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257" r:id="rId4"/>
    <p:sldId id="273" r:id="rId5"/>
    <p:sldId id="289" r:id="rId6"/>
    <p:sldId id="290" r:id="rId7"/>
    <p:sldId id="275" r:id="rId8"/>
    <p:sldId id="291" r:id="rId9"/>
    <p:sldId id="292" r:id="rId10"/>
    <p:sldId id="283" r:id="rId11"/>
    <p:sldId id="282" r:id="rId12"/>
    <p:sldId id="284" r:id="rId13"/>
    <p:sldId id="285" r:id="rId14"/>
    <p:sldId id="293" r:id="rId15"/>
    <p:sldId id="357" r:id="rId16"/>
  </p:sldIdLst>
  <p:sldSz cx="12192000" cy="6858000"/>
  <p:notesSz cx="6858000" cy="9144000"/>
  <p:embeddedFontLst>
    <p:embeddedFont>
      <p:font typeface="#9Slide03 Comfortaa" panose="020B0604020202020204" charset="0"/>
      <p:regular r:id="rId18"/>
    </p:embeddedFont>
    <p:embeddedFont>
      <p:font typeface="#9Slide07 SVNAppleberry" panose="02040603050506020204" charset="0"/>
      <p:regular r:id="rId19"/>
    </p:embeddedFont>
    <p:embeddedFont>
      <p:font typeface="#9Slide07 SVNNexa Rust Slab Bla" panose="020B0606040200020203" charset="0"/>
      <p:bold r:id="rId20"/>
    </p:embeddedFont>
    <p:embeddedFont>
      <p:font typeface="#9Slide07 SVNSalty Sans" panose="02000000000000000000" charset="0"/>
      <p:regular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Palatino Linotype" panose="02040502050505030304" pitchFamily="18" charset="0"/>
      <p:regular r:id="rId26"/>
      <p:bold r:id="rId27"/>
      <p:italic r:id="rId28"/>
      <p:boldItalic r:id="rId29"/>
    </p:embeddedFont>
    <p:embeddedFont>
      <p:font typeface="Roboto Condensed" panose="02000000000000000000" pitchFamily="2" charset="0"/>
      <p:regular r:id="rId30"/>
      <p:bold r:id="rId31"/>
      <p:italic r:id="rId32"/>
      <p:boldItalic r:id="rId33"/>
    </p:embeddedFont>
  </p:embeddedFontLst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AE340-EEB5-4B07-8DC9-81EA176B0B8B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480BC-6B4E-4A9A-89FB-53A99411E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74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480BC-6B4E-4A9A-89FB-53A99411EA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16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480BC-6B4E-4A9A-89FB-53A99411EA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25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480BC-6B4E-4A9A-89FB-53A99411EA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36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480BC-6B4E-4A9A-89FB-53A99411EA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09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906c77d6da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906c77d6da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7172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480BC-6B4E-4A9A-89FB-53A99411EA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54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480BC-6B4E-4A9A-89FB-53A99411EA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13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480BC-6B4E-4A9A-89FB-53A99411EA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76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480BC-6B4E-4A9A-89FB-53A99411EA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73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480BC-6B4E-4A9A-89FB-53A99411EA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99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480BC-6B4E-4A9A-89FB-53A99411EA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93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480BC-6B4E-4A9A-89FB-53A99411EA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97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480BC-6B4E-4A9A-89FB-53A99411EA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30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F61EF-D928-3C4C-B171-B04DABDB0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06F469-9203-6FED-5C7D-C6823A200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9C632-E60C-DA6D-C0F0-B2AFC3EDE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DAC1-96A9-46BC-B2AE-3D7A56AB6017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BFB23-D28E-74F3-ECCE-052E78B8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58890-DB39-0B75-57BA-AAD5B9002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DF7DF-C312-4C8E-A228-F0CD371A0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3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BDE1B-EE58-C79D-2797-64DFB73BE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3737F8-F81D-21DA-23D6-C375718EFA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E28CF-1A84-59C9-0119-97DCBE78F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DAC1-96A9-46BC-B2AE-3D7A56AB6017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35413-5A75-CFC6-2311-F7F7BD207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D819E-1503-4D63-FD27-6E2FE9F6A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DF7DF-C312-4C8E-A228-F0CD371A0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11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152EB-C779-B6F0-8F66-BC0A0DE694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5304BF-927E-F2B8-0144-902D6742B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9A1F0-77F2-4C0A-F22D-326066438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DAC1-96A9-46BC-B2AE-3D7A56AB6017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4EABB-1E3B-81C9-02B1-F9653D3B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940FD-44F0-4052-7082-87ED00EF8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DF7DF-C312-4C8E-A228-F0CD371A0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02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78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64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72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67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32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33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48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1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7A6E3-52FF-3AFB-66A7-07961D6A0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7B507-0B00-A67B-1C26-A4A6007FD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0A9DA-1C93-C777-9ED1-52373D0BF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DAC1-96A9-46BC-B2AE-3D7A56AB6017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79093-3061-2C22-A937-AED138B8F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7B5AF-80ED-0934-3E50-FD91A7A87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DF7DF-C312-4C8E-A228-F0CD371A0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06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95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38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01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4" y="-635200"/>
            <a:ext cx="12192236" cy="8128400"/>
          </a:xfrm>
          <a:custGeom>
            <a:avLst/>
            <a:gdLst/>
            <a:ahLst/>
            <a:cxnLst/>
            <a:rect l="l" t="t" r="r" b="b"/>
            <a:pathLst>
              <a:path w="285332" h="190227" extrusionOk="0">
                <a:moveTo>
                  <a:pt x="212805" y="0"/>
                </a:moveTo>
                <a:cubicBezTo>
                  <a:pt x="212254" y="190"/>
                  <a:pt x="211683" y="342"/>
                  <a:pt x="211112" y="476"/>
                </a:cubicBezTo>
                <a:cubicBezTo>
                  <a:pt x="211854" y="361"/>
                  <a:pt x="212577" y="209"/>
                  <a:pt x="213281" y="0"/>
                </a:cubicBezTo>
                <a:close/>
                <a:moveTo>
                  <a:pt x="21931" y="1731"/>
                </a:moveTo>
                <a:lnTo>
                  <a:pt x="21931" y="1731"/>
                </a:lnTo>
                <a:cubicBezTo>
                  <a:pt x="25769" y="2723"/>
                  <a:pt x="28999" y="4785"/>
                  <a:pt x="31821" y="7425"/>
                </a:cubicBezTo>
                <a:lnTo>
                  <a:pt x="31821" y="7425"/>
                </a:lnTo>
                <a:cubicBezTo>
                  <a:pt x="28854" y="4993"/>
                  <a:pt x="25521" y="3077"/>
                  <a:pt x="21931" y="1731"/>
                </a:cubicBezTo>
                <a:close/>
                <a:moveTo>
                  <a:pt x="231826" y="1541"/>
                </a:moveTo>
                <a:cubicBezTo>
                  <a:pt x="229106" y="4774"/>
                  <a:pt x="225568" y="7247"/>
                  <a:pt x="221593" y="8673"/>
                </a:cubicBezTo>
                <a:cubicBezTo>
                  <a:pt x="220990" y="8623"/>
                  <a:pt x="220388" y="8600"/>
                  <a:pt x="219785" y="8600"/>
                </a:cubicBezTo>
                <a:cubicBezTo>
                  <a:pt x="219247" y="8600"/>
                  <a:pt x="218708" y="8619"/>
                  <a:pt x="218169" y="8654"/>
                </a:cubicBezTo>
                <a:cubicBezTo>
                  <a:pt x="221574" y="7532"/>
                  <a:pt x="224845" y="6030"/>
                  <a:pt x="227908" y="4166"/>
                </a:cubicBezTo>
                <a:lnTo>
                  <a:pt x="227927" y="4166"/>
                </a:lnTo>
                <a:cubicBezTo>
                  <a:pt x="229277" y="3386"/>
                  <a:pt x="230571" y="2511"/>
                  <a:pt x="231826" y="1541"/>
                </a:cubicBezTo>
                <a:close/>
                <a:moveTo>
                  <a:pt x="233956" y="114"/>
                </a:moveTo>
                <a:lnTo>
                  <a:pt x="233956" y="114"/>
                </a:lnTo>
                <a:cubicBezTo>
                  <a:pt x="231826" y="4280"/>
                  <a:pt x="228155" y="7437"/>
                  <a:pt x="223742" y="8940"/>
                </a:cubicBezTo>
                <a:cubicBezTo>
                  <a:pt x="223381" y="8883"/>
                  <a:pt x="223038" y="8826"/>
                  <a:pt x="222677" y="8788"/>
                </a:cubicBezTo>
                <a:cubicBezTo>
                  <a:pt x="227223" y="7095"/>
                  <a:pt x="231160" y="4070"/>
                  <a:pt x="233956" y="114"/>
                </a:cubicBezTo>
                <a:close/>
                <a:moveTo>
                  <a:pt x="255241" y="7304"/>
                </a:moveTo>
                <a:lnTo>
                  <a:pt x="255241" y="7323"/>
                </a:lnTo>
                <a:cubicBezTo>
                  <a:pt x="255241" y="7779"/>
                  <a:pt x="255241" y="8236"/>
                  <a:pt x="255260" y="8712"/>
                </a:cubicBezTo>
                <a:cubicBezTo>
                  <a:pt x="255260" y="8788"/>
                  <a:pt x="255241" y="8883"/>
                  <a:pt x="255241" y="8959"/>
                </a:cubicBezTo>
                <a:cubicBezTo>
                  <a:pt x="255222" y="8407"/>
                  <a:pt x="255241" y="7856"/>
                  <a:pt x="255241" y="7304"/>
                </a:cubicBezTo>
                <a:close/>
                <a:moveTo>
                  <a:pt x="13847" y="7894"/>
                </a:moveTo>
                <a:lnTo>
                  <a:pt x="13847" y="7894"/>
                </a:lnTo>
                <a:cubicBezTo>
                  <a:pt x="13486" y="7970"/>
                  <a:pt x="13124" y="8046"/>
                  <a:pt x="12782" y="8122"/>
                </a:cubicBezTo>
                <a:lnTo>
                  <a:pt x="12725" y="8122"/>
                </a:lnTo>
                <a:cubicBezTo>
                  <a:pt x="10442" y="8255"/>
                  <a:pt x="8198" y="8597"/>
                  <a:pt x="5992" y="9149"/>
                </a:cubicBezTo>
                <a:cubicBezTo>
                  <a:pt x="8559" y="8445"/>
                  <a:pt x="11184" y="8027"/>
                  <a:pt x="13847" y="7894"/>
                </a:cubicBezTo>
                <a:close/>
                <a:moveTo>
                  <a:pt x="234888" y="190"/>
                </a:moveTo>
                <a:cubicBezTo>
                  <a:pt x="234413" y="1427"/>
                  <a:pt x="233804" y="2625"/>
                  <a:pt x="233062" y="3728"/>
                </a:cubicBezTo>
                <a:cubicBezTo>
                  <a:pt x="231407" y="6182"/>
                  <a:pt x="228726" y="9035"/>
                  <a:pt x="225606" y="9358"/>
                </a:cubicBezTo>
                <a:cubicBezTo>
                  <a:pt x="225245" y="9263"/>
                  <a:pt x="224864" y="9168"/>
                  <a:pt x="224503" y="9092"/>
                </a:cubicBezTo>
                <a:cubicBezTo>
                  <a:pt x="229011" y="7627"/>
                  <a:pt x="232739" y="4413"/>
                  <a:pt x="234888" y="190"/>
                </a:cubicBezTo>
                <a:close/>
                <a:moveTo>
                  <a:pt x="235383" y="951"/>
                </a:moveTo>
                <a:lnTo>
                  <a:pt x="235383" y="951"/>
                </a:lnTo>
                <a:cubicBezTo>
                  <a:pt x="234983" y="2606"/>
                  <a:pt x="234394" y="4185"/>
                  <a:pt x="233633" y="5687"/>
                </a:cubicBezTo>
                <a:cubicBezTo>
                  <a:pt x="232606" y="7722"/>
                  <a:pt x="230704" y="9967"/>
                  <a:pt x="228459" y="10271"/>
                </a:cubicBezTo>
                <a:cubicBezTo>
                  <a:pt x="227851" y="10024"/>
                  <a:pt x="227242" y="9815"/>
                  <a:pt x="226614" y="9625"/>
                </a:cubicBezTo>
                <a:cubicBezTo>
                  <a:pt x="229068" y="9111"/>
                  <a:pt x="231217" y="7171"/>
                  <a:pt x="232796" y="5231"/>
                </a:cubicBezTo>
                <a:cubicBezTo>
                  <a:pt x="233842" y="3937"/>
                  <a:pt x="234717" y="2492"/>
                  <a:pt x="235383" y="951"/>
                </a:cubicBezTo>
                <a:close/>
                <a:moveTo>
                  <a:pt x="236049" y="1217"/>
                </a:moveTo>
                <a:lnTo>
                  <a:pt x="236049" y="1217"/>
                </a:lnTo>
                <a:cubicBezTo>
                  <a:pt x="235839" y="2549"/>
                  <a:pt x="235497" y="3861"/>
                  <a:pt x="235059" y="5155"/>
                </a:cubicBezTo>
                <a:cubicBezTo>
                  <a:pt x="234356" y="7209"/>
                  <a:pt x="232549" y="10728"/>
                  <a:pt x="230152" y="11013"/>
                </a:cubicBezTo>
                <a:cubicBezTo>
                  <a:pt x="229810" y="10842"/>
                  <a:pt x="229448" y="10671"/>
                  <a:pt x="229087" y="10538"/>
                </a:cubicBezTo>
                <a:cubicBezTo>
                  <a:pt x="230514" y="10233"/>
                  <a:pt x="231864" y="9282"/>
                  <a:pt x="232834" y="8065"/>
                </a:cubicBezTo>
                <a:cubicBezTo>
                  <a:pt x="234356" y="6144"/>
                  <a:pt x="235421" y="3728"/>
                  <a:pt x="236049" y="1217"/>
                </a:cubicBezTo>
                <a:close/>
                <a:moveTo>
                  <a:pt x="225720" y="10671"/>
                </a:moveTo>
                <a:lnTo>
                  <a:pt x="225720" y="10671"/>
                </a:lnTo>
                <a:cubicBezTo>
                  <a:pt x="226196" y="10804"/>
                  <a:pt x="226671" y="10937"/>
                  <a:pt x="227128" y="11108"/>
                </a:cubicBezTo>
                <a:cubicBezTo>
                  <a:pt x="227318" y="11203"/>
                  <a:pt x="227508" y="11317"/>
                  <a:pt x="227679" y="11431"/>
                </a:cubicBezTo>
                <a:cubicBezTo>
                  <a:pt x="227052" y="11146"/>
                  <a:pt x="226386" y="10899"/>
                  <a:pt x="225720" y="10671"/>
                </a:cubicBezTo>
                <a:close/>
                <a:moveTo>
                  <a:pt x="236353" y="3100"/>
                </a:moveTo>
                <a:lnTo>
                  <a:pt x="236353" y="3100"/>
                </a:lnTo>
                <a:cubicBezTo>
                  <a:pt x="236277" y="3690"/>
                  <a:pt x="236182" y="4280"/>
                  <a:pt x="236049" y="4869"/>
                </a:cubicBezTo>
                <a:cubicBezTo>
                  <a:pt x="235763" y="6334"/>
                  <a:pt x="235383" y="7894"/>
                  <a:pt x="234622" y="9206"/>
                </a:cubicBezTo>
                <a:cubicBezTo>
                  <a:pt x="233937" y="10442"/>
                  <a:pt x="232682" y="11508"/>
                  <a:pt x="231350" y="11622"/>
                </a:cubicBezTo>
                <a:cubicBezTo>
                  <a:pt x="231084" y="11470"/>
                  <a:pt x="230837" y="11336"/>
                  <a:pt x="230590" y="11222"/>
                </a:cubicBezTo>
                <a:cubicBezTo>
                  <a:pt x="232016" y="10937"/>
                  <a:pt x="233367" y="9815"/>
                  <a:pt x="234166" y="8540"/>
                </a:cubicBezTo>
                <a:cubicBezTo>
                  <a:pt x="235193" y="6847"/>
                  <a:pt x="235915" y="5021"/>
                  <a:pt x="236353" y="3100"/>
                </a:cubicBezTo>
                <a:close/>
                <a:moveTo>
                  <a:pt x="12875" y="3091"/>
                </a:moveTo>
                <a:cubicBezTo>
                  <a:pt x="21252" y="3091"/>
                  <a:pt x="29307" y="6362"/>
                  <a:pt x="35341" y="12192"/>
                </a:cubicBezTo>
                <a:cubicBezTo>
                  <a:pt x="34941" y="11926"/>
                  <a:pt x="34523" y="11660"/>
                  <a:pt x="34104" y="11412"/>
                </a:cubicBezTo>
                <a:cubicBezTo>
                  <a:pt x="29863" y="7989"/>
                  <a:pt x="24841" y="5668"/>
                  <a:pt x="19496" y="4622"/>
                </a:cubicBezTo>
                <a:cubicBezTo>
                  <a:pt x="17640" y="4271"/>
                  <a:pt x="15801" y="4157"/>
                  <a:pt x="13965" y="4157"/>
                </a:cubicBezTo>
                <a:cubicBezTo>
                  <a:pt x="10627" y="4157"/>
                  <a:pt x="7299" y="4534"/>
                  <a:pt x="3899" y="4546"/>
                </a:cubicBezTo>
                <a:cubicBezTo>
                  <a:pt x="3728" y="4546"/>
                  <a:pt x="3538" y="4546"/>
                  <a:pt x="3367" y="4527"/>
                </a:cubicBezTo>
                <a:cubicBezTo>
                  <a:pt x="6239" y="3785"/>
                  <a:pt x="9111" y="3176"/>
                  <a:pt x="12097" y="3100"/>
                </a:cubicBezTo>
                <a:cubicBezTo>
                  <a:pt x="12357" y="3094"/>
                  <a:pt x="12616" y="3091"/>
                  <a:pt x="12875" y="3091"/>
                </a:cubicBezTo>
                <a:close/>
                <a:moveTo>
                  <a:pt x="233500" y="11279"/>
                </a:moveTo>
                <a:lnTo>
                  <a:pt x="233500" y="11279"/>
                </a:lnTo>
                <a:cubicBezTo>
                  <a:pt x="233348" y="11755"/>
                  <a:pt x="233272" y="12249"/>
                  <a:pt x="233272" y="12763"/>
                </a:cubicBezTo>
                <a:cubicBezTo>
                  <a:pt x="232872" y="12497"/>
                  <a:pt x="232473" y="12249"/>
                  <a:pt x="232073" y="12021"/>
                </a:cubicBezTo>
                <a:cubicBezTo>
                  <a:pt x="232587" y="11869"/>
                  <a:pt x="233081" y="11622"/>
                  <a:pt x="233500" y="11279"/>
                </a:cubicBezTo>
                <a:close/>
                <a:moveTo>
                  <a:pt x="234945" y="9777"/>
                </a:moveTo>
                <a:lnTo>
                  <a:pt x="234945" y="9777"/>
                </a:lnTo>
                <a:cubicBezTo>
                  <a:pt x="234508" y="11108"/>
                  <a:pt x="234470" y="12516"/>
                  <a:pt x="234812" y="13866"/>
                </a:cubicBezTo>
                <a:cubicBezTo>
                  <a:pt x="234470" y="13600"/>
                  <a:pt x="234127" y="13353"/>
                  <a:pt x="233766" y="13105"/>
                </a:cubicBezTo>
                <a:cubicBezTo>
                  <a:pt x="233709" y="12154"/>
                  <a:pt x="233937" y="11184"/>
                  <a:pt x="234470" y="10385"/>
                </a:cubicBezTo>
                <a:cubicBezTo>
                  <a:pt x="234641" y="10195"/>
                  <a:pt x="234793" y="9986"/>
                  <a:pt x="234945" y="9777"/>
                </a:cubicBezTo>
                <a:close/>
                <a:moveTo>
                  <a:pt x="18886" y="8083"/>
                </a:moveTo>
                <a:cubicBezTo>
                  <a:pt x="19192" y="8083"/>
                  <a:pt x="19497" y="8089"/>
                  <a:pt x="19801" y="8103"/>
                </a:cubicBezTo>
                <a:cubicBezTo>
                  <a:pt x="25507" y="8807"/>
                  <a:pt x="30985" y="10804"/>
                  <a:pt x="35797" y="13961"/>
                </a:cubicBezTo>
                <a:cubicBezTo>
                  <a:pt x="36140" y="14285"/>
                  <a:pt x="36444" y="14589"/>
                  <a:pt x="36767" y="14931"/>
                </a:cubicBezTo>
                <a:cubicBezTo>
                  <a:pt x="30966" y="10937"/>
                  <a:pt x="24214" y="8597"/>
                  <a:pt x="17214" y="8141"/>
                </a:cubicBezTo>
                <a:cubicBezTo>
                  <a:pt x="17767" y="8104"/>
                  <a:pt x="18327" y="8083"/>
                  <a:pt x="18886" y="8083"/>
                </a:cubicBezTo>
                <a:close/>
                <a:moveTo>
                  <a:pt x="235763" y="8540"/>
                </a:moveTo>
                <a:lnTo>
                  <a:pt x="235763" y="8540"/>
                </a:lnTo>
                <a:cubicBezTo>
                  <a:pt x="235535" y="10880"/>
                  <a:pt x="235649" y="13219"/>
                  <a:pt x="236486" y="15274"/>
                </a:cubicBezTo>
                <a:lnTo>
                  <a:pt x="236467" y="15274"/>
                </a:lnTo>
                <a:cubicBezTo>
                  <a:pt x="236201" y="15045"/>
                  <a:pt x="235934" y="14798"/>
                  <a:pt x="235668" y="14570"/>
                </a:cubicBezTo>
                <a:cubicBezTo>
                  <a:pt x="234964" y="12611"/>
                  <a:pt x="235002" y="10480"/>
                  <a:pt x="235763" y="8540"/>
                </a:cubicBezTo>
                <a:close/>
                <a:moveTo>
                  <a:pt x="128486" y="11850"/>
                </a:moveTo>
                <a:cubicBezTo>
                  <a:pt x="128315" y="12192"/>
                  <a:pt x="128124" y="12516"/>
                  <a:pt x="127972" y="12839"/>
                </a:cubicBezTo>
                <a:cubicBezTo>
                  <a:pt x="127497" y="13752"/>
                  <a:pt x="127059" y="14684"/>
                  <a:pt x="126679" y="15635"/>
                </a:cubicBezTo>
                <a:cubicBezTo>
                  <a:pt x="126793" y="15236"/>
                  <a:pt x="126945" y="14836"/>
                  <a:pt x="127097" y="14437"/>
                </a:cubicBezTo>
                <a:cubicBezTo>
                  <a:pt x="127516" y="13562"/>
                  <a:pt x="127991" y="12706"/>
                  <a:pt x="128486" y="11850"/>
                </a:cubicBezTo>
                <a:close/>
                <a:moveTo>
                  <a:pt x="201678" y="13296"/>
                </a:moveTo>
                <a:lnTo>
                  <a:pt x="201678" y="13296"/>
                </a:lnTo>
                <a:cubicBezTo>
                  <a:pt x="200803" y="14094"/>
                  <a:pt x="200023" y="15007"/>
                  <a:pt x="199395" y="16015"/>
                </a:cubicBezTo>
                <a:cubicBezTo>
                  <a:pt x="199662" y="15464"/>
                  <a:pt x="199928" y="14893"/>
                  <a:pt x="200175" y="14342"/>
                </a:cubicBezTo>
                <a:cubicBezTo>
                  <a:pt x="200670" y="13980"/>
                  <a:pt x="201164" y="13619"/>
                  <a:pt x="201678" y="13296"/>
                </a:cubicBezTo>
                <a:close/>
                <a:moveTo>
                  <a:pt x="59992" y="15464"/>
                </a:moveTo>
                <a:lnTo>
                  <a:pt x="59992" y="15464"/>
                </a:lnTo>
                <a:cubicBezTo>
                  <a:pt x="60106" y="15692"/>
                  <a:pt x="60201" y="15920"/>
                  <a:pt x="60315" y="16149"/>
                </a:cubicBezTo>
                <a:cubicBezTo>
                  <a:pt x="60239" y="16035"/>
                  <a:pt x="60163" y="15939"/>
                  <a:pt x="60068" y="15825"/>
                </a:cubicBezTo>
                <a:cubicBezTo>
                  <a:pt x="60049" y="15711"/>
                  <a:pt x="60030" y="15597"/>
                  <a:pt x="59992" y="15464"/>
                </a:cubicBezTo>
                <a:close/>
                <a:moveTo>
                  <a:pt x="141287" y="12116"/>
                </a:moveTo>
                <a:lnTo>
                  <a:pt x="141287" y="12116"/>
                </a:lnTo>
                <a:cubicBezTo>
                  <a:pt x="140887" y="14056"/>
                  <a:pt x="139879" y="15825"/>
                  <a:pt x="138434" y="17176"/>
                </a:cubicBezTo>
                <a:lnTo>
                  <a:pt x="138300" y="17271"/>
                </a:lnTo>
                <a:cubicBezTo>
                  <a:pt x="138529" y="17062"/>
                  <a:pt x="138738" y="16833"/>
                  <a:pt x="138928" y="16605"/>
                </a:cubicBezTo>
                <a:cubicBezTo>
                  <a:pt x="140031" y="15293"/>
                  <a:pt x="140830" y="13771"/>
                  <a:pt x="141287" y="12116"/>
                </a:cubicBezTo>
                <a:close/>
                <a:moveTo>
                  <a:pt x="133602" y="2473"/>
                </a:moveTo>
                <a:lnTo>
                  <a:pt x="133602" y="2473"/>
                </a:lnTo>
                <a:cubicBezTo>
                  <a:pt x="130787" y="7475"/>
                  <a:pt x="127002" y="12192"/>
                  <a:pt x="125290" y="17366"/>
                </a:cubicBezTo>
                <a:cubicBezTo>
                  <a:pt x="125918" y="13847"/>
                  <a:pt x="127516" y="10785"/>
                  <a:pt x="129646" y="7818"/>
                </a:cubicBezTo>
                <a:lnTo>
                  <a:pt x="129627" y="7818"/>
                </a:lnTo>
                <a:cubicBezTo>
                  <a:pt x="130882" y="6049"/>
                  <a:pt x="132290" y="4299"/>
                  <a:pt x="133602" y="2473"/>
                </a:cubicBezTo>
                <a:close/>
                <a:moveTo>
                  <a:pt x="221954" y="6657"/>
                </a:moveTo>
                <a:cubicBezTo>
                  <a:pt x="220052" y="7513"/>
                  <a:pt x="218093" y="8236"/>
                  <a:pt x="216096" y="8902"/>
                </a:cubicBezTo>
                <a:cubicBezTo>
                  <a:pt x="214289" y="9206"/>
                  <a:pt x="212539" y="9720"/>
                  <a:pt x="210865" y="10423"/>
                </a:cubicBezTo>
                <a:cubicBezTo>
                  <a:pt x="206756" y="10880"/>
                  <a:pt x="202971" y="12858"/>
                  <a:pt x="200270" y="15977"/>
                </a:cubicBezTo>
                <a:cubicBezTo>
                  <a:pt x="199795" y="16529"/>
                  <a:pt x="199376" y="17100"/>
                  <a:pt x="198996" y="17689"/>
                </a:cubicBezTo>
                <a:cubicBezTo>
                  <a:pt x="199300" y="17005"/>
                  <a:pt x="199662" y="16358"/>
                  <a:pt x="200080" y="15730"/>
                </a:cubicBezTo>
                <a:cubicBezTo>
                  <a:pt x="201887" y="13029"/>
                  <a:pt x="204664" y="11679"/>
                  <a:pt x="207727" y="10823"/>
                </a:cubicBezTo>
                <a:cubicBezTo>
                  <a:pt x="212539" y="9510"/>
                  <a:pt x="217389" y="8616"/>
                  <a:pt x="221954" y="6657"/>
                </a:cubicBezTo>
                <a:close/>
                <a:moveTo>
                  <a:pt x="60467" y="16757"/>
                </a:moveTo>
                <a:lnTo>
                  <a:pt x="60467" y="16757"/>
                </a:lnTo>
                <a:cubicBezTo>
                  <a:pt x="60600" y="16928"/>
                  <a:pt x="60734" y="17081"/>
                  <a:pt x="60848" y="17233"/>
                </a:cubicBezTo>
                <a:cubicBezTo>
                  <a:pt x="60981" y="17480"/>
                  <a:pt x="61114" y="17708"/>
                  <a:pt x="61247" y="17956"/>
                </a:cubicBezTo>
                <a:lnTo>
                  <a:pt x="60981" y="17651"/>
                </a:lnTo>
                <a:cubicBezTo>
                  <a:pt x="60981" y="17613"/>
                  <a:pt x="60962" y="17575"/>
                  <a:pt x="60943" y="17556"/>
                </a:cubicBezTo>
                <a:cubicBezTo>
                  <a:pt x="60791" y="17290"/>
                  <a:pt x="60619" y="17024"/>
                  <a:pt x="60467" y="16757"/>
                </a:cubicBezTo>
                <a:close/>
                <a:moveTo>
                  <a:pt x="236790" y="5079"/>
                </a:moveTo>
                <a:lnTo>
                  <a:pt x="236790" y="5079"/>
                </a:lnTo>
                <a:cubicBezTo>
                  <a:pt x="236828" y="9758"/>
                  <a:pt x="237951" y="14189"/>
                  <a:pt x="239529" y="18507"/>
                </a:cubicBezTo>
                <a:lnTo>
                  <a:pt x="239510" y="18526"/>
                </a:lnTo>
                <a:cubicBezTo>
                  <a:pt x="235953" y="14855"/>
                  <a:pt x="235877" y="9853"/>
                  <a:pt x="236790" y="5079"/>
                </a:cubicBezTo>
                <a:close/>
                <a:moveTo>
                  <a:pt x="41580" y="18526"/>
                </a:moveTo>
                <a:lnTo>
                  <a:pt x="41694" y="18640"/>
                </a:lnTo>
                <a:lnTo>
                  <a:pt x="41694" y="18640"/>
                </a:lnTo>
                <a:lnTo>
                  <a:pt x="41637" y="18602"/>
                </a:lnTo>
                <a:lnTo>
                  <a:pt x="41580" y="18526"/>
                </a:lnTo>
                <a:close/>
                <a:moveTo>
                  <a:pt x="140374" y="5801"/>
                </a:moveTo>
                <a:cubicBezTo>
                  <a:pt x="139936" y="9758"/>
                  <a:pt x="138966" y="13638"/>
                  <a:pt x="136037" y="16510"/>
                </a:cubicBezTo>
                <a:cubicBezTo>
                  <a:pt x="135086" y="17404"/>
                  <a:pt x="134078" y="18241"/>
                  <a:pt x="132994" y="18964"/>
                </a:cubicBezTo>
                <a:cubicBezTo>
                  <a:pt x="136208" y="14988"/>
                  <a:pt x="138795" y="10557"/>
                  <a:pt x="140374" y="5801"/>
                </a:cubicBezTo>
                <a:close/>
                <a:moveTo>
                  <a:pt x="142637" y="14703"/>
                </a:moveTo>
                <a:lnTo>
                  <a:pt x="142637" y="14703"/>
                </a:lnTo>
                <a:cubicBezTo>
                  <a:pt x="142618" y="15749"/>
                  <a:pt x="142295" y="16757"/>
                  <a:pt x="141705" y="17632"/>
                </a:cubicBezTo>
                <a:lnTo>
                  <a:pt x="141686" y="17632"/>
                </a:lnTo>
                <a:cubicBezTo>
                  <a:pt x="141135" y="18374"/>
                  <a:pt x="140393" y="18945"/>
                  <a:pt x="139518" y="19268"/>
                </a:cubicBezTo>
                <a:lnTo>
                  <a:pt x="139042" y="19268"/>
                </a:lnTo>
                <a:cubicBezTo>
                  <a:pt x="140792" y="18260"/>
                  <a:pt x="142067" y="16624"/>
                  <a:pt x="142637" y="14703"/>
                </a:cubicBezTo>
                <a:close/>
                <a:moveTo>
                  <a:pt x="143170" y="14608"/>
                </a:moveTo>
                <a:cubicBezTo>
                  <a:pt x="143303" y="14988"/>
                  <a:pt x="143474" y="15350"/>
                  <a:pt x="143645" y="15730"/>
                </a:cubicBezTo>
                <a:cubicBezTo>
                  <a:pt x="143474" y="17290"/>
                  <a:pt x="142656" y="18659"/>
                  <a:pt x="140792" y="19268"/>
                </a:cubicBezTo>
                <a:cubicBezTo>
                  <a:pt x="140735" y="19287"/>
                  <a:pt x="140697" y="19306"/>
                  <a:pt x="140659" y="19344"/>
                </a:cubicBezTo>
                <a:cubicBezTo>
                  <a:pt x="140545" y="19344"/>
                  <a:pt x="140450" y="19325"/>
                  <a:pt x="140336" y="19306"/>
                </a:cubicBezTo>
                <a:cubicBezTo>
                  <a:pt x="141020" y="18983"/>
                  <a:pt x="141610" y="18507"/>
                  <a:pt x="142067" y="17899"/>
                </a:cubicBezTo>
                <a:cubicBezTo>
                  <a:pt x="142751" y="16948"/>
                  <a:pt x="143132" y="15787"/>
                  <a:pt x="143170" y="14608"/>
                </a:cubicBezTo>
                <a:close/>
                <a:moveTo>
                  <a:pt x="142048" y="11279"/>
                </a:moveTo>
                <a:cubicBezTo>
                  <a:pt x="142181" y="11774"/>
                  <a:pt x="142333" y="12268"/>
                  <a:pt x="142504" y="12763"/>
                </a:cubicBezTo>
                <a:lnTo>
                  <a:pt x="142504" y="12782"/>
                </a:lnTo>
                <a:cubicBezTo>
                  <a:pt x="142504" y="12820"/>
                  <a:pt x="142504" y="12858"/>
                  <a:pt x="142523" y="12896"/>
                </a:cubicBezTo>
                <a:cubicBezTo>
                  <a:pt x="142485" y="14285"/>
                  <a:pt x="142029" y="15635"/>
                  <a:pt x="141192" y="16738"/>
                </a:cubicBezTo>
                <a:cubicBezTo>
                  <a:pt x="140107" y="18165"/>
                  <a:pt x="138510" y="19135"/>
                  <a:pt x="136741" y="19420"/>
                </a:cubicBezTo>
                <a:cubicBezTo>
                  <a:pt x="136551" y="19439"/>
                  <a:pt x="136360" y="19458"/>
                  <a:pt x="136170" y="19496"/>
                </a:cubicBezTo>
                <a:lnTo>
                  <a:pt x="135904" y="19534"/>
                </a:lnTo>
                <a:cubicBezTo>
                  <a:pt x="137330" y="18735"/>
                  <a:pt x="138700" y="17861"/>
                  <a:pt x="139746" y="16586"/>
                </a:cubicBezTo>
                <a:cubicBezTo>
                  <a:pt x="141020" y="15064"/>
                  <a:pt x="141800" y="13238"/>
                  <a:pt x="142048" y="11279"/>
                </a:cubicBezTo>
                <a:close/>
                <a:moveTo>
                  <a:pt x="144083" y="16681"/>
                </a:moveTo>
                <a:cubicBezTo>
                  <a:pt x="144235" y="16986"/>
                  <a:pt x="144387" y="17290"/>
                  <a:pt x="144539" y="17594"/>
                </a:cubicBezTo>
                <a:cubicBezTo>
                  <a:pt x="144292" y="18602"/>
                  <a:pt x="143493" y="19401"/>
                  <a:pt x="142485" y="19667"/>
                </a:cubicBezTo>
                <a:cubicBezTo>
                  <a:pt x="142257" y="19610"/>
                  <a:pt x="142029" y="19572"/>
                  <a:pt x="141800" y="19515"/>
                </a:cubicBezTo>
                <a:cubicBezTo>
                  <a:pt x="142904" y="18907"/>
                  <a:pt x="143721" y="17899"/>
                  <a:pt x="144083" y="16681"/>
                </a:cubicBezTo>
                <a:close/>
                <a:moveTo>
                  <a:pt x="144806" y="18089"/>
                </a:moveTo>
                <a:lnTo>
                  <a:pt x="145034" y="18469"/>
                </a:lnTo>
                <a:cubicBezTo>
                  <a:pt x="145015" y="19173"/>
                  <a:pt x="144577" y="19801"/>
                  <a:pt x="143950" y="20105"/>
                </a:cubicBezTo>
                <a:cubicBezTo>
                  <a:pt x="143721" y="20010"/>
                  <a:pt x="143512" y="19953"/>
                  <a:pt x="143284" y="19877"/>
                </a:cubicBezTo>
                <a:cubicBezTo>
                  <a:pt x="144007" y="19496"/>
                  <a:pt x="144558" y="18850"/>
                  <a:pt x="144806" y="18089"/>
                </a:cubicBezTo>
                <a:close/>
                <a:moveTo>
                  <a:pt x="145281" y="18888"/>
                </a:moveTo>
                <a:cubicBezTo>
                  <a:pt x="145395" y="19097"/>
                  <a:pt x="145528" y="19287"/>
                  <a:pt x="145662" y="19496"/>
                </a:cubicBezTo>
                <a:cubicBezTo>
                  <a:pt x="145547" y="19858"/>
                  <a:pt x="145281" y="20162"/>
                  <a:pt x="144920" y="20295"/>
                </a:cubicBezTo>
                <a:cubicBezTo>
                  <a:pt x="144863" y="20314"/>
                  <a:pt x="144806" y="20371"/>
                  <a:pt x="144806" y="20447"/>
                </a:cubicBezTo>
                <a:cubicBezTo>
                  <a:pt x="144691" y="20390"/>
                  <a:pt x="144596" y="20352"/>
                  <a:pt x="144482" y="20295"/>
                </a:cubicBezTo>
                <a:cubicBezTo>
                  <a:pt x="144901" y="19953"/>
                  <a:pt x="145205" y="19439"/>
                  <a:pt x="145281" y="18888"/>
                </a:cubicBezTo>
                <a:close/>
                <a:moveTo>
                  <a:pt x="192529" y="685"/>
                </a:moveTo>
                <a:lnTo>
                  <a:pt x="192529" y="685"/>
                </a:lnTo>
                <a:cubicBezTo>
                  <a:pt x="192187" y="2302"/>
                  <a:pt x="191635" y="3880"/>
                  <a:pt x="190874" y="5345"/>
                </a:cubicBezTo>
                <a:cubicBezTo>
                  <a:pt x="188801" y="9377"/>
                  <a:pt x="185244" y="12097"/>
                  <a:pt x="181896" y="15026"/>
                </a:cubicBezTo>
                <a:cubicBezTo>
                  <a:pt x="179823" y="16833"/>
                  <a:pt x="177864" y="18774"/>
                  <a:pt x="176038" y="20828"/>
                </a:cubicBezTo>
                <a:cubicBezTo>
                  <a:pt x="178111" y="18146"/>
                  <a:pt x="180356" y="15635"/>
                  <a:pt x="182771" y="13276"/>
                </a:cubicBezTo>
                <a:cubicBezTo>
                  <a:pt x="186480" y="9663"/>
                  <a:pt x="190570" y="5535"/>
                  <a:pt x="192529" y="685"/>
                </a:cubicBezTo>
                <a:close/>
                <a:moveTo>
                  <a:pt x="145871" y="19858"/>
                </a:moveTo>
                <a:cubicBezTo>
                  <a:pt x="146042" y="20067"/>
                  <a:pt x="146194" y="20295"/>
                  <a:pt x="146346" y="20523"/>
                </a:cubicBezTo>
                <a:cubicBezTo>
                  <a:pt x="146289" y="20695"/>
                  <a:pt x="146194" y="20847"/>
                  <a:pt x="146080" y="20980"/>
                </a:cubicBezTo>
                <a:cubicBezTo>
                  <a:pt x="145871" y="20904"/>
                  <a:pt x="145662" y="20828"/>
                  <a:pt x="145452" y="20752"/>
                </a:cubicBezTo>
                <a:cubicBezTo>
                  <a:pt x="145395" y="20714"/>
                  <a:pt x="145319" y="20676"/>
                  <a:pt x="145262" y="20657"/>
                </a:cubicBezTo>
                <a:cubicBezTo>
                  <a:pt x="145566" y="20485"/>
                  <a:pt x="145795" y="20200"/>
                  <a:pt x="145871" y="19858"/>
                </a:cubicBezTo>
                <a:close/>
                <a:moveTo>
                  <a:pt x="141097" y="6524"/>
                </a:moveTo>
                <a:lnTo>
                  <a:pt x="141097" y="6524"/>
                </a:lnTo>
                <a:cubicBezTo>
                  <a:pt x="141154" y="10461"/>
                  <a:pt x="140431" y="14304"/>
                  <a:pt x="137311" y="17138"/>
                </a:cubicBezTo>
                <a:cubicBezTo>
                  <a:pt x="135485" y="18793"/>
                  <a:pt x="133317" y="19915"/>
                  <a:pt x="131187" y="21132"/>
                </a:cubicBezTo>
                <a:cubicBezTo>
                  <a:pt x="133450" y="19496"/>
                  <a:pt x="135923" y="18051"/>
                  <a:pt x="137673" y="15825"/>
                </a:cubicBezTo>
                <a:cubicBezTo>
                  <a:pt x="139765" y="13162"/>
                  <a:pt x="140659" y="9872"/>
                  <a:pt x="141097" y="6524"/>
                </a:cubicBezTo>
                <a:close/>
                <a:moveTo>
                  <a:pt x="138262" y="818"/>
                </a:moveTo>
                <a:lnTo>
                  <a:pt x="138262" y="818"/>
                </a:lnTo>
                <a:cubicBezTo>
                  <a:pt x="136912" y="5041"/>
                  <a:pt x="134896" y="9016"/>
                  <a:pt x="132290" y="12592"/>
                </a:cubicBezTo>
                <a:cubicBezTo>
                  <a:pt x="130331" y="15312"/>
                  <a:pt x="128162" y="18127"/>
                  <a:pt x="126660" y="21170"/>
                </a:cubicBezTo>
                <a:cubicBezTo>
                  <a:pt x="128200" y="17119"/>
                  <a:pt x="130977" y="13353"/>
                  <a:pt x="133279" y="9834"/>
                </a:cubicBezTo>
                <a:cubicBezTo>
                  <a:pt x="135162" y="6981"/>
                  <a:pt x="136931" y="3975"/>
                  <a:pt x="138262" y="818"/>
                </a:cubicBezTo>
                <a:close/>
                <a:moveTo>
                  <a:pt x="78841" y="20619"/>
                </a:moveTo>
                <a:lnTo>
                  <a:pt x="78841" y="20619"/>
                </a:lnTo>
                <a:cubicBezTo>
                  <a:pt x="78822" y="20828"/>
                  <a:pt x="78803" y="21018"/>
                  <a:pt x="78784" y="21227"/>
                </a:cubicBezTo>
                <a:cubicBezTo>
                  <a:pt x="78765" y="21151"/>
                  <a:pt x="78746" y="21056"/>
                  <a:pt x="78746" y="20980"/>
                </a:cubicBezTo>
                <a:cubicBezTo>
                  <a:pt x="78765" y="20866"/>
                  <a:pt x="78803" y="20752"/>
                  <a:pt x="78822" y="20638"/>
                </a:cubicBezTo>
                <a:lnTo>
                  <a:pt x="78841" y="20619"/>
                </a:lnTo>
                <a:close/>
                <a:moveTo>
                  <a:pt x="146582" y="20876"/>
                </a:moveTo>
                <a:cubicBezTo>
                  <a:pt x="146694" y="21025"/>
                  <a:pt x="146805" y="21173"/>
                  <a:pt x="146917" y="21322"/>
                </a:cubicBezTo>
                <a:cubicBezTo>
                  <a:pt x="146765" y="21246"/>
                  <a:pt x="146613" y="21189"/>
                  <a:pt x="146460" y="21132"/>
                </a:cubicBezTo>
                <a:cubicBezTo>
                  <a:pt x="146512" y="21047"/>
                  <a:pt x="146548" y="20961"/>
                  <a:pt x="146582" y="20876"/>
                </a:cubicBezTo>
                <a:close/>
                <a:moveTo>
                  <a:pt x="41294" y="476"/>
                </a:moveTo>
                <a:cubicBezTo>
                  <a:pt x="43120" y="3804"/>
                  <a:pt x="45403" y="6866"/>
                  <a:pt x="48047" y="9586"/>
                </a:cubicBezTo>
                <a:cubicBezTo>
                  <a:pt x="52250" y="13961"/>
                  <a:pt x="56967" y="17861"/>
                  <a:pt x="61532" y="21836"/>
                </a:cubicBezTo>
                <a:cubicBezTo>
                  <a:pt x="57177" y="18735"/>
                  <a:pt x="52764" y="15692"/>
                  <a:pt x="48960" y="11926"/>
                </a:cubicBezTo>
                <a:cubicBezTo>
                  <a:pt x="45650" y="8673"/>
                  <a:pt x="43044" y="4774"/>
                  <a:pt x="41294" y="476"/>
                </a:cubicBezTo>
                <a:close/>
                <a:moveTo>
                  <a:pt x="206110" y="13124"/>
                </a:moveTo>
                <a:cubicBezTo>
                  <a:pt x="203028" y="15312"/>
                  <a:pt x="200480" y="18146"/>
                  <a:pt x="198654" y="21455"/>
                </a:cubicBezTo>
                <a:lnTo>
                  <a:pt x="198425" y="21893"/>
                </a:lnTo>
                <a:cubicBezTo>
                  <a:pt x="198844" y="20676"/>
                  <a:pt x="199395" y="19515"/>
                  <a:pt x="200080" y="18412"/>
                </a:cubicBezTo>
                <a:cubicBezTo>
                  <a:pt x="201564" y="16130"/>
                  <a:pt x="203637" y="14285"/>
                  <a:pt x="206110" y="13124"/>
                </a:cubicBezTo>
                <a:close/>
                <a:moveTo>
                  <a:pt x="139632" y="3937"/>
                </a:moveTo>
                <a:lnTo>
                  <a:pt x="139632" y="3937"/>
                </a:lnTo>
                <a:cubicBezTo>
                  <a:pt x="139099" y="6657"/>
                  <a:pt x="138205" y="9282"/>
                  <a:pt x="136969" y="11755"/>
                </a:cubicBezTo>
                <a:cubicBezTo>
                  <a:pt x="136474" y="12649"/>
                  <a:pt x="135961" y="13543"/>
                  <a:pt x="135390" y="14399"/>
                </a:cubicBezTo>
                <a:cubicBezTo>
                  <a:pt x="133412" y="17214"/>
                  <a:pt x="130711" y="19553"/>
                  <a:pt x="128638" y="22254"/>
                </a:cubicBezTo>
                <a:cubicBezTo>
                  <a:pt x="128162" y="22673"/>
                  <a:pt x="127725" y="23110"/>
                  <a:pt x="127306" y="23605"/>
                </a:cubicBezTo>
                <a:cubicBezTo>
                  <a:pt x="127478" y="23205"/>
                  <a:pt x="127649" y="22806"/>
                  <a:pt x="127839" y="22425"/>
                </a:cubicBezTo>
                <a:cubicBezTo>
                  <a:pt x="130160" y="18412"/>
                  <a:pt x="133812" y="14912"/>
                  <a:pt x="136170" y="11051"/>
                </a:cubicBezTo>
                <a:cubicBezTo>
                  <a:pt x="136227" y="10956"/>
                  <a:pt x="136284" y="10861"/>
                  <a:pt x="136341" y="10766"/>
                </a:cubicBezTo>
                <a:cubicBezTo>
                  <a:pt x="136474" y="10557"/>
                  <a:pt x="136627" y="10328"/>
                  <a:pt x="136760" y="10119"/>
                </a:cubicBezTo>
                <a:cubicBezTo>
                  <a:pt x="137958" y="8179"/>
                  <a:pt x="138928" y="6106"/>
                  <a:pt x="139632" y="3937"/>
                </a:cubicBezTo>
                <a:close/>
                <a:moveTo>
                  <a:pt x="78081" y="23548"/>
                </a:moveTo>
                <a:cubicBezTo>
                  <a:pt x="78100" y="23852"/>
                  <a:pt x="78119" y="24175"/>
                  <a:pt x="78138" y="24499"/>
                </a:cubicBezTo>
                <a:cubicBezTo>
                  <a:pt x="78119" y="24271"/>
                  <a:pt x="78081" y="24042"/>
                  <a:pt x="78042" y="23814"/>
                </a:cubicBezTo>
                <a:cubicBezTo>
                  <a:pt x="78062" y="23719"/>
                  <a:pt x="78062" y="23624"/>
                  <a:pt x="78081" y="23548"/>
                </a:cubicBezTo>
                <a:close/>
                <a:moveTo>
                  <a:pt x="218949" y="24423"/>
                </a:moveTo>
                <a:cubicBezTo>
                  <a:pt x="218930" y="24442"/>
                  <a:pt x="218911" y="24480"/>
                  <a:pt x="218911" y="24518"/>
                </a:cubicBezTo>
                <a:cubicBezTo>
                  <a:pt x="218702" y="24480"/>
                  <a:pt x="218511" y="24461"/>
                  <a:pt x="218302" y="24461"/>
                </a:cubicBezTo>
                <a:cubicBezTo>
                  <a:pt x="218511" y="24442"/>
                  <a:pt x="218721" y="24423"/>
                  <a:pt x="218949" y="24423"/>
                </a:cubicBezTo>
                <a:close/>
                <a:moveTo>
                  <a:pt x="216047" y="15475"/>
                </a:moveTo>
                <a:cubicBezTo>
                  <a:pt x="218932" y="15475"/>
                  <a:pt x="221624" y="16953"/>
                  <a:pt x="223704" y="18869"/>
                </a:cubicBezTo>
                <a:cubicBezTo>
                  <a:pt x="225777" y="20828"/>
                  <a:pt x="227584" y="23072"/>
                  <a:pt x="229049" y="25526"/>
                </a:cubicBezTo>
                <a:cubicBezTo>
                  <a:pt x="225509" y="21133"/>
                  <a:pt x="220254" y="17644"/>
                  <a:pt x="214708" y="17644"/>
                </a:cubicBezTo>
                <a:cubicBezTo>
                  <a:pt x="214562" y="17644"/>
                  <a:pt x="214416" y="17646"/>
                  <a:pt x="214270" y="17651"/>
                </a:cubicBezTo>
                <a:cubicBezTo>
                  <a:pt x="210351" y="17784"/>
                  <a:pt x="207555" y="20371"/>
                  <a:pt x="205520" y="23700"/>
                </a:cubicBezTo>
                <a:cubicBezTo>
                  <a:pt x="206395" y="22159"/>
                  <a:pt x="207422" y="20714"/>
                  <a:pt x="208602" y="19382"/>
                </a:cubicBezTo>
                <a:cubicBezTo>
                  <a:pt x="210447" y="17328"/>
                  <a:pt x="212824" y="15616"/>
                  <a:pt x="215677" y="15483"/>
                </a:cubicBezTo>
                <a:cubicBezTo>
                  <a:pt x="215801" y="15477"/>
                  <a:pt x="215924" y="15475"/>
                  <a:pt x="216047" y="15475"/>
                </a:cubicBezTo>
                <a:close/>
                <a:moveTo>
                  <a:pt x="227014" y="12040"/>
                </a:moveTo>
                <a:cubicBezTo>
                  <a:pt x="228041" y="12459"/>
                  <a:pt x="229049" y="12953"/>
                  <a:pt x="229981" y="13562"/>
                </a:cubicBezTo>
                <a:cubicBezTo>
                  <a:pt x="234242" y="16263"/>
                  <a:pt x="236581" y="20714"/>
                  <a:pt x="237741" y="25526"/>
                </a:cubicBezTo>
                <a:lnTo>
                  <a:pt x="237741" y="25545"/>
                </a:lnTo>
                <a:cubicBezTo>
                  <a:pt x="236752" y="22616"/>
                  <a:pt x="235288" y="19877"/>
                  <a:pt x="233386" y="17442"/>
                </a:cubicBezTo>
                <a:cubicBezTo>
                  <a:pt x="231655" y="15217"/>
                  <a:pt x="229486" y="13391"/>
                  <a:pt x="227014" y="12040"/>
                </a:cubicBezTo>
                <a:close/>
                <a:moveTo>
                  <a:pt x="214691" y="18524"/>
                </a:moveTo>
                <a:cubicBezTo>
                  <a:pt x="214753" y="18524"/>
                  <a:pt x="214816" y="18525"/>
                  <a:pt x="214878" y="18526"/>
                </a:cubicBezTo>
                <a:cubicBezTo>
                  <a:pt x="220356" y="18659"/>
                  <a:pt x="225454" y="22197"/>
                  <a:pt x="228783" y="26572"/>
                </a:cubicBezTo>
                <a:lnTo>
                  <a:pt x="228764" y="26572"/>
                </a:lnTo>
                <a:cubicBezTo>
                  <a:pt x="228193" y="25925"/>
                  <a:pt x="227584" y="25317"/>
                  <a:pt x="226957" y="24746"/>
                </a:cubicBezTo>
                <a:cubicBezTo>
                  <a:pt x="223855" y="21970"/>
                  <a:pt x="219780" y="20328"/>
                  <a:pt x="215680" y="20328"/>
                </a:cubicBezTo>
                <a:cubicBezTo>
                  <a:pt x="213796" y="20328"/>
                  <a:pt x="211907" y="20675"/>
                  <a:pt x="210104" y="21417"/>
                </a:cubicBezTo>
                <a:cubicBezTo>
                  <a:pt x="208868" y="21912"/>
                  <a:pt x="207727" y="22597"/>
                  <a:pt x="206718" y="23453"/>
                </a:cubicBezTo>
                <a:cubicBezTo>
                  <a:pt x="208643" y="20612"/>
                  <a:pt x="211192" y="18524"/>
                  <a:pt x="214691" y="18524"/>
                </a:cubicBezTo>
                <a:close/>
                <a:moveTo>
                  <a:pt x="68741" y="15958"/>
                </a:moveTo>
                <a:lnTo>
                  <a:pt x="68741" y="15958"/>
                </a:lnTo>
                <a:cubicBezTo>
                  <a:pt x="69825" y="17404"/>
                  <a:pt x="70948" y="18831"/>
                  <a:pt x="71956" y="20314"/>
                </a:cubicBezTo>
                <a:cubicBezTo>
                  <a:pt x="73306" y="22311"/>
                  <a:pt x="74486" y="24423"/>
                  <a:pt x="75513" y="26591"/>
                </a:cubicBezTo>
                <a:cubicBezTo>
                  <a:pt x="73401" y="22996"/>
                  <a:pt x="70891" y="19534"/>
                  <a:pt x="68741" y="15958"/>
                </a:cubicBezTo>
                <a:close/>
                <a:moveTo>
                  <a:pt x="185263" y="24518"/>
                </a:moveTo>
                <a:cubicBezTo>
                  <a:pt x="184179" y="25374"/>
                  <a:pt x="183057" y="26173"/>
                  <a:pt x="181915" y="26971"/>
                </a:cubicBezTo>
                <a:cubicBezTo>
                  <a:pt x="183057" y="26173"/>
                  <a:pt x="184179" y="25355"/>
                  <a:pt x="185263" y="24518"/>
                </a:cubicBezTo>
                <a:close/>
                <a:moveTo>
                  <a:pt x="133411" y="25778"/>
                </a:moveTo>
                <a:cubicBezTo>
                  <a:pt x="133905" y="25778"/>
                  <a:pt x="134403" y="25833"/>
                  <a:pt x="134896" y="25944"/>
                </a:cubicBezTo>
                <a:cubicBezTo>
                  <a:pt x="135980" y="26211"/>
                  <a:pt x="136988" y="26705"/>
                  <a:pt x="137844" y="27409"/>
                </a:cubicBezTo>
                <a:cubicBezTo>
                  <a:pt x="136537" y="26478"/>
                  <a:pt x="135002" y="26011"/>
                  <a:pt x="133467" y="26011"/>
                </a:cubicBezTo>
                <a:cubicBezTo>
                  <a:pt x="132053" y="26011"/>
                  <a:pt x="130639" y="26407"/>
                  <a:pt x="129399" y="27200"/>
                </a:cubicBezTo>
                <a:lnTo>
                  <a:pt x="129380" y="27219"/>
                </a:lnTo>
                <a:cubicBezTo>
                  <a:pt x="129304" y="27238"/>
                  <a:pt x="129247" y="27276"/>
                  <a:pt x="129170" y="27295"/>
                </a:cubicBezTo>
                <a:cubicBezTo>
                  <a:pt x="130378" y="26303"/>
                  <a:pt x="131879" y="25778"/>
                  <a:pt x="133411" y="25778"/>
                </a:cubicBezTo>
                <a:close/>
                <a:moveTo>
                  <a:pt x="122627" y="14969"/>
                </a:moveTo>
                <a:lnTo>
                  <a:pt x="122627" y="14969"/>
                </a:lnTo>
                <a:cubicBezTo>
                  <a:pt x="122057" y="19135"/>
                  <a:pt x="122304" y="23358"/>
                  <a:pt x="123331" y="27428"/>
                </a:cubicBezTo>
                <a:cubicBezTo>
                  <a:pt x="122095" y="23396"/>
                  <a:pt x="121847" y="19116"/>
                  <a:pt x="122627" y="14969"/>
                </a:cubicBezTo>
                <a:close/>
                <a:moveTo>
                  <a:pt x="170027" y="27770"/>
                </a:moveTo>
                <a:lnTo>
                  <a:pt x="170027" y="27770"/>
                </a:lnTo>
                <a:cubicBezTo>
                  <a:pt x="169951" y="27999"/>
                  <a:pt x="169856" y="28246"/>
                  <a:pt x="169780" y="28474"/>
                </a:cubicBezTo>
                <a:lnTo>
                  <a:pt x="169704" y="28474"/>
                </a:lnTo>
                <a:cubicBezTo>
                  <a:pt x="169818" y="28246"/>
                  <a:pt x="169913" y="27999"/>
                  <a:pt x="170027" y="27770"/>
                </a:cubicBezTo>
                <a:close/>
                <a:moveTo>
                  <a:pt x="154773" y="12611"/>
                </a:moveTo>
                <a:lnTo>
                  <a:pt x="154773" y="12611"/>
                </a:lnTo>
                <a:cubicBezTo>
                  <a:pt x="157416" y="17518"/>
                  <a:pt x="160631" y="22235"/>
                  <a:pt x="161278" y="27675"/>
                </a:cubicBezTo>
                <a:cubicBezTo>
                  <a:pt x="161335" y="28113"/>
                  <a:pt x="161354" y="28569"/>
                  <a:pt x="161373" y="29026"/>
                </a:cubicBezTo>
                <a:cubicBezTo>
                  <a:pt x="160022" y="23319"/>
                  <a:pt x="157169" y="18013"/>
                  <a:pt x="154773" y="12611"/>
                </a:cubicBezTo>
                <a:close/>
                <a:moveTo>
                  <a:pt x="215665" y="20927"/>
                </a:moveTo>
                <a:cubicBezTo>
                  <a:pt x="220718" y="20927"/>
                  <a:pt x="225554" y="23596"/>
                  <a:pt x="228802" y="27580"/>
                </a:cubicBezTo>
                <a:cubicBezTo>
                  <a:pt x="228535" y="27352"/>
                  <a:pt x="228269" y="27143"/>
                  <a:pt x="228003" y="26933"/>
                </a:cubicBezTo>
                <a:cubicBezTo>
                  <a:pt x="225266" y="23705"/>
                  <a:pt x="221301" y="22209"/>
                  <a:pt x="217276" y="22209"/>
                </a:cubicBezTo>
                <a:cubicBezTo>
                  <a:pt x="212266" y="22209"/>
                  <a:pt x="207161" y="24526"/>
                  <a:pt x="204208" y="28702"/>
                </a:cubicBezTo>
                <a:cubicBezTo>
                  <a:pt x="204094" y="28835"/>
                  <a:pt x="204017" y="28988"/>
                  <a:pt x="203922" y="29140"/>
                </a:cubicBezTo>
                <a:cubicBezTo>
                  <a:pt x="204379" y="27903"/>
                  <a:pt x="204892" y="26724"/>
                  <a:pt x="205482" y="25564"/>
                </a:cubicBezTo>
                <a:cubicBezTo>
                  <a:pt x="206890" y="23833"/>
                  <a:pt x="208735" y="22521"/>
                  <a:pt x="210827" y="21779"/>
                </a:cubicBezTo>
                <a:cubicBezTo>
                  <a:pt x="212432" y="21196"/>
                  <a:pt x="214060" y="20927"/>
                  <a:pt x="215665" y="20927"/>
                </a:cubicBezTo>
                <a:close/>
                <a:moveTo>
                  <a:pt x="196105" y="28931"/>
                </a:moveTo>
                <a:cubicBezTo>
                  <a:pt x="196105" y="28988"/>
                  <a:pt x="196086" y="29064"/>
                  <a:pt x="196067" y="29140"/>
                </a:cubicBezTo>
                <a:lnTo>
                  <a:pt x="196010" y="29159"/>
                </a:lnTo>
                <a:lnTo>
                  <a:pt x="196105" y="28931"/>
                </a:lnTo>
                <a:close/>
                <a:moveTo>
                  <a:pt x="61456" y="18697"/>
                </a:moveTo>
                <a:lnTo>
                  <a:pt x="61456" y="18697"/>
                </a:lnTo>
                <a:cubicBezTo>
                  <a:pt x="61780" y="19097"/>
                  <a:pt x="62122" y="19496"/>
                  <a:pt x="62445" y="19915"/>
                </a:cubicBezTo>
                <a:cubicBezTo>
                  <a:pt x="64176" y="22425"/>
                  <a:pt x="66173" y="24708"/>
                  <a:pt x="68456" y="26743"/>
                </a:cubicBezTo>
                <a:cubicBezTo>
                  <a:pt x="69350" y="27561"/>
                  <a:pt x="70282" y="28398"/>
                  <a:pt x="71214" y="29235"/>
                </a:cubicBezTo>
                <a:cubicBezTo>
                  <a:pt x="67372" y="26230"/>
                  <a:pt x="63891" y="22768"/>
                  <a:pt x="61456" y="18697"/>
                </a:cubicBezTo>
                <a:close/>
                <a:moveTo>
                  <a:pt x="34382" y="19629"/>
                </a:moveTo>
                <a:cubicBezTo>
                  <a:pt x="36335" y="19629"/>
                  <a:pt x="38286" y="19824"/>
                  <a:pt x="40210" y="20219"/>
                </a:cubicBezTo>
                <a:cubicBezTo>
                  <a:pt x="41408" y="20466"/>
                  <a:pt x="42588" y="20809"/>
                  <a:pt x="43729" y="21246"/>
                </a:cubicBezTo>
                <a:cubicBezTo>
                  <a:pt x="44775" y="21646"/>
                  <a:pt x="45783" y="22235"/>
                  <a:pt x="46829" y="22616"/>
                </a:cubicBezTo>
                <a:cubicBezTo>
                  <a:pt x="47248" y="22939"/>
                  <a:pt x="47685" y="23243"/>
                  <a:pt x="48123" y="23529"/>
                </a:cubicBezTo>
                <a:cubicBezTo>
                  <a:pt x="43718" y="21943"/>
                  <a:pt x="39098" y="21143"/>
                  <a:pt x="34467" y="21143"/>
                </a:cubicBezTo>
                <a:cubicBezTo>
                  <a:pt x="31820" y="21143"/>
                  <a:pt x="29169" y="21405"/>
                  <a:pt x="26553" y="21931"/>
                </a:cubicBezTo>
                <a:cubicBezTo>
                  <a:pt x="18945" y="23453"/>
                  <a:pt x="12059" y="27238"/>
                  <a:pt x="4717" y="29444"/>
                </a:cubicBezTo>
                <a:cubicBezTo>
                  <a:pt x="7932" y="27903"/>
                  <a:pt x="11108" y="26306"/>
                  <a:pt x="14266" y="24860"/>
                </a:cubicBezTo>
                <a:cubicBezTo>
                  <a:pt x="19820" y="22349"/>
                  <a:pt x="25659" y="20200"/>
                  <a:pt x="31784" y="19744"/>
                </a:cubicBezTo>
                <a:cubicBezTo>
                  <a:pt x="32649" y="19668"/>
                  <a:pt x="33516" y="19629"/>
                  <a:pt x="34382" y="19629"/>
                </a:cubicBezTo>
                <a:close/>
                <a:moveTo>
                  <a:pt x="209134" y="11260"/>
                </a:moveTo>
                <a:lnTo>
                  <a:pt x="209134" y="11260"/>
                </a:lnTo>
                <a:cubicBezTo>
                  <a:pt x="208754" y="11451"/>
                  <a:pt x="208392" y="11660"/>
                  <a:pt x="208050" y="11869"/>
                </a:cubicBezTo>
                <a:cubicBezTo>
                  <a:pt x="205121" y="12744"/>
                  <a:pt x="202534" y="14475"/>
                  <a:pt x="200632" y="16852"/>
                </a:cubicBezTo>
                <a:cubicBezTo>
                  <a:pt x="197741" y="20447"/>
                  <a:pt x="197246" y="25107"/>
                  <a:pt x="195705" y="29330"/>
                </a:cubicBezTo>
                <a:cubicBezTo>
                  <a:pt x="195401" y="29482"/>
                  <a:pt x="195097" y="29653"/>
                  <a:pt x="194792" y="29806"/>
                </a:cubicBezTo>
                <a:cubicBezTo>
                  <a:pt x="197398" y="26439"/>
                  <a:pt x="197094" y="21532"/>
                  <a:pt x="199472" y="17937"/>
                </a:cubicBezTo>
                <a:cubicBezTo>
                  <a:pt x="201735" y="14551"/>
                  <a:pt x="205178" y="12173"/>
                  <a:pt x="209134" y="11260"/>
                </a:cubicBezTo>
                <a:close/>
                <a:moveTo>
                  <a:pt x="196599" y="3557"/>
                </a:moveTo>
                <a:lnTo>
                  <a:pt x="196599" y="3557"/>
                </a:lnTo>
                <a:cubicBezTo>
                  <a:pt x="196181" y="5079"/>
                  <a:pt x="195667" y="6562"/>
                  <a:pt x="195059" y="8027"/>
                </a:cubicBezTo>
                <a:cubicBezTo>
                  <a:pt x="193023" y="12801"/>
                  <a:pt x="189980" y="16814"/>
                  <a:pt x="186119" y="20276"/>
                </a:cubicBezTo>
                <a:cubicBezTo>
                  <a:pt x="182105" y="23852"/>
                  <a:pt x="177540" y="26857"/>
                  <a:pt x="173375" y="30262"/>
                </a:cubicBezTo>
                <a:cubicBezTo>
                  <a:pt x="179328" y="24727"/>
                  <a:pt x="185986" y="19744"/>
                  <a:pt x="191102" y="13429"/>
                </a:cubicBezTo>
                <a:cubicBezTo>
                  <a:pt x="193423" y="10576"/>
                  <a:pt x="195439" y="7152"/>
                  <a:pt x="196599" y="3557"/>
                </a:cubicBezTo>
                <a:close/>
                <a:moveTo>
                  <a:pt x="195781" y="26933"/>
                </a:moveTo>
                <a:lnTo>
                  <a:pt x="195781" y="26933"/>
                </a:lnTo>
                <a:cubicBezTo>
                  <a:pt x="195420" y="28094"/>
                  <a:pt x="194868" y="29197"/>
                  <a:pt x="194146" y="30167"/>
                </a:cubicBezTo>
                <a:cubicBezTo>
                  <a:pt x="194070" y="30224"/>
                  <a:pt x="193994" y="30262"/>
                  <a:pt x="193917" y="30319"/>
                </a:cubicBezTo>
                <a:lnTo>
                  <a:pt x="193917" y="30300"/>
                </a:lnTo>
                <a:cubicBezTo>
                  <a:pt x="194678" y="29254"/>
                  <a:pt x="195306" y="28132"/>
                  <a:pt x="195781" y="26933"/>
                </a:cubicBezTo>
                <a:close/>
                <a:moveTo>
                  <a:pt x="231503" y="30395"/>
                </a:moveTo>
                <a:lnTo>
                  <a:pt x="231636" y="30738"/>
                </a:lnTo>
                <a:cubicBezTo>
                  <a:pt x="231617" y="30700"/>
                  <a:pt x="231598" y="30661"/>
                  <a:pt x="231560" y="30642"/>
                </a:cubicBezTo>
                <a:cubicBezTo>
                  <a:pt x="231522" y="30566"/>
                  <a:pt x="231484" y="30490"/>
                  <a:pt x="231446" y="30414"/>
                </a:cubicBezTo>
                <a:lnTo>
                  <a:pt x="231503" y="30395"/>
                </a:lnTo>
                <a:close/>
                <a:moveTo>
                  <a:pt x="239377" y="3576"/>
                </a:moveTo>
                <a:cubicBezTo>
                  <a:pt x="239510" y="9548"/>
                  <a:pt x="241412" y="15026"/>
                  <a:pt x="243334" y="20619"/>
                </a:cubicBezTo>
                <a:cubicBezTo>
                  <a:pt x="244323" y="23491"/>
                  <a:pt x="245255" y="26401"/>
                  <a:pt x="245711" y="29425"/>
                </a:cubicBezTo>
                <a:cubicBezTo>
                  <a:pt x="245844" y="30357"/>
                  <a:pt x="245939" y="31308"/>
                  <a:pt x="245977" y="32259"/>
                </a:cubicBezTo>
                <a:cubicBezTo>
                  <a:pt x="245350" y="28398"/>
                  <a:pt x="244361" y="24632"/>
                  <a:pt x="243048" y="20961"/>
                </a:cubicBezTo>
                <a:cubicBezTo>
                  <a:pt x="241241" y="15958"/>
                  <a:pt x="239415" y="11051"/>
                  <a:pt x="239339" y="5649"/>
                </a:cubicBezTo>
                <a:cubicBezTo>
                  <a:pt x="239339" y="4964"/>
                  <a:pt x="239339" y="4261"/>
                  <a:pt x="239377" y="3576"/>
                </a:cubicBezTo>
                <a:close/>
                <a:moveTo>
                  <a:pt x="166946" y="25963"/>
                </a:moveTo>
                <a:lnTo>
                  <a:pt x="166946" y="25963"/>
                </a:lnTo>
                <a:cubicBezTo>
                  <a:pt x="166642" y="28094"/>
                  <a:pt x="166318" y="30262"/>
                  <a:pt x="165881" y="32411"/>
                </a:cubicBezTo>
                <a:lnTo>
                  <a:pt x="165881" y="32392"/>
                </a:lnTo>
                <a:cubicBezTo>
                  <a:pt x="166204" y="30224"/>
                  <a:pt x="166546" y="28075"/>
                  <a:pt x="166946" y="25963"/>
                </a:cubicBezTo>
                <a:close/>
                <a:moveTo>
                  <a:pt x="150093" y="7951"/>
                </a:moveTo>
                <a:cubicBezTo>
                  <a:pt x="153517" y="16244"/>
                  <a:pt x="159851" y="23567"/>
                  <a:pt x="161125" y="32487"/>
                </a:cubicBezTo>
                <a:cubicBezTo>
                  <a:pt x="158691" y="23909"/>
                  <a:pt x="153232" y="16320"/>
                  <a:pt x="150093" y="7951"/>
                </a:cubicBezTo>
                <a:close/>
                <a:moveTo>
                  <a:pt x="197474" y="20162"/>
                </a:moveTo>
                <a:lnTo>
                  <a:pt x="197474" y="20162"/>
                </a:lnTo>
                <a:cubicBezTo>
                  <a:pt x="196105" y="24175"/>
                  <a:pt x="195173" y="28531"/>
                  <a:pt x="192129" y="31441"/>
                </a:cubicBezTo>
                <a:cubicBezTo>
                  <a:pt x="191521" y="31860"/>
                  <a:pt x="190912" y="32297"/>
                  <a:pt x="190342" y="32754"/>
                </a:cubicBezTo>
                <a:lnTo>
                  <a:pt x="189828" y="33115"/>
                </a:lnTo>
                <a:lnTo>
                  <a:pt x="189771" y="33134"/>
                </a:lnTo>
                <a:cubicBezTo>
                  <a:pt x="189768" y="33134"/>
                  <a:pt x="189766" y="33135"/>
                  <a:pt x="189764" y="33135"/>
                </a:cubicBezTo>
                <a:lnTo>
                  <a:pt x="189764" y="33135"/>
                </a:lnTo>
                <a:cubicBezTo>
                  <a:pt x="192963" y="29339"/>
                  <a:pt x="195294" y="24807"/>
                  <a:pt x="197474" y="20162"/>
                </a:cubicBezTo>
                <a:close/>
                <a:moveTo>
                  <a:pt x="189742" y="33162"/>
                </a:moveTo>
                <a:cubicBezTo>
                  <a:pt x="189739" y="33165"/>
                  <a:pt x="189736" y="33169"/>
                  <a:pt x="189733" y="33172"/>
                </a:cubicBezTo>
                <a:cubicBezTo>
                  <a:pt x="189736" y="33169"/>
                  <a:pt x="189739" y="33165"/>
                  <a:pt x="189742" y="33162"/>
                </a:cubicBezTo>
                <a:close/>
                <a:moveTo>
                  <a:pt x="146270" y="209"/>
                </a:moveTo>
                <a:lnTo>
                  <a:pt x="146270" y="209"/>
                </a:lnTo>
                <a:cubicBezTo>
                  <a:pt x="146289" y="1883"/>
                  <a:pt x="146422" y="3557"/>
                  <a:pt x="146670" y="5212"/>
                </a:cubicBezTo>
                <a:cubicBezTo>
                  <a:pt x="147602" y="11279"/>
                  <a:pt x="150246" y="16472"/>
                  <a:pt x="153688" y="21474"/>
                </a:cubicBezTo>
                <a:cubicBezTo>
                  <a:pt x="156066" y="24898"/>
                  <a:pt x="158596" y="28417"/>
                  <a:pt x="160079" y="32297"/>
                </a:cubicBezTo>
                <a:cubicBezTo>
                  <a:pt x="160174" y="32602"/>
                  <a:pt x="160270" y="32925"/>
                  <a:pt x="160346" y="33229"/>
                </a:cubicBezTo>
                <a:cubicBezTo>
                  <a:pt x="160136" y="32773"/>
                  <a:pt x="159908" y="32335"/>
                  <a:pt x="159680" y="31898"/>
                </a:cubicBezTo>
                <a:cubicBezTo>
                  <a:pt x="158710" y="29710"/>
                  <a:pt x="157512" y="27637"/>
                  <a:pt x="156085" y="25716"/>
                </a:cubicBezTo>
                <a:cubicBezTo>
                  <a:pt x="152395" y="20695"/>
                  <a:pt x="148096" y="16586"/>
                  <a:pt x="146803" y="10233"/>
                </a:cubicBezTo>
                <a:cubicBezTo>
                  <a:pt x="146156" y="7000"/>
                  <a:pt x="146061" y="3595"/>
                  <a:pt x="146270" y="209"/>
                </a:cubicBezTo>
                <a:close/>
                <a:moveTo>
                  <a:pt x="214099" y="13961"/>
                </a:moveTo>
                <a:cubicBezTo>
                  <a:pt x="211093" y="14475"/>
                  <a:pt x="208430" y="16187"/>
                  <a:pt x="206452" y="18640"/>
                </a:cubicBezTo>
                <a:cubicBezTo>
                  <a:pt x="203428" y="22406"/>
                  <a:pt x="202325" y="27181"/>
                  <a:pt x="201678" y="31898"/>
                </a:cubicBezTo>
                <a:cubicBezTo>
                  <a:pt x="201545" y="32526"/>
                  <a:pt x="201431" y="33134"/>
                  <a:pt x="201355" y="33724"/>
                </a:cubicBezTo>
                <a:cubicBezTo>
                  <a:pt x="201355" y="33686"/>
                  <a:pt x="201355" y="33629"/>
                  <a:pt x="201336" y="33572"/>
                </a:cubicBezTo>
                <a:cubicBezTo>
                  <a:pt x="201545" y="27333"/>
                  <a:pt x="203009" y="20866"/>
                  <a:pt x="207993" y="16719"/>
                </a:cubicBezTo>
                <a:cubicBezTo>
                  <a:pt x="209743" y="15274"/>
                  <a:pt x="211835" y="14304"/>
                  <a:pt x="214099" y="13961"/>
                </a:cubicBezTo>
                <a:close/>
                <a:moveTo>
                  <a:pt x="28893" y="27447"/>
                </a:moveTo>
                <a:lnTo>
                  <a:pt x="28893" y="27447"/>
                </a:lnTo>
                <a:cubicBezTo>
                  <a:pt x="27713" y="27713"/>
                  <a:pt x="26553" y="28056"/>
                  <a:pt x="25412" y="28455"/>
                </a:cubicBezTo>
                <a:cubicBezTo>
                  <a:pt x="20771" y="30053"/>
                  <a:pt x="16339" y="32297"/>
                  <a:pt x="11527" y="33305"/>
                </a:cubicBezTo>
                <a:cubicBezTo>
                  <a:pt x="9515" y="33720"/>
                  <a:pt x="7468" y="33927"/>
                  <a:pt x="5423" y="33927"/>
                </a:cubicBezTo>
                <a:cubicBezTo>
                  <a:pt x="4839" y="33927"/>
                  <a:pt x="4254" y="33910"/>
                  <a:pt x="3671" y="33876"/>
                </a:cubicBezTo>
                <a:cubicBezTo>
                  <a:pt x="5497" y="33496"/>
                  <a:pt x="7304" y="32982"/>
                  <a:pt x="9073" y="32335"/>
                </a:cubicBezTo>
                <a:cubicBezTo>
                  <a:pt x="14037" y="30585"/>
                  <a:pt x="18964" y="29045"/>
                  <a:pt x="24137" y="28132"/>
                </a:cubicBezTo>
                <a:cubicBezTo>
                  <a:pt x="25716" y="27846"/>
                  <a:pt x="27295" y="27618"/>
                  <a:pt x="28893" y="27447"/>
                </a:cubicBezTo>
                <a:close/>
                <a:moveTo>
                  <a:pt x="217510" y="25745"/>
                </a:moveTo>
                <a:cubicBezTo>
                  <a:pt x="218924" y="25745"/>
                  <a:pt x="220332" y="26045"/>
                  <a:pt x="221631" y="26705"/>
                </a:cubicBezTo>
                <a:cubicBezTo>
                  <a:pt x="223951" y="27884"/>
                  <a:pt x="225644" y="29958"/>
                  <a:pt x="226652" y="32335"/>
                </a:cubicBezTo>
                <a:cubicBezTo>
                  <a:pt x="226671" y="32868"/>
                  <a:pt x="226690" y="33400"/>
                  <a:pt x="226709" y="33952"/>
                </a:cubicBezTo>
                <a:cubicBezTo>
                  <a:pt x="225074" y="30281"/>
                  <a:pt x="221593" y="27789"/>
                  <a:pt x="217598" y="27447"/>
                </a:cubicBezTo>
                <a:cubicBezTo>
                  <a:pt x="217303" y="27421"/>
                  <a:pt x="217009" y="27409"/>
                  <a:pt x="216715" y="27409"/>
                </a:cubicBezTo>
                <a:cubicBezTo>
                  <a:pt x="213103" y="27409"/>
                  <a:pt x="209613" y="29315"/>
                  <a:pt x="207555" y="32164"/>
                </a:cubicBezTo>
                <a:cubicBezTo>
                  <a:pt x="208297" y="30452"/>
                  <a:pt x="209495" y="28969"/>
                  <a:pt x="211017" y="27865"/>
                </a:cubicBezTo>
                <a:lnTo>
                  <a:pt x="211036" y="27865"/>
                </a:lnTo>
                <a:cubicBezTo>
                  <a:pt x="212907" y="26536"/>
                  <a:pt x="215215" y="25745"/>
                  <a:pt x="217510" y="25745"/>
                </a:cubicBezTo>
                <a:close/>
                <a:moveTo>
                  <a:pt x="189809" y="11869"/>
                </a:moveTo>
                <a:lnTo>
                  <a:pt x="189809" y="11869"/>
                </a:lnTo>
                <a:cubicBezTo>
                  <a:pt x="189524" y="12287"/>
                  <a:pt x="189238" y="12706"/>
                  <a:pt x="188934" y="13105"/>
                </a:cubicBezTo>
                <a:cubicBezTo>
                  <a:pt x="183018" y="21018"/>
                  <a:pt x="174478" y="26496"/>
                  <a:pt x="168334" y="34180"/>
                </a:cubicBezTo>
                <a:cubicBezTo>
                  <a:pt x="168468" y="33857"/>
                  <a:pt x="168601" y="33534"/>
                  <a:pt x="168715" y="33210"/>
                </a:cubicBezTo>
                <a:cubicBezTo>
                  <a:pt x="170712" y="29615"/>
                  <a:pt x="173337" y="26439"/>
                  <a:pt x="176323" y="23586"/>
                </a:cubicBezTo>
                <a:cubicBezTo>
                  <a:pt x="179747" y="20333"/>
                  <a:pt x="183741" y="17784"/>
                  <a:pt x="187222" y="14608"/>
                </a:cubicBezTo>
                <a:cubicBezTo>
                  <a:pt x="188154" y="13771"/>
                  <a:pt x="189010" y="12839"/>
                  <a:pt x="189809" y="11869"/>
                </a:cubicBezTo>
                <a:close/>
                <a:moveTo>
                  <a:pt x="74276" y="32583"/>
                </a:moveTo>
                <a:cubicBezTo>
                  <a:pt x="74638" y="32830"/>
                  <a:pt x="74999" y="33077"/>
                  <a:pt x="75380" y="33324"/>
                </a:cubicBezTo>
                <a:cubicBezTo>
                  <a:pt x="75646" y="33648"/>
                  <a:pt x="75912" y="33971"/>
                  <a:pt x="76178" y="34275"/>
                </a:cubicBezTo>
                <a:cubicBezTo>
                  <a:pt x="75570" y="33686"/>
                  <a:pt x="74923" y="33134"/>
                  <a:pt x="74276" y="32583"/>
                </a:cubicBezTo>
                <a:close/>
                <a:moveTo>
                  <a:pt x="216292" y="13773"/>
                </a:moveTo>
                <a:cubicBezTo>
                  <a:pt x="220297" y="13773"/>
                  <a:pt x="224373" y="15475"/>
                  <a:pt x="227394" y="18317"/>
                </a:cubicBezTo>
                <a:cubicBezTo>
                  <a:pt x="232054" y="22730"/>
                  <a:pt x="234051" y="28303"/>
                  <a:pt x="234907" y="34275"/>
                </a:cubicBezTo>
                <a:cubicBezTo>
                  <a:pt x="233614" y="29121"/>
                  <a:pt x="231255" y="24213"/>
                  <a:pt x="228098" y="20276"/>
                </a:cubicBezTo>
                <a:cubicBezTo>
                  <a:pt x="225397" y="16909"/>
                  <a:pt x="221631" y="14342"/>
                  <a:pt x="217256" y="13866"/>
                </a:cubicBezTo>
                <a:cubicBezTo>
                  <a:pt x="216835" y="13808"/>
                  <a:pt x="216413" y="13783"/>
                  <a:pt x="215992" y="13783"/>
                </a:cubicBezTo>
                <a:cubicBezTo>
                  <a:pt x="215862" y="13783"/>
                  <a:pt x="215731" y="13786"/>
                  <a:pt x="215601" y="13790"/>
                </a:cubicBezTo>
                <a:cubicBezTo>
                  <a:pt x="215831" y="13779"/>
                  <a:pt x="216061" y="13773"/>
                  <a:pt x="216292" y="13773"/>
                </a:cubicBezTo>
                <a:close/>
                <a:moveTo>
                  <a:pt x="163218" y="34371"/>
                </a:moveTo>
                <a:lnTo>
                  <a:pt x="163180" y="34561"/>
                </a:lnTo>
                <a:lnTo>
                  <a:pt x="163123" y="34561"/>
                </a:lnTo>
                <a:cubicBezTo>
                  <a:pt x="163085" y="34504"/>
                  <a:pt x="163066" y="34466"/>
                  <a:pt x="163047" y="34428"/>
                </a:cubicBezTo>
                <a:lnTo>
                  <a:pt x="163028" y="34409"/>
                </a:lnTo>
                <a:cubicBezTo>
                  <a:pt x="163104" y="34409"/>
                  <a:pt x="163161" y="34390"/>
                  <a:pt x="163218" y="34371"/>
                </a:cubicBezTo>
                <a:close/>
                <a:moveTo>
                  <a:pt x="127135" y="35112"/>
                </a:moveTo>
                <a:lnTo>
                  <a:pt x="127154" y="35131"/>
                </a:lnTo>
                <a:lnTo>
                  <a:pt x="127268" y="35245"/>
                </a:lnTo>
                <a:lnTo>
                  <a:pt x="127097" y="35169"/>
                </a:lnTo>
                <a:cubicBezTo>
                  <a:pt x="127116" y="35150"/>
                  <a:pt x="127135" y="35131"/>
                  <a:pt x="127135" y="35112"/>
                </a:cubicBezTo>
                <a:close/>
                <a:moveTo>
                  <a:pt x="38156" y="27199"/>
                </a:moveTo>
                <a:cubicBezTo>
                  <a:pt x="38245" y="27199"/>
                  <a:pt x="38333" y="27199"/>
                  <a:pt x="38422" y="27200"/>
                </a:cubicBezTo>
                <a:cubicBezTo>
                  <a:pt x="42245" y="27238"/>
                  <a:pt x="45954" y="27827"/>
                  <a:pt x="49663" y="28512"/>
                </a:cubicBezTo>
                <a:cubicBezTo>
                  <a:pt x="41884" y="28588"/>
                  <a:pt x="34123" y="28683"/>
                  <a:pt x="26515" y="30719"/>
                </a:cubicBezTo>
                <a:cubicBezTo>
                  <a:pt x="20408" y="32335"/>
                  <a:pt x="13907" y="35373"/>
                  <a:pt x="7532" y="35373"/>
                </a:cubicBezTo>
                <a:cubicBezTo>
                  <a:pt x="6104" y="35373"/>
                  <a:pt x="4682" y="35220"/>
                  <a:pt x="3272" y="34865"/>
                </a:cubicBezTo>
                <a:lnTo>
                  <a:pt x="3272" y="34865"/>
                </a:lnTo>
                <a:cubicBezTo>
                  <a:pt x="3879" y="34899"/>
                  <a:pt x="4488" y="34916"/>
                  <a:pt x="5097" y="34916"/>
                </a:cubicBezTo>
                <a:cubicBezTo>
                  <a:pt x="6550" y="34916"/>
                  <a:pt x="8006" y="34819"/>
                  <a:pt x="9453" y="34618"/>
                </a:cubicBezTo>
                <a:lnTo>
                  <a:pt x="9453" y="34637"/>
                </a:lnTo>
                <a:cubicBezTo>
                  <a:pt x="14304" y="33971"/>
                  <a:pt x="18736" y="31974"/>
                  <a:pt x="23243" y="30205"/>
                </a:cubicBezTo>
                <a:cubicBezTo>
                  <a:pt x="28088" y="28297"/>
                  <a:pt x="32950" y="27199"/>
                  <a:pt x="38156" y="27199"/>
                </a:cubicBezTo>
                <a:close/>
                <a:moveTo>
                  <a:pt x="130752" y="29120"/>
                </a:moveTo>
                <a:cubicBezTo>
                  <a:pt x="131095" y="29120"/>
                  <a:pt x="131438" y="29154"/>
                  <a:pt x="131776" y="29216"/>
                </a:cubicBezTo>
                <a:cubicBezTo>
                  <a:pt x="135086" y="29825"/>
                  <a:pt x="136341" y="34504"/>
                  <a:pt x="132727" y="35740"/>
                </a:cubicBezTo>
                <a:cubicBezTo>
                  <a:pt x="132325" y="35878"/>
                  <a:pt x="131925" y="35942"/>
                  <a:pt x="131535" y="35942"/>
                </a:cubicBezTo>
                <a:cubicBezTo>
                  <a:pt x="129399" y="35942"/>
                  <a:pt x="127551" y="34033"/>
                  <a:pt x="127116" y="31974"/>
                </a:cubicBezTo>
                <a:cubicBezTo>
                  <a:pt x="127059" y="31708"/>
                  <a:pt x="127021" y="31460"/>
                  <a:pt x="127002" y="31194"/>
                </a:cubicBezTo>
                <a:cubicBezTo>
                  <a:pt x="127364" y="30471"/>
                  <a:pt x="127972" y="29901"/>
                  <a:pt x="128714" y="29558"/>
                </a:cubicBezTo>
                <a:lnTo>
                  <a:pt x="128714" y="29558"/>
                </a:lnTo>
                <a:cubicBezTo>
                  <a:pt x="127953" y="30300"/>
                  <a:pt x="127611" y="31365"/>
                  <a:pt x="127763" y="32430"/>
                </a:cubicBezTo>
                <a:cubicBezTo>
                  <a:pt x="128007" y="34007"/>
                  <a:pt x="129363" y="35417"/>
                  <a:pt x="131025" y="35417"/>
                </a:cubicBezTo>
                <a:cubicBezTo>
                  <a:pt x="131047" y="35417"/>
                  <a:pt x="131069" y="35417"/>
                  <a:pt x="131092" y="35417"/>
                </a:cubicBezTo>
                <a:cubicBezTo>
                  <a:pt x="132727" y="35360"/>
                  <a:pt x="134306" y="33895"/>
                  <a:pt x="134116" y="32183"/>
                </a:cubicBezTo>
                <a:cubicBezTo>
                  <a:pt x="133951" y="30827"/>
                  <a:pt x="132635" y="29687"/>
                  <a:pt x="131282" y="29687"/>
                </a:cubicBezTo>
                <a:cubicBezTo>
                  <a:pt x="131079" y="29687"/>
                  <a:pt x="130875" y="29713"/>
                  <a:pt x="130673" y="29768"/>
                </a:cubicBezTo>
                <a:cubicBezTo>
                  <a:pt x="129113" y="30186"/>
                  <a:pt x="128296" y="32126"/>
                  <a:pt x="129437" y="33381"/>
                </a:cubicBezTo>
                <a:cubicBezTo>
                  <a:pt x="129814" y="33802"/>
                  <a:pt x="130313" y="33991"/>
                  <a:pt x="130803" y="33991"/>
                </a:cubicBezTo>
                <a:cubicBezTo>
                  <a:pt x="131795" y="33991"/>
                  <a:pt x="132747" y="33216"/>
                  <a:pt x="132556" y="32031"/>
                </a:cubicBezTo>
                <a:cubicBezTo>
                  <a:pt x="132429" y="31251"/>
                  <a:pt x="131766" y="30696"/>
                  <a:pt x="130978" y="30696"/>
                </a:cubicBezTo>
                <a:cubicBezTo>
                  <a:pt x="130940" y="30696"/>
                  <a:pt x="130902" y="30697"/>
                  <a:pt x="130863" y="30700"/>
                </a:cubicBezTo>
                <a:lnTo>
                  <a:pt x="130863" y="30700"/>
                </a:lnTo>
                <a:cubicBezTo>
                  <a:pt x="131016" y="30661"/>
                  <a:pt x="131149" y="30623"/>
                  <a:pt x="131282" y="30623"/>
                </a:cubicBezTo>
                <a:cubicBezTo>
                  <a:pt x="131305" y="30622"/>
                  <a:pt x="131328" y="30622"/>
                  <a:pt x="131351" y="30622"/>
                </a:cubicBezTo>
                <a:cubicBezTo>
                  <a:pt x="132145" y="30622"/>
                  <a:pt x="132925" y="31253"/>
                  <a:pt x="133165" y="31974"/>
                </a:cubicBezTo>
                <a:cubicBezTo>
                  <a:pt x="133627" y="33379"/>
                  <a:pt x="132228" y="34617"/>
                  <a:pt x="130909" y="34617"/>
                </a:cubicBezTo>
                <a:cubicBezTo>
                  <a:pt x="130817" y="34617"/>
                  <a:pt x="130726" y="34611"/>
                  <a:pt x="130635" y="34599"/>
                </a:cubicBezTo>
                <a:cubicBezTo>
                  <a:pt x="129304" y="34390"/>
                  <a:pt x="128372" y="33058"/>
                  <a:pt x="128391" y="31746"/>
                </a:cubicBezTo>
                <a:cubicBezTo>
                  <a:pt x="128429" y="30776"/>
                  <a:pt x="128866" y="29882"/>
                  <a:pt x="129589" y="29254"/>
                </a:cubicBezTo>
                <a:cubicBezTo>
                  <a:pt x="129973" y="29163"/>
                  <a:pt x="130362" y="29120"/>
                  <a:pt x="130752" y="29120"/>
                </a:cubicBezTo>
                <a:close/>
                <a:moveTo>
                  <a:pt x="43653" y="32240"/>
                </a:moveTo>
                <a:lnTo>
                  <a:pt x="43653" y="32240"/>
                </a:lnTo>
                <a:cubicBezTo>
                  <a:pt x="39582" y="34047"/>
                  <a:pt x="35303" y="35417"/>
                  <a:pt x="30928" y="36311"/>
                </a:cubicBezTo>
                <a:cubicBezTo>
                  <a:pt x="35189" y="34960"/>
                  <a:pt x="39411" y="33381"/>
                  <a:pt x="43653" y="32240"/>
                </a:cubicBezTo>
                <a:close/>
                <a:moveTo>
                  <a:pt x="163047" y="35873"/>
                </a:moveTo>
                <a:lnTo>
                  <a:pt x="162971" y="36672"/>
                </a:lnTo>
                <a:cubicBezTo>
                  <a:pt x="162971" y="36406"/>
                  <a:pt x="162990" y="36139"/>
                  <a:pt x="162990" y="35873"/>
                </a:cubicBezTo>
                <a:close/>
                <a:moveTo>
                  <a:pt x="250828" y="25526"/>
                </a:moveTo>
                <a:cubicBezTo>
                  <a:pt x="249591" y="29292"/>
                  <a:pt x="248450" y="33039"/>
                  <a:pt x="247594" y="36881"/>
                </a:cubicBezTo>
                <a:cubicBezTo>
                  <a:pt x="247670" y="35531"/>
                  <a:pt x="247841" y="34180"/>
                  <a:pt x="248108" y="32849"/>
                </a:cubicBezTo>
                <a:lnTo>
                  <a:pt x="248108" y="32868"/>
                </a:lnTo>
                <a:cubicBezTo>
                  <a:pt x="248697" y="31289"/>
                  <a:pt x="249249" y="29710"/>
                  <a:pt x="249782" y="28132"/>
                </a:cubicBezTo>
                <a:cubicBezTo>
                  <a:pt x="250162" y="27276"/>
                  <a:pt x="250504" y="26420"/>
                  <a:pt x="250828" y="25526"/>
                </a:cubicBezTo>
                <a:close/>
                <a:moveTo>
                  <a:pt x="36729" y="29825"/>
                </a:moveTo>
                <a:cubicBezTo>
                  <a:pt x="32621" y="30509"/>
                  <a:pt x="28702" y="31746"/>
                  <a:pt x="24803" y="33229"/>
                </a:cubicBezTo>
                <a:cubicBezTo>
                  <a:pt x="20119" y="34996"/>
                  <a:pt x="14689" y="36998"/>
                  <a:pt x="9525" y="36998"/>
                </a:cubicBezTo>
                <a:cubicBezTo>
                  <a:pt x="8629" y="36998"/>
                  <a:pt x="7741" y="36937"/>
                  <a:pt x="6867" y="36805"/>
                </a:cubicBezTo>
                <a:cubicBezTo>
                  <a:pt x="6353" y="36634"/>
                  <a:pt x="5820" y="36444"/>
                  <a:pt x="5307" y="36254"/>
                </a:cubicBezTo>
                <a:lnTo>
                  <a:pt x="5307" y="36254"/>
                </a:lnTo>
                <a:cubicBezTo>
                  <a:pt x="5950" y="36317"/>
                  <a:pt x="6596" y="36347"/>
                  <a:pt x="7244" y="36347"/>
                </a:cubicBezTo>
                <a:cubicBezTo>
                  <a:pt x="12959" y="36347"/>
                  <a:pt x="18828" y="34029"/>
                  <a:pt x="24175" y="32354"/>
                </a:cubicBezTo>
                <a:cubicBezTo>
                  <a:pt x="28265" y="31099"/>
                  <a:pt x="32469" y="30243"/>
                  <a:pt x="36729" y="29825"/>
                </a:cubicBezTo>
                <a:close/>
                <a:moveTo>
                  <a:pt x="46639" y="29920"/>
                </a:moveTo>
                <a:cubicBezTo>
                  <a:pt x="41294" y="31403"/>
                  <a:pt x="35949" y="32925"/>
                  <a:pt x="30566" y="34332"/>
                </a:cubicBezTo>
                <a:cubicBezTo>
                  <a:pt x="25621" y="35626"/>
                  <a:pt x="20657" y="36748"/>
                  <a:pt x="15597" y="37205"/>
                </a:cubicBezTo>
                <a:cubicBezTo>
                  <a:pt x="17727" y="36729"/>
                  <a:pt x="19820" y="36101"/>
                  <a:pt x="21874" y="35360"/>
                </a:cubicBezTo>
                <a:cubicBezTo>
                  <a:pt x="26344" y="33724"/>
                  <a:pt x="30719" y="31898"/>
                  <a:pt x="35417" y="31023"/>
                </a:cubicBezTo>
                <a:cubicBezTo>
                  <a:pt x="39126" y="30319"/>
                  <a:pt x="42873" y="30072"/>
                  <a:pt x="46639" y="29920"/>
                </a:cubicBezTo>
                <a:close/>
                <a:moveTo>
                  <a:pt x="165824" y="36368"/>
                </a:moveTo>
                <a:lnTo>
                  <a:pt x="165824" y="36368"/>
                </a:lnTo>
                <a:cubicBezTo>
                  <a:pt x="165671" y="36725"/>
                  <a:pt x="165502" y="37082"/>
                  <a:pt x="165332" y="37426"/>
                </a:cubicBezTo>
                <a:lnTo>
                  <a:pt x="165332" y="37426"/>
                </a:lnTo>
                <a:cubicBezTo>
                  <a:pt x="165394" y="37289"/>
                  <a:pt x="165437" y="37146"/>
                  <a:pt x="165481" y="37014"/>
                </a:cubicBezTo>
                <a:cubicBezTo>
                  <a:pt x="165481" y="37014"/>
                  <a:pt x="165500" y="37014"/>
                  <a:pt x="165500" y="36995"/>
                </a:cubicBezTo>
                <a:cubicBezTo>
                  <a:pt x="165614" y="36786"/>
                  <a:pt x="165710" y="36577"/>
                  <a:pt x="165824" y="36368"/>
                </a:cubicBezTo>
                <a:close/>
                <a:moveTo>
                  <a:pt x="121695" y="30928"/>
                </a:moveTo>
                <a:lnTo>
                  <a:pt x="121695" y="30928"/>
                </a:lnTo>
                <a:cubicBezTo>
                  <a:pt x="121828" y="31175"/>
                  <a:pt x="121981" y="31403"/>
                  <a:pt x="122114" y="31651"/>
                </a:cubicBezTo>
                <a:cubicBezTo>
                  <a:pt x="122741" y="33572"/>
                  <a:pt x="122722" y="35645"/>
                  <a:pt x="122057" y="37566"/>
                </a:cubicBezTo>
                <a:cubicBezTo>
                  <a:pt x="122342" y="35740"/>
                  <a:pt x="122247" y="33876"/>
                  <a:pt x="121771" y="32088"/>
                </a:cubicBezTo>
                <a:cubicBezTo>
                  <a:pt x="121771" y="31708"/>
                  <a:pt x="121733" y="31308"/>
                  <a:pt x="121695" y="30928"/>
                </a:cubicBezTo>
                <a:close/>
                <a:moveTo>
                  <a:pt x="33439" y="34390"/>
                </a:moveTo>
                <a:lnTo>
                  <a:pt x="33439" y="34390"/>
                </a:lnTo>
                <a:cubicBezTo>
                  <a:pt x="29844" y="35607"/>
                  <a:pt x="26249" y="36786"/>
                  <a:pt x="22597" y="37490"/>
                </a:cubicBezTo>
                <a:cubicBezTo>
                  <a:pt x="21456" y="37585"/>
                  <a:pt x="20314" y="37642"/>
                  <a:pt x="19154" y="37680"/>
                </a:cubicBezTo>
                <a:cubicBezTo>
                  <a:pt x="22844" y="37052"/>
                  <a:pt x="26496" y="36254"/>
                  <a:pt x="30110" y="35284"/>
                </a:cubicBezTo>
                <a:lnTo>
                  <a:pt x="33439" y="34390"/>
                </a:lnTo>
                <a:close/>
                <a:moveTo>
                  <a:pt x="192586" y="27656"/>
                </a:moveTo>
                <a:lnTo>
                  <a:pt x="192586" y="27656"/>
                </a:lnTo>
                <a:cubicBezTo>
                  <a:pt x="191350" y="29882"/>
                  <a:pt x="189961" y="32031"/>
                  <a:pt x="188439" y="34066"/>
                </a:cubicBezTo>
                <a:cubicBezTo>
                  <a:pt x="186594" y="35341"/>
                  <a:pt x="184768" y="36653"/>
                  <a:pt x="182942" y="38023"/>
                </a:cubicBezTo>
                <a:cubicBezTo>
                  <a:pt x="186480" y="34884"/>
                  <a:pt x="189714" y="31403"/>
                  <a:pt x="192586" y="27656"/>
                </a:cubicBezTo>
                <a:close/>
                <a:moveTo>
                  <a:pt x="129037" y="36805"/>
                </a:moveTo>
                <a:cubicBezTo>
                  <a:pt x="129304" y="36862"/>
                  <a:pt x="129570" y="36919"/>
                  <a:pt x="129836" y="36957"/>
                </a:cubicBezTo>
                <a:cubicBezTo>
                  <a:pt x="129228" y="37433"/>
                  <a:pt x="128543" y="37813"/>
                  <a:pt x="127820" y="38080"/>
                </a:cubicBezTo>
                <a:cubicBezTo>
                  <a:pt x="128257" y="37699"/>
                  <a:pt x="128657" y="37262"/>
                  <a:pt x="129037" y="36805"/>
                </a:cubicBezTo>
                <a:close/>
                <a:moveTo>
                  <a:pt x="15901" y="38099"/>
                </a:moveTo>
                <a:lnTo>
                  <a:pt x="15901" y="38099"/>
                </a:lnTo>
                <a:cubicBezTo>
                  <a:pt x="15882" y="38118"/>
                  <a:pt x="15882" y="38137"/>
                  <a:pt x="15882" y="38156"/>
                </a:cubicBezTo>
                <a:lnTo>
                  <a:pt x="15464" y="38156"/>
                </a:lnTo>
                <a:lnTo>
                  <a:pt x="15901" y="38099"/>
                </a:lnTo>
                <a:close/>
                <a:moveTo>
                  <a:pt x="125195" y="35036"/>
                </a:moveTo>
                <a:cubicBezTo>
                  <a:pt x="125480" y="35226"/>
                  <a:pt x="125785" y="35436"/>
                  <a:pt x="126070" y="35607"/>
                </a:cubicBezTo>
                <a:cubicBezTo>
                  <a:pt x="125595" y="36539"/>
                  <a:pt x="125005" y="37395"/>
                  <a:pt x="124320" y="38175"/>
                </a:cubicBezTo>
                <a:cubicBezTo>
                  <a:pt x="124891" y="37224"/>
                  <a:pt x="125195" y="36139"/>
                  <a:pt x="125195" y="35036"/>
                </a:cubicBezTo>
                <a:close/>
                <a:moveTo>
                  <a:pt x="126355" y="35778"/>
                </a:moveTo>
                <a:cubicBezTo>
                  <a:pt x="126622" y="35911"/>
                  <a:pt x="126869" y="36044"/>
                  <a:pt x="127135" y="36178"/>
                </a:cubicBezTo>
                <a:cubicBezTo>
                  <a:pt x="126565" y="37052"/>
                  <a:pt x="125861" y="37794"/>
                  <a:pt x="125043" y="38422"/>
                </a:cubicBezTo>
                <a:cubicBezTo>
                  <a:pt x="125595" y="37604"/>
                  <a:pt x="126051" y="36710"/>
                  <a:pt x="126355" y="35778"/>
                </a:cubicBezTo>
                <a:close/>
                <a:moveTo>
                  <a:pt x="127344" y="36273"/>
                </a:moveTo>
                <a:cubicBezTo>
                  <a:pt x="127763" y="36444"/>
                  <a:pt x="128181" y="36596"/>
                  <a:pt x="128619" y="36710"/>
                </a:cubicBezTo>
                <a:cubicBezTo>
                  <a:pt x="127820" y="37433"/>
                  <a:pt x="126945" y="38061"/>
                  <a:pt x="126013" y="38555"/>
                </a:cubicBezTo>
                <a:lnTo>
                  <a:pt x="125842" y="38574"/>
                </a:lnTo>
                <a:lnTo>
                  <a:pt x="125842" y="38574"/>
                </a:lnTo>
                <a:cubicBezTo>
                  <a:pt x="126470" y="37908"/>
                  <a:pt x="126964" y="37148"/>
                  <a:pt x="127344" y="36311"/>
                </a:cubicBezTo>
                <a:cubicBezTo>
                  <a:pt x="127344" y="36292"/>
                  <a:pt x="127344" y="36273"/>
                  <a:pt x="127344" y="36273"/>
                </a:cubicBezTo>
                <a:close/>
                <a:moveTo>
                  <a:pt x="122875" y="32754"/>
                </a:moveTo>
                <a:cubicBezTo>
                  <a:pt x="123046" y="32982"/>
                  <a:pt x="123236" y="33210"/>
                  <a:pt x="123445" y="33439"/>
                </a:cubicBezTo>
                <a:cubicBezTo>
                  <a:pt x="123731" y="35322"/>
                  <a:pt x="123274" y="37243"/>
                  <a:pt x="122171" y="38802"/>
                </a:cubicBezTo>
                <a:cubicBezTo>
                  <a:pt x="123141" y="36938"/>
                  <a:pt x="123388" y="34770"/>
                  <a:pt x="122875" y="32754"/>
                </a:cubicBezTo>
                <a:close/>
                <a:moveTo>
                  <a:pt x="130236" y="36995"/>
                </a:moveTo>
                <a:cubicBezTo>
                  <a:pt x="130603" y="37074"/>
                  <a:pt x="130980" y="37117"/>
                  <a:pt x="131360" y="37117"/>
                </a:cubicBezTo>
                <a:cubicBezTo>
                  <a:pt x="131530" y="37117"/>
                  <a:pt x="131701" y="37108"/>
                  <a:pt x="131871" y="37091"/>
                </a:cubicBezTo>
                <a:lnTo>
                  <a:pt x="131871" y="37091"/>
                </a:lnTo>
                <a:cubicBezTo>
                  <a:pt x="130882" y="37642"/>
                  <a:pt x="129855" y="38080"/>
                  <a:pt x="128771" y="38403"/>
                </a:cubicBezTo>
                <a:lnTo>
                  <a:pt x="127402" y="38821"/>
                </a:lnTo>
                <a:lnTo>
                  <a:pt x="127402" y="38821"/>
                </a:lnTo>
                <a:cubicBezTo>
                  <a:pt x="128467" y="38422"/>
                  <a:pt x="129437" y="37794"/>
                  <a:pt x="130236" y="36995"/>
                </a:cubicBezTo>
                <a:close/>
                <a:moveTo>
                  <a:pt x="126584" y="39088"/>
                </a:moveTo>
                <a:lnTo>
                  <a:pt x="126470" y="39145"/>
                </a:lnTo>
                <a:lnTo>
                  <a:pt x="126470" y="39145"/>
                </a:lnTo>
                <a:lnTo>
                  <a:pt x="126489" y="39126"/>
                </a:lnTo>
                <a:cubicBezTo>
                  <a:pt x="126527" y="39107"/>
                  <a:pt x="126546" y="39107"/>
                  <a:pt x="126584" y="39088"/>
                </a:cubicBezTo>
                <a:close/>
                <a:moveTo>
                  <a:pt x="120649" y="4660"/>
                </a:moveTo>
                <a:cubicBezTo>
                  <a:pt x="118842" y="8331"/>
                  <a:pt x="117777" y="12306"/>
                  <a:pt x="117530" y="16377"/>
                </a:cubicBezTo>
                <a:cubicBezTo>
                  <a:pt x="117149" y="22559"/>
                  <a:pt x="118557" y="28816"/>
                  <a:pt x="117644" y="34979"/>
                </a:cubicBezTo>
                <a:cubicBezTo>
                  <a:pt x="117435" y="36425"/>
                  <a:pt x="117092" y="37851"/>
                  <a:pt x="116598" y="39221"/>
                </a:cubicBezTo>
                <a:cubicBezTo>
                  <a:pt x="117378" y="34352"/>
                  <a:pt x="116274" y="28626"/>
                  <a:pt x="115932" y="24175"/>
                </a:cubicBezTo>
                <a:cubicBezTo>
                  <a:pt x="115913" y="23396"/>
                  <a:pt x="115894" y="22597"/>
                  <a:pt x="115837" y="21817"/>
                </a:cubicBezTo>
                <a:cubicBezTo>
                  <a:pt x="115818" y="15635"/>
                  <a:pt x="117777" y="9948"/>
                  <a:pt x="120649" y="4660"/>
                </a:cubicBezTo>
                <a:close/>
                <a:moveTo>
                  <a:pt x="43634" y="33134"/>
                </a:moveTo>
                <a:lnTo>
                  <a:pt x="43634" y="33134"/>
                </a:lnTo>
                <a:cubicBezTo>
                  <a:pt x="43063" y="33610"/>
                  <a:pt x="42531" y="34104"/>
                  <a:pt x="41998" y="34656"/>
                </a:cubicBezTo>
                <a:cubicBezTo>
                  <a:pt x="41009" y="35131"/>
                  <a:pt x="40001" y="35607"/>
                  <a:pt x="38955" y="36006"/>
                </a:cubicBezTo>
                <a:cubicBezTo>
                  <a:pt x="34447" y="37775"/>
                  <a:pt x="29692" y="38840"/>
                  <a:pt x="24860" y="39145"/>
                </a:cubicBezTo>
                <a:cubicBezTo>
                  <a:pt x="23895" y="39203"/>
                  <a:pt x="22933" y="39232"/>
                  <a:pt x="21974" y="39232"/>
                </a:cubicBezTo>
                <a:cubicBezTo>
                  <a:pt x="20740" y="39232"/>
                  <a:pt x="19509" y="39184"/>
                  <a:pt x="18279" y="39088"/>
                </a:cubicBezTo>
                <a:cubicBezTo>
                  <a:pt x="19820" y="38974"/>
                  <a:pt x="21360" y="38764"/>
                  <a:pt x="22882" y="38479"/>
                </a:cubicBezTo>
                <a:cubicBezTo>
                  <a:pt x="30015" y="37718"/>
                  <a:pt x="37015" y="35911"/>
                  <a:pt x="43634" y="33134"/>
                </a:cubicBezTo>
                <a:close/>
                <a:moveTo>
                  <a:pt x="123712" y="33705"/>
                </a:moveTo>
                <a:lnTo>
                  <a:pt x="123712" y="33705"/>
                </a:lnTo>
                <a:cubicBezTo>
                  <a:pt x="124054" y="34066"/>
                  <a:pt x="124434" y="34409"/>
                  <a:pt x="124834" y="34732"/>
                </a:cubicBezTo>
                <a:lnTo>
                  <a:pt x="124815" y="34732"/>
                </a:lnTo>
                <a:cubicBezTo>
                  <a:pt x="124434" y="35949"/>
                  <a:pt x="124149" y="37148"/>
                  <a:pt x="123426" y="38270"/>
                </a:cubicBezTo>
                <a:cubicBezTo>
                  <a:pt x="123160" y="38669"/>
                  <a:pt x="122856" y="39050"/>
                  <a:pt x="122532" y="39411"/>
                </a:cubicBezTo>
                <a:cubicBezTo>
                  <a:pt x="123654" y="37737"/>
                  <a:pt x="124073" y="35683"/>
                  <a:pt x="123712" y="33705"/>
                </a:cubicBezTo>
                <a:close/>
                <a:moveTo>
                  <a:pt x="32716" y="39525"/>
                </a:moveTo>
                <a:cubicBezTo>
                  <a:pt x="32564" y="39592"/>
                  <a:pt x="32416" y="39663"/>
                  <a:pt x="32271" y="39734"/>
                </a:cubicBezTo>
                <a:lnTo>
                  <a:pt x="32271" y="39734"/>
                </a:lnTo>
                <a:cubicBezTo>
                  <a:pt x="32412" y="39663"/>
                  <a:pt x="32554" y="39592"/>
                  <a:pt x="32697" y="39525"/>
                </a:cubicBezTo>
                <a:close/>
                <a:moveTo>
                  <a:pt x="118652" y="13467"/>
                </a:moveTo>
                <a:cubicBezTo>
                  <a:pt x="118557" y="14228"/>
                  <a:pt x="118519" y="14988"/>
                  <a:pt x="118481" y="15749"/>
                </a:cubicBezTo>
                <a:cubicBezTo>
                  <a:pt x="118443" y="16149"/>
                  <a:pt x="118386" y="16567"/>
                  <a:pt x="118348" y="16986"/>
                </a:cubicBezTo>
                <a:cubicBezTo>
                  <a:pt x="117853" y="22445"/>
                  <a:pt x="119451" y="27732"/>
                  <a:pt x="119223" y="33172"/>
                </a:cubicBezTo>
                <a:cubicBezTo>
                  <a:pt x="119147" y="35531"/>
                  <a:pt x="118462" y="37832"/>
                  <a:pt x="117244" y="39849"/>
                </a:cubicBezTo>
                <a:cubicBezTo>
                  <a:pt x="119147" y="34313"/>
                  <a:pt x="118538" y="27466"/>
                  <a:pt x="118253" y="21950"/>
                </a:cubicBezTo>
                <a:cubicBezTo>
                  <a:pt x="118081" y="19116"/>
                  <a:pt x="118214" y="16282"/>
                  <a:pt x="118652" y="13467"/>
                </a:cubicBezTo>
                <a:close/>
                <a:moveTo>
                  <a:pt x="30966" y="39449"/>
                </a:moveTo>
                <a:lnTo>
                  <a:pt x="30966" y="39449"/>
                </a:lnTo>
                <a:cubicBezTo>
                  <a:pt x="30433" y="39639"/>
                  <a:pt x="29920" y="39849"/>
                  <a:pt x="29406" y="40058"/>
                </a:cubicBezTo>
                <a:lnTo>
                  <a:pt x="30414" y="39582"/>
                </a:lnTo>
                <a:lnTo>
                  <a:pt x="30966" y="39449"/>
                </a:lnTo>
                <a:close/>
                <a:moveTo>
                  <a:pt x="216065" y="14377"/>
                </a:moveTo>
                <a:cubicBezTo>
                  <a:pt x="218468" y="14377"/>
                  <a:pt x="220917" y="15100"/>
                  <a:pt x="223133" y="16472"/>
                </a:cubicBezTo>
                <a:cubicBezTo>
                  <a:pt x="227927" y="19458"/>
                  <a:pt x="230685" y="24727"/>
                  <a:pt x="232644" y="29844"/>
                </a:cubicBezTo>
                <a:cubicBezTo>
                  <a:pt x="233975" y="33343"/>
                  <a:pt x="234964" y="37014"/>
                  <a:pt x="235250" y="40742"/>
                </a:cubicBezTo>
                <a:cubicBezTo>
                  <a:pt x="234698" y="37071"/>
                  <a:pt x="233671" y="33515"/>
                  <a:pt x="232187" y="30129"/>
                </a:cubicBezTo>
                <a:cubicBezTo>
                  <a:pt x="230000" y="25088"/>
                  <a:pt x="226690" y="19420"/>
                  <a:pt x="221916" y="16472"/>
                </a:cubicBezTo>
                <a:cubicBezTo>
                  <a:pt x="219907" y="15226"/>
                  <a:pt x="217998" y="14682"/>
                  <a:pt x="216210" y="14682"/>
                </a:cubicBezTo>
                <a:cubicBezTo>
                  <a:pt x="210108" y="14682"/>
                  <a:pt x="205417" y="21019"/>
                  <a:pt x="202990" y="27447"/>
                </a:cubicBezTo>
                <a:cubicBezTo>
                  <a:pt x="203903" y="23871"/>
                  <a:pt x="205273" y="20485"/>
                  <a:pt x="207917" y="17803"/>
                </a:cubicBezTo>
                <a:cubicBezTo>
                  <a:pt x="210216" y="15473"/>
                  <a:pt x="213105" y="14377"/>
                  <a:pt x="216065" y="14377"/>
                </a:cubicBezTo>
                <a:close/>
                <a:moveTo>
                  <a:pt x="171264" y="6657"/>
                </a:moveTo>
                <a:cubicBezTo>
                  <a:pt x="166470" y="17005"/>
                  <a:pt x="164454" y="28797"/>
                  <a:pt x="163522" y="40153"/>
                </a:cubicBezTo>
                <a:cubicBezTo>
                  <a:pt x="163446" y="40362"/>
                  <a:pt x="163351" y="40571"/>
                  <a:pt x="163256" y="40762"/>
                </a:cubicBezTo>
                <a:cubicBezTo>
                  <a:pt x="164074" y="29235"/>
                  <a:pt x="165862" y="16871"/>
                  <a:pt x="171264" y="6657"/>
                </a:cubicBezTo>
                <a:close/>
                <a:moveTo>
                  <a:pt x="212273" y="11317"/>
                </a:moveTo>
                <a:cubicBezTo>
                  <a:pt x="211968" y="11431"/>
                  <a:pt x="211664" y="11584"/>
                  <a:pt x="211379" y="11717"/>
                </a:cubicBezTo>
                <a:cubicBezTo>
                  <a:pt x="209743" y="12402"/>
                  <a:pt x="208202" y="13296"/>
                  <a:pt x="206795" y="14361"/>
                </a:cubicBezTo>
                <a:cubicBezTo>
                  <a:pt x="204113" y="16453"/>
                  <a:pt x="201982" y="19173"/>
                  <a:pt x="200651" y="22292"/>
                </a:cubicBezTo>
                <a:cubicBezTo>
                  <a:pt x="199167" y="25069"/>
                  <a:pt x="198197" y="28075"/>
                  <a:pt x="197798" y="31194"/>
                </a:cubicBezTo>
                <a:cubicBezTo>
                  <a:pt x="197360" y="34485"/>
                  <a:pt x="197626" y="37832"/>
                  <a:pt x="198597" y="41028"/>
                </a:cubicBezTo>
                <a:cubicBezTo>
                  <a:pt x="198273" y="40229"/>
                  <a:pt x="198026" y="39411"/>
                  <a:pt x="197798" y="38593"/>
                </a:cubicBezTo>
                <a:cubicBezTo>
                  <a:pt x="195839" y="31289"/>
                  <a:pt x="197684" y="23491"/>
                  <a:pt x="202705" y="17861"/>
                </a:cubicBezTo>
                <a:cubicBezTo>
                  <a:pt x="205311" y="14912"/>
                  <a:pt x="208602" y="12668"/>
                  <a:pt x="212273" y="11317"/>
                </a:cubicBezTo>
                <a:close/>
                <a:moveTo>
                  <a:pt x="121467" y="35797"/>
                </a:moveTo>
                <a:lnTo>
                  <a:pt x="121467" y="35797"/>
                </a:lnTo>
                <a:cubicBezTo>
                  <a:pt x="121410" y="37680"/>
                  <a:pt x="120896" y="39468"/>
                  <a:pt x="119679" y="40952"/>
                </a:cubicBezTo>
                <a:cubicBezTo>
                  <a:pt x="119622" y="40990"/>
                  <a:pt x="119565" y="41028"/>
                  <a:pt x="119527" y="41066"/>
                </a:cubicBezTo>
                <a:cubicBezTo>
                  <a:pt x="120060" y="40286"/>
                  <a:pt x="120497" y="39449"/>
                  <a:pt x="120782" y="38536"/>
                </a:cubicBezTo>
                <a:cubicBezTo>
                  <a:pt x="121068" y="37642"/>
                  <a:pt x="121296" y="36729"/>
                  <a:pt x="121467" y="35797"/>
                </a:cubicBezTo>
                <a:close/>
                <a:moveTo>
                  <a:pt x="163541" y="41275"/>
                </a:moveTo>
                <a:lnTo>
                  <a:pt x="163446" y="41408"/>
                </a:lnTo>
                <a:lnTo>
                  <a:pt x="163522" y="41275"/>
                </a:lnTo>
                <a:close/>
                <a:moveTo>
                  <a:pt x="120915" y="31803"/>
                </a:moveTo>
                <a:cubicBezTo>
                  <a:pt x="120953" y="31955"/>
                  <a:pt x="120992" y="32088"/>
                  <a:pt x="121030" y="32221"/>
                </a:cubicBezTo>
                <a:cubicBezTo>
                  <a:pt x="121030" y="33819"/>
                  <a:pt x="120877" y="35417"/>
                  <a:pt x="120554" y="36976"/>
                </a:cubicBezTo>
                <a:cubicBezTo>
                  <a:pt x="120136" y="39183"/>
                  <a:pt x="119166" y="41218"/>
                  <a:pt x="117397" y="42416"/>
                </a:cubicBezTo>
                <a:cubicBezTo>
                  <a:pt x="118842" y="40914"/>
                  <a:pt x="119869" y="39050"/>
                  <a:pt x="120383" y="37014"/>
                </a:cubicBezTo>
                <a:cubicBezTo>
                  <a:pt x="120801" y="35303"/>
                  <a:pt x="120973" y="33553"/>
                  <a:pt x="120915" y="31803"/>
                </a:cubicBezTo>
                <a:close/>
                <a:moveTo>
                  <a:pt x="193822" y="33914"/>
                </a:moveTo>
                <a:cubicBezTo>
                  <a:pt x="193613" y="34694"/>
                  <a:pt x="193461" y="35455"/>
                  <a:pt x="193347" y="36235"/>
                </a:cubicBezTo>
                <a:cubicBezTo>
                  <a:pt x="192681" y="38365"/>
                  <a:pt x="192206" y="40552"/>
                  <a:pt x="191920" y="42778"/>
                </a:cubicBezTo>
                <a:cubicBezTo>
                  <a:pt x="192072" y="39829"/>
                  <a:pt x="192491" y="36919"/>
                  <a:pt x="193575" y="34256"/>
                </a:cubicBezTo>
                <a:cubicBezTo>
                  <a:pt x="193651" y="34142"/>
                  <a:pt x="193727" y="34028"/>
                  <a:pt x="193822" y="33914"/>
                </a:cubicBezTo>
                <a:close/>
                <a:moveTo>
                  <a:pt x="163275" y="42588"/>
                </a:moveTo>
                <a:cubicBezTo>
                  <a:pt x="163218" y="42740"/>
                  <a:pt x="163161" y="42873"/>
                  <a:pt x="163104" y="43006"/>
                </a:cubicBezTo>
                <a:lnTo>
                  <a:pt x="163104" y="42930"/>
                </a:lnTo>
                <a:lnTo>
                  <a:pt x="163104" y="42911"/>
                </a:lnTo>
                <a:lnTo>
                  <a:pt x="163104" y="42797"/>
                </a:lnTo>
                <a:lnTo>
                  <a:pt x="163275" y="42588"/>
                </a:lnTo>
                <a:close/>
                <a:moveTo>
                  <a:pt x="119147" y="23262"/>
                </a:moveTo>
                <a:lnTo>
                  <a:pt x="119147" y="23262"/>
                </a:lnTo>
                <a:cubicBezTo>
                  <a:pt x="119603" y="25963"/>
                  <a:pt x="120117" y="28664"/>
                  <a:pt x="120250" y="31422"/>
                </a:cubicBezTo>
                <a:cubicBezTo>
                  <a:pt x="120459" y="35512"/>
                  <a:pt x="119413" y="40324"/>
                  <a:pt x="116236" y="43025"/>
                </a:cubicBezTo>
                <a:lnTo>
                  <a:pt x="116084" y="43082"/>
                </a:lnTo>
                <a:cubicBezTo>
                  <a:pt x="117663" y="41370"/>
                  <a:pt x="118823" y="39335"/>
                  <a:pt x="119508" y="37110"/>
                </a:cubicBezTo>
                <a:cubicBezTo>
                  <a:pt x="120877" y="32564"/>
                  <a:pt x="119660" y="27884"/>
                  <a:pt x="119147" y="23262"/>
                </a:cubicBezTo>
                <a:close/>
                <a:moveTo>
                  <a:pt x="134858" y="36025"/>
                </a:moveTo>
                <a:cubicBezTo>
                  <a:pt x="134820" y="36235"/>
                  <a:pt x="134763" y="36463"/>
                  <a:pt x="134706" y="36672"/>
                </a:cubicBezTo>
                <a:cubicBezTo>
                  <a:pt x="134515" y="37033"/>
                  <a:pt x="134268" y="37376"/>
                  <a:pt x="134021" y="37699"/>
                </a:cubicBezTo>
                <a:cubicBezTo>
                  <a:pt x="131149" y="41256"/>
                  <a:pt x="126489" y="42112"/>
                  <a:pt x="122228" y="43158"/>
                </a:cubicBezTo>
                <a:cubicBezTo>
                  <a:pt x="125880" y="41979"/>
                  <a:pt x="129513" y="40704"/>
                  <a:pt x="132556" y="38289"/>
                </a:cubicBezTo>
                <a:cubicBezTo>
                  <a:pt x="133412" y="37623"/>
                  <a:pt x="134192" y="36862"/>
                  <a:pt x="134858" y="36025"/>
                </a:cubicBezTo>
                <a:close/>
                <a:moveTo>
                  <a:pt x="106460" y="3462"/>
                </a:moveTo>
                <a:cubicBezTo>
                  <a:pt x="105128" y="9720"/>
                  <a:pt x="105661" y="16624"/>
                  <a:pt x="105775" y="22844"/>
                </a:cubicBezTo>
                <a:cubicBezTo>
                  <a:pt x="105908" y="29748"/>
                  <a:pt x="105261" y="36653"/>
                  <a:pt x="103854" y="43405"/>
                </a:cubicBezTo>
                <a:cubicBezTo>
                  <a:pt x="104519" y="34123"/>
                  <a:pt x="102770" y="24746"/>
                  <a:pt x="103568" y="15464"/>
                </a:cubicBezTo>
                <a:cubicBezTo>
                  <a:pt x="103911" y="11336"/>
                  <a:pt x="104767" y="7209"/>
                  <a:pt x="106460" y="3462"/>
                </a:cubicBezTo>
                <a:close/>
                <a:moveTo>
                  <a:pt x="46791" y="37376"/>
                </a:moveTo>
                <a:cubicBezTo>
                  <a:pt x="46563" y="37547"/>
                  <a:pt x="46354" y="37718"/>
                  <a:pt x="46126" y="37908"/>
                </a:cubicBezTo>
                <a:cubicBezTo>
                  <a:pt x="44052" y="39696"/>
                  <a:pt x="42435" y="41922"/>
                  <a:pt x="41370" y="44433"/>
                </a:cubicBezTo>
                <a:cubicBezTo>
                  <a:pt x="42245" y="42017"/>
                  <a:pt x="43729" y="39887"/>
                  <a:pt x="45688" y="38232"/>
                </a:cubicBezTo>
                <a:cubicBezTo>
                  <a:pt x="46049" y="37927"/>
                  <a:pt x="46411" y="37642"/>
                  <a:pt x="46791" y="37376"/>
                </a:cubicBezTo>
                <a:close/>
                <a:moveTo>
                  <a:pt x="115856" y="29140"/>
                </a:moveTo>
                <a:cubicBezTo>
                  <a:pt x="116122" y="31346"/>
                  <a:pt x="116350" y="33572"/>
                  <a:pt x="116274" y="35797"/>
                </a:cubicBezTo>
                <a:cubicBezTo>
                  <a:pt x="116160" y="38479"/>
                  <a:pt x="115475" y="41256"/>
                  <a:pt x="114049" y="43520"/>
                </a:cubicBezTo>
                <a:cubicBezTo>
                  <a:pt x="113478" y="43976"/>
                  <a:pt x="112889" y="44394"/>
                  <a:pt x="112280" y="44775"/>
                </a:cubicBezTo>
                <a:cubicBezTo>
                  <a:pt x="113859" y="40838"/>
                  <a:pt x="114962" y="36729"/>
                  <a:pt x="115533" y="32526"/>
                </a:cubicBezTo>
                <a:cubicBezTo>
                  <a:pt x="115685" y="31403"/>
                  <a:pt x="115780" y="30262"/>
                  <a:pt x="115856" y="29140"/>
                </a:cubicBezTo>
                <a:close/>
                <a:moveTo>
                  <a:pt x="228554" y="11622"/>
                </a:moveTo>
                <a:lnTo>
                  <a:pt x="228554" y="11622"/>
                </a:lnTo>
                <a:cubicBezTo>
                  <a:pt x="233557" y="13676"/>
                  <a:pt x="237913" y="17404"/>
                  <a:pt x="240461" y="22178"/>
                </a:cubicBezTo>
                <a:cubicBezTo>
                  <a:pt x="244113" y="29026"/>
                  <a:pt x="243999" y="37071"/>
                  <a:pt x="244113" y="44832"/>
                </a:cubicBezTo>
                <a:cubicBezTo>
                  <a:pt x="243771" y="36463"/>
                  <a:pt x="243086" y="28037"/>
                  <a:pt x="238445" y="20866"/>
                </a:cubicBezTo>
                <a:cubicBezTo>
                  <a:pt x="235953" y="17024"/>
                  <a:pt x="232549" y="13866"/>
                  <a:pt x="228554" y="11622"/>
                </a:cubicBezTo>
                <a:close/>
                <a:moveTo>
                  <a:pt x="226082" y="45212"/>
                </a:moveTo>
                <a:lnTo>
                  <a:pt x="226063" y="45269"/>
                </a:lnTo>
                <a:lnTo>
                  <a:pt x="226063" y="45250"/>
                </a:lnTo>
                <a:lnTo>
                  <a:pt x="226082" y="45212"/>
                </a:lnTo>
                <a:close/>
                <a:moveTo>
                  <a:pt x="135619" y="29482"/>
                </a:moveTo>
                <a:lnTo>
                  <a:pt x="135619" y="29482"/>
                </a:lnTo>
                <a:cubicBezTo>
                  <a:pt x="135771" y="29615"/>
                  <a:pt x="135904" y="29748"/>
                  <a:pt x="136037" y="29882"/>
                </a:cubicBezTo>
                <a:cubicBezTo>
                  <a:pt x="137977" y="31936"/>
                  <a:pt x="138377" y="35169"/>
                  <a:pt x="137483" y="37756"/>
                </a:cubicBezTo>
                <a:cubicBezTo>
                  <a:pt x="136075" y="41846"/>
                  <a:pt x="132537" y="44223"/>
                  <a:pt x="128714" y="45935"/>
                </a:cubicBezTo>
                <a:cubicBezTo>
                  <a:pt x="129570" y="45422"/>
                  <a:pt x="130350" y="44832"/>
                  <a:pt x="131073" y="44166"/>
                </a:cubicBezTo>
                <a:cubicBezTo>
                  <a:pt x="133964" y="42283"/>
                  <a:pt x="136284" y="39506"/>
                  <a:pt x="136836" y="36006"/>
                </a:cubicBezTo>
                <a:cubicBezTo>
                  <a:pt x="136893" y="35607"/>
                  <a:pt x="136931" y="35226"/>
                  <a:pt x="136931" y="34827"/>
                </a:cubicBezTo>
                <a:cubicBezTo>
                  <a:pt x="136931" y="34808"/>
                  <a:pt x="136931" y="34808"/>
                  <a:pt x="136931" y="34789"/>
                </a:cubicBezTo>
                <a:cubicBezTo>
                  <a:pt x="137083" y="33515"/>
                  <a:pt x="136874" y="32240"/>
                  <a:pt x="136379" y="31061"/>
                </a:cubicBezTo>
                <a:cubicBezTo>
                  <a:pt x="136341" y="30947"/>
                  <a:pt x="136303" y="30833"/>
                  <a:pt x="136246" y="30681"/>
                </a:cubicBezTo>
                <a:cubicBezTo>
                  <a:pt x="136094" y="30262"/>
                  <a:pt x="135885" y="29863"/>
                  <a:pt x="135619" y="29482"/>
                </a:cubicBezTo>
                <a:close/>
                <a:moveTo>
                  <a:pt x="131900" y="37945"/>
                </a:moveTo>
                <a:cubicBezTo>
                  <a:pt x="130255" y="39182"/>
                  <a:pt x="128317" y="40141"/>
                  <a:pt x="126603" y="40876"/>
                </a:cubicBezTo>
                <a:cubicBezTo>
                  <a:pt x="122152" y="42740"/>
                  <a:pt x="117473" y="43786"/>
                  <a:pt x="113288" y="46011"/>
                </a:cubicBezTo>
                <a:cubicBezTo>
                  <a:pt x="113345" y="45954"/>
                  <a:pt x="113402" y="45878"/>
                  <a:pt x="113459" y="45821"/>
                </a:cubicBezTo>
                <a:cubicBezTo>
                  <a:pt x="117187" y="43615"/>
                  <a:pt x="121106" y="41770"/>
                  <a:pt x="125195" y="40324"/>
                </a:cubicBezTo>
                <a:cubicBezTo>
                  <a:pt x="127246" y="39609"/>
                  <a:pt x="129819" y="39061"/>
                  <a:pt x="131900" y="37945"/>
                </a:cubicBezTo>
                <a:close/>
                <a:moveTo>
                  <a:pt x="51014" y="46525"/>
                </a:moveTo>
                <a:cubicBezTo>
                  <a:pt x="51109" y="46544"/>
                  <a:pt x="51223" y="46563"/>
                  <a:pt x="51318" y="46601"/>
                </a:cubicBezTo>
                <a:cubicBezTo>
                  <a:pt x="51261" y="46601"/>
                  <a:pt x="51223" y="46601"/>
                  <a:pt x="51185" y="46620"/>
                </a:cubicBezTo>
                <a:cubicBezTo>
                  <a:pt x="51128" y="46601"/>
                  <a:pt x="51071" y="46563"/>
                  <a:pt x="51014" y="46525"/>
                </a:cubicBezTo>
                <a:close/>
                <a:moveTo>
                  <a:pt x="200461" y="6866"/>
                </a:moveTo>
                <a:lnTo>
                  <a:pt x="200461" y="6866"/>
                </a:lnTo>
                <a:cubicBezTo>
                  <a:pt x="197836" y="12116"/>
                  <a:pt x="194393" y="16909"/>
                  <a:pt x="190265" y="21056"/>
                </a:cubicBezTo>
                <a:cubicBezTo>
                  <a:pt x="182144" y="29197"/>
                  <a:pt x="170503" y="33667"/>
                  <a:pt x="164302" y="43729"/>
                </a:cubicBezTo>
                <a:cubicBezTo>
                  <a:pt x="163693" y="44737"/>
                  <a:pt x="163142" y="45783"/>
                  <a:pt x="162685" y="46867"/>
                </a:cubicBezTo>
                <a:cubicBezTo>
                  <a:pt x="162704" y="46791"/>
                  <a:pt x="162704" y="46734"/>
                  <a:pt x="162704" y="46677"/>
                </a:cubicBezTo>
                <a:lnTo>
                  <a:pt x="162723" y="46677"/>
                </a:lnTo>
                <a:cubicBezTo>
                  <a:pt x="163009" y="45555"/>
                  <a:pt x="163370" y="44452"/>
                  <a:pt x="163788" y="43367"/>
                </a:cubicBezTo>
                <a:cubicBezTo>
                  <a:pt x="166546" y="38612"/>
                  <a:pt x="170883" y="35074"/>
                  <a:pt x="175505" y="32012"/>
                </a:cubicBezTo>
                <a:cubicBezTo>
                  <a:pt x="180508" y="28702"/>
                  <a:pt x="185510" y="25583"/>
                  <a:pt x="189809" y="21360"/>
                </a:cubicBezTo>
                <a:cubicBezTo>
                  <a:pt x="194089" y="17119"/>
                  <a:pt x="197684" y="12230"/>
                  <a:pt x="200461" y="6866"/>
                </a:cubicBezTo>
                <a:close/>
                <a:moveTo>
                  <a:pt x="49873" y="39126"/>
                </a:moveTo>
                <a:cubicBezTo>
                  <a:pt x="46867" y="40666"/>
                  <a:pt x="44547" y="43424"/>
                  <a:pt x="43006" y="46449"/>
                </a:cubicBezTo>
                <a:cubicBezTo>
                  <a:pt x="42816" y="46696"/>
                  <a:pt x="42607" y="46943"/>
                  <a:pt x="42416" y="47191"/>
                </a:cubicBezTo>
                <a:cubicBezTo>
                  <a:pt x="42550" y="46696"/>
                  <a:pt x="42702" y="46220"/>
                  <a:pt x="42892" y="45745"/>
                </a:cubicBezTo>
                <a:cubicBezTo>
                  <a:pt x="44509" y="42892"/>
                  <a:pt x="46848" y="40457"/>
                  <a:pt x="49873" y="39126"/>
                </a:cubicBezTo>
                <a:close/>
                <a:moveTo>
                  <a:pt x="194507" y="18812"/>
                </a:moveTo>
                <a:lnTo>
                  <a:pt x="194507" y="18812"/>
                </a:lnTo>
                <a:cubicBezTo>
                  <a:pt x="193252" y="20580"/>
                  <a:pt x="191901" y="22273"/>
                  <a:pt x="190475" y="23909"/>
                </a:cubicBezTo>
                <a:cubicBezTo>
                  <a:pt x="186899" y="27961"/>
                  <a:pt x="182657" y="31099"/>
                  <a:pt x="178263" y="34199"/>
                </a:cubicBezTo>
                <a:cubicBezTo>
                  <a:pt x="174155" y="37091"/>
                  <a:pt x="170141" y="40058"/>
                  <a:pt x="167022" y="44033"/>
                </a:cubicBezTo>
                <a:cubicBezTo>
                  <a:pt x="166014" y="45307"/>
                  <a:pt x="165101" y="46658"/>
                  <a:pt x="164283" y="48085"/>
                </a:cubicBezTo>
                <a:cubicBezTo>
                  <a:pt x="164797" y="47000"/>
                  <a:pt x="165329" y="45935"/>
                  <a:pt x="165919" y="44908"/>
                </a:cubicBezTo>
                <a:cubicBezTo>
                  <a:pt x="168981" y="39563"/>
                  <a:pt x="173508" y="35816"/>
                  <a:pt x="178511" y="32392"/>
                </a:cubicBezTo>
                <a:cubicBezTo>
                  <a:pt x="182866" y="29406"/>
                  <a:pt x="187146" y="26439"/>
                  <a:pt x="190912" y="22711"/>
                </a:cubicBezTo>
                <a:cubicBezTo>
                  <a:pt x="192168" y="21474"/>
                  <a:pt x="193366" y="20162"/>
                  <a:pt x="194507" y="18812"/>
                </a:cubicBezTo>
                <a:close/>
                <a:moveTo>
                  <a:pt x="109446" y="47856"/>
                </a:moveTo>
                <a:lnTo>
                  <a:pt x="109446" y="47875"/>
                </a:lnTo>
                <a:cubicBezTo>
                  <a:pt x="109389" y="47989"/>
                  <a:pt x="109332" y="48104"/>
                  <a:pt x="109275" y="48199"/>
                </a:cubicBezTo>
                <a:lnTo>
                  <a:pt x="109446" y="47856"/>
                </a:lnTo>
                <a:close/>
                <a:moveTo>
                  <a:pt x="109503" y="2073"/>
                </a:moveTo>
                <a:lnTo>
                  <a:pt x="109503" y="2073"/>
                </a:lnTo>
                <a:cubicBezTo>
                  <a:pt x="108742" y="10366"/>
                  <a:pt x="111538" y="19135"/>
                  <a:pt x="111957" y="27390"/>
                </a:cubicBezTo>
                <a:cubicBezTo>
                  <a:pt x="112356" y="35036"/>
                  <a:pt x="109997" y="41865"/>
                  <a:pt x="106479" y="48218"/>
                </a:cubicBezTo>
                <a:cubicBezTo>
                  <a:pt x="108457" y="42759"/>
                  <a:pt x="109522" y="37014"/>
                  <a:pt x="109655" y="31213"/>
                </a:cubicBezTo>
                <a:cubicBezTo>
                  <a:pt x="109845" y="21817"/>
                  <a:pt x="107506" y="11412"/>
                  <a:pt x="109503" y="2073"/>
                </a:cubicBezTo>
                <a:close/>
                <a:moveTo>
                  <a:pt x="42321" y="47989"/>
                </a:moveTo>
                <a:lnTo>
                  <a:pt x="42321" y="47989"/>
                </a:lnTo>
                <a:cubicBezTo>
                  <a:pt x="42302" y="48046"/>
                  <a:pt x="42264" y="48104"/>
                  <a:pt x="42245" y="48161"/>
                </a:cubicBezTo>
                <a:cubicBezTo>
                  <a:pt x="42245" y="48180"/>
                  <a:pt x="42245" y="48199"/>
                  <a:pt x="42245" y="48218"/>
                </a:cubicBezTo>
                <a:cubicBezTo>
                  <a:pt x="42226" y="48237"/>
                  <a:pt x="42188" y="48275"/>
                  <a:pt x="42169" y="48294"/>
                </a:cubicBezTo>
                <a:cubicBezTo>
                  <a:pt x="42169" y="48237"/>
                  <a:pt x="42188" y="48180"/>
                  <a:pt x="42207" y="48123"/>
                </a:cubicBezTo>
                <a:lnTo>
                  <a:pt x="42321" y="47989"/>
                </a:lnTo>
                <a:close/>
                <a:moveTo>
                  <a:pt x="217581" y="23714"/>
                </a:moveTo>
                <a:cubicBezTo>
                  <a:pt x="218215" y="23714"/>
                  <a:pt x="218849" y="23754"/>
                  <a:pt x="219481" y="23833"/>
                </a:cubicBezTo>
                <a:cubicBezTo>
                  <a:pt x="219339" y="23828"/>
                  <a:pt x="219197" y="23826"/>
                  <a:pt x="219055" y="23826"/>
                </a:cubicBezTo>
                <a:cubicBezTo>
                  <a:pt x="216860" y="23826"/>
                  <a:pt x="214695" y="24376"/>
                  <a:pt x="212748" y="25412"/>
                </a:cubicBezTo>
                <a:cubicBezTo>
                  <a:pt x="211778" y="25811"/>
                  <a:pt x="210865" y="26344"/>
                  <a:pt x="210028" y="26971"/>
                </a:cubicBezTo>
                <a:cubicBezTo>
                  <a:pt x="203162" y="32202"/>
                  <a:pt x="204151" y="43272"/>
                  <a:pt x="210656" y="48389"/>
                </a:cubicBezTo>
                <a:lnTo>
                  <a:pt x="210732" y="48446"/>
                </a:lnTo>
                <a:cubicBezTo>
                  <a:pt x="206871" y="46087"/>
                  <a:pt x="204227" y="41865"/>
                  <a:pt x="204189" y="37300"/>
                </a:cubicBezTo>
                <a:cubicBezTo>
                  <a:pt x="204170" y="32659"/>
                  <a:pt x="206585" y="27999"/>
                  <a:pt x="210618" y="25583"/>
                </a:cubicBezTo>
                <a:cubicBezTo>
                  <a:pt x="212773" y="24302"/>
                  <a:pt x="215166" y="23714"/>
                  <a:pt x="217581" y="23714"/>
                </a:cubicBezTo>
                <a:close/>
                <a:moveTo>
                  <a:pt x="226881" y="46144"/>
                </a:moveTo>
                <a:lnTo>
                  <a:pt x="226881" y="46144"/>
                </a:lnTo>
                <a:cubicBezTo>
                  <a:pt x="226804" y="46905"/>
                  <a:pt x="226709" y="47685"/>
                  <a:pt x="226595" y="48446"/>
                </a:cubicBezTo>
                <a:cubicBezTo>
                  <a:pt x="226462" y="48180"/>
                  <a:pt x="226310" y="47913"/>
                  <a:pt x="226120" y="47685"/>
                </a:cubicBezTo>
                <a:cubicBezTo>
                  <a:pt x="226386" y="47172"/>
                  <a:pt x="226633" y="46658"/>
                  <a:pt x="226881" y="46144"/>
                </a:cubicBezTo>
                <a:close/>
                <a:moveTo>
                  <a:pt x="235459" y="48180"/>
                </a:moveTo>
                <a:lnTo>
                  <a:pt x="235459" y="48598"/>
                </a:lnTo>
                <a:cubicBezTo>
                  <a:pt x="235440" y="48465"/>
                  <a:pt x="235421" y="48332"/>
                  <a:pt x="235421" y="48199"/>
                </a:cubicBezTo>
                <a:lnTo>
                  <a:pt x="235459" y="48180"/>
                </a:lnTo>
                <a:close/>
                <a:moveTo>
                  <a:pt x="201944" y="8046"/>
                </a:moveTo>
                <a:cubicBezTo>
                  <a:pt x="199338" y="13695"/>
                  <a:pt x="196390" y="19173"/>
                  <a:pt x="192415" y="24118"/>
                </a:cubicBezTo>
                <a:cubicBezTo>
                  <a:pt x="185548" y="32678"/>
                  <a:pt x="175486" y="37547"/>
                  <a:pt x="167878" y="45307"/>
                </a:cubicBezTo>
                <a:cubicBezTo>
                  <a:pt x="166775" y="46430"/>
                  <a:pt x="165767" y="47609"/>
                  <a:pt x="164835" y="48883"/>
                </a:cubicBezTo>
                <a:cubicBezTo>
                  <a:pt x="165633" y="47457"/>
                  <a:pt x="166527" y="46106"/>
                  <a:pt x="167516" y="44832"/>
                </a:cubicBezTo>
                <a:cubicBezTo>
                  <a:pt x="170826" y="40590"/>
                  <a:pt x="175125" y="37471"/>
                  <a:pt x="179462" y="34371"/>
                </a:cubicBezTo>
                <a:cubicBezTo>
                  <a:pt x="183570" y="31460"/>
                  <a:pt x="187431" y="28398"/>
                  <a:pt x="190798" y="24632"/>
                </a:cubicBezTo>
                <a:cubicBezTo>
                  <a:pt x="193974" y="21094"/>
                  <a:pt x="196675" y="17157"/>
                  <a:pt x="199110" y="13086"/>
                </a:cubicBezTo>
                <a:cubicBezTo>
                  <a:pt x="199871" y="11774"/>
                  <a:pt x="200632" y="10461"/>
                  <a:pt x="201336" y="9130"/>
                </a:cubicBezTo>
                <a:cubicBezTo>
                  <a:pt x="201545" y="8769"/>
                  <a:pt x="201754" y="8407"/>
                  <a:pt x="201944" y="8046"/>
                </a:cubicBezTo>
                <a:close/>
                <a:moveTo>
                  <a:pt x="116503" y="45041"/>
                </a:moveTo>
                <a:lnTo>
                  <a:pt x="116503" y="45041"/>
                </a:lnTo>
                <a:cubicBezTo>
                  <a:pt x="114296" y="46030"/>
                  <a:pt x="112242" y="47343"/>
                  <a:pt x="110397" y="48902"/>
                </a:cubicBezTo>
                <a:cubicBezTo>
                  <a:pt x="110587" y="48522"/>
                  <a:pt x="110777" y="48142"/>
                  <a:pt x="110968" y="47761"/>
                </a:cubicBezTo>
                <a:cubicBezTo>
                  <a:pt x="112698" y="46639"/>
                  <a:pt x="114562" y="45745"/>
                  <a:pt x="116503" y="45041"/>
                </a:cubicBezTo>
                <a:close/>
                <a:moveTo>
                  <a:pt x="273329" y="7684"/>
                </a:moveTo>
                <a:cubicBezTo>
                  <a:pt x="269544" y="20657"/>
                  <a:pt x="271770" y="35569"/>
                  <a:pt x="269430" y="49150"/>
                </a:cubicBezTo>
                <a:cubicBezTo>
                  <a:pt x="269449" y="48408"/>
                  <a:pt x="269468" y="47647"/>
                  <a:pt x="269468" y="46886"/>
                </a:cubicBezTo>
                <a:cubicBezTo>
                  <a:pt x="269411" y="40590"/>
                  <a:pt x="268974" y="34332"/>
                  <a:pt x="269316" y="28037"/>
                </a:cubicBezTo>
                <a:lnTo>
                  <a:pt x="269335" y="28037"/>
                </a:lnTo>
                <a:cubicBezTo>
                  <a:pt x="269696" y="21113"/>
                  <a:pt x="270838" y="14094"/>
                  <a:pt x="273329" y="7684"/>
                </a:cubicBezTo>
                <a:close/>
                <a:moveTo>
                  <a:pt x="216576" y="28011"/>
                </a:moveTo>
                <a:cubicBezTo>
                  <a:pt x="216824" y="28011"/>
                  <a:pt x="217076" y="28020"/>
                  <a:pt x="217332" y="28037"/>
                </a:cubicBezTo>
                <a:cubicBezTo>
                  <a:pt x="220927" y="28265"/>
                  <a:pt x="224161" y="30376"/>
                  <a:pt x="225815" y="33591"/>
                </a:cubicBezTo>
                <a:cubicBezTo>
                  <a:pt x="224027" y="31822"/>
                  <a:pt x="221669" y="30757"/>
                  <a:pt x="219158" y="30585"/>
                </a:cubicBezTo>
                <a:cubicBezTo>
                  <a:pt x="218957" y="30573"/>
                  <a:pt x="218756" y="30566"/>
                  <a:pt x="218555" y="30566"/>
                </a:cubicBezTo>
                <a:cubicBezTo>
                  <a:pt x="214584" y="30566"/>
                  <a:pt x="210799" y="33051"/>
                  <a:pt x="209876" y="37052"/>
                </a:cubicBezTo>
                <a:cubicBezTo>
                  <a:pt x="208963" y="40952"/>
                  <a:pt x="211112" y="44946"/>
                  <a:pt x="215126" y="45840"/>
                </a:cubicBezTo>
                <a:cubicBezTo>
                  <a:pt x="215622" y="45950"/>
                  <a:pt x="216110" y="46003"/>
                  <a:pt x="216584" y="46003"/>
                </a:cubicBezTo>
                <a:cubicBezTo>
                  <a:pt x="220038" y="46003"/>
                  <a:pt x="222799" y="43218"/>
                  <a:pt x="223133" y="39639"/>
                </a:cubicBezTo>
                <a:cubicBezTo>
                  <a:pt x="223435" y="36415"/>
                  <a:pt x="221337" y="33165"/>
                  <a:pt x="218256" y="33165"/>
                </a:cubicBezTo>
                <a:cubicBezTo>
                  <a:pt x="217647" y="33165"/>
                  <a:pt x="216999" y="33292"/>
                  <a:pt x="216324" y="33572"/>
                </a:cubicBezTo>
                <a:cubicBezTo>
                  <a:pt x="212938" y="34960"/>
                  <a:pt x="211664" y="40191"/>
                  <a:pt x="215183" y="42226"/>
                </a:cubicBezTo>
                <a:cubicBezTo>
                  <a:pt x="215826" y="42603"/>
                  <a:pt x="216521" y="42774"/>
                  <a:pt x="217200" y="42774"/>
                </a:cubicBezTo>
                <a:cubicBezTo>
                  <a:pt x="219669" y="42774"/>
                  <a:pt x="221918" y="40517"/>
                  <a:pt x="220680" y="37756"/>
                </a:cubicBezTo>
                <a:cubicBezTo>
                  <a:pt x="220137" y="36570"/>
                  <a:pt x="219110" y="36087"/>
                  <a:pt x="218097" y="36087"/>
                </a:cubicBezTo>
                <a:cubicBezTo>
                  <a:pt x="216236" y="36087"/>
                  <a:pt x="214423" y="37717"/>
                  <a:pt x="215753" y="39601"/>
                </a:cubicBezTo>
                <a:cubicBezTo>
                  <a:pt x="216148" y="40154"/>
                  <a:pt x="216822" y="40439"/>
                  <a:pt x="217478" y="40439"/>
                </a:cubicBezTo>
                <a:cubicBezTo>
                  <a:pt x="218245" y="40439"/>
                  <a:pt x="218988" y="40050"/>
                  <a:pt x="219234" y="39240"/>
                </a:cubicBezTo>
                <a:cubicBezTo>
                  <a:pt x="219443" y="38479"/>
                  <a:pt x="219158" y="37680"/>
                  <a:pt x="218530" y="37224"/>
                </a:cubicBezTo>
                <a:lnTo>
                  <a:pt x="218530" y="37224"/>
                </a:lnTo>
                <a:cubicBezTo>
                  <a:pt x="218987" y="37338"/>
                  <a:pt x="219348" y="37661"/>
                  <a:pt x="219519" y="38118"/>
                </a:cubicBezTo>
                <a:cubicBezTo>
                  <a:pt x="219938" y="38859"/>
                  <a:pt x="219919" y="39791"/>
                  <a:pt x="219481" y="40533"/>
                </a:cubicBezTo>
                <a:cubicBezTo>
                  <a:pt x="219016" y="41334"/>
                  <a:pt x="218206" y="41685"/>
                  <a:pt x="217366" y="41685"/>
                </a:cubicBezTo>
                <a:cubicBezTo>
                  <a:pt x="216730" y="41685"/>
                  <a:pt x="216077" y="41484"/>
                  <a:pt x="215544" y="41123"/>
                </a:cubicBezTo>
                <a:cubicBezTo>
                  <a:pt x="212367" y="39005"/>
                  <a:pt x="215093" y="34256"/>
                  <a:pt x="218339" y="34256"/>
                </a:cubicBezTo>
                <a:cubicBezTo>
                  <a:pt x="218359" y="34256"/>
                  <a:pt x="218378" y="34256"/>
                  <a:pt x="218397" y="34256"/>
                </a:cubicBezTo>
                <a:cubicBezTo>
                  <a:pt x="221878" y="34332"/>
                  <a:pt x="222677" y="38669"/>
                  <a:pt x="221707" y="41294"/>
                </a:cubicBezTo>
                <a:cubicBezTo>
                  <a:pt x="220868" y="43592"/>
                  <a:pt x="218812" y="45016"/>
                  <a:pt x="216513" y="45016"/>
                </a:cubicBezTo>
                <a:cubicBezTo>
                  <a:pt x="215995" y="45016"/>
                  <a:pt x="215466" y="44944"/>
                  <a:pt x="214935" y="44794"/>
                </a:cubicBezTo>
                <a:cubicBezTo>
                  <a:pt x="208697" y="42987"/>
                  <a:pt x="209610" y="34523"/>
                  <a:pt x="214840" y="32088"/>
                </a:cubicBezTo>
                <a:cubicBezTo>
                  <a:pt x="216106" y="31500"/>
                  <a:pt x="217347" y="31238"/>
                  <a:pt x="218544" y="31238"/>
                </a:cubicBezTo>
                <a:cubicBezTo>
                  <a:pt x="221642" y="31238"/>
                  <a:pt x="224441" y="32996"/>
                  <a:pt x="226595" y="35398"/>
                </a:cubicBezTo>
                <a:cubicBezTo>
                  <a:pt x="226652" y="35626"/>
                  <a:pt x="226709" y="35835"/>
                  <a:pt x="226766" y="36063"/>
                </a:cubicBezTo>
                <a:cubicBezTo>
                  <a:pt x="226785" y="39107"/>
                  <a:pt x="226481" y="42169"/>
                  <a:pt x="224750" y="44737"/>
                </a:cubicBezTo>
                <a:cubicBezTo>
                  <a:pt x="222886" y="47484"/>
                  <a:pt x="219865" y="49436"/>
                  <a:pt x="216693" y="49436"/>
                </a:cubicBezTo>
                <a:cubicBezTo>
                  <a:pt x="215559" y="49436"/>
                  <a:pt x="214407" y="49187"/>
                  <a:pt x="213281" y="48636"/>
                </a:cubicBezTo>
                <a:cubicBezTo>
                  <a:pt x="208602" y="46373"/>
                  <a:pt x="206148" y="40952"/>
                  <a:pt x="206585" y="35949"/>
                </a:cubicBezTo>
                <a:cubicBezTo>
                  <a:pt x="207945" y="31470"/>
                  <a:pt x="211501" y="28011"/>
                  <a:pt x="216576" y="28011"/>
                </a:cubicBezTo>
                <a:close/>
                <a:moveTo>
                  <a:pt x="131852" y="42264"/>
                </a:moveTo>
                <a:cubicBezTo>
                  <a:pt x="131738" y="42416"/>
                  <a:pt x="131605" y="42568"/>
                  <a:pt x="131472" y="42721"/>
                </a:cubicBezTo>
                <a:cubicBezTo>
                  <a:pt x="128657" y="44851"/>
                  <a:pt x="124986" y="45840"/>
                  <a:pt x="121543" y="46582"/>
                </a:cubicBezTo>
                <a:cubicBezTo>
                  <a:pt x="118081" y="47343"/>
                  <a:pt x="114696" y="48123"/>
                  <a:pt x="111633" y="49815"/>
                </a:cubicBezTo>
                <a:cubicBezTo>
                  <a:pt x="112508" y="49169"/>
                  <a:pt x="113459" y="48598"/>
                  <a:pt x="114448" y="48123"/>
                </a:cubicBezTo>
                <a:cubicBezTo>
                  <a:pt x="119204" y="45764"/>
                  <a:pt x="124701" y="45707"/>
                  <a:pt x="129532" y="43558"/>
                </a:cubicBezTo>
                <a:cubicBezTo>
                  <a:pt x="130350" y="43196"/>
                  <a:pt x="131130" y="42759"/>
                  <a:pt x="131852" y="42264"/>
                </a:cubicBezTo>
                <a:close/>
                <a:moveTo>
                  <a:pt x="225949" y="48008"/>
                </a:moveTo>
                <a:cubicBezTo>
                  <a:pt x="226234" y="48503"/>
                  <a:pt x="226405" y="49055"/>
                  <a:pt x="226424" y="49625"/>
                </a:cubicBezTo>
                <a:cubicBezTo>
                  <a:pt x="226405" y="49777"/>
                  <a:pt x="226386" y="49949"/>
                  <a:pt x="226348" y="50101"/>
                </a:cubicBezTo>
                <a:cubicBezTo>
                  <a:pt x="226177" y="49625"/>
                  <a:pt x="225853" y="49207"/>
                  <a:pt x="225416" y="48921"/>
                </a:cubicBezTo>
                <a:cubicBezTo>
                  <a:pt x="225606" y="48617"/>
                  <a:pt x="225777" y="48313"/>
                  <a:pt x="225949" y="48008"/>
                </a:cubicBezTo>
                <a:close/>
                <a:moveTo>
                  <a:pt x="225226" y="49226"/>
                </a:moveTo>
                <a:cubicBezTo>
                  <a:pt x="225587" y="49511"/>
                  <a:pt x="225834" y="49930"/>
                  <a:pt x="225910" y="50386"/>
                </a:cubicBezTo>
                <a:lnTo>
                  <a:pt x="225891" y="50386"/>
                </a:lnTo>
                <a:cubicBezTo>
                  <a:pt x="225574" y="50156"/>
                  <a:pt x="225174" y="50042"/>
                  <a:pt x="224783" y="50042"/>
                </a:cubicBezTo>
                <a:cubicBezTo>
                  <a:pt x="224753" y="50042"/>
                  <a:pt x="224723" y="50042"/>
                  <a:pt x="224693" y="50044"/>
                </a:cubicBezTo>
                <a:cubicBezTo>
                  <a:pt x="224864" y="49777"/>
                  <a:pt x="225055" y="49511"/>
                  <a:pt x="225226" y="49226"/>
                </a:cubicBezTo>
                <a:close/>
                <a:moveTo>
                  <a:pt x="40952" y="50234"/>
                </a:moveTo>
                <a:cubicBezTo>
                  <a:pt x="40952" y="50291"/>
                  <a:pt x="40971" y="50348"/>
                  <a:pt x="40990" y="50386"/>
                </a:cubicBezTo>
                <a:cubicBezTo>
                  <a:pt x="40958" y="50465"/>
                  <a:pt x="40926" y="50545"/>
                  <a:pt x="40895" y="50624"/>
                </a:cubicBezTo>
                <a:lnTo>
                  <a:pt x="40895" y="50624"/>
                </a:lnTo>
                <a:cubicBezTo>
                  <a:pt x="40895" y="50550"/>
                  <a:pt x="40895" y="50484"/>
                  <a:pt x="40895" y="50405"/>
                </a:cubicBezTo>
                <a:cubicBezTo>
                  <a:pt x="40914" y="50348"/>
                  <a:pt x="40952" y="50291"/>
                  <a:pt x="40952" y="50234"/>
                </a:cubicBezTo>
                <a:close/>
                <a:moveTo>
                  <a:pt x="221307" y="50595"/>
                </a:moveTo>
                <a:lnTo>
                  <a:pt x="221307" y="50595"/>
                </a:lnTo>
                <a:cubicBezTo>
                  <a:pt x="221193" y="50671"/>
                  <a:pt x="221060" y="50728"/>
                  <a:pt x="220946" y="50804"/>
                </a:cubicBezTo>
                <a:cubicBezTo>
                  <a:pt x="221003" y="50747"/>
                  <a:pt x="221060" y="50709"/>
                  <a:pt x="221136" y="50671"/>
                </a:cubicBezTo>
                <a:lnTo>
                  <a:pt x="221307" y="50595"/>
                </a:lnTo>
                <a:close/>
                <a:moveTo>
                  <a:pt x="133869" y="39107"/>
                </a:moveTo>
                <a:lnTo>
                  <a:pt x="133869" y="39107"/>
                </a:lnTo>
                <a:cubicBezTo>
                  <a:pt x="133812" y="39221"/>
                  <a:pt x="133755" y="39316"/>
                  <a:pt x="133697" y="39430"/>
                </a:cubicBezTo>
                <a:cubicBezTo>
                  <a:pt x="130654" y="42911"/>
                  <a:pt x="125880" y="43938"/>
                  <a:pt x="121581" y="45022"/>
                </a:cubicBezTo>
                <a:cubicBezTo>
                  <a:pt x="117739" y="45973"/>
                  <a:pt x="114030" y="47133"/>
                  <a:pt x="110853" y="49568"/>
                </a:cubicBezTo>
                <a:cubicBezTo>
                  <a:pt x="110321" y="49968"/>
                  <a:pt x="109826" y="50405"/>
                  <a:pt x="109351" y="50862"/>
                </a:cubicBezTo>
                <a:cubicBezTo>
                  <a:pt x="109465" y="50652"/>
                  <a:pt x="109598" y="50424"/>
                  <a:pt x="109712" y="50215"/>
                </a:cubicBezTo>
                <a:cubicBezTo>
                  <a:pt x="109750" y="50158"/>
                  <a:pt x="109769" y="50082"/>
                  <a:pt x="109807" y="50025"/>
                </a:cubicBezTo>
                <a:cubicBezTo>
                  <a:pt x="111120" y="48788"/>
                  <a:pt x="112565" y="47704"/>
                  <a:pt x="114125" y="46791"/>
                </a:cubicBezTo>
                <a:cubicBezTo>
                  <a:pt x="119223" y="43767"/>
                  <a:pt x="125233" y="43900"/>
                  <a:pt x="130502" y="41408"/>
                </a:cubicBezTo>
                <a:cubicBezTo>
                  <a:pt x="131738" y="40838"/>
                  <a:pt x="132880" y="40058"/>
                  <a:pt x="133869" y="39107"/>
                </a:cubicBezTo>
                <a:close/>
                <a:moveTo>
                  <a:pt x="228120" y="32660"/>
                </a:moveTo>
                <a:cubicBezTo>
                  <a:pt x="228451" y="33414"/>
                  <a:pt x="228700" y="34170"/>
                  <a:pt x="228916" y="34960"/>
                </a:cubicBezTo>
                <a:cubicBezTo>
                  <a:pt x="230266" y="40305"/>
                  <a:pt x="228992" y="45821"/>
                  <a:pt x="227280" y="50976"/>
                </a:cubicBezTo>
                <a:cubicBezTo>
                  <a:pt x="227603" y="48579"/>
                  <a:pt x="227794" y="46144"/>
                  <a:pt x="227870" y="43710"/>
                </a:cubicBezTo>
                <a:cubicBezTo>
                  <a:pt x="229055" y="40135"/>
                  <a:pt x="229366" y="36224"/>
                  <a:pt x="228120" y="32660"/>
                </a:cubicBezTo>
                <a:close/>
                <a:moveTo>
                  <a:pt x="216580" y="22534"/>
                </a:moveTo>
                <a:cubicBezTo>
                  <a:pt x="219541" y="22534"/>
                  <a:pt x="222379" y="23501"/>
                  <a:pt x="224883" y="25088"/>
                </a:cubicBezTo>
                <a:cubicBezTo>
                  <a:pt x="224465" y="24898"/>
                  <a:pt x="224027" y="24727"/>
                  <a:pt x="223590" y="24575"/>
                </a:cubicBezTo>
                <a:cubicBezTo>
                  <a:pt x="221713" y="23565"/>
                  <a:pt x="219677" y="23098"/>
                  <a:pt x="217648" y="23098"/>
                </a:cubicBezTo>
                <a:cubicBezTo>
                  <a:pt x="212337" y="23098"/>
                  <a:pt x="207068" y="26300"/>
                  <a:pt x="204797" y="31365"/>
                </a:cubicBezTo>
                <a:cubicBezTo>
                  <a:pt x="201545" y="38688"/>
                  <a:pt x="204969" y="47248"/>
                  <a:pt x="212368" y="50329"/>
                </a:cubicBezTo>
                <a:cubicBezTo>
                  <a:pt x="213943" y="50980"/>
                  <a:pt x="215627" y="51306"/>
                  <a:pt x="217313" y="51306"/>
                </a:cubicBezTo>
                <a:cubicBezTo>
                  <a:pt x="217745" y="51306"/>
                  <a:pt x="218176" y="51285"/>
                  <a:pt x="218606" y="51242"/>
                </a:cubicBezTo>
                <a:lnTo>
                  <a:pt x="218606" y="51242"/>
                </a:lnTo>
                <a:cubicBezTo>
                  <a:pt x="217751" y="51622"/>
                  <a:pt x="216819" y="51870"/>
                  <a:pt x="215886" y="51984"/>
                </a:cubicBezTo>
                <a:cubicBezTo>
                  <a:pt x="213661" y="51965"/>
                  <a:pt x="211455" y="51375"/>
                  <a:pt x="209534" y="50272"/>
                </a:cubicBezTo>
                <a:cubicBezTo>
                  <a:pt x="205996" y="47761"/>
                  <a:pt x="203637" y="43063"/>
                  <a:pt x="202420" y="39297"/>
                </a:cubicBezTo>
                <a:cubicBezTo>
                  <a:pt x="202344" y="39088"/>
                  <a:pt x="202287" y="38859"/>
                  <a:pt x="202211" y="38631"/>
                </a:cubicBezTo>
                <a:cubicBezTo>
                  <a:pt x="202096" y="37433"/>
                  <a:pt x="202134" y="36216"/>
                  <a:pt x="202344" y="35017"/>
                </a:cubicBezTo>
                <a:cubicBezTo>
                  <a:pt x="203295" y="29482"/>
                  <a:pt x="207612" y="24480"/>
                  <a:pt x="213071" y="22996"/>
                </a:cubicBezTo>
                <a:cubicBezTo>
                  <a:pt x="214251" y="22681"/>
                  <a:pt x="215425" y="22534"/>
                  <a:pt x="216580" y="22534"/>
                </a:cubicBezTo>
                <a:close/>
                <a:moveTo>
                  <a:pt x="109046" y="190"/>
                </a:moveTo>
                <a:lnTo>
                  <a:pt x="109046" y="190"/>
                </a:lnTo>
                <a:cubicBezTo>
                  <a:pt x="106726" y="8978"/>
                  <a:pt x="108457" y="18678"/>
                  <a:pt x="108761" y="27732"/>
                </a:cubicBezTo>
                <a:cubicBezTo>
                  <a:pt x="109065" y="36082"/>
                  <a:pt x="107430" y="44394"/>
                  <a:pt x="103968" y="52003"/>
                </a:cubicBezTo>
                <a:cubicBezTo>
                  <a:pt x="106726" y="44965"/>
                  <a:pt x="108305" y="37509"/>
                  <a:pt x="108628" y="29958"/>
                </a:cubicBezTo>
                <a:cubicBezTo>
                  <a:pt x="109027" y="20657"/>
                  <a:pt x="106098" y="9377"/>
                  <a:pt x="109046" y="190"/>
                </a:cubicBezTo>
                <a:close/>
                <a:moveTo>
                  <a:pt x="124567" y="46848"/>
                </a:moveTo>
                <a:cubicBezTo>
                  <a:pt x="122913" y="47343"/>
                  <a:pt x="121182" y="47685"/>
                  <a:pt x="119432" y="48027"/>
                </a:cubicBezTo>
                <a:cubicBezTo>
                  <a:pt x="115894" y="48769"/>
                  <a:pt x="112698" y="49968"/>
                  <a:pt x="109769" y="52136"/>
                </a:cubicBezTo>
                <a:cubicBezTo>
                  <a:pt x="111025" y="51166"/>
                  <a:pt x="112375" y="50367"/>
                  <a:pt x="113802" y="49720"/>
                </a:cubicBezTo>
                <a:cubicBezTo>
                  <a:pt x="117244" y="48237"/>
                  <a:pt x="120973" y="47761"/>
                  <a:pt x="124567" y="46848"/>
                </a:cubicBezTo>
                <a:close/>
                <a:moveTo>
                  <a:pt x="55475" y="39449"/>
                </a:moveTo>
                <a:cubicBezTo>
                  <a:pt x="58476" y="39452"/>
                  <a:pt x="61153" y="40860"/>
                  <a:pt x="62445" y="43615"/>
                </a:cubicBezTo>
                <a:cubicBezTo>
                  <a:pt x="63663" y="46201"/>
                  <a:pt x="63701" y="49207"/>
                  <a:pt x="63891" y="52003"/>
                </a:cubicBezTo>
                <a:cubicBezTo>
                  <a:pt x="63910" y="52155"/>
                  <a:pt x="63910" y="52307"/>
                  <a:pt x="63929" y="52459"/>
                </a:cubicBezTo>
                <a:cubicBezTo>
                  <a:pt x="63358" y="48218"/>
                  <a:pt x="62579" y="43938"/>
                  <a:pt x="59193" y="41237"/>
                </a:cubicBezTo>
                <a:cubicBezTo>
                  <a:pt x="57861" y="40141"/>
                  <a:pt x="56185" y="39553"/>
                  <a:pt x="54470" y="39553"/>
                </a:cubicBezTo>
                <a:cubicBezTo>
                  <a:pt x="54250" y="39553"/>
                  <a:pt x="54030" y="39563"/>
                  <a:pt x="53810" y="39582"/>
                </a:cubicBezTo>
                <a:cubicBezTo>
                  <a:pt x="54359" y="39507"/>
                  <a:pt x="54907" y="39450"/>
                  <a:pt x="55475" y="39449"/>
                </a:cubicBezTo>
                <a:close/>
                <a:moveTo>
                  <a:pt x="54095" y="40233"/>
                </a:moveTo>
                <a:cubicBezTo>
                  <a:pt x="56576" y="40233"/>
                  <a:pt x="58851" y="41377"/>
                  <a:pt x="60353" y="43501"/>
                </a:cubicBezTo>
                <a:cubicBezTo>
                  <a:pt x="62369" y="46335"/>
                  <a:pt x="62788" y="49663"/>
                  <a:pt x="63187" y="53011"/>
                </a:cubicBezTo>
                <a:cubicBezTo>
                  <a:pt x="62940" y="52136"/>
                  <a:pt x="62655" y="51280"/>
                  <a:pt x="62312" y="50443"/>
                </a:cubicBezTo>
                <a:lnTo>
                  <a:pt x="62312" y="50462"/>
                </a:lnTo>
                <a:cubicBezTo>
                  <a:pt x="61152" y="47552"/>
                  <a:pt x="59611" y="44318"/>
                  <a:pt x="57063" y="42378"/>
                </a:cubicBezTo>
                <a:cubicBezTo>
                  <a:pt x="55595" y="41266"/>
                  <a:pt x="54084" y="40802"/>
                  <a:pt x="52593" y="40802"/>
                </a:cubicBezTo>
                <a:cubicBezTo>
                  <a:pt x="51687" y="40802"/>
                  <a:pt x="50788" y="40973"/>
                  <a:pt x="49911" y="41275"/>
                </a:cubicBezTo>
                <a:cubicBezTo>
                  <a:pt x="50633" y="40914"/>
                  <a:pt x="51394" y="40647"/>
                  <a:pt x="52174" y="40457"/>
                </a:cubicBezTo>
                <a:cubicBezTo>
                  <a:pt x="52821" y="40307"/>
                  <a:pt x="53465" y="40233"/>
                  <a:pt x="54095" y="40233"/>
                </a:cubicBezTo>
                <a:close/>
                <a:moveTo>
                  <a:pt x="50290" y="44509"/>
                </a:moveTo>
                <a:cubicBezTo>
                  <a:pt x="51982" y="44509"/>
                  <a:pt x="53717" y="44968"/>
                  <a:pt x="55332" y="45897"/>
                </a:cubicBezTo>
                <a:cubicBezTo>
                  <a:pt x="58375" y="47628"/>
                  <a:pt x="60372" y="50424"/>
                  <a:pt x="61685" y="53562"/>
                </a:cubicBezTo>
                <a:cubicBezTo>
                  <a:pt x="59326" y="49416"/>
                  <a:pt x="55408" y="46239"/>
                  <a:pt x="50691" y="45612"/>
                </a:cubicBezTo>
                <a:lnTo>
                  <a:pt x="50672" y="45612"/>
                </a:lnTo>
                <a:lnTo>
                  <a:pt x="50633" y="45593"/>
                </a:lnTo>
                <a:cubicBezTo>
                  <a:pt x="50614" y="45574"/>
                  <a:pt x="50591" y="45564"/>
                  <a:pt x="50567" y="45564"/>
                </a:cubicBezTo>
                <a:cubicBezTo>
                  <a:pt x="50543" y="45564"/>
                  <a:pt x="50519" y="45574"/>
                  <a:pt x="50500" y="45593"/>
                </a:cubicBezTo>
                <a:cubicBezTo>
                  <a:pt x="49983" y="45525"/>
                  <a:pt x="49459" y="45493"/>
                  <a:pt x="48934" y="45493"/>
                </a:cubicBezTo>
                <a:cubicBezTo>
                  <a:pt x="48128" y="45493"/>
                  <a:pt x="47320" y="45569"/>
                  <a:pt x="46525" y="45707"/>
                </a:cubicBezTo>
                <a:cubicBezTo>
                  <a:pt x="46468" y="45726"/>
                  <a:pt x="46430" y="45745"/>
                  <a:pt x="46392" y="45783"/>
                </a:cubicBezTo>
                <a:cubicBezTo>
                  <a:pt x="45935" y="45878"/>
                  <a:pt x="45479" y="46011"/>
                  <a:pt x="45041" y="46182"/>
                </a:cubicBezTo>
                <a:cubicBezTo>
                  <a:pt x="46591" y="45073"/>
                  <a:pt x="48414" y="44509"/>
                  <a:pt x="50290" y="44509"/>
                </a:cubicBezTo>
                <a:close/>
                <a:moveTo>
                  <a:pt x="223894" y="51147"/>
                </a:moveTo>
                <a:cubicBezTo>
                  <a:pt x="224027" y="51147"/>
                  <a:pt x="224142" y="51185"/>
                  <a:pt x="224275" y="51242"/>
                </a:cubicBezTo>
                <a:lnTo>
                  <a:pt x="224617" y="51565"/>
                </a:lnTo>
                <a:cubicBezTo>
                  <a:pt x="224788" y="51889"/>
                  <a:pt x="224883" y="52250"/>
                  <a:pt x="224921" y="52630"/>
                </a:cubicBezTo>
                <a:cubicBezTo>
                  <a:pt x="224959" y="52992"/>
                  <a:pt x="224940" y="53353"/>
                  <a:pt x="224864" y="53696"/>
                </a:cubicBezTo>
                <a:cubicBezTo>
                  <a:pt x="224256" y="53049"/>
                  <a:pt x="223419" y="52669"/>
                  <a:pt x="222525" y="52649"/>
                </a:cubicBezTo>
                <a:cubicBezTo>
                  <a:pt x="223000" y="52174"/>
                  <a:pt x="223457" y="51679"/>
                  <a:pt x="223875" y="51147"/>
                </a:cubicBezTo>
                <a:close/>
                <a:moveTo>
                  <a:pt x="52419" y="41842"/>
                </a:moveTo>
                <a:cubicBezTo>
                  <a:pt x="54266" y="41842"/>
                  <a:pt x="56052" y="42520"/>
                  <a:pt x="57500" y="44033"/>
                </a:cubicBezTo>
                <a:cubicBezTo>
                  <a:pt x="59973" y="46601"/>
                  <a:pt x="61647" y="50177"/>
                  <a:pt x="62674" y="53848"/>
                </a:cubicBezTo>
                <a:cubicBezTo>
                  <a:pt x="61095" y="49872"/>
                  <a:pt x="58508" y="46297"/>
                  <a:pt x="54400" y="44623"/>
                </a:cubicBezTo>
                <a:lnTo>
                  <a:pt x="54381" y="44623"/>
                </a:lnTo>
                <a:cubicBezTo>
                  <a:pt x="53142" y="44117"/>
                  <a:pt x="51768" y="43858"/>
                  <a:pt x="50396" y="43858"/>
                </a:cubicBezTo>
                <a:cubicBezTo>
                  <a:pt x="47532" y="43858"/>
                  <a:pt x="44677" y="44989"/>
                  <a:pt x="43082" y="47381"/>
                </a:cubicBezTo>
                <a:cubicBezTo>
                  <a:pt x="42968" y="47476"/>
                  <a:pt x="42854" y="47590"/>
                  <a:pt x="42740" y="47685"/>
                </a:cubicBezTo>
                <a:cubicBezTo>
                  <a:pt x="42797" y="47571"/>
                  <a:pt x="42854" y="47476"/>
                  <a:pt x="42911" y="47362"/>
                </a:cubicBezTo>
                <a:cubicBezTo>
                  <a:pt x="44509" y="45688"/>
                  <a:pt x="46126" y="44033"/>
                  <a:pt x="48218" y="42949"/>
                </a:cubicBezTo>
                <a:cubicBezTo>
                  <a:pt x="49573" y="42234"/>
                  <a:pt x="51014" y="41842"/>
                  <a:pt x="52419" y="41842"/>
                </a:cubicBezTo>
                <a:close/>
                <a:moveTo>
                  <a:pt x="51676" y="46700"/>
                </a:moveTo>
                <a:lnTo>
                  <a:pt x="51965" y="46772"/>
                </a:lnTo>
                <a:cubicBezTo>
                  <a:pt x="54571" y="48750"/>
                  <a:pt x="56625" y="51394"/>
                  <a:pt x="57937" y="54418"/>
                </a:cubicBezTo>
                <a:lnTo>
                  <a:pt x="57918" y="54418"/>
                </a:lnTo>
                <a:cubicBezTo>
                  <a:pt x="56397" y="51508"/>
                  <a:pt x="54190" y="48883"/>
                  <a:pt x="51718" y="46734"/>
                </a:cubicBezTo>
                <a:cubicBezTo>
                  <a:pt x="51704" y="46720"/>
                  <a:pt x="51690" y="46706"/>
                  <a:pt x="51676" y="46700"/>
                </a:cubicBezTo>
                <a:close/>
                <a:moveTo>
                  <a:pt x="198673" y="29939"/>
                </a:moveTo>
                <a:lnTo>
                  <a:pt x="198673" y="29939"/>
                </a:lnTo>
                <a:cubicBezTo>
                  <a:pt x="198235" y="34580"/>
                  <a:pt x="198977" y="39259"/>
                  <a:pt x="200841" y="43539"/>
                </a:cubicBezTo>
                <a:cubicBezTo>
                  <a:pt x="203238" y="49017"/>
                  <a:pt x="207974" y="53715"/>
                  <a:pt x="214194" y="54114"/>
                </a:cubicBezTo>
                <a:cubicBezTo>
                  <a:pt x="214430" y="54129"/>
                  <a:pt x="214667" y="54137"/>
                  <a:pt x="214902" y="54137"/>
                </a:cubicBezTo>
                <a:cubicBezTo>
                  <a:pt x="217319" y="54137"/>
                  <a:pt x="219671" y="53343"/>
                  <a:pt x="221612" y="51870"/>
                </a:cubicBezTo>
                <a:lnTo>
                  <a:pt x="221612" y="51870"/>
                </a:lnTo>
                <a:cubicBezTo>
                  <a:pt x="219707" y="53605"/>
                  <a:pt x="217419" y="54708"/>
                  <a:pt x="214815" y="54708"/>
                </a:cubicBezTo>
                <a:cubicBezTo>
                  <a:pt x="214195" y="54708"/>
                  <a:pt x="213556" y="54645"/>
                  <a:pt x="212900" y="54514"/>
                </a:cubicBezTo>
                <a:cubicBezTo>
                  <a:pt x="210846" y="54076"/>
                  <a:pt x="208868" y="53258"/>
                  <a:pt x="207118" y="52079"/>
                </a:cubicBezTo>
                <a:cubicBezTo>
                  <a:pt x="201069" y="47723"/>
                  <a:pt x="197703" y="40115"/>
                  <a:pt x="198330" y="32468"/>
                </a:cubicBezTo>
                <a:cubicBezTo>
                  <a:pt x="198387" y="31613"/>
                  <a:pt x="198501" y="30776"/>
                  <a:pt x="198673" y="29939"/>
                </a:cubicBezTo>
                <a:close/>
                <a:moveTo>
                  <a:pt x="196771" y="19306"/>
                </a:moveTo>
                <a:lnTo>
                  <a:pt x="196713" y="19439"/>
                </a:lnTo>
                <a:cubicBezTo>
                  <a:pt x="194697" y="22958"/>
                  <a:pt x="192643" y="26401"/>
                  <a:pt x="190113" y="29615"/>
                </a:cubicBezTo>
                <a:cubicBezTo>
                  <a:pt x="187203" y="33286"/>
                  <a:pt x="183951" y="36672"/>
                  <a:pt x="180356" y="39696"/>
                </a:cubicBezTo>
                <a:cubicBezTo>
                  <a:pt x="174706" y="44471"/>
                  <a:pt x="167992" y="48750"/>
                  <a:pt x="163446" y="54723"/>
                </a:cubicBezTo>
                <a:cubicBezTo>
                  <a:pt x="168525" y="46639"/>
                  <a:pt x="177274" y="41408"/>
                  <a:pt x="184141" y="34903"/>
                </a:cubicBezTo>
                <a:cubicBezTo>
                  <a:pt x="189010" y="30281"/>
                  <a:pt x="193271" y="25031"/>
                  <a:pt x="196771" y="19306"/>
                </a:cubicBezTo>
                <a:close/>
                <a:moveTo>
                  <a:pt x="239187" y="28474"/>
                </a:moveTo>
                <a:lnTo>
                  <a:pt x="239187" y="28474"/>
                </a:lnTo>
                <a:cubicBezTo>
                  <a:pt x="239834" y="30528"/>
                  <a:pt x="240366" y="32640"/>
                  <a:pt x="240785" y="34751"/>
                </a:cubicBezTo>
                <a:cubicBezTo>
                  <a:pt x="241945" y="40723"/>
                  <a:pt x="241945" y="46658"/>
                  <a:pt x="241926" y="52726"/>
                </a:cubicBezTo>
                <a:cubicBezTo>
                  <a:pt x="241945" y="53467"/>
                  <a:pt x="241945" y="54209"/>
                  <a:pt x="241964" y="54932"/>
                </a:cubicBezTo>
                <a:cubicBezTo>
                  <a:pt x="241146" y="48845"/>
                  <a:pt x="240747" y="42683"/>
                  <a:pt x="240138" y="36558"/>
                </a:cubicBezTo>
                <a:cubicBezTo>
                  <a:pt x="239891" y="33895"/>
                  <a:pt x="239644" y="31175"/>
                  <a:pt x="239187" y="28474"/>
                </a:cubicBezTo>
                <a:close/>
                <a:moveTo>
                  <a:pt x="37338" y="38688"/>
                </a:moveTo>
                <a:lnTo>
                  <a:pt x="37338" y="38688"/>
                </a:lnTo>
                <a:cubicBezTo>
                  <a:pt x="34751" y="41560"/>
                  <a:pt x="33077" y="45346"/>
                  <a:pt x="31156" y="48598"/>
                </a:cubicBezTo>
                <a:cubicBezTo>
                  <a:pt x="29787" y="50862"/>
                  <a:pt x="28284" y="53011"/>
                  <a:pt x="26610" y="55065"/>
                </a:cubicBezTo>
                <a:cubicBezTo>
                  <a:pt x="27143" y="54323"/>
                  <a:pt x="27656" y="53582"/>
                  <a:pt x="28151" y="52802"/>
                </a:cubicBezTo>
                <a:cubicBezTo>
                  <a:pt x="31099" y="48142"/>
                  <a:pt x="33553" y="43101"/>
                  <a:pt x="37091" y="38821"/>
                </a:cubicBezTo>
                <a:lnTo>
                  <a:pt x="37338" y="38688"/>
                </a:lnTo>
                <a:close/>
                <a:moveTo>
                  <a:pt x="53715" y="52630"/>
                </a:moveTo>
                <a:cubicBezTo>
                  <a:pt x="54514" y="53372"/>
                  <a:pt x="55141" y="54247"/>
                  <a:pt x="55617" y="55217"/>
                </a:cubicBezTo>
                <a:lnTo>
                  <a:pt x="55598" y="55217"/>
                </a:lnTo>
                <a:cubicBezTo>
                  <a:pt x="55046" y="54399"/>
                  <a:pt x="54343" y="53715"/>
                  <a:pt x="53506" y="53182"/>
                </a:cubicBezTo>
                <a:cubicBezTo>
                  <a:pt x="53582" y="53011"/>
                  <a:pt x="53658" y="52821"/>
                  <a:pt x="53715" y="52630"/>
                </a:cubicBezTo>
                <a:close/>
                <a:moveTo>
                  <a:pt x="189847" y="27770"/>
                </a:moveTo>
                <a:lnTo>
                  <a:pt x="189847" y="27770"/>
                </a:lnTo>
                <a:cubicBezTo>
                  <a:pt x="187507" y="30547"/>
                  <a:pt x="184997" y="33172"/>
                  <a:pt x="182334" y="35607"/>
                </a:cubicBezTo>
                <a:cubicBezTo>
                  <a:pt x="175201" y="42112"/>
                  <a:pt x="166375" y="47400"/>
                  <a:pt x="161772" y="56035"/>
                </a:cubicBezTo>
                <a:cubicBezTo>
                  <a:pt x="162096" y="55027"/>
                  <a:pt x="162438" y="54038"/>
                  <a:pt x="162837" y="53068"/>
                </a:cubicBezTo>
                <a:lnTo>
                  <a:pt x="162818" y="53068"/>
                </a:lnTo>
                <a:cubicBezTo>
                  <a:pt x="166851" y="45460"/>
                  <a:pt x="174573" y="40096"/>
                  <a:pt x="181326" y="35036"/>
                </a:cubicBezTo>
                <a:cubicBezTo>
                  <a:pt x="184350" y="32830"/>
                  <a:pt x="187184" y="30395"/>
                  <a:pt x="189847" y="27770"/>
                </a:cubicBezTo>
                <a:close/>
                <a:moveTo>
                  <a:pt x="47524" y="46726"/>
                </a:moveTo>
                <a:cubicBezTo>
                  <a:pt x="51415" y="46726"/>
                  <a:pt x="54774" y="51123"/>
                  <a:pt x="51052" y="54247"/>
                </a:cubicBezTo>
                <a:cubicBezTo>
                  <a:pt x="49380" y="55665"/>
                  <a:pt x="46737" y="56650"/>
                  <a:pt x="44252" y="56650"/>
                </a:cubicBezTo>
                <a:cubicBezTo>
                  <a:pt x="43570" y="56650"/>
                  <a:pt x="42899" y="56575"/>
                  <a:pt x="42264" y="56416"/>
                </a:cubicBezTo>
                <a:cubicBezTo>
                  <a:pt x="41427" y="54837"/>
                  <a:pt x="41237" y="52992"/>
                  <a:pt x="41732" y="51280"/>
                </a:cubicBezTo>
                <a:lnTo>
                  <a:pt x="41732" y="51280"/>
                </a:lnTo>
                <a:cubicBezTo>
                  <a:pt x="41732" y="51375"/>
                  <a:pt x="41751" y="51470"/>
                  <a:pt x="41770" y="51584"/>
                </a:cubicBezTo>
                <a:cubicBezTo>
                  <a:pt x="42165" y="53651"/>
                  <a:pt x="44225" y="55022"/>
                  <a:pt x="46281" y="55022"/>
                </a:cubicBezTo>
                <a:cubicBezTo>
                  <a:pt x="46400" y="55022"/>
                  <a:pt x="46520" y="55017"/>
                  <a:pt x="46639" y="55008"/>
                </a:cubicBezTo>
                <a:cubicBezTo>
                  <a:pt x="48693" y="54856"/>
                  <a:pt x="50691" y="52973"/>
                  <a:pt x="50348" y="50766"/>
                </a:cubicBezTo>
                <a:cubicBezTo>
                  <a:pt x="50099" y="49244"/>
                  <a:pt x="48631" y="48214"/>
                  <a:pt x="47168" y="48214"/>
                </a:cubicBezTo>
                <a:cubicBezTo>
                  <a:pt x="46621" y="48214"/>
                  <a:pt x="46074" y="48358"/>
                  <a:pt x="45593" y="48674"/>
                </a:cubicBezTo>
                <a:cubicBezTo>
                  <a:pt x="43805" y="49815"/>
                  <a:pt x="43805" y="52745"/>
                  <a:pt x="45973" y="53486"/>
                </a:cubicBezTo>
                <a:cubicBezTo>
                  <a:pt x="46218" y="53569"/>
                  <a:pt x="46462" y="53607"/>
                  <a:pt x="46700" y="53607"/>
                </a:cubicBezTo>
                <a:cubicBezTo>
                  <a:pt x="48225" y="53607"/>
                  <a:pt x="49493" y="52044"/>
                  <a:pt x="48769" y="50481"/>
                </a:cubicBezTo>
                <a:cubicBezTo>
                  <a:pt x="48443" y="49763"/>
                  <a:pt x="47737" y="49431"/>
                  <a:pt x="47026" y="49431"/>
                </a:cubicBezTo>
                <a:cubicBezTo>
                  <a:pt x="46493" y="49431"/>
                  <a:pt x="45957" y="49617"/>
                  <a:pt x="45574" y="49968"/>
                </a:cubicBezTo>
                <a:cubicBezTo>
                  <a:pt x="45726" y="49701"/>
                  <a:pt x="45954" y="49492"/>
                  <a:pt x="46202" y="49340"/>
                </a:cubicBezTo>
                <a:cubicBezTo>
                  <a:pt x="46532" y="49148"/>
                  <a:pt x="46903" y="49059"/>
                  <a:pt x="47275" y="49059"/>
                </a:cubicBezTo>
                <a:cubicBezTo>
                  <a:pt x="48231" y="49059"/>
                  <a:pt x="49196" y="49645"/>
                  <a:pt x="49511" y="50576"/>
                </a:cubicBezTo>
                <a:cubicBezTo>
                  <a:pt x="49930" y="51870"/>
                  <a:pt x="49017" y="53334"/>
                  <a:pt x="47875" y="53924"/>
                </a:cubicBezTo>
                <a:cubicBezTo>
                  <a:pt x="47362" y="54191"/>
                  <a:pt x="46799" y="54314"/>
                  <a:pt x="46235" y="54314"/>
                </a:cubicBezTo>
                <a:cubicBezTo>
                  <a:pt x="44626" y="54314"/>
                  <a:pt x="43004" y="53314"/>
                  <a:pt x="42455" y="51794"/>
                </a:cubicBezTo>
                <a:cubicBezTo>
                  <a:pt x="42226" y="51204"/>
                  <a:pt x="42169" y="50557"/>
                  <a:pt x="42264" y="49949"/>
                </a:cubicBezTo>
                <a:cubicBezTo>
                  <a:pt x="43101" y="48427"/>
                  <a:pt x="44509" y="47343"/>
                  <a:pt x="46183" y="46905"/>
                </a:cubicBezTo>
                <a:cubicBezTo>
                  <a:pt x="46630" y="46783"/>
                  <a:pt x="47080" y="46726"/>
                  <a:pt x="47524" y="46726"/>
                </a:cubicBezTo>
                <a:close/>
                <a:moveTo>
                  <a:pt x="106878" y="6695"/>
                </a:moveTo>
                <a:lnTo>
                  <a:pt x="106878" y="6695"/>
                </a:lnTo>
                <a:cubicBezTo>
                  <a:pt x="106498" y="13372"/>
                  <a:pt x="107772" y="20485"/>
                  <a:pt x="107829" y="26895"/>
                </a:cubicBezTo>
                <a:cubicBezTo>
                  <a:pt x="107867" y="37281"/>
                  <a:pt x="105452" y="47533"/>
                  <a:pt x="100734" y="56796"/>
                </a:cubicBezTo>
                <a:cubicBezTo>
                  <a:pt x="101666" y="54533"/>
                  <a:pt x="102408" y="52193"/>
                  <a:pt x="102941" y="49815"/>
                </a:cubicBezTo>
                <a:cubicBezTo>
                  <a:pt x="102998" y="49511"/>
                  <a:pt x="103074" y="49188"/>
                  <a:pt x="103131" y="48864"/>
                </a:cubicBezTo>
                <a:cubicBezTo>
                  <a:pt x="105261" y="41389"/>
                  <a:pt x="106422" y="33667"/>
                  <a:pt x="106574" y="25887"/>
                </a:cubicBezTo>
                <a:cubicBezTo>
                  <a:pt x="106688" y="19782"/>
                  <a:pt x="106022" y="12991"/>
                  <a:pt x="106878" y="6695"/>
                </a:cubicBezTo>
                <a:close/>
                <a:moveTo>
                  <a:pt x="222408" y="53529"/>
                </a:moveTo>
                <a:cubicBezTo>
                  <a:pt x="223439" y="53529"/>
                  <a:pt x="224419" y="54272"/>
                  <a:pt x="224712" y="55331"/>
                </a:cubicBezTo>
                <a:cubicBezTo>
                  <a:pt x="224655" y="55940"/>
                  <a:pt x="224617" y="56549"/>
                  <a:pt x="224560" y="57157"/>
                </a:cubicBezTo>
                <a:cubicBezTo>
                  <a:pt x="224541" y="57214"/>
                  <a:pt x="224560" y="57253"/>
                  <a:pt x="224560" y="57291"/>
                </a:cubicBezTo>
                <a:cubicBezTo>
                  <a:pt x="223932" y="55712"/>
                  <a:pt x="222582" y="54533"/>
                  <a:pt x="220927" y="54114"/>
                </a:cubicBezTo>
                <a:cubicBezTo>
                  <a:pt x="221384" y="53708"/>
                  <a:pt x="221902" y="53529"/>
                  <a:pt x="222408" y="53529"/>
                </a:cubicBezTo>
                <a:close/>
                <a:moveTo>
                  <a:pt x="93487" y="1978"/>
                </a:moveTo>
                <a:lnTo>
                  <a:pt x="93487" y="1978"/>
                </a:lnTo>
                <a:cubicBezTo>
                  <a:pt x="88162" y="10918"/>
                  <a:pt x="85042" y="20980"/>
                  <a:pt x="84395" y="31346"/>
                </a:cubicBezTo>
                <a:cubicBezTo>
                  <a:pt x="83958" y="38099"/>
                  <a:pt x="84795" y="44813"/>
                  <a:pt x="85499" y="51527"/>
                </a:cubicBezTo>
                <a:cubicBezTo>
                  <a:pt x="85689" y="53505"/>
                  <a:pt x="85879" y="55503"/>
                  <a:pt x="86031" y="57481"/>
                </a:cubicBezTo>
                <a:cubicBezTo>
                  <a:pt x="85841" y="56378"/>
                  <a:pt x="85613" y="55274"/>
                  <a:pt x="85366" y="54190"/>
                </a:cubicBezTo>
                <a:cubicBezTo>
                  <a:pt x="84909" y="52269"/>
                  <a:pt x="84319" y="50348"/>
                  <a:pt x="83635" y="48484"/>
                </a:cubicBezTo>
                <a:cubicBezTo>
                  <a:pt x="82722" y="41484"/>
                  <a:pt x="82817" y="34409"/>
                  <a:pt x="83901" y="27428"/>
                </a:cubicBezTo>
                <a:cubicBezTo>
                  <a:pt x="85366" y="18393"/>
                  <a:pt x="88618" y="9739"/>
                  <a:pt x="93487" y="1978"/>
                </a:cubicBezTo>
                <a:close/>
                <a:moveTo>
                  <a:pt x="122894" y="48199"/>
                </a:moveTo>
                <a:lnTo>
                  <a:pt x="122894" y="48199"/>
                </a:lnTo>
                <a:cubicBezTo>
                  <a:pt x="120801" y="48978"/>
                  <a:pt x="118766" y="49853"/>
                  <a:pt x="116807" y="50804"/>
                </a:cubicBezTo>
                <a:cubicBezTo>
                  <a:pt x="112584" y="52478"/>
                  <a:pt x="108476" y="54590"/>
                  <a:pt x="105109" y="57500"/>
                </a:cubicBezTo>
                <a:cubicBezTo>
                  <a:pt x="107068" y="55408"/>
                  <a:pt x="109180" y="53448"/>
                  <a:pt x="111557" y="51927"/>
                </a:cubicBezTo>
                <a:cubicBezTo>
                  <a:pt x="115076" y="49682"/>
                  <a:pt x="118956" y="49131"/>
                  <a:pt x="122894" y="48199"/>
                </a:cubicBezTo>
                <a:close/>
                <a:moveTo>
                  <a:pt x="266273" y="56815"/>
                </a:moveTo>
                <a:lnTo>
                  <a:pt x="266273" y="57652"/>
                </a:lnTo>
                <a:cubicBezTo>
                  <a:pt x="266254" y="57747"/>
                  <a:pt x="266235" y="57823"/>
                  <a:pt x="266197" y="57918"/>
                </a:cubicBezTo>
                <a:cubicBezTo>
                  <a:pt x="266216" y="57538"/>
                  <a:pt x="266216" y="57176"/>
                  <a:pt x="266216" y="56834"/>
                </a:cubicBezTo>
                <a:lnTo>
                  <a:pt x="266235" y="56815"/>
                </a:lnTo>
                <a:close/>
                <a:moveTo>
                  <a:pt x="173033" y="46201"/>
                </a:moveTo>
                <a:lnTo>
                  <a:pt x="173033" y="46201"/>
                </a:lnTo>
                <a:cubicBezTo>
                  <a:pt x="168886" y="49949"/>
                  <a:pt x="165044" y="54000"/>
                  <a:pt x="161525" y="58337"/>
                </a:cubicBezTo>
                <a:lnTo>
                  <a:pt x="161715" y="57918"/>
                </a:lnTo>
                <a:cubicBezTo>
                  <a:pt x="164816" y="53296"/>
                  <a:pt x="168810" y="49663"/>
                  <a:pt x="173033" y="46201"/>
                </a:cubicBezTo>
                <a:close/>
                <a:moveTo>
                  <a:pt x="45136" y="58032"/>
                </a:moveTo>
                <a:lnTo>
                  <a:pt x="45136" y="58032"/>
                </a:lnTo>
                <a:cubicBezTo>
                  <a:pt x="44281" y="58318"/>
                  <a:pt x="43406" y="58584"/>
                  <a:pt x="42512" y="58793"/>
                </a:cubicBezTo>
                <a:cubicBezTo>
                  <a:pt x="42911" y="58584"/>
                  <a:pt x="43291" y="58337"/>
                  <a:pt x="43653" y="58070"/>
                </a:cubicBezTo>
                <a:cubicBezTo>
                  <a:pt x="43834" y="58077"/>
                  <a:pt x="44015" y="58082"/>
                  <a:pt x="44196" y="58082"/>
                </a:cubicBezTo>
                <a:cubicBezTo>
                  <a:pt x="44509" y="58082"/>
                  <a:pt x="44823" y="58069"/>
                  <a:pt x="45136" y="58032"/>
                </a:cubicBezTo>
                <a:close/>
                <a:moveTo>
                  <a:pt x="42052" y="57883"/>
                </a:moveTo>
                <a:lnTo>
                  <a:pt x="42052" y="57883"/>
                </a:lnTo>
                <a:cubicBezTo>
                  <a:pt x="42351" y="57939"/>
                  <a:pt x="42650" y="57995"/>
                  <a:pt x="42949" y="58032"/>
                </a:cubicBezTo>
                <a:cubicBezTo>
                  <a:pt x="42302" y="58375"/>
                  <a:pt x="41618" y="58641"/>
                  <a:pt x="40895" y="58831"/>
                </a:cubicBezTo>
                <a:cubicBezTo>
                  <a:pt x="41312" y="58547"/>
                  <a:pt x="41691" y="58224"/>
                  <a:pt x="42052" y="57883"/>
                </a:cubicBezTo>
                <a:close/>
                <a:moveTo>
                  <a:pt x="196523" y="41066"/>
                </a:moveTo>
                <a:lnTo>
                  <a:pt x="196523" y="41066"/>
                </a:lnTo>
                <a:cubicBezTo>
                  <a:pt x="197836" y="46030"/>
                  <a:pt x="199852" y="50766"/>
                  <a:pt x="202496" y="55179"/>
                </a:cubicBezTo>
                <a:cubicBezTo>
                  <a:pt x="203085" y="56435"/>
                  <a:pt x="203694" y="57671"/>
                  <a:pt x="204284" y="58926"/>
                </a:cubicBezTo>
                <a:cubicBezTo>
                  <a:pt x="200822" y="53277"/>
                  <a:pt x="197626" y="47381"/>
                  <a:pt x="196523" y="41066"/>
                </a:cubicBezTo>
                <a:close/>
                <a:moveTo>
                  <a:pt x="153860" y="30852"/>
                </a:moveTo>
                <a:lnTo>
                  <a:pt x="153860" y="30852"/>
                </a:lnTo>
                <a:cubicBezTo>
                  <a:pt x="155552" y="34104"/>
                  <a:pt x="156884" y="37490"/>
                  <a:pt x="157283" y="41161"/>
                </a:cubicBezTo>
                <a:cubicBezTo>
                  <a:pt x="157892" y="46677"/>
                  <a:pt x="155914" y="51489"/>
                  <a:pt x="152718" y="55883"/>
                </a:cubicBezTo>
                <a:cubicBezTo>
                  <a:pt x="151938" y="56948"/>
                  <a:pt x="151102" y="57994"/>
                  <a:pt x="150246" y="59021"/>
                </a:cubicBezTo>
                <a:cubicBezTo>
                  <a:pt x="151900" y="56454"/>
                  <a:pt x="153384" y="53791"/>
                  <a:pt x="154430" y="50900"/>
                </a:cubicBezTo>
                <a:cubicBezTo>
                  <a:pt x="155971" y="46544"/>
                  <a:pt x="156408" y="41846"/>
                  <a:pt x="155686" y="37281"/>
                </a:cubicBezTo>
                <a:cubicBezTo>
                  <a:pt x="155362" y="35207"/>
                  <a:pt x="154811" y="33191"/>
                  <a:pt x="153993" y="31251"/>
                </a:cubicBezTo>
                <a:cubicBezTo>
                  <a:pt x="153955" y="31118"/>
                  <a:pt x="153917" y="30985"/>
                  <a:pt x="153860" y="30852"/>
                </a:cubicBezTo>
                <a:close/>
                <a:moveTo>
                  <a:pt x="40990" y="57557"/>
                </a:moveTo>
                <a:cubicBezTo>
                  <a:pt x="41199" y="57633"/>
                  <a:pt x="41408" y="57709"/>
                  <a:pt x="41637" y="57766"/>
                </a:cubicBezTo>
                <a:cubicBezTo>
                  <a:pt x="40895" y="58356"/>
                  <a:pt x="40058" y="58831"/>
                  <a:pt x="39164" y="59174"/>
                </a:cubicBezTo>
                <a:cubicBezTo>
                  <a:pt x="39830" y="58698"/>
                  <a:pt x="40438" y="58166"/>
                  <a:pt x="40971" y="57557"/>
                </a:cubicBezTo>
                <a:close/>
                <a:moveTo>
                  <a:pt x="39506" y="56815"/>
                </a:moveTo>
                <a:cubicBezTo>
                  <a:pt x="39868" y="57043"/>
                  <a:pt x="40229" y="57233"/>
                  <a:pt x="40609" y="57405"/>
                </a:cubicBezTo>
                <a:cubicBezTo>
                  <a:pt x="39830" y="58127"/>
                  <a:pt x="38936" y="58717"/>
                  <a:pt x="37966" y="59193"/>
                </a:cubicBezTo>
                <a:cubicBezTo>
                  <a:pt x="38631" y="58489"/>
                  <a:pt x="39145" y="57690"/>
                  <a:pt x="39506" y="56815"/>
                </a:cubicBezTo>
                <a:close/>
                <a:moveTo>
                  <a:pt x="37509" y="54856"/>
                </a:moveTo>
                <a:cubicBezTo>
                  <a:pt x="37699" y="55122"/>
                  <a:pt x="37928" y="55388"/>
                  <a:pt x="38137" y="55636"/>
                </a:cubicBezTo>
                <a:cubicBezTo>
                  <a:pt x="37737" y="57253"/>
                  <a:pt x="36748" y="58660"/>
                  <a:pt x="35379" y="59592"/>
                </a:cubicBezTo>
                <a:cubicBezTo>
                  <a:pt x="36653" y="58337"/>
                  <a:pt x="37414" y="56644"/>
                  <a:pt x="37509" y="54856"/>
                </a:cubicBezTo>
                <a:close/>
                <a:moveTo>
                  <a:pt x="160631" y="59421"/>
                </a:moveTo>
                <a:cubicBezTo>
                  <a:pt x="160631" y="59421"/>
                  <a:pt x="160631" y="59440"/>
                  <a:pt x="160650" y="59440"/>
                </a:cubicBezTo>
                <a:lnTo>
                  <a:pt x="160498" y="59611"/>
                </a:lnTo>
                <a:cubicBezTo>
                  <a:pt x="160536" y="59554"/>
                  <a:pt x="160574" y="59497"/>
                  <a:pt x="160631" y="59421"/>
                </a:cubicBezTo>
                <a:close/>
                <a:moveTo>
                  <a:pt x="93602" y="21741"/>
                </a:moveTo>
                <a:lnTo>
                  <a:pt x="93602" y="21741"/>
                </a:lnTo>
                <a:cubicBezTo>
                  <a:pt x="92936" y="32278"/>
                  <a:pt x="96245" y="42778"/>
                  <a:pt x="94819" y="53334"/>
                </a:cubicBezTo>
                <a:cubicBezTo>
                  <a:pt x="94534" y="55465"/>
                  <a:pt x="94077" y="57557"/>
                  <a:pt x="93487" y="59630"/>
                </a:cubicBezTo>
                <a:cubicBezTo>
                  <a:pt x="94457" y="53049"/>
                  <a:pt x="93640" y="46068"/>
                  <a:pt x="93126" y="39468"/>
                </a:cubicBezTo>
                <a:cubicBezTo>
                  <a:pt x="92689" y="33591"/>
                  <a:pt x="92727" y="27580"/>
                  <a:pt x="93602" y="21741"/>
                </a:cubicBezTo>
                <a:close/>
                <a:moveTo>
                  <a:pt x="219748" y="54704"/>
                </a:moveTo>
                <a:cubicBezTo>
                  <a:pt x="219843" y="54799"/>
                  <a:pt x="219957" y="54856"/>
                  <a:pt x="220071" y="54875"/>
                </a:cubicBezTo>
                <a:cubicBezTo>
                  <a:pt x="222468" y="55103"/>
                  <a:pt x="224237" y="57214"/>
                  <a:pt x="224046" y="59630"/>
                </a:cubicBezTo>
                <a:lnTo>
                  <a:pt x="224027" y="59630"/>
                </a:lnTo>
                <a:cubicBezTo>
                  <a:pt x="223647" y="57233"/>
                  <a:pt x="221802" y="55350"/>
                  <a:pt x="219443" y="54875"/>
                </a:cubicBezTo>
                <a:cubicBezTo>
                  <a:pt x="219538" y="54818"/>
                  <a:pt x="219653" y="54761"/>
                  <a:pt x="219748" y="54704"/>
                </a:cubicBezTo>
                <a:close/>
                <a:moveTo>
                  <a:pt x="133332" y="26693"/>
                </a:moveTo>
                <a:cubicBezTo>
                  <a:pt x="134024" y="26693"/>
                  <a:pt x="134716" y="26795"/>
                  <a:pt x="135371" y="27009"/>
                </a:cubicBezTo>
                <a:cubicBezTo>
                  <a:pt x="138776" y="28132"/>
                  <a:pt x="140602" y="31517"/>
                  <a:pt x="140088" y="34960"/>
                </a:cubicBezTo>
                <a:cubicBezTo>
                  <a:pt x="139156" y="41237"/>
                  <a:pt x="133431" y="46905"/>
                  <a:pt x="128467" y="50386"/>
                </a:cubicBezTo>
                <a:cubicBezTo>
                  <a:pt x="123160" y="54114"/>
                  <a:pt x="116978" y="56168"/>
                  <a:pt x="110968" y="58489"/>
                </a:cubicBezTo>
                <a:cubicBezTo>
                  <a:pt x="109997" y="58869"/>
                  <a:pt x="109046" y="59250"/>
                  <a:pt x="108095" y="59668"/>
                </a:cubicBezTo>
                <a:cubicBezTo>
                  <a:pt x="110340" y="58337"/>
                  <a:pt x="112622" y="57081"/>
                  <a:pt x="114905" y="55902"/>
                </a:cubicBezTo>
                <a:cubicBezTo>
                  <a:pt x="120915" y="52764"/>
                  <a:pt x="127611" y="50158"/>
                  <a:pt x="132975" y="45973"/>
                </a:cubicBezTo>
                <a:cubicBezTo>
                  <a:pt x="137216" y="42702"/>
                  <a:pt x="140659" y="37338"/>
                  <a:pt x="138624" y="31860"/>
                </a:cubicBezTo>
                <a:cubicBezTo>
                  <a:pt x="137578" y="29083"/>
                  <a:pt x="134858" y="27029"/>
                  <a:pt x="132100" y="26800"/>
                </a:cubicBezTo>
                <a:cubicBezTo>
                  <a:pt x="132505" y="26729"/>
                  <a:pt x="132918" y="26693"/>
                  <a:pt x="133332" y="26693"/>
                </a:cubicBezTo>
                <a:close/>
                <a:moveTo>
                  <a:pt x="38365" y="55864"/>
                </a:moveTo>
                <a:cubicBezTo>
                  <a:pt x="38498" y="55997"/>
                  <a:pt x="38631" y="56111"/>
                  <a:pt x="38764" y="56244"/>
                </a:cubicBezTo>
                <a:cubicBezTo>
                  <a:pt x="38898" y="56359"/>
                  <a:pt x="39088" y="56511"/>
                  <a:pt x="39259" y="56644"/>
                </a:cubicBezTo>
                <a:cubicBezTo>
                  <a:pt x="38593" y="57918"/>
                  <a:pt x="37585" y="58983"/>
                  <a:pt x="36330" y="59706"/>
                </a:cubicBezTo>
                <a:cubicBezTo>
                  <a:pt x="37414" y="58679"/>
                  <a:pt x="38118" y="57329"/>
                  <a:pt x="38365" y="55864"/>
                </a:cubicBezTo>
                <a:close/>
                <a:moveTo>
                  <a:pt x="35911" y="50576"/>
                </a:moveTo>
                <a:cubicBezTo>
                  <a:pt x="35911" y="50671"/>
                  <a:pt x="35911" y="50766"/>
                  <a:pt x="35930" y="50862"/>
                </a:cubicBezTo>
                <a:cubicBezTo>
                  <a:pt x="34827" y="54875"/>
                  <a:pt x="32335" y="58108"/>
                  <a:pt x="29026" y="60372"/>
                </a:cubicBezTo>
                <a:cubicBezTo>
                  <a:pt x="32221" y="57842"/>
                  <a:pt x="34618" y="54437"/>
                  <a:pt x="35911" y="50576"/>
                </a:cubicBezTo>
                <a:close/>
                <a:moveTo>
                  <a:pt x="35797" y="48408"/>
                </a:moveTo>
                <a:cubicBezTo>
                  <a:pt x="35797" y="48674"/>
                  <a:pt x="35797" y="48959"/>
                  <a:pt x="35797" y="49245"/>
                </a:cubicBezTo>
                <a:cubicBezTo>
                  <a:pt x="35474" y="50253"/>
                  <a:pt x="35074" y="51242"/>
                  <a:pt x="34637" y="52212"/>
                </a:cubicBezTo>
                <a:cubicBezTo>
                  <a:pt x="32982" y="55655"/>
                  <a:pt x="30395" y="58546"/>
                  <a:pt x="27143" y="60562"/>
                </a:cubicBezTo>
                <a:cubicBezTo>
                  <a:pt x="28817" y="59155"/>
                  <a:pt x="30338" y="57557"/>
                  <a:pt x="31670" y="55826"/>
                </a:cubicBezTo>
                <a:cubicBezTo>
                  <a:pt x="33401" y="53562"/>
                  <a:pt x="34789" y="51071"/>
                  <a:pt x="35797" y="48408"/>
                </a:cubicBezTo>
                <a:close/>
                <a:moveTo>
                  <a:pt x="36710" y="53505"/>
                </a:moveTo>
                <a:cubicBezTo>
                  <a:pt x="36862" y="53810"/>
                  <a:pt x="37034" y="54114"/>
                  <a:pt x="37205" y="54399"/>
                </a:cubicBezTo>
                <a:cubicBezTo>
                  <a:pt x="36919" y="57519"/>
                  <a:pt x="34960" y="59915"/>
                  <a:pt x="31879" y="60828"/>
                </a:cubicBezTo>
                <a:cubicBezTo>
                  <a:pt x="33401" y="59820"/>
                  <a:pt x="34789" y="58622"/>
                  <a:pt x="35683" y="57043"/>
                </a:cubicBezTo>
                <a:cubicBezTo>
                  <a:pt x="36273" y="55959"/>
                  <a:pt x="36634" y="54761"/>
                  <a:pt x="36710" y="53505"/>
                </a:cubicBezTo>
                <a:close/>
                <a:moveTo>
                  <a:pt x="55270" y="38345"/>
                </a:moveTo>
                <a:cubicBezTo>
                  <a:pt x="55316" y="38345"/>
                  <a:pt x="55362" y="38345"/>
                  <a:pt x="55408" y="38346"/>
                </a:cubicBezTo>
                <a:cubicBezTo>
                  <a:pt x="58394" y="38403"/>
                  <a:pt x="61399" y="39677"/>
                  <a:pt x="63092" y="42245"/>
                </a:cubicBezTo>
                <a:cubicBezTo>
                  <a:pt x="64937" y="45022"/>
                  <a:pt x="65051" y="48617"/>
                  <a:pt x="65203" y="51851"/>
                </a:cubicBezTo>
                <a:cubicBezTo>
                  <a:pt x="65337" y="54875"/>
                  <a:pt x="65280" y="57918"/>
                  <a:pt x="64994" y="60943"/>
                </a:cubicBezTo>
                <a:cubicBezTo>
                  <a:pt x="65013" y="60106"/>
                  <a:pt x="65013" y="59288"/>
                  <a:pt x="64994" y="58470"/>
                </a:cubicBezTo>
                <a:cubicBezTo>
                  <a:pt x="64937" y="55579"/>
                  <a:pt x="64747" y="52669"/>
                  <a:pt x="64519" y="49758"/>
                </a:cubicBezTo>
                <a:cubicBezTo>
                  <a:pt x="64347" y="47628"/>
                  <a:pt x="64100" y="45441"/>
                  <a:pt x="63225" y="43462"/>
                </a:cubicBezTo>
                <a:cubicBezTo>
                  <a:pt x="61819" y="40274"/>
                  <a:pt x="58783" y="38674"/>
                  <a:pt x="55481" y="38674"/>
                </a:cubicBezTo>
                <a:cubicBezTo>
                  <a:pt x="54942" y="38674"/>
                  <a:pt x="54396" y="38717"/>
                  <a:pt x="53848" y="38802"/>
                </a:cubicBezTo>
                <a:cubicBezTo>
                  <a:pt x="50025" y="39411"/>
                  <a:pt x="46962" y="41941"/>
                  <a:pt x="44452" y="44813"/>
                </a:cubicBezTo>
                <a:cubicBezTo>
                  <a:pt x="46976" y="41197"/>
                  <a:pt x="50618" y="38345"/>
                  <a:pt x="55270" y="38345"/>
                </a:cubicBezTo>
                <a:close/>
                <a:moveTo>
                  <a:pt x="154715" y="40305"/>
                </a:moveTo>
                <a:cubicBezTo>
                  <a:pt x="155115" y="50063"/>
                  <a:pt x="146993" y="56549"/>
                  <a:pt x="139061" y="61019"/>
                </a:cubicBezTo>
                <a:cubicBezTo>
                  <a:pt x="146670" y="56511"/>
                  <a:pt x="153460" y="49264"/>
                  <a:pt x="154715" y="40324"/>
                </a:cubicBezTo>
                <a:lnTo>
                  <a:pt x="154715" y="40305"/>
                </a:lnTo>
                <a:close/>
                <a:moveTo>
                  <a:pt x="159623" y="60695"/>
                </a:moveTo>
                <a:lnTo>
                  <a:pt x="159604" y="60790"/>
                </a:lnTo>
                <a:cubicBezTo>
                  <a:pt x="159547" y="60866"/>
                  <a:pt x="159490" y="60943"/>
                  <a:pt x="159433" y="61019"/>
                </a:cubicBezTo>
                <a:lnTo>
                  <a:pt x="159509" y="60809"/>
                </a:lnTo>
                <a:cubicBezTo>
                  <a:pt x="159547" y="60771"/>
                  <a:pt x="159585" y="60733"/>
                  <a:pt x="159623" y="60695"/>
                </a:cubicBezTo>
                <a:close/>
                <a:moveTo>
                  <a:pt x="215525" y="56321"/>
                </a:moveTo>
                <a:lnTo>
                  <a:pt x="215525" y="56321"/>
                </a:lnTo>
                <a:cubicBezTo>
                  <a:pt x="217256" y="57214"/>
                  <a:pt x="218606" y="58679"/>
                  <a:pt x="219348" y="60467"/>
                </a:cubicBezTo>
                <a:cubicBezTo>
                  <a:pt x="219424" y="60657"/>
                  <a:pt x="219500" y="60847"/>
                  <a:pt x="219558" y="61038"/>
                </a:cubicBezTo>
                <a:cubicBezTo>
                  <a:pt x="218683" y="59117"/>
                  <a:pt x="217275" y="57500"/>
                  <a:pt x="215525" y="56321"/>
                </a:cubicBezTo>
                <a:close/>
                <a:moveTo>
                  <a:pt x="132822" y="27295"/>
                </a:moveTo>
                <a:cubicBezTo>
                  <a:pt x="133812" y="27428"/>
                  <a:pt x="134782" y="27827"/>
                  <a:pt x="135600" y="28417"/>
                </a:cubicBezTo>
                <a:cubicBezTo>
                  <a:pt x="138186" y="30300"/>
                  <a:pt x="139004" y="33705"/>
                  <a:pt x="138434" y="36748"/>
                </a:cubicBezTo>
                <a:cubicBezTo>
                  <a:pt x="137235" y="42987"/>
                  <a:pt x="131187" y="46449"/>
                  <a:pt x="126013" y="49112"/>
                </a:cubicBezTo>
                <a:cubicBezTo>
                  <a:pt x="118157" y="53106"/>
                  <a:pt x="109959" y="56739"/>
                  <a:pt x="102579" y="61608"/>
                </a:cubicBezTo>
                <a:lnTo>
                  <a:pt x="102579" y="61608"/>
                </a:lnTo>
                <a:cubicBezTo>
                  <a:pt x="103017" y="61000"/>
                  <a:pt x="103492" y="60410"/>
                  <a:pt x="103987" y="59858"/>
                </a:cubicBezTo>
                <a:cubicBezTo>
                  <a:pt x="109351" y="55617"/>
                  <a:pt x="115209" y="52041"/>
                  <a:pt x="121619" y="49473"/>
                </a:cubicBezTo>
                <a:lnTo>
                  <a:pt x="121790" y="49416"/>
                </a:lnTo>
                <a:cubicBezTo>
                  <a:pt x="122399" y="49169"/>
                  <a:pt x="123008" y="48940"/>
                  <a:pt x="123616" y="48712"/>
                </a:cubicBezTo>
                <a:cubicBezTo>
                  <a:pt x="128143" y="47076"/>
                  <a:pt x="132956" y="45403"/>
                  <a:pt x="136113" y="41560"/>
                </a:cubicBezTo>
                <a:cubicBezTo>
                  <a:pt x="138491" y="38650"/>
                  <a:pt x="139366" y="34713"/>
                  <a:pt x="137578" y="31289"/>
                </a:cubicBezTo>
                <a:cubicBezTo>
                  <a:pt x="136931" y="29996"/>
                  <a:pt x="135866" y="28950"/>
                  <a:pt x="134572" y="28322"/>
                </a:cubicBezTo>
                <a:cubicBezTo>
                  <a:pt x="134059" y="27884"/>
                  <a:pt x="133450" y="27523"/>
                  <a:pt x="132822" y="27295"/>
                </a:cubicBezTo>
                <a:close/>
                <a:moveTo>
                  <a:pt x="36197" y="52041"/>
                </a:moveTo>
                <a:cubicBezTo>
                  <a:pt x="36235" y="52193"/>
                  <a:pt x="36273" y="52326"/>
                  <a:pt x="36311" y="52459"/>
                </a:cubicBezTo>
                <a:cubicBezTo>
                  <a:pt x="36235" y="54057"/>
                  <a:pt x="35911" y="55598"/>
                  <a:pt x="35055" y="56986"/>
                </a:cubicBezTo>
                <a:cubicBezTo>
                  <a:pt x="33800" y="58964"/>
                  <a:pt x="31784" y="60201"/>
                  <a:pt x="29768" y="61323"/>
                </a:cubicBezTo>
                <a:cubicBezTo>
                  <a:pt x="29254" y="61456"/>
                  <a:pt x="28721" y="61589"/>
                  <a:pt x="28189" y="61722"/>
                </a:cubicBezTo>
                <a:cubicBezTo>
                  <a:pt x="31936" y="59706"/>
                  <a:pt x="34846" y="56092"/>
                  <a:pt x="36178" y="52041"/>
                </a:cubicBezTo>
                <a:close/>
                <a:moveTo>
                  <a:pt x="266463" y="61798"/>
                </a:moveTo>
                <a:lnTo>
                  <a:pt x="266425" y="61875"/>
                </a:lnTo>
                <a:lnTo>
                  <a:pt x="266425" y="61856"/>
                </a:lnTo>
                <a:lnTo>
                  <a:pt x="266463" y="61798"/>
                </a:lnTo>
                <a:close/>
                <a:moveTo>
                  <a:pt x="219615" y="55845"/>
                </a:moveTo>
                <a:cubicBezTo>
                  <a:pt x="222239" y="56568"/>
                  <a:pt x="223761" y="59288"/>
                  <a:pt x="223019" y="61913"/>
                </a:cubicBezTo>
                <a:cubicBezTo>
                  <a:pt x="223000" y="61513"/>
                  <a:pt x="222962" y="61133"/>
                  <a:pt x="222905" y="60752"/>
                </a:cubicBezTo>
                <a:cubicBezTo>
                  <a:pt x="222582" y="58679"/>
                  <a:pt x="221364" y="56834"/>
                  <a:pt x="219615" y="55845"/>
                </a:cubicBezTo>
                <a:close/>
                <a:moveTo>
                  <a:pt x="64081" y="61894"/>
                </a:moveTo>
                <a:cubicBezTo>
                  <a:pt x="64100" y="61894"/>
                  <a:pt x="64119" y="61913"/>
                  <a:pt x="64119" y="61913"/>
                </a:cubicBezTo>
                <a:cubicBezTo>
                  <a:pt x="64119" y="62084"/>
                  <a:pt x="64119" y="62255"/>
                  <a:pt x="64100" y="62407"/>
                </a:cubicBezTo>
                <a:cubicBezTo>
                  <a:pt x="64100" y="62236"/>
                  <a:pt x="64100" y="62065"/>
                  <a:pt x="64081" y="61894"/>
                </a:cubicBezTo>
                <a:close/>
                <a:moveTo>
                  <a:pt x="234850" y="50158"/>
                </a:moveTo>
                <a:cubicBezTo>
                  <a:pt x="235002" y="54475"/>
                  <a:pt x="234242" y="58812"/>
                  <a:pt x="234108" y="63149"/>
                </a:cubicBezTo>
                <a:cubicBezTo>
                  <a:pt x="233766" y="60790"/>
                  <a:pt x="233747" y="58375"/>
                  <a:pt x="234070" y="56016"/>
                </a:cubicBezTo>
                <a:cubicBezTo>
                  <a:pt x="234318" y="54057"/>
                  <a:pt x="234660" y="52117"/>
                  <a:pt x="234850" y="50158"/>
                </a:cubicBezTo>
                <a:close/>
                <a:moveTo>
                  <a:pt x="36919" y="42511"/>
                </a:moveTo>
                <a:lnTo>
                  <a:pt x="36919" y="42511"/>
                </a:lnTo>
                <a:cubicBezTo>
                  <a:pt x="36653" y="43215"/>
                  <a:pt x="36444" y="43957"/>
                  <a:pt x="36197" y="44699"/>
                </a:cubicBezTo>
                <a:cubicBezTo>
                  <a:pt x="35151" y="48008"/>
                  <a:pt x="33952" y="51185"/>
                  <a:pt x="31993" y="54076"/>
                </a:cubicBezTo>
                <a:cubicBezTo>
                  <a:pt x="29444" y="57785"/>
                  <a:pt x="26059" y="60847"/>
                  <a:pt x="22083" y="63016"/>
                </a:cubicBezTo>
                <a:lnTo>
                  <a:pt x="21551" y="63187"/>
                </a:lnTo>
                <a:cubicBezTo>
                  <a:pt x="28436" y="58032"/>
                  <a:pt x="32621" y="50082"/>
                  <a:pt x="36919" y="42511"/>
                </a:cubicBezTo>
                <a:close/>
                <a:moveTo>
                  <a:pt x="202268" y="50120"/>
                </a:moveTo>
                <a:lnTo>
                  <a:pt x="202268" y="50120"/>
                </a:lnTo>
                <a:cubicBezTo>
                  <a:pt x="202572" y="50405"/>
                  <a:pt x="202876" y="50690"/>
                  <a:pt x="203181" y="50976"/>
                </a:cubicBezTo>
                <a:cubicBezTo>
                  <a:pt x="207232" y="55141"/>
                  <a:pt x="212254" y="58869"/>
                  <a:pt x="215506" y="63491"/>
                </a:cubicBezTo>
                <a:cubicBezTo>
                  <a:pt x="211664" y="58736"/>
                  <a:pt x="205920" y="55065"/>
                  <a:pt x="202268" y="50120"/>
                </a:cubicBezTo>
                <a:close/>
                <a:moveTo>
                  <a:pt x="222981" y="63701"/>
                </a:moveTo>
                <a:cubicBezTo>
                  <a:pt x="222943" y="63758"/>
                  <a:pt x="222924" y="63834"/>
                  <a:pt x="222905" y="63891"/>
                </a:cubicBezTo>
                <a:cubicBezTo>
                  <a:pt x="222924" y="63834"/>
                  <a:pt x="222924" y="63758"/>
                  <a:pt x="222943" y="63701"/>
                </a:cubicBezTo>
                <a:close/>
                <a:moveTo>
                  <a:pt x="265854" y="62940"/>
                </a:moveTo>
                <a:lnTo>
                  <a:pt x="265854" y="62940"/>
                </a:lnTo>
                <a:cubicBezTo>
                  <a:pt x="265778" y="63187"/>
                  <a:pt x="265683" y="63453"/>
                  <a:pt x="265607" y="63701"/>
                </a:cubicBezTo>
                <a:lnTo>
                  <a:pt x="265512" y="63910"/>
                </a:lnTo>
                <a:cubicBezTo>
                  <a:pt x="265512" y="63796"/>
                  <a:pt x="265550" y="63682"/>
                  <a:pt x="265588" y="63567"/>
                </a:cubicBezTo>
                <a:lnTo>
                  <a:pt x="265607" y="63510"/>
                </a:lnTo>
                <a:cubicBezTo>
                  <a:pt x="265607" y="63510"/>
                  <a:pt x="265607" y="63491"/>
                  <a:pt x="265607" y="63472"/>
                </a:cubicBezTo>
                <a:cubicBezTo>
                  <a:pt x="265607" y="63434"/>
                  <a:pt x="265607" y="63396"/>
                  <a:pt x="265607" y="63377"/>
                </a:cubicBezTo>
                <a:cubicBezTo>
                  <a:pt x="265702" y="63225"/>
                  <a:pt x="265778" y="63092"/>
                  <a:pt x="265854" y="62940"/>
                </a:cubicBezTo>
                <a:close/>
                <a:moveTo>
                  <a:pt x="39145" y="37623"/>
                </a:moveTo>
                <a:lnTo>
                  <a:pt x="39145" y="37623"/>
                </a:lnTo>
                <a:cubicBezTo>
                  <a:pt x="38479" y="38726"/>
                  <a:pt x="37909" y="39868"/>
                  <a:pt x="37452" y="41085"/>
                </a:cubicBezTo>
                <a:cubicBezTo>
                  <a:pt x="32221" y="49911"/>
                  <a:pt x="27181" y="59592"/>
                  <a:pt x="18070" y="64480"/>
                </a:cubicBezTo>
                <a:cubicBezTo>
                  <a:pt x="18793" y="63929"/>
                  <a:pt x="19477" y="63358"/>
                  <a:pt x="20143" y="62769"/>
                </a:cubicBezTo>
                <a:cubicBezTo>
                  <a:pt x="24233" y="59212"/>
                  <a:pt x="27789" y="55103"/>
                  <a:pt x="30738" y="50538"/>
                </a:cubicBezTo>
                <a:cubicBezTo>
                  <a:pt x="33534" y="46163"/>
                  <a:pt x="35493" y="41313"/>
                  <a:pt x="39145" y="37623"/>
                </a:cubicBezTo>
                <a:close/>
                <a:moveTo>
                  <a:pt x="26001" y="47343"/>
                </a:moveTo>
                <a:lnTo>
                  <a:pt x="26001" y="47343"/>
                </a:lnTo>
                <a:cubicBezTo>
                  <a:pt x="23110" y="50367"/>
                  <a:pt x="20314" y="53505"/>
                  <a:pt x="17366" y="56359"/>
                </a:cubicBezTo>
                <a:cubicBezTo>
                  <a:pt x="13676" y="59934"/>
                  <a:pt x="9758" y="63263"/>
                  <a:pt x="5554" y="66078"/>
                </a:cubicBezTo>
                <a:cubicBezTo>
                  <a:pt x="12820" y="60581"/>
                  <a:pt x="19173" y="53582"/>
                  <a:pt x="26001" y="47343"/>
                </a:cubicBezTo>
                <a:close/>
                <a:moveTo>
                  <a:pt x="252749" y="23300"/>
                </a:moveTo>
                <a:cubicBezTo>
                  <a:pt x="249382" y="37604"/>
                  <a:pt x="246852" y="52688"/>
                  <a:pt x="248945" y="66972"/>
                </a:cubicBezTo>
                <a:cubicBezTo>
                  <a:pt x="248754" y="66116"/>
                  <a:pt x="248583" y="65279"/>
                  <a:pt x="248431" y="64423"/>
                </a:cubicBezTo>
                <a:cubicBezTo>
                  <a:pt x="247214" y="57785"/>
                  <a:pt x="246948" y="51033"/>
                  <a:pt x="247594" y="44318"/>
                </a:cubicBezTo>
                <a:lnTo>
                  <a:pt x="247594" y="44318"/>
                </a:lnTo>
                <a:lnTo>
                  <a:pt x="247594" y="44337"/>
                </a:lnTo>
                <a:cubicBezTo>
                  <a:pt x="248279" y="37547"/>
                  <a:pt x="250219" y="31118"/>
                  <a:pt x="252311" y="24651"/>
                </a:cubicBezTo>
                <a:cubicBezTo>
                  <a:pt x="252464" y="24213"/>
                  <a:pt x="252616" y="23757"/>
                  <a:pt x="252749" y="23300"/>
                </a:cubicBezTo>
                <a:close/>
                <a:moveTo>
                  <a:pt x="210275" y="55141"/>
                </a:moveTo>
                <a:lnTo>
                  <a:pt x="210275" y="55141"/>
                </a:lnTo>
                <a:cubicBezTo>
                  <a:pt x="210580" y="55255"/>
                  <a:pt x="210865" y="55350"/>
                  <a:pt x="211169" y="55446"/>
                </a:cubicBezTo>
                <a:cubicBezTo>
                  <a:pt x="211226" y="55522"/>
                  <a:pt x="211302" y="55560"/>
                  <a:pt x="211398" y="55598"/>
                </a:cubicBezTo>
                <a:cubicBezTo>
                  <a:pt x="216990" y="56872"/>
                  <a:pt x="220375" y="61837"/>
                  <a:pt x="219900" y="67029"/>
                </a:cubicBezTo>
                <a:cubicBezTo>
                  <a:pt x="219481" y="63567"/>
                  <a:pt x="217199" y="60372"/>
                  <a:pt x="214460" y="58108"/>
                </a:cubicBezTo>
                <a:cubicBezTo>
                  <a:pt x="213128" y="57043"/>
                  <a:pt x="211740" y="56054"/>
                  <a:pt x="210275" y="55141"/>
                </a:cubicBezTo>
                <a:close/>
                <a:moveTo>
                  <a:pt x="51508" y="55617"/>
                </a:moveTo>
                <a:cubicBezTo>
                  <a:pt x="51052" y="56244"/>
                  <a:pt x="50576" y="56834"/>
                  <a:pt x="50063" y="57405"/>
                </a:cubicBezTo>
                <a:cubicBezTo>
                  <a:pt x="47533" y="59440"/>
                  <a:pt x="44680" y="61019"/>
                  <a:pt x="41618" y="62065"/>
                </a:cubicBezTo>
                <a:cubicBezTo>
                  <a:pt x="37167" y="63567"/>
                  <a:pt x="32526" y="64195"/>
                  <a:pt x="27904" y="64918"/>
                </a:cubicBezTo>
                <a:cubicBezTo>
                  <a:pt x="24061" y="65508"/>
                  <a:pt x="19953" y="66154"/>
                  <a:pt x="16111" y="67391"/>
                </a:cubicBezTo>
                <a:lnTo>
                  <a:pt x="16111" y="67391"/>
                </a:lnTo>
                <a:cubicBezTo>
                  <a:pt x="23015" y="64195"/>
                  <a:pt x="30490" y="62217"/>
                  <a:pt x="37985" y="60828"/>
                </a:cubicBezTo>
                <a:cubicBezTo>
                  <a:pt x="41827" y="60106"/>
                  <a:pt x="45859" y="59136"/>
                  <a:pt x="49093" y="57024"/>
                </a:cubicBezTo>
                <a:cubicBezTo>
                  <a:pt x="49473" y="56853"/>
                  <a:pt x="49873" y="56663"/>
                  <a:pt x="50234" y="56473"/>
                </a:cubicBezTo>
                <a:cubicBezTo>
                  <a:pt x="50691" y="56225"/>
                  <a:pt x="51109" y="55940"/>
                  <a:pt x="51508" y="55617"/>
                </a:cubicBezTo>
                <a:close/>
                <a:moveTo>
                  <a:pt x="95034" y="67380"/>
                </a:moveTo>
                <a:lnTo>
                  <a:pt x="95034" y="67380"/>
                </a:lnTo>
                <a:cubicBezTo>
                  <a:pt x="94988" y="67423"/>
                  <a:pt x="94941" y="67465"/>
                  <a:pt x="94895" y="67505"/>
                </a:cubicBezTo>
                <a:cubicBezTo>
                  <a:pt x="94941" y="67463"/>
                  <a:pt x="94987" y="67422"/>
                  <a:pt x="95034" y="67380"/>
                </a:cubicBezTo>
                <a:close/>
                <a:moveTo>
                  <a:pt x="216838" y="56035"/>
                </a:moveTo>
                <a:cubicBezTo>
                  <a:pt x="220261" y="56035"/>
                  <a:pt x="222277" y="59326"/>
                  <a:pt x="222163" y="62559"/>
                </a:cubicBezTo>
                <a:cubicBezTo>
                  <a:pt x="222106" y="64499"/>
                  <a:pt x="221441" y="66306"/>
                  <a:pt x="220566" y="68018"/>
                </a:cubicBezTo>
                <a:cubicBezTo>
                  <a:pt x="221174" y="65108"/>
                  <a:pt x="221155" y="62065"/>
                  <a:pt x="219767" y="59402"/>
                </a:cubicBezTo>
                <a:cubicBezTo>
                  <a:pt x="219082" y="58070"/>
                  <a:pt x="218074" y="56910"/>
                  <a:pt x="216838" y="56035"/>
                </a:cubicBezTo>
                <a:close/>
                <a:moveTo>
                  <a:pt x="53068" y="55788"/>
                </a:moveTo>
                <a:lnTo>
                  <a:pt x="53068" y="55788"/>
                </a:lnTo>
                <a:cubicBezTo>
                  <a:pt x="53163" y="61932"/>
                  <a:pt x="48617" y="66040"/>
                  <a:pt x="43253" y="68513"/>
                </a:cubicBezTo>
                <a:lnTo>
                  <a:pt x="43253" y="68513"/>
                </a:lnTo>
                <a:cubicBezTo>
                  <a:pt x="44071" y="68075"/>
                  <a:pt x="44851" y="67600"/>
                  <a:pt x="45612" y="67086"/>
                </a:cubicBezTo>
                <a:cubicBezTo>
                  <a:pt x="49454" y="64442"/>
                  <a:pt x="52402" y="60410"/>
                  <a:pt x="53068" y="55807"/>
                </a:cubicBezTo>
                <a:lnTo>
                  <a:pt x="53068" y="55788"/>
                </a:lnTo>
                <a:close/>
                <a:moveTo>
                  <a:pt x="264789" y="57157"/>
                </a:moveTo>
                <a:lnTo>
                  <a:pt x="264789" y="57157"/>
                </a:lnTo>
                <a:cubicBezTo>
                  <a:pt x="264713" y="60524"/>
                  <a:pt x="264371" y="63872"/>
                  <a:pt x="263781" y="67181"/>
                </a:cubicBezTo>
                <a:cubicBezTo>
                  <a:pt x="263534" y="67714"/>
                  <a:pt x="263324" y="68266"/>
                  <a:pt x="263096" y="68798"/>
                </a:cubicBezTo>
                <a:cubicBezTo>
                  <a:pt x="263971" y="64975"/>
                  <a:pt x="264523" y="61076"/>
                  <a:pt x="264789" y="57157"/>
                </a:cubicBezTo>
                <a:close/>
                <a:moveTo>
                  <a:pt x="257029" y="25545"/>
                </a:moveTo>
                <a:cubicBezTo>
                  <a:pt x="257751" y="28341"/>
                  <a:pt x="258626" y="31118"/>
                  <a:pt x="259444" y="33895"/>
                </a:cubicBezTo>
                <a:lnTo>
                  <a:pt x="259444" y="33876"/>
                </a:lnTo>
                <a:lnTo>
                  <a:pt x="259444" y="33876"/>
                </a:lnTo>
                <a:cubicBezTo>
                  <a:pt x="260814" y="45403"/>
                  <a:pt x="258189" y="57195"/>
                  <a:pt x="257314" y="68912"/>
                </a:cubicBezTo>
                <a:cubicBezTo>
                  <a:pt x="257352" y="63567"/>
                  <a:pt x="257599" y="58223"/>
                  <a:pt x="257770" y="52935"/>
                </a:cubicBezTo>
                <a:cubicBezTo>
                  <a:pt x="258075" y="43805"/>
                  <a:pt x="257808" y="34656"/>
                  <a:pt x="257029" y="25545"/>
                </a:cubicBezTo>
                <a:close/>
                <a:moveTo>
                  <a:pt x="240499" y="48617"/>
                </a:moveTo>
                <a:cubicBezTo>
                  <a:pt x="240823" y="51889"/>
                  <a:pt x="241222" y="55160"/>
                  <a:pt x="241755" y="58413"/>
                </a:cubicBezTo>
                <a:cubicBezTo>
                  <a:pt x="242040" y="59992"/>
                  <a:pt x="242344" y="61589"/>
                  <a:pt x="242706" y="63187"/>
                </a:cubicBezTo>
                <a:cubicBezTo>
                  <a:pt x="242991" y="64766"/>
                  <a:pt x="243391" y="66325"/>
                  <a:pt x="243904" y="67828"/>
                </a:cubicBezTo>
                <a:cubicBezTo>
                  <a:pt x="244037" y="68266"/>
                  <a:pt x="244170" y="68703"/>
                  <a:pt x="244304" y="69121"/>
                </a:cubicBezTo>
                <a:cubicBezTo>
                  <a:pt x="242440" y="64214"/>
                  <a:pt x="241260" y="59079"/>
                  <a:pt x="240804" y="53848"/>
                </a:cubicBezTo>
                <a:cubicBezTo>
                  <a:pt x="240652" y="52136"/>
                  <a:pt x="240557" y="50386"/>
                  <a:pt x="240499" y="48617"/>
                </a:cubicBezTo>
                <a:close/>
                <a:moveTo>
                  <a:pt x="54457" y="55293"/>
                </a:moveTo>
                <a:lnTo>
                  <a:pt x="54457" y="55293"/>
                </a:lnTo>
                <a:cubicBezTo>
                  <a:pt x="55560" y="56606"/>
                  <a:pt x="56111" y="58299"/>
                  <a:pt x="55997" y="60011"/>
                </a:cubicBezTo>
                <a:lnTo>
                  <a:pt x="55978" y="60011"/>
                </a:lnTo>
                <a:cubicBezTo>
                  <a:pt x="55826" y="62845"/>
                  <a:pt x="53943" y="65279"/>
                  <a:pt x="51718" y="66896"/>
                </a:cubicBezTo>
                <a:cubicBezTo>
                  <a:pt x="50158" y="67980"/>
                  <a:pt x="48427" y="68817"/>
                  <a:pt x="46601" y="69350"/>
                </a:cubicBezTo>
                <a:cubicBezTo>
                  <a:pt x="49017" y="68323"/>
                  <a:pt x="51223" y="66858"/>
                  <a:pt x="52859" y="64690"/>
                </a:cubicBezTo>
                <a:cubicBezTo>
                  <a:pt x="54875" y="62008"/>
                  <a:pt x="55674" y="58394"/>
                  <a:pt x="54457" y="55293"/>
                </a:cubicBezTo>
                <a:close/>
                <a:moveTo>
                  <a:pt x="61745" y="69393"/>
                </a:moveTo>
                <a:cubicBezTo>
                  <a:pt x="61724" y="69450"/>
                  <a:pt x="61702" y="69507"/>
                  <a:pt x="61685" y="69559"/>
                </a:cubicBezTo>
                <a:lnTo>
                  <a:pt x="61666" y="69540"/>
                </a:lnTo>
                <a:cubicBezTo>
                  <a:pt x="61698" y="69491"/>
                  <a:pt x="61724" y="69442"/>
                  <a:pt x="61745" y="69393"/>
                </a:cubicBezTo>
                <a:close/>
                <a:moveTo>
                  <a:pt x="179366" y="66934"/>
                </a:moveTo>
                <a:lnTo>
                  <a:pt x="179366" y="66934"/>
                </a:lnTo>
                <a:cubicBezTo>
                  <a:pt x="179168" y="67845"/>
                  <a:pt x="178962" y="68749"/>
                  <a:pt x="178745" y="69654"/>
                </a:cubicBezTo>
                <a:lnTo>
                  <a:pt x="178745" y="69654"/>
                </a:lnTo>
                <a:cubicBezTo>
                  <a:pt x="178947" y="68742"/>
                  <a:pt x="179166" y="67847"/>
                  <a:pt x="179366" y="66934"/>
                </a:cubicBezTo>
                <a:close/>
                <a:moveTo>
                  <a:pt x="53981" y="56168"/>
                </a:moveTo>
                <a:lnTo>
                  <a:pt x="53981" y="56168"/>
                </a:lnTo>
                <a:cubicBezTo>
                  <a:pt x="54932" y="59288"/>
                  <a:pt x="53981" y="62635"/>
                  <a:pt x="51699" y="65184"/>
                </a:cubicBezTo>
                <a:cubicBezTo>
                  <a:pt x="49720" y="67410"/>
                  <a:pt x="47077" y="68798"/>
                  <a:pt x="44281" y="69787"/>
                </a:cubicBezTo>
                <a:cubicBezTo>
                  <a:pt x="46468" y="68931"/>
                  <a:pt x="48465" y="67657"/>
                  <a:pt x="50158" y="66021"/>
                </a:cubicBezTo>
                <a:lnTo>
                  <a:pt x="50139" y="66021"/>
                </a:lnTo>
                <a:cubicBezTo>
                  <a:pt x="52802" y="63434"/>
                  <a:pt x="54514" y="59801"/>
                  <a:pt x="53981" y="56168"/>
                </a:cubicBezTo>
                <a:close/>
                <a:moveTo>
                  <a:pt x="36767" y="38993"/>
                </a:moveTo>
                <a:cubicBezTo>
                  <a:pt x="33591" y="42664"/>
                  <a:pt x="31346" y="46943"/>
                  <a:pt x="28779" y="51071"/>
                </a:cubicBezTo>
                <a:cubicBezTo>
                  <a:pt x="26059" y="55503"/>
                  <a:pt x="22654" y="59459"/>
                  <a:pt x="18678" y="62826"/>
                </a:cubicBezTo>
                <a:cubicBezTo>
                  <a:pt x="15198" y="65717"/>
                  <a:pt x="11298" y="68075"/>
                  <a:pt x="7133" y="69863"/>
                </a:cubicBezTo>
                <a:cubicBezTo>
                  <a:pt x="10480" y="67809"/>
                  <a:pt x="13600" y="65431"/>
                  <a:pt x="16472" y="62769"/>
                </a:cubicBezTo>
                <a:cubicBezTo>
                  <a:pt x="20238" y="59250"/>
                  <a:pt x="23301" y="55255"/>
                  <a:pt x="26135" y="50976"/>
                </a:cubicBezTo>
                <a:cubicBezTo>
                  <a:pt x="28855" y="46848"/>
                  <a:pt x="31651" y="42645"/>
                  <a:pt x="35588" y="39658"/>
                </a:cubicBezTo>
                <a:cubicBezTo>
                  <a:pt x="35987" y="39430"/>
                  <a:pt x="36368" y="39221"/>
                  <a:pt x="36767" y="38993"/>
                </a:cubicBezTo>
                <a:close/>
                <a:moveTo>
                  <a:pt x="102294" y="4223"/>
                </a:moveTo>
                <a:cubicBezTo>
                  <a:pt x="100202" y="8807"/>
                  <a:pt x="99194" y="13923"/>
                  <a:pt x="99003" y="19249"/>
                </a:cubicBezTo>
                <a:cubicBezTo>
                  <a:pt x="98528" y="31841"/>
                  <a:pt x="102028" y="44851"/>
                  <a:pt x="98528" y="57214"/>
                </a:cubicBezTo>
                <a:cubicBezTo>
                  <a:pt x="98243" y="58261"/>
                  <a:pt x="97881" y="59307"/>
                  <a:pt x="97482" y="60315"/>
                </a:cubicBezTo>
                <a:cubicBezTo>
                  <a:pt x="95599" y="63815"/>
                  <a:pt x="93221" y="67048"/>
                  <a:pt x="90444" y="69901"/>
                </a:cubicBezTo>
                <a:lnTo>
                  <a:pt x="90463" y="69863"/>
                </a:lnTo>
                <a:cubicBezTo>
                  <a:pt x="96778" y="62750"/>
                  <a:pt x="97976" y="52611"/>
                  <a:pt x="97691" y="43367"/>
                </a:cubicBezTo>
                <a:cubicBezTo>
                  <a:pt x="97292" y="31175"/>
                  <a:pt x="95370" y="18907"/>
                  <a:pt x="100620" y="7399"/>
                </a:cubicBezTo>
                <a:cubicBezTo>
                  <a:pt x="101134" y="6315"/>
                  <a:pt x="101685" y="5269"/>
                  <a:pt x="102294" y="4223"/>
                </a:cubicBezTo>
                <a:close/>
                <a:moveTo>
                  <a:pt x="92403" y="24137"/>
                </a:moveTo>
                <a:cubicBezTo>
                  <a:pt x="92099" y="27105"/>
                  <a:pt x="91985" y="30072"/>
                  <a:pt x="92042" y="33058"/>
                </a:cubicBezTo>
                <a:cubicBezTo>
                  <a:pt x="92156" y="39506"/>
                  <a:pt x="93202" y="45916"/>
                  <a:pt x="93297" y="52383"/>
                </a:cubicBezTo>
                <a:cubicBezTo>
                  <a:pt x="93354" y="56187"/>
                  <a:pt x="93069" y="60068"/>
                  <a:pt x="92061" y="63720"/>
                </a:cubicBezTo>
                <a:cubicBezTo>
                  <a:pt x="91167" y="65888"/>
                  <a:pt x="90121" y="67980"/>
                  <a:pt x="88903" y="69958"/>
                </a:cubicBezTo>
                <a:cubicBezTo>
                  <a:pt x="90045" y="66097"/>
                  <a:pt x="90406" y="62065"/>
                  <a:pt x="90425" y="57994"/>
                </a:cubicBezTo>
                <a:cubicBezTo>
                  <a:pt x="90748" y="52802"/>
                  <a:pt x="90672" y="47571"/>
                  <a:pt x="90805" y="42416"/>
                </a:cubicBezTo>
                <a:cubicBezTo>
                  <a:pt x="90977" y="36330"/>
                  <a:pt x="91395" y="30167"/>
                  <a:pt x="92403" y="24137"/>
                </a:cubicBezTo>
                <a:close/>
                <a:moveTo>
                  <a:pt x="206814" y="53696"/>
                </a:moveTo>
                <a:lnTo>
                  <a:pt x="206814" y="53696"/>
                </a:lnTo>
                <a:cubicBezTo>
                  <a:pt x="208126" y="54590"/>
                  <a:pt x="209476" y="55408"/>
                  <a:pt x="210789" y="56282"/>
                </a:cubicBezTo>
                <a:cubicBezTo>
                  <a:pt x="215278" y="59212"/>
                  <a:pt x="220642" y="64195"/>
                  <a:pt x="219063" y="69996"/>
                </a:cubicBezTo>
                <a:cubicBezTo>
                  <a:pt x="217503" y="63225"/>
                  <a:pt x="211949" y="58546"/>
                  <a:pt x="206814" y="53696"/>
                </a:cubicBezTo>
                <a:close/>
                <a:moveTo>
                  <a:pt x="64481" y="43653"/>
                </a:moveTo>
                <a:lnTo>
                  <a:pt x="64481" y="43653"/>
                </a:lnTo>
                <a:cubicBezTo>
                  <a:pt x="64557" y="43805"/>
                  <a:pt x="64633" y="43938"/>
                  <a:pt x="64709" y="44090"/>
                </a:cubicBezTo>
                <a:cubicBezTo>
                  <a:pt x="66972" y="48503"/>
                  <a:pt x="67315" y="54076"/>
                  <a:pt x="66858" y="58945"/>
                </a:cubicBezTo>
                <a:cubicBezTo>
                  <a:pt x="66497" y="62807"/>
                  <a:pt x="65546" y="66611"/>
                  <a:pt x="64043" y="70206"/>
                </a:cubicBezTo>
                <a:cubicBezTo>
                  <a:pt x="65127" y="66382"/>
                  <a:pt x="65736" y="62445"/>
                  <a:pt x="65869" y="58470"/>
                </a:cubicBezTo>
                <a:cubicBezTo>
                  <a:pt x="65983" y="55331"/>
                  <a:pt x="65907" y="52174"/>
                  <a:pt x="65641" y="49055"/>
                </a:cubicBezTo>
                <a:cubicBezTo>
                  <a:pt x="65470" y="47229"/>
                  <a:pt x="65184" y="45365"/>
                  <a:pt x="64481" y="43653"/>
                </a:cubicBezTo>
                <a:close/>
                <a:moveTo>
                  <a:pt x="202115" y="50995"/>
                </a:moveTo>
                <a:cubicBezTo>
                  <a:pt x="207194" y="57728"/>
                  <a:pt x="216362" y="62084"/>
                  <a:pt x="218473" y="70472"/>
                </a:cubicBezTo>
                <a:cubicBezTo>
                  <a:pt x="216571" y="67562"/>
                  <a:pt x="214137" y="64994"/>
                  <a:pt x="211702" y="62521"/>
                </a:cubicBezTo>
                <a:cubicBezTo>
                  <a:pt x="208126" y="58926"/>
                  <a:pt x="204702" y="55350"/>
                  <a:pt x="202115" y="50995"/>
                </a:cubicBezTo>
                <a:close/>
                <a:moveTo>
                  <a:pt x="63073" y="36311"/>
                </a:moveTo>
                <a:cubicBezTo>
                  <a:pt x="63149" y="36349"/>
                  <a:pt x="63225" y="36387"/>
                  <a:pt x="63282" y="36425"/>
                </a:cubicBezTo>
                <a:cubicBezTo>
                  <a:pt x="68475" y="39316"/>
                  <a:pt x="72013" y="44718"/>
                  <a:pt x="72983" y="50538"/>
                </a:cubicBezTo>
                <a:cubicBezTo>
                  <a:pt x="74124" y="57386"/>
                  <a:pt x="72108" y="64461"/>
                  <a:pt x="68456" y="70263"/>
                </a:cubicBezTo>
                <a:cubicBezTo>
                  <a:pt x="68407" y="70361"/>
                  <a:pt x="68343" y="70446"/>
                  <a:pt x="68290" y="70540"/>
                </a:cubicBezTo>
                <a:lnTo>
                  <a:pt x="68290" y="70540"/>
                </a:lnTo>
                <a:cubicBezTo>
                  <a:pt x="71222" y="65017"/>
                  <a:pt x="72695" y="58794"/>
                  <a:pt x="71899" y="52136"/>
                </a:cubicBezTo>
                <a:lnTo>
                  <a:pt x="71880" y="52136"/>
                </a:lnTo>
                <a:cubicBezTo>
                  <a:pt x="71157" y="45992"/>
                  <a:pt x="68323" y="39849"/>
                  <a:pt x="63073" y="36311"/>
                </a:cubicBezTo>
                <a:close/>
                <a:moveTo>
                  <a:pt x="234032" y="49435"/>
                </a:moveTo>
                <a:cubicBezTo>
                  <a:pt x="233994" y="49796"/>
                  <a:pt x="233956" y="50177"/>
                  <a:pt x="233918" y="50538"/>
                </a:cubicBezTo>
                <a:cubicBezTo>
                  <a:pt x="233138" y="57138"/>
                  <a:pt x="230894" y="64062"/>
                  <a:pt x="232530" y="70662"/>
                </a:cubicBezTo>
                <a:cubicBezTo>
                  <a:pt x="232130" y="69274"/>
                  <a:pt x="231845" y="67866"/>
                  <a:pt x="231712" y="66421"/>
                </a:cubicBezTo>
                <a:cubicBezTo>
                  <a:pt x="231141" y="60581"/>
                  <a:pt x="232625" y="55008"/>
                  <a:pt x="234032" y="49435"/>
                </a:cubicBezTo>
                <a:close/>
                <a:moveTo>
                  <a:pt x="254822" y="19744"/>
                </a:moveTo>
                <a:lnTo>
                  <a:pt x="254822" y="19763"/>
                </a:lnTo>
                <a:cubicBezTo>
                  <a:pt x="252406" y="36634"/>
                  <a:pt x="250676" y="53772"/>
                  <a:pt x="252749" y="70700"/>
                </a:cubicBezTo>
                <a:cubicBezTo>
                  <a:pt x="249306" y="54095"/>
                  <a:pt x="251417" y="36501"/>
                  <a:pt x="254822" y="19744"/>
                </a:cubicBezTo>
                <a:close/>
                <a:moveTo>
                  <a:pt x="260566" y="43215"/>
                </a:moveTo>
                <a:cubicBezTo>
                  <a:pt x="260757" y="46278"/>
                  <a:pt x="260776" y="49340"/>
                  <a:pt x="260623" y="52402"/>
                </a:cubicBezTo>
                <a:lnTo>
                  <a:pt x="260623" y="52383"/>
                </a:lnTo>
                <a:cubicBezTo>
                  <a:pt x="260300" y="58508"/>
                  <a:pt x="258874" y="64709"/>
                  <a:pt x="257904" y="70890"/>
                </a:cubicBezTo>
                <a:cubicBezTo>
                  <a:pt x="258398" y="61665"/>
                  <a:pt x="260319" y="52364"/>
                  <a:pt x="260566" y="43215"/>
                </a:cubicBezTo>
                <a:close/>
                <a:moveTo>
                  <a:pt x="53372" y="58242"/>
                </a:moveTo>
                <a:lnTo>
                  <a:pt x="53372" y="58242"/>
                </a:lnTo>
                <a:cubicBezTo>
                  <a:pt x="53011" y="61589"/>
                  <a:pt x="51147" y="64652"/>
                  <a:pt x="48256" y="66744"/>
                </a:cubicBezTo>
                <a:cubicBezTo>
                  <a:pt x="45003" y="69102"/>
                  <a:pt x="41085" y="70187"/>
                  <a:pt x="37167" y="70909"/>
                </a:cubicBezTo>
                <a:lnTo>
                  <a:pt x="37148" y="70909"/>
                </a:lnTo>
                <a:cubicBezTo>
                  <a:pt x="37243" y="70890"/>
                  <a:pt x="37319" y="70871"/>
                  <a:pt x="37414" y="70852"/>
                </a:cubicBezTo>
                <a:cubicBezTo>
                  <a:pt x="41580" y="70073"/>
                  <a:pt x="45688" y="68608"/>
                  <a:pt x="48884" y="65717"/>
                </a:cubicBezTo>
                <a:cubicBezTo>
                  <a:pt x="51090" y="63739"/>
                  <a:pt x="52669" y="61133"/>
                  <a:pt x="53372" y="58242"/>
                </a:cubicBezTo>
                <a:close/>
                <a:moveTo>
                  <a:pt x="154145" y="47419"/>
                </a:moveTo>
                <a:lnTo>
                  <a:pt x="154145" y="47419"/>
                </a:lnTo>
                <a:cubicBezTo>
                  <a:pt x="153917" y="48408"/>
                  <a:pt x="153650" y="49359"/>
                  <a:pt x="153327" y="50310"/>
                </a:cubicBezTo>
                <a:cubicBezTo>
                  <a:pt x="150512" y="56682"/>
                  <a:pt x="145300" y="61818"/>
                  <a:pt x="138814" y="65146"/>
                </a:cubicBezTo>
                <a:cubicBezTo>
                  <a:pt x="130825" y="69217"/>
                  <a:pt x="121962" y="70624"/>
                  <a:pt x="113079" y="71214"/>
                </a:cubicBezTo>
                <a:cubicBezTo>
                  <a:pt x="121505" y="69578"/>
                  <a:pt x="129646" y="66725"/>
                  <a:pt x="137254" y="62730"/>
                </a:cubicBezTo>
                <a:cubicBezTo>
                  <a:pt x="143855" y="59269"/>
                  <a:pt x="151197" y="54380"/>
                  <a:pt x="154145" y="47419"/>
                </a:cubicBezTo>
                <a:close/>
                <a:moveTo>
                  <a:pt x="178646" y="70062"/>
                </a:moveTo>
                <a:lnTo>
                  <a:pt x="178646" y="70062"/>
                </a:lnTo>
                <a:cubicBezTo>
                  <a:pt x="178541" y="70495"/>
                  <a:pt x="178432" y="70930"/>
                  <a:pt x="178320" y="71366"/>
                </a:cubicBezTo>
                <a:cubicBezTo>
                  <a:pt x="178429" y="70931"/>
                  <a:pt x="178538" y="70496"/>
                  <a:pt x="178646" y="70062"/>
                </a:cubicBezTo>
                <a:close/>
                <a:moveTo>
                  <a:pt x="135638" y="62864"/>
                </a:moveTo>
                <a:lnTo>
                  <a:pt x="135523" y="62921"/>
                </a:lnTo>
                <a:cubicBezTo>
                  <a:pt x="127725" y="66877"/>
                  <a:pt x="119356" y="69635"/>
                  <a:pt x="110777" y="71347"/>
                </a:cubicBezTo>
                <a:lnTo>
                  <a:pt x="109237" y="71423"/>
                </a:lnTo>
                <a:cubicBezTo>
                  <a:pt x="118138" y="68798"/>
                  <a:pt x="127268" y="66915"/>
                  <a:pt x="135638" y="62864"/>
                </a:cubicBezTo>
                <a:close/>
                <a:moveTo>
                  <a:pt x="138801" y="20620"/>
                </a:moveTo>
                <a:cubicBezTo>
                  <a:pt x="142233" y="20620"/>
                  <a:pt x="145703" y="21826"/>
                  <a:pt x="148210" y="24099"/>
                </a:cubicBezTo>
                <a:cubicBezTo>
                  <a:pt x="154506" y="29787"/>
                  <a:pt x="155077" y="39392"/>
                  <a:pt x="151577" y="46696"/>
                </a:cubicBezTo>
                <a:lnTo>
                  <a:pt x="151577" y="46715"/>
                </a:lnTo>
                <a:cubicBezTo>
                  <a:pt x="147678" y="54856"/>
                  <a:pt x="139765" y="60182"/>
                  <a:pt x="131605" y="63453"/>
                </a:cubicBezTo>
                <a:cubicBezTo>
                  <a:pt x="122837" y="66972"/>
                  <a:pt x="113478" y="68627"/>
                  <a:pt x="104519" y="71594"/>
                </a:cubicBezTo>
                <a:lnTo>
                  <a:pt x="104367" y="71594"/>
                </a:lnTo>
                <a:cubicBezTo>
                  <a:pt x="110055" y="69083"/>
                  <a:pt x="115856" y="66820"/>
                  <a:pt x="121752" y="64804"/>
                </a:cubicBezTo>
                <a:cubicBezTo>
                  <a:pt x="128410" y="62540"/>
                  <a:pt x="135200" y="60220"/>
                  <a:pt x="140697" y="55674"/>
                </a:cubicBezTo>
                <a:cubicBezTo>
                  <a:pt x="146042" y="51204"/>
                  <a:pt x="149371" y="44756"/>
                  <a:pt x="149884" y="37794"/>
                </a:cubicBezTo>
                <a:cubicBezTo>
                  <a:pt x="150322" y="31536"/>
                  <a:pt x="148363" y="24156"/>
                  <a:pt x="141933" y="21722"/>
                </a:cubicBezTo>
                <a:cubicBezTo>
                  <a:pt x="140612" y="21223"/>
                  <a:pt x="139251" y="20989"/>
                  <a:pt x="137909" y="20989"/>
                </a:cubicBezTo>
                <a:cubicBezTo>
                  <a:pt x="134691" y="20989"/>
                  <a:pt x="131581" y="22337"/>
                  <a:pt x="129380" y="24632"/>
                </a:cubicBezTo>
                <a:cubicBezTo>
                  <a:pt x="131748" y="21907"/>
                  <a:pt x="135255" y="20620"/>
                  <a:pt x="138801" y="20620"/>
                </a:cubicBezTo>
                <a:close/>
                <a:moveTo>
                  <a:pt x="190551" y="44509"/>
                </a:moveTo>
                <a:cubicBezTo>
                  <a:pt x="190322" y="49682"/>
                  <a:pt x="190703" y="54875"/>
                  <a:pt x="190722" y="60049"/>
                </a:cubicBezTo>
                <a:cubicBezTo>
                  <a:pt x="190741" y="63929"/>
                  <a:pt x="190513" y="67866"/>
                  <a:pt x="189790" y="71613"/>
                </a:cubicBezTo>
                <a:cubicBezTo>
                  <a:pt x="190170" y="69026"/>
                  <a:pt x="190361" y="66421"/>
                  <a:pt x="190342" y="63796"/>
                </a:cubicBezTo>
                <a:cubicBezTo>
                  <a:pt x="190342" y="57424"/>
                  <a:pt x="189752" y="50823"/>
                  <a:pt x="190551" y="44509"/>
                </a:cubicBezTo>
                <a:close/>
                <a:moveTo>
                  <a:pt x="220794" y="69426"/>
                </a:moveTo>
                <a:lnTo>
                  <a:pt x="220794" y="69426"/>
                </a:lnTo>
                <a:cubicBezTo>
                  <a:pt x="220413" y="70377"/>
                  <a:pt x="219976" y="71328"/>
                  <a:pt x="219538" y="72260"/>
                </a:cubicBezTo>
                <a:cubicBezTo>
                  <a:pt x="219481" y="72184"/>
                  <a:pt x="219443" y="72089"/>
                  <a:pt x="219386" y="71994"/>
                </a:cubicBezTo>
                <a:cubicBezTo>
                  <a:pt x="219386" y="71937"/>
                  <a:pt x="219367" y="71860"/>
                  <a:pt x="219367" y="71803"/>
                </a:cubicBezTo>
                <a:cubicBezTo>
                  <a:pt x="219405" y="71765"/>
                  <a:pt x="219424" y="71727"/>
                  <a:pt x="219462" y="71708"/>
                </a:cubicBezTo>
                <a:cubicBezTo>
                  <a:pt x="219919" y="70966"/>
                  <a:pt x="220375" y="70206"/>
                  <a:pt x="220794" y="69426"/>
                </a:cubicBezTo>
                <a:close/>
                <a:moveTo>
                  <a:pt x="144844" y="62027"/>
                </a:moveTo>
                <a:lnTo>
                  <a:pt x="144844" y="62027"/>
                </a:lnTo>
                <a:cubicBezTo>
                  <a:pt x="137091" y="68736"/>
                  <a:pt x="126972" y="72396"/>
                  <a:pt x="116721" y="72396"/>
                </a:cubicBezTo>
                <a:cubicBezTo>
                  <a:pt x="115755" y="72396"/>
                  <a:pt x="114787" y="72363"/>
                  <a:pt x="113821" y="72298"/>
                </a:cubicBezTo>
                <a:cubicBezTo>
                  <a:pt x="113554" y="72279"/>
                  <a:pt x="113288" y="72260"/>
                  <a:pt x="113022" y="72241"/>
                </a:cubicBezTo>
                <a:lnTo>
                  <a:pt x="112756" y="72222"/>
                </a:lnTo>
                <a:cubicBezTo>
                  <a:pt x="112679" y="72203"/>
                  <a:pt x="112622" y="72184"/>
                  <a:pt x="112565" y="72165"/>
                </a:cubicBezTo>
                <a:cubicBezTo>
                  <a:pt x="112508" y="72136"/>
                  <a:pt x="112451" y="72122"/>
                  <a:pt x="112394" y="72122"/>
                </a:cubicBezTo>
                <a:cubicBezTo>
                  <a:pt x="112337" y="72122"/>
                  <a:pt x="112280" y="72136"/>
                  <a:pt x="112223" y="72165"/>
                </a:cubicBezTo>
                <a:lnTo>
                  <a:pt x="112033" y="72127"/>
                </a:lnTo>
                <a:cubicBezTo>
                  <a:pt x="121771" y="71423"/>
                  <a:pt x="131567" y="70053"/>
                  <a:pt x="140184" y="65165"/>
                </a:cubicBezTo>
                <a:cubicBezTo>
                  <a:pt x="141819" y="64233"/>
                  <a:pt x="143379" y="63187"/>
                  <a:pt x="144844" y="62027"/>
                </a:cubicBezTo>
                <a:close/>
                <a:moveTo>
                  <a:pt x="90235" y="72374"/>
                </a:moveTo>
                <a:lnTo>
                  <a:pt x="90064" y="72583"/>
                </a:lnTo>
                <a:cubicBezTo>
                  <a:pt x="90064" y="72564"/>
                  <a:pt x="90064" y="72545"/>
                  <a:pt x="90045" y="72526"/>
                </a:cubicBezTo>
                <a:lnTo>
                  <a:pt x="90235" y="72374"/>
                </a:lnTo>
                <a:close/>
                <a:moveTo>
                  <a:pt x="196866" y="53391"/>
                </a:moveTo>
                <a:lnTo>
                  <a:pt x="196866" y="53391"/>
                </a:lnTo>
                <a:cubicBezTo>
                  <a:pt x="199395" y="59877"/>
                  <a:pt x="202857" y="66059"/>
                  <a:pt x="205026" y="72621"/>
                </a:cubicBezTo>
                <a:cubicBezTo>
                  <a:pt x="203903" y="70149"/>
                  <a:pt x="202496" y="67752"/>
                  <a:pt x="201278" y="65374"/>
                </a:cubicBezTo>
                <a:cubicBezTo>
                  <a:pt x="199338" y="61570"/>
                  <a:pt x="197855" y="57557"/>
                  <a:pt x="196866" y="53391"/>
                </a:cubicBezTo>
                <a:close/>
                <a:moveTo>
                  <a:pt x="188896" y="44433"/>
                </a:moveTo>
                <a:lnTo>
                  <a:pt x="188896" y="44433"/>
                </a:lnTo>
                <a:cubicBezTo>
                  <a:pt x="187926" y="49682"/>
                  <a:pt x="187869" y="55160"/>
                  <a:pt x="187774" y="60524"/>
                </a:cubicBezTo>
                <a:cubicBezTo>
                  <a:pt x="187717" y="64652"/>
                  <a:pt x="187488" y="68893"/>
                  <a:pt x="186728" y="72964"/>
                </a:cubicBezTo>
                <a:cubicBezTo>
                  <a:pt x="187051" y="69749"/>
                  <a:pt x="187070" y="66478"/>
                  <a:pt x="187013" y="63377"/>
                </a:cubicBezTo>
                <a:cubicBezTo>
                  <a:pt x="186937" y="57633"/>
                  <a:pt x="186975" y="51946"/>
                  <a:pt x="188382" y="46335"/>
                </a:cubicBezTo>
                <a:cubicBezTo>
                  <a:pt x="188554" y="45688"/>
                  <a:pt x="188725" y="45060"/>
                  <a:pt x="188896" y="44433"/>
                </a:cubicBezTo>
                <a:close/>
                <a:moveTo>
                  <a:pt x="256192" y="23072"/>
                </a:moveTo>
                <a:lnTo>
                  <a:pt x="256192" y="23072"/>
                </a:lnTo>
                <a:cubicBezTo>
                  <a:pt x="257200" y="33439"/>
                  <a:pt x="257390" y="43843"/>
                  <a:pt x="257029" y="54304"/>
                </a:cubicBezTo>
                <a:cubicBezTo>
                  <a:pt x="256800" y="60676"/>
                  <a:pt x="256553" y="67048"/>
                  <a:pt x="256648" y="73401"/>
                </a:cubicBezTo>
                <a:cubicBezTo>
                  <a:pt x="255222" y="56644"/>
                  <a:pt x="255507" y="39849"/>
                  <a:pt x="256192" y="23072"/>
                </a:cubicBezTo>
                <a:close/>
                <a:moveTo>
                  <a:pt x="51889" y="57348"/>
                </a:moveTo>
                <a:cubicBezTo>
                  <a:pt x="50710" y="61665"/>
                  <a:pt x="47381" y="65222"/>
                  <a:pt x="43425" y="67429"/>
                </a:cubicBezTo>
                <a:cubicBezTo>
                  <a:pt x="38004" y="70434"/>
                  <a:pt x="31727" y="71195"/>
                  <a:pt x="25697" y="72070"/>
                </a:cubicBezTo>
                <a:cubicBezTo>
                  <a:pt x="22996" y="72450"/>
                  <a:pt x="20276" y="72888"/>
                  <a:pt x="17632" y="73534"/>
                </a:cubicBezTo>
                <a:lnTo>
                  <a:pt x="17632" y="73534"/>
                </a:lnTo>
                <a:cubicBezTo>
                  <a:pt x="26876" y="71043"/>
                  <a:pt x="36996" y="70700"/>
                  <a:pt x="45041" y="65070"/>
                </a:cubicBezTo>
                <a:cubicBezTo>
                  <a:pt x="47913" y="63054"/>
                  <a:pt x="50348" y="60448"/>
                  <a:pt x="51889" y="57348"/>
                </a:cubicBezTo>
                <a:close/>
                <a:moveTo>
                  <a:pt x="192662" y="44299"/>
                </a:moveTo>
                <a:lnTo>
                  <a:pt x="192662" y="44299"/>
                </a:lnTo>
                <a:cubicBezTo>
                  <a:pt x="192605" y="47875"/>
                  <a:pt x="192776" y="51470"/>
                  <a:pt x="193176" y="55027"/>
                </a:cubicBezTo>
                <a:cubicBezTo>
                  <a:pt x="193898" y="61266"/>
                  <a:pt x="195192" y="67429"/>
                  <a:pt x="196713" y="73534"/>
                </a:cubicBezTo>
                <a:cubicBezTo>
                  <a:pt x="194640" y="67467"/>
                  <a:pt x="193081" y="61228"/>
                  <a:pt x="192529" y="54837"/>
                </a:cubicBezTo>
                <a:cubicBezTo>
                  <a:pt x="192225" y="51318"/>
                  <a:pt x="192282" y="47799"/>
                  <a:pt x="192662" y="44299"/>
                </a:cubicBezTo>
                <a:close/>
                <a:moveTo>
                  <a:pt x="148153" y="59972"/>
                </a:moveTo>
                <a:cubicBezTo>
                  <a:pt x="147107" y="61532"/>
                  <a:pt x="146042" y="63073"/>
                  <a:pt x="144977" y="64595"/>
                </a:cubicBezTo>
                <a:cubicBezTo>
                  <a:pt x="142390" y="67295"/>
                  <a:pt x="139366" y="69521"/>
                  <a:pt x="135999" y="71157"/>
                </a:cubicBezTo>
                <a:cubicBezTo>
                  <a:pt x="132002" y="73084"/>
                  <a:pt x="127835" y="73922"/>
                  <a:pt x="123628" y="73922"/>
                </a:cubicBezTo>
                <a:cubicBezTo>
                  <a:pt x="122770" y="73922"/>
                  <a:pt x="121909" y="73887"/>
                  <a:pt x="121049" y="73820"/>
                </a:cubicBezTo>
                <a:cubicBezTo>
                  <a:pt x="119945" y="73458"/>
                  <a:pt x="118823" y="73154"/>
                  <a:pt x="117701" y="72907"/>
                </a:cubicBezTo>
                <a:lnTo>
                  <a:pt x="117701" y="72907"/>
                </a:lnTo>
                <a:cubicBezTo>
                  <a:pt x="117767" y="72907"/>
                  <a:pt x="117833" y="72907"/>
                  <a:pt x="117899" y="72907"/>
                </a:cubicBezTo>
                <a:cubicBezTo>
                  <a:pt x="129150" y="72907"/>
                  <a:pt x="140325" y="68085"/>
                  <a:pt x="148153" y="59972"/>
                </a:cubicBezTo>
                <a:close/>
                <a:moveTo>
                  <a:pt x="140811" y="31670"/>
                </a:moveTo>
                <a:lnTo>
                  <a:pt x="140811" y="31670"/>
                </a:lnTo>
                <a:cubicBezTo>
                  <a:pt x="140963" y="32088"/>
                  <a:pt x="141078" y="32526"/>
                  <a:pt x="141154" y="32982"/>
                </a:cubicBezTo>
                <a:cubicBezTo>
                  <a:pt x="142618" y="40685"/>
                  <a:pt x="136151" y="46734"/>
                  <a:pt x="130521" y="50766"/>
                </a:cubicBezTo>
                <a:cubicBezTo>
                  <a:pt x="119850" y="58394"/>
                  <a:pt x="106954" y="62103"/>
                  <a:pt x="96207" y="69673"/>
                </a:cubicBezTo>
                <a:cubicBezTo>
                  <a:pt x="94248" y="71024"/>
                  <a:pt x="92384" y="72507"/>
                  <a:pt x="90615" y="74105"/>
                </a:cubicBezTo>
                <a:cubicBezTo>
                  <a:pt x="93697" y="70168"/>
                  <a:pt x="97463" y="66839"/>
                  <a:pt x="101571" y="63891"/>
                </a:cubicBezTo>
                <a:cubicBezTo>
                  <a:pt x="106612" y="60828"/>
                  <a:pt x="112318" y="58964"/>
                  <a:pt x="117796" y="56777"/>
                </a:cubicBezTo>
                <a:cubicBezTo>
                  <a:pt x="124130" y="54247"/>
                  <a:pt x="129836" y="50957"/>
                  <a:pt x="134496" y="45916"/>
                </a:cubicBezTo>
                <a:cubicBezTo>
                  <a:pt x="137768" y="42378"/>
                  <a:pt x="142200" y="36805"/>
                  <a:pt x="140811" y="31670"/>
                </a:cubicBezTo>
                <a:close/>
                <a:moveTo>
                  <a:pt x="220623" y="72773"/>
                </a:moveTo>
                <a:cubicBezTo>
                  <a:pt x="220566" y="73287"/>
                  <a:pt x="220528" y="73782"/>
                  <a:pt x="220490" y="74276"/>
                </a:cubicBezTo>
                <a:cubicBezTo>
                  <a:pt x="220394" y="74067"/>
                  <a:pt x="220299" y="73839"/>
                  <a:pt x="220204" y="73629"/>
                </a:cubicBezTo>
                <a:cubicBezTo>
                  <a:pt x="220356" y="73344"/>
                  <a:pt x="220490" y="73059"/>
                  <a:pt x="220623" y="72773"/>
                </a:cubicBezTo>
                <a:close/>
                <a:moveTo>
                  <a:pt x="137963" y="21283"/>
                </a:moveTo>
                <a:cubicBezTo>
                  <a:pt x="139545" y="21283"/>
                  <a:pt x="141178" y="21646"/>
                  <a:pt x="142789" y="22445"/>
                </a:cubicBezTo>
                <a:cubicBezTo>
                  <a:pt x="149504" y="25754"/>
                  <a:pt x="150284" y="34580"/>
                  <a:pt x="148857" y="41085"/>
                </a:cubicBezTo>
                <a:cubicBezTo>
                  <a:pt x="147354" y="47837"/>
                  <a:pt x="143132" y="53524"/>
                  <a:pt x="137292" y="57176"/>
                </a:cubicBezTo>
                <a:cubicBezTo>
                  <a:pt x="131852" y="60581"/>
                  <a:pt x="125633" y="62426"/>
                  <a:pt x="119622" y="64461"/>
                </a:cubicBezTo>
                <a:cubicBezTo>
                  <a:pt x="111900" y="67048"/>
                  <a:pt x="104348" y="70149"/>
                  <a:pt x="97025" y="73725"/>
                </a:cubicBezTo>
                <a:cubicBezTo>
                  <a:pt x="96892" y="73782"/>
                  <a:pt x="96797" y="73896"/>
                  <a:pt x="96759" y="74029"/>
                </a:cubicBezTo>
                <a:cubicBezTo>
                  <a:pt x="96626" y="74086"/>
                  <a:pt x="96512" y="74143"/>
                  <a:pt x="96379" y="74200"/>
                </a:cubicBezTo>
                <a:cubicBezTo>
                  <a:pt x="96322" y="74200"/>
                  <a:pt x="96264" y="74238"/>
                  <a:pt x="96207" y="74276"/>
                </a:cubicBezTo>
                <a:cubicBezTo>
                  <a:pt x="95960" y="74390"/>
                  <a:pt x="95751" y="74504"/>
                  <a:pt x="95523" y="74618"/>
                </a:cubicBezTo>
                <a:cubicBezTo>
                  <a:pt x="105604" y="68247"/>
                  <a:pt x="117035" y="63796"/>
                  <a:pt x="127649" y="58603"/>
                </a:cubicBezTo>
                <a:cubicBezTo>
                  <a:pt x="134648" y="55179"/>
                  <a:pt x="142067" y="51033"/>
                  <a:pt x="145471" y="43615"/>
                </a:cubicBezTo>
                <a:cubicBezTo>
                  <a:pt x="148343" y="37395"/>
                  <a:pt x="147621" y="29501"/>
                  <a:pt x="141895" y="25126"/>
                </a:cubicBezTo>
                <a:cubicBezTo>
                  <a:pt x="139998" y="23672"/>
                  <a:pt x="137672" y="22971"/>
                  <a:pt x="135369" y="22971"/>
                </a:cubicBezTo>
                <a:cubicBezTo>
                  <a:pt x="133817" y="22971"/>
                  <a:pt x="132276" y="23289"/>
                  <a:pt x="130882" y="23909"/>
                </a:cubicBezTo>
                <a:cubicBezTo>
                  <a:pt x="132893" y="22265"/>
                  <a:pt x="135360" y="21283"/>
                  <a:pt x="137963" y="21283"/>
                </a:cubicBezTo>
                <a:close/>
                <a:moveTo>
                  <a:pt x="141819" y="68380"/>
                </a:moveTo>
                <a:lnTo>
                  <a:pt x="141819" y="68380"/>
                </a:lnTo>
                <a:cubicBezTo>
                  <a:pt x="139499" y="70814"/>
                  <a:pt x="136969" y="72792"/>
                  <a:pt x="133640" y="73991"/>
                </a:cubicBezTo>
                <a:lnTo>
                  <a:pt x="133640" y="74010"/>
                </a:lnTo>
                <a:cubicBezTo>
                  <a:pt x="131444" y="74788"/>
                  <a:pt x="129138" y="75186"/>
                  <a:pt x="126829" y="75186"/>
                </a:cubicBezTo>
                <a:cubicBezTo>
                  <a:pt x="126259" y="75186"/>
                  <a:pt x="125688" y="75162"/>
                  <a:pt x="125119" y="75113"/>
                </a:cubicBezTo>
                <a:cubicBezTo>
                  <a:pt x="131225" y="74542"/>
                  <a:pt x="137026" y="72203"/>
                  <a:pt x="141819" y="68380"/>
                </a:cubicBezTo>
                <a:close/>
                <a:moveTo>
                  <a:pt x="65660" y="44280"/>
                </a:moveTo>
                <a:lnTo>
                  <a:pt x="65660" y="44280"/>
                </a:lnTo>
                <a:cubicBezTo>
                  <a:pt x="68114" y="48617"/>
                  <a:pt x="68589" y="54038"/>
                  <a:pt x="68190" y="58926"/>
                </a:cubicBezTo>
                <a:cubicBezTo>
                  <a:pt x="67752" y="63967"/>
                  <a:pt x="66269" y="68874"/>
                  <a:pt x="63815" y="73325"/>
                </a:cubicBezTo>
                <a:cubicBezTo>
                  <a:pt x="63301" y="74276"/>
                  <a:pt x="62750" y="75170"/>
                  <a:pt x="62160" y="76026"/>
                </a:cubicBezTo>
                <a:cubicBezTo>
                  <a:pt x="65318" y="70567"/>
                  <a:pt x="67182" y="64442"/>
                  <a:pt x="67581" y="58146"/>
                </a:cubicBezTo>
                <a:cubicBezTo>
                  <a:pt x="67866" y="53620"/>
                  <a:pt x="67676" y="48484"/>
                  <a:pt x="65660" y="44280"/>
                </a:cubicBezTo>
                <a:close/>
                <a:moveTo>
                  <a:pt x="196618" y="63815"/>
                </a:moveTo>
                <a:cubicBezTo>
                  <a:pt x="196866" y="64766"/>
                  <a:pt x="197170" y="65717"/>
                  <a:pt x="197493" y="66668"/>
                </a:cubicBezTo>
                <a:cubicBezTo>
                  <a:pt x="197760" y="68037"/>
                  <a:pt x="198102" y="69388"/>
                  <a:pt x="198520" y="70700"/>
                </a:cubicBezTo>
                <a:cubicBezTo>
                  <a:pt x="198882" y="72507"/>
                  <a:pt x="199243" y="74314"/>
                  <a:pt x="199624" y="76121"/>
                </a:cubicBezTo>
                <a:cubicBezTo>
                  <a:pt x="198387" y="72070"/>
                  <a:pt x="197379" y="67961"/>
                  <a:pt x="196618" y="63815"/>
                </a:cubicBezTo>
                <a:close/>
                <a:moveTo>
                  <a:pt x="221745" y="70434"/>
                </a:moveTo>
                <a:lnTo>
                  <a:pt x="221745" y="70434"/>
                </a:lnTo>
                <a:cubicBezTo>
                  <a:pt x="221326" y="72374"/>
                  <a:pt x="221155" y="74371"/>
                  <a:pt x="221212" y="76349"/>
                </a:cubicBezTo>
                <a:lnTo>
                  <a:pt x="221212" y="76368"/>
                </a:lnTo>
                <a:cubicBezTo>
                  <a:pt x="221098" y="76007"/>
                  <a:pt x="221003" y="75665"/>
                  <a:pt x="220870" y="75322"/>
                </a:cubicBezTo>
                <a:cubicBezTo>
                  <a:pt x="220870" y="74162"/>
                  <a:pt x="220927" y="72983"/>
                  <a:pt x="221079" y="71841"/>
                </a:cubicBezTo>
                <a:cubicBezTo>
                  <a:pt x="221326" y="71366"/>
                  <a:pt x="221536" y="70909"/>
                  <a:pt x="221745" y="70434"/>
                </a:cubicBezTo>
                <a:close/>
                <a:moveTo>
                  <a:pt x="222201" y="25526"/>
                </a:moveTo>
                <a:cubicBezTo>
                  <a:pt x="226177" y="27029"/>
                  <a:pt x="229410" y="30034"/>
                  <a:pt x="231179" y="33914"/>
                </a:cubicBezTo>
                <a:cubicBezTo>
                  <a:pt x="233937" y="40077"/>
                  <a:pt x="231674" y="46867"/>
                  <a:pt x="229163" y="52688"/>
                </a:cubicBezTo>
                <a:cubicBezTo>
                  <a:pt x="226919" y="57861"/>
                  <a:pt x="224408" y="62864"/>
                  <a:pt x="223875" y="68570"/>
                </a:cubicBezTo>
                <a:cubicBezTo>
                  <a:pt x="223628" y="71176"/>
                  <a:pt x="223742" y="73820"/>
                  <a:pt x="224218" y="76406"/>
                </a:cubicBezTo>
                <a:cubicBezTo>
                  <a:pt x="223913" y="75589"/>
                  <a:pt x="223666" y="74733"/>
                  <a:pt x="223495" y="73858"/>
                </a:cubicBezTo>
                <a:cubicBezTo>
                  <a:pt x="223476" y="73610"/>
                  <a:pt x="223457" y="73363"/>
                  <a:pt x="223438" y="73116"/>
                </a:cubicBezTo>
                <a:cubicBezTo>
                  <a:pt x="223248" y="70187"/>
                  <a:pt x="223685" y="67410"/>
                  <a:pt x="224256" y="64671"/>
                </a:cubicBezTo>
                <a:cubicBezTo>
                  <a:pt x="224313" y="64652"/>
                  <a:pt x="224351" y="64614"/>
                  <a:pt x="224351" y="64556"/>
                </a:cubicBezTo>
                <a:lnTo>
                  <a:pt x="224351" y="64290"/>
                </a:lnTo>
                <a:cubicBezTo>
                  <a:pt x="224427" y="63891"/>
                  <a:pt x="224522" y="63472"/>
                  <a:pt x="224617" y="63073"/>
                </a:cubicBezTo>
                <a:cubicBezTo>
                  <a:pt x="225454" y="60429"/>
                  <a:pt x="226139" y="57747"/>
                  <a:pt x="226652" y="55027"/>
                </a:cubicBezTo>
                <a:cubicBezTo>
                  <a:pt x="227641" y="52155"/>
                  <a:pt x="228630" y="49321"/>
                  <a:pt x="229277" y="46620"/>
                </a:cubicBezTo>
                <a:cubicBezTo>
                  <a:pt x="230456" y="41617"/>
                  <a:pt x="230742" y="36082"/>
                  <a:pt x="228269" y="31403"/>
                </a:cubicBezTo>
                <a:cubicBezTo>
                  <a:pt x="226862" y="28778"/>
                  <a:pt x="224788" y="26686"/>
                  <a:pt x="222182" y="25526"/>
                </a:cubicBezTo>
                <a:close/>
                <a:moveTo>
                  <a:pt x="141097" y="70795"/>
                </a:moveTo>
                <a:lnTo>
                  <a:pt x="141097" y="70795"/>
                </a:lnTo>
                <a:cubicBezTo>
                  <a:pt x="140830" y="71290"/>
                  <a:pt x="140564" y="71784"/>
                  <a:pt x="140317" y="72298"/>
                </a:cubicBezTo>
                <a:cubicBezTo>
                  <a:pt x="140203" y="72488"/>
                  <a:pt x="140088" y="72659"/>
                  <a:pt x="139974" y="72831"/>
                </a:cubicBezTo>
                <a:cubicBezTo>
                  <a:pt x="138795" y="74067"/>
                  <a:pt x="137407" y="75056"/>
                  <a:pt x="135866" y="75798"/>
                </a:cubicBezTo>
                <a:lnTo>
                  <a:pt x="135866" y="75817"/>
                </a:lnTo>
                <a:cubicBezTo>
                  <a:pt x="134068" y="76671"/>
                  <a:pt x="132210" y="77047"/>
                  <a:pt x="130343" y="77047"/>
                </a:cubicBezTo>
                <a:cubicBezTo>
                  <a:pt x="129426" y="77047"/>
                  <a:pt x="128507" y="76956"/>
                  <a:pt x="127592" y="76787"/>
                </a:cubicBezTo>
                <a:cubicBezTo>
                  <a:pt x="126831" y="76349"/>
                  <a:pt x="126051" y="75931"/>
                  <a:pt x="125252" y="75550"/>
                </a:cubicBezTo>
                <a:lnTo>
                  <a:pt x="125252" y="75550"/>
                </a:lnTo>
                <a:cubicBezTo>
                  <a:pt x="126015" y="75630"/>
                  <a:pt x="126783" y="75670"/>
                  <a:pt x="127553" y="75670"/>
                </a:cubicBezTo>
                <a:cubicBezTo>
                  <a:pt x="132486" y="75670"/>
                  <a:pt x="137460" y="74037"/>
                  <a:pt x="141097" y="70795"/>
                </a:cubicBezTo>
                <a:close/>
                <a:moveTo>
                  <a:pt x="230932" y="58793"/>
                </a:moveTo>
                <a:lnTo>
                  <a:pt x="230932" y="58793"/>
                </a:lnTo>
                <a:cubicBezTo>
                  <a:pt x="230057" y="62673"/>
                  <a:pt x="229524" y="66573"/>
                  <a:pt x="230247" y="70567"/>
                </a:cubicBezTo>
                <a:cubicBezTo>
                  <a:pt x="230666" y="72907"/>
                  <a:pt x="231560" y="75132"/>
                  <a:pt x="232891" y="77091"/>
                </a:cubicBezTo>
                <a:cubicBezTo>
                  <a:pt x="230913" y="74580"/>
                  <a:pt x="229791" y="71290"/>
                  <a:pt x="229639" y="68018"/>
                </a:cubicBezTo>
                <a:cubicBezTo>
                  <a:pt x="229486" y="64785"/>
                  <a:pt x="230095" y="61779"/>
                  <a:pt x="230932" y="58793"/>
                </a:cubicBezTo>
                <a:close/>
                <a:moveTo>
                  <a:pt x="134285" y="24850"/>
                </a:moveTo>
                <a:cubicBezTo>
                  <a:pt x="137397" y="24850"/>
                  <a:pt x="140169" y="26681"/>
                  <a:pt x="141857" y="29292"/>
                </a:cubicBezTo>
                <a:cubicBezTo>
                  <a:pt x="146099" y="35854"/>
                  <a:pt x="142466" y="43843"/>
                  <a:pt x="137311" y="48636"/>
                </a:cubicBezTo>
                <a:cubicBezTo>
                  <a:pt x="132043" y="53524"/>
                  <a:pt x="125252" y="56758"/>
                  <a:pt x="118766" y="59706"/>
                </a:cubicBezTo>
                <a:cubicBezTo>
                  <a:pt x="112166" y="62692"/>
                  <a:pt x="105471" y="65469"/>
                  <a:pt x="99251" y="69198"/>
                </a:cubicBezTo>
                <a:cubicBezTo>
                  <a:pt x="95142" y="71632"/>
                  <a:pt x="91300" y="74485"/>
                  <a:pt x="87990" y="77890"/>
                </a:cubicBezTo>
                <a:cubicBezTo>
                  <a:pt x="88181" y="77567"/>
                  <a:pt x="88390" y="77243"/>
                  <a:pt x="88580" y="76939"/>
                </a:cubicBezTo>
                <a:cubicBezTo>
                  <a:pt x="96740" y="68189"/>
                  <a:pt x="108248" y="63586"/>
                  <a:pt x="119013" y="58204"/>
                </a:cubicBezTo>
                <a:cubicBezTo>
                  <a:pt x="125538" y="54970"/>
                  <a:pt x="132480" y="51356"/>
                  <a:pt x="137464" y="45916"/>
                </a:cubicBezTo>
                <a:cubicBezTo>
                  <a:pt x="141743" y="41237"/>
                  <a:pt x="144349" y="33762"/>
                  <a:pt x="139993" y="28227"/>
                </a:cubicBezTo>
                <a:cubicBezTo>
                  <a:pt x="138358" y="26173"/>
                  <a:pt x="135904" y="24955"/>
                  <a:pt x="133279" y="24917"/>
                </a:cubicBezTo>
                <a:cubicBezTo>
                  <a:pt x="133317" y="24917"/>
                  <a:pt x="133374" y="24898"/>
                  <a:pt x="133412" y="24898"/>
                </a:cubicBezTo>
                <a:cubicBezTo>
                  <a:pt x="133706" y="24866"/>
                  <a:pt x="133997" y="24850"/>
                  <a:pt x="134285" y="24850"/>
                </a:cubicBezTo>
                <a:close/>
                <a:moveTo>
                  <a:pt x="236410" y="18888"/>
                </a:moveTo>
                <a:lnTo>
                  <a:pt x="236410" y="18888"/>
                </a:lnTo>
                <a:cubicBezTo>
                  <a:pt x="236924" y="19515"/>
                  <a:pt x="237418" y="20181"/>
                  <a:pt x="237856" y="20866"/>
                </a:cubicBezTo>
                <a:cubicBezTo>
                  <a:pt x="241108" y="25811"/>
                  <a:pt x="242478" y="31727"/>
                  <a:pt x="243067" y="37547"/>
                </a:cubicBezTo>
                <a:cubicBezTo>
                  <a:pt x="243676" y="43672"/>
                  <a:pt x="243486" y="49853"/>
                  <a:pt x="244056" y="55978"/>
                </a:cubicBezTo>
                <a:cubicBezTo>
                  <a:pt x="244570" y="61418"/>
                  <a:pt x="245692" y="66782"/>
                  <a:pt x="247423" y="71956"/>
                </a:cubicBezTo>
                <a:cubicBezTo>
                  <a:pt x="248108" y="73972"/>
                  <a:pt x="248869" y="75969"/>
                  <a:pt x="249725" y="77909"/>
                </a:cubicBezTo>
                <a:cubicBezTo>
                  <a:pt x="248184" y="75398"/>
                  <a:pt x="246624" y="72888"/>
                  <a:pt x="245407" y="70187"/>
                </a:cubicBezTo>
                <a:cubicBezTo>
                  <a:pt x="244361" y="67124"/>
                  <a:pt x="243524" y="63986"/>
                  <a:pt x="242915" y="60809"/>
                </a:cubicBezTo>
                <a:cubicBezTo>
                  <a:pt x="242516" y="57138"/>
                  <a:pt x="242630" y="53391"/>
                  <a:pt x="242668" y="49663"/>
                </a:cubicBezTo>
                <a:cubicBezTo>
                  <a:pt x="242820" y="39126"/>
                  <a:pt x="241108" y="28398"/>
                  <a:pt x="236410" y="18888"/>
                </a:cubicBezTo>
                <a:close/>
                <a:moveTo>
                  <a:pt x="235440" y="54837"/>
                </a:moveTo>
                <a:cubicBezTo>
                  <a:pt x="235459" y="57291"/>
                  <a:pt x="235611" y="59725"/>
                  <a:pt x="235915" y="62160"/>
                </a:cubicBezTo>
                <a:cubicBezTo>
                  <a:pt x="236676" y="67904"/>
                  <a:pt x="238673" y="73458"/>
                  <a:pt x="242211" y="78004"/>
                </a:cubicBezTo>
                <a:cubicBezTo>
                  <a:pt x="239054" y="74942"/>
                  <a:pt x="236524" y="71347"/>
                  <a:pt x="235079" y="67067"/>
                </a:cubicBezTo>
                <a:cubicBezTo>
                  <a:pt x="235021" y="66915"/>
                  <a:pt x="234964" y="66763"/>
                  <a:pt x="234926" y="66611"/>
                </a:cubicBezTo>
                <a:cubicBezTo>
                  <a:pt x="234907" y="66344"/>
                  <a:pt x="234888" y="66059"/>
                  <a:pt x="234869" y="65793"/>
                </a:cubicBezTo>
                <a:cubicBezTo>
                  <a:pt x="234717" y="62141"/>
                  <a:pt x="235193" y="58489"/>
                  <a:pt x="235440" y="54837"/>
                </a:cubicBezTo>
                <a:close/>
                <a:moveTo>
                  <a:pt x="137768" y="75531"/>
                </a:moveTo>
                <a:lnTo>
                  <a:pt x="137768" y="75531"/>
                </a:lnTo>
                <a:cubicBezTo>
                  <a:pt x="136665" y="76559"/>
                  <a:pt x="135333" y="77300"/>
                  <a:pt x="133888" y="77700"/>
                </a:cubicBezTo>
                <a:cubicBezTo>
                  <a:pt x="133068" y="77928"/>
                  <a:pt x="132224" y="78046"/>
                  <a:pt x="131376" y="78046"/>
                </a:cubicBezTo>
                <a:cubicBezTo>
                  <a:pt x="131161" y="78046"/>
                  <a:pt x="130945" y="78039"/>
                  <a:pt x="130730" y="78023"/>
                </a:cubicBezTo>
                <a:cubicBezTo>
                  <a:pt x="133260" y="77852"/>
                  <a:pt x="135695" y="76996"/>
                  <a:pt x="137768" y="75531"/>
                </a:cubicBezTo>
                <a:close/>
                <a:moveTo>
                  <a:pt x="153479" y="27162"/>
                </a:moveTo>
                <a:cubicBezTo>
                  <a:pt x="160840" y="34218"/>
                  <a:pt x="162400" y="45269"/>
                  <a:pt x="158729" y="54723"/>
                </a:cubicBezTo>
                <a:cubicBezTo>
                  <a:pt x="155343" y="63472"/>
                  <a:pt x="147373" y="69407"/>
                  <a:pt x="144216" y="78080"/>
                </a:cubicBezTo>
                <a:cubicBezTo>
                  <a:pt x="145224" y="74238"/>
                  <a:pt x="146841" y="70586"/>
                  <a:pt x="149047" y="67276"/>
                </a:cubicBezTo>
                <a:cubicBezTo>
                  <a:pt x="151691" y="63263"/>
                  <a:pt x="154906" y="59630"/>
                  <a:pt x="157188" y="55388"/>
                </a:cubicBezTo>
                <a:cubicBezTo>
                  <a:pt x="159471" y="51223"/>
                  <a:pt x="160327" y="46430"/>
                  <a:pt x="159642" y="41713"/>
                </a:cubicBezTo>
                <a:cubicBezTo>
                  <a:pt x="158900" y="36539"/>
                  <a:pt x="156560" y="31441"/>
                  <a:pt x="153479" y="27162"/>
                </a:cubicBezTo>
                <a:close/>
                <a:moveTo>
                  <a:pt x="92879" y="77852"/>
                </a:moveTo>
                <a:cubicBezTo>
                  <a:pt x="92650" y="77966"/>
                  <a:pt x="92422" y="78099"/>
                  <a:pt x="92194" y="78213"/>
                </a:cubicBezTo>
                <a:cubicBezTo>
                  <a:pt x="92384" y="78099"/>
                  <a:pt x="92574" y="77985"/>
                  <a:pt x="92765" y="77871"/>
                </a:cubicBezTo>
                <a:lnTo>
                  <a:pt x="92879" y="77852"/>
                </a:lnTo>
                <a:close/>
                <a:moveTo>
                  <a:pt x="195724" y="46867"/>
                </a:moveTo>
                <a:lnTo>
                  <a:pt x="195724" y="46867"/>
                </a:lnTo>
                <a:cubicBezTo>
                  <a:pt x="196733" y="50177"/>
                  <a:pt x="198178" y="53353"/>
                  <a:pt x="199643" y="56301"/>
                </a:cubicBezTo>
                <a:lnTo>
                  <a:pt x="199662" y="56301"/>
                </a:lnTo>
                <a:cubicBezTo>
                  <a:pt x="203124" y="63206"/>
                  <a:pt x="207289" y="70795"/>
                  <a:pt x="207365" y="78613"/>
                </a:cubicBezTo>
                <a:cubicBezTo>
                  <a:pt x="205406" y="67923"/>
                  <a:pt x="199091" y="58584"/>
                  <a:pt x="195991" y="48199"/>
                </a:cubicBezTo>
                <a:cubicBezTo>
                  <a:pt x="195991" y="48065"/>
                  <a:pt x="195991" y="47932"/>
                  <a:pt x="195972" y="47780"/>
                </a:cubicBezTo>
                <a:cubicBezTo>
                  <a:pt x="195972" y="47647"/>
                  <a:pt x="195915" y="47533"/>
                  <a:pt x="195800" y="47476"/>
                </a:cubicBezTo>
                <a:cubicBezTo>
                  <a:pt x="195762" y="47267"/>
                  <a:pt x="195743" y="47076"/>
                  <a:pt x="195724" y="46867"/>
                </a:cubicBezTo>
                <a:close/>
                <a:moveTo>
                  <a:pt x="263324" y="43995"/>
                </a:moveTo>
                <a:lnTo>
                  <a:pt x="263324" y="43995"/>
                </a:lnTo>
                <a:cubicBezTo>
                  <a:pt x="263534" y="44946"/>
                  <a:pt x="263743" y="45897"/>
                  <a:pt x="263933" y="46848"/>
                </a:cubicBezTo>
                <a:cubicBezTo>
                  <a:pt x="264523" y="52554"/>
                  <a:pt x="264333" y="58337"/>
                  <a:pt x="263362" y="63986"/>
                </a:cubicBezTo>
                <a:cubicBezTo>
                  <a:pt x="262526" y="69083"/>
                  <a:pt x="261175" y="74010"/>
                  <a:pt x="259787" y="78955"/>
                </a:cubicBezTo>
                <a:cubicBezTo>
                  <a:pt x="261327" y="68741"/>
                  <a:pt x="263819" y="58565"/>
                  <a:pt x="263648" y="48218"/>
                </a:cubicBezTo>
                <a:cubicBezTo>
                  <a:pt x="263610" y="46791"/>
                  <a:pt x="263515" y="45384"/>
                  <a:pt x="263324" y="43995"/>
                </a:cubicBezTo>
                <a:close/>
                <a:moveTo>
                  <a:pt x="138795" y="75950"/>
                </a:moveTo>
                <a:lnTo>
                  <a:pt x="138719" y="76140"/>
                </a:lnTo>
                <a:cubicBezTo>
                  <a:pt x="136876" y="77983"/>
                  <a:pt x="134374" y="79015"/>
                  <a:pt x="131777" y="79015"/>
                </a:cubicBezTo>
                <a:cubicBezTo>
                  <a:pt x="131480" y="79015"/>
                  <a:pt x="131181" y="79002"/>
                  <a:pt x="130882" y="78974"/>
                </a:cubicBezTo>
                <a:lnTo>
                  <a:pt x="130901" y="78955"/>
                </a:lnTo>
                <a:cubicBezTo>
                  <a:pt x="130673" y="78803"/>
                  <a:pt x="130445" y="78632"/>
                  <a:pt x="130217" y="78480"/>
                </a:cubicBezTo>
                <a:lnTo>
                  <a:pt x="130217" y="78480"/>
                </a:lnTo>
                <a:cubicBezTo>
                  <a:pt x="130745" y="78555"/>
                  <a:pt x="131278" y="78592"/>
                  <a:pt x="131809" y="78592"/>
                </a:cubicBezTo>
                <a:cubicBezTo>
                  <a:pt x="134378" y="78592"/>
                  <a:pt x="136920" y="77715"/>
                  <a:pt x="138795" y="75950"/>
                </a:cubicBezTo>
                <a:close/>
                <a:moveTo>
                  <a:pt x="135369" y="23995"/>
                </a:moveTo>
                <a:cubicBezTo>
                  <a:pt x="138154" y="23995"/>
                  <a:pt x="140782" y="25266"/>
                  <a:pt x="142751" y="27333"/>
                </a:cubicBezTo>
                <a:cubicBezTo>
                  <a:pt x="148610" y="33458"/>
                  <a:pt x="146422" y="42778"/>
                  <a:pt x="141211" y="48522"/>
                </a:cubicBezTo>
                <a:cubicBezTo>
                  <a:pt x="136284" y="53962"/>
                  <a:pt x="129209" y="57043"/>
                  <a:pt x="122703" y="60106"/>
                </a:cubicBezTo>
                <a:cubicBezTo>
                  <a:pt x="116179" y="63168"/>
                  <a:pt x="109503" y="66097"/>
                  <a:pt x="103112" y="69502"/>
                </a:cubicBezTo>
                <a:cubicBezTo>
                  <a:pt x="98471" y="71918"/>
                  <a:pt x="94058" y="74752"/>
                  <a:pt x="89911" y="77928"/>
                </a:cubicBezTo>
                <a:cubicBezTo>
                  <a:pt x="89417" y="78289"/>
                  <a:pt x="88884" y="78651"/>
                  <a:pt x="88352" y="79031"/>
                </a:cubicBezTo>
                <a:cubicBezTo>
                  <a:pt x="97995" y="68722"/>
                  <a:pt x="112375" y="63986"/>
                  <a:pt x="124739" y="57690"/>
                </a:cubicBezTo>
                <a:cubicBezTo>
                  <a:pt x="131244" y="54380"/>
                  <a:pt x="138320" y="50424"/>
                  <a:pt x="142029" y="43862"/>
                </a:cubicBezTo>
                <a:cubicBezTo>
                  <a:pt x="145224" y="38213"/>
                  <a:pt x="145395" y="30623"/>
                  <a:pt x="139974" y="26268"/>
                </a:cubicBezTo>
                <a:cubicBezTo>
                  <a:pt x="138303" y="24875"/>
                  <a:pt x="136197" y="24117"/>
                  <a:pt x="134028" y="24117"/>
                </a:cubicBezTo>
                <a:cubicBezTo>
                  <a:pt x="133975" y="24117"/>
                  <a:pt x="133922" y="24117"/>
                  <a:pt x="133869" y="24118"/>
                </a:cubicBezTo>
                <a:cubicBezTo>
                  <a:pt x="134372" y="24035"/>
                  <a:pt x="134873" y="23995"/>
                  <a:pt x="135369" y="23995"/>
                </a:cubicBezTo>
                <a:close/>
                <a:moveTo>
                  <a:pt x="219196" y="24423"/>
                </a:moveTo>
                <a:lnTo>
                  <a:pt x="219196" y="24423"/>
                </a:lnTo>
                <a:cubicBezTo>
                  <a:pt x="221098" y="24442"/>
                  <a:pt x="222962" y="24879"/>
                  <a:pt x="224693" y="25678"/>
                </a:cubicBezTo>
                <a:cubicBezTo>
                  <a:pt x="227584" y="27048"/>
                  <a:pt x="229981" y="29273"/>
                  <a:pt x="231579" y="32050"/>
                </a:cubicBezTo>
                <a:cubicBezTo>
                  <a:pt x="233138" y="35341"/>
                  <a:pt x="233899" y="38955"/>
                  <a:pt x="234146" y="42588"/>
                </a:cubicBezTo>
                <a:cubicBezTo>
                  <a:pt x="233861" y="49853"/>
                  <a:pt x="229905" y="56454"/>
                  <a:pt x="227394" y="63377"/>
                </a:cubicBezTo>
                <a:lnTo>
                  <a:pt x="227413" y="63377"/>
                </a:lnTo>
                <a:cubicBezTo>
                  <a:pt x="227375" y="63434"/>
                  <a:pt x="227337" y="63491"/>
                  <a:pt x="227318" y="63548"/>
                </a:cubicBezTo>
                <a:cubicBezTo>
                  <a:pt x="227318" y="63586"/>
                  <a:pt x="227299" y="63624"/>
                  <a:pt x="227299" y="63663"/>
                </a:cubicBezTo>
                <a:cubicBezTo>
                  <a:pt x="226443" y="66002"/>
                  <a:pt x="225834" y="68418"/>
                  <a:pt x="225530" y="70890"/>
                </a:cubicBezTo>
                <a:cubicBezTo>
                  <a:pt x="225188" y="73667"/>
                  <a:pt x="225473" y="76483"/>
                  <a:pt x="226329" y="79145"/>
                </a:cubicBezTo>
                <a:cubicBezTo>
                  <a:pt x="225968" y="78328"/>
                  <a:pt x="225644" y="77491"/>
                  <a:pt x="225397" y="76635"/>
                </a:cubicBezTo>
                <a:cubicBezTo>
                  <a:pt x="224541" y="72831"/>
                  <a:pt x="224522" y="68893"/>
                  <a:pt x="225283" y="65089"/>
                </a:cubicBezTo>
                <a:cubicBezTo>
                  <a:pt x="226633" y="58584"/>
                  <a:pt x="230342" y="52878"/>
                  <a:pt x="232092" y="46506"/>
                </a:cubicBezTo>
                <a:cubicBezTo>
                  <a:pt x="233519" y="41294"/>
                  <a:pt x="233443" y="35778"/>
                  <a:pt x="230285" y="31213"/>
                </a:cubicBezTo>
                <a:cubicBezTo>
                  <a:pt x="227736" y="27466"/>
                  <a:pt x="223704" y="24993"/>
                  <a:pt x="219196" y="24423"/>
                </a:cubicBezTo>
                <a:close/>
                <a:moveTo>
                  <a:pt x="244437" y="52421"/>
                </a:moveTo>
                <a:lnTo>
                  <a:pt x="244437" y="52421"/>
                </a:lnTo>
                <a:cubicBezTo>
                  <a:pt x="245083" y="59992"/>
                  <a:pt x="246567" y="67600"/>
                  <a:pt x="249553" y="74599"/>
                </a:cubicBezTo>
                <a:cubicBezTo>
                  <a:pt x="250067" y="76235"/>
                  <a:pt x="250638" y="77852"/>
                  <a:pt x="251265" y="79450"/>
                </a:cubicBezTo>
                <a:cubicBezTo>
                  <a:pt x="247575" y="71765"/>
                  <a:pt x="245331" y="63453"/>
                  <a:pt x="244608" y="54970"/>
                </a:cubicBezTo>
                <a:cubicBezTo>
                  <a:pt x="244551" y="54114"/>
                  <a:pt x="244494" y="53258"/>
                  <a:pt x="244437" y="52421"/>
                </a:cubicBezTo>
                <a:close/>
                <a:moveTo>
                  <a:pt x="260909" y="39107"/>
                </a:moveTo>
                <a:cubicBezTo>
                  <a:pt x="260985" y="39468"/>
                  <a:pt x="261080" y="39849"/>
                  <a:pt x="261156" y="40210"/>
                </a:cubicBezTo>
                <a:lnTo>
                  <a:pt x="261156" y="40191"/>
                </a:lnTo>
                <a:lnTo>
                  <a:pt x="261156" y="40191"/>
                </a:lnTo>
                <a:cubicBezTo>
                  <a:pt x="263743" y="51565"/>
                  <a:pt x="260623" y="62445"/>
                  <a:pt x="258759" y="73648"/>
                </a:cubicBezTo>
                <a:cubicBezTo>
                  <a:pt x="258417" y="75741"/>
                  <a:pt x="258151" y="77814"/>
                  <a:pt x="257980" y="79906"/>
                </a:cubicBezTo>
                <a:cubicBezTo>
                  <a:pt x="257980" y="79773"/>
                  <a:pt x="257961" y="79659"/>
                  <a:pt x="257942" y="79545"/>
                </a:cubicBezTo>
                <a:cubicBezTo>
                  <a:pt x="258170" y="70053"/>
                  <a:pt x="261194" y="60448"/>
                  <a:pt x="261441" y="51014"/>
                </a:cubicBezTo>
                <a:cubicBezTo>
                  <a:pt x="261517" y="47038"/>
                  <a:pt x="261346" y="43063"/>
                  <a:pt x="260909" y="39107"/>
                </a:cubicBezTo>
                <a:close/>
                <a:moveTo>
                  <a:pt x="56016" y="80039"/>
                </a:moveTo>
                <a:lnTo>
                  <a:pt x="55807" y="80249"/>
                </a:lnTo>
                <a:lnTo>
                  <a:pt x="55750" y="80249"/>
                </a:lnTo>
                <a:cubicBezTo>
                  <a:pt x="55845" y="80173"/>
                  <a:pt x="55921" y="80115"/>
                  <a:pt x="56016" y="80039"/>
                </a:cubicBezTo>
                <a:close/>
                <a:moveTo>
                  <a:pt x="192091" y="57975"/>
                </a:moveTo>
                <a:cubicBezTo>
                  <a:pt x="193195" y="65679"/>
                  <a:pt x="195591" y="73287"/>
                  <a:pt x="198387" y="80173"/>
                </a:cubicBezTo>
                <a:lnTo>
                  <a:pt x="198140" y="80173"/>
                </a:lnTo>
                <a:cubicBezTo>
                  <a:pt x="197512" y="80173"/>
                  <a:pt x="196885" y="80249"/>
                  <a:pt x="196276" y="80420"/>
                </a:cubicBezTo>
                <a:cubicBezTo>
                  <a:pt x="194697" y="77567"/>
                  <a:pt x="193537" y="74542"/>
                  <a:pt x="192776" y="71385"/>
                </a:cubicBezTo>
                <a:cubicBezTo>
                  <a:pt x="192738" y="70909"/>
                  <a:pt x="192700" y="70453"/>
                  <a:pt x="192624" y="69977"/>
                </a:cubicBezTo>
                <a:cubicBezTo>
                  <a:pt x="192605" y="69882"/>
                  <a:pt x="192529" y="69768"/>
                  <a:pt x="192434" y="69730"/>
                </a:cubicBezTo>
                <a:cubicBezTo>
                  <a:pt x="192263" y="68817"/>
                  <a:pt x="192110" y="67885"/>
                  <a:pt x="192015" y="66972"/>
                </a:cubicBezTo>
                <a:cubicBezTo>
                  <a:pt x="192053" y="66402"/>
                  <a:pt x="192091" y="65869"/>
                  <a:pt x="192110" y="65317"/>
                </a:cubicBezTo>
                <a:cubicBezTo>
                  <a:pt x="192206" y="62883"/>
                  <a:pt x="192168" y="60429"/>
                  <a:pt x="192091" y="57975"/>
                </a:cubicBezTo>
                <a:close/>
                <a:moveTo>
                  <a:pt x="138072" y="77700"/>
                </a:moveTo>
                <a:cubicBezTo>
                  <a:pt x="136852" y="79448"/>
                  <a:pt x="134952" y="80464"/>
                  <a:pt x="133007" y="80464"/>
                </a:cubicBezTo>
                <a:cubicBezTo>
                  <a:pt x="132920" y="80464"/>
                  <a:pt x="132833" y="80462"/>
                  <a:pt x="132746" y="80458"/>
                </a:cubicBezTo>
                <a:lnTo>
                  <a:pt x="132727" y="80458"/>
                </a:lnTo>
                <a:cubicBezTo>
                  <a:pt x="132518" y="80268"/>
                  <a:pt x="132290" y="80077"/>
                  <a:pt x="132062" y="79887"/>
                </a:cubicBezTo>
                <a:cubicBezTo>
                  <a:pt x="134249" y="79830"/>
                  <a:pt x="136360" y="79069"/>
                  <a:pt x="138072" y="77700"/>
                </a:cubicBezTo>
                <a:close/>
                <a:moveTo>
                  <a:pt x="194336" y="35607"/>
                </a:moveTo>
                <a:lnTo>
                  <a:pt x="194336" y="35607"/>
                </a:lnTo>
                <a:cubicBezTo>
                  <a:pt x="194222" y="36596"/>
                  <a:pt x="194184" y="37604"/>
                  <a:pt x="194222" y="38593"/>
                </a:cubicBezTo>
                <a:cubicBezTo>
                  <a:pt x="193404" y="52726"/>
                  <a:pt x="195610" y="67238"/>
                  <a:pt x="200365" y="80477"/>
                </a:cubicBezTo>
                <a:cubicBezTo>
                  <a:pt x="200023" y="80382"/>
                  <a:pt x="199681" y="80306"/>
                  <a:pt x="199319" y="80268"/>
                </a:cubicBezTo>
                <a:cubicBezTo>
                  <a:pt x="197075" y="72165"/>
                  <a:pt x="194926" y="64062"/>
                  <a:pt x="193917" y="55712"/>
                </a:cubicBezTo>
                <a:cubicBezTo>
                  <a:pt x="193404" y="51660"/>
                  <a:pt x="193214" y="47552"/>
                  <a:pt x="193366" y="43481"/>
                </a:cubicBezTo>
                <a:cubicBezTo>
                  <a:pt x="193442" y="41180"/>
                  <a:pt x="193670" y="38878"/>
                  <a:pt x="194070" y="36615"/>
                </a:cubicBezTo>
                <a:cubicBezTo>
                  <a:pt x="194146" y="36273"/>
                  <a:pt x="194241" y="35949"/>
                  <a:pt x="194336" y="35607"/>
                </a:cubicBezTo>
                <a:close/>
                <a:moveTo>
                  <a:pt x="218991" y="12282"/>
                </a:moveTo>
                <a:cubicBezTo>
                  <a:pt x="228050" y="12282"/>
                  <a:pt x="234792" y="20522"/>
                  <a:pt x="236943" y="29273"/>
                </a:cubicBezTo>
                <a:cubicBezTo>
                  <a:pt x="239758" y="40781"/>
                  <a:pt x="236467" y="52783"/>
                  <a:pt x="238845" y="64347"/>
                </a:cubicBezTo>
                <a:cubicBezTo>
                  <a:pt x="240081" y="70263"/>
                  <a:pt x="242573" y="75817"/>
                  <a:pt x="246187" y="80648"/>
                </a:cubicBezTo>
                <a:cubicBezTo>
                  <a:pt x="245863" y="80363"/>
                  <a:pt x="245540" y="80077"/>
                  <a:pt x="245236" y="79792"/>
                </a:cubicBezTo>
                <a:cubicBezTo>
                  <a:pt x="239605" y="74181"/>
                  <a:pt x="237114" y="66706"/>
                  <a:pt x="236524" y="58831"/>
                </a:cubicBezTo>
                <a:cubicBezTo>
                  <a:pt x="235877" y="50348"/>
                  <a:pt x="237000" y="41770"/>
                  <a:pt x="235535" y="33324"/>
                </a:cubicBezTo>
                <a:cubicBezTo>
                  <a:pt x="234413" y="26724"/>
                  <a:pt x="231388" y="19953"/>
                  <a:pt x="225663" y="16092"/>
                </a:cubicBezTo>
                <a:cubicBezTo>
                  <a:pt x="222901" y="14224"/>
                  <a:pt x="219635" y="13179"/>
                  <a:pt x="216402" y="13179"/>
                </a:cubicBezTo>
                <a:cubicBezTo>
                  <a:pt x="214892" y="13179"/>
                  <a:pt x="213390" y="13407"/>
                  <a:pt x="211949" y="13885"/>
                </a:cubicBezTo>
                <a:cubicBezTo>
                  <a:pt x="212767" y="13505"/>
                  <a:pt x="213623" y="13181"/>
                  <a:pt x="214517" y="12934"/>
                </a:cubicBezTo>
                <a:cubicBezTo>
                  <a:pt x="216061" y="12489"/>
                  <a:pt x="217555" y="12282"/>
                  <a:pt x="218991" y="12282"/>
                </a:cubicBezTo>
                <a:close/>
                <a:moveTo>
                  <a:pt x="231864" y="56663"/>
                </a:moveTo>
                <a:lnTo>
                  <a:pt x="231864" y="56663"/>
                </a:lnTo>
                <a:cubicBezTo>
                  <a:pt x="230361" y="65603"/>
                  <a:pt x="231046" y="75265"/>
                  <a:pt x="238217" y="80743"/>
                </a:cubicBezTo>
                <a:cubicBezTo>
                  <a:pt x="233576" y="78708"/>
                  <a:pt x="231008" y="73744"/>
                  <a:pt x="230590" y="68608"/>
                </a:cubicBezTo>
                <a:cubicBezTo>
                  <a:pt x="230247" y="64595"/>
                  <a:pt x="230951" y="60600"/>
                  <a:pt x="231864" y="56663"/>
                </a:cubicBezTo>
                <a:close/>
                <a:moveTo>
                  <a:pt x="229163" y="64747"/>
                </a:moveTo>
                <a:lnTo>
                  <a:pt x="229163" y="64747"/>
                </a:lnTo>
                <a:cubicBezTo>
                  <a:pt x="229011" y="66478"/>
                  <a:pt x="229030" y="68228"/>
                  <a:pt x="229258" y="69958"/>
                </a:cubicBezTo>
                <a:cubicBezTo>
                  <a:pt x="229848" y="74314"/>
                  <a:pt x="232073" y="78537"/>
                  <a:pt x="235763" y="80781"/>
                </a:cubicBezTo>
                <a:cubicBezTo>
                  <a:pt x="232340" y="79183"/>
                  <a:pt x="229981" y="75969"/>
                  <a:pt x="229106" y="72127"/>
                </a:cubicBezTo>
                <a:cubicBezTo>
                  <a:pt x="228516" y="69578"/>
                  <a:pt x="228668" y="67143"/>
                  <a:pt x="229163" y="64747"/>
                </a:cubicBezTo>
                <a:close/>
                <a:moveTo>
                  <a:pt x="235592" y="70548"/>
                </a:moveTo>
                <a:cubicBezTo>
                  <a:pt x="237570" y="74618"/>
                  <a:pt x="240518" y="78137"/>
                  <a:pt x="243961" y="81067"/>
                </a:cubicBezTo>
                <a:cubicBezTo>
                  <a:pt x="241964" y="79830"/>
                  <a:pt x="240157" y="78270"/>
                  <a:pt x="238635" y="76483"/>
                </a:cubicBezTo>
                <a:cubicBezTo>
                  <a:pt x="237209" y="74733"/>
                  <a:pt x="236163" y="72716"/>
                  <a:pt x="235592" y="70548"/>
                </a:cubicBezTo>
                <a:close/>
                <a:moveTo>
                  <a:pt x="158163" y="42397"/>
                </a:moveTo>
                <a:cubicBezTo>
                  <a:pt x="158564" y="47449"/>
                  <a:pt x="157118" y="52176"/>
                  <a:pt x="154259" y="56492"/>
                </a:cubicBezTo>
                <a:cubicBezTo>
                  <a:pt x="151558" y="60562"/>
                  <a:pt x="148172" y="64100"/>
                  <a:pt x="145490" y="68170"/>
                </a:cubicBezTo>
                <a:cubicBezTo>
                  <a:pt x="142904" y="72108"/>
                  <a:pt x="141249" y="76597"/>
                  <a:pt x="140678" y="81295"/>
                </a:cubicBezTo>
                <a:lnTo>
                  <a:pt x="140678" y="81181"/>
                </a:lnTo>
                <a:cubicBezTo>
                  <a:pt x="140716" y="75436"/>
                  <a:pt x="142542" y="70282"/>
                  <a:pt x="145890" y="65660"/>
                </a:cubicBezTo>
                <a:cubicBezTo>
                  <a:pt x="151186" y="58342"/>
                  <a:pt x="158526" y="52037"/>
                  <a:pt x="158163" y="42397"/>
                </a:cubicBezTo>
                <a:close/>
                <a:moveTo>
                  <a:pt x="235870" y="77260"/>
                </a:moveTo>
                <a:cubicBezTo>
                  <a:pt x="237247" y="78844"/>
                  <a:pt x="238870" y="80231"/>
                  <a:pt x="240652" y="81333"/>
                </a:cubicBezTo>
                <a:cubicBezTo>
                  <a:pt x="238800" y="80306"/>
                  <a:pt x="237178" y="78926"/>
                  <a:pt x="235870" y="77260"/>
                </a:cubicBezTo>
                <a:close/>
                <a:moveTo>
                  <a:pt x="56011" y="34986"/>
                </a:moveTo>
                <a:cubicBezTo>
                  <a:pt x="58248" y="34986"/>
                  <a:pt x="60500" y="35586"/>
                  <a:pt x="62579" y="36900"/>
                </a:cubicBezTo>
                <a:cubicBezTo>
                  <a:pt x="74029" y="44128"/>
                  <a:pt x="72926" y="61171"/>
                  <a:pt x="66953" y="71480"/>
                </a:cubicBezTo>
                <a:cubicBezTo>
                  <a:pt x="65203" y="74485"/>
                  <a:pt x="63054" y="77243"/>
                  <a:pt x="60562" y="79697"/>
                </a:cubicBezTo>
                <a:cubicBezTo>
                  <a:pt x="59954" y="80268"/>
                  <a:pt x="59326" y="80838"/>
                  <a:pt x="58698" y="81390"/>
                </a:cubicBezTo>
                <a:cubicBezTo>
                  <a:pt x="64747" y="75360"/>
                  <a:pt x="68494" y="66573"/>
                  <a:pt x="69122" y="58394"/>
                </a:cubicBezTo>
                <a:cubicBezTo>
                  <a:pt x="69540" y="52783"/>
                  <a:pt x="68836" y="46392"/>
                  <a:pt x="65260" y="41827"/>
                </a:cubicBezTo>
                <a:cubicBezTo>
                  <a:pt x="62672" y="38531"/>
                  <a:pt x="58535" y="36652"/>
                  <a:pt x="54376" y="36652"/>
                </a:cubicBezTo>
                <a:cubicBezTo>
                  <a:pt x="53279" y="36652"/>
                  <a:pt x="52181" y="36782"/>
                  <a:pt x="51109" y="37052"/>
                </a:cubicBezTo>
                <a:cubicBezTo>
                  <a:pt x="47818" y="37927"/>
                  <a:pt x="44984" y="40020"/>
                  <a:pt x="43196" y="42892"/>
                </a:cubicBezTo>
                <a:cubicBezTo>
                  <a:pt x="43824" y="41789"/>
                  <a:pt x="44604" y="40742"/>
                  <a:pt x="45479" y="39810"/>
                </a:cubicBezTo>
                <a:cubicBezTo>
                  <a:pt x="48291" y="36794"/>
                  <a:pt x="52128" y="34986"/>
                  <a:pt x="56011" y="34986"/>
                </a:cubicBezTo>
                <a:close/>
                <a:moveTo>
                  <a:pt x="191939" y="74980"/>
                </a:moveTo>
                <a:cubicBezTo>
                  <a:pt x="191806" y="77148"/>
                  <a:pt x="191540" y="79298"/>
                  <a:pt x="191159" y="81447"/>
                </a:cubicBezTo>
                <a:cubicBezTo>
                  <a:pt x="191388" y="79279"/>
                  <a:pt x="191654" y="77129"/>
                  <a:pt x="191939" y="74980"/>
                </a:cubicBezTo>
                <a:close/>
                <a:moveTo>
                  <a:pt x="137920" y="79241"/>
                </a:moveTo>
                <a:lnTo>
                  <a:pt x="137920" y="79241"/>
                </a:lnTo>
                <a:cubicBezTo>
                  <a:pt x="137901" y="79355"/>
                  <a:pt x="137882" y="79469"/>
                  <a:pt x="137863" y="79583"/>
                </a:cubicBezTo>
                <a:cubicBezTo>
                  <a:pt x="137012" y="80796"/>
                  <a:pt x="135609" y="81509"/>
                  <a:pt x="134147" y="81509"/>
                </a:cubicBezTo>
                <a:cubicBezTo>
                  <a:pt x="134073" y="81509"/>
                  <a:pt x="134000" y="81508"/>
                  <a:pt x="133926" y="81504"/>
                </a:cubicBezTo>
                <a:cubicBezTo>
                  <a:pt x="133735" y="81333"/>
                  <a:pt x="133545" y="81162"/>
                  <a:pt x="133374" y="81009"/>
                </a:cubicBezTo>
                <a:lnTo>
                  <a:pt x="133374" y="81009"/>
                </a:lnTo>
                <a:cubicBezTo>
                  <a:pt x="133443" y="81012"/>
                  <a:pt x="133512" y="81013"/>
                  <a:pt x="133581" y="81013"/>
                </a:cubicBezTo>
                <a:cubicBezTo>
                  <a:pt x="135201" y="81013"/>
                  <a:pt x="136771" y="80372"/>
                  <a:pt x="137920" y="79241"/>
                </a:cubicBezTo>
                <a:close/>
                <a:moveTo>
                  <a:pt x="190399" y="40914"/>
                </a:moveTo>
                <a:cubicBezTo>
                  <a:pt x="187127" y="54152"/>
                  <a:pt x="192947" y="70282"/>
                  <a:pt x="185092" y="81599"/>
                </a:cubicBezTo>
                <a:cubicBezTo>
                  <a:pt x="187450" y="76254"/>
                  <a:pt x="188116" y="70034"/>
                  <a:pt x="188268" y="64328"/>
                </a:cubicBezTo>
                <a:cubicBezTo>
                  <a:pt x="188458" y="56739"/>
                  <a:pt x="188021" y="48313"/>
                  <a:pt x="190399" y="40914"/>
                </a:cubicBezTo>
                <a:close/>
                <a:moveTo>
                  <a:pt x="228174" y="65393"/>
                </a:moveTo>
                <a:cubicBezTo>
                  <a:pt x="227889" y="68132"/>
                  <a:pt x="228041" y="70890"/>
                  <a:pt x="228840" y="73439"/>
                </a:cubicBezTo>
                <a:cubicBezTo>
                  <a:pt x="230076" y="77396"/>
                  <a:pt x="233138" y="80876"/>
                  <a:pt x="237209" y="81732"/>
                </a:cubicBezTo>
                <a:cubicBezTo>
                  <a:pt x="231750" y="81561"/>
                  <a:pt x="228155" y="76882"/>
                  <a:pt x="227660" y="71594"/>
                </a:cubicBezTo>
                <a:lnTo>
                  <a:pt x="227660" y="71613"/>
                </a:lnTo>
                <a:cubicBezTo>
                  <a:pt x="227489" y="69521"/>
                  <a:pt x="227679" y="67410"/>
                  <a:pt x="228174" y="65393"/>
                </a:cubicBezTo>
                <a:close/>
                <a:moveTo>
                  <a:pt x="227090" y="71632"/>
                </a:moveTo>
                <a:lnTo>
                  <a:pt x="227090" y="71632"/>
                </a:lnTo>
                <a:cubicBezTo>
                  <a:pt x="227147" y="72336"/>
                  <a:pt x="227261" y="73059"/>
                  <a:pt x="227413" y="73763"/>
                </a:cubicBezTo>
                <a:cubicBezTo>
                  <a:pt x="228193" y="77148"/>
                  <a:pt x="230514" y="80420"/>
                  <a:pt x="233671" y="81846"/>
                </a:cubicBezTo>
                <a:cubicBezTo>
                  <a:pt x="230970" y="81067"/>
                  <a:pt x="228764" y="78708"/>
                  <a:pt x="227813" y="75893"/>
                </a:cubicBezTo>
                <a:lnTo>
                  <a:pt x="227794" y="75912"/>
                </a:lnTo>
                <a:cubicBezTo>
                  <a:pt x="227337" y="74523"/>
                  <a:pt x="227090" y="73078"/>
                  <a:pt x="227090" y="71632"/>
                </a:cubicBezTo>
                <a:close/>
                <a:moveTo>
                  <a:pt x="193508" y="77894"/>
                </a:moveTo>
                <a:cubicBezTo>
                  <a:pt x="193925" y="78913"/>
                  <a:pt x="194416" y="79933"/>
                  <a:pt x="194945" y="80914"/>
                </a:cubicBezTo>
                <a:cubicBezTo>
                  <a:pt x="194393" y="81181"/>
                  <a:pt x="193898" y="81542"/>
                  <a:pt x="193461" y="81960"/>
                </a:cubicBezTo>
                <a:cubicBezTo>
                  <a:pt x="193781" y="80624"/>
                  <a:pt x="193803" y="79232"/>
                  <a:pt x="193508" y="77894"/>
                </a:cubicBezTo>
                <a:close/>
                <a:moveTo>
                  <a:pt x="233024" y="59611"/>
                </a:moveTo>
                <a:lnTo>
                  <a:pt x="233024" y="59611"/>
                </a:lnTo>
                <a:cubicBezTo>
                  <a:pt x="233005" y="62141"/>
                  <a:pt x="233405" y="64671"/>
                  <a:pt x="234185" y="67067"/>
                </a:cubicBezTo>
                <a:cubicBezTo>
                  <a:pt x="234223" y="67505"/>
                  <a:pt x="234261" y="67961"/>
                  <a:pt x="234318" y="68399"/>
                </a:cubicBezTo>
                <a:cubicBezTo>
                  <a:pt x="235155" y="74485"/>
                  <a:pt x="238807" y="78879"/>
                  <a:pt x="243714" y="82056"/>
                </a:cubicBezTo>
                <a:cubicBezTo>
                  <a:pt x="238483" y="79260"/>
                  <a:pt x="234051" y="75417"/>
                  <a:pt x="232986" y="68931"/>
                </a:cubicBezTo>
                <a:cubicBezTo>
                  <a:pt x="232473" y="65831"/>
                  <a:pt x="232625" y="62730"/>
                  <a:pt x="233024" y="59611"/>
                </a:cubicBezTo>
                <a:close/>
                <a:moveTo>
                  <a:pt x="63393" y="68415"/>
                </a:moveTo>
                <a:lnTo>
                  <a:pt x="63393" y="68415"/>
                </a:lnTo>
                <a:cubicBezTo>
                  <a:pt x="63149" y="69709"/>
                  <a:pt x="62821" y="71002"/>
                  <a:pt x="62407" y="72260"/>
                </a:cubicBezTo>
                <a:cubicBezTo>
                  <a:pt x="60962" y="75969"/>
                  <a:pt x="58869" y="79336"/>
                  <a:pt x="55940" y="82075"/>
                </a:cubicBezTo>
                <a:cubicBezTo>
                  <a:pt x="57519" y="80230"/>
                  <a:pt x="58946" y="78270"/>
                  <a:pt x="60182" y="76178"/>
                </a:cubicBezTo>
                <a:cubicBezTo>
                  <a:pt x="61623" y="73759"/>
                  <a:pt x="62705" y="71142"/>
                  <a:pt x="63393" y="68415"/>
                </a:cubicBezTo>
                <a:close/>
                <a:moveTo>
                  <a:pt x="196466" y="54799"/>
                </a:moveTo>
                <a:lnTo>
                  <a:pt x="196466" y="54799"/>
                </a:lnTo>
                <a:cubicBezTo>
                  <a:pt x="197170" y="57557"/>
                  <a:pt x="198121" y="60258"/>
                  <a:pt x="199281" y="62883"/>
                </a:cubicBezTo>
                <a:cubicBezTo>
                  <a:pt x="201982" y="69007"/>
                  <a:pt x="207023" y="75132"/>
                  <a:pt x="206414" y="82075"/>
                </a:cubicBezTo>
                <a:cubicBezTo>
                  <a:pt x="205349" y="76749"/>
                  <a:pt x="202363" y="72146"/>
                  <a:pt x="200004" y="67295"/>
                </a:cubicBezTo>
                <a:lnTo>
                  <a:pt x="200004" y="67276"/>
                </a:lnTo>
                <a:cubicBezTo>
                  <a:pt x="198559" y="64214"/>
                  <a:pt x="197493" y="60981"/>
                  <a:pt x="196847" y="57652"/>
                </a:cubicBezTo>
                <a:cubicBezTo>
                  <a:pt x="196694" y="56701"/>
                  <a:pt x="196561" y="55750"/>
                  <a:pt x="196466" y="54799"/>
                </a:cubicBezTo>
                <a:close/>
                <a:moveTo>
                  <a:pt x="198520" y="65241"/>
                </a:moveTo>
                <a:cubicBezTo>
                  <a:pt x="198597" y="65450"/>
                  <a:pt x="198692" y="65660"/>
                  <a:pt x="198768" y="65869"/>
                </a:cubicBezTo>
                <a:cubicBezTo>
                  <a:pt x="201107" y="71309"/>
                  <a:pt x="204645" y="76387"/>
                  <a:pt x="205729" y="82246"/>
                </a:cubicBezTo>
                <a:cubicBezTo>
                  <a:pt x="202610" y="76920"/>
                  <a:pt x="200175" y="71195"/>
                  <a:pt x="198520" y="65241"/>
                </a:cubicBezTo>
                <a:close/>
                <a:moveTo>
                  <a:pt x="261156" y="66211"/>
                </a:moveTo>
                <a:lnTo>
                  <a:pt x="261156" y="66211"/>
                </a:lnTo>
                <a:cubicBezTo>
                  <a:pt x="260281" y="71537"/>
                  <a:pt x="259254" y="76920"/>
                  <a:pt x="258836" y="82341"/>
                </a:cubicBezTo>
                <a:cubicBezTo>
                  <a:pt x="258836" y="82341"/>
                  <a:pt x="258836" y="82341"/>
                  <a:pt x="258817" y="82360"/>
                </a:cubicBezTo>
                <a:cubicBezTo>
                  <a:pt x="259026" y="76958"/>
                  <a:pt x="260110" y="71575"/>
                  <a:pt x="261156" y="66211"/>
                </a:cubicBezTo>
                <a:close/>
                <a:moveTo>
                  <a:pt x="226500" y="72678"/>
                </a:moveTo>
                <a:cubicBezTo>
                  <a:pt x="226652" y="74428"/>
                  <a:pt x="227147" y="76121"/>
                  <a:pt x="227946" y="77681"/>
                </a:cubicBezTo>
                <a:cubicBezTo>
                  <a:pt x="229201" y="80077"/>
                  <a:pt x="231407" y="81903"/>
                  <a:pt x="233956" y="82398"/>
                </a:cubicBezTo>
                <a:cubicBezTo>
                  <a:pt x="233709" y="82455"/>
                  <a:pt x="233443" y="82512"/>
                  <a:pt x="233195" y="82569"/>
                </a:cubicBezTo>
                <a:cubicBezTo>
                  <a:pt x="229829" y="81808"/>
                  <a:pt x="227470" y="78955"/>
                  <a:pt x="226766" y="75455"/>
                </a:cubicBezTo>
                <a:cubicBezTo>
                  <a:pt x="226576" y="74542"/>
                  <a:pt x="226500" y="73610"/>
                  <a:pt x="226500" y="72678"/>
                </a:cubicBezTo>
                <a:close/>
                <a:moveTo>
                  <a:pt x="137673" y="80933"/>
                </a:moveTo>
                <a:lnTo>
                  <a:pt x="137654" y="81047"/>
                </a:lnTo>
                <a:cubicBezTo>
                  <a:pt x="137616" y="81428"/>
                  <a:pt x="137578" y="81808"/>
                  <a:pt x="137559" y="82189"/>
                </a:cubicBezTo>
                <a:cubicBezTo>
                  <a:pt x="136893" y="82626"/>
                  <a:pt x="136113" y="82873"/>
                  <a:pt x="135314" y="82873"/>
                </a:cubicBezTo>
                <a:cubicBezTo>
                  <a:pt x="135029" y="82588"/>
                  <a:pt x="134744" y="82303"/>
                  <a:pt x="134458" y="82018"/>
                </a:cubicBezTo>
                <a:lnTo>
                  <a:pt x="134458" y="82018"/>
                </a:lnTo>
                <a:cubicBezTo>
                  <a:pt x="134531" y="82021"/>
                  <a:pt x="134604" y="82023"/>
                  <a:pt x="134677" y="82023"/>
                </a:cubicBezTo>
                <a:cubicBezTo>
                  <a:pt x="135761" y="82023"/>
                  <a:pt x="136817" y="81628"/>
                  <a:pt x="137673" y="80933"/>
                </a:cubicBezTo>
                <a:close/>
                <a:moveTo>
                  <a:pt x="255412" y="18774"/>
                </a:moveTo>
                <a:cubicBezTo>
                  <a:pt x="255412" y="18793"/>
                  <a:pt x="255412" y="18850"/>
                  <a:pt x="255431" y="18888"/>
                </a:cubicBezTo>
                <a:lnTo>
                  <a:pt x="255431" y="18907"/>
                </a:lnTo>
                <a:cubicBezTo>
                  <a:pt x="254480" y="40362"/>
                  <a:pt x="253871" y="62027"/>
                  <a:pt x="256610" y="83330"/>
                </a:cubicBezTo>
                <a:cubicBezTo>
                  <a:pt x="256534" y="83121"/>
                  <a:pt x="256439" y="82912"/>
                  <a:pt x="256363" y="82702"/>
                </a:cubicBezTo>
                <a:cubicBezTo>
                  <a:pt x="254042" y="73515"/>
                  <a:pt x="252977" y="64062"/>
                  <a:pt x="252863" y="54552"/>
                </a:cubicBezTo>
                <a:cubicBezTo>
                  <a:pt x="252711" y="42588"/>
                  <a:pt x="253966" y="30642"/>
                  <a:pt x="255412" y="18774"/>
                </a:cubicBezTo>
                <a:close/>
                <a:moveTo>
                  <a:pt x="251608" y="33115"/>
                </a:moveTo>
                <a:cubicBezTo>
                  <a:pt x="249382" y="49150"/>
                  <a:pt x="249192" y="65527"/>
                  <a:pt x="254461" y="80705"/>
                </a:cubicBezTo>
                <a:cubicBezTo>
                  <a:pt x="254651" y="81618"/>
                  <a:pt x="254879" y="82550"/>
                  <a:pt x="255107" y="83463"/>
                </a:cubicBezTo>
                <a:cubicBezTo>
                  <a:pt x="247499" y="67904"/>
                  <a:pt x="248393" y="50196"/>
                  <a:pt x="251608" y="33115"/>
                </a:cubicBezTo>
                <a:close/>
                <a:moveTo>
                  <a:pt x="192814" y="76939"/>
                </a:moveTo>
                <a:lnTo>
                  <a:pt x="192814" y="76939"/>
                </a:lnTo>
                <a:cubicBezTo>
                  <a:pt x="193290" y="79012"/>
                  <a:pt x="193061" y="81086"/>
                  <a:pt x="192301" y="83159"/>
                </a:cubicBezTo>
                <a:cubicBezTo>
                  <a:pt x="192263" y="83254"/>
                  <a:pt x="192282" y="83368"/>
                  <a:pt x="192358" y="83463"/>
                </a:cubicBezTo>
                <a:cubicBezTo>
                  <a:pt x="192320" y="83519"/>
                  <a:pt x="192265" y="83593"/>
                  <a:pt x="192245" y="83668"/>
                </a:cubicBezTo>
                <a:lnTo>
                  <a:pt x="192245" y="83668"/>
                </a:lnTo>
                <a:cubicBezTo>
                  <a:pt x="192359" y="81412"/>
                  <a:pt x="192530" y="79176"/>
                  <a:pt x="192814" y="76939"/>
                </a:cubicBezTo>
                <a:close/>
                <a:moveTo>
                  <a:pt x="226253" y="75893"/>
                </a:moveTo>
                <a:lnTo>
                  <a:pt x="226253" y="75893"/>
                </a:lnTo>
                <a:cubicBezTo>
                  <a:pt x="226367" y="76387"/>
                  <a:pt x="226500" y="76863"/>
                  <a:pt x="226652" y="77338"/>
                </a:cubicBezTo>
                <a:cubicBezTo>
                  <a:pt x="227508" y="79811"/>
                  <a:pt x="229315" y="82037"/>
                  <a:pt x="231655" y="83064"/>
                </a:cubicBezTo>
                <a:cubicBezTo>
                  <a:pt x="231141" y="83254"/>
                  <a:pt x="230628" y="83463"/>
                  <a:pt x="230133" y="83710"/>
                </a:cubicBezTo>
                <a:cubicBezTo>
                  <a:pt x="228022" y="81599"/>
                  <a:pt x="226652" y="78860"/>
                  <a:pt x="226253" y="75893"/>
                </a:cubicBezTo>
                <a:close/>
                <a:moveTo>
                  <a:pt x="198768" y="68779"/>
                </a:moveTo>
                <a:cubicBezTo>
                  <a:pt x="200518" y="73782"/>
                  <a:pt x="202895" y="78518"/>
                  <a:pt x="205863" y="82912"/>
                </a:cubicBezTo>
                <a:cubicBezTo>
                  <a:pt x="205901" y="83216"/>
                  <a:pt x="205939" y="83520"/>
                  <a:pt x="205977" y="83806"/>
                </a:cubicBezTo>
                <a:cubicBezTo>
                  <a:pt x="202667" y="79298"/>
                  <a:pt x="200213" y="74181"/>
                  <a:pt x="198768" y="68779"/>
                </a:cubicBezTo>
                <a:close/>
                <a:moveTo>
                  <a:pt x="199700" y="73972"/>
                </a:moveTo>
                <a:cubicBezTo>
                  <a:pt x="201164" y="77567"/>
                  <a:pt x="203181" y="80914"/>
                  <a:pt x="205691" y="83901"/>
                </a:cubicBezTo>
                <a:cubicBezTo>
                  <a:pt x="205140" y="83387"/>
                  <a:pt x="204569" y="82931"/>
                  <a:pt x="203941" y="82493"/>
                </a:cubicBezTo>
                <a:cubicBezTo>
                  <a:pt x="203162" y="81751"/>
                  <a:pt x="202230" y="81143"/>
                  <a:pt x="201221" y="80743"/>
                </a:cubicBezTo>
                <a:cubicBezTo>
                  <a:pt x="200689" y="78499"/>
                  <a:pt x="200175" y="76235"/>
                  <a:pt x="199700" y="73972"/>
                </a:cubicBezTo>
                <a:close/>
                <a:moveTo>
                  <a:pt x="58061" y="29249"/>
                </a:moveTo>
                <a:cubicBezTo>
                  <a:pt x="62940" y="29249"/>
                  <a:pt x="67826" y="30860"/>
                  <a:pt x="71804" y="33686"/>
                </a:cubicBezTo>
                <a:cubicBezTo>
                  <a:pt x="78042" y="38118"/>
                  <a:pt x="81656" y="45555"/>
                  <a:pt x="82094" y="53106"/>
                </a:cubicBezTo>
                <a:cubicBezTo>
                  <a:pt x="82512" y="60467"/>
                  <a:pt x="79849" y="67695"/>
                  <a:pt x="75170" y="73344"/>
                </a:cubicBezTo>
                <a:cubicBezTo>
                  <a:pt x="70872" y="78537"/>
                  <a:pt x="65432" y="81751"/>
                  <a:pt x="59478" y="83958"/>
                </a:cubicBezTo>
                <a:cubicBezTo>
                  <a:pt x="64119" y="81181"/>
                  <a:pt x="68285" y="77662"/>
                  <a:pt x="71537" y="73287"/>
                </a:cubicBezTo>
                <a:cubicBezTo>
                  <a:pt x="76502" y="66630"/>
                  <a:pt x="79070" y="57861"/>
                  <a:pt x="77377" y="49606"/>
                </a:cubicBezTo>
                <a:cubicBezTo>
                  <a:pt x="75950" y="42568"/>
                  <a:pt x="71195" y="36063"/>
                  <a:pt x="64633" y="33039"/>
                </a:cubicBezTo>
                <a:cubicBezTo>
                  <a:pt x="62082" y="31863"/>
                  <a:pt x="59290" y="31277"/>
                  <a:pt x="56501" y="31277"/>
                </a:cubicBezTo>
                <a:cubicBezTo>
                  <a:pt x="52302" y="31277"/>
                  <a:pt x="48113" y="32605"/>
                  <a:pt x="44775" y="35245"/>
                </a:cubicBezTo>
                <a:cubicBezTo>
                  <a:pt x="38917" y="39849"/>
                  <a:pt x="36672" y="48655"/>
                  <a:pt x="40172" y="55274"/>
                </a:cubicBezTo>
                <a:lnTo>
                  <a:pt x="40267" y="55541"/>
                </a:lnTo>
                <a:cubicBezTo>
                  <a:pt x="40115" y="55446"/>
                  <a:pt x="39963" y="55331"/>
                  <a:pt x="39811" y="55198"/>
                </a:cubicBezTo>
                <a:cubicBezTo>
                  <a:pt x="36977" y="52764"/>
                  <a:pt x="37072" y="48313"/>
                  <a:pt x="37870" y="44984"/>
                </a:cubicBezTo>
                <a:cubicBezTo>
                  <a:pt x="38841" y="40933"/>
                  <a:pt x="41180" y="37243"/>
                  <a:pt x="44319" y="34466"/>
                </a:cubicBezTo>
                <a:cubicBezTo>
                  <a:pt x="46087" y="33515"/>
                  <a:pt x="47761" y="32392"/>
                  <a:pt x="49340" y="31156"/>
                </a:cubicBezTo>
                <a:cubicBezTo>
                  <a:pt x="50044" y="30814"/>
                  <a:pt x="50767" y="30528"/>
                  <a:pt x="51508" y="30281"/>
                </a:cubicBezTo>
                <a:cubicBezTo>
                  <a:pt x="53634" y="29580"/>
                  <a:pt x="55847" y="29249"/>
                  <a:pt x="58061" y="29249"/>
                </a:cubicBezTo>
                <a:close/>
                <a:moveTo>
                  <a:pt x="137540" y="83083"/>
                </a:moveTo>
                <a:lnTo>
                  <a:pt x="137540" y="83863"/>
                </a:lnTo>
                <a:cubicBezTo>
                  <a:pt x="137159" y="83977"/>
                  <a:pt x="136779" y="84053"/>
                  <a:pt x="136379" y="84072"/>
                </a:cubicBezTo>
                <a:cubicBezTo>
                  <a:pt x="136208" y="83863"/>
                  <a:pt x="136018" y="83653"/>
                  <a:pt x="135828" y="83444"/>
                </a:cubicBezTo>
                <a:lnTo>
                  <a:pt x="135828" y="83444"/>
                </a:lnTo>
                <a:cubicBezTo>
                  <a:pt x="135870" y="83445"/>
                  <a:pt x="135912" y="83446"/>
                  <a:pt x="135953" y="83446"/>
                </a:cubicBezTo>
                <a:cubicBezTo>
                  <a:pt x="136501" y="83446"/>
                  <a:pt x="137045" y="83330"/>
                  <a:pt x="137540" y="83083"/>
                </a:cubicBezTo>
                <a:close/>
                <a:moveTo>
                  <a:pt x="83444" y="84281"/>
                </a:moveTo>
                <a:lnTo>
                  <a:pt x="83444" y="84281"/>
                </a:lnTo>
                <a:cubicBezTo>
                  <a:pt x="83349" y="84395"/>
                  <a:pt x="83254" y="84509"/>
                  <a:pt x="83159" y="84623"/>
                </a:cubicBezTo>
                <a:cubicBezTo>
                  <a:pt x="83197" y="84566"/>
                  <a:pt x="83216" y="84490"/>
                  <a:pt x="83254" y="84433"/>
                </a:cubicBezTo>
                <a:cubicBezTo>
                  <a:pt x="83273" y="84376"/>
                  <a:pt x="83368" y="84338"/>
                  <a:pt x="83444" y="84281"/>
                </a:cubicBezTo>
                <a:close/>
                <a:moveTo>
                  <a:pt x="56398" y="31883"/>
                </a:moveTo>
                <a:cubicBezTo>
                  <a:pt x="59111" y="31883"/>
                  <a:pt x="61826" y="32456"/>
                  <a:pt x="64290" y="33610"/>
                </a:cubicBezTo>
                <a:cubicBezTo>
                  <a:pt x="70472" y="36482"/>
                  <a:pt x="74942" y="42492"/>
                  <a:pt x="76464" y="49074"/>
                </a:cubicBezTo>
                <a:cubicBezTo>
                  <a:pt x="78214" y="56663"/>
                  <a:pt x="76140" y="64747"/>
                  <a:pt x="71937" y="71157"/>
                </a:cubicBezTo>
                <a:cubicBezTo>
                  <a:pt x="68038" y="77072"/>
                  <a:pt x="62407" y="81485"/>
                  <a:pt x="56150" y="84661"/>
                </a:cubicBezTo>
                <a:cubicBezTo>
                  <a:pt x="59079" y="82379"/>
                  <a:pt x="61723" y="79792"/>
                  <a:pt x="64062" y="76920"/>
                </a:cubicBezTo>
                <a:cubicBezTo>
                  <a:pt x="70777" y="69711"/>
                  <a:pt x="75456" y="60809"/>
                  <a:pt x="73915" y="50576"/>
                </a:cubicBezTo>
                <a:cubicBezTo>
                  <a:pt x="72983" y="44413"/>
                  <a:pt x="69293" y="38631"/>
                  <a:pt x="63815" y="35550"/>
                </a:cubicBezTo>
                <a:cubicBezTo>
                  <a:pt x="61289" y="34139"/>
                  <a:pt x="58497" y="33441"/>
                  <a:pt x="55714" y="33441"/>
                </a:cubicBezTo>
                <a:cubicBezTo>
                  <a:pt x="52233" y="33441"/>
                  <a:pt x="48767" y="34534"/>
                  <a:pt x="45859" y="36691"/>
                </a:cubicBezTo>
                <a:cubicBezTo>
                  <a:pt x="41161" y="40134"/>
                  <a:pt x="38841" y="45935"/>
                  <a:pt x="39373" y="51565"/>
                </a:cubicBezTo>
                <a:cubicBezTo>
                  <a:pt x="38346" y="46220"/>
                  <a:pt x="39906" y="40495"/>
                  <a:pt x="43995" y="36634"/>
                </a:cubicBezTo>
                <a:cubicBezTo>
                  <a:pt x="47339" y="33481"/>
                  <a:pt x="51866" y="31883"/>
                  <a:pt x="56398" y="31883"/>
                </a:cubicBezTo>
                <a:close/>
                <a:moveTo>
                  <a:pt x="194051" y="84566"/>
                </a:moveTo>
                <a:cubicBezTo>
                  <a:pt x="194051" y="84585"/>
                  <a:pt x="194051" y="84623"/>
                  <a:pt x="194070" y="84642"/>
                </a:cubicBezTo>
                <a:lnTo>
                  <a:pt x="194032" y="84661"/>
                </a:lnTo>
                <a:lnTo>
                  <a:pt x="194013" y="84661"/>
                </a:lnTo>
                <a:cubicBezTo>
                  <a:pt x="194032" y="84623"/>
                  <a:pt x="194051" y="84585"/>
                  <a:pt x="194051" y="84566"/>
                </a:cubicBezTo>
                <a:close/>
                <a:moveTo>
                  <a:pt x="206528" y="84604"/>
                </a:moveTo>
                <a:lnTo>
                  <a:pt x="206490" y="84680"/>
                </a:lnTo>
                <a:lnTo>
                  <a:pt x="206452" y="84623"/>
                </a:lnTo>
                <a:cubicBezTo>
                  <a:pt x="206471" y="84623"/>
                  <a:pt x="206509" y="84623"/>
                  <a:pt x="206528" y="84604"/>
                </a:cubicBezTo>
                <a:close/>
                <a:moveTo>
                  <a:pt x="247956" y="76349"/>
                </a:moveTo>
                <a:lnTo>
                  <a:pt x="247956" y="76349"/>
                </a:lnTo>
                <a:cubicBezTo>
                  <a:pt x="248983" y="78137"/>
                  <a:pt x="250143" y="79830"/>
                  <a:pt x="251398" y="81466"/>
                </a:cubicBezTo>
                <a:cubicBezTo>
                  <a:pt x="251931" y="82550"/>
                  <a:pt x="252502" y="83634"/>
                  <a:pt x="253091" y="84680"/>
                </a:cubicBezTo>
                <a:cubicBezTo>
                  <a:pt x="251094" y="82094"/>
                  <a:pt x="249363" y="79298"/>
                  <a:pt x="247956" y="76349"/>
                </a:cubicBezTo>
                <a:close/>
                <a:moveTo>
                  <a:pt x="189505" y="36139"/>
                </a:moveTo>
                <a:lnTo>
                  <a:pt x="189505" y="36139"/>
                </a:lnTo>
                <a:cubicBezTo>
                  <a:pt x="189276" y="36577"/>
                  <a:pt x="189029" y="37014"/>
                  <a:pt x="188801" y="37471"/>
                </a:cubicBezTo>
                <a:cubicBezTo>
                  <a:pt x="185320" y="42664"/>
                  <a:pt x="183703" y="49093"/>
                  <a:pt x="182999" y="55350"/>
                </a:cubicBezTo>
                <a:cubicBezTo>
                  <a:pt x="181896" y="65241"/>
                  <a:pt x="182695" y="75474"/>
                  <a:pt x="179899" y="85080"/>
                </a:cubicBezTo>
                <a:cubicBezTo>
                  <a:pt x="181288" y="77186"/>
                  <a:pt x="181459" y="69236"/>
                  <a:pt x="182029" y="61228"/>
                </a:cubicBezTo>
                <a:cubicBezTo>
                  <a:pt x="182486" y="54818"/>
                  <a:pt x="183532" y="48065"/>
                  <a:pt x="186138" y="42093"/>
                </a:cubicBezTo>
                <a:cubicBezTo>
                  <a:pt x="186404" y="41579"/>
                  <a:pt x="186670" y="41047"/>
                  <a:pt x="186918" y="40533"/>
                </a:cubicBezTo>
                <a:cubicBezTo>
                  <a:pt x="186956" y="40476"/>
                  <a:pt x="186975" y="40400"/>
                  <a:pt x="186975" y="40324"/>
                </a:cubicBezTo>
                <a:cubicBezTo>
                  <a:pt x="187698" y="38859"/>
                  <a:pt x="188554" y="37471"/>
                  <a:pt x="189505" y="36139"/>
                </a:cubicBezTo>
                <a:close/>
                <a:moveTo>
                  <a:pt x="222087" y="71100"/>
                </a:moveTo>
                <a:lnTo>
                  <a:pt x="222087" y="71100"/>
                </a:lnTo>
                <a:cubicBezTo>
                  <a:pt x="221973" y="76444"/>
                  <a:pt x="223381" y="81637"/>
                  <a:pt x="227489" y="85156"/>
                </a:cubicBezTo>
                <a:lnTo>
                  <a:pt x="227356" y="85232"/>
                </a:lnTo>
                <a:cubicBezTo>
                  <a:pt x="221574" y="82893"/>
                  <a:pt x="221326" y="76616"/>
                  <a:pt x="222087" y="71100"/>
                </a:cubicBezTo>
                <a:close/>
                <a:moveTo>
                  <a:pt x="66934" y="82284"/>
                </a:moveTo>
                <a:lnTo>
                  <a:pt x="66934" y="82284"/>
                </a:lnTo>
                <a:cubicBezTo>
                  <a:pt x="64975" y="83539"/>
                  <a:pt x="62883" y="84547"/>
                  <a:pt x="60657" y="85270"/>
                </a:cubicBezTo>
                <a:cubicBezTo>
                  <a:pt x="62788" y="84452"/>
                  <a:pt x="64861" y="83482"/>
                  <a:pt x="66839" y="82341"/>
                </a:cubicBezTo>
                <a:lnTo>
                  <a:pt x="66934" y="82284"/>
                </a:lnTo>
                <a:close/>
                <a:moveTo>
                  <a:pt x="158862" y="56416"/>
                </a:moveTo>
                <a:lnTo>
                  <a:pt x="158862" y="56416"/>
                </a:lnTo>
                <a:cubicBezTo>
                  <a:pt x="155438" y="66459"/>
                  <a:pt x="147925" y="75512"/>
                  <a:pt x="145338" y="85612"/>
                </a:cubicBezTo>
                <a:cubicBezTo>
                  <a:pt x="146384" y="80115"/>
                  <a:pt x="148382" y="74828"/>
                  <a:pt x="151216" y="69996"/>
                </a:cubicBezTo>
                <a:cubicBezTo>
                  <a:pt x="153422" y="66154"/>
                  <a:pt x="156047" y="62255"/>
                  <a:pt x="158025" y="58166"/>
                </a:cubicBezTo>
                <a:cubicBezTo>
                  <a:pt x="158310" y="57595"/>
                  <a:pt x="158596" y="57005"/>
                  <a:pt x="158862" y="56416"/>
                </a:cubicBezTo>
                <a:close/>
                <a:moveTo>
                  <a:pt x="137578" y="84509"/>
                </a:moveTo>
                <a:cubicBezTo>
                  <a:pt x="137616" y="84890"/>
                  <a:pt x="137654" y="85270"/>
                  <a:pt x="137692" y="85651"/>
                </a:cubicBezTo>
                <a:cubicBezTo>
                  <a:pt x="137597" y="85517"/>
                  <a:pt x="137502" y="85365"/>
                  <a:pt x="137387" y="85232"/>
                </a:cubicBezTo>
                <a:cubicBezTo>
                  <a:pt x="137197" y="85004"/>
                  <a:pt x="136988" y="84757"/>
                  <a:pt x="136798" y="84528"/>
                </a:cubicBezTo>
                <a:cubicBezTo>
                  <a:pt x="137045" y="84528"/>
                  <a:pt x="137311" y="84528"/>
                  <a:pt x="137578" y="84509"/>
                </a:cubicBezTo>
                <a:close/>
                <a:moveTo>
                  <a:pt x="191901" y="34199"/>
                </a:moveTo>
                <a:cubicBezTo>
                  <a:pt x="187755" y="42112"/>
                  <a:pt x="186195" y="50862"/>
                  <a:pt x="186233" y="59877"/>
                </a:cubicBezTo>
                <a:cubicBezTo>
                  <a:pt x="186271" y="67315"/>
                  <a:pt x="186747" y="75874"/>
                  <a:pt x="183380" y="82626"/>
                </a:cubicBezTo>
                <a:cubicBezTo>
                  <a:pt x="182809" y="83691"/>
                  <a:pt x="182144" y="84699"/>
                  <a:pt x="181421" y="85651"/>
                </a:cubicBezTo>
                <a:lnTo>
                  <a:pt x="181364" y="85689"/>
                </a:lnTo>
                <a:cubicBezTo>
                  <a:pt x="185130" y="77985"/>
                  <a:pt x="184065" y="68684"/>
                  <a:pt x="184559" y="60277"/>
                </a:cubicBezTo>
                <a:cubicBezTo>
                  <a:pt x="184864" y="54609"/>
                  <a:pt x="185815" y="49017"/>
                  <a:pt x="187412" y="43577"/>
                </a:cubicBezTo>
                <a:cubicBezTo>
                  <a:pt x="188420" y="40210"/>
                  <a:pt x="189790" y="36938"/>
                  <a:pt x="191901" y="34199"/>
                </a:cubicBezTo>
                <a:close/>
                <a:moveTo>
                  <a:pt x="61247" y="70491"/>
                </a:moveTo>
                <a:cubicBezTo>
                  <a:pt x="61171" y="70738"/>
                  <a:pt x="61114" y="71005"/>
                  <a:pt x="61038" y="71252"/>
                </a:cubicBezTo>
                <a:cubicBezTo>
                  <a:pt x="59535" y="74866"/>
                  <a:pt x="57443" y="78156"/>
                  <a:pt x="54076" y="80515"/>
                </a:cubicBezTo>
                <a:cubicBezTo>
                  <a:pt x="48998" y="84034"/>
                  <a:pt x="42759" y="85042"/>
                  <a:pt x="36786" y="85917"/>
                </a:cubicBezTo>
                <a:lnTo>
                  <a:pt x="35569" y="86107"/>
                </a:lnTo>
                <a:cubicBezTo>
                  <a:pt x="39221" y="85498"/>
                  <a:pt x="42835" y="84814"/>
                  <a:pt x="46297" y="83577"/>
                </a:cubicBezTo>
                <a:cubicBezTo>
                  <a:pt x="51851" y="81599"/>
                  <a:pt x="56587" y="78099"/>
                  <a:pt x="59782" y="73097"/>
                </a:cubicBezTo>
                <a:cubicBezTo>
                  <a:pt x="60315" y="72260"/>
                  <a:pt x="60810" y="71385"/>
                  <a:pt x="61247" y="70491"/>
                </a:cubicBezTo>
                <a:close/>
                <a:moveTo>
                  <a:pt x="185757" y="85612"/>
                </a:moveTo>
                <a:lnTo>
                  <a:pt x="185757" y="85612"/>
                </a:lnTo>
                <a:cubicBezTo>
                  <a:pt x="185700" y="85879"/>
                  <a:pt x="185605" y="86126"/>
                  <a:pt x="185548" y="86373"/>
                </a:cubicBezTo>
                <a:cubicBezTo>
                  <a:pt x="185567" y="86221"/>
                  <a:pt x="185586" y="86069"/>
                  <a:pt x="185624" y="85898"/>
                </a:cubicBezTo>
                <a:cubicBezTo>
                  <a:pt x="185662" y="85803"/>
                  <a:pt x="185719" y="85708"/>
                  <a:pt x="185757" y="85612"/>
                </a:cubicBezTo>
                <a:close/>
                <a:moveTo>
                  <a:pt x="221992" y="80629"/>
                </a:moveTo>
                <a:cubicBezTo>
                  <a:pt x="222772" y="82854"/>
                  <a:pt x="224408" y="84699"/>
                  <a:pt x="226557" y="85746"/>
                </a:cubicBezTo>
                <a:cubicBezTo>
                  <a:pt x="226234" y="85936"/>
                  <a:pt x="225929" y="86164"/>
                  <a:pt x="225644" y="86392"/>
                </a:cubicBezTo>
                <a:cubicBezTo>
                  <a:pt x="223818" y="85917"/>
                  <a:pt x="222753" y="84243"/>
                  <a:pt x="222087" y="82417"/>
                </a:cubicBezTo>
                <a:cubicBezTo>
                  <a:pt x="222087" y="81827"/>
                  <a:pt x="222049" y="81238"/>
                  <a:pt x="221992" y="80629"/>
                </a:cubicBezTo>
                <a:close/>
                <a:moveTo>
                  <a:pt x="187279" y="41161"/>
                </a:moveTo>
                <a:cubicBezTo>
                  <a:pt x="185529" y="46182"/>
                  <a:pt x="184787" y="51698"/>
                  <a:pt x="184274" y="56587"/>
                </a:cubicBezTo>
                <a:cubicBezTo>
                  <a:pt x="183247" y="66421"/>
                  <a:pt x="185225" y="77548"/>
                  <a:pt x="180184" y="86430"/>
                </a:cubicBezTo>
                <a:cubicBezTo>
                  <a:pt x="183018" y="77529"/>
                  <a:pt x="182619" y="68018"/>
                  <a:pt x="183266" y="58755"/>
                </a:cubicBezTo>
                <a:cubicBezTo>
                  <a:pt x="183684" y="52802"/>
                  <a:pt x="184730" y="46582"/>
                  <a:pt x="187279" y="41161"/>
                </a:cubicBezTo>
                <a:close/>
                <a:moveTo>
                  <a:pt x="50291" y="86487"/>
                </a:moveTo>
                <a:cubicBezTo>
                  <a:pt x="50291" y="86487"/>
                  <a:pt x="50291" y="86487"/>
                  <a:pt x="50291" y="86506"/>
                </a:cubicBezTo>
                <a:lnTo>
                  <a:pt x="50253" y="86506"/>
                </a:lnTo>
                <a:cubicBezTo>
                  <a:pt x="50234" y="86506"/>
                  <a:pt x="50196" y="86525"/>
                  <a:pt x="50177" y="86525"/>
                </a:cubicBezTo>
                <a:lnTo>
                  <a:pt x="50291" y="86487"/>
                </a:lnTo>
                <a:close/>
                <a:moveTo>
                  <a:pt x="50139" y="86564"/>
                </a:moveTo>
                <a:cubicBezTo>
                  <a:pt x="50082" y="86602"/>
                  <a:pt x="50044" y="86640"/>
                  <a:pt x="50025" y="86697"/>
                </a:cubicBezTo>
                <a:lnTo>
                  <a:pt x="49701" y="86773"/>
                </a:lnTo>
                <a:cubicBezTo>
                  <a:pt x="49854" y="86697"/>
                  <a:pt x="50006" y="86640"/>
                  <a:pt x="50139" y="86564"/>
                </a:cubicBezTo>
                <a:close/>
                <a:moveTo>
                  <a:pt x="220095" y="10738"/>
                </a:moveTo>
                <a:cubicBezTo>
                  <a:pt x="221159" y="10738"/>
                  <a:pt x="222224" y="10829"/>
                  <a:pt x="223286" y="11013"/>
                </a:cubicBezTo>
                <a:cubicBezTo>
                  <a:pt x="223742" y="11127"/>
                  <a:pt x="224199" y="11260"/>
                  <a:pt x="224636" y="11431"/>
                </a:cubicBezTo>
                <a:cubicBezTo>
                  <a:pt x="229696" y="13296"/>
                  <a:pt x="233500" y="17461"/>
                  <a:pt x="235839" y="22216"/>
                </a:cubicBezTo>
                <a:cubicBezTo>
                  <a:pt x="241317" y="33458"/>
                  <a:pt x="238692" y="46449"/>
                  <a:pt x="240518" y="58413"/>
                </a:cubicBezTo>
                <a:cubicBezTo>
                  <a:pt x="242097" y="68779"/>
                  <a:pt x="246814" y="78499"/>
                  <a:pt x="253224" y="86773"/>
                </a:cubicBezTo>
                <a:cubicBezTo>
                  <a:pt x="245160" y="79925"/>
                  <a:pt x="240138" y="70034"/>
                  <a:pt x="239054" y="59478"/>
                </a:cubicBezTo>
                <a:cubicBezTo>
                  <a:pt x="237818" y="47152"/>
                  <a:pt x="241070" y="33553"/>
                  <a:pt x="234945" y="22121"/>
                </a:cubicBezTo>
                <a:cubicBezTo>
                  <a:pt x="232701" y="17918"/>
                  <a:pt x="229163" y="14228"/>
                  <a:pt x="224655" y="12459"/>
                </a:cubicBezTo>
                <a:cubicBezTo>
                  <a:pt x="222819" y="11744"/>
                  <a:pt x="220873" y="11404"/>
                  <a:pt x="218922" y="11404"/>
                </a:cubicBezTo>
                <a:cubicBezTo>
                  <a:pt x="215943" y="11404"/>
                  <a:pt x="212953" y="12197"/>
                  <a:pt x="210332" y="13657"/>
                </a:cubicBezTo>
                <a:cubicBezTo>
                  <a:pt x="201545" y="18564"/>
                  <a:pt x="198863" y="29254"/>
                  <a:pt x="201374" y="38460"/>
                </a:cubicBezTo>
                <a:cubicBezTo>
                  <a:pt x="201393" y="38688"/>
                  <a:pt x="201412" y="38916"/>
                  <a:pt x="201431" y="39145"/>
                </a:cubicBezTo>
                <a:cubicBezTo>
                  <a:pt x="201447" y="39211"/>
                  <a:pt x="201492" y="39263"/>
                  <a:pt x="201566" y="39263"/>
                </a:cubicBezTo>
                <a:cubicBezTo>
                  <a:pt x="201577" y="39263"/>
                  <a:pt x="201589" y="39261"/>
                  <a:pt x="201602" y="39259"/>
                </a:cubicBezTo>
                <a:cubicBezTo>
                  <a:pt x="202306" y="45384"/>
                  <a:pt x="206509" y="51090"/>
                  <a:pt x="212976" y="52707"/>
                </a:cubicBezTo>
                <a:cubicBezTo>
                  <a:pt x="213927" y="52938"/>
                  <a:pt x="214899" y="53054"/>
                  <a:pt x="215869" y="53054"/>
                </a:cubicBezTo>
                <a:cubicBezTo>
                  <a:pt x="217132" y="53054"/>
                  <a:pt x="218391" y="52857"/>
                  <a:pt x="219596" y="52459"/>
                </a:cubicBezTo>
                <a:lnTo>
                  <a:pt x="219596" y="52459"/>
                </a:lnTo>
                <a:cubicBezTo>
                  <a:pt x="218080" y="53198"/>
                  <a:pt x="216422" y="53570"/>
                  <a:pt x="214754" y="53570"/>
                </a:cubicBezTo>
                <a:cubicBezTo>
                  <a:pt x="213846" y="53570"/>
                  <a:pt x="212936" y="53460"/>
                  <a:pt x="212044" y="53239"/>
                </a:cubicBezTo>
                <a:cubicBezTo>
                  <a:pt x="206224" y="51736"/>
                  <a:pt x="202401" y="46639"/>
                  <a:pt x="200575" y="41180"/>
                </a:cubicBezTo>
                <a:cubicBezTo>
                  <a:pt x="198635" y="35398"/>
                  <a:pt x="198749" y="28855"/>
                  <a:pt x="200993" y="23262"/>
                </a:cubicBezTo>
                <a:cubicBezTo>
                  <a:pt x="204075" y="17233"/>
                  <a:pt x="209610" y="12459"/>
                  <a:pt x="216381" y="11108"/>
                </a:cubicBezTo>
                <a:cubicBezTo>
                  <a:pt x="217611" y="10862"/>
                  <a:pt x="218852" y="10738"/>
                  <a:pt x="220095" y="10738"/>
                </a:cubicBezTo>
                <a:close/>
                <a:moveTo>
                  <a:pt x="222049" y="83901"/>
                </a:moveTo>
                <a:cubicBezTo>
                  <a:pt x="222658" y="85270"/>
                  <a:pt x="223552" y="86468"/>
                  <a:pt x="224959" y="86944"/>
                </a:cubicBezTo>
                <a:cubicBezTo>
                  <a:pt x="224750" y="87096"/>
                  <a:pt x="224579" y="87267"/>
                  <a:pt x="224389" y="87438"/>
                </a:cubicBezTo>
                <a:cubicBezTo>
                  <a:pt x="224370" y="87419"/>
                  <a:pt x="224351" y="87400"/>
                  <a:pt x="224332" y="87400"/>
                </a:cubicBezTo>
                <a:cubicBezTo>
                  <a:pt x="223190" y="86925"/>
                  <a:pt x="222335" y="85955"/>
                  <a:pt x="221992" y="84757"/>
                </a:cubicBezTo>
                <a:cubicBezTo>
                  <a:pt x="222011" y="84471"/>
                  <a:pt x="222030" y="84186"/>
                  <a:pt x="222049" y="83901"/>
                </a:cubicBezTo>
                <a:close/>
                <a:moveTo>
                  <a:pt x="193404" y="85974"/>
                </a:moveTo>
                <a:cubicBezTo>
                  <a:pt x="193892" y="85974"/>
                  <a:pt x="194400" y="86030"/>
                  <a:pt x="194889" y="86141"/>
                </a:cubicBezTo>
                <a:lnTo>
                  <a:pt x="194889" y="86141"/>
                </a:lnTo>
                <a:cubicBezTo>
                  <a:pt x="194442" y="86520"/>
                  <a:pt x="194144" y="87027"/>
                  <a:pt x="194032" y="87591"/>
                </a:cubicBezTo>
                <a:cubicBezTo>
                  <a:pt x="193727" y="87134"/>
                  <a:pt x="193385" y="86564"/>
                  <a:pt x="193328" y="86069"/>
                </a:cubicBezTo>
                <a:cubicBezTo>
                  <a:pt x="193347" y="86031"/>
                  <a:pt x="193366" y="86012"/>
                  <a:pt x="193404" y="85974"/>
                </a:cubicBezTo>
                <a:close/>
                <a:moveTo>
                  <a:pt x="208297" y="84661"/>
                </a:moveTo>
                <a:cubicBezTo>
                  <a:pt x="208449" y="85708"/>
                  <a:pt x="208697" y="86754"/>
                  <a:pt x="209001" y="87781"/>
                </a:cubicBezTo>
                <a:cubicBezTo>
                  <a:pt x="208887" y="87610"/>
                  <a:pt x="208773" y="87457"/>
                  <a:pt x="208659" y="87305"/>
                </a:cubicBezTo>
                <a:cubicBezTo>
                  <a:pt x="208392" y="86906"/>
                  <a:pt x="208107" y="86525"/>
                  <a:pt x="207803" y="86164"/>
                </a:cubicBezTo>
                <a:cubicBezTo>
                  <a:pt x="207974" y="85651"/>
                  <a:pt x="208145" y="85156"/>
                  <a:pt x="208297" y="84661"/>
                </a:cubicBezTo>
                <a:close/>
                <a:moveTo>
                  <a:pt x="195363" y="86259"/>
                </a:moveTo>
                <a:cubicBezTo>
                  <a:pt x="195477" y="86297"/>
                  <a:pt x="195572" y="86335"/>
                  <a:pt x="195686" y="86392"/>
                </a:cubicBezTo>
                <a:cubicBezTo>
                  <a:pt x="196010" y="86659"/>
                  <a:pt x="196238" y="87020"/>
                  <a:pt x="196352" y="87419"/>
                </a:cubicBezTo>
                <a:cubicBezTo>
                  <a:pt x="196198" y="87250"/>
                  <a:pt x="195983" y="87156"/>
                  <a:pt x="195755" y="87156"/>
                </a:cubicBezTo>
                <a:cubicBezTo>
                  <a:pt x="195701" y="87156"/>
                  <a:pt x="195646" y="87161"/>
                  <a:pt x="195591" y="87172"/>
                </a:cubicBezTo>
                <a:cubicBezTo>
                  <a:pt x="195154" y="87267"/>
                  <a:pt x="194830" y="87648"/>
                  <a:pt x="194792" y="88104"/>
                </a:cubicBezTo>
                <a:cubicBezTo>
                  <a:pt x="194754" y="88009"/>
                  <a:pt x="194735" y="87895"/>
                  <a:pt x="194716" y="87800"/>
                </a:cubicBezTo>
                <a:cubicBezTo>
                  <a:pt x="194678" y="87267"/>
                  <a:pt x="194983" y="86716"/>
                  <a:pt x="195363" y="86259"/>
                </a:cubicBezTo>
                <a:close/>
                <a:moveTo>
                  <a:pt x="195742" y="88042"/>
                </a:moveTo>
                <a:cubicBezTo>
                  <a:pt x="195755" y="88042"/>
                  <a:pt x="195769" y="88043"/>
                  <a:pt x="195781" y="88047"/>
                </a:cubicBezTo>
                <a:cubicBezTo>
                  <a:pt x="195934" y="88123"/>
                  <a:pt x="195991" y="88313"/>
                  <a:pt x="195896" y="88447"/>
                </a:cubicBezTo>
                <a:lnTo>
                  <a:pt x="195839" y="88485"/>
                </a:lnTo>
                <a:cubicBezTo>
                  <a:pt x="195820" y="88409"/>
                  <a:pt x="195743" y="88332"/>
                  <a:pt x="195667" y="88294"/>
                </a:cubicBezTo>
                <a:cubicBezTo>
                  <a:pt x="195496" y="88191"/>
                  <a:pt x="195619" y="88042"/>
                  <a:pt x="195742" y="88042"/>
                </a:cubicBezTo>
                <a:close/>
                <a:moveTo>
                  <a:pt x="221897" y="85708"/>
                </a:moveTo>
                <a:cubicBezTo>
                  <a:pt x="222258" y="86659"/>
                  <a:pt x="222981" y="87457"/>
                  <a:pt x="223894" y="87933"/>
                </a:cubicBezTo>
                <a:cubicBezTo>
                  <a:pt x="223666" y="88161"/>
                  <a:pt x="223438" y="88409"/>
                  <a:pt x="223229" y="88637"/>
                </a:cubicBezTo>
                <a:cubicBezTo>
                  <a:pt x="222772" y="88351"/>
                  <a:pt x="222373" y="87971"/>
                  <a:pt x="222068" y="87534"/>
                </a:cubicBezTo>
                <a:cubicBezTo>
                  <a:pt x="221935" y="87324"/>
                  <a:pt x="221821" y="87096"/>
                  <a:pt x="221707" y="86868"/>
                </a:cubicBezTo>
                <a:cubicBezTo>
                  <a:pt x="221783" y="86487"/>
                  <a:pt x="221840" y="86088"/>
                  <a:pt x="221897" y="85708"/>
                </a:cubicBezTo>
                <a:close/>
                <a:moveTo>
                  <a:pt x="179081" y="84243"/>
                </a:moveTo>
                <a:lnTo>
                  <a:pt x="179081" y="84243"/>
                </a:lnTo>
                <a:cubicBezTo>
                  <a:pt x="178739" y="86050"/>
                  <a:pt x="178358" y="87838"/>
                  <a:pt x="177902" y="89645"/>
                </a:cubicBezTo>
                <a:lnTo>
                  <a:pt x="177788" y="89702"/>
                </a:lnTo>
                <a:cubicBezTo>
                  <a:pt x="178149" y="88313"/>
                  <a:pt x="178472" y="86925"/>
                  <a:pt x="178739" y="85536"/>
                </a:cubicBezTo>
                <a:cubicBezTo>
                  <a:pt x="178872" y="85118"/>
                  <a:pt x="178986" y="84680"/>
                  <a:pt x="179081" y="84243"/>
                </a:cubicBezTo>
                <a:close/>
                <a:moveTo>
                  <a:pt x="208659" y="73686"/>
                </a:moveTo>
                <a:cubicBezTo>
                  <a:pt x="210389" y="78898"/>
                  <a:pt x="211398" y="84319"/>
                  <a:pt x="212139" y="89797"/>
                </a:cubicBezTo>
                <a:cubicBezTo>
                  <a:pt x="211683" y="88237"/>
                  <a:pt x="211226" y="86678"/>
                  <a:pt x="210846" y="85099"/>
                </a:cubicBezTo>
                <a:cubicBezTo>
                  <a:pt x="209952" y="81333"/>
                  <a:pt x="209210" y="77510"/>
                  <a:pt x="208659" y="73686"/>
                </a:cubicBezTo>
                <a:close/>
                <a:moveTo>
                  <a:pt x="209096" y="79735"/>
                </a:moveTo>
                <a:cubicBezTo>
                  <a:pt x="209343" y="81390"/>
                  <a:pt x="209610" y="83026"/>
                  <a:pt x="209933" y="84642"/>
                </a:cubicBezTo>
                <a:cubicBezTo>
                  <a:pt x="210275" y="86430"/>
                  <a:pt x="210637" y="88275"/>
                  <a:pt x="211074" y="90101"/>
                </a:cubicBezTo>
                <a:cubicBezTo>
                  <a:pt x="210009" y="87857"/>
                  <a:pt x="209210" y="85479"/>
                  <a:pt x="208697" y="83045"/>
                </a:cubicBezTo>
                <a:cubicBezTo>
                  <a:pt x="208906" y="81960"/>
                  <a:pt x="209058" y="80857"/>
                  <a:pt x="209096" y="79735"/>
                </a:cubicBezTo>
                <a:close/>
                <a:moveTo>
                  <a:pt x="221555" y="87686"/>
                </a:moveTo>
                <a:cubicBezTo>
                  <a:pt x="221840" y="88275"/>
                  <a:pt x="222258" y="88770"/>
                  <a:pt x="222791" y="89169"/>
                </a:cubicBezTo>
                <a:cubicBezTo>
                  <a:pt x="222468" y="89531"/>
                  <a:pt x="222182" y="89911"/>
                  <a:pt x="221916" y="90311"/>
                </a:cubicBezTo>
                <a:cubicBezTo>
                  <a:pt x="221593" y="89968"/>
                  <a:pt x="221364" y="89531"/>
                  <a:pt x="221231" y="89074"/>
                </a:cubicBezTo>
                <a:cubicBezTo>
                  <a:pt x="221345" y="88618"/>
                  <a:pt x="221460" y="88142"/>
                  <a:pt x="221555" y="87686"/>
                </a:cubicBezTo>
                <a:close/>
                <a:moveTo>
                  <a:pt x="140621" y="75113"/>
                </a:moveTo>
                <a:lnTo>
                  <a:pt x="140621" y="75113"/>
                </a:lnTo>
                <a:cubicBezTo>
                  <a:pt x="140184" y="76996"/>
                  <a:pt x="139936" y="78936"/>
                  <a:pt x="139917" y="80876"/>
                </a:cubicBezTo>
                <a:cubicBezTo>
                  <a:pt x="139898" y="83140"/>
                  <a:pt x="140126" y="85422"/>
                  <a:pt x="140583" y="87667"/>
                </a:cubicBezTo>
                <a:cubicBezTo>
                  <a:pt x="140659" y="88599"/>
                  <a:pt x="140792" y="89531"/>
                  <a:pt x="140944" y="90444"/>
                </a:cubicBezTo>
                <a:cubicBezTo>
                  <a:pt x="140469" y="89626"/>
                  <a:pt x="139955" y="88808"/>
                  <a:pt x="139423" y="88009"/>
                </a:cubicBezTo>
                <a:cubicBezTo>
                  <a:pt x="138129" y="83863"/>
                  <a:pt x="138928" y="79393"/>
                  <a:pt x="140621" y="75113"/>
                </a:cubicBezTo>
                <a:close/>
                <a:moveTo>
                  <a:pt x="158291" y="39107"/>
                </a:moveTo>
                <a:cubicBezTo>
                  <a:pt x="158482" y="39810"/>
                  <a:pt x="158653" y="40533"/>
                  <a:pt x="158767" y="41275"/>
                </a:cubicBezTo>
                <a:cubicBezTo>
                  <a:pt x="159718" y="46924"/>
                  <a:pt x="158386" y="52117"/>
                  <a:pt x="155381" y="56910"/>
                </a:cubicBezTo>
                <a:cubicBezTo>
                  <a:pt x="152813" y="61000"/>
                  <a:pt x="149580" y="64614"/>
                  <a:pt x="147107" y="68760"/>
                </a:cubicBezTo>
                <a:cubicBezTo>
                  <a:pt x="143189" y="75531"/>
                  <a:pt x="141496" y="83368"/>
                  <a:pt x="142257" y="91167"/>
                </a:cubicBezTo>
                <a:cubicBezTo>
                  <a:pt x="140393" y="82683"/>
                  <a:pt x="142447" y="73820"/>
                  <a:pt x="147621" y="66573"/>
                </a:cubicBezTo>
                <a:cubicBezTo>
                  <a:pt x="150455" y="62635"/>
                  <a:pt x="153802" y="59040"/>
                  <a:pt x="156161" y="54780"/>
                </a:cubicBezTo>
                <a:cubicBezTo>
                  <a:pt x="158501" y="50633"/>
                  <a:pt x="159395" y="45802"/>
                  <a:pt x="158691" y="41085"/>
                </a:cubicBezTo>
                <a:lnTo>
                  <a:pt x="158672" y="41085"/>
                </a:lnTo>
                <a:cubicBezTo>
                  <a:pt x="158577" y="40419"/>
                  <a:pt x="158444" y="39753"/>
                  <a:pt x="158291" y="39107"/>
                </a:cubicBezTo>
                <a:close/>
                <a:moveTo>
                  <a:pt x="223182" y="90857"/>
                </a:moveTo>
                <a:lnTo>
                  <a:pt x="222962" y="91281"/>
                </a:lnTo>
                <a:cubicBezTo>
                  <a:pt x="222962" y="91262"/>
                  <a:pt x="222962" y="91224"/>
                  <a:pt x="222943" y="91205"/>
                </a:cubicBezTo>
                <a:cubicBezTo>
                  <a:pt x="223012" y="91084"/>
                  <a:pt x="223097" y="90964"/>
                  <a:pt x="223182" y="90857"/>
                </a:cubicBezTo>
                <a:close/>
                <a:moveTo>
                  <a:pt x="220965" y="90025"/>
                </a:moveTo>
                <a:cubicBezTo>
                  <a:pt x="221079" y="90368"/>
                  <a:pt x="221269" y="90672"/>
                  <a:pt x="221517" y="90957"/>
                </a:cubicBezTo>
                <a:cubicBezTo>
                  <a:pt x="221384" y="91167"/>
                  <a:pt x="221250" y="91395"/>
                  <a:pt x="221117" y="91623"/>
                </a:cubicBezTo>
                <a:cubicBezTo>
                  <a:pt x="220965" y="91452"/>
                  <a:pt x="220832" y="91281"/>
                  <a:pt x="220737" y="91090"/>
                </a:cubicBezTo>
                <a:cubicBezTo>
                  <a:pt x="220756" y="90900"/>
                  <a:pt x="220775" y="90729"/>
                  <a:pt x="220794" y="90539"/>
                </a:cubicBezTo>
                <a:cubicBezTo>
                  <a:pt x="220832" y="90349"/>
                  <a:pt x="220908" y="90196"/>
                  <a:pt x="220965" y="90025"/>
                </a:cubicBezTo>
                <a:close/>
                <a:moveTo>
                  <a:pt x="152300" y="66592"/>
                </a:moveTo>
                <a:lnTo>
                  <a:pt x="152300" y="66592"/>
                </a:lnTo>
                <a:cubicBezTo>
                  <a:pt x="151216" y="68323"/>
                  <a:pt x="150150" y="70073"/>
                  <a:pt x="149199" y="71860"/>
                </a:cubicBezTo>
                <a:cubicBezTo>
                  <a:pt x="145909" y="78042"/>
                  <a:pt x="144026" y="84852"/>
                  <a:pt x="143702" y="91851"/>
                </a:cubicBezTo>
                <a:cubicBezTo>
                  <a:pt x="143512" y="88485"/>
                  <a:pt x="143493" y="85118"/>
                  <a:pt x="144102" y="81770"/>
                </a:cubicBezTo>
                <a:cubicBezTo>
                  <a:pt x="145167" y="75912"/>
                  <a:pt x="148420" y="71404"/>
                  <a:pt x="152072" y="66877"/>
                </a:cubicBezTo>
                <a:cubicBezTo>
                  <a:pt x="152148" y="66782"/>
                  <a:pt x="152224" y="66687"/>
                  <a:pt x="152300" y="66592"/>
                </a:cubicBezTo>
                <a:close/>
                <a:moveTo>
                  <a:pt x="27264" y="91486"/>
                </a:moveTo>
                <a:cubicBezTo>
                  <a:pt x="26387" y="91747"/>
                  <a:pt x="25509" y="92009"/>
                  <a:pt x="24632" y="92289"/>
                </a:cubicBezTo>
                <a:cubicBezTo>
                  <a:pt x="25146" y="92118"/>
                  <a:pt x="25659" y="91946"/>
                  <a:pt x="26173" y="91794"/>
                </a:cubicBezTo>
                <a:lnTo>
                  <a:pt x="26154" y="91794"/>
                </a:lnTo>
                <a:cubicBezTo>
                  <a:pt x="26536" y="91685"/>
                  <a:pt x="26900" y="91593"/>
                  <a:pt x="27264" y="91486"/>
                </a:cubicBezTo>
                <a:close/>
                <a:moveTo>
                  <a:pt x="205444" y="59649"/>
                </a:moveTo>
                <a:cubicBezTo>
                  <a:pt x="206585" y="61247"/>
                  <a:pt x="207803" y="62788"/>
                  <a:pt x="209096" y="64271"/>
                </a:cubicBezTo>
                <a:cubicBezTo>
                  <a:pt x="213471" y="69331"/>
                  <a:pt x="217541" y="74257"/>
                  <a:pt x="218207" y="81181"/>
                </a:cubicBezTo>
                <a:cubicBezTo>
                  <a:pt x="218549" y="84985"/>
                  <a:pt x="218055" y="88827"/>
                  <a:pt x="216780" y="92422"/>
                </a:cubicBezTo>
                <a:cubicBezTo>
                  <a:pt x="217846" y="84015"/>
                  <a:pt x="214213" y="75284"/>
                  <a:pt x="209952" y="68056"/>
                </a:cubicBezTo>
                <a:cubicBezTo>
                  <a:pt x="209229" y="66858"/>
                  <a:pt x="208487" y="65641"/>
                  <a:pt x="207727" y="64423"/>
                </a:cubicBezTo>
                <a:cubicBezTo>
                  <a:pt x="206985" y="62826"/>
                  <a:pt x="206224" y="61228"/>
                  <a:pt x="205444" y="59649"/>
                </a:cubicBezTo>
                <a:close/>
                <a:moveTo>
                  <a:pt x="139993" y="92479"/>
                </a:moveTo>
                <a:lnTo>
                  <a:pt x="139993" y="92479"/>
                </a:lnTo>
                <a:cubicBezTo>
                  <a:pt x="140050" y="92536"/>
                  <a:pt x="140069" y="92612"/>
                  <a:pt x="140107" y="92669"/>
                </a:cubicBezTo>
                <a:cubicBezTo>
                  <a:pt x="140107" y="92688"/>
                  <a:pt x="140107" y="92707"/>
                  <a:pt x="140107" y="92726"/>
                </a:cubicBezTo>
                <a:cubicBezTo>
                  <a:pt x="140069" y="92631"/>
                  <a:pt x="140031" y="92555"/>
                  <a:pt x="139993" y="92479"/>
                </a:cubicBezTo>
                <a:close/>
                <a:moveTo>
                  <a:pt x="220661" y="91680"/>
                </a:moveTo>
                <a:cubicBezTo>
                  <a:pt x="220737" y="91794"/>
                  <a:pt x="220813" y="91927"/>
                  <a:pt x="220889" y="92042"/>
                </a:cubicBezTo>
                <a:cubicBezTo>
                  <a:pt x="220775" y="92270"/>
                  <a:pt x="220661" y="92536"/>
                  <a:pt x="220528" y="92802"/>
                </a:cubicBezTo>
                <a:cubicBezTo>
                  <a:pt x="220585" y="92422"/>
                  <a:pt x="220623" y="92042"/>
                  <a:pt x="220661" y="91680"/>
                </a:cubicBezTo>
                <a:close/>
                <a:moveTo>
                  <a:pt x="222620" y="91680"/>
                </a:moveTo>
                <a:cubicBezTo>
                  <a:pt x="222639" y="91699"/>
                  <a:pt x="222658" y="91699"/>
                  <a:pt x="222696" y="91699"/>
                </a:cubicBezTo>
                <a:cubicBezTo>
                  <a:pt x="222449" y="92061"/>
                  <a:pt x="222220" y="92460"/>
                  <a:pt x="221973" y="92840"/>
                </a:cubicBezTo>
                <a:cubicBezTo>
                  <a:pt x="222163" y="92441"/>
                  <a:pt x="222392" y="92061"/>
                  <a:pt x="222620" y="91680"/>
                </a:cubicBezTo>
                <a:close/>
                <a:moveTo>
                  <a:pt x="192091" y="88656"/>
                </a:moveTo>
                <a:lnTo>
                  <a:pt x="192091" y="88656"/>
                </a:lnTo>
                <a:cubicBezTo>
                  <a:pt x="192282" y="89074"/>
                  <a:pt x="192529" y="89474"/>
                  <a:pt x="192814" y="89835"/>
                </a:cubicBezTo>
                <a:cubicBezTo>
                  <a:pt x="192833" y="89854"/>
                  <a:pt x="192852" y="89854"/>
                  <a:pt x="192871" y="89873"/>
                </a:cubicBezTo>
                <a:cubicBezTo>
                  <a:pt x="192510" y="90995"/>
                  <a:pt x="192263" y="92156"/>
                  <a:pt x="192148" y="93316"/>
                </a:cubicBezTo>
                <a:cubicBezTo>
                  <a:pt x="192110" y="91775"/>
                  <a:pt x="192072" y="90216"/>
                  <a:pt x="192091" y="88656"/>
                </a:cubicBezTo>
                <a:close/>
                <a:moveTo>
                  <a:pt x="179405" y="70092"/>
                </a:moveTo>
                <a:lnTo>
                  <a:pt x="179405" y="70092"/>
                </a:lnTo>
                <a:cubicBezTo>
                  <a:pt x="179366" y="70453"/>
                  <a:pt x="179347" y="70833"/>
                  <a:pt x="179309" y="71195"/>
                </a:cubicBezTo>
                <a:cubicBezTo>
                  <a:pt x="177788" y="78347"/>
                  <a:pt x="175296" y="85232"/>
                  <a:pt x="171872" y="91699"/>
                </a:cubicBezTo>
                <a:cubicBezTo>
                  <a:pt x="171511" y="92346"/>
                  <a:pt x="171149" y="92993"/>
                  <a:pt x="170788" y="93639"/>
                </a:cubicBezTo>
                <a:cubicBezTo>
                  <a:pt x="173965" y="87172"/>
                  <a:pt x="176551" y="80439"/>
                  <a:pt x="178511" y="73496"/>
                </a:cubicBezTo>
                <a:cubicBezTo>
                  <a:pt x="178815" y="72374"/>
                  <a:pt x="179119" y="71233"/>
                  <a:pt x="179405" y="70092"/>
                </a:cubicBezTo>
                <a:close/>
                <a:moveTo>
                  <a:pt x="161449" y="46335"/>
                </a:moveTo>
                <a:lnTo>
                  <a:pt x="161449" y="46335"/>
                </a:lnTo>
                <a:cubicBezTo>
                  <a:pt x="161278" y="52916"/>
                  <a:pt x="159166" y="59136"/>
                  <a:pt x="156503" y="65203"/>
                </a:cubicBezTo>
                <a:cubicBezTo>
                  <a:pt x="152414" y="71461"/>
                  <a:pt x="149180" y="78251"/>
                  <a:pt x="147202" y="85632"/>
                </a:cubicBezTo>
                <a:cubicBezTo>
                  <a:pt x="146175" y="88332"/>
                  <a:pt x="145357" y="91109"/>
                  <a:pt x="144806" y="93944"/>
                </a:cubicBezTo>
                <a:cubicBezTo>
                  <a:pt x="144197" y="77396"/>
                  <a:pt x="160155" y="64842"/>
                  <a:pt x="161202" y="48389"/>
                </a:cubicBezTo>
                <a:cubicBezTo>
                  <a:pt x="161297" y="47704"/>
                  <a:pt x="161373" y="47019"/>
                  <a:pt x="161449" y="46335"/>
                </a:cubicBezTo>
                <a:close/>
                <a:moveTo>
                  <a:pt x="193157" y="90177"/>
                </a:moveTo>
                <a:cubicBezTo>
                  <a:pt x="193575" y="90539"/>
                  <a:pt x="194070" y="90805"/>
                  <a:pt x="194583" y="90995"/>
                </a:cubicBezTo>
                <a:cubicBezTo>
                  <a:pt x="193860" y="91946"/>
                  <a:pt x="193271" y="93012"/>
                  <a:pt x="192852" y="94153"/>
                </a:cubicBezTo>
                <a:cubicBezTo>
                  <a:pt x="192814" y="92821"/>
                  <a:pt x="192928" y="91490"/>
                  <a:pt x="193157" y="90177"/>
                </a:cubicBezTo>
                <a:close/>
                <a:moveTo>
                  <a:pt x="203028" y="58831"/>
                </a:moveTo>
                <a:lnTo>
                  <a:pt x="203028" y="58831"/>
                </a:lnTo>
                <a:cubicBezTo>
                  <a:pt x="204246" y="60866"/>
                  <a:pt x="205501" y="62826"/>
                  <a:pt x="206718" y="64785"/>
                </a:cubicBezTo>
                <a:cubicBezTo>
                  <a:pt x="207194" y="65527"/>
                  <a:pt x="207669" y="66306"/>
                  <a:pt x="208145" y="67086"/>
                </a:cubicBezTo>
                <a:cubicBezTo>
                  <a:pt x="212120" y="76045"/>
                  <a:pt x="215278" y="85841"/>
                  <a:pt x="213870" y="95617"/>
                </a:cubicBezTo>
                <a:cubicBezTo>
                  <a:pt x="213813" y="95370"/>
                  <a:pt x="213737" y="95123"/>
                  <a:pt x="213661" y="94857"/>
                </a:cubicBezTo>
                <a:cubicBezTo>
                  <a:pt x="212767" y="86697"/>
                  <a:pt x="211531" y="78537"/>
                  <a:pt x="208678" y="70795"/>
                </a:cubicBezTo>
                <a:cubicBezTo>
                  <a:pt x="207156" y="66649"/>
                  <a:pt x="205064" y="62750"/>
                  <a:pt x="203028" y="58831"/>
                </a:cubicBezTo>
                <a:close/>
                <a:moveTo>
                  <a:pt x="258759" y="94628"/>
                </a:moveTo>
                <a:cubicBezTo>
                  <a:pt x="258855" y="94876"/>
                  <a:pt x="258950" y="95142"/>
                  <a:pt x="259064" y="95389"/>
                </a:cubicBezTo>
                <a:cubicBezTo>
                  <a:pt x="259064" y="95484"/>
                  <a:pt x="259064" y="95598"/>
                  <a:pt x="259083" y="95693"/>
                </a:cubicBezTo>
                <a:cubicBezTo>
                  <a:pt x="258969" y="95332"/>
                  <a:pt x="258874" y="94971"/>
                  <a:pt x="258759" y="94628"/>
                </a:cubicBezTo>
                <a:close/>
                <a:moveTo>
                  <a:pt x="54457" y="73477"/>
                </a:moveTo>
                <a:lnTo>
                  <a:pt x="54457" y="73477"/>
                </a:lnTo>
                <a:cubicBezTo>
                  <a:pt x="52098" y="75893"/>
                  <a:pt x="49264" y="77795"/>
                  <a:pt x="46126" y="79050"/>
                </a:cubicBezTo>
                <a:cubicBezTo>
                  <a:pt x="39354" y="81827"/>
                  <a:pt x="31936" y="82208"/>
                  <a:pt x="24841" y="83767"/>
                </a:cubicBezTo>
                <a:cubicBezTo>
                  <a:pt x="18336" y="85194"/>
                  <a:pt x="11793" y="87286"/>
                  <a:pt x="6239" y="91090"/>
                </a:cubicBezTo>
                <a:cubicBezTo>
                  <a:pt x="4051" y="92593"/>
                  <a:pt x="2054" y="94362"/>
                  <a:pt x="304" y="96359"/>
                </a:cubicBezTo>
                <a:lnTo>
                  <a:pt x="304" y="96359"/>
                </a:lnTo>
                <a:cubicBezTo>
                  <a:pt x="6201" y="88066"/>
                  <a:pt x="16149" y="82931"/>
                  <a:pt x="26249" y="80743"/>
                </a:cubicBezTo>
                <a:cubicBezTo>
                  <a:pt x="33534" y="79164"/>
                  <a:pt x="41332" y="79564"/>
                  <a:pt x="48370" y="76882"/>
                </a:cubicBezTo>
                <a:cubicBezTo>
                  <a:pt x="50557" y="76083"/>
                  <a:pt x="52612" y="74923"/>
                  <a:pt x="54457" y="73477"/>
                </a:cubicBezTo>
                <a:close/>
                <a:moveTo>
                  <a:pt x="66116" y="83596"/>
                </a:moveTo>
                <a:lnTo>
                  <a:pt x="66116" y="83596"/>
                </a:lnTo>
                <a:cubicBezTo>
                  <a:pt x="65241" y="84357"/>
                  <a:pt x="64328" y="85080"/>
                  <a:pt x="63377" y="85746"/>
                </a:cubicBezTo>
                <a:cubicBezTo>
                  <a:pt x="60600" y="87343"/>
                  <a:pt x="57633" y="88561"/>
                  <a:pt x="54552" y="89398"/>
                </a:cubicBezTo>
                <a:cubicBezTo>
                  <a:pt x="42588" y="92688"/>
                  <a:pt x="29901" y="91794"/>
                  <a:pt x="18317" y="96511"/>
                </a:cubicBezTo>
                <a:cubicBezTo>
                  <a:pt x="25944" y="92802"/>
                  <a:pt x="34390" y="91338"/>
                  <a:pt x="42664" y="89816"/>
                </a:cubicBezTo>
                <a:lnTo>
                  <a:pt x="42645" y="89816"/>
                </a:lnTo>
                <a:cubicBezTo>
                  <a:pt x="44813" y="89417"/>
                  <a:pt x="46962" y="89017"/>
                  <a:pt x="49131" y="88542"/>
                </a:cubicBezTo>
                <a:cubicBezTo>
                  <a:pt x="49210" y="88605"/>
                  <a:pt x="49303" y="88636"/>
                  <a:pt x="49394" y="88636"/>
                </a:cubicBezTo>
                <a:cubicBezTo>
                  <a:pt x="49520" y="88636"/>
                  <a:pt x="49643" y="88576"/>
                  <a:pt x="49720" y="88466"/>
                </a:cubicBezTo>
                <a:lnTo>
                  <a:pt x="49739" y="88447"/>
                </a:lnTo>
                <a:cubicBezTo>
                  <a:pt x="55579" y="87762"/>
                  <a:pt x="61418" y="86697"/>
                  <a:pt x="66116" y="83596"/>
                </a:cubicBezTo>
                <a:close/>
                <a:moveTo>
                  <a:pt x="284247" y="53486"/>
                </a:moveTo>
                <a:cubicBezTo>
                  <a:pt x="279930" y="61456"/>
                  <a:pt x="274699" y="69026"/>
                  <a:pt x="271104" y="77319"/>
                </a:cubicBezTo>
                <a:cubicBezTo>
                  <a:pt x="268422" y="83463"/>
                  <a:pt x="266729" y="90006"/>
                  <a:pt x="266957" y="96702"/>
                </a:cubicBezTo>
                <a:cubicBezTo>
                  <a:pt x="265968" y="88485"/>
                  <a:pt x="267205" y="80173"/>
                  <a:pt x="271047" y="72773"/>
                </a:cubicBezTo>
                <a:lnTo>
                  <a:pt x="271047" y="72754"/>
                </a:lnTo>
                <a:cubicBezTo>
                  <a:pt x="274204" y="66725"/>
                  <a:pt x="278541" y="61418"/>
                  <a:pt x="282516" y="55921"/>
                </a:cubicBezTo>
                <a:cubicBezTo>
                  <a:pt x="283106" y="55122"/>
                  <a:pt x="283677" y="54304"/>
                  <a:pt x="284247" y="53486"/>
                </a:cubicBezTo>
                <a:close/>
                <a:moveTo>
                  <a:pt x="203561" y="55788"/>
                </a:moveTo>
                <a:cubicBezTo>
                  <a:pt x="204208" y="56625"/>
                  <a:pt x="204854" y="57443"/>
                  <a:pt x="205539" y="58242"/>
                </a:cubicBezTo>
                <a:cubicBezTo>
                  <a:pt x="208963" y="62141"/>
                  <a:pt x="213014" y="65508"/>
                  <a:pt x="216134" y="69673"/>
                </a:cubicBezTo>
                <a:cubicBezTo>
                  <a:pt x="219234" y="73858"/>
                  <a:pt x="220889" y="78765"/>
                  <a:pt x="220566" y="84034"/>
                </a:cubicBezTo>
                <a:cubicBezTo>
                  <a:pt x="220280" y="88637"/>
                  <a:pt x="218664" y="93050"/>
                  <a:pt x="216115" y="96873"/>
                </a:cubicBezTo>
                <a:cubicBezTo>
                  <a:pt x="219596" y="89873"/>
                  <a:pt x="220661" y="81447"/>
                  <a:pt x="217332" y="74200"/>
                </a:cubicBezTo>
                <a:cubicBezTo>
                  <a:pt x="215240" y="69654"/>
                  <a:pt x="211569" y="66154"/>
                  <a:pt x="208373" y="62407"/>
                </a:cubicBezTo>
                <a:cubicBezTo>
                  <a:pt x="206699" y="60448"/>
                  <a:pt x="205159" y="58375"/>
                  <a:pt x="203770" y="56206"/>
                </a:cubicBezTo>
                <a:lnTo>
                  <a:pt x="203561" y="55788"/>
                </a:lnTo>
                <a:close/>
                <a:moveTo>
                  <a:pt x="211283" y="72735"/>
                </a:moveTo>
                <a:lnTo>
                  <a:pt x="211283" y="72735"/>
                </a:lnTo>
                <a:cubicBezTo>
                  <a:pt x="215164" y="80401"/>
                  <a:pt x="217655" y="88903"/>
                  <a:pt x="214498" y="97025"/>
                </a:cubicBezTo>
                <a:cubicBezTo>
                  <a:pt x="215944" y="88808"/>
                  <a:pt x="214194" y="80515"/>
                  <a:pt x="211283" y="72735"/>
                </a:cubicBezTo>
                <a:close/>
                <a:moveTo>
                  <a:pt x="194887" y="91071"/>
                </a:moveTo>
                <a:cubicBezTo>
                  <a:pt x="195198" y="91166"/>
                  <a:pt x="195508" y="91203"/>
                  <a:pt x="195818" y="91203"/>
                </a:cubicBezTo>
                <a:cubicBezTo>
                  <a:pt x="195945" y="91203"/>
                  <a:pt x="196073" y="91197"/>
                  <a:pt x="196200" y="91186"/>
                </a:cubicBezTo>
                <a:lnTo>
                  <a:pt x="196200" y="91186"/>
                </a:lnTo>
                <a:cubicBezTo>
                  <a:pt x="195268" y="92916"/>
                  <a:pt x="194089" y="94533"/>
                  <a:pt x="193347" y="96359"/>
                </a:cubicBezTo>
                <a:cubicBezTo>
                  <a:pt x="193233" y="96626"/>
                  <a:pt x="193119" y="96911"/>
                  <a:pt x="193004" y="97196"/>
                </a:cubicBezTo>
                <a:cubicBezTo>
                  <a:pt x="193347" y="95104"/>
                  <a:pt x="194032" y="93126"/>
                  <a:pt x="194887" y="91071"/>
                </a:cubicBezTo>
                <a:close/>
                <a:moveTo>
                  <a:pt x="84567" y="75874"/>
                </a:moveTo>
                <a:cubicBezTo>
                  <a:pt x="82569" y="85403"/>
                  <a:pt x="77510" y="96017"/>
                  <a:pt x="67714" y="99022"/>
                </a:cubicBezTo>
                <a:cubicBezTo>
                  <a:pt x="67448" y="99017"/>
                  <a:pt x="67182" y="99015"/>
                  <a:pt x="66915" y="99015"/>
                </a:cubicBezTo>
                <a:cubicBezTo>
                  <a:pt x="66116" y="99015"/>
                  <a:pt x="65318" y="99036"/>
                  <a:pt x="64519" y="99079"/>
                </a:cubicBezTo>
                <a:cubicBezTo>
                  <a:pt x="73953" y="94248"/>
                  <a:pt x="81162" y="85917"/>
                  <a:pt x="84567" y="75874"/>
                </a:cubicBezTo>
                <a:close/>
                <a:moveTo>
                  <a:pt x="85898" y="84167"/>
                </a:moveTo>
                <a:lnTo>
                  <a:pt x="85898" y="84167"/>
                </a:lnTo>
                <a:cubicBezTo>
                  <a:pt x="82931" y="88675"/>
                  <a:pt x="81352" y="93925"/>
                  <a:pt x="81314" y="99326"/>
                </a:cubicBezTo>
                <a:cubicBezTo>
                  <a:pt x="80820" y="93867"/>
                  <a:pt x="82455" y="88428"/>
                  <a:pt x="85898" y="84167"/>
                </a:cubicBezTo>
                <a:close/>
                <a:moveTo>
                  <a:pt x="71766" y="98661"/>
                </a:moveTo>
                <a:lnTo>
                  <a:pt x="71766" y="98661"/>
                </a:lnTo>
                <a:cubicBezTo>
                  <a:pt x="71728" y="98756"/>
                  <a:pt x="71671" y="98851"/>
                  <a:pt x="71651" y="98965"/>
                </a:cubicBezTo>
                <a:cubicBezTo>
                  <a:pt x="71594" y="99098"/>
                  <a:pt x="71575" y="99231"/>
                  <a:pt x="71575" y="99384"/>
                </a:cubicBezTo>
                <a:cubicBezTo>
                  <a:pt x="71271" y="99345"/>
                  <a:pt x="70967" y="99307"/>
                  <a:pt x="70662" y="99269"/>
                </a:cubicBezTo>
                <a:cubicBezTo>
                  <a:pt x="71024" y="99079"/>
                  <a:pt x="71404" y="98870"/>
                  <a:pt x="71766" y="98661"/>
                </a:cubicBezTo>
                <a:close/>
                <a:moveTo>
                  <a:pt x="74371" y="96892"/>
                </a:moveTo>
                <a:lnTo>
                  <a:pt x="74371" y="96892"/>
                </a:lnTo>
                <a:cubicBezTo>
                  <a:pt x="73896" y="97596"/>
                  <a:pt x="73611" y="98413"/>
                  <a:pt x="73535" y="99269"/>
                </a:cubicBezTo>
                <a:cubicBezTo>
                  <a:pt x="73516" y="99441"/>
                  <a:pt x="73516" y="99593"/>
                  <a:pt x="73535" y="99745"/>
                </a:cubicBezTo>
                <a:cubicBezTo>
                  <a:pt x="73116" y="99650"/>
                  <a:pt x="72698" y="99574"/>
                  <a:pt x="72260" y="99498"/>
                </a:cubicBezTo>
                <a:cubicBezTo>
                  <a:pt x="72260" y="99231"/>
                  <a:pt x="72317" y="98965"/>
                  <a:pt x="72431" y="98718"/>
                </a:cubicBezTo>
                <a:cubicBezTo>
                  <a:pt x="72679" y="98318"/>
                  <a:pt x="73021" y="97976"/>
                  <a:pt x="73401" y="97691"/>
                </a:cubicBezTo>
                <a:cubicBezTo>
                  <a:pt x="73687" y="97481"/>
                  <a:pt x="73953" y="97253"/>
                  <a:pt x="74200" y="97025"/>
                </a:cubicBezTo>
                <a:lnTo>
                  <a:pt x="74371" y="96892"/>
                </a:lnTo>
                <a:close/>
                <a:moveTo>
                  <a:pt x="82950" y="87648"/>
                </a:moveTo>
                <a:cubicBezTo>
                  <a:pt x="81010" y="91452"/>
                  <a:pt x="80230" y="95751"/>
                  <a:pt x="80724" y="100011"/>
                </a:cubicBezTo>
                <a:cubicBezTo>
                  <a:pt x="79792" y="95827"/>
                  <a:pt x="80724" y="91357"/>
                  <a:pt x="82950" y="87648"/>
                </a:cubicBezTo>
                <a:close/>
                <a:moveTo>
                  <a:pt x="76274" y="95199"/>
                </a:moveTo>
                <a:cubicBezTo>
                  <a:pt x="75589" y="96264"/>
                  <a:pt x="75075" y="97405"/>
                  <a:pt x="74980" y="98699"/>
                </a:cubicBezTo>
                <a:cubicBezTo>
                  <a:pt x="74942" y="99174"/>
                  <a:pt x="74980" y="99669"/>
                  <a:pt x="75094" y="100125"/>
                </a:cubicBezTo>
                <a:cubicBezTo>
                  <a:pt x="74828" y="100049"/>
                  <a:pt x="74543" y="99992"/>
                  <a:pt x="74276" y="99916"/>
                </a:cubicBezTo>
                <a:cubicBezTo>
                  <a:pt x="73896" y="98756"/>
                  <a:pt x="74790" y="97025"/>
                  <a:pt x="75684" y="95751"/>
                </a:cubicBezTo>
                <a:cubicBezTo>
                  <a:pt x="75874" y="95560"/>
                  <a:pt x="76083" y="95389"/>
                  <a:pt x="76274" y="95199"/>
                </a:cubicBezTo>
                <a:close/>
                <a:moveTo>
                  <a:pt x="78385" y="92840"/>
                </a:moveTo>
                <a:lnTo>
                  <a:pt x="78385" y="92840"/>
                </a:lnTo>
                <a:cubicBezTo>
                  <a:pt x="76787" y="95123"/>
                  <a:pt x="75608" y="98204"/>
                  <a:pt x="76673" y="100620"/>
                </a:cubicBezTo>
                <a:cubicBezTo>
                  <a:pt x="76369" y="100525"/>
                  <a:pt x="76064" y="100430"/>
                  <a:pt x="75779" y="100335"/>
                </a:cubicBezTo>
                <a:cubicBezTo>
                  <a:pt x="74999" y="98642"/>
                  <a:pt x="76140" y="96036"/>
                  <a:pt x="77301" y="94115"/>
                </a:cubicBezTo>
                <a:cubicBezTo>
                  <a:pt x="77681" y="93696"/>
                  <a:pt x="78042" y="93278"/>
                  <a:pt x="78385" y="92840"/>
                </a:cubicBezTo>
                <a:close/>
                <a:moveTo>
                  <a:pt x="77966" y="94381"/>
                </a:moveTo>
                <a:lnTo>
                  <a:pt x="77966" y="94381"/>
                </a:lnTo>
                <a:cubicBezTo>
                  <a:pt x="77738" y="95066"/>
                  <a:pt x="77548" y="95751"/>
                  <a:pt x="77396" y="96473"/>
                </a:cubicBezTo>
                <a:cubicBezTo>
                  <a:pt x="77091" y="97957"/>
                  <a:pt x="77149" y="99669"/>
                  <a:pt x="77757" y="101019"/>
                </a:cubicBezTo>
                <a:cubicBezTo>
                  <a:pt x="77662" y="101000"/>
                  <a:pt x="77586" y="100962"/>
                  <a:pt x="77510" y="100924"/>
                </a:cubicBezTo>
                <a:cubicBezTo>
                  <a:pt x="76140" y="99022"/>
                  <a:pt x="76882" y="96587"/>
                  <a:pt x="77966" y="94381"/>
                </a:cubicBezTo>
                <a:close/>
                <a:moveTo>
                  <a:pt x="180565" y="50443"/>
                </a:moveTo>
                <a:cubicBezTo>
                  <a:pt x="171130" y="66991"/>
                  <a:pt x="159832" y="82512"/>
                  <a:pt x="152091" y="99992"/>
                </a:cubicBezTo>
                <a:lnTo>
                  <a:pt x="152072" y="99992"/>
                </a:lnTo>
                <a:cubicBezTo>
                  <a:pt x="151900" y="100392"/>
                  <a:pt x="151729" y="100772"/>
                  <a:pt x="151558" y="101171"/>
                </a:cubicBezTo>
                <a:cubicBezTo>
                  <a:pt x="157226" y="85441"/>
                  <a:pt x="166699" y="71195"/>
                  <a:pt x="176000" y="57272"/>
                </a:cubicBezTo>
                <a:cubicBezTo>
                  <a:pt x="177521" y="55008"/>
                  <a:pt x="179043" y="52726"/>
                  <a:pt x="180565" y="50443"/>
                </a:cubicBezTo>
                <a:close/>
                <a:moveTo>
                  <a:pt x="197760" y="90254"/>
                </a:moveTo>
                <a:lnTo>
                  <a:pt x="197760" y="90254"/>
                </a:lnTo>
                <a:cubicBezTo>
                  <a:pt x="197703" y="90729"/>
                  <a:pt x="197588" y="91186"/>
                  <a:pt x="197436" y="91642"/>
                </a:cubicBezTo>
                <a:cubicBezTo>
                  <a:pt x="196675" y="93867"/>
                  <a:pt x="195268" y="95808"/>
                  <a:pt x="194355" y="97957"/>
                </a:cubicBezTo>
                <a:cubicBezTo>
                  <a:pt x="193822" y="99155"/>
                  <a:pt x="193385" y="100392"/>
                  <a:pt x="193023" y="101647"/>
                </a:cubicBezTo>
                <a:cubicBezTo>
                  <a:pt x="193176" y="99612"/>
                  <a:pt x="193651" y="97615"/>
                  <a:pt x="194431" y="95732"/>
                </a:cubicBezTo>
                <a:cubicBezTo>
                  <a:pt x="195116" y="94115"/>
                  <a:pt x="196067" y="92631"/>
                  <a:pt x="196771" y="91052"/>
                </a:cubicBezTo>
                <a:cubicBezTo>
                  <a:pt x="197170" y="90900"/>
                  <a:pt x="197531" y="90615"/>
                  <a:pt x="197760" y="90254"/>
                </a:cubicBezTo>
                <a:close/>
                <a:moveTo>
                  <a:pt x="78404" y="94685"/>
                </a:moveTo>
                <a:cubicBezTo>
                  <a:pt x="78347" y="95047"/>
                  <a:pt x="78290" y="95427"/>
                  <a:pt x="78271" y="95789"/>
                </a:cubicBezTo>
                <a:cubicBezTo>
                  <a:pt x="78100" y="97938"/>
                  <a:pt x="78499" y="100068"/>
                  <a:pt x="79583" y="101837"/>
                </a:cubicBezTo>
                <a:cubicBezTo>
                  <a:pt x="79241" y="101685"/>
                  <a:pt x="78898" y="101514"/>
                  <a:pt x="78575" y="101362"/>
                </a:cubicBezTo>
                <a:cubicBezTo>
                  <a:pt x="77377" y="99631"/>
                  <a:pt x="77757" y="96854"/>
                  <a:pt x="78404" y="94685"/>
                </a:cubicBezTo>
                <a:close/>
                <a:moveTo>
                  <a:pt x="191350" y="85327"/>
                </a:moveTo>
                <a:cubicBezTo>
                  <a:pt x="191235" y="88865"/>
                  <a:pt x="191312" y="92403"/>
                  <a:pt x="191483" y="95979"/>
                </a:cubicBezTo>
                <a:cubicBezTo>
                  <a:pt x="191578" y="97957"/>
                  <a:pt x="191692" y="99935"/>
                  <a:pt x="191768" y="101913"/>
                </a:cubicBezTo>
                <a:cubicBezTo>
                  <a:pt x="191407" y="99193"/>
                  <a:pt x="190969" y="96473"/>
                  <a:pt x="190798" y="93715"/>
                </a:cubicBezTo>
                <a:cubicBezTo>
                  <a:pt x="190608" y="90881"/>
                  <a:pt x="190912" y="88104"/>
                  <a:pt x="191350" y="85327"/>
                </a:cubicBezTo>
                <a:close/>
                <a:moveTo>
                  <a:pt x="81599" y="88694"/>
                </a:moveTo>
                <a:cubicBezTo>
                  <a:pt x="79526" y="92935"/>
                  <a:pt x="79032" y="97938"/>
                  <a:pt x="80724" y="102351"/>
                </a:cubicBezTo>
                <a:cubicBezTo>
                  <a:pt x="77187" y="98452"/>
                  <a:pt x="78994" y="93050"/>
                  <a:pt x="81599" y="88694"/>
                </a:cubicBezTo>
                <a:close/>
                <a:moveTo>
                  <a:pt x="178663" y="47590"/>
                </a:moveTo>
                <a:lnTo>
                  <a:pt x="178663" y="47590"/>
                </a:lnTo>
                <a:cubicBezTo>
                  <a:pt x="166642" y="62141"/>
                  <a:pt x="156370" y="78518"/>
                  <a:pt x="150702" y="96378"/>
                </a:cubicBezTo>
                <a:cubicBezTo>
                  <a:pt x="149998" y="98623"/>
                  <a:pt x="149371" y="100886"/>
                  <a:pt x="148838" y="103150"/>
                </a:cubicBezTo>
                <a:cubicBezTo>
                  <a:pt x="153023" y="83710"/>
                  <a:pt x="163408" y="65907"/>
                  <a:pt x="176057" y="50652"/>
                </a:cubicBezTo>
                <a:cubicBezTo>
                  <a:pt x="176913" y="49606"/>
                  <a:pt x="177788" y="48598"/>
                  <a:pt x="178663" y="47590"/>
                </a:cubicBezTo>
                <a:close/>
                <a:moveTo>
                  <a:pt x="66573" y="101932"/>
                </a:moveTo>
                <a:lnTo>
                  <a:pt x="66288" y="101970"/>
                </a:lnTo>
                <a:cubicBezTo>
                  <a:pt x="65641" y="102008"/>
                  <a:pt x="65032" y="102065"/>
                  <a:pt x="64405" y="102161"/>
                </a:cubicBezTo>
                <a:cubicBezTo>
                  <a:pt x="62369" y="102313"/>
                  <a:pt x="60372" y="102693"/>
                  <a:pt x="58413" y="103264"/>
                </a:cubicBezTo>
                <a:lnTo>
                  <a:pt x="59250" y="102997"/>
                </a:lnTo>
                <a:cubicBezTo>
                  <a:pt x="61647" y="102408"/>
                  <a:pt x="64100" y="102065"/>
                  <a:pt x="66573" y="101932"/>
                </a:cubicBezTo>
                <a:close/>
                <a:moveTo>
                  <a:pt x="109570" y="83855"/>
                </a:moveTo>
                <a:cubicBezTo>
                  <a:pt x="109917" y="83855"/>
                  <a:pt x="110269" y="83870"/>
                  <a:pt x="110625" y="83901"/>
                </a:cubicBezTo>
                <a:cubicBezTo>
                  <a:pt x="116274" y="84376"/>
                  <a:pt x="120839" y="88332"/>
                  <a:pt x="123426" y="93202"/>
                </a:cubicBezTo>
                <a:cubicBezTo>
                  <a:pt x="125062" y="96321"/>
                  <a:pt x="125899" y="99764"/>
                  <a:pt x="126298" y="103264"/>
                </a:cubicBezTo>
                <a:lnTo>
                  <a:pt x="126146" y="102864"/>
                </a:lnTo>
                <a:cubicBezTo>
                  <a:pt x="126032" y="100677"/>
                  <a:pt x="125480" y="98528"/>
                  <a:pt x="124529" y="96568"/>
                </a:cubicBezTo>
                <a:cubicBezTo>
                  <a:pt x="124472" y="96454"/>
                  <a:pt x="124396" y="96340"/>
                  <a:pt x="124320" y="96207"/>
                </a:cubicBezTo>
                <a:cubicBezTo>
                  <a:pt x="122610" y="89855"/>
                  <a:pt x="116890" y="85249"/>
                  <a:pt x="110186" y="85249"/>
                </a:cubicBezTo>
                <a:cubicBezTo>
                  <a:pt x="110104" y="85249"/>
                  <a:pt x="110022" y="85250"/>
                  <a:pt x="109940" y="85251"/>
                </a:cubicBezTo>
                <a:cubicBezTo>
                  <a:pt x="106060" y="85327"/>
                  <a:pt x="102123" y="87153"/>
                  <a:pt x="99441" y="90044"/>
                </a:cubicBezTo>
                <a:cubicBezTo>
                  <a:pt x="101540" y="86287"/>
                  <a:pt x="105144" y="83855"/>
                  <a:pt x="109570" y="83855"/>
                </a:cubicBezTo>
                <a:close/>
                <a:moveTo>
                  <a:pt x="91167" y="79507"/>
                </a:moveTo>
                <a:cubicBezTo>
                  <a:pt x="88257" y="82094"/>
                  <a:pt x="85898" y="85270"/>
                  <a:pt x="84281" y="88808"/>
                </a:cubicBezTo>
                <a:cubicBezTo>
                  <a:pt x="82189" y="93373"/>
                  <a:pt x="81485" y="98432"/>
                  <a:pt x="82265" y="103378"/>
                </a:cubicBezTo>
                <a:lnTo>
                  <a:pt x="82189" y="103321"/>
                </a:lnTo>
                <a:cubicBezTo>
                  <a:pt x="80858" y="94838"/>
                  <a:pt x="83749" y="86678"/>
                  <a:pt x="89379" y="80762"/>
                </a:cubicBezTo>
                <a:cubicBezTo>
                  <a:pt x="89950" y="80325"/>
                  <a:pt x="90539" y="79906"/>
                  <a:pt x="91148" y="79507"/>
                </a:cubicBezTo>
                <a:close/>
                <a:moveTo>
                  <a:pt x="73287" y="103207"/>
                </a:moveTo>
                <a:cubicBezTo>
                  <a:pt x="74505" y="103207"/>
                  <a:pt x="75741" y="103302"/>
                  <a:pt x="76958" y="103454"/>
                </a:cubicBezTo>
                <a:cubicBezTo>
                  <a:pt x="75947" y="103332"/>
                  <a:pt x="74930" y="103274"/>
                  <a:pt x="73913" y="103274"/>
                </a:cubicBezTo>
                <a:cubicBezTo>
                  <a:pt x="73190" y="103274"/>
                  <a:pt x="72466" y="103303"/>
                  <a:pt x="71747" y="103359"/>
                </a:cubicBezTo>
                <a:lnTo>
                  <a:pt x="71747" y="103340"/>
                </a:lnTo>
                <a:cubicBezTo>
                  <a:pt x="72260" y="103283"/>
                  <a:pt x="72774" y="103245"/>
                  <a:pt x="73287" y="103207"/>
                </a:cubicBezTo>
                <a:close/>
                <a:moveTo>
                  <a:pt x="55217" y="80667"/>
                </a:moveTo>
                <a:cubicBezTo>
                  <a:pt x="55141" y="80800"/>
                  <a:pt x="55046" y="80933"/>
                  <a:pt x="54951" y="81067"/>
                </a:cubicBezTo>
                <a:cubicBezTo>
                  <a:pt x="54228" y="81713"/>
                  <a:pt x="53430" y="82322"/>
                  <a:pt x="52612" y="82873"/>
                </a:cubicBezTo>
                <a:cubicBezTo>
                  <a:pt x="47438" y="86240"/>
                  <a:pt x="41218" y="86545"/>
                  <a:pt x="35303" y="87438"/>
                </a:cubicBezTo>
                <a:cubicBezTo>
                  <a:pt x="25012" y="89036"/>
                  <a:pt x="15312" y="93278"/>
                  <a:pt x="7171" y="99745"/>
                </a:cubicBezTo>
                <a:cubicBezTo>
                  <a:pt x="5554" y="101019"/>
                  <a:pt x="3975" y="102389"/>
                  <a:pt x="2473" y="103815"/>
                </a:cubicBezTo>
                <a:cubicBezTo>
                  <a:pt x="7627" y="97786"/>
                  <a:pt x="14171" y="93069"/>
                  <a:pt x="21532" y="90082"/>
                </a:cubicBezTo>
                <a:cubicBezTo>
                  <a:pt x="27238" y="87781"/>
                  <a:pt x="33210" y="87039"/>
                  <a:pt x="39278" y="86164"/>
                </a:cubicBezTo>
                <a:cubicBezTo>
                  <a:pt x="44813" y="85365"/>
                  <a:pt x="50595" y="84129"/>
                  <a:pt x="55179" y="80705"/>
                </a:cubicBezTo>
                <a:lnTo>
                  <a:pt x="55217" y="80667"/>
                </a:lnTo>
                <a:close/>
                <a:moveTo>
                  <a:pt x="80059" y="103987"/>
                </a:moveTo>
                <a:lnTo>
                  <a:pt x="80515" y="104082"/>
                </a:lnTo>
                <a:lnTo>
                  <a:pt x="80515" y="104101"/>
                </a:lnTo>
                <a:lnTo>
                  <a:pt x="80477" y="104101"/>
                </a:lnTo>
                <a:cubicBezTo>
                  <a:pt x="80325" y="104063"/>
                  <a:pt x="80173" y="104025"/>
                  <a:pt x="80021" y="103987"/>
                </a:cubicBezTo>
                <a:close/>
                <a:moveTo>
                  <a:pt x="174573" y="64480"/>
                </a:moveTo>
                <a:lnTo>
                  <a:pt x="174573" y="64480"/>
                </a:lnTo>
                <a:cubicBezTo>
                  <a:pt x="167421" y="77681"/>
                  <a:pt x="159261" y="90387"/>
                  <a:pt x="153460" y="104215"/>
                </a:cubicBezTo>
                <a:cubicBezTo>
                  <a:pt x="154944" y="100201"/>
                  <a:pt x="156656" y="96245"/>
                  <a:pt x="158558" y="92365"/>
                </a:cubicBezTo>
                <a:cubicBezTo>
                  <a:pt x="161411" y="86487"/>
                  <a:pt x="164530" y="80762"/>
                  <a:pt x="167878" y="75151"/>
                </a:cubicBezTo>
                <a:cubicBezTo>
                  <a:pt x="170008" y="71556"/>
                  <a:pt x="172348" y="68056"/>
                  <a:pt x="174573" y="64480"/>
                </a:cubicBezTo>
                <a:close/>
                <a:moveTo>
                  <a:pt x="186461" y="36995"/>
                </a:moveTo>
                <a:lnTo>
                  <a:pt x="186461" y="36995"/>
                </a:lnTo>
                <a:cubicBezTo>
                  <a:pt x="169228" y="52688"/>
                  <a:pt x="153574" y="71062"/>
                  <a:pt x="148001" y="94210"/>
                </a:cubicBezTo>
                <a:cubicBezTo>
                  <a:pt x="147202" y="97500"/>
                  <a:pt x="146651" y="100848"/>
                  <a:pt x="146346" y="104234"/>
                </a:cubicBezTo>
                <a:cubicBezTo>
                  <a:pt x="146270" y="103968"/>
                  <a:pt x="146213" y="103701"/>
                  <a:pt x="146137" y="103454"/>
                </a:cubicBezTo>
                <a:cubicBezTo>
                  <a:pt x="146023" y="97976"/>
                  <a:pt x="146651" y="92498"/>
                  <a:pt x="147982" y="87191"/>
                </a:cubicBezTo>
                <a:cubicBezTo>
                  <a:pt x="148933" y="84395"/>
                  <a:pt x="150017" y="81675"/>
                  <a:pt x="151273" y="78993"/>
                </a:cubicBezTo>
                <a:cubicBezTo>
                  <a:pt x="153289" y="74618"/>
                  <a:pt x="155514" y="70320"/>
                  <a:pt x="157454" y="65907"/>
                </a:cubicBezTo>
                <a:cubicBezTo>
                  <a:pt x="162400" y="58394"/>
                  <a:pt x="168582" y="51717"/>
                  <a:pt x="175315" y="45802"/>
                </a:cubicBezTo>
                <a:cubicBezTo>
                  <a:pt x="178891" y="42683"/>
                  <a:pt x="182619" y="39772"/>
                  <a:pt x="186461" y="36995"/>
                </a:cubicBezTo>
                <a:close/>
                <a:moveTo>
                  <a:pt x="182809" y="105204"/>
                </a:moveTo>
                <a:lnTo>
                  <a:pt x="182809" y="105204"/>
                </a:lnTo>
                <a:cubicBezTo>
                  <a:pt x="182809" y="105204"/>
                  <a:pt x="182809" y="105204"/>
                  <a:pt x="182809" y="105204"/>
                </a:cubicBezTo>
                <a:close/>
                <a:moveTo>
                  <a:pt x="80629" y="105432"/>
                </a:moveTo>
                <a:lnTo>
                  <a:pt x="80724" y="105546"/>
                </a:lnTo>
                <a:cubicBezTo>
                  <a:pt x="80667" y="105508"/>
                  <a:pt x="80610" y="105489"/>
                  <a:pt x="80534" y="105451"/>
                </a:cubicBezTo>
                <a:lnTo>
                  <a:pt x="80629" y="105432"/>
                </a:lnTo>
                <a:close/>
                <a:moveTo>
                  <a:pt x="191350" y="72070"/>
                </a:moveTo>
                <a:lnTo>
                  <a:pt x="191350" y="72070"/>
                </a:lnTo>
                <a:cubicBezTo>
                  <a:pt x="190874" y="76064"/>
                  <a:pt x="189467" y="79906"/>
                  <a:pt x="188725" y="83882"/>
                </a:cubicBezTo>
                <a:cubicBezTo>
                  <a:pt x="187945" y="88066"/>
                  <a:pt x="187545" y="92327"/>
                  <a:pt x="187583" y="96606"/>
                </a:cubicBezTo>
                <a:cubicBezTo>
                  <a:pt x="187583" y="99631"/>
                  <a:pt x="187774" y="102674"/>
                  <a:pt x="188154" y="105679"/>
                </a:cubicBezTo>
                <a:cubicBezTo>
                  <a:pt x="186100" y="97519"/>
                  <a:pt x="185225" y="89322"/>
                  <a:pt x="188363" y="81314"/>
                </a:cubicBezTo>
                <a:cubicBezTo>
                  <a:pt x="189771" y="78385"/>
                  <a:pt x="190779" y="75265"/>
                  <a:pt x="191350" y="72070"/>
                </a:cubicBezTo>
                <a:close/>
                <a:moveTo>
                  <a:pt x="108647" y="89531"/>
                </a:moveTo>
                <a:lnTo>
                  <a:pt x="108647" y="89531"/>
                </a:lnTo>
                <a:cubicBezTo>
                  <a:pt x="105642" y="90653"/>
                  <a:pt x="103169" y="92840"/>
                  <a:pt x="101666" y="95674"/>
                </a:cubicBezTo>
                <a:cubicBezTo>
                  <a:pt x="100012" y="98813"/>
                  <a:pt x="99859" y="102427"/>
                  <a:pt x="100887" y="105717"/>
                </a:cubicBezTo>
                <a:cubicBezTo>
                  <a:pt x="100202" y="104329"/>
                  <a:pt x="99783" y="102826"/>
                  <a:pt x="99669" y="101286"/>
                </a:cubicBezTo>
                <a:cubicBezTo>
                  <a:pt x="99403" y="95998"/>
                  <a:pt x="103473" y="91395"/>
                  <a:pt x="108229" y="89664"/>
                </a:cubicBezTo>
                <a:cubicBezTo>
                  <a:pt x="108381" y="89607"/>
                  <a:pt x="108514" y="89569"/>
                  <a:pt x="108647" y="89531"/>
                </a:cubicBezTo>
                <a:close/>
                <a:moveTo>
                  <a:pt x="80667" y="67600"/>
                </a:moveTo>
                <a:cubicBezTo>
                  <a:pt x="77586" y="75665"/>
                  <a:pt x="71861" y="82436"/>
                  <a:pt x="64462" y="86849"/>
                </a:cubicBezTo>
                <a:cubicBezTo>
                  <a:pt x="49930" y="95465"/>
                  <a:pt x="32488" y="95313"/>
                  <a:pt x="16891" y="100848"/>
                </a:cubicBezTo>
                <a:cubicBezTo>
                  <a:pt x="13200" y="102142"/>
                  <a:pt x="9663" y="103796"/>
                  <a:pt x="6334" y="105794"/>
                </a:cubicBezTo>
                <a:cubicBezTo>
                  <a:pt x="9149" y="103511"/>
                  <a:pt x="12268" y="101628"/>
                  <a:pt x="15616" y="100220"/>
                </a:cubicBezTo>
                <a:cubicBezTo>
                  <a:pt x="20485" y="98204"/>
                  <a:pt x="25621" y="97006"/>
                  <a:pt x="30795" y="96055"/>
                </a:cubicBezTo>
                <a:cubicBezTo>
                  <a:pt x="41104" y="94172"/>
                  <a:pt x="51794" y="93202"/>
                  <a:pt x="61133" y="88047"/>
                </a:cubicBezTo>
                <a:cubicBezTo>
                  <a:pt x="62617" y="87229"/>
                  <a:pt x="64062" y="86297"/>
                  <a:pt x="65413" y="85289"/>
                </a:cubicBezTo>
                <a:cubicBezTo>
                  <a:pt x="67391" y="84015"/>
                  <a:pt x="69217" y="82512"/>
                  <a:pt x="70853" y="80838"/>
                </a:cubicBezTo>
                <a:cubicBezTo>
                  <a:pt x="72298" y="79355"/>
                  <a:pt x="73611" y="77776"/>
                  <a:pt x="74809" y="76083"/>
                </a:cubicBezTo>
                <a:cubicBezTo>
                  <a:pt x="77187" y="73572"/>
                  <a:pt x="79165" y="70719"/>
                  <a:pt x="80667" y="67600"/>
                </a:cubicBezTo>
                <a:close/>
                <a:moveTo>
                  <a:pt x="85346" y="70928"/>
                </a:moveTo>
                <a:lnTo>
                  <a:pt x="85346" y="70928"/>
                </a:lnTo>
                <a:cubicBezTo>
                  <a:pt x="85270" y="71594"/>
                  <a:pt x="85194" y="72260"/>
                  <a:pt x="85080" y="72926"/>
                </a:cubicBezTo>
                <a:cubicBezTo>
                  <a:pt x="83273" y="79564"/>
                  <a:pt x="79773" y="85651"/>
                  <a:pt x="74923" y="90558"/>
                </a:cubicBezTo>
                <a:cubicBezTo>
                  <a:pt x="71062" y="94400"/>
                  <a:pt x="66459" y="97386"/>
                  <a:pt x="61380" y="99345"/>
                </a:cubicBezTo>
                <a:cubicBezTo>
                  <a:pt x="55750" y="100068"/>
                  <a:pt x="50177" y="101818"/>
                  <a:pt x="45117" y="103872"/>
                </a:cubicBezTo>
                <a:lnTo>
                  <a:pt x="45136" y="103872"/>
                </a:lnTo>
                <a:cubicBezTo>
                  <a:pt x="42397" y="104443"/>
                  <a:pt x="39716" y="105204"/>
                  <a:pt x="37091" y="106155"/>
                </a:cubicBezTo>
                <a:cubicBezTo>
                  <a:pt x="38441" y="105660"/>
                  <a:pt x="39811" y="105166"/>
                  <a:pt x="41161" y="104690"/>
                </a:cubicBezTo>
                <a:cubicBezTo>
                  <a:pt x="48446" y="102103"/>
                  <a:pt x="56054" y="100239"/>
                  <a:pt x="63187" y="97234"/>
                </a:cubicBezTo>
                <a:cubicBezTo>
                  <a:pt x="69179" y="94704"/>
                  <a:pt x="74390" y="90919"/>
                  <a:pt x="78385" y="85765"/>
                </a:cubicBezTo>
                <a:cubicBezTo>
                  <a:pt x="81771" y="81390"/>
                  <a:pt x="84148" y="76330"/>
                  <a:pt x="85346" y="70928"/>
                </a:cubicBezTo>
                <a:close/>
                <a:moveTo>
                  <a:pt x="195680" y="84482"/>
                </a:moveTo>
                <a:cubicBezTo>
                  <a:pt x="196928" y="84482"/>
                  <a:pt x="198188" y="85279"/>
                  <a:pt x="198825" y="86449"/>
                </a:cubicBezTo>
                <a:cubicBezTo>
                  <a:pt x="199776" y="88199"/>
                  <a:pt x="199605" y="90406"/>
                  <a:pt x="199224" y="92289"/>
                </a:cubicBezTo>
                <a:cubicBezTo>
                  <a:pt x="198616" y="95446"/>
                  <a:pt x="197094" y="98337"/>
                  <a:pt x="195686" y="101190"/>
                </a:cubicBezTo>
                <a:cubicBezTo>
                  <a:pt x="194659" y="103264"/>
                  <a:pt x="193784" y="105413"/>
                  <a:pt x="193081" y="107620"/>
                </a:cubicBezTo>
                <a:cubicBezTo>
                  <a:pt x="193214" y="105242"/>
                  <a:pt x="193518" y="102921"/>
                  <a:pt x="194260" y="100620"/>
                </a:cubicBezTo>
                <a:cubicBezTo>
                  <a:pt x="195135" y="97843"/>
                  <a:pt x="196694" y="95484"/>
                  <a:pt x="197817" y="92821"/>
                </a:cubicBezTo>
                <a:cubicBezTo>
                  <a:pt x="198444" y="91281"/>
                  <a:pt x="198654" y="89588"/>
                  <a:pt x="198387" y="87952"/>
                </a:cubicBezTo>
                <a:cubicBezTo>
                  <a:pt x="198368" y="87857"/>
                  <a:pt x="198349" y="87781"/>
                  <a:pt x="198330" y="87686"/>
                </a:cubicBezTo>
                <a:cubicBezTo>
                  <a:pt x="197969" y="86107"/>
                  <a:pt x="197037" y="84814"/>
                  <a:pt x="195287" y="84509"/>
                </a:cubicBezTo>
                <a:cubicBezTo>
                  <a:pt x="195417" y="84491"/>
                  <a:pt x="195548" y="84482"/>
                  <a:pt x="195680" y="84482"/>
                </a:cubicBezTo>
                <a:close/>
                <a:moveTo>
                  <a:pt x="56682" y="89360"/>
                </a:moveTo>
                <a:lnTo>
                  <a:pt x="56682" y="89360"/>
                </a:lnTo>
                <a:cubicBezTo>
                  <a:pt x="43919" y="94723"/>
                  <a:pt x="27770" y="94457"/>
                  <a:pt x="15388" y="99707"/>
                </a:cubicBezTo>
                <a:cubicBezTo>
                  <a:pt x="11184" y="101495"/>
                  <a:pt x="6867" y="103987"/>
                  <a:pt x="3766" y="107467"/>
                </a:cubicBezTo>
                <a:cubicBezTo>
                  <a:pt x="3614" y="107562"/>
                  <a:pt x="3481" y="107677"/>
                  <a:pt x="3329" y="107772"/>
                </a:cubicBezTo>
                <a:cubicBezTo>
                  <a:pt x="3728" y="107353"/>
                  <a:pt x="4109" y="106935"/>
                  <a:pt x="4527" y="106516"/>
                </a:cubicBezTo>
                <a:cubicBezTo>
                  <a:pt x="8027" y="103321"/>
                  <a:pt x="11983" y="100639"/>
                  <a:pt x="16244" y="98547"/>
                </a:cubicBezTo>
                <a:cubicBezTo>
                  <a:pt x="22445" y="95541"/>
                  <a:pt x="29121" y="94153"/>
                  <a:pt x="35911" y="93240"/>
                </a:cubicBezTo>
                <a:cubicBezTo>
                  <a:pt x="42930" y="92289"/>
                  <a:pt x="50101" y="91547"/>
                  <a:pt x="56682" y="89360"/>
                </a:cubicBezTo>
                <a:close/>
                <a:moveTo>
                  <a:pt x="79983" y="105603"/>
                </a:moveTo>
                <a:cubicBezTo>
                  <a:pt x="80991" y="105946"/>
                  <a:pt x="81866" y="106992"/>
                  <a:pt x="82569" y="108152"/>
                </a:cubicBezTo>
                <a:cubicBezTo>
                  <a:pt x="81314" y="107125"/>
                  <a:pt x="79907" y="106326"/>
                  <a:pt x="78404" y="106041"/>
                </a:cubicBezTo>
                <a:cubicBezTo>
                  <a:pt x="78917" y="105889"/>
                  <a:pt x="79450" y="105736"/>
                  <a:pt x="79983" y="105603"/>
                </a:cubicBezTo>
                <a:close/>
                <a:moveTo>
                  <a:pt x="83482" y="108019"/>
                </a:moveTo>
                <a:lnTo>
                  <a:pt x="83540" y="108171"/>
                </a:lnTo>
                <a:lnTo>
                  <a:pt x="83540" y="108171"/>
                </a:lnTo>
                <a:lnTo>
                  <a:pt x="83425" y="108038"/>
                </a:lnTo>
                <a:cubicBezTo>
                  <a:pt x="83444" y="108038"/>
                  <a:pt x="83463" y="108038"/>
                  <a:pt x="83482" y="108019"/>
                </a:cubicBezTo>
                <a:close/>
                <a:moveTo>
                  <a:pt x="77282" y="106402"/>
                </a:moveTo>
                <a:cubicBezTo>
                  <a:pt x="78784" y="106611"/>
                  <a:pt x="80078" y="107315"/>
                  <a:pt x="81238" y="108247"/>
                </a:cubicBezTo>
                <a:cubicBezTo>
                  <a:pt x="79616" y="107487"/>
                  <a:pt x="77859" y="107087"/>
                  <a:pt x="76087" y="107087"/>
                </a:cubicBezTo>
                <a:cubicBezTo>
                  <a:pt x="75864" y="107087"/>
                  <a:pt x="75641" y="107093"/>
                  <a:pt x="75418" y="107106"/>
                </a:cubicBezTo>
                <a:cubicBezTo>
                  <a:pt x="76026" y="106859"/>
                  <a:pt x="76654" y="106611"/>
                  <a:pt x="77282" y="106402"/>
                </a:cubicBezTo>
                <a:close/>
                <a:moveTo>
                  <a:pt x="109794" y="82949"/>
                </a:moveTo>
                <a:cubicBezTo>
                  <a:pt x="116396" y="82949"/>
                  <a:pt x="121954" y="87538"/>
                  <a:pt x="124720" y="93278"/>
                </a:cubicBezTo>
                <a:cubicBezTo>
                  <a:pt x="126964" y="97995"/>
                  <a:pt x="127858" y="103226"/>
                  <a:pt x="127592" y="108475"/>
                </a:cubicBezTo>
                <a:lnTo>
                  <a:pt x="127592" y="108228"/>
                </a:lnTo>
                <a:cubicBezTo>
                  <a:pt x="127306" y="102027"/>
                  <a:pt x="126127" y="95655"/>
                  <a:pt x="122418" y="90501"/>
                </a:cubicBezTo>
                <a:cubicBezTo>
                  <a:pt x="119459" y="86376"/>
                  <a:pt x="114759" y="83334"/>
                  <a:pt x="109593" y="83334"/>
                </a:cubicBezTo>
                <a:cubicBezTo>
                  <a:pt x="109279" y="83334"/>
                  <a:pt x="108964" y="83345"/>
                  <a:pt x="108647" y="83368"/>
                </a:cubicBezTo>
                <a:cubicBezTo>
                  <a:pt x="104462" y="83672"/>
                  <a:pt x="99916" y="86525"/>
                  <a:pt x="98832" y="90767"/>
                </a:cubicBezTo>
                <a:cubicBezTo>
                  <a:pt x="98532" y="91105"/>
                  <a:pt x="98268" y="91480"/>
                  <a:pt x="98024" y="91856"/>
                </a:cubicBezTo>
                <a:lnTo>
                  <a:pt x="98024" y="91856"/>
                </a:lnTo>
                <a:cubicBezTo>
                  <a:pt x="99499" y="86605"/>
                  <a:pt x="104265" y="82988"/>
                  <a:pt x="109712" y="82950"/>
                </a:cubicBezTo>
                <a:cubicBezTo>
                  <a:pt x="109739" y="82949"/>
                  <a:pt x="109767" y="82949"/>
                  <a:pt x="109794" y="82949"/>
                </a:cubicBezTo>
                <a:close/>
                <a:moveTo>
                  <a:pt x="188363" y="35645"/>
                </a:moveTo>
                <a:cubicBezTo>
                  <a:pt x="188002" y="36139"/>
                  <a:pt x="187660" y="36653"/>
                  <a:pt x="187336" y="37167"/>
                </a:cubicBezTo>
                <a:cubicBezTo>
                  <a:pt x="171188" y="53772"/>
                  <a:pt x="157074" y="72869"/>
                  <a:pt x="150246" y="95237"/>
                </a:cubicBezTo>
                <a:cubicBezTo>
                  <a:pt x="148914" y="99593"/>
                  <a:pt x="147868" y="104044"/>
                  <a:pt x="147126" y="108533"/>
                </a:cubicBezTo>
                <a:cubicBezTo>
                  <a:pt x="147107" y="108304"/>
                  <a:pt x="147069" y="108076"/>
                  <a:pt x="147031" y="107848"/>
                </a:cubicBezTo>
                <a:cubicBezTo>
                  <a:pt x="148058" y="85479"/>
                  <a:pt x="160098" y="65184"/>
                  <a:pt x="175011" y="48845"/>
                </a:cubicBezTo>
                <a:cubicBezTo>
                  <a:pt x="179081" y="44375"/>
                  <a:pt x="183399" y="40134"/>
                  <a:pt x="187831" y="36006"/>
                </a:cubicBezTo>
                <a:lnTo>
                  <a:pt x="188363" y="35645"/>
                </a:lnTo>
                <a:close/>
                <a:moveTo>
                  <a:pt x="82665" y="63986"/>
                </a:moveTo>
                <a:lnTo>
                  <a:pt x="82665" y="63986"/>
                </a:lnTo>
                <a:cubicBezTo>
                  <a:pt x="82056" y="67733"/>
                  <a:pt x="81067" y="71404"/>
                  <a:pt x="79412" y="74828"/>
                </a:cubicBezTo>
                <a:cubicBezTo>
                  <a:pt x="76140" y="81618"/>
                  <a:pt x="70320" y="86411"/>
                  <a:pt x="63701" y="89778"/>
                </a:cubicBezTo>
                <a:cubicBezTo>
                  <a:pt x="49530" y="96968"/>
                  <a:pt x="33267" y="98090"/>
                  <a:pt x="18260" y="102845"/>
                </a:cubicBezTo>
                <a:cubicBezTo>
                  <a:pt x="13429" y="104386"/>
                  <a:pt x="8731" y="106288"/>
                  <a:pt x="4337" y="108761"/>
                </a:cubicBezTo>
                <a:lnTo>
                  <a:pt x="4337" y="108761"/>
                </a:lnTo>
                <a:cubicBezTo>
                  <a:pt x="27428" y="92213"/>
                  <a:pt x="65584" y="100962"/>
                  <a:pt x="79868" y="71670"/>
                </a:cubicBezTo>
                <a:cubicBezTo>
                  <a:pt x="81067" y="69217"/>
                  <a:pt x="81999" y="66630"/>
                  <a:pt x="82665" y="63986"/>
                </a:cubicBezTo>
                <a:close/>
                <a:moveTo>
                  <a:pt x="181059" y="106212"/>
                </a:moveTo>
                <a:cubicBezTo>
                  <a:pt x="180641" y="107106"/>
                  <a:pt x="180165" y="107943"/>
                  <a:pt x="179633" y="108761"/>
                </a:cubicBezTo>
                <a:cubicBezTo>
                  <a:pt x="179861" y="108323"/>
                  <a:pt x="180089" y="107905"/>
                  <a:pt x="180299" y="107448"/>
                </a:cubicBezTo>
                <a:cubicBezTo>
                  <a:pt x="180546" y="107049"/>
                  <a:pt x="180793" y="106630"/>
                  <a:pt x="181040" y="106212"/>
                </a:cubicBezTo>
                <a:close/>
                <a:moveTo>
                  <a:pt x="185643" y="40210"/>
                </a:moveTo>
                <a:lnTo>
                  <a:pt x="185643" y="40210"/>
                </a:lnTo>
                <a:cubicBezTo>
                  <a:pt x="185263" y="40971"/>
                  <a:pt x="184940" y="41751"/>
                  <a:pt x="184616" y="42530"/>
                </a:cubicBezTo>
                <a:cubicBezTo>
                  <a:pt x="172994" y="61456"/>
                  <a:pt x="158843" y="79145"/>
                  <a:pt x="151254" y="100239"/>
                </a:cubicBezTo>
                <a:cubicBezTo>
                  <a:pt x="150360" y="102750"/>
                  <a:pt x="149561" y="105299"/>
                  <a:pt x="148914" y="107886"/>
                </a:cubicBezTo>
                <a:cubicBezTo>
                  <a:pt x="148705" y="108437"/>
                  <a:pt x="148515" y="108989"/>
                  <a:pt x="148324" y="109560"/>
                </a:cubicBezTo>
                <a:cubicBezTo>
                  <a:pt x="151976" y="87895"/>
                  <a:pt x="163180" y="68189"/>
                  <a:pt x="176666" y="51033"/>
                </a:cubicBezTo>
                <a:cubicBezTo>
                  <a:pt x="179557" y="47343"/>
                  <a:pt x="182600" y="43767"/>
                  <a:pt x="185643" y="40210"/>
                </a:cubicBezTo>
                <a:close/>
                <a:moveTo>
                  <a:pt x="74904" y="105755"/>
                </a:moveTo>
                <a:cubicBezTo>
                  <a:pt x="71842" y="106726"/>
                  <a:pt x="68855" y="107962"/>
                  <a:pt x="66021" y="109465"/>
                </a:cubicBezTo>
                <a:cubicBezTo>
                  <a:pt x="65660" y="109655"/>
                  <a:pt x="65299" y="109845"/>
                  <a:pt x="64956" y="110035"/>
                </a:cubicBezTo>
                <a:cubicBezTo>
                  <a:pt x="67999" y="108057"/>
                  <a:pt x="71366" y="106611"/>
                  <a:pt x="74904" y="105755"/>
                </a:cubicBezTo>
                <a:close/>
                <a:moveTo>
                  <a:pt x="185929" y="102598"/>
                </a:moveTo>
                <a:cubicBezTo>
                  <a:pt x="186043" y="103131"/>
                  <a:pt x="186157" y="103644"/>
                  <a:pt x="186271" y="104177"/>
                </a:cubicBezTo>
                <a:cubicBezTo>
                  <a:pt x="186005" y="106307"/>
                  <a:pt x="185168" y="108342"/>
                  <a:pt x="183874" y="110054"/>
                </a:cubicBezTo>
                <a:cubicBezTo>
                  <a:pt x="185187" y="107943"/>
                  <a:pt x="185834" y="105242"/>
                  <a:pt x="185929" y="102598"/>
                </a:cubicBezTo>
                <a:close/>
                <a:moveTo>
                  <a:pt x="75129" y="107982"/>
                </a:moveTo>
                <a:cubicBezTo>
                  <a:pt x="78115" y="107982"/>
                  <a:pt x="80865" y="108796"/>
                  <a:pt x="83178" y="110625"/>
                </a:cubicBezTo>
                <a:cubicBezTo>
                  <a:pt x="80710" y="109315"/>
                  <a:pt x="77970" y="108642"/>
                  <a:pt x="75208" y="108642"/>
                </a:cubicBezTo>
                <a:cubicBezTo>
                  <a:pt x="73840" y="108642"/>
                  <a:pt x="72467" y="108807"/>
                  <a:pt x="71119" y="109141"/>
                </a:cubicBezTo>
                <a:cubicBezTo>
                  <a:pt x="71804" y="108761"/>
                  <a:pt x="72469" y="108418"/>
                  <a:pt x="73154" y="108095"/>
                </a:cubicBezTo>
                <a:cubicBezTo>
                  <a:pt x="73822" y="108020"/>
                  <a:pt x="74481" y="107982"/>
                  <a:pt x="75129" y="107982"/>
                </a:cubicBezTo>
                <a:close/>
                <a:moveTo>
                  <a:pt x="183551" y="91129"/>
                </a:moveTo>
                <a:cubicBezTo>
                  <a:pt x="183589" y="91490"/>
                  <a:pt x="183589" y="91851"/>
                  <a:pt x="183608" y="92194"/>
                </a:cubicBezTo>
                <a:cubicBezTo>
                  <a:pt x="183513" y="93563"/>
                  <a:pt x="183418" y="94933"/>
                  <a:pt x="183304" y="96302"/>
                </a:cubicBezTo>
                <a:cubicBezTo>
                  <a:pt x="182809" y="98585"/>
                  <a:pt x="182201" y="100848"/>
                  <a:pt x="181478" y="103093"/>
                </a:cubicBezTo>
                <a:cubicBezTo>
                  <a:pt x="180108" y="106174"/>
                  <a:pt x="178168" y="108989"/>
                  <a:pt x="175753" y="111329"/>
                </a:cubicBezTo>
                <a:cubicBezTo>
                  <a:pt x="177826" y="108761"/>
                  <a:pt x="179290" y="105622"/>
                  <a:pt x="180318" y="102427"/>
                </a:cubicBezTo>
                <a:lnTo>
                  <a:pt x="180337" y="102427"/>
                </a:lnTo>
                <a:cubicBezTo>
                  <a:pt x="181535" y="98699"/>
                  <a:pt x="182353" y="94838"/>
                  <a:pt x="183551" y="91129"/>
                </a:cubicBezTo>
                <a:close/>
                <a:moveTo>
                  <a:pt x="70853" y="86640"/>
                </a:moveTo>
                <a:cubicBezTo>
                  <a:pt x="69084" y="88256"/>
                  <a:pt x="67163" y="89721"/>
                  <a:pt x="65108" y="90976"/>
                </a:cubicBezTo>
                <a:cubicBezTo>
                  <a:pt x="51565" y="99345"/>
                  <a:pt x="35189" y="100239"/>
                  <a:pt x="20143" y="104234"/>
                </a:cubicBezTo>
                <a:cubicBezTo>
                  <a:pt x="13524" y="105984"/>
                  <a:pt x="7076" y="108361"/>
                  <a:pt x="1331" y="112013"/>
                </a:cubicBezTo>
                <a:cubicBezTo>
                  <a:pt x="13219" y="103701"/>
                  <a:pt x="28265" y="101324"/>
                  <a:pt x="42150" y="98071"/>
                </a:cubicBezTo>
                <a:cubicBezTo>
                  <a:pt x="51794" y="95808"/>
                  <a:pt x="62693" y="92821"/>
                  <a:pt x="70853" y="86640"/>
                </a:cubicBezTo>
                <a:close/>
                <a:moveTo>
                  <a:pt x="83996" y="61323"/>
                </a:moveTo>
                <a:cubicBezTo>
                  <a:pt x="83882" y="73534"/>
                  <a:pt x="77681" y="84871"/>
                  <a:pt x="67467" y="91547"/>
                </a:cubicBezTo>
                <a:cubicBezTo>
                  <a:pt x="54019" y="100258"/>
                  <a:pt x="37395" y="101286"/>
                  <a:pt x="22330" y="105565"/>
                </a:cubicBezTo>
                <a:cubicBezTo>
                  <a:pt x="15863" y="107391"/>
                  <a:pt x="9491" y="109598"/>
                  <a:pt x="3272" y="112185"/>
                </a:cubicBezTo>
                <a:cubicBezTo>
                  <a:pt x="26857" y="98337"/>
                  <a:pt x="62541" y="104291"/>
                  <a:pt x="78062" y="79145"/>
                </a:cubicBezTo>
                <a:cubicBezTo>
                  <a:pt x="78651" y="78232"/>
                  <a:pt x="79222" y="77319"/>
                  <a:pt x="79716" y="76349"/>
                </a:cubicBezTo>
                <a:cubicBezTo>
                  <a:pt x="82170" y="71689"/>
                  <a:pt x="83387" y="66554"/>
                  <a:pt x="83996" y="61323"/>
                </a:cubicBezTo>
                <a:close/>
                <a:moveTo>
                  <a:pt x="98889" y="76901"/>
                </a:moveTo>
                <a:lnTo>
                  <a:pt x="98889" y="76901"/>
                </a:lnTo>
                <a:cubicBezTo>
                  <a:pt x="92689" y="80914"/>
                  <a:pt x="88105" y="87172"/>
                  <a:pt x="86887" y="94819"/>
                </a:cubicBezTo>
                <a:cubicBezTo>
                  <a:pt x="85974" y="100943"/>
                  <a:pt x="87477" y="107163"/>
                  <a:pt x="91110" y="112185"/>
                </a:cubicBezTo>
                <a:cubicBezTo>
                  <a:pt x="90425" y="111329"/>
                  <a:pt x="89816" y="110416"/>
                  <a:pt x="89265" y="109465"/>
                </a:cubicBezTo>
                <a:cubicBezTo>
                  <a:pt x="83806" y="99897"/>
                  <a:pt x="86183" y="87343"/>
                  <a:pt x="94362" y="80077"/>
                </a:cubicBezTo>
                <a:cubicBezTo>
                  <a:pt x="95751" y="78860"/>
                  <a:pt x="97273" y="77795"/>
                  <a:pt x="98889" y="76901"/>
                </a:cubicBezTo>
                <a:close/>
                <a:moveTo>
                  <a:pt x="233395" y="89020"/>
                </a:moveTo>
                <a:cubicBezTo>
                  <a:pt x="239432" y="89020"/>
                  <a:pt x="244768" y="93482"/>
                  <a:pt x="245217" y="100068"/>
                </a:cubicBezTo>
                <a:cubicBezTo>
                  <a:pt x="245521" y="104690"/>
                  <a:pt x="243048" y="108475"/>
                  <a:pt x="239453" y="110549"/>
                </a:cubicBezTo>
                <a:cubicBezTo>
                  <a:pt x="239320" y="110549"/>
                  <a:pt x="239187" y="110587"/>
                  <a:pt x="239073" y="110663"/>
                </a:cubicBezTo>
                <a:cubicBezTo>
                  <a:pt x="238940" y="110777"/>
                  <a:pt x="238788" y="110872"/>
                  <a:pt x="238654" y="110986"/>
                </a:cubicBezTo>
                <a:cubicBezTo>
                  <a:pt x="236923" y="111812"/>
                  <a:pt x="235039" y="112232"/>
                  <a:pt x="233150" y="112232"/>
                </a:cubicBezTo>
                <a:cubicBezTo>
                  <a:pt x="232299" y="112232"/>
                  <a:pt x="231447" y="112147"/>
                  <a:pt x="230609" y="111975"/>
                </a:cubicBezTo>
                <a:lnTo>
                  <a:pt x="230590" y="111975"/>
                </a:lnTo>
                <a:cubicBezTo>
                  <a:pt x="225853" y="110986"/>
                  <a:pt x="222468" y="107125"/>
                  <a:pt x="221174" y="102636"/>
                </a:cubicBezTo>
                <a:cubicBezTo>
                  <a:pt x="220946" y="100182"/>
                  <a:pt x="221422" y="97710"/>
                  <a:pt x="222563" y="95503"/>
                </a:cubicBezTo>
                <a:lnTo>
                  <a:pt x="222563" y="95503"/>
                </a:lnTo>
                <a:cubicBezTo>
                  <a:pt x="222354" y="96226"/>
                  <a:pt x="222220" y="96968"/>
                  <a:pt x="222182" y="97710"/>
                </a:cubicBezTo>
                <a:cubicBezTo>
                  <a:pt x="221935" y="102332"/>
                  <a:pt x="224750" y="106726"/>
                  <a:pt x="229087" y="108342"/>
                </a:cubicBezTo>
                <a:cubicBezTo>
                  <a:pt x="230347" y="108807"/>
                  <a:pt x="231674" y="109039"/>
                  <a:pt x="232989" y="109039"/>
                </a:cubicBezTo>
                <a:cubicBezTo>
                  <a:pt x="236144" y="109039"/>
                  <a:pt x="239232" y="107704"/>
                  <a:pt x="241165" y="105033"/>
                </a:cubicBezTo>
                <a:cubicBezTo>
                  <a:pt x="243885" y="101324"/>
                  <a:pt x="242953" y="96378"/>
                  <a:pt x="239149" y="93810"/>
                </a:cubicBezTo>
                <a:cubicBezTo>
                  <a:pt x="237834" y="92919"/>
                  <a:pt x="236378" y="92509"/>
                  <a:pt x="234935" y="92509"/>
                </a:cubicBezTo>
                <a:cubicBezTo>
                  <a:pt x="232223" y="92509"/>
                  <a:pt x="229560" y="93957"/>
                  <a:pt x="227984" y="96378"/>
                </a:cubicBezTo>
                <a:cubicBezTo>
                  <a:pt x="225682" y="99859"/>
                  <a:pt x="226405" y="105375"/>
                  <a:pt x="230723" y="106859"/>
                </a:cubicBezTo>
                <a:cubicBezTo>
                  <a:pt x="231436" y="107106"/>
                  <a:pt x="232194" y="107223"/>
                  <a:pt x="232960" y="107223"/>
                </a:cubicBezTo>
                <a:cubicBezTo>
                  <a:pt x="236378" y="107223"/>
                  <a:pt x="239943" y="104886"/>
                  <a:pt x="240347" y="101343"/>
                </a:cubicBezTo>
                <a:cubicBezTo>
                  <a:pt x="240718" y="98247"/>
                  <a:pt x="238116" y="95988"/>
                  <a:pt x="235435" y="95988"/>
                </a:cubicBezTo>
                <a:cubicBezTo>
                  <a:pt x="234261" y="95988"/>
                  <a:pt x="233072" y="96421"/>
                  <a:pt x="232111" y="97405"/>
                </a:cubicBezTo>
                <a:cubicBezTo>
                  <a:pt x="230685" y="98889"/>
                  <a:pt x="230380" y="101343"/>
                  <a:pt x="231921" y="102845"/>
                </a:cubicBezTo>
                <a:cubicBezTo>
                  <a:pt x="232518" y="103434"/>
                  <a:pt x="233313" y="103732"/>
                  <a:pt x="234094" y="103732"/>
                </a:cubicBezTo>
                <a:cubicBezTo>
                  <a:pt x="235154" y="103732"/>
                  <a:pt x="236186" y="103183"/>
                  <a:pt x="236657" y="102065"/>
                </a:cubicBezTo>
                <a:cubicBezTo>
                  <a:pt x="237278" y="100548"/>
                  <a:pt x="236085" y="98655"/>
                  <a:pt x="234468" y="98655"/>
                </a:cubicBezTo>
                <a:cubicBezTo>
                  <a:pt x="234301" y="98655"/>
                  <a:pt x="234130" y="98675"/>
                  <a:pt x="233956" y="98718"/>
                </a:cubicBezTo>
                <a:cubicBezTo>
                  <a:pt x="232549" y="99060"/>
                  <a:pt x="232073" y="100582"/>
                  <a:pt x="232549" y="101761"/>
                </a:cubicBezTo>
                <a:cubicBezTo>
                  <a:pt x="231883" y="100981"/>
                  <a:pt x="231902" y="99802"/>
                  <a:pt x="232416" y="98889"/>
                </a:cubicBezTo>
                <a:cubicBezTo>
                  <a:pt x="233062" y="97738"/>
                  <a:pt x="234341" y="97098"/>
                  <a:pt x="235619" y="97098"/>
                </a:cubicBezTo>
                <a:cubicBezTo>
                  <a:pt x="236222" y="97098"/>
                  <a:pt x="236825" y="97240"/>
                  <a:pt x="237361" y="97539"/>
                </a:cubicBezTo>
                <a:cubicBezTo>
                  <a:pt x="241336" y="99783"/>
                  <a:pt x="238350" y="104709"/>
                  <a:pt x="235117" y="105774"/>
                </a:cubicBezTo>
                <a:cubicBezTo>
                  <a:pt x="234438" y="106001"/>
                  <a:pt x="233747" y="106111"/>
                  <a:pt x="233072" y="106111"/>
                </a:cubicBezTo>
                <a:cubicBezTo>
                  <a:pt x="230680" y="106111"/>
                  <a:pt x="228505" y="104719"/>
                  <a:pt x="227927" y="102123"/>
                </a:cubicBezTo>
                <a:cubicBezTo>
                  <a:pt x="227242" y="99060"/>
                  <a:pt x="228935" y="95884"/>
                  <a:pt x="231636" y="94400"/>
                </a:cubicBezTo>
                <a:cubicBezTo>
                  <a:pt x="232694" y="93814"/>
                  <a:pt x="233780" y="93553"/>
                  <a:pt x="234831" y="93553"/>
                </a:cubicBezTo>
                <a:cubicBezTo>
                  <a:pt x="239580" y="93553"/>
                  <a:pt x="243593" y="98889"/>
                  <a:pt x="240899" y="103701"/>
                </a:cubicBezTo>
                <a:cubicBezTo>
                  <a:pt x="239234" y="106681"/>
                  <a:pt x="236082" y="108146"/>
                  <a:pt x="232893" y="108146"/>
                </a:cubicBezTo>
                <a:cubicBezTo>
                  <a:pt x="230180" y="108146"/>
                  <a:pt x="227440" y="107085"/>
                  <a:pt x="225568" y="104995"/>
                </a:cubicBezTo>
                <a:cubicBezTo>
                  <a:pt x="222087" y="101133"/>
                  <a:pt x="222411" y="95770"/>
                  <a:pt x="225226" y="92080"/>
                </a:cubicBezTo>
                <a:cubicBezTo>
                  <a:pt x="226367" y="91052"/>
                  <a:pt x="227698" y="90273"/>
                  <a:pt x="229163" y="89759"/>
                </a:cubicBezTo>
                <a:cubicBezTo>
                  <a:pt x="230577" y="89257"/>
                  <a:pt x="232005" y="89020"/>
                  <a:pt x="233395" y="89020"/>
                </a:cubicBezTo>
                <a:close/>
                <a:moveTo>
                  <a:pt x="190836" y="77129"/>
                </a:moveTo>
                <a:cubicBezTo>
                  <a:pt x="189409" y="88808"/>
                  <a:pt x="188649" y="100791"/>
                  <a:pt x="190342" y="112413"/>
                </a:cubicBezTo>
                <a:cubicBezTo>
                  <a:pt x="188934" y="107049"/>
                  <a:pt x="188230" y="101514"/>
                  <a:pt x="188230" y="95979"/>
                </a:cubicBezTo>
                <a:lnTo>
                  <a:pt x="188230" y="95960"/>
                </a:lnTo>
                <a:cubicBezTo>
                  <a:pt x="188230" y="91547"/>
                  <a:pt x="188687" y="87134"/>
                  <a:pt x="189543" y="82797"/>
                </a:cubicBezTo>
                <a:cubicBezTo>
                  <a:pt x="189923" y="80895"/>
                  <a:pt x="190418" y="79012"/>
                  <a:pt x="190836" y="77129"/>
                </a:cubicBezTo>
                <a:close/>
                <a:moveTo>
                  <a:pt x="190265" y="97481"/>
                </a:moveTo>
                <a:lnTo>
                  <a:pt x="190265" y="97481"/>
                </a:lnTo>
                <a:cubicBezTo>
                  <a:pt x="190646" y="100468"/>
                  <a:pt x="191140" y="103435"/>
                  <a:pt x="191312" y="106459"/>
                </a:cubicBezTo>
                <a:cubicBezTo>
                  <a:pt x="191445" y="108456"/>
                  <a:pt x="191445" y="110473"/>
                  <a:pt x="191407" y="112470"/>
                </a:cubicBezTo>
                <a:cubicBezTo>
                  <a:pt x="190646" y="107505"/>
                  <a:pt x="190265" y="102503"/>
                  <a:pt x="190265" y="97481"/>
                </a:cubicBezTo>
                <a:close/>
                <a:moveTo>
                  <a:pt x="74057" y="109332"/>
                </a:moveTo>
                <a:cubicBezTo>
                  <a:pt x="77676" y="109332"/>
                  <a:pt x="81244" y="110429"/>
                  <a:pt x="84281" y="112527"/>
                </a:cubicBezTo>
                <a:cubicBezTo>
                  <a:pt x="81093" y="111050"/>
                  <a:pt x="77645" y="110303"/>
                  <a:pt x="74186" y="110303"/>
                </a:cubicBezTo>
                <a:cubicBezTo>
                  <a:pt x="72032" y="110303"/>
                  <a:pt x="69873" y="110592"/>
                  <a:pt x="67771" y="111176"/>
                </a:cubicBezTo>
                <a:cubicBezTo>
                  <a:pt x="68475" y="110701"/>
                  <a:pt x="69217" y="110244"/>
                  <a:pt x="69959" y="109807"/>
                </a:cubicBezTo>
                <a:cubicBezTo>
                  <a:pt x="71315" y="109489"/>
                  <a:pt x="72690" y="109332"/>
                  <a:pt x="74057" y="109332"/>
                </a:cubicBezTo>
                <a:close/>
                <a:moveTo>
                  <a:pt x="184902" y="92707"/>
                </a:moveTo>
                <a:lnTo>
                  <a:pt x="184902" y="92707"/>
                </a:lnTo>
                <a:cubicBezTo>
                  <a:pt x="184883" y="94039"/>
                  <a:pt x="184940" y="95370"/>
                  <a:pt x="185054" y="96702"/>
                </a:cubicBezTo>
                <a:cubicBezTo>
                  <a:pt x="185035" y="97957"/>
                  <a:pt x="184997" y="99212"/>
                  <a:pt x="184902" y="100449"/>
                </a:cubicBezTo>
                <a:cubicBezTo>
                  <a:pt x="184521" y="105185"/>
                  <a:pt x="182486" y="110910"/>
                  <a:pt x="177902" y="112679"/>
                </a:cubicBezTo>
                <a:cubicBezTo>
                  <a:pt x="180127" y="110606"/>
                  <a:pt x="181801" y="108038"/>
                  <a:pt x="182790" y="105185"/>
                </a:cubicBezTo>
                <a:lnTo>
                  <a:pt x="182809" y="105204"/>
                </a:lnTo>
                <a:cubicBezTo>
                  <a:pt x="184236" y="101210"/>
                  <a:pt x="184559" y="96968"/>
                  <a:pt x="184902" y="92707"/>
                </a:cubicBezTo>
                <a:close/>
                <a:moveTo>
                  <a:pt x="209971" y="102142"/>
                </a:moveTo>
                <a:cubicBezTo>
                  <a:pt x="209572" y="105280"/>
                  <a:pt x="208678" y="108342"/>
                  <a:pt x="207289" y="111176"/>
                </a:cubicBezTo>
                <a:cubicBezTo>
                  <a:pt x="207023" y="111766"/>
                  <a:pt x="206718" y="112318"/>
                  <a:pt x="206414" y="112888"/>
                </a:cubicBezTo>
                <a:cubicBezTo>
                  <a:pt x="207175" y="111348"/>
                  <a:pt x="207841" y="109750"/>
                  <a:pt x="208430" y="108133"/>
                </a:cubicBezTo>
                <a:cubicBezTo>
                  <a:pt x="209134" y="106193"/>
                  <a:pt x="209648" y="104177"/>
                  <a:pt x="209971" y="102142"/>
                </a:cubicBezTo>
                <a:close/>
                <a:moveTo>
                  <a:pt x="185282" y="109560"/>
                </a:moveTo>
                <a:cubicBezTo>
                  <a:pt x="184749" y="110948"/>
                  <a:pt x="183989" y="112204"/>
                  <a:pt x="182790" y="113021"/>
                </a:cubicBezTo>
                <a:lnTo>
                  <a:pt x="182771" y="113021"/>
                </a:lnTo>
                <a:cubicBezTo>
                  <a:pt x="182638" y="113002"/>
                  <a:pt x="182486" y="112983"/>
                  <a:pt x="182353" y="112983"/>
                </a:cubicBezTo>
                <a:cubicBezTo>
                  <a:pt x="183532" y="112032"/>
                  <a:pt x="184521" y="110872"/>
                  <a:pt x="185282" y="109560"/>
                </a:cubicBezTo>
                <a:close/>
                <a:moveTo>
                  <a:pt x="187564" y="109141"/>
                </a:moveTo>
                <a:cubicBezTo>
                  <a:pt x="187679" y="109560"/>
                  <a:pt x="187793" y="109959"/>
                  <a:pt x="187907" y="110378"/>
                </a:cubicBezTo>
                <a:cubicBezTo>
                  <a:pt x="187888" y="110397"/>
                  <a:pt x="187888" y="110435"/>
                  <a:pt x="187869" y="110473"/>
                </a:cubicBezTo>
                <a:cubicBezTo>
                  <a:pt x="187641" y="111652"/>
                  <a:pt x="187070" y="112546"/>
                  <a:pt x="186157" y="113117"/>
                </a:cubicBezTo>
                <a:cubicBezTo>
                  <a:pt x="186918" y="111918"/>
                  <a:pt x="187412" y="110549"/>
                  <a:pt x="187564" y="109141"/>
                </a:cubicBezTo>
                <a:close/>
                <a:moveTo>
                  <a:pt x="185016" y="104900"/>
                </a:moveTo>
                <a:lnTo>
                  <a:pt x="185016" y="104900"/>
                </a:lnTo>
                <a:cubicBezTo>
                  <a:pt x="184502" y="108304"/>
                  <a:pt x="182961" y="111519"/>
                  <a:pt x="180032" y="113002"/>
                </a:cubicBezTo>
                <a:cubicBezTo>
                  <a:pt x="179709" y="113021"/>
                  <a:pt x="179386" y="113078"/>
                  <a:pt x="179043" y="113136"/>
                </a:cubicBezTo>
                <a:cubicBezTo>
                  <a:pt x="182067" y="111519"/>
                  <a:pt x="184141" y="108266"/>
                  <a:pt x="185016" y="104900"/>
                </a:cubicBezTo>
                <a:close/>
                <a:moveTo>
                  <a:pt x="223571" y="110720"/>
                </a:moveTo>
                <a:cubicBezTo>
                  <a:pt x="223666" y="110815"/>
                  <a:pt x="223761" y="110929"/>
                  <a:pt x="223875" y="111024"/>
                </a:cubicBezTo>
                <a:cubicBezTo>
                  <a:pt x="223284" y="111800"/>
                  <a:pt x="222639" y="112523"/>
                  <a:pt x="221922" y="113156"/>
                </a:cubicBezTo>
                <a:lnTo>
                  <a:pt x="221922" y="113156"/>
                </a:lnTo>
                <a:cubicBezTo>
                  <a:pt x="222561" y="112398"/>
                  <a:pt x="223110" y="111586"/>
                  <a:pt x="223571" y="110720"/>
                </a:cubicBezTo>
                <a:close/>
                <a:moveTo>
                  <a:pt x="85004" y="58413"/>
                </a:moveTo>
                <a:lnTo>
                  <a:pt x="85080" y="58888"/>
                </a:lnTo>
                <a:cubicBezTo>
                  <a:pt x="85879" y="71613"/>
                  <a:pt x="80021" y="84509"/>
                  <a:pt x="69578" y="91965"/>
                </a:cubicBezTo>
                <a:cubicBezTo>
                  <a:pt x="63530" y="96264"/>
                  <a:pt x="56378" y="98566"/>
                  <a:pt x="49302" y="100544"/>
                </a:cubicBezTo>
                <a:cubicBezTo>
                  <a:pt x="41446" y="102750"/>
                  <a:pt x="33572" y="104862"/>
                  <a:pt x="25735" y="107068"/>
                </a:cubicBezTo>
                <a:cubicBezTo>
                  <a:pt x="18412" y="109103"/>
                  <a:pt x="11051" y="111024"/>
                  <a:pt x="3747" y="113193"/>
                </a:cubicBezTo>
                <a:cubicBezTo>
                  <a:pt x="9777" y="110568"/>
                  <a:pt x="15939" y="108323"/>
                  <a:pt x="22235" y="106478"/>
                </a:cubicBezTo>
                <a:cubicBezTo>
                  <a:pt x="30566" y="104082"/>
                  <a:pt x="39126" y="102674"/>
                  <a:pt x="47514" y="100563"/>
                </a:cubicBezTo>
                <a:cubicBezTo>
                  <a:pt x="54837" y="98718"/>
                  <a:pt x="62122" y="96264"/>
                  <a:pt x="68418" y="92003"/>
                </a:cubicBezTo>
                <a:cubicBezTo>
                  <a:pt x="79507" y="84547"/>
                  <a:pt x="85822" y="71765"/>
                  <a:pt x="85004" y="58413"/>
                </a:cubicBezTo>
                <a:close/>
                <a:moveTo>
                  <a:pt x="220509" y="105242"/>
                </a:moveTo>
                <a:cubicBezTo>
                  <a:pt x="220699" y="105927"/>
                  <a:pt x="220927" y="106611"/>
                  <a:pt x="221212" y="107258"/>
                </a:cubicBezTo>
                <a:cubicBezTo>
                  <a:pt x="220326" y="109369"/>
                  <a:pt x="219235" y="111387"/>
                  <a:pt x="217975" y="113275"/>
                </a:cubicBezTo>
                <a:lnTo>
                  <a:pt x="217975" y="113275"/>
                </a:lnTo>
                <a:cubicBezTo>
                  <a:pt x="219212" y="110727"/>
                  <a:pt x="220075" y="108031"/>
                  <a:pt x="220509" y="105242"/>
                </a:cubicBezTo>
                <a:close/>
                <a:moveTo>
                  <a:pt x="186747" y="107182"/>
                </a:moveTo>
                <a:cubicBezTo>
                  <a:pt x="186994" y="109426"/>
                  <a:pt x="186309" y="111690"/>
                  <a:pt x="184844" y="113440"/>
                </a:cubicBezTo>
                <a:cubicBezTo>
                  <a:pt x="184369" y="113288"/>
                  <a:pt x="183874" y="113174"/>
                  <a:pt x="183380" y="113097"/>
                </a:cubicBezTo>
                <a:cubicBezTo>
                  <a:pt x="185244" y="111785"/>
                  <a:pt x="186195" y="109503"/>
                  <a:pt x="186747" y="107182"/>
                </a:cubicBezTo>
                <a:close/>
                <a:moveTo>
                  <a:pt x="183190" y="88199"/>
                </a:moveTo>
                <a:cubicBezTo>
                  <a:pt x="183228" y="88409"/>
                  <a:pt x="183266" y="88618"/>
                  <a:pt x="183304" y="88808"/>
                </a:cubicBezTo>
                <a:cubicBezTo>
                  <a:pt x="181782" y="92764"/>
                  <a:pt x="180926" y="96968"/>
                  <a:pt x="179614" y="101076"/>
                </a:cubicBezTo>
                <a:cubicBezTo>
                  <a:pt x="178081" y="105881"/>
                  <a:pt x="175590" y="110122"/>
                  <a:pt x="172139" y="113517"/>
                </a:cubicBezTo>
                <a:lnTo>
                  <a:pt x="172139" y="113517"/>
                </a:lnTo>
                <a:cubicBezTo>
                  <a:pt x="173831" y="111020"/>
                  <a:pt x="175076" y="108188"/>
                  <a:pt x="176114" y="105337"/>
                </a:cubicBezTo>
                <a:cubicBezTo>
                  <a:pt x="178244" y="99498"/>
                  <a:pt x="179652" y="93601"/>
                  <a:pt x="182961" y="88409"/>
                </a:cubicBezTo>
                <a:cubicBezTo>
                  <a:pt x="183038" y="88332"/>
                  <a:pt x="183114" y="88275"/>
                  <a:pt x="183190" y="88199"/>
                </a:cubicBezTo>
                <a:close/>
                <a:moveTo>
                  <a:pt x="120509" y="113415"/>
                </a:moveTo>
                <a:cubicBezTo>
                  <a:pt x="120492" y="113445"/>
                  <a:pt x="120473" y="113463"/>
                  <a:pt x="120440" y="113497"/>
                </a:cubicBezTo>
                <a:lnTo>
                  <a:pt x="120079" y="113611"/>
                </a:lnTo>
                <a:cubicBezTo>
                  <a:pt x="120222" y="113539"/>
                  <a:pt x="120366" y="113484"/>
                  <a:pt x="120509" y="113415"/>
                </a:cubicBezTo>
                <a:close/>
                <a:moveTo>
                  <a:pt x="70917" y="112666"/>
                </a:moveTo>
                <a:cubicBezTo>
                  <a:pt x="72515" y="112666"/>
                  <a:pt x="74113" y="112767"/>
                  <a:pt x="75703" y="112964"/>
                </a:cubicBezTo>
                <a:cubicBezTo>
                  <a:pt x="74699" y="112877"/>
                  <a:pt x="73693" y="112833"/>
                  <a:pt x="72687" y="112833"/>
                </a:cubicBezTo>
                <a:cubicBezTo>
                  <a:pt x="69769" y="112833"/>
                  <a:pt x="66859" y="113204"/>
                  <a:pt x="64043" y="113953"/>
                </a:cubicBezTo>
                <a:cubicBezTo>
                  <a:pt x="64405" y="113668"/>
                  <a:pt x="64747" y="113383"/>
                  <a:pt x="65108" y="113117"/>
                </a:cubicBezTo>
                <a:cubicBezTo>
                  <a:pt x="67037" y="112814"/>
                  <a:pt x="68978" y="112666"/>
                  <a:pt x="70917" y="112666"/>
                </a:cubicBezTo>
                <a:close/>
                <a:moveTo>
                  <a:pt x="180241" y="90254"/>
                </a:moveTo>
                <a:lnTo>
                  <a:pt x="180241" y="90273"/>
                </a:lnTo>
                <a:cubicBezTo>
                  <a:pt x="179804" y="90938"/>
                  <a:pt x="179424" y="91623"/>
                  <a:pt x="179062" y="92327"/>
                </a:cubicBezTo>
                <a:cubicBezTo>
                  <a:pt x="177731" y="94990"/>
                  <a:pt x="176780" y="97805"/>
                  <a:pt x="175848" y="100620"/>
                </a:cubicBezTo>
                <a:cubicBezTo>
                  <a:pt x="174250" y="105394"/>
                  <a:pt x="172538" y="110225"/>
                  <a:pt x="169342" y="114068"/>
                </a:cubicBezTo>
                <a:cubicBezTo>
                  <a:pt x="170408" y="112242"/>
                  <a:pt x="171416" y="110378"/>
                  <a:pt x="172348" y="108494"/>
                </a:cubicBezTo>
                <a:cubicBezTo>
                  <a:pt x="175049" y="102921"/>
                  <a:pt x="177160" y="97082"/>
                  <a:pt x="178625" y="91071"/>
                </a:cubicBezTo>
                <a:cubicBezTo>
                  <a:pt x="179176" y="90824"/>
                  <a:pt x="179709" y="90558"/>
                  <a:pt x="180241" y="90254"/>
                </a:cubicBezTo>
                <a:close/>
                <a:moveTo>
                  <a:pt x="111481" y="90425"/>
                </a:moveTo>
                <a:lnTo>
                  <a:pt x="111481" y="90425"/>
                </a:lnTo>
                <a:cubicBezTo>
                  <a:pt x="107525" y="91623"/>
                  <a:pt x="104481" y="95617"/>
                  <a:pt x="103930" y="100049"/>
                </a:cubicBezTo>
                <a:cubicBezTo>
                  <a:pt x="103199" y="105823"/>
                  <a:pt x="106225" y="112699"/>
                  <a:pt x="112523" y="112699"/>
                </a:cubicBezTo>
                <a:cubicBezTo>
                  <a:pt x="112947" y="112699"/>
                  <a:pt x="113386" y="112668"/>
                  <a:pt x="113840" y="112603"/>
                </a:cubicBezTo>
                <a:cubicBezTo>
                  <a:pt x="120801" y="111633"/>
                  <a:pt x="123597" y="103720"/>
                  <a:pt x="120668" y="97805"/>
                </a:cubicBezTo>
                <a:cubicBezTo>
                  <a:pt x="119309" y="95069"/>
                  <a:pt x="116737" y="92857"/>
                  <a:pt x="113638" y="92857"/>
                </a:cubicBezTo>
                <a:cubicBezTo>
                  <a:pt x="113397" y="92857"/>
                  <a:pt x="113154" y="92870"/>
                  <a:pt x="112908" y="92897"/>
                </a:cubicBezTo>
                <a:cubicBezTo>
                  <a:pt x="109541" y="93259"/>
                  <a:pt x="106954" y="95865"/>
                  <a:pt x="106136" y="99079"/>
                </a:cubicBezTo>
                <a:cubicBezTo>
                  <a:pt x="105375" y="102084"/>
                  <a:pt x="106003" y="105813"/>
                  <a:pt x="108818" y="107562"/>
                </a:cubicBezTo>
                <a:cubicBezTo>
                  <a:pt x="109857" y="108213"/>
                  <a:pt x="111043" y="108519"/>
                  <a:pt x="112230" y="108519"/>
                </a:cubicBezTo>
                <a:cubicBezTo>
                  <a:pt x="114064" y="108519"/>
                  <a:pt x="115902" y="107787"/>
                  <a:pt x="117206" y="106459"/>
                </a:cubicBezTo>
                <a:cubicBezTo>
                  <a:pt x="119356" y="104272"/>
                  <a:pt x="119546" y="100506"/>
                  <a:pt x="117378" y="98261"/>
                </a:cubicBezTo>
                <a:cubicBezTo>
                  <a:pt x="116397" y="97261"/>
                  <a:pt x="114989" y="96730"/>
                  <a:pt x="113592" y="96730"/>
                </a:cubicBezTo>
                <a:cubicBezTo>
                  <a:pt x="112307" y="96730"/>
                  <a:pt x="111032" y="97180"/>
                  <a:pt x="110112" y="98128"/>
                </a:cubicBezTo>
                <a:cubicBezTo>
                  <a:pt x="108362" y="99954"/>
                  <a:pt x="108419" y="103226"/>
                  <a:pt x="110416" y="104862"/>
                </a:cubicBezTo>
                <a:cubicBezTo>
                  <a:pt x="111049" y="105381"/>
                  <a:pt x="111908" y="105637"/>
                  <a:pt x="112757" y="105637"/>
                </a:cubicBezTo>
                <a:cubicBezTo>
                  <a:pt x="114485" y="105637"/>
                  <a:pt x="116169" y="104576"/>
                  <a:pt x="115799" y="102522"/>
                </a:cubicBezTo>
                <a:cubicBezTo>
                  <a:pt x="115550" y="101074"/>
                  <a:pt x="114258" y="100277"/>
                  <a:pt x="112972" y="100277"/>
                </a:cubicBezTo>
                <a:cubicBezTo>
                  <a:pt x="111994" y="100277"/>
                  <a:pt x="111020" y="100737"/>
                  <a:pt x="110511" y="101723"/>
                </a:cubicBezTo>
                <a:cubicBezTo>
                  <a:pt x="110416" y="101913"/>
                  <a:pt x="110340" y="102123"/>
                  <a:pt x="110302" y="102351"/>
                </a:cubicBezTo>
                <a:cubicBezTo>
                  <a:pt x="109940" y="101057"/>
                  <a:pt x="110359" y="99707"/>
                  <a:pt x="111348" y="98832"/>
                </a:cubicBezTo>
                <a:cubicBezTo>
                  <a:pt x="112096" y="98221"/>
                  <a:pt x="112871" y="97959"/>
                  <a:pt x="113610" y="97959"/>
                </a:cubicBezTo>
                <a:cubicBezTo>
                  <a:pt x="116254" y="97959"/>
                  <a:pt x="118434" y="101317"/>
                  <a:pt x="117244" y="104082"/>
                </a:cubicBezTo>
                <a:cubicBezTo>
                  <a:pt x="116377" y="106105"/>
                  <a:pt x="114306" y="107193"/>
                  <a:pt x="112261" y="107193"/>
                </a:cubicBezTo>
                <a:cubicBezTo>
                  <a:pt x="110538" y="107193"/>
                  <a:pt x="108834" y="106421"/>
                  <a:pt x="107886" y="104785"/>
                </a:cubicBezTo>
                <a:cubicBezTo>
                  <a:pt x="106060" y="101609"/>
                  <a:pt x="107392" y="96797"/>
                  <a:pt x="110511" y="94971"/>
                </a:cubicBezTo>
                <a:cubicBezTo>
                  <a:pt x="111517" y="94378"/>
                  <a:pt x="112538" y="94112"/>
                  <a:pt x="113524" y="94112"/>
                </a:cubicBezTo>
                <a:cubicBezTo>
                  <a:pt x="115990" y="94112"/>
                  <a:pt x="118239" y="95775"/>
                  <a:pt x="119489" y="98166"/>
                </a:cubicBezTo>
                <a:cubicBezTo>
                  <a:pt x="121011" y="101057"/>
                  <a:pt x="121106" y="104766"/>
                  <a:pt x="119470" y="107600"/>
                </a:cubicBezTo>
                <a:cubicBezTo>
                  <a:pt x="117985" y="110092"/>
                  <a:pt x="115327" y="111567"/>
                  <a:pt x="112513" y="111567"/>
                </a:cubicBezTo>
                <a:cubicBezTo>
                  <a:pt x="112083" y="111567"/>
                  <a:pt x="111649" y="111532"/>
                  <a:pt x="111215" y="111462"/>
                </a:cubicBezTo>
                <a:cubicBezTo>
                  <a:pt x="107886" y="110872"/>
                  <a:pt x="105813" y="107905"/>
                  <a:pt x="105071" y="104804"/>
                </a:cubicBezTo>
                <a:cubicBezTo>
                  <a:pt x="104177" y="101171"/>
                  <a:pt x="104824" y="97025"/>
                  <a:pt x="107220" y="94096"/>
                </a:cubicBezTo>
                <a:cubicBezTo>
                  <a:pt x="109046" y="91889"/>
                  <a:pt x="111728" y="90596"/>
                  <a:pt x="114582" y="90558"/>
                </a:cubicBezTo>
                <a:cubicBezTo>
                  <a:pt x="119223" y="91471"/>
                  <a:pt x="122932" y="95351"/>
                  <a:pt x="124092" y="99916"/>
                </a:cubicBezTo>
                <a:cubicBezTo>
                  <a:pt x="124967" y="103245"/>
                  <a:pt x="124701" y="106783"/>
                  <a:pt x="123369" y="109959"/>
                </a:cubicBezTo>
                <a:cubicBezTo>
                  <a:pt x="121448" y="113383"/>
                  <a:pt x="117321" y="114296"/>
                  <a:pt x="113383" y="114296"/>
                </a:cubicBezTo>
                <a:cubicBezTo>
                  <a:pt x="110834" y="114030"/>
                  <a:pt x="108438" y="113040"/>
                  <a:pt x="106441" y="111424"/>
                </a:cubicBezTo>
                <a:cubicBezTo>
                  <a:pt x="102732" y="108342"/>
                  <a:pt x="100715" y="103055"/>
                  <a:pt x="102180" y="98356"/>
                </a:cubicBezTo>
                <a:cubicBezTo>
                  <a:pt x="103454" y="94229"/>
                  <a:pt x="107201" y="90900"/>
                  <a:pt x="111481" y="90425"/>
                </a:cubicBezTo>
                <a:close/>
                <a:moveTo>
                  <a:pt x="181021" y="90158"/>
                </a:moveTo>
                <a:cubicBezTo>
                  <a:pt x="177031" y="98026"/>
                  <a:pt x="176312" y="107831"/>
                  <a:pt x="170451" y="114356"/>
                </a:cubicBezTo>
                <a:lnTo>
                  <a:pt x="170451" y="114356"/>
                </a:lnTo>
                <a:cubicBezTo>
                  <a:pt x="173015" y="111012"/>
                  <a:pt x="174533" y="106902"/>
                  <a:pt x="175848" y="102921"/>
                </a:cubicBezTo>
                <a:cubicBezTo>
                  <a:pt x="177217" y="98794"/>
                  <a:pt x="178568" y="94020"/>
                  <a:pt x="181021" y="90158"/>
                </a:cubicBezTo>
                <a:close/>
                <a:moveTo>
                  <a:pt x="123312" y="113326"/>
                </a:moveTo>
                <a:cubicBezTo>
                  <a:pt x="123198" y="113763"/>
                  <a:pt x="123065" y="114201"/>
                  <a:pt x="122932" y="114619"/>
                </a:cubicBezTo>
                <a:cubicBezTo>
                  <a:pt x="123008" y="114277"/>
                  <a:pt x="123084" y="113953"/>
                  <a:pt x="123141" y="113611"/>
                </a:cubicBezTo>
                <a:cubicBezTo>
                  <a:pt x="123198" y="113497"/>
                  <a:pt x="123255" y="113421"/>
                  <a:pt x="123312" y="113326"/>
                </a:cubicBezTo>
                <a:close/>
                <a:moveTo>
                  <a:pt x="43463" y="103112"/>
                </a:moveTo>
                <a:lnTo>
                  <a:pt x="43463" y="103112"/>
                </a:lnTo>
                <a:cubicBezTo>
                  <a:pt x="42949" y="103283"/>
                  <a:pt x="42416" y="103473"/>
                  <a:pt x="41884" y="103663"/>
                </a:cubicBezTo>
                <a:cubicBezTo>
                  <a:pt x="35074" y="106079"/>
                  <a:pt x="28322" y="108723"/>
                  <a:pt x="21398" y="110796"/>
                </a:cubicBezTo>
                <a:cubicBezTo>
                  <a:pt x="14684" y="112812"/>
                  <a:pt x="7799" y="114277"/>
                  <a:pt x="799" y="114638"/>
                </a:cubicBezTo>
                <a:lnTo>
                  <a:pt x="571" y="114600"/>
                </a:lnTo>
                <a:lnTo>
                  <a:pt x="894" y="114448"/>
                </a:lnTo>
                <a:cubicBezTo>
                  <a:pt x="8597" y="112622"/>
                  <a:pt x="16225" y="110416"/>
                  <a:pt x="23890" y="108380"/>
                </a:cubicBezTo>
                <a:cubicBezTo>
                  <a:pt x="30414" y="106630"/>
                  <a:pt x="36938" y="104881"/>
                  <a:pt x="43463" y="103112"/>
                </a:cubicBezTo>
                <a:close/>
                <a:moveTo>
                  <a:pt x="188021" y="112489"/>
                </a:moveTo>
                <a:lnTo>
                  <a:pt x="188021" y="112489"/>
                </a:lnTo>
                <a:cubicBezTo>
                  <a:pt x="187983" y="113231"/>
                  <a:pt x="187850" y="113972"/>
                  <a:pt x="187622" y="114695"/>
                </a:cubicBezTo>
                <a:cubicBezTo>
                  <a:pt x="187241" y="114448"/>
                  <a:pt x="186823" y="114220"/>
                  <a:pt x="186404" y="114030"/>
                </a:cubicBezTo>
                <a:cubicBezTo>
                  <a:pt x="187070" y="113668"/>
                  <a:pt x="187622" y="113136"/>
                  <a:pt x="188021" y="112489"/>
                </a:cubicBezTo>
                <a:close/>
                <a:moveTo>
                  <a:pt x="73063" y="111002"/>
                </a:moveTo>
                <a:cubicBezTo>
                  <a:pt x="77678" y="111002"/>
                  <a:pt x="82310" y="112306"/>
                  <a:pt x="86221" y="114752"/>
                </a:cubicBezTo>
                <a:cubicBezTo>
                  <a:pt x="81878" y="112852"/>
                  <a:pt x="77182" y="111839"/>
                  <a:pt x="72482" y="111839"/>
                </a:cubicBezTo>
                <a:cubicBezTo>
                  <a:pt x="70266" y="111839"/>
                  <a:pt x="68050" y="112064"/>
                  <a:pt x="65869" y="112527"/>
                </a:cubicBezTo>
                <a:cubicBezTo>
                  <a:pt x="66193" y="112299"/>
                  <a:pt x="66516" y="112051"/>
                  <a:pt x="66858" y="111823"/>
                </a:cubicBezTo>
                <a:cubicBezTo>
                  <a:pt x="68877" y="111271"/>
                  <a:pt x="70969" y="111002"/>
                  <a:pt x="73063" y="111002"/>
                </a:cubicBezTo>
                <a:close/>
                <a:moveTo>
                  <a:pt x="174725" y="65203"/>
                </a:moveTo>
                <a:lnTo>
                  <a:pt x="174725" y="65203"/>
                </a:lnTo>
                <a:cubicBezTo>
                  <a:pt x="171948" y="71803"/>
                  <a:pt x="168943" y="78270"/>
                  <a:pt x="165576" y="84623"/>
                </a:cubicBezTo>
                <a:cubicBezTo>
                  <a:pt x="160441" y="94324"/>
                  <a:pt x="154925" y="103872"/>
                  <a:pt x="150873" y="114106"/>
                </a:cubicBezTo>
                <a:cubicBezTo>
                  <a:pt x="150778" y="114315"/>
                  <a:pt x="150683" y="114543"/>
                  <a:pt x="150607" y="114771"/>
                </a:cubicBezTo>
                <a:cubicBezTo>
                  <a:pt x="155419" y="98166"/>
                  <a:pt x="164987" y="83178"/>
                  <a:pt x="173223" y="68018"/>
                </a:cubicBezTo>
                <a:cubicBezTo>
                  <a:pt x="173736" y="67086"/>
                  <a:pt x="174231" y="66135"/>
                  <a:pt x="174725" y="65203"/>
                </a:cubicBezTo>
                <a:close/>
                <a:moveTo>
                  <a:pt x="222125" y="108913"/>
                </a:moveTo>
                <a:cubicBezTo>
                  <a:pt x="222392" y="109331"/>
                  <a:pt x="222696" y="109731"/>
                  <a:pt x="223019" y="110111"/>
                </a:cubicBezTo>
                <a:lnTo>
                  <a:pt x="223076" y="110187"/>
                </a:lnTo>
                <a:cubicBezTo>
                  <a:pt x="222190" y="111997"/>
                  <a:pt x="220912" y="113490"/>
                  <a:pt x="219444" y="114812"/>
                </a:cubicBezTo>
                <a:lnTo>
                  <a:pt x="219444" y="114812"/>
                </a:lnTo>
                <a:cubicBezTo>
                  <a:pt x="220717" y="113038"/>
                  <a:pt x="221636" y="111041"/>
                  <a:pt x="222125" y="108913"/>
                </a:cubicBezTo>
                <a:close/>
                <a:moveTo>
                  <a:pt x="34808" y="106973"/>
                </a:moveTo>
                <a:lnTo>
                  <a:pt x="34808" y="106973"/>
                </a:lnTo>
                <a:cubicBezTo>
                  <a:pt x="30947" y="108399"/>
                  <a:pt x="27124" y="110016"/>
                  <a:pt x="23320" y="111348"/>
                </a:cubicBezTo>
                <a:cubicBezTo>
                  <a:pt x="17374" y="113427"/>
                  <a:pt x="11272" y="114894"/>
                  <a:pt x="5146" y="114894"/>
                </a:cubicBezTo>
                <a:cubicBezTo>
                  <a:pt x="4882" y="114894"/>
                  <a:pt x="4619" y="114891"/>
                  <a:pt x="4356" y="114885"/>
                </a:cubicBezTo>
                <a:cubicBezTo>
                  <a:pt x="14798" y="113991"/>
                  <a:pt x="24917" y="110530"/>
                  <a:pt x="34808" y="106973"/>
                </a:cubicBezTo>
                <a:close/>
                <a:moveTo>
                  <a:pt x="224256" y="111386"/>
                </a:moveTo>
                <a:cubicBezTo>
                  <a:pt x="224503" y="111595"/>
                  <a:pt x="224769" y="111804"/>
                  <a:pt x="225036" y="112013"/>
                </a:cubicBezTo>
                <a:cubicBezTo>
                  <a:pt x="223381" y="112926"/>
                  <a:pt x="221745" y="113896"/>
                  <a:pt x="220128" y="114923"/>
                </a:cubicBezTo>
                <a:lnTo>
                  <a:pt x="220109" y="114923"/>
                </a:lnTo>
                <a:cubicBezTo>
                  <a:pt x="220432" y="114657"/>
                  <a:pt x="220718" y="114391"/>
                  <a:pt x="221003" y="114106"/>
                </a:cubicBezTo>
                <a:lnTo>
                  <a:pt x="221022" y="114106"/>
                </a:lnTo>
                <a:cubicBezTo>
                  <a:pt x="222258" y="113402"/>
                  <a:pt x="223362" y="112489"/>
                  <a:pt x="224256" y="111386"/>
                </a:cubicBezTo>
                <a:close/>
                <a:moveTo>
                  <a:pt x="219139" y="94590"/>
                </a:moveTo>
                <a:lnTo>
                  <a:pt x="219139" y="94780"/>
                </a:lnTo>
                <a:cubicBezTo>
                  <a:pt x="219101" y="95484"/>
                  <a:pt x="219101" y="96169"/>
                  <a:pt x="219139" y="96854"/>
                </a:cubicBezTo>
                <a:lnTo>
                  <a:pt x="219120" y="96854"/>
                </a:lnTo>
                <a:cubicBezTo>
                  <a:pt x="218968" y="103245"/>
                  <a:pt x="217256" y="109503"/>
                  <a:pt x="214099" y="115076"/>
                </a:cubicBezTo>
                <a:cubicBezTo>
                  <a:pt x="217066" y="108894"/>
                  <a:pt x="218378" y="101761"/>
                  <a:pt x="218987" y="94876"/>
                </a:cubicBezTo>
                <a:cubicBezTo>
                  <a:pt x="219044" y="94780"/>
                  <a:pt x="219082" y="94685"/>
                  <a:pt x="219139" y="94590"/>
                </a:cubicBezTo>
                <a:close/>
                <a:moveTo>
                  <a:pt x="111431" y="87972"/>
                </a:moveTo>
                <a:cubicBezTo>
                  <a:pt x="113086" y="87972"/>
                  <a:pt x="114724" y="88300"/>
                  <a:pt x="116255" y="88922"/>
                </a:cubicBezTo>
                <a:cubicBezTo>
                  <a:pt x="115051" y="88556"/>
                  <a:pt x="113796" y="88378"/>
                  <a:pt x="112536" y="88378"/>
                </a:cubicBezTo>
                <a:cubicBezTo>
                  <a:pt x="108105" y="88378"/>
                  <a:pt x="103611" y="90579"/>
                  <a:pt x="101020" y="94533"/>
                </a:cubicBezTo>
                <a:cubicBezTo>
                  <a:pt x="98585" y="98280"/>
                  <a:pt x="98528" y="102617"/>
                  <a:pt x="100677" y="106497"/>
                </a:cubicBezTo>
                <a:cubicBezTo>
                  <a:pt x="102693" y="110149"/>
                  <a:pt x="105851" y="113649"/>
                  <a:pt x="109712" y="115361"/>
                </a:cubicBezTo>
                <a:cubicBezTo>
                  <a:pt x="109883" y="115437"/>
                  <a:pt x="110055" y="115513"/>
                  <a:pt x="110226" y="115570"/>
                </a:cubicBezTo>
                <a:cubicBezTo>
                  <a:pt x="107810" y="115190"/>
                  <a:pt x="105547" y="114163"/>
                  <a:pt x="103645" y="112641"/>
                </a:cubicBezTo>
                <a:cubicBezTo>
                  <a:pt x="99422" y="109217"/>
                  <a:pt x="97292" y="103302"/>
                  <a:pt x="98718" y="98014"/>
                </a:cubicBezTo>
                <a:cubicBezTo>
                  <a:pt x="100145" y="92745"/>
                  <a:pt x="104976" y="88447"/>
                  <a:pt x="110473" y="88009"/>
                </a:cubicBezTo>
                <a:cubicBezTo>
                  <a:pt x="110793" y="87985"/>
                  <a:pt x="111112" y="87972"/>
                  <a:pt x="111431" y="87972"/>
                </a:cubicBezTo>
                <a:close/>
                <a:moveTo>
                  <a:pt x="64747" y="114372"/>
                </a:moveTo>
                <a:cubicBezTo>
                  <a:pt x="63796" y="114657"/>
                  <a:pt x="62883" y="115076"/>
                  <a:pt x="62065" y="115627"/>
                </a:cubicBezTo>
                <a:cubicBezTo>
                  <a:pt x="62426" y="115304"/>
                  <a:pt x="62807" y="114981"/>
                  <a:pt x="63187" y="114657"/>
                </a:cubicBezTo>
                <a:cubicBezTo>
                  <a:pt x="63701" y="114543"/>
                  <a:pt x="64233" y="114448"/>
                  <a:pt x="64747" y="114372"/>
                </a:cubicBezTo>
                <a:close/>
                <a:moveTo>
                  <a:pt x="196250" y="83258"/>
                </a:moveTo>
                <a:cubicBezTo>
                  <a:pt x="197592" y="83258"/>
                  <a:pt x="199104" y="84055"/>
                  <a:pt x="199833" y="85194"/>
                </a:cubicBezTo>
                <a:cubicBezTo>
                  <a:pt x="200974" y="86963"/>
                  <a:pt x="200993" y="89322"/>
                  <a:pt x="200784" y="91338"/>
                </a:cubicBezTo>
                <a:cubicBezTo>
                  <a:pt x="200385" y="95389"/>
                  <a:pt x="198825" y="99250"/>
                  <a:pt x="197265" y="102959"/>
                </a:cubicBezTo>
                <a:cubicBezTo>
                  <a:pt x="195534" y="107106"/>
                  <a:pt x="193670" y="111424"/>
                  <a:pt x="192947" y="115856"/>
                </a:cubicBezTo>
                <a:cubicBezTo>
                  <a:pt x="192985" y="112375"/>
                  <a:pt x="193442" y="108970"/>
                  <a:pt x="194697" y="105584"/>
                </a:cubicBezTo>
                <a:cubicBezTo>
                  <a:pt x="196048" y="101894"/>
                  <a:pt x="198064" y="98471"/>
                  <a:pt x="199205" y="94685"/>
                </a:cubicBezTo>
                <a:cubicBezTo>
                  <a:pt x="200042" y="91946"/>
                  <a:pt x="200841" y="88199"/>
                  <a:pt x="198977" y="85670"/>
                </a:cubicBezTo>
                <a:cubicBezTo>
                  <a:pt x="198241" y="84671"/>
                  <a:pt x="197043" y="84081"/>
                  <a:pt x="195870" y="84081"/>
                </a:cubicBezTo>
                <a:cubicBezTo>
                  <a:pt x="195345" y="84081"/>
                  <a:pt x="194826" y="84199"/>
                  <a:pt x="194355" y="84452"/>
                </a:cubicBezTo>
                <a:lnTo>
                  <a:pt x="194146" y="84452"/>
                </a:lnTo>
                <a:cubicBezTo>
                  <a:pt x="194127" y="84452"/>
                  <a:pt x="194108" y="84452"/>
                  <a:pt x="194070" y="84471"/>
                </a:cubicBezTo>
                <a:cubicBezTo>
                  <a:pt x="194528" y="83616"/>
                  <a:pt x="195350" y="83258"/>
                  <a:pt x="196250" y="83258"/>
                </a:cubicBezTo>
                <a:close/>
                <a:moveTo>
                  <a:pt x="241698" y="110777"/>
                </a:moveTo>
                <a:lnTo>
                  <a:pt x="241698" y="110777"/>
                </a:lnTo>
                <a:cubicBezTo>
                  <a:pt x="241527" y="110986"/>
                  <a:pt x="241355" y="111195"/>
                  <a:pt x="241165" y="111405"/>
                </a:cubicBezTo>
                <a:cubicBezTo>
                  <a:pt x="238769" y="113193"/>
                  <a:pt x="236201" y="114714"/>
                  <a:pt x="233481" y="115970"/>
                </a:cubicBezTo>
                <a:cubicBezTo>
                  <a:pt x="234299" y="115266"/>
                  <a:pt x="235021" y="114486"/>
                  <a:pt x="235649" y="113611"/>
                </a:cubicBezTo>
                <a:cubicBezTo>
                  <a:pt x="236144" y="113459"/>
                  <a:pt x="236638" y="113269"/>
                  <a:pt x="237133" y="113059"/>
                </a:cubicBezTo>
                <a:cubicBezTo>
                  <a:pt x="238788" y="112584"/>
                  <a:pt x="240328" y="111804"/>
                  <a:pt x="241698" y="110777"/>
                </a:cubicBezTo>
                <a:close/>
                <a:moveTo>
                  <a:pt x="109790" y="81927"/>
                </a:moveTo>
                <a:cubicBezTo>
                  <a:pt x="117813" y="81927"/>
                  <a:pt x="124933" y="88759"/>
                  <a:pt x="127763" y="95960"/>
                </a:cubicBezTo>
                <a:cubicBezTo>
                  <a:pt x="130388" y="102617"/>
                  <a:pt x="129703" y="109693"/>
                  <a:pt x="127459" y="116255"/>
                </a:cubicBezTo>
                <a:cubicBezTo>
                  <a:pt x="127459" y="116198"/>
                  <a:pt x="127459" y="116122"/>
                  <a:pt x="127478" y="116046"/>
                </a:cubicBezTo>
                <a:cubicBezTo>
                  <a:pt x="127915" y="114182"/>
                  <a:pt x="128200" y="112280"/>
                  <a:pt x="128353" y="110359"/>
                </a:cubicBezTo>
                <a:cubicBezTo>
                  <a:pt x="128904" y="103644"/>
                  <a:pt x="127820" y="96359"/>
                  <a:pt x="123940" y="90691"/>
                </a:cubicBezTo>
                <a:cubicBezTo>
                  <a:pt x="120768" y="86032"/>
                  <a:pt x="115453" y="82471"/>
                  <a:pt x="109696" y="82471"/>
                </a:cubicBezTo>
                <a:cubicBezTo>
                  <a:pt x="109342" y="82471"/>
                  <a:pt x="108985" y="82485"/>
                  <a:pt x="108628" y="82512"/>
                </a:cubicBezTo>
                <a:cubicBezTo>
                  <a:pt x="103283" y="82931"/>
                  <a:pt x="97995" y="87248"/>
                  <a:pt x="97501" y="92707"/>
                </a:cubicBezTo>
                <a:cubicBezTo>
                  <a:pt x="97215" y="93240"/>
                  <a:pt x="96949" y="93791"/>
                  <a:pt x="96740" y="94381"/>
                </a:cubicBezTo>
                <a:cubicBezTo>
                  <a:pt x="97577" y="88789"/>
                  <a:pt x="100468" y="83748"/>
                  <a:pt x="106479" y="82322"/>
                </a:cubicBezTo>
                <a:cubicBezTo>
                  <a:pt x="107594" y="82053"/>
                  <a:pt x="108700" y="81927"/>
                  <a:pt x="109790" y="81927"/>
                </a:cubicBezTo>
                <a:close/>
                <a:moveTo>
                  <a:pt x="115110" y="74485"/>
                </a:moveTo>
                <a:cubicBezTo>
                  <a:pt x="115664" y="74485"/>
                  <a:pt x="116217" y="74511"/>
                  <a:pt x="116769" y="74561"/>
                </a:cubicBezTo>
                <a:cubicBezTo>
                  <a:pt x="117435" y="74714"/>
                  <a:pt x="118100" y="74847"/>
                  <a:pt x="118785" y="74942"/>
                </a:cubicBezTo>
                <a:cubicBezTo>
                  <a:pt x="120021" y="75246"/>
                  <a:pt x="121258" y="75665"/>
                  <a:pt x="122456" y="76140"/>
                </a:cubicBezTo>
                <a:cubicBezTo>
                  <a:pt x="127173" y="78385"/>
                  <a:pt x="130597" y="82645"/>
                  <a:pt x="132803" y="87477"/>
                </a:cubicBezTo>
                <a:cubicBezTo>
                  <a:pt x="133755" y="90044"/>
                  <a:pt x="134553" y="92669"/>
                  <a:pt x="135181" y="95332"/>
                </a:cubicBezTo>
                <a:cubicBezTo>
                  <a:pt x="135485" y="96549"/>
                  <a:pt x="135733" y="97786"/>
                  <a:pt x="135923" y="99041"/>
                </a:cubicBezTo>
                <a:cubicBezTo>
                  <a:pt x="136570" y="104842"/>
                  <a:pt x="136018" y="110739"/>
                  <a:pt x="134344" y="116331"/>
                </a:cubicBezTo>
                <a:cubicBezTo>
                  <a:pt x="135828" y="108913"/>
                  <a:pt x="135542" y="101248"/>
                  <a:pt x="133488" y="93963"/>
                </a:cubicBezTo>
                <a:lnTo>
                  <a:pt x="133488" y="93982"/>
                </a:lnTo>
                <a:cubicBezTo>
                  <a:pt x="130939" y="85061"/>
                  <a:pt x="124796" y="76349"/>
                  <a:pt x="115019" y="74961"/>
                </a:cubicBezTo>
                <a:cubicBezTo>
                  <a:pt x="114167" y="74839"/>
                  <a:pt x="113315" y="74778"/>
                  <a:pt x="112453" y="74778"/>
                </a:cubicBezTo>
                <a:cubicBezTo>
                  <a:pt x="112237" y="74778"/>
                  <a:pt x="112021" y="74782"/>
                  <a:pt x="111804" y="74790"/>
                </a:cubicBezTo>
                <a:cubicBezTo>
                  <a:pt x="112895" y="74587"/>
                  <a:pt x="114002" y="74485"/>
                  <a:pt x="115110" y="74485"/>
                </a:cubicBezTo>
                <a:close/>
                <a:moveTo>
                  <a:pt x="188668" y="112888"/>
                </a:moveTo>
                <a:cubicBezTo>
                  <a:pt x="189029" y="114049"/>
                  <a:pt x="189390" y="115190"/>
                  <a:pt x="189752" y="116350"/>
                </a:cubicBezTo>
                <a:cubicBezTo>
                  <a:pt x="189295" y="115894"/>
                  <a:pt x="188801" y="115494"/>
                  <a:pt x="188287" y="115133"/>
                </a:cubicBezTo>
                <a:lnTo>
                  <a:pt x="188287" y="115114"/>
                </a:lnTo>
                <a:cubicBezTo>
                  <a:pt x="188496" y="114391"/>
                  <a:pt x="188630" y="113649"/>
                  <a:pt x="188668" y="112888"/>
                </a:cubicBezTo>
                <a:close/>
                <a:moveTo>
                  <a:pt x="221250" y="109274"/>
                </a:moveTo>
                <a:cubicBezTo>
                  <a:pt x="220490" y="112108"/>
                  <a:pt x="218911" y="114638"/>
                  <a:pt x="216723" y="116597"/>
                </a:cubicBezTo>
                <a:cubicBezTo>
                  <a:pt x="218511" y="114334"/>
                  <a:pt x="220033" y="111880"/>
                  <a:pt x="221250" y="109274"/>
                </a:cubicBezTo>
                <a:close/>
                <a:moveTo>
                  <a:pt x="69226" y="114375"/>
                </a:moveTo>
                <a:cubicBezTo>
                  <a:pt x="71772" y="114375"/>
                  <a:pt x="74385" y="114827"/>
                  <a:pt x="76844" y="115323"/>
                </a:cubicBezTo>
                <a:cubicBezTo>
                  <a:pt x="74870" y="115002"/>
                  <a:pt x="72821" y="114807"/>
                  <a:pt x="70777" y="114807"/>
                </a:cubicBezTo>
                <a:cubicBezTo>
                  <a:pt x="67485" y="114807"/>
                  <a:pt x="64208" y="115314"/>
                  <a:pt x="61285" y="116616"/>
                </a:cubicBezTo>
                <a:cubicBezTo>
                  <a:pt x="63648" y="114934"/>
                  <a:pt x="66396" y="114375"/>
                  <a:pt x="69226" y="114375"/>
                </a:cubicBezTo>
                <a:close/>
                <a:moveTo>
                  <a:pt x="110226" y="85841"/>
                </a:moveTo>
                <a:cubicBezTo>
                  <a:pt x="114848" y="85860"/>
                  <a:pt x="119166" y="88161"/>
                  <a:pt x="121733" y="92022"/>
                </a:cubicBezTo>
                <a:cubicBezTo>
                  <a:pt x="119110" y="89028"/>
                  <a:pt x="115331" y="87457"/>
                  <a:pt x="111511" y="87457"/>
                </a:cubicBezTo>
                <a:cubicBezTo>
                  <a:pt x="108076" y="87457"/>
                  <a:pt x="104607" y="88728"/>
                  <a:pt x="101914" y="91376"/>
                </a:cubicBezTo>
                <a:lnTo>
                  <a:pt x="101914" y="91395"/>
                </a:lnTo>
                <a:cubicBezTo>
                  <a:pt x="95199" y="98014"/>
                  <a:pt x="96968" y="109560"/>
                  <a:pt x="105052" y="114277"/>
                </a:cubicBezTo>
                <a:cubicBezTo>
                  <a:pt x="107395" y="115618"/>
                  <a:pt x="110041" y="116321"/>
                  <a:pt x="112736" y="116321"/>
                </a:cubicBezTo>
                <a:cubicBezTo>
                  <a:pt x="112907" y="116321"/>
                  <a:pt x="113079" y="116318"/>
                  <a:pt x="113250" y="116312"/>
                </a:cubicBezTo>
                <a:cubicBezTo>
                  <a:pt x="113672" y="116363"/>
                  <a:pt x="114095" y="116389"/>
                  <a:pt x="114517" y="116389"/>
                </a:cubicBezTo>
                <a:cubicBezTo>
                  <a:pt x="115977" y="116389"/>
                  <a:pt x="117423" y="116084"/>
                  <a:pt x="118766" y="115494"/>
                </a:cubicBezTo>
                <a:lnTo>
                  <a:pt x="118861" y="115475"/>
                </a:lnTo>
                <a:lnTo>
                  <a:pt x="118861" y="115475"/>
                </a:lnTo>
                <a:cubicBezTo>
                  <a:pt x="118842" y="115494"/>
                  <a:pt x="118842" y="115513"/>
                  <a:pt x="118842" y="115551"/>
                </a:cubicBezTo>
                <a:cubicBezTo>
                  <a:pt x="116728" y="116305"/>
                  <a:pt x="114534" y="116734"/>
                  <a:pt x="112350" y="116734"/>
                </a:cubicBezTo>
                <a:cubicBezTo>
                  <a:pt x="110015" y="116734"/>
                  <a:pt x="107691" y="116243"/>
                  <a:pt x="105490" y="115133"/>
                </a:cubicBezTo>
                <a:cubicBezTo>
                  <a:pt x="101267" y="112983"/>
                  <a:pt x="98414" y="109122"/>
                  <a:pt x="97273" y="104576"/>
                </a:cubicBezTo>
                <a:cubicBezTo>
                  <a:pt x="96645" y="101989"/>
                  <a:pt x="96398" y="99326"/>
                  <a:pt x="96531" y="96683"/>
                </a:cubicBezTo>
                <a:cubicBezTo>
                  <a:pt x="96816" y="95846"/>
                  <a:pt x="97158" y="95009"/>
                  <a:pt x="97558" y="94210"/>
                </a:cubicBezTo>
                <a:cubicBezTo>
                  <a:pt x="97596" y="94210"/>
                  <a:pt x="97634" y="94191"/>
                  <a:pt x="97634" y="94153"/>
                </a:cubicBezTo>
                <a:lnTo>
                  <a:pt x="97634" y="94058"/>
                </a:lnTo>
                <a:cubicBezTo>
                  <a:pt x="100069" y="89264"/>
                  <a:pt x="104329" y="85841"/>
                  <a:pt x="110226" y="85841"/>
                </a:cubicBezTo>
                <a:close/>
                <a:moveTo>
                  <a:pt x="60068" y="105851"/>
                </a:moveTo>
                <a:lnTo>
                  <a:pt x="60068" y="105851"/>
                </a:lnTo>
                <a:cubicBezTo>
                  <a:pt x="56834" y="107334"/>
                  <a:pt x="53772" y="109198"/>
                  <a:pt x="50957" y="111386"/>
                </a:cubicBezTo>
                <a:cubicBezTo>
                  <a:pt x="48731" y="113117"/>
                  <a:pt x="46658" y="115019"/>
                  <a:pt x="44718" y="117092"/>
                </a:cubicBezTo>
                <a:lnTo>
                  <a:pt x="44718" y="117092"/>
                </a:lnTo>
                <a:cubicBezTo>
                  <a:pt x="49036" y="112375"/>
                  <a:pt x="54000" y="108380"/>
                  <a:pt x="60068" y="105851"/>
                </a:cubicBezTo>
                <a:close/>
                <a:moveTo>
                  <a:pt x="72149" y="113720"/>
                </a:moveTo>
                <a:cubicBezTo>
                  <a:pt x="77586" y="113720"/>
                  <a:pt x="82960" y="114883"/>
                  <a:pt x="87895" y="117149"/>
                </a:cubicBezTo>
                <a:cubicBezTo>
                  <a:pt x="83920" y="115894"/>
                  <a:pt x="79849" y="114943"/>
                  <a:pt x="75741" y="114296"/>
                </a:cubicBezTo>
                <a:lnTo>
                  <a:pt x="75741" y="114315"/>
                </a:lnTo>
                <a:cubicBezTo>
                  <a:pt x="74105" y="114030"/>
                  <a:pt x="72450" y="113839"/>
                  <a:pt x="70796" y="113744"/>
                </a:cubicBezTo>
                <a:cubicBezTo>
                  <a:pt x="71247" y="113728"/>
                  <a:pt x="71698" y="113720"/>
                  <a:pt x="72149" y="113720"/>
                </a:cubicBezTo>
                <a:close/>
                <a:moveTo>
                  <a:pt x="110972" y="78862"/>
                </a:moveTo>
                <a:cubicBezTo>
                  <a:pt x="116925" y="78862"/>
                  <a:pt x="122680" y="82080"/>
                  <a:pt x="126070" y="86982"/>
                </a:cubicBezTo>
                <a:cubicBezTo>
                  <a:pt x="129950" y="92593"/>
                  <a:pt x="131016" y="99593"/>
                  <a:pt x="130445" y="106307"/>
                </a:cubicBezTo>
                <a:cubicBezTo>
                  <a:pt x="130616" y="102123"/>
                  <a:pt x="129931" y="97957"/>
                  <a:pt x="128048" y="94001"/>
                </a:cubicBezTo>
                <a:cubicBezTo>
                  <a:pt x="124782" y="87063"/>
                  <a:pt x="117602" y="80943"/>
                  <a:pt x="109756" y="80943"/>
                </a:cubicBezTo>
                <a:cubicBezTo>
                  <a:pt x="108418" y="80943"/>
                  <a:pt x="107060" y="81121"/>
                  <a:pt x="105699" y="81504"/>
                </a:cubicBezTo>
                <a:cubicBezTo>
                  <a:pt x="96302" y="84167"/>
                  <a:pt x="94400" y="95237"/>
                  <a:pt x="96207" y="103644"/>
                </a:cubicBezTo>
                <a:cubicBezTo>
                  <a:pt x="97273" y="108590"/>
                  <a:pt x="100145" y="113021"/>
                  <a:pt x="104653" y="115475"/>
                </a:cubicBezTo>
                <a:cubicBezTo>
                  <a:pt x="106984" y="116741"/>
                  <a:pt x="109571" y="117387"/>
                  <a:pt x="112174" y="117387"/>
                </a:cubicBezTo>
                <a:cubicBezTo>
                  <a:pt x="113522" y="117387"/>
                  <a:pt x="114875" y="117214"/>
                  <a:pt x="116198" y="116864"/>
                </a:cubicBezTo>
                <a:lnTo>
                  <a:pt x="116198" y="116864"/>
                </a:lnTo>
                <a:cubicBezTo>
                  <a:pt x="114611" y="117368"/>
                  <a:pt x="112992" y="117623"/>
                  <a:pt x="111388" y="117623"/>
                </a:cubicBezTo>
                <a:cubicBezTo>
                  <a:pt x="107608" y="117623"/>
                  <a:pt x="103910" y="116210"/>
                  <a:pt x="100906" y="113326"/>
                </a:cubicBezTo>
                <a:lnTo>
                  <a:pt x="100906" y="113345"/>
                </a:lnTo>
                <a:cubicBezTo>
                  <a:pt x="95485" y="108152"/>
                  <a:pt x="94077" y="100201"/>
                  <a:pt x="95485" y="93069"/>
                </a:cubicBezTo>
                <a:cubicBezTo>
                  <a:pt x="96854" y="86164"/>
                  <a:pt x="101096" y="80230"/>
                  <a:pt x="108381" y="79069"/>
                </a:cubicBezTo>
                <a:cubicBezTo>
                  <a:pt x="109244" y="78930"/>
                  <a:pt x="110110" y="78862"/>
                  <a:pt x="110972" y="78862"/>
                </a:cubicBezTo>
                <a:close/>
                <a:moveTo>
                  <a:pt x="218549" y="95655"/>
                </a:moveTo>
                <a:cubicBezTo>
                  <a:pt x="217751" y="103321"/>
                  <a:pt x="215982" y="111424"/>
                  <a:pt x="211930" y="117948"/>
                </a:cubicBezTo>
                <a:cubicBezTo>
                  <a:pt x="214821" y="112185"/>
                  <a:pt x="215925" y="105299"/>
                  <a:pt x="216419" y="98984"/>
                </a:cubicBezTo>
                <a:cubicBezTo>
                  <a:pt x="217199" y="97919"/>
                  <a:pt x="217922" y="96797"/>
                  <a:pt x="218549" y="95655"/>
                </a:cubicBezTo>
                <a:close/>
                <a:moveTo>
                  <a:pt x="111386" y="73915"/>
                </a:moveTo>
                <a:cubicBezTo>
                  <a:pt x="106612" y="74904"/>
                  <a:pt x="102142" y="77662"/>
                  <a:pt x="98775" y="81238"/>
                </a:cubicBezTo>
                <a:cubicBezTo>
                  <a:pt x="96702" y="82950"/>
                  <a:pt x="95085" y="85137"/>
                  <a:pt x="94286" y="87724"/>
                </a:cubicBezTo>
                <a:cubicBezTo>
                  <a:pt x="90634" y="95142"/>
                  <a:pt x="90501" y="104082"/>
                  <a:pt x="95389" y="111081"/>
                </a:cubicBezTo>
                <a:cubicBezTo>
                  <a:pt x="97900" y="114657"/>
                  <a:pt x="101590" y="117244"/>
                  <a:pt x="105813" y="118404"/>
                </a:cubicBezTo>
                <a:cubicBezTo>
                  <a:pt x="100734" y="117339"/>
                  <a:pt x="96074" y="114296"/>
                  <a:pt x="93297" y="109750"/>
                </a:cubicBezTo>
                <a:cubicBezTo>
                  <a:pt x="87914" y="100924"/>
                  <a:pt x="89645" y="89436"/>
                  <a:pt x="96626" y="82056"/>
                </a:cubicBezTo>
                <a:cubicBezTo>
                  <a:pt x="100487" y="77966"/>
                  <a:pt x="105566" y="75265"/>
                  <a:pt x="111006" y="73934"/>
                </a:cubicBezTo>
                <a:cubicBezTo>
                  <a:pt x="111025" y="73934"/>
                  <a:pt x="111044" y="73915"/>
                  <a:pt x="111063" y="73915"/>
                </a:cubicBezTo>
                <a:close/>
                <a:moveTo>
                  <a:pt x="110297" y="77793"/>
                </a:moveTo>
                <a:cubicBezTo>
                  <a:pt x="112982" y="77793"/>
                  <a:pt x="115664" y="78407"/>
                  <a:pt x="118176" y="79602"/>
                </a:cubicBezTo>
                <a:cubicBezTo>
                  <a:pt x="125347" y="83007"/>
                  <a:pt x="129456" y="89664"/>
                  <a:pt x="131282" y="97025"/>
                </a:cubicBezTo>
                <a:cubicBezTo>
                  <a:pt x="131339" y="97900"/>
                  <a:pt x="131415" y="98756"/>
                  <a:pt x="131472" y="99612"/>
                </a:cubicBezTo>
                <a:cubicBezTo>
                  <a:pt x="131434" y="100277"/>
                  <a:pt x="131377" y="100924"/>
                  <a:pt x="131320" y="101571"/>
                </a:cubicBezTo>
                <a:cubicBezTo>
                  <a:pt x="131111" y="96683"/>
                  <a:pt x="129817" y="91889"/>
                  <a:pt x="126945" y="87705"/>
                </a:cubicBezTo>
                <a:cubicBezTo>
                  <a:pt x="123231" y="82296"/>
                  <a:pt x="117620" y="78272"/>
                  <a:pt x="110971" y="78272"/>
                </a:cubicBezTo>
                <a:cubicBezTo>
                  <a:pt x="110605" y="78272"/>
                  <a:pt x="110236" y="78284"/>
                  <a:pt x="109864" y="78309"/>
                </a:cubicBezTo>
                <a:cubicBezTo>
                  <a:pt x="93449" y="79374"/>
                  <a:pt x="89931" y="102199"/>
                  <a:pt x="99460" y="112869"/>
                </a:cubicBezTo>
                <a:cubicBezTo>
                  <a:pt x="102199" y="115913"/>
                  <a:pt x="105927" y="117891"/>
                  <a:pt x="109997" y="118461"/>
                </a:cubicBezTo>
                <a:cubicBezTo>
                  <a:pt x="104957" y="118347"/>
                  <a:pt x="100202" y="116046"/>
                  <a:pt x="96987" y="112165"/>
                </a:cubicBezTo>
                <a:cubicBezTo>
                  <a:pt x="90920" y="104823"/>
                  <a:pt x="91186" y="94419"/>
                  <a:pt x="95884" y="86468"/>
                </a:cubicBezTo>
                <a:cubicBezTo>
                  <a:pt x="97120" y="84376"/>
                  <a:pt x="98661" y="82474"/>
                  <a:pt x="100430" y="80800"/>
                </a:cubicBezTo>
                <a:cubicBezTo>
                  <a:pt x="101381" y="80173"/>
                  <a:pt x="102389" y="79621"/>
                  <a:pt x="103454" y="79183"/>
                </a:cubicBezTo>
                <a:cubicBezTo>
                  <a:pt x="105665" y="78250"/>
                  <a:pt x="107982" y="77793"/>
                  <a:pt x="110297" y="77793"/>
                </a:cubicBezTo>
                <a:close/>
                <a:moveTo>
                  <a:pt x="226139" y="112698"/>
                </a:moveTo>
                <a:cubicBezTo>
                  <a:pt x="226443" y="112869"/>
                  <a:pt x="226747" y="113021"/>
                  <a:pt x="227052" y="113155"/>
                </a:cubicBezTo>
                <a:cubicBezTo>
                  <a:pt x="223951" y="115722"/>
                  <a:pt x="220261" y="117092"/>
                  <a:pt x="216571" y="118671"/>
                </a:cubicBezTo>
                <a:cubicBezTo>
                  <a:pt x="219653" y="116521"/>
                  <a:pt x="222848" y="114524"/>
                  <a:pt x="226139" y="112698"/>
                </a:cubicBezTo>
                <a:close/>
                <a:moveTo>
                  <a:pt x="234375" y="113953"/>
                </a:moveTo>
                <a:cubicBezTo>
                  <a:pt x="232168" y="116369"/>
                  <a:pt x="229201" y="117796"/>
                  <a:pt x="226082" y="118747"/>
                </a:cubicBezTo>
                <a:cubicBezTo>
                  <a:pt x="228516" y="117739"/>
                  <a:pt x="230742" y="116369"/>
                  <a:pt x="232492" y="114182"/>
                </a:cubicBezTo>
                <a:cubicBezTo>
                  <a:pt x="233119" y="114144"/>
                  <a:pt x="233747" y="114068"/>
                  <a:pt x="234375" y="113953"/>
                </a:cubicBezTo>
                <a:close/>
                <a:moveTo>
                  <a:pt x="219691" y="102465"/>
                </a:moveTo>
                <a:cubicBezTo>
                  <a:pt x="219843" y="103036"/>
                  <a:pt x="220014" y="103606"/>
                  <a:pt x="220223" y="104177"/>
                </a:cubicBezTo>
                <a:cubicBezTo>
                  <a:pt x="219329" y="109617"/>
                  <a:pt x="216933" y="114676"/>
                  <a:pt x="213281" y="118804"/>
                </a:cubicBezTo>
                <a:cubicBezTo>
                  <a:pt x="213680" y="118233"/>
                  <a:pt x="214060" y="117662"/>
                  <a:pt x="214422" y="117092"/>
                </a:cubicBezTo>
                <a:lnTo>
                  <a:pt x="214403" y="117092"/>
                </a:lnTo>
                <a:cubicBezTo>
                  <a:pt x="217180" y="112641"/>
                  <a:pt x="218987" y="107658"/>
                  <a:pt x="219691" y="102465"/>
                </a:cubicBezTo>
                <a:close/>
                <a:moveTo>
                  <a:pt x="228155" y="113592"/>
                </a:moveTo>
                <a:lnTo>
                  <a:pt x="228155" y="113611"/>
                </a:lnTo>
                <a:cubicBezTo>
                  <a:pt x="229220" y="113953"/>
                  <a:pt x="230361" y="114163"/>
                  <a:pt x="231503" y="114201"/>
                </a:cubicBezTo>
                <a:cubicBezTo>
                  <a:pt x="229125" y="116959"/>
                  <a:pt x="225853" y="118233"/>
                  <a:pt x="222411" y="119241"/>
                </a:cubicBezTo>
                <a:cubicBezTo>
                  <a:pt x="224845" y="118062"/>
                  <a:pt x="226919" y="116407"/>
                  <a:pt x="228155" y="113592"/>
                </a:cubicBezTo>
                <a:close/>
                <a:moveTo>
                  <a:pt x="176894" y="58546"/>
                </a:moveTo>
                <a:cubicBezTo>
                  <a:pt x="176742" y="59021"/>
                  <a:pt x="176627" y="59535"/>
                  <a:pt x="176532" y="60030"/>
                </a:cubicBezTo>
                <a:cubicBezTo>
                  <a:pt x="173052" y="64918"/>
                  <a:pt x="170027" y="70282"/>
                  <a:pt x="166984" y="75398"/>
                </a:cubicBezTo>
                <a:cubicBezTo>
                  <a:pt x="163541" y="81181"/>
                  <a:pt x="160212" y="87058"/>
                  <a:pt x="157283" y="93126"/>
                </a:cubicBezTo>
                <a:cubicBezTo>
                  <a:pt x="153270" y="101476"/>
                  <a:pt x="149770" y="110244"/>
                  <a:pt x="147545" y="119298"/>
                </a:cubicBezTo>
                <a:cubicBezTo>
                  <a:pt x="147602" y="118100"/>
                  <a:pt x="147640" y="116902"/>
                  <a:pt x="147621" y="115703"/>
                </a:cubicBezTo>
                <a:cubicBezTo>
                  <a:pt x="147773" y="114866"/>
                  <a:pt x="147944" y="114030"/>
                  <a:pt x="148115" y="113193"/>
                </a:cubicBezTo>
                <a:cubicBezTo>
                  <a:pt x="154183" y="93373"/>
                  <a:pt x="166204" y="76140"/>
                  <a:pt x="176894" y="58546"/>
                </a:cubicBezTo>
                <a:close/>
                <a:moveTo>
                  <a:pt x="109940" y="73915"/>
                </a:moveTo>
                <a:cubicBezTo>
                  <a:pt x="100107" y="76197"/>
                  <a:pt x="91471" y="83977"/>
                  <a:pt x="89702" y="94153"/>
                </a:cubicBezTo>
                <a:cubicBezTo>
                  <a:pt x="87933" y="104329"/>
                  <a:pt x="92917" y="115038"/>
                  <a:pt x="102960" y="118537"/>
                </a:cubicBezTo>
                <a:cubicBezTo>
                  <a:pt x="105128" y="119299"/>
                  <a:pt x="107396" y="119686"/>
                  <a:pt x="109691" y="119686"/>
                </a:cubicBezTo>
                <a:cubicBezTo>
                  <a:pt x="110033" y="119686"/>
                  <a:pt x="110377" y="119677"/>
                  <a:pt x="110720" y="119660"/>
                </a:cubicBezTo>
                <a:lnTo>
                  <a:pt x="110720" y="119660"/>
                </a:lnTo>
                <a:cubicBezTo>
                  <a:pt x="109787" y="119799"/>
                  <a:pt x="108848" y="119867"/>
                  <a:pt x="107910" y="119867"/>
                </a:cubicBezTo>
                <a:cubicBezTo>
                  <a:pt x="101412" y="119867"/>
                  <a:pt x="94985" y="116587"/>
                  <a:pt x="91129" y="110853"/>
                </a:cubicBezTo>
                <a:cubicBezTo>
                  <a:pt x="84928" y="101590"/>
                  <a:pt x="86925" y="89074"/>
                  <a:pt x="94591" y="81276"/>
                </a:cubicBezTo>
                <a:cubicBezTo>
                  <a:pt x="97805" y="78023"/>
                  <a:pt x="101780" y="75627"/>
                  <a:pt x="106155" y="74276"/>
                </a:cubicBezTo>
                <a:cubicBezTo>
                  <a:pt x="107411" y="74067"/>
                  <a:pt x="108666" y="73953"/>
                  <a:pt x="109940" y="73915"/>
                </a:cubicBezTo>
                <a:close/>
                <a:moveTo>
                  <a:pt x="70130" y="115383"/>
                </a:moveTo>
                <a:cubicBezTo>
                  <a:pt x="74090" y="115383"/>
                  <a:pt x="78131" y="116289"/>
                  <a:pt x="82208" y="117472"/>
                </a:cubicBezTo>
                <a:cubicBezTo>
                  <a:pt x="81086" y="117225"/>
                  <a:pt x="79964" y="116997"/>
                  <a:pt x="78822" y="116788"/>
                </a:cubicBezTo>
                <a:cubicBezTo>
                  <a:pt x="76385" y="116352"/>
                  <a:pt x="73914" y="116094"/>
                  <a:pt x="71473" y="116094"/>
                </a:cubicBezTo>
                <a:cubicBezTo>
                  <a:pt x="66561" y="116094"/>
                  <a:pt x="61769" y="117137"/>
                  <a:pt x="57614" y="119869"/>
                </a:cubicBezTo>
                <a:cubicBezTo>
                  <a:pt x="58128" y="119355"/>
                  <a:pt x="58641" y="118861"/>
                  <a:pt x="59155" y="118347"/>
                </a:cubicBezTo>
                <a:cubicBezTo>
                  <a:pt x="62714" y="116193"/>
                  <a:pt x="66385" y="115383"/>
                  <a:pt x="70130" y="115383"/>
                </a:cubicBezTo>
                <a:close/>
                <a:moveTo>
                  <a:pt x="179024" y="119888"/>
                </a:moveTo>
                <a:lnTo>
                  <a:pt x="179157" y="119983"/>
                </a:lnTo>
                <a:lnTo>
                  <a:pt x="179157" y="120002"/>
                </a:lnTo>
                <a:cubicBezTo>
                  <a:pt x="179119" y="119964"/>
                  <a:pt x="179062" y="119926"/>
                  <a:pt x="179024" y="119888"/>
                </a:cubicBezTo>
                <a:close/>
                <a:moveTo>
                  <a:pt x="259825" y="116179"/>
                </a:moveTo>
                <a:cubicBezTo>
                  <a:pt x="260053" y="117567"/>
                  <a:pt x="260357" y="118937"/>
                  <a:pt x="260700" y="120287"/>
                </a:cubicBezTo>
                <a:lnTo>
                  <a:pt x="260681" y="120287"/>
                </a:lnTo>
                <a:cubicBezTo>
                  <a:pt x="260338" y="119032"/>
                  <a:pt x="260034" y="117758"/>
                  <a:pt x="259806" y="116483"/>
                </a:cubicBezTo>
                <a:lnTo>
                  <a:pt x="259825" y="116179"/>
                </a:lnTo>
                <a:close/>
                <a:moveTo>
                  <a:pt x="36634" y="119127"/>
                </a:moveTo>
                <a:lnTo>
                  <a:pt x="36634" y="119127"/>
                </a:lnTo>
                <a:cubicBezTo>
                  <a:pt x="36197" y="119469"/>
                  <a:pt x="35778" y="119831"/>
                  <a:pt x="35360" y="120173"/>
                </a:cubicBezTo>
                <a:cubicBezTo>
                  <a:pt x="35131" y="120249"/>
                  <a:pt x="34922" y="120325"/>
                  <a:pt x="34713" y="120420"/>
                </a:cubicBezTo>
                <a:cubicBezTo>
                  <a:pt x="35360" y="120002"/>
                  <a:pt x="35987" y="119565"/>
                  <a:pt x="36634" y="119127"/>
                </a:cubicBezTo>
                <a:close/>
                <a:moveTo>
                  <a:pt x="197047" y="82367"/>
                </a:moveTo>
                <a:cubicBezTo>
                  <a:pt x="197644" y="82367"/>
                  <a:pt x="198237" y="82492"/>
                  <a:pt x="198787" y="82740"/>
                </a:cubicBezTo>
                <a:cubicBezTo>
                  <a:pt x="200917" y="83748"/>
                  <a:pt x="201963" y="86126"/>
                  <a:pt x="202439" y="88294"/>
                </a:cubicBezTo>
                <a:cubicBezTo>
                  <a:pt x="203466" y="93069"/>
                  <a:pt x="202115" y="98014"/>
                  <a:pt x="200404" y="102465"/>
                </a:cubicBezTo>
                <a:cubicBezTo>
                  <a:pt x="198083" y="108475"/>
                  <a:pt x="194716" y="114429"/>
                  <a:pt x="193841" y="120801"/>
                </a:cubicBezTo>
                <a:cubicBezTo>
                  <a:pt x="192947" y="111538"/>
                  <a:pt x="199243" y="103131"/>
                  <a:pt x="201031" y="94229"/>
                </a:cubicBezTo>
                <a:lnTo>
                  <a:pt x="201031" y="94210"/>
                </a:lnTo>
                <a:cubicBezTo>
                  <a:pt x="201754" y="90729"/>
                  <a:pt x="202401" y="85765"/>
                  <a:pt x="199148" y="83292"/>
                </a:cubicBezTo>
                <a:cubicBezTo>
                  <a:pt x="198443" y="82753"/>
                  <a:pt x="197577" y="82465"/>
                  <a:pt x="196688" y="82465"/>
                </a:cubicBezTo>
                <a:cubicBezTo>
                  <a:pt x="196355" y="82465"/>
                  <a:pt x="196019" y="82505"/>
                  <a:pt x="195686" y="82588"/>
                </a:cubicBezTo>
                <a:cubicBezTo>
                  <a:pt x="196131" y="82440"/>
                  <a:pt x="196590" y="82367"/>
                  <a:pt x="197047" y="82367"/>
                </a:cubicBezTo>
                <a:close/>
                <a:moveTo>
                  <a:pt x="175600" y="65336"/>
                </a:moveTo>
                <a:cubicBezTo>
                  <a:pt x="170712" y="85460"/>
                  <a:pt x="155267" y="101381"/>
                  <a:pt x="149085" y="120934"/>
                </a:cubicBezTo>
                <a:lnTo>
                  <a:pt x="149104" y="120801"/>
                </a:lnTo>
                <a:cubicBezTo>
                  <a:pt x="151330" y="113934"/>
                  <a:pt x="154297" y="107334"/>
                  <a:pt x="157607" y="100886"/>
                </a:cubicBezTo>
                <a:cubicBezTo>
                  <a:pt x="162761" y="90843"/>
                  <a:pt x="168601" y="81181"/>
                  <a:pt x="173223" y="70871"/>
                </a:cubicBezTo>
                <a:cubicBezTo>
                  <a:pt x="174041" y="69045"/>
                  <a:pt x="174820" y="67200"/>
                  <a:pt x="175600" y="65336"/>
                </a:cubicBezTo>
                <a:close/>
                <a:moveTo>
                  <a:pt x="98984" y="118823"/>
                </a:moveTo>
                <a:cubicBezTo>
                  <a:pt x="99878" y="119241"/>
                  <a:pt x="100791" y="119603"/>
                  <a:pt x="101742" y="119888"/>
                </a:cubicBezTo>
                <a:cubicBezTo>
                  <a:pt x="103671" y="120477"/>
                  <a:pt x="105667" y="120769"/>
                  <a:pt x="107663" y="120769"/>
                </a:cubicBezTo>
                <a:cubicBezTo>
                  <a:pt x="109919" y="120769"/>
                  <a:pt x="112175" y="120396"/>
                  <a:pt x="114334" y="119660"/>
                </a:cubicBezTo>
                <a:lnTo>
                  <a:pt x="114334" y="119660"/>
                </a:lnTo>
                <a:cubicBezTo>
                  <a:pt x="113802" y="119945"/>
                  <a:pt x="113250" y="120211"/>
                  <a:pt x="112698" y="120440"/>
                </a:cubicBezTo>
                <a:cubicBezTo>
                  <a:pt x="111137" y="120954"/>
                  <a:pt x="109539" y="121192"/>
                  <a:pt x="107942" y="121192"/>
                </a:cubicBezTo>
                <a:cubicBezTo>
                  <a:pt x="104870" y="121192"/>
                  <a:pt x="101800" y="120312"/>
                  <a:pt x="98984" y="118823"/>
                </a:cubicBezTo>
                <a:close/>
                <a:moveTo>
                  <a:pt x="285332" y="84871"/>
                </a:moveTo>
                <a:cubicBezTo>
                  <a:pt x="282688" y="90501"/>
                  <a:pt x="280329" y="96226"/>
                  <a:pt x="279625" y="102484"/>
                </a:cubicBezTo>
                <a:cubicBezTo>
                  <a:pt x="278864" y="109179"/>
                  <a:pt x="280633" y="116559"/>
                  <a:pt x="285313" y="121333"/>
                </a:cubicBezTo>
                <a:lnTo>
                  <a:pt x="285313" y="119641"/>
                </a:lnTo>
                <a:cubicBezTo>
                  <a:pt x="283144" y="117130"/>
                  <a:pt x="281775" y="113972"/>
                  <a:pt x="281090" y="110606"/>
                </a:cubicBezTo>
                <a:lnTo>
                  <a:pt x="281090" y="110606"/>
                </a:lnTo>
                <a:cubicBezTo>
                  <a:pt x="281908" y="113820"/>
                  <a:pt x="283353" y="116826"/>
                  <a:pt x="285313" y="119488"/>
                </a:cubicBezTo>
                <a:lnTo>
                  <a:pt x="285313" y="115209"/>
                </a:lnTo>
                <a:cubicBezTo>
                  <a:pt x="284361" y="112070"/>
                  <a:pt x="283924" y="108818"/>
                  <a:pt x="284019" y="105546"/>
                </a:cubicBezTo>
                <a:cubicBezTo>
                  <a:pt x="284114" y="102883"/>
                  <a:pt x="284552" y="100258"/>
                  <a:pt x="285313" y="97729"/>
                </a:cubicBezTo>
                <a:lnTo>
                  <a:pt x="285313" y="94609"/>
                </a:lnTo>
                <a:cubicBezTo>
                  <a:pt x="282688" y="101400"/>
                  <a:pt x="282364" y="108875"/>
                  <a:pt x="284419" y="115875"/>
                </a:cubicBezTo>
                <a:cubicBezTo>
                  <a:pt x="282326" y="112089"/>
                  <a:pt x="281318" y="107791"/>
                  <a:pt x="281508" y="103473"/>
                </a:cubicBezTo>
                <a:cubicBezTo>
                  <a:pt x="281737" y="99365"/>
                  <a:pt x="283049" y="95389"/>
                  <a:pt x="285313" y="91946"/>
                </a:cubicBezTo>
                <a:lnTo>
                  <a:pt x="285313" y="90082"/>
                </a:lnTo>
                <a:cubicBezTo>
                  <a:pt x="283924" y="91965"/>
                  <a:pt x="282802" y="94039"/>
                  <a:pt x="281965" y="96226"/>
                </a:cubicBezTo>
                <a:cubicBezTo>
                  <a:pt x="282878" y="93164"/>
                  <a:pt x="284000" y="90196"/>
                  <a:pt x="285332" y="87305"/>
                </a:cubicBezTo>
                <a:lnTo>
                  <a:pt x="285332" y="84871"/>
                </a:lnTo>
                <a:close/>
                <a:moveTo>
                  <a:pt x="96740" y="77529"/>
                </a:moveTo>
                <a:lnTo>
                  <a:pt x="96740" y="77529"/>
                </a:lnTo>
                <a:cubicBezTo>
                  <a:pt x="91585" y="80914"/>
                  <a:pt x="87895" y="86088"/>
                  <a:pt x="86374" y="92042"/>
                </a:cubicBezTo>
                <a:cubicBezTo>
                  <a:pt x="83635" y="102902"/>
                  <a:pt x="88504" y="114429"/>
                  <a:pt x="98528" y="119622"/>
                </a:cubicBezTo>
                <a:cubicBezTo>
                  <a:pt x="100012" y="120382"/>
                  <a:pt x="101590" y="120991"/>
                  <a:pt x="103207" y="121410"/>
                </a:cubicBezTo>
                <a:cubicBezTo>
                  <a:pt x="101172" y="121257"/>
                  <a:pt x="99137" y="120953"/>
                  <a:pt x="97139" y="120516"/>
                </a:cubicBezTo>
                <a:cubicBezTo>
                  <a:pt x="92803" y="118690"/>
                  <a:pt x="89189" y="115513"/>
                  <a:pt x="86773" y="111481"/>
                </a:cubicBezTo>
                <a:cubicBezTo>
                  <a:pt x="81714" y="103131"/>
                  <a:pt x="82588" y="92897"/>
                  <a:pt x="88257" y="85080"/>
                </a:cubicBezTo>
                <a:cubicBezTo>
                  <a:pt x="90501" y="81980"/>
                  <a:pt x="93392" y="79393"/>
                  <a:pt x="96740" y="77529"/>
                </a:cubicBezTo>
                <a:close/>
                <a:moveTo>
                  <a:pt x="227584" y="113611"/>
                </a:moveTo>
                <a:cubicBezTo>
                  <a:pt x="225910" y="117853"/>
                  <a:pt x="220604" y="119527"/>
                  <a:pt x="216552" y="120592"/>
                </a:cubicBezTo>
                <a:lnTo>
                  <a:pt x="216552" y="120611"/>
                </a:lnTo>
                <a:cubicBezTo>
                  <a:pt x="215107" y="120991"/>
                  <a:pt x="213623" y="121372"/>
                  <a:pt x="212215" y="121866"/>
                </a:cubicBezTo>
                <a:cubicBezTo>
                  <a:pt x="212558" y="121581"/>
                  <a:pt x="212919" y="121333"/>
                  <a:pt x="213262" y="121067"/>
                </a:cubicBezTo>
                <a:cubicBezTo>
                  <a:pt x="218055" y="118595"/>
                  <a:pt x="223609" y="117358"/>
                  <a:pt x="227584" y="113611"/>
                </a:cubicBezTo>
                <a:close/>
                <a:moveTo>
                  <a:pt x="70758" y="116814"/>
                </a:moveTo>
                <a:cubicBezTo>
                  <a:pt x="74794" y="116814"/>
                  <a:pt x="78882" y="117489"/>
                  <a:pt x="82607" y="118366"/>
                </a:cubicBezTo>
                <a:cubicBezTo>
                  <a:pt x="85556" y="119051"/>
                  <a:pt x="88523" y="119888"/>
                  <a:pt x="91509" y="120649"/>
                </a:cubicBezTo>
                <a:cubicBezTo>
                  <a:pt x="87172" y="119793"/>
                  <a:pt x="82836" y="118842"/>
                  <a:pt x="78461" y="118252"/>
                </a:cubicBezTo>
                <a:cubicBezTo>
                  <a:pt x="76205" y="117950"/>
                  <a:pt x="73932" y="117764"/>
                  <a:pt x="71664" y="117764"/>
                </a:cubicBezTo>
                <a:cubicBezTo>
                  <a:pt x="69076" y="117764"/>
                  <a:pt x="66493" y="118006"/>
                  <a:pt x="63948" y="118595"/>
                </a:cubicBezTo>
                <a:cubicBezTo>
                  <a:pt x="61076" y="119260"/>
                  <a:pt x="57976" y="120401"/>
                  <a:pt x="55408" y="122151"/>
                </a:cubicBezTo>
                <a:lnTo>
                  <a:pt x="56416" y="121105"/>
                </a:lnTo>
                <a:cubicBezTo>
                  <a:pt x="60534" y="117915"/>
                  <a:pt x="65603" y="116814"/>
                  <a:pt x="70758" y="116814"/>
                </a:cubicBezTo>
                <a:close/>
                <a:moveTo>
                  <a:pt x="35892" y="121961"/>
                </a:moveTo>
                <a:lnTo>
                  <a:pt x="35892" y="121961"/>
                </a:lnTo>
                <a:cubicBezTo>
                  <a:pt x="35683" y="122227"/>
                  <a:pt x="35474" y="122494"/>
                  <a:pt x="35265" y="122760"/>
                </a:cubicBezTo>
                <a:cubicBezTo>
                  <a:pt x="35246" y="122760"/>
                  <a:pt x="35246" y="122741"/>
                  <a:pt x="35227" y="122741"/>
                </a:cubicBezTo>
                <a:lnTo>
                  <a:pt x="35892" y="121961"/>
                </a:lnTo>
                <a:close/>
                <a:moveTo>
                  <a:pt x="173679" y="74714"/>
                </a:moveTo>
                <a:cubicBezTo>
                  <a:pt x="172519" y="79602"/>
                  <a:pt x="171168" y="84376"/>
                  <a:pt x="169019" y="89017"/>
                </a:cubicBezTo>
                <a:cubicBezTo>
                  <a:pt x="163807" y="100239"/>
                  <a:pt x="156104" y="110054"/>
                  <a:pt x="150208" y="120896"/>
                </a:cubicBezTo>
                <a:cubicBezTo>
                  <a:pt x="149732" y="121771"/>
                  <a:pt x="149256" y="122665"/>
                  <a:pt x="148800" y="123578"/>
                </a:cubicBezTo>
                <a:cubicBezTo>
                  <a:pt x="152167" y="113250"/>
                  <a:pt x="157797" y="103910"/>
                  <a:pt x="163351" y="94571"/>
                </a:cubicBezTo>
                <a:cubicBezTo>
                  <a:pt x="167155" y="88180"/>
                  <a:pt x="170902" y="81618"/>
                  <a:pt x="173679" y="74714"/>
                </a:cubicBezTo>
                <a:close/>
                <a:moveTo>
                  <a:pt x="71726" y="118723"/>
                </a:moveTo>
                <a:cubicBezTo>
                  <a:pt x="75049" y="118723"/>
                  <a:pt x="78382" y="119134"/>
                  <a:pt x="81656" y="119698"/>
                </a:cubicBezTo>
                <a:cubicBezTo>
                  <a:pt x="87629" y="120744"/>
                  <a:pt x="93716" y="122361"/>
                  <a:pt x="99821" y="122969"/>
                </a:cubicBezTo>
                <a:cubicBezTo>
                  <a:pt x="101456" y="123348"/>
                  <a:pt x="103132" y="123539"/>
                  <a:pt x="104809" y="123539"/>
                </a:cubicBezTo>
                <a:cubicBezTo>
                  <a:pt x="106333" y="123539"/>
                  <a:pt x="107857" y="123381"/>
                  <a:pt x="109351" y="123064"/>
                </a:cubicBezTo>
                <a:lnTo>
                  <a:pt x="109351" y="123064"/>
                </a:lnTo>
                <a:cubicBezTo>
                  <a:pt x="107753" y="123597"/>
                  <a:pt x="106022" y="123730"/>
                  <a:pt x="104310" y="123787"/>
                </a:cubicBezTo>
                <a:cubicBezTo>
                  <a:pt x="103170" y="123832"/>
                  <a:pt x="102026" y="123854"/>
                  <a:pt x="100882" y="123854"/>
                </a:cubicBezTo>
                <a:cubicBezTo>
                  <a:pt x="99126" y="123854"/>
                  <a:pt x="97368" y="123803"/>
                  <a:pt x="95618" y="123711"/>
                </a:cubicBezTo>
                <a:cubicBezTo>
                  <a:pt x="89208" y="123407"/>
                  <a:pt x="82931" y="122285"/>
                  <a:pt x="76597" y="121429"/>
                </a:cubicBezTo>
                <a:cubicBezTo>
                  <a:pt x="73967" y="121064"/>
                  <a:pt x="71223" y="120818"/>
                  <a:pt x="68485" y="120818"/>
                </a:cubicBezTo>
                <a:cubicBezTo>
                  <a:pt x="64234" y="120818"/>
                  <a:pt x="59997" y="121410"/>
                  <a:pt x="56226" y="123064"/>
                </a:cubicBezTo>
                <a:cubicBezTo>
                  <a:pt x="59041" y="121162"/>
                  <a:pt x="62217" y="119869"/>
                  <a:pt x="65565" y="119260"/>
                </a:cubicBezTo>
                <a:cubicBezTo>
                  <a:pt x="67604" y="118881"/>
                  <a:pt x="69663" y="118723"/>
                  <a:pt x="71726" y="118723"/>
                </a:cubicBezTo>
                <a:close/>
                <a:moveTo>
                  <a:pt x="112488" y="75328"/>
                </a:moveTo>
                <a:cubicBezTo>
                  <a:pt x="114314" y="75328"/>
                  <a:pt x="116137" y="75606"/>
                  <a:pt x="117891" y="76159"/>
                </a:cubicBezTo>
                <a:cubicBezTo>
                  <a:pt x="123654" y="77985"/>
                  <a:pt x="127915" y="82664"/>
                  <a:pt x="130559" y="87952"/>
                </a:cubicBezTo>
                <a:cubicBezTo>
                  <a:pt x="135885" y="98604"/>
                  <a:pt x="135638" y="111614"/>
                  <a:pt x="131586" y="122684"/>
                </a:cubicBezTo>
                <a:cubicBezTo>
                  <a:pt x="131339" y="123121"/>
                  <a:pt x="131073" y="123559"/>
                  <a:pt x="130806" y="123977"/>
                </a:cubicBezTo>
                <a:cubicBezTo>
                  <a:pt x="133393" y="112774"/>
                  <a:pt x="135086" y="100848"/>
                  <a:pt x="129741" y="90196"/>
                </a:cubicBezTo>
                <a:lnTo>
                  <a:pt x="129741" y="90216"/>
                </a:lnTo>
                <a:cubicBezTo>
                  <a:pt x="126030" y="82808"/>
                  <a:pt x="118434" y="77030"/>
                  <a:pt x="110250" y="77030"/>
                </a:cubicBezTo>
                <a:cubicBezTo>
                  <a:pt x="108157" y="77030"/>
                  <a:pt x="106026" y="77407"/>
                  <a:pt x="103911" y="78232"/>
                </a:cubicBezTo>
                <a:cubicBezTo>
                  <a:pt x="103664" y="78347"/>
                  <a:pt x="103416" y="78442"/>
                  <a:pt x="103169" y="78556"/>
                </a:cubicBezTo>
                <a:cubicBezTo>
                  <a:pt x="104672" y="77472"/>
                  <a:pt x="106307" y="76578"/>
                  <a:pt x="108019" y="75893"/>
                </a:cubicBezTo>
                <a:cubicBezTo>
                  <a:pt x="109486" y="75515"/>
                  <a:pt x="110988" y="75328"/>
                  <a:pt x="112488" y="75328"/>
                </a:cubicBezTo>
                <a:close/>
                <a:moveTo>
                  <a:pt x="207803" y="89131"/>
                </a:moveTo>
                <a:lnTo>
                  <a:pt x="207803" y="89131"/>
                </a:lnTo>
                <a:cubicBezTo>
                  <a:pt x="208868" y="91509"/>
                  <a:pt x="209495" y="94077"/>
                  <a:pt x="209610" y="96702"/>
                </a:cubicBezTo>
                <a:cubicBezTo>
                  <a:pt x="209819" y="101171"/>
                  <a:pt x="208716" y="105584"/>
                  <a:pt x="207004" y="109693"/>
                </a:cubicBezTo>
                <a:cubicBezTo>
                  <a:pt x="204873" y="114885"/>
                  <a:pt x="201830" y="119584"/>
                  <a:pt x="198882" y="124358"/>
                </a:cubicBezTo>
                <a:cubicBezTo>
                  <a:pt x="198939" y="124244"/>
                  <a:pt x="198977" y="124149"/>
                  <a:pt x="199015" y="124053"/>
                </a:cubicBezTo>
                <a:cubicBezTo>
                  <a:pt x="200955" y="119736"/>
                  <a:pt x="203066" y="115494"/>
                  <a:pt x="204778" y="111081"/>
                </a:cubicBezTo>
                <a:cubicBezTo>
                  <a:pt x="207327" y="104576"/>
                  <a:pt x="209952" y="96169"/>
                  <a:pt x="207803" y="89131"/>
                </a:cubicBezTo>
                <a:close/>
                <a:moveTo>
                  <a:pt x="285313" y="75056"/>
                </a:moveTo>
                <a:cubicBezTo>
                  <a:pt x="282421" y="80192"/>
                  <a:pt x="279207" y="85194"/>
                  <a:pt x="277057" y="90691"/>
                </a:cubicBezTo>
                <a:cubicBezTo>
                  <a:pt x="273444" y="99916"/>
                  <a:pt x="274318" y="110016"/>
                  <a:pt x="279739" y="118366"/>
                </a:cubicBezTo>
                <a:cubicBezTo>
                  <a:pt x="281280" y="120763"/>
                  <a:pt x="283163" y="122931"/>
                  <a:pt x="285313" y="124795"/>
                </a:cubicBezTo>
                <a:lnTo>
                  <a:pt x="285313" y="121999"/>
                </a:lnTo>
                <a:cubicBezTo>
                  <a:pt x="280082" y="115779"/>
                  <a:pt x="277552" y="107715"/>
                  <a:pt x="278313" y="99631"/>
                </a:cubicBezTo>
                <a:cubicBezTo>
                  <a:pt x="278883" y="93753"/>
                  <a:pt x="281299" y="88599"/>
                  <a:pt x="284514" y="83729"/>
                </a:cubicBezTo>
                <a:cubicBezTo>
                  <a:pt x="284780" y="83330"/>
                  <a:pt x="285046" y="82950"/>
                  <a:pt x="285313" y="82550"/>
                </a:cubicBezTo>
                <a:lnTo>
                  <a:pt x="285313" y="80876"/>
                </a:lnTo>
                <a:cubicBezTo>
                  <a:pt x="284381" y="82246"/>
                  <a:pt x="283468" y="83596"/>
                  <a:pt x="282612" y="85004"/>
                </a:cubicBezTo>
                <a:cubicBezTo>
                  <a:pt x="279568" y="89930"/>
                  <a:pt x="277571" y="95332"/>
                  <a:pt x="277267" y="101152"/>
                </a:cubicBezTo>
                <a:cubicBezTo>
                  <a:pt x="276886" y="109084"/>
                  <a:pt x="279568" y="116883"/>
                  <a:pt x="284761" y="122912"/>
                </a:cubicBezTo>
                <a:cubicBezTo>
                  <a:pt x="279892" y="118252"/>
                  <a:pt x="276753" y="112070"/>
                  <a:pt x="275878" y="105394"/>
                </a:cubicBezTo>
                <a:cubicBezTo>
                  <a:pt x="274547" y="94800"/>
                  <a:pt x="280215" y="85765"/>
                  <a:pt x="285274" y="76977"/>
                </a:cubicBezTo>
                <a:lnTo>
                  <a:pt x="285313" y="76901"/>
                </a:lnTo>
                <a:lnTo>
                  <a:pt x="285313" y="75056"/>
                </a:lnTo>
                <a:close/>
                <a:moveTo>
                  <a:pt x="219577" y="121105"/>
                </a:moveTo>
                <a:lnTo>
                  <a:pt x="219577" y="121105"/>
                </a:lnTo>
                <a:cubicBezTo>
                  <a:pt x="216134" y="122246"/>
                  <a:pt x="212729" y="123407"/>
                  <a:pt x="209495" y="124833"/>
                </a:cubicBezTo>
                <a:lnTo>
                  <a:pt x="209248" y="124947"/>
                </a:lnTo>
                <a:cubicBezTo>
                  <a:pt x="210713" y="123882"/>
                  <a:pt x="212311" y="123026"/>
                  <a:pt x="214003" y="122418"/>
                </a:cubicBezTo>
                <a:cubicBezTo>
                  <a:pt x="215810" y="121885"/>
                  <a:pt x="217693" y="121486"/>
                  <a:pt x="219577" y="121105"/>
                </a:cubicBezTo>
                <a:close/>
                <a:moveTo>
                  <a:pt x="68022" y="121387"/>
                </a:moveTo>
                <a:cubicBezTo>
                  <a:pt x="72647" y="121387"/>
                  <a:pt x="77347" y="122072"/>
                  <a:pt x="81618" y="122779"/>
                </a:cubicBezTo>
                <a:cubicBezTo>
                  <a:pt x="87344" y="123730"/>
                  <a:pt x="93031" y="124529"/>
                  <a:pt x="98851" y="124795"/>
                </a:cubicBezTo>
                <a:cubicBezTo>
                  <a:pt x="96484" y="125066"/>
                  <a:pt x="94102" y="125201"/>
                  <a:pt x="91718" y="125201"/>
                </a:cubicBezTo>
                <a:cubicBezTo>
                  <a:pt x="91420" y="125201"/>
                  <a:pt x="91122" y="125199"/>
                  <a:pt x="90824" y="125195"/>
                </a:cubicBezTo>
                <a:cubicBezTo>
                  <a:pt x="85099" y="125062"/>
                  <a:pt x="79469" y="123863"/>
                  <a:pt x="73801" y="123102"/>
                </a:cubicBezTo>
                <a:cubicBezTo>
                  <a:pt x="71230" y="122751"/>
                  <a:pt x="68556" y="122511"/>
                  <a:pt x="65889" y="122511"/>
                </a:cubicBezTo>
                <a:cubicBezTo>
                  <a:pt x="61769" y="122511"/>
                  <a:pt x="57665" y="123084"/>
                  <a:pt x="53981" y="124700"/>
                </a:cubicBezTo>
                <a:lnTo>
                  <a:pt x="53962" y="124700"/>
                </a:lnTo>
                <a:lnTo>
                  <a:pt x="54362" y="124377"/>
                </a:lnTo>
                <a:cubicBezTo>
                  <a:pt x="58451" y="122133"/>
                  <a:pt x="63195" y="121387"/>
                  <a:pt x="68022" y="121387"/>
                </a:cubicBezTo>
                <a:close/>
                <a:moveTo>
                  <a:pt x="198105" y="81208"/>
                </a:moveTo>
                <a:cubicBezTo>
                  <a:pt x="199476" y="81208"/>
                  <a:pt x="200867" y="81611"/>
                  <a:pt x="201982" y="82284"/>
                </a:cubicBezTo>
                <a:cubicBezTo>
                  <a:pt x="204303" y="83691"/>
                  <a:pt x="205691" y="86259"/>
                  <a:pt x="206338" y="88808"/>
                </a:cubicBezTo>
                <a:cubicBezTo>
                  <a:pt x="209305" y="100468"/>
                  <a:pt x="200099" y="111195"/>
                  <a:pt x="196124" y="121410"/>
                </a:cubicBezTo>
                <a:cubicBezTo>
                  <a:pt x="195629" y="122646"/>
                  <a:pt x="195192" y="123920"/>
                  <a:pt x="194792" y="125214"/>
                </a:cubicBezTo>
                <a:cubicBezTo>
                  <a:pt x="193955" y="114334"/>
                  <a:pt x="202287" y="104995"/>
                  <a:pt x="203428" y="94343"/>
                </a:cubicBezTo>
                <a:cubicBezTo>
                  <a:pt x="203846" y="90463"/>
                  <a:pt x="203466" y="85099"/>
                  <a:pt x="199966" y="82588"/>
                </a:cubicBezTo>
                <a:cubicBezTo>
                  <a:pt x="199128" y="81984"/>
                  <a:pt x="198072" y="81675"/>
                  <a:pt x="197030" y="81675"/>
                </a:cubicBezTo>
                <a:cubicBezTo>
                  <a:pt x="196204" y="81675"/>
                  <a:pt x="195387" y="81869"/>
                  <a:pt x="194697" y="82265"/>
                </a:cubicBezTo>
                <a:cubicBezTo>
                  <a:pt x="195675" y="81529"/>
                  <a:pt x="196882" y="81208"/>
                  <a:pt x="198105" y="81208"/>
                </a:cubicBezTo>
                <a:close/>
                <a:moveTo>
                  <a:pt x="50938" y="107258"/>
                </a:moveTo>
                <a:lnTo>
                  <a:pt x="50938" y="107258"/>
                </a:lnTo>
                <a:cubicBezTo>
                  <a:pt x="43120" y="111785"/>
                  <a:pt x="36197" y="117834"/>
                  <a:pt x="27885" y="121505"/>
                </a:cubicBezTo>
                <a:cubicBezTo>
                  <a:pt x="24214" y="123083"/>
                  <a:pt x="20428" y="124377"/>
                  <a:pt x="16567" y="125404"/>
                </a:cubicBezTo>
                <a:cubicBezTo>
                  <a:pt x="18070" y="124757"/>
                  <a:pt x="19572" y="124111"/>
                  <a:pt x="21018" y="123540"/>
                </a:cubicBezTo>
                <a:cubicBezTo>
                  <a:pt x="26325" y="121410"/>
                  <a:pt x="31518" y="119051"/>
                  <a:pt x="36425" y="116103"/>
                </a:cubicBezTo>
                <a:cubicBezTo>
                  <a:pt x="41275" y="113193"/>
                  <a:pt x="45897" y="109864"/>
                  <a:pt x="50938" y="107258"/>
                </a:cubicBezTo>
                <a:close/>
                <a:moveTo>
                  <a:pt x="209362" y="124339"/>
                </a:moveTo>
                <a:lnTo>
                  <a:pt x="209362" y="124339"/>
                </a:lnTo>
                <a:cubicBezTo>
                  <a:pt x="208944" y="124662"/>
                  <a:pt x="208563" y="125043"/>
                  <a:pt x="208221" y="125423"/>
                </a:cubicBezTo>
                <a:cubicBezTo>
                  <a:pt x="207765" y="125632"/>
                  <a:pt x="207327" y="125860"/>
                  <a:pt x="206890" y="126089"/>
                </a:cubicBezTo>
                <a:cubicBezTo>
                  <a:pt x="207251" y="125765"/>
                  <a:pt x="207631" y="125461"/>
                  <a:pt x="208012" y="125157"/>
                </a:cubicBezTo>
                <a:cubicBezTo>
                  <a:pt x="208031" y="125157"/>
                  <a:pt x="208031" y="125157"/>
                  <a:pt x="208050" y="125138"/>
                </a:cubicBezTo>
                <a:cubicBezTo>
                  <a:pt x="208468" y="124852"/>
                  <a:pt x="208906" y="124586"/>
                  <a:pt x="209362" y="124339"/>
                </a:cubicBezTo>
                <a:close/>
                <a:moveTo>
                  <a:pt x="180926" y="54647"/>
                </a:moveTo>
                <a:lnTo>
                  <a:pt x="180926" y="54647"/>
                </a:lnTo>
                <a:cubicBezTo>
                  <a:pt x="180089" y="58888"/>
                  <a:pt x="179366" y="63168"/>
                  <a:pt x="178415" y="67372"/>
                </a:cubicBezTo>
                <a:cubicBezTo>
                  <a:pt x="176913" y="74067"/>
                  <a:pt x="175068" y="80705"/>
                  <a:pt x="172538" y="87058"/>
                </a:cubicBezTo>
                <a:cubicBezTo>
                  <a:pt x="167669" y="99174"/>
                  <a:pt x="159547" y="109103"/>
                  <a:pt x="152357" y="119869"/>
                </a:cubicBezTo>
                <a:cubicBezTo>
                  <a:pt x="150968" y="121942"/>
                  <a:pt x="149656" y="124053"/>
                  <a:pt x="148420" y="126222"/>
                </a:cubicBezTo>
                <a:cubicBezTo>
                  <a:pt x="151615" y="119584"/>
                  <a:pt x="155705" y="113345"/>
                  <a:pt x="159775" y="107106"/>
                </a:cubicBezTo>
                <a:cubicBezTo>
                  <a:pt x="163123" y="101970"/>
                  <a:pt x="166451" y="96797"/>
                  <a:pt x="169190" y="91319"/>
                </a:cubicBezTo>
                <a:cubicBezTo>
                  <a:pt x="172120" y="85441"/>
                  <a:pt x="174003" y="79355"/>
                  <a:pt x="175391" y="72945"/>
                </a:cubicBezTo>
                <a:cubicBezTo>
                  <a:pt x="176285" y="68855"/>
                  <a:pt x="177179" y="64785"/>
                  <a:pt x="178511" y="60809"/>
                </a:cubicBezTo>
                <a:cubicBezTo>
                  <a:pt x="179214" y="58698"/>
                  <a:pt x="180032" y="56663"/>
                  <a:pt x="180926" y="54647"/>
                </a:cubicBezTo>
                <a:close/>
                <a:moveTo>
                  <a:pt x="175898" y="121894"/>
                </a:moveTo>
                <a:cubicBezTo>
                  <a:pt x="176060" y="121894"/>
                  <a:pt x="176227" y="121935"/>
                  <a:pt x="176399" y="122018"/>
                </a:cubicBezTo>
                <a:cubicBezTo>
                  <a:pt x="177464" y="122246"/>
                  <a:pt x="177864" y="123255"/>
                  <a:pt x="177731" y="124282"/>
                </a:cubicBezTo>
                <a:cubicBezTo>
                  <a:pt x="177587" y="125264"/>
                  <a:pt x="176495" y="126355"/>
                  <a:pt x="175470" y="126355"/>
                </a:cubicBezTo>
                <a:cubicBezTo>
                  <a:pt x="175006" y="126355"/>
                  <a:pt x="174555" y="126132"/>
                  <a:pt x="174212" y="125575"/>
                </a:cubicBezTo>
                <a:cubicBezTo>
                  <a:pt x="173984" y="125119"/>
                  <a:pt x="173850" y="124605"/>
                  <a:pt x="173888" y="124092"/>
                </a:cubicBezTo>
                <a:lnTo>
                  <a:pt x="173888" y="124092"/>
                </a:lnTo>
                <a:cubicBezTo>
                  <a:pt x="174117" y="124529"/>
                  <a:pt x="174497" y="124890"/>
                  <a:pt x="174973" y="125062"/>
                </a:cubicBezTo>
                <a:cubicBezTo>
                  <a:pt x="175177" y="125140"/>
                  <a:pt x="175392" y="125177"/>
                  <a:pt x="175605" y="125177"/>
                </a:cubicBezTo>
                <a:cubicBezTo>
                  <a:pt x="176579" y="125177"/>
                  <a:pt x="177522" y="124404"/>
                  <a:pt x="177350" y="123312"/>
                </a:cubicBezTo>
                <a:lnTo>
                  <a:pt x="177369" y="123312"/>
                </a:lnTo>
                <a:cubicBezTo>
                  <a:pt x="177257" y="122664"/>
                  <a:pt x="176614" y="122195"/>
                  <a:pt x="175992" y="122195"/>
                </a:cubicBezTo>
                <a:cubicBezTo>
                  <a:pt x="175664" y="122195"/>
                  <a:pt x="175342" y="122325"/>
                  <a:pt x="175106" y="122627"/>
                </a:cubicBezTo>
                <a:cubicBezTo>
                  <a:pt x="174801" y="123045"/>
                  <a:pt x="174801" y="123635"/>
                  <a:pt x="175125" y="124072"/>
                </a:cubicBezTo>
                <a:cubicBezTo>
                  <a:pt x="174916" y="123977"/>
                  <a:pt x="174801" y="123502"/>
                  <a:pt x="174801" y="122608"/>
                </a:cubicBezTo>
                <a:cubicBezTo>
                  <a:pt x="175138" y="122136"/>
                  <a:pt x="175504" y="121894"/>
                  <a:pt x="175898" y="121894"/>
                </a:cubicBezTo>
                <a:close/>
                <a:moveTo>
                  <a:pt x="215506" y="100163"/>
                </a:moveTo>
                <a:lnTo>
                  <a:pt x="215506" y="100163"/>
                </a:lnTo>
                <a:cubicBezTo>
                  <a:pt x="214916" y="110187"/>
                  <a:pt x="212254" y="120687"/>
                  <a:pt x="203599" y="126488"/>
                </a:cubicBezTo>
                <a:cubicBezTo>
                  <a:pt x="206395" y="123635"/>
                  <a:pt x="209191" y="120763"/>
                  <a:pt x="211226" y="117358"/>
                </a:cubicBezTo>
                <a:cubicBezTo>
                  <a:pt x="214156" y="112470"/>
                  <a:pt x="214993" y="106878"/>
                  <a:pt x="214270" y="101419"/>
                </a:cubicBezTo>
                <a:cubicBezTo>
                  <a:pt x="214403" y="101381"/>
                  <a:pt x="214498" y="101305"/>
                  <a:pt x="214593" y="101210"/>
                </a:cubicBezTo>
                <a:cubicBezTo>
                  <a:pt x="214916" y="100867"/>
                  <a:pt x="215221" y="100525"/>
                  <a:pt x="215506" y="100163"/>
                </a:cubicBezTo>
                <a:close/>
                <a:moveTo>
                  <a:pt x="172595" y="120839"/>
                </a:moveTo>
                <a:cubicBezTo>
                  <a:pt x="171397" y="122475"/>
                  <a:pt x="171454" y="124776"/>
                  <a:pt x="172500" y="126507"/>
                </a:cubicBezTo>
                <a:cubicBezTo>
                  <a:pt x="171644" y="125841"/>
                  <a:pt x="171149" y="124814"/>
                  <a:pt x="171149" y="123730"/>
                </a:cubicBezTo>
                <a:cubicBezTo>
                  <a:pt x="171149" y="123725"/>
                  <a:pt x="171149" y="123721"/>
                  <a:pt x="171149" y="123711"/>
                </a:cubicBezTo>
                <a:lnTo>
                  <a:pt x="171149" y="123445"/>
                </a:lnTo>
                <a:cubicBezTo>
                  <a:pt x="171226" y="122456"/>
                  <a:pt x="171682" y="121543"/>
                  <a:pt x="172424" y="120858"/>
                </a:cubicBezTo>
                <a:cubicBezTo>
                  <a:pt x="172481" y="120858"/>
                  <a:pt x="172538" y="120839"/>
                  <a:pt x="172595" y="120839"/>
                </a:cubicBezTo>
                <a:close/>
                <a:moveTo>
                  <a:pt x="76388" y="104215"/>
                </a:moveTo>
                <a:lnTo>
                  <a:pt x="77053" y="104253"/>
                </a:lnTo>
                <a:cubicBezTo>
                  <a:pt x="66059" y="105242"/>
                  <a:pt x="56796" y="112051"/>
                  <a:pt x="49188" y="119831"/>
                </a:cubicBezTo>
                <a:cubicBezTo>
                  <a:pt x="47077" y="121980"/>
                  <a:pt x="45022" y="124320"/>
                  <a:pt x="42930" y="126716"/>
                </a:cubicBezTo>
                <a:cubicBezTo>
                  <a:pt x="44851" y="124263"/>
                  <a:pt x="46791" y="121828"/>
                  <a:pt x="48826" y="119488"/>
                </a:cubicBezTo>
                <a:cubicBezTo>
                  <a:pt x="52612" y="115152"/>
                  <a:pt x="56853" y="111157"/>
                  <a:pt x="61970" y="108437"/>
                </a:cubicBezTo>
                <a:cubicBezTo>
                  <a:pt x="66497" y="106003"/>
                  <a:pt x="71366" y="104728"/>
                  <a:pt x="76388" y="104215"/>
                </a:cubicBezTo>
                <a:close/>
                <a:moveTo>
                  <a:pt x="178834" y="125708"/>
                </a:moveTo>
                <a:lnTo>
                  <a:pt x="178834" y="125708"/>
                </a:lnTo>
                <a:cubicBezTo>
                  <a:pt x="178549" y="126260"/>
                  <a:pt x="178149" y="126754"/>
                  <a:pt x="177636" y="127097"/>
                </a:cubicBezTo>
                <a:lnTo>
                  <a:pt x="177388" y="127097"/>
                </a:lnTo>
                <a:cubicBezTo>
                  <a:pt x="177978" y="126754"/>
                  <a:pt x="178472" y="126279"/>
                  <a:pt x="178834" y="125708"/>
                </a:cubicBezTo>
                <a:close/>
                <a:moveTo>
                  <a:pt x="65975" y="123366"/>
                </a:moveTo>
                <a:cubicBezTo>
                  <a:pt x="69818" y="123366"/>
                  <a:pt x="73714" y="123871"/>
                  <a:pt x="77396" y="124453"/>
                </a:cubicBezTo>
                <a:cubicBezTo>
                  <a:pt x="82399" y="125247"/>
                  <a:pt x="87385" y="126148"/>
                  <a:pt x="92457" y="126148"/>
                </a:cubicBezTo>
                <a:cubicBezTo>
                  <a:pt x="92610" y="126148"/>
                  <a:pt x="92763" y="126147"/>
                  <a:pt x="92917" y="126146"/>
                </a:cubicBezTo>
                <a:cubicBezTo>
                  <a:pt x="96740" y="126108"/>
                  <a:pt x="100525" y="125689"/>
                  <a:pt x="104310" y="125157"/>
                </a:cubicBezTo>
                <a:lnTo>
                  <a:pt x="104310" y="125157"/>
                </a:lnTo>
                <a:cubicBezTo>
                  <a:pt x="100204" y="126186"/>
                  <a:pt x="95903" y="126543"/>
                  <a:pt x="91575" y="126543"/>
                </a:cubicBezTo>
                <a:cubicBezTo>
                  <a:pt x="88625" y="126543"/>
                  <a:pt x="85662" y="126377"/>
                  <a:pt x="82741" y="126146"/>
                </a:cubicBezTo>
                <a:cubicBezTo>
                  <a:pt x="77388" y="125719"/>
                  <a:pt x="71694" y="125061"/>
                  <a:pt x="66062" y="125061"/>
                </a:cubicBezTo>
                <a:cubicBezTo>
                  <a:pt x="60889" y="125061"/>
                  <a:pt x="55768" y="125617"/>
                  <a:pt x="51014" y="127420"/>
                </a:cubicBezTo>
                <a:cubicBezTo>
                  <a:pt x="55423" y="124337"/>
                  <a:pt x="60648" y="123366"/>
                  <a:pt x="65975" y="123366"/>
                </a:cubicBezTo>
                <a:close/>
                <a:moveTo>
                  <a:pt x="175402" y="119677"/>
                </a:moveTo>
                <a:cubicBezTo>
                  <a:pt x="176478" y="119677"/>
                  <a:pt x="177491" y="120147"/>
                  <a:pt x="178187" y="120953"/>
                </a:cubicBezTo>
                <a:lnTo>
                  <a:pt x="178206" y="120953"/>
                </a:lnTo>
                <a:cubicBezTo>
                  <a:pt x="178758" y="121581"/>
                  <a:pt x="179100" y="122323"/>
                  <a:pt x="179252" y="123140"/>
                </a:cubicBezTo>
                <a:cubicBezTo>
                  <a:pt x="179214" y="125195"/>
                  <a:pt x="177769" y="126869"/>
                  <a:pt x="175714" y="127534"/>
                </a:cubicBezTo>
                <a:cubicBezTo>
                  <a:pt x="175659" y="127536"/>
                  <a:pt x="175604" y="127537"/>
                  <a:pt x="175548" y="127537"/>
                </a:cubicBezTo>
                <a:cubicBezTo>
                  <a:pt x="175049" y="127537"/>
                  <a:pt x="174539" y="127460"/>
                  <a:pt x="174060" y="127306"/>
                </a:cubicBezTo>
                <a:cubicBezTo>
                  <a:pt x="171644" y="125537"/>
                  <a:pt x="171587" y="122227"/>
                  <a:pt x="173888" y="119964"/>
                </a:cubicBezTo>
                <a:cubicBezTo>
                  <a:pt x="174098" y="119869"/>
                  <a:pt x="174326" y="119812"/>
                  <a:pt x="174535" y="119774"/>
                </a:cubicBezTo>
                <a:lnTo>
                  <a:pt x="174535" y="119774"/>
                </a:lnTo>
                <a:cubicBezTo>
                  <a:pt x="173793" y="120420"/>
                  <a:pt x="173470" y="121562"/>
                  <a:pt x="173318" y="122570"/>
                </a:cubicBezTo>
                <a:cubicBezTo>
                  <a:pt x="173128" y="123901"/>
                  <a:pt x="172937" y="125632"/>
                  <a:pt x="174117" y="126621"/>
                </a:cubicBezTo>
                <a:cubicBezTo>
                  <a:pt x="174605" y="127017"/>
                  <a:pt x="175111" y="127188"/>
                  <a:pt x="175600" y="127188"/>
                </a:cubicBezTo>
                <a:cubicBezTo>
                  <a:pt x="177738" y="127188"/>
                  <a:pt x="179531" y="123919"/>
                  <a:pt x="177921" y="121999"/>
                </a:cubicBezTo>
                <a:cubicBezTo>
                  <a:pt x="177408" y="121392"/>
                  <a:pt x="176648" y="121044"/>
                  <a:pt x="175899" y="121044"/>
                </a:cubicBezTo>
                <a:cubicBezTo>
                  <a:pt x="175288" y="121044"/>
                  <a:pt x="174684" y="121277"/>
                  <a:pt x="174231" y="121790"/>
                </a:cubicBezTo>
                <a:cubicBezTo>
                  <a:pt x="174193" y="121828"/>
                  <a:pt x="174155" y="121885"/>
                  <a:pt x="174117" y="121942"/>
                </a:cubicBezTo>
                <a:cubicBezTo>
                  <a:pt x="174269" y="121048"/>
                  <a:pt x="174592" y="120230"/>
                  <a:pt x="175277" y="119679"/>
                </a:cubicBezTo>
                <a:cubicBezTo>
                  <a:pt x="175319" y="119677"/>
                  <a:pt x="175361" y="119677"/>
                  <a:pt x="175402" y="119677"/>
                </a:cubicBezTo>
                <a:close/>
                <a:moveTo>
                  <a:pt x="177807" y="79811"/>
                </a:moveTo>
                <a:lnTo>
                  <a:pt x="177807" y="79811"/>
                </a:lnTo>
                <a:cubicBezTo>
                  <a:pt x="175448" y="88846"/>
                  <a:pt x="170864" y="97272"/>
                  <a:pt x="165633" y="105090"/>
                </a:cubicBezTo>
                <a:cubicBezTo>
                  <a:pt x="160517" y="112755"/>
                  <a:pt x="154658" y="119983"/>
                  <a:pt x="149599" y="127705"/>
                </a:cubicBezTo>
                <a:cubicBezTo>
                  <a:pt x="153422" y="120839"/>
                  <a:pt x="158082" y="114429"/>
                  <a:pt x="162571" y="108000"/>
                </a:cubicBezTo>
                <a:cubicBezTo>
                  <a:pt x="168753" y="99098"/>
                  <a:pt x="174364" y="90025"/>
                  <a:pt x="177807" y="79811"/>
                </a:cubicBezTo>
                <a:close/>
                <a:moveTo>
                  <a:pt x="233873" y="86916"/>
                </a:moveTo>
                <a:cubicBezTo>
                  <a:pt x="236209" y="86916"/>
                  <a:pt x="238558" y="87502"/>
                  <a:pt x="240576" y="88656"/>
                </a:cubicBezTo>
                <a:cubicBezTo>
                  <a:pt x="247366" y="92517"/>
                  <a:pt x="248374" y="101533"/>
                  <a:pt x="246225" y="108342"/>
                </a:cubicBezTo>
                <a:cubicBezTo>
                  <a:pt x="243847" y="115875"/>
                  <a:pt x="237437" y="121372"/>
                  <a:pt x="230875" y="125271"/>
                </a:cubicBezTo>
                <a:cubicBezTo>
                  <a:pt x="229296" y="126203"/>
                  <a:pt x="227698" y="127040"/>
                  <a:pt x="226082" y="127858"/>
                </a:cubicBezTo>
                <a:cubicBezTo>
                  <a:pt x="229848" y="125689"/>
                  <a:pt x="233443" y="123255"/>
                  <a:pt x="236600" y="120154"/>
                </a:cubicBezTo>
                <a:cubicBezTo>
                  <a:pt x="237703" y="119051"/>
                  <a:pt x="238750" y="117872"/>
                  <a:pt x="239682" y="116616"/>
                </a:cubicBezTo>
                <a:cubicBezTo>
                  <a:pt x="240195" y="116027"/>
                  <a:pt x="240709" y="115418"/>
                  <a:pt x="241165" y="114771"/>
                </a:cubicBezTo>
                <a:cubicBezTo>
                  <a:pt x="243543" y="112051"/>
                  <a:pt x="245331" y="108761"/>
                  <a:pt x="245882" y="105204"/>
                </a:cubicBezTo>
                <a:cubicBezTo>
                  <a:pt x="246605" y="103264"/>
                  <a:pt x="246852" y="101210"/>
                  <a:pt x="246567" y="99174"/>
                </a:cubicBezTo>
                <a:cubicBezTo>
                  <a:pt x="245691" y="92138"/>
                  <a:pt x="239869" y="87558"/>
                  <a:pt x="233422" y="87558"/>
                </a:cubicBezTo>
                <a:cubicBezTo>
                  <a:pt x="231608" y="87558"/>
                  <a:pt x="229744" y="87921"/>
                  <a:pt x="227927" y="88694"/>
                </a:cubicBezTo>
                <a:cubicBezTo>
                  <a:pt x="226995" y="89093"/>
                  <a:pt x="226120" y="89588"/>
                  <a:pt x="225302" y="90196"/>
                </a:cubicBezTo>
                <a:cubicBezTo>
                  <a:pt x="227558" y="87995"/>
                  <a:pt x="230703" y="86916"/>
                  <a:pt x="233873" y="86916"/>
                </a:cubicBezTo>
                <a:close/>
                <a:moveTo>
                  <a:pt x="180184" y="71956"/>
                </a:moveTo>
                <a:lnTo>
                  <a:pt x="180184" y="71956"/>
                </a:lnTo>
                <a:cubicBezTo>
                  <a:pt x="178492" y="91490"/>
                  <a:pt x="165881" y="107886"/>
                  <a:pt x="154164" y="123140"/>
                </a:cubicBezTo>
                <a:cubicBezTo>
                  <a:pt x="152889" y="124795"/>
                  <a:pt x="151634" y="126450"/>
                  <a:pt x="150379" y="128124"/>
                </a:cubicBezTo>
                <a:cubicBezTo>
                  <a:pt x="160098" y="114087"/>
                  <a:pt x="171587" y="101000"/>
                  <a:pt x="177293" y="84795"/>
                </a:cubicBezTo>
                <a:cubicBezTo>
                  <a:pt x="178777" y="80648"/>
                  <a:pt x="179747" y="76330"/>
                  <a:pt x="180184" y="71956"/>
                </a:cubicBezTo>
                <a:close/>
                <a:moveTo>
                  <a:pt x="234518" y="85488"/>
                </a:moveTo>
                <a:cubicBezTo>
                  <a:pt x="238427" y="85488"/>
                  <a:pt x="242451" y="87110"/>
                  <a:pt x="245350" y="90082"/>
                </a:cubicBezTo>
                <a:cubicBezTo>
                  <a:pt x="251360" y="96264"/>
                  <a:pt x="252673" y="107239"/>
                  <a:pt x="248089" y="114581"/>
                </a:cubicBezTo>
                <a:cubicBezTo>
                  <a:pt x="243733" y="121524"/>
                  <a:pt x="235288" y="124890"/>
                  <a:pt x="228136" y="128124"/>
                </a:cubicBezTo>
                <a:lnTo>
                  <a:pt x="226766" y="128752"/>
                </a:lnTo>
                <a:cubicBezTo>
                  <a:pt x="230019" y="127116"/>
                  <a:pt x="233119" y="125347"/>
                  <a:pt x="235896" y="123293"/>
                </a:cubicBezTo>
                <a:cubicBezTo>
                  <a:pt x="241926" y="118804"/>
                  <a:pt x="246967" y="112622"/>
                  <a:pt x="247880" y="104957"/>
                </a:cubicBezTo>
                <a:cubicBezTo>
                  <a:pt x="248659" y="98490"/>
                  <a:pt x="246149" y="90938"/>
                  <a:pt x="239986" y="87952"/>
                </a:cubicBezTo>
                <a:cubicBezTo>
                  <a:pt x="238077" y="87025"/>
                  <a:pt x="235892" y="86538"/>
                  <a:pt x="233725" y="86538"/>
                </a:cubicBezTo>
                <a:cubicBezTo>
                  <a:pt x="229976" y="86538"/>
                  <a:pt x="226282" y="87997"/>
                  <a:pt x="224161" y="91167"/>
                </a:cubicBezTo>
                <a:cubicBezTo>
                  <a:pt x="224046" y="91281"/>
                  <a:pt x="223913" y="91414"/>
                  <a:pt x="223818" y="91509"/>
                </a:cubicBezTo>
                <a:cubicBezTo>
                  <a:pt x="226208" y="87381"/>
                  <a:pt x="230296" y="85488"/>
                  <a:pt x="234518" y="85488"/>
                </a:cubicBezTo>
                <a:close/>
                <a:moveTo>
                  <a:pt x="49927" y="128789"/>
                </a:moveTo>
                <a:lnTo>
                  <a:pt x="49927" y="128789"/>
                </a:lnTo>
                <a:cubicBezTo>
                  <a:pt x="49630" y="128929"/>
                  <a:pt x="49333" y="129070"/>
                  <a:pt x="49036" y="129227"/>
                </a:cubicBezTo>
                <a:cubicBezTo>
                  <a:pt x="49036" y="129208"/>
                  <a:pt x="49036" y="129208"/>
                  <a:pt x="49036" y="129189"/>
                </a:cubicBezTo>
                <a:cubicBezTo>
                  <a:pt x="49112" y="129151"/>
                  <a:pt x="49188" y="129113"/>
                  <a:pt x="49264" y="129075"/>
                </a:cubicBezTo>
                <a:cubicBezTo>
                  <a:pt x="49302" y="129075"/>
                  <a:pt x="49321" y="129037"/>
                  <a:pt x="49321" y="129018"/>
                </a:cubicBezTo>
                <a:cubicBezTo>
                  <a:pt x="49519" y="128935"/>
                  <a:pt x="49717" y="128867"/>
                  <a:pt x="49927" y="128789"/>
                </a:cubicBezTo>
                <a:close/>
                <a:moveTo>
                  <a:pt x="126431" y="115722"/>
                </a:moveTo>
                <a:cubicBezTo>
                  <a:pt x="126393" y="116027"/>
                  <a:pt x="126355" y="116331"/>
                  <a:pt x="126336" y="116635"/>
                </a:cubicBezTo>
                <a:cubicBezTo>
                  <a:pt x="125119" y="121181"/>
                  <a:pt x="123122" y="125461"/>
                  <a:pt x="120421" y="129322"/>
                </a:cubicBezTo>
                <a:lnTo>
                  <a:pt x="120421" y="129322"/>
                </a:lnTo>
                <a:cubicBezTo>
                  <a:pt x="123103" y="125005"/>
                  <a:pt x="125328" y="120516"/>
                  <a:pt x="126412" y="115722"/>
                </a:cubicBezTo>
                <a:close/>
                <a:moveTo>
                  <a:pt x="48446" y="129360"/>
                </a:moveTo>
                <a:cubicBezTo>
                  <a:pt x="48484" y="129398"/>
                  <a:pt x="48522" y="129417"/>
                  <a:pt x="48579" y="129417"/>
                </a:cubicBezTo>
                <a:lnTo>
                  <a:pt x="48617" y="129417"/>
                </a:lnTo>
                <a:cubicBezTo>
                  <a:pt x="48465" y="129512"/>
                  <a:pt x="48313" y="129589"/>
                  <a:pt x="48142" y="129665"/>
                </a:cubicBezTo>
                <a:lnTo>
                  <a:pt x="48446" y="129360"/>
                </a:lnTo>
                <a:close/>
                <a:moveTo>
                  <a:pt x="174231" y="129246"/>
                </a:moveTo>
                <a:cubicBezTo>
                  <a:pt x="174477" y="129283"/>
                  <a:pt x="174722" y="129304"/>
                  <a:pt x="174968" y="129304"/>
                </a:cubicBezTo>
                <a:cubicBezTo>
                  <a:pt x="175103" y="129304"/>
                  <a:pt x="175237" y="129298"/>
                  <a:pt x="175372" y="129284"/>
                </a:cubicBezTo>
                <a:lnTo>
                  <a:pt x="175372" y="129284"/>
                </a:lnTo>
                <a:cubicBezTo>
                  <a:pt x="175030" y="129455"/>
                  <a:pt x="174668" y="129608"/>
                  <a:pt x="174326" y="129760"/>
                </a:cubicBezTo>
                <a:lnTo>
                  <a:pt x="174231" y="129246"/>
                </a:lnTo>
                <a:close/>
                <a:moveTo>
                  <a:pt x="207746" y="87191"/>
                </a:moveTo>
                <a:cubicBezTo>
                  <a:pt x="213224" y="95275"/>
                  <a:pt x="213604" y="105794"/>
                  <a:pt x="208735" y="114258"/>
                </a:cubicBezTo>
                <a:cubicBezTo>
                  <a:pt x="206148" y="118747"/>
                  <a:pt x="202648" y="122608"/>
                  <a:pt x="199491" y="126697"/>
                </a:cubicBezTo>
                <a:cubicBezTo>
                  <a:pt x="198711" y="127686"/>
                  <a:pt x="197912" y="128733"/>
                  <a:pt x="197132" y="129817"/>
                </a:cubicBezTo>
                <a:cubicBezTo>
                  <a:pt x="200461" y="122551"/>
                  <a:pt x="205901" y="116407"/>
                  <a:pt x="209001" y="108989"/>
                </a:cubicBezTo>
                <a:cubicBezTo>
                  <a:pt x="211664" y="102674"/>
                  <a:pt x="211588" y="95541"/>
                  <a:pt x="208792" y="89283"/>
                </a:cubicBezTo>
                <a:cubicBezTo>
                  <a:pt x="208735" y="89188"/>
                  <a:pt x="208697" y="89093"/>
                  <a:pt x="208659" y="88998"/>
                </a:cubicBezTo>
                <a:cubicBezTo>
                  <a:pt x="208373" y="88390"/>
                  <a:pt x="208069" y="87781"/>
                  <a:pt x="207746" y="87191"/>
                </a:cubicBezTo>
                <a:close/>
                <a:moveTo>
                  <a:pt x="13676" y="129703"/>
                </a:moveTo>
                <a:lnTo>
                  <a:pt x="13296" y="129874"/>
                </a:lnTo>
                <a:cubicBezTo>
                  <a:pt x="13315" y="129855"/>
                  <a:pt x="13315" y="129836"/>
                  <a:pt x="13315" y="129817"/>
                </a:cubicBezTo>
                <a:lnTo>
                  <a:pt x="13676" y="129703"/>
                </a:lnTo>
                <a:close/>
                <a:moveTo>
                  <a:pt x="172215" y="128618"/>
                </a:moveTo>
                <a:cubicBezTo>
                  <a:pt x="172291" y="128656"/>
                  <a:pt x="172348" y="128695"/>
                  <a:pt x="172424" y="128733"/>
                </a:cubicBezTo>
                <a:cubicBezTo>
                  <a:pt x="172576" y="128809"/>
                  <a:pt x="172728" y="128866"/>
                  <a:pt x="172899" y="128942"/>
                </a:cubicBezTo>
                <a:cubicBezTo>
                  <a:pt x="172576" y="129341"/>
                  <a:pt x="172215" y="129703"/>
                  <a:pt x="171834" y="130026"/>
                </a:cubicBezTo>
                <a:cubicBezTo>
                  <a:pt x="172024" y="129589"/>
                  <a:pt x="172158" y="129113"/>
                  <a:pt x="172215" y="128618"/>
                </a:cubicBezTo>
                <a:close/>
                <a:moveTo>
                  <a:pt x="170522" y="127154"/>
                </a:moveTo>
                <a:cubicBezTo>
                  <a:pt x="170693" y="127401"/>
                  <a:pt x="170883" y="127610"/>
                  <a:pt x="171111" y="127820"/>
                </a:cubicBezTo>
                <a:cubicBezTo>
                  <a:pt x="170503" y="128656"/>
                  <a:pt x="169856" y="129436"/>
                  <a:pt x="169152" y="130178"/>
                </a:cubicBezTo>
                <a:cubicBezTo>
                  <a:pt x="169723" y="129227"/>
                  <a:pt x="170179" y="128219"/>
                  <a:pt x="170522" y="127154"/>
                </a:cubicBezTo>
                <a:close/>
                <a:moveTo>
                  <a:pt x="94457" y="129969"/>
                </a:moveTo>
                <a:lnTo>
                  <a:pt x="94457" y="129969"/>
                </a:lnTo>
                <a:cubicBezTo>
                  <a:pt x="92777" y="130194"/>
                  <a:pt x="91064" y="130282"/>
                  <a:pt x="89347" y="130282"/>
                </a:cubicBezTo>
                <a:cubicBezTo>
                  <a:pt x="87877" y="130282"/>
                  <a:pt x="86404" y="130218"/>
                  <a:pt x="84947" y="130121"/>
                </a:cubicBezTo>
                <a:cubicBezTo>
                  <a:pt x="84357" y="130064"/>
                  <a:pt x="83768" y="130026"/>
                  <a:pt x="83178" y="129988"/>
                </a:cubicBezTo>
                <a:lnTo>
                  <a:pt x="83178" y="129988"/>
                </a:lnTo>
                <a:cubicBezTo>
                  <a:pt x="83901" y="130026"/>
                  <a:pt x="84605" y="130045"/>
                  <a:pt x="85327" y="130083"/>
                </a:cubicBezTo>
                <a:cubicBezTo>
                  <a:pt x="86565" y="130137"/>
                  <a:pt x="87802" y="130166"/>
                  <a:pt x="89039" y="130166"/>
                </a:cubicBezTo>
                <a:cubicBezTo>
                  <a:pt x="90845" y="130166"/>
                  <a:pt x="92651" y="130104"/>
                  <a:pt x="94457" y="129969"/>
                </a:cubicBezTo>
                <a:close/>
                <a:moveTo>
                  <a:pt x="173451" y="129569"/>
                </a:moveTo>
                <a:lnTo>
                  <a:pt x="173546" y="130083"/>
                </a:lnTo>
                <a:cubicBezTo>
                  <a:pt x="173242" y="130216"/>
                  <a:pt x="172937" y="130330"/>
                  <a:pt x="172633" y="130444"/>
                </a:cubicBezTo>
                <a:cubicBezTo>
                  <a:pt x="172918" y="130159"/>
                  <a:pt x="173204" y="129874"/>
                  <a:pt x="173451" y="129589"/>
                </a:cubicBezTo>
                <a:lnTo>
                  <a:pt x="173451" y="129569"/>
                </a:lnTo>
                <a:close/>
                <a:moveTo>
                  <a:pt x="207936" y="94172"/>
                </a:moveTo>
                <a:cubicBezTo>
                  <a:pt x="208221" y="100544"/>
                  <a:pt x="205767" y="107429"/>
                  <a:pt x="203504" y="112888"/>
                </a:cubicBezTo>
                <a:cubicBezTo>
                  <a:pt x="201678" y="117320"/>
                  <a:pt x="199567" y="121619"/>
                  <a:pt x="197588" y="125975"/>
                </a:cubicBezTo>
                <a:cubicBezTo>
                  <a:pt x="197246" y="126697"/>
                  <a:pt x="196923" y="127439"/>
                  <a:pt x="196580" y="128181"/>
                </a:cubicBezTo>
                <a:cubicBezTo>
                  <a:pt x="196010" y="129151"/>
                  <a:pt x="195477" y="130140"/>
                  <a:pt x="194945" y="131129"/>
                </a:cubicBezTo>
                <a:cubicBezTo>
                  <a:pt x="196048" y="125518"/>
                  <a:pt x="197912" y="120078"/>
                  <a:pt x="200518" y="114981"/>
                </a:cubicBezTo>
                <a:cubicBezTo>
                  <a:pt x="203789" y="108418"/>
                  <a:pt x="207650" y="101647"/>
                  <a:pt x="207936" y="94172"/>
                </a:cubicBezTo>
                <a:close/>
                <a:moveTo>
                  <a:pt x="132290" y="103549"/>
                </a:moveTo>
                <a:cubicBezTo>
                  <a:pt x="132385" y="104671"/>
                  <a:pt x="132423" y="105794"/>
                  <a:pt x="132404" y="106878"/>
                </a:cubicBezTo>
                <a:cubicBezTo>
                  <a:pt x="132366" y="113326"/>
                  <a:pt x="131111" y="119641"/>
                  <a:pt x="129551" y="125879"/>
                </a:cubicBezTo>
                <a:cubicBezTo>
                  <a:pt x="129132" y="126488"/>
                  <a:pt x="128676" y="127078"/>
                  <a:pt x="128219" y="127667"/>
                </a:cubicBezTo>
                <a:cubicBezTo>
                  <a:pt x="127192" y="128942"/>
                  <a:pt x="126108" y="130159"/>
                  <a:pt x="124948" y="131319"/>
                </a:cubicBezTo>
                <a:cubicBezTo>
                  <a:pt x="127896" y="125917"/>
                  <a:pt x="129988" y="120116"/>
                  <a:pt x="131130" y="114087"/>
                </a:cubicBezTo>
                <a:cubicBezTo>
                  <a:pt x="131814" y="110606"/>
                  <a:pt x="132195" y="107087"/>
                  <a:pt x="132290" y="103549"/>
                </a:cubicBezTo>
                <a:close/>
                <a:moveTo>
                  <a:pt x="196447" y="130559"/>
                </a:moveTo>
                <a:cubicBezTo>
                  <a:pt x="196371" y="130749"/>
                  <a:pt x="196276" y="130958"/>
                  <a:pt x="196219" y="131167"/>
                </a:cubicBezTo>
                <a:lnTo>
                  <a:pt x="196011" y="131488"/>
                </a:lnTo>
                <a:lnTo>
                  <a:pt x="196011" y="131488"/>
                </a:lnTo>
                <a:lnTo>
                  <a:pt x="196029" y="131434"/>
                </a:lnTo>
                <a:cubicBezTo>
                  <a:pt x="196162" y="131129"/>
                  <a:pt x="196314" y="130844"/>
                  <a:pt x="196447" y="130559"/>
                </a:cubicBezTo>
                <a:close/>
                <a:moveTo>
                  <a:pt x="196007" y="131493"/>
                </a:moveTo>
                <a:lnTo>
                  <a:pt x="195972" y="131548"/>
                </a:lnTo>
                <a:cubicBezTo>
                  <a:pt x="195972" y="131530"/>
                  <a:pt x="195989" y="131511"/>
                  <a:pt x="196007" y="131493"/>
                </a:cubicBezTo>
                <a:close/>
                <a:moveTo>
                  <a:pt x="177312" y="118138"/>
                </a:moveTo>
                <a:lnTo>
                  <a:pt x="177312" y="118138"/>
                </a:lnTo>
                <a:cubicBezTo>
                  <a:pt x="179424" y="118328"/>
                  <a:pt x="181345" y="119412"/>
                  <a:pt x="182619" y="121124"/>
                </a:cubicBezTo>
                <a:cubicBezTo>
                  <a:pt x="184806" y="124111"/>
                  <a:pt x="184502" y="128143"/>
                  <a:pt x="183475" y="131586"/>
                </a:cubicBezTo>
                <a:cubicBezTo>
                  <a:pt x="184711" y="126260"/>
                  <a:pt x="182695" y="119964"/>
                  <a:pt x="177312" y="118138"/>
                </a:cubicBezTo>
                <a:close/>
                <a:moveTo>
                  <a:pt x="171340" y="128847"/>
                </a:moveTo>
                <a:lnTo>
                  <a:pt x="171340" y="128847"/>
                </a:lnTo>
                <a:cubicBezTo>
                  <a:pt x="171149" y="129722"/>
                  <a:pt x="170712" y="130521"/>
                  <a:pt x="170084" y="131167"/>
                </a:cubicBezTo>
                <a:cubicBezTo>
                  <a:pt x="170046" y="131205"/>
                  <a:pt x="170008" y="131262"/>
                  <a:pt x="169989" y="131319"/>
                </a:cubicBezTo>
                <a:cubicBezTo>
                  <a:pt x="169552" y="131453"/>
                  <a:pt x="169133" y="131586"/>
                  <a:pt x="168696" y="131700"/>
                </a:cubicBezTo>
                <a:cubicBezTo>
                  <a:pt x="169666" y="130825"/>
                  <a:pt x="170541" y="129874"/>
                  <a:pt x="171340" y="128847"/>
                </a:cubicBezTo>
                <a:close/>
                <a:moveTo>
                  <a:pt x="212120" y="95960"/>
                </a:moveTo>
                <a:lnTo>
                  <a:pt x="212120" y="95960"/>
                </a:lnTo>
                <a:cubicBezTo>
                  <a:pt x="214003" y="101704"/>
                  <a:pt x="214194" y="108038"/>
                  <a:pt x="211911" y="113725"/>
                </a:cubicBezTo>
                <a:cubicBezTo>
                  <a:pt x="209039" y="120877"/>
                  <a:pt x="202648" y="125499"/>
                  <a:pt x="197741" y="131205"/>
                </a:cubicBezTo>
                <a:cubicBezTo>
                  <a:pt x="197455" y="131453"/>
                  <a:pt x="197208" y="131719"/>
                  <a:pt x="196942" y="131985"/>
                </a:cubicBezTo>
                <a:cubicBezTo>
                  <a:pt x="197037" y="131814"/>
                  <a:pt x="197132" y="131643"/>
                  <a:pt x="197246" y="131491"/>
                </a:cubicBezTo>
                <a:cubicBezTo>
                  <a:pt x="198692" y="129170"/>
                  <a:pt x="200365" y="127021"/>
                  <a:pt x="202058" y="124871"/>
                </a:cubicBezTo>
                <a:cubicBezTo>
                  <a:pt x="205273" y="120782"/>
                  <a:pt x="208640" y="116692"/>
                  <a:pt x="210751" y="111880"/>
                </a:cubicBezTo>
                <a:cubicBezTo>
                  <a:pt x="212919" y="106859"/>
                  <a:pt x="213395" y="101267"/>
                  <a:pt x="212120" y="95960"/>
                </a:cubicBezTo>
                <a:close/>
                <a:moveTo>
                  <a:pt x="169304" y="123483"/>
                </a:moveTo>
                <a:cubicBezTo>
                  <a:pt x="169304" y="123749"/>
                  <a:pt x="169323" y="124034"/>
                  <a:pt x="169362" y="124301"/>
                </a:cubicBezTo>
                <a:cubicBezTo>
                  <a:pt x="167908" y="127529"/>
                  <a:pt x="165555" y="130289"/>
                  <a:pt x="162581" y="132227"/>
                </a:cubicBezTo>
                <a:lnTo>
                  <a:pt x="162581" y="132227"/>
                </a:lnTo>
                <a:cubicBezTo>
                  <a:pt x="165240" y="129817"/>
                  <a:pt x="167319" y="126659"/>
                  <a:pt x="169304" y="123483"/>
                </a:cubicBezTo>
                <a:close/>
                <a:moveTo>
                  <a:pt x="111766" y="131966"/>
                </a:moveTo>
                <a:lnTo>
                  <a:pt x="111766" y="131966"/>
                </a:lnTo>
                <a:cubicBezTo>
                  <a:pt x="111652" y="132061"/>
                  <a:pt x="111519" y="132156"/>
                  <a:pt x="111405" y="132270"/>
                </a:cubicBezTo>
                <a:lnTo>
                  <a:pt x="111386" y="132232"/>
                </a:lnTo>
                <a:lnTo>
                  <a:pt x="111766" y="131966"/>
                </a:lnTo>
                <a:close/>
                <a:moveTo>
                  <a:pt x="175296" y="92669"/>
                </a:moveTo>
                <a:lnTo>
                  <a:pt x="175296" y="92669"/>
                </a:lnTo>
                <a:cubicBezTo>
                  <a:pt x="174687" y="94058"/>
                  <a:pt x="174079" y="95446"/>
                  <a:pt x="173432" y="96816"/>
                </a:cubicBezTo>
                <a:cubicBezTo>
                  <a:pt x="171283" y="101133"/>
                  <a:pt x="168810" y="105280"/>
                  <a:pt x="166052" y="109255"/>
                </a:cubicBezTo>
                <a:cubicBezTo>
                  <a:pt x="160460" y="117339"/>
                  <a:pt x="153783" y="124757"/>
                  <a:pt x="148191" y="132860"/>
                </a:cubicBezTo>
                <a:lnTo>
                  <a:pt x="148153" y="132841"/>
                </a:lnTo>
                <a:cubicBezTo>
                  <a:pt x="157512" y="119660"/>
                  <a:pt x="168620" y="107353"/>
                  <a:pt x="175296" y="92669"/>
                </a:cubicBezTo>
                <a:close/>
                <a:moveTo>
                  <a:pt x="169761" y="125822"/>
                </a:moveTo>
                <a:cubicBezTo>
                  <a:pt x="169818" y="125956"/>
                  <a:pt x="169875" y="126089"/>
                  <a:pt x="169932" y="126222"/>
                </a:cubicBezTo>
                <a:cubicBezTo>
                  <a:pt x="169400" y="128523"/>
                  <a:pt x="168220" y="130616"/>
                  <a:pt x="166527" y="132270"/>
                </a:cubicBezTo>
                <a:lnTo>
                  <a:pt x="166546" y="132270"/>
                </a:lnTo>
                <a:cubicBezTo>
                  <a:pt x="165424" y="132556"/>
                  <a:pt x="164302" y="132841"/>
                  <a:pt x="163180" y="133107"/>
                </a:cubicBezTo>
                <a:cubicBezTo>
                  <a:pt x="165957" y="131281"/>
                  <a:pt x="168220" y="128771"/>
                  <a:pt x="169761" y="125822"/>
                </a:cubicBezTo>
                <a:close/>
                <a:moveTo>
                  <a:pt x="166680" y="109655"/>
                </a:moveTo>
                <a:cubicBezTo>
                  <a:pt x="165843" y="111081"/>
                  <a:pt x="164968" y="112489"/>
                  <a:pt x="164055" y="113877"/>
                </a:cubicBezTo>
                <a:cubicBezTo>
                  <a:pt x="159566" y="120763"/>
                  <a:pt x="154392" y="127059"/>
                  <a:pt x="148933" y="133164"/>
                </a:cubicBezTo>
                <a:cubicBezTo>
                  <a:pt x="151425" y="129817"/>
                  <a:pt x="153936" y="126469"/>
                  <a:pt x="156522" y="123179"/>
                </a:cubicBezTo>
                <a:cubicBezTo>
                  <a:pt x="159984" y="118728"/>
                  <a:pt x="163465" y="114296"/>
                  <a:pt x="166680" y="109655"/>
                </a:cubicBezTo>
                <a:close/>
                <a:moveTo>
                  <a:pt x="169742" y="120478"/>
                </a:moveTo>
                <a:lnTo>
                  <a:pt x="169742" y="120478"/>
                </a:lnTo>
                <a:cubicBezTo>
                  <a:pt x="169609" y="120896"/>
                  <a:pt x="169495" y="121314"/>
                  <a:pt x="169419" y="121752"/>
                </a:cubicBezTo>
                <a:cubicBezTo>
                  <a:pt x="166546" y="126374"/>
                  <a:pt x="163636" y="131110"/>
                  <a:pt x="158957" y="133640"/>
                </a:cubicBezTo>
                <a:cubicBezTo>
                  <a:pt x="159718" y="132955"/>
                  <a:pt x="160441" y="132213"/>
                  <a:pt x="161145" y="131453"/>
                </a:cubicBezTo>
                <a:cubicBezTo>
                  <a:pt x="164245" y="127991"/>
                  <a:pt x="166718" y="123996"/>
                  <a:pt x="169742" y="120478"/>
                </a:cubicBezTo>
                <a:close/>
                <a:moveTo>
                  <a:pt x="176551" y="92213"/>
                </a:moveTo>
                <a:lnTo>
                  <a:pt x="176551" y="92213"/>
                </a:lnTo>
                <a:cubicBezTo>
                  <a:pt x="172405" y="105622"/>
                  <a:pt x="165177" y="117853"/>
                  <a:pt x="155438" y="127972"/>
                </a:cubicBezTo>
                <a:cubicBezTo>
                  <a:pt x="153479" y="130007"/>
                  <a:pt x="151387" y="131947"/>
                  <a:pt x="149199" y="133754"/>
                </a:cubicBezTo>
                <a:cubicBezTo>
                  <a:pt x="155115" y="127915"/>
                  <a:pt x="160251" y="121257"/>
                  <a:pt x="164797" y="114315"/>
                </a:cubicBezTo>
                <a:cubicBezTo>
                  <a:pt x="169342" y="107372"/>
                  <a:pt x="173413" y="99954"/>
                  <a:pt x="176551" y="92213"/>
                </a:cubicBezTo>
                <a:close/>
                <a:moveTo>
                  <a:pt x="130179" y="115989"/>
                </a:moveTo>
                <a:cubicBezTo>
                  <a:pt x="128790" y="121942"/>
                  <a:pt x="126508" y="127629"/>
                  <a:pt x="123369" y="132879"/>
                </a:cubicBezTo>
                <a:cubicBezTo>
                  <a:pt x="122894" y="133317"/>
                  <a:pt x="122418" y="133754"/>
                  <a:pt x="121924" y="134211"/>
                </a:cubicBezTo>
                <a:cubicBezTo>
                  <a:pt x="125480" y="128676"/>
                  <a:pt x="128391" y="122456"/>
                  <a:pt x="130160" y="115989"/>
                </a:cubicBezTo>
                <a:close/>
                <a:moveTo>
                  <a:pt x="99726" y="130958"/>
                </a:moveTo>
                <a:lnTo>
                  <a:pt x="99726" y="130958"/>
                </a:lnTo>
                <a:cubicBezTo>
                  <a:pt x="99498" y="131129"/>
                  <a:pt x="99289" y="131319"/>
                  <a:pt x="99061" y="131491"/>
                </a:cubicBezTo>
                <a:cubicBezTo>
                  <a:pt x="96968" y="132632"/>
                  <a:pt x="94724" y="133469"/>
                  <a:pt x="92403" y="134001"/>
                </a:cubicBezTo>
                <a:cubicBezTo>
                  <a:pt x="90129" y="134508"/>
                  <a:pt x="87822" y="134695"/>
                  <a:pt x="85507" y="134695"/>
                </a:cubicBezTo>
                <a:cubicBezTo>
                  <a:pt x="82519" y="134695"/>
                  <a:pt x="79518" y="134382"/>
                  <a:pt x="76559" y="134039"/>
                </a:cubicBezTo>
                <a:cubicBezTo>
                  <a:pt x="72809" y="133614"/>
                  <a:pt x="68903" y="133117"/>
                  <a:pt x="65051" y="133117"/>
                </a:cubicBezTo>
                <a:cubicBezTo>
                  <a:pt x="64076" y="133117"/>
                  <a:pt x="63105" y="133148"/>
                  <a:pt x="62141" y="133221"/>
                </a:cubicBezTo>
                <a:cubicBezTo>
                  <a:pt x="64923" y="132749"/>
                  <a:pt x="67735" y="132560"/>
                  <a:pt x="70578" y="132560"/>
                </a:cubicBezTo>
                <a:cubicBezTo>
                  <a:pt x="71623" y="132560"/>
                  <a:pt x="72672" y="132586"/>
                  <a:pt x="73725" y="132632"/>
                </a:cubicBezTo>
                <a:cubicBezTo>
                  <a:pt x="77828" y="132807"/>
                  <a:pt x="81922" y="133184"/>
                  <a:pt x="86020" y="133184"/>
                </a:cubicBezTo>
                <a:cubicBezTo>
                  <a:pt x="87696" y="133184"/>
                  <a:pt x="89374" y="133121"/>
                  <a:pt x="91053" y="132955"/>
                </a:cubicBezTo>
                <a:cubicBezTo>
                  <a:pt x="94020" y="132689"/>
                  <a:pt x="96949" y="132023"/>
                  <a:pt x="99726" y="130958"/>
                </a:cubicBezTo>
                <a:close/>
                <a:moveTo>
                  <a:pt x="177388" y="91167"/>
                </a:moveTo>
                <a:cubicBezTo>
                  <a:pt x="177426" y="91186"/>
                  <a:pt x="177445" y="91224"/>
                  <a:pt x="177483" y="91243"/>
                </a:cubicBezTo>
                <a:cubicBezTo>
                  <a:pt x="174307" y="102940"/>
                  <a:pt x="168715" y="114030"/>
                  <a:pt x="161030" y="123350"/>
                </a:cubicBezTo>
                <a:cubicBezTo>
                  <a:pt x="158348" y="126602"/>
                  <a:pt x="155419" y="129646"/>
                  <a:pt x="152300" y="132480"/>
                </a:cubicBezTo>
                <a:cubicBezTo>
                  <a:pt x="151176" y="133472"/>
                  <a:pt x="150016" y="134446"/>
                  <a:pt x="148837" y="135384"/>
                </a:cubicBezTo>
                <a:lnTo>
                  <a:pt x="148837" y="135384"/>
                </a:lnTo>
                <a:cubicBezTo>
                  <a:pt x="162247" y="124016"/>
                  <a:pt x="172224" y="108901"/>
                  <a:pt x="177179" y="91946"/>
                </a:cubicBezTo>
                <a:cubicBezTo>
                  <a:pt x="177255" y="91699"/>
                  <a:pt x="177312" y="91433"/>
                  <a:pt x="177388" y="91167"/>
                </a:cubicBezTo>
                <a:close/>
                <a:moveTo>
                  <a:pt x="110378" y="132993"/>
                </a:moveTo>
                <a:lnTo>
                  <a:pt x="110340" y="133088"/>
                </a:lnTo>
                <a:cubicBezTo>
                  <a:pt x="109180" y="133944"/>
                  <a:pt x="107981" y="134724"/>
                  <a:pt x="106726" y="135466"/>
                </a:cubicBezTo>
                <a:cubicBezTo>
                  <a:pt x="107981" y="134648"/>
                  <a:pt x="109199" y="133830"/>
                  <a:pt x="110378" y="132993"/>
                </a:cubicBezTo>
                <a:close/>
                <a:moveTo>
                  <a:pt x="171416" y="116788"/>
                </a:moveTo>
                <a:cubicBezTo>
                  <a:pt x="164416" y="122722"/>
                  <a:pt x="159471" y="131966"/>
                  <a:pt x="151140" y="135751"/>
                </a:cubicBezTo>
                <a:cubicBezTo>
                  <a:pt x="154354" y="133012"/>
                  <a:pt x="157359" y="130045"/>
                  <a:pt x="160117" y="126850"/>
                </a:cubicBezTo>
                <a:cubicBezTo>
                  <a:pt x="161544" y="125214"/>
                  <a:pt x="162894" y="123521"/>
                  <a:pt x="164207" y="121790"/>
                </a:cubicBezTo>
                <a:cubicBezTo>
                  <a:pt x="166299" y="119717"/>
                  <a:pt x="168734" y="118043"/>
                  <a:pt x="171416" y="116788"/>
                </a:cubicBezTo>
                <a:close/>
                <a:moveTo>
                  <a:pt x="97158" y="133050"/>
                </a:moveTo>
                <a:lnTo>
                  <a:pt x="97158" y="133050"/>
                </a:lnTo>
                <a:cubicBezTo>
                  <a:pt x="97044" y="133164"/>
                  <a:pt x="96930" y="133260"/>
                  <a:pt x="96797" y="133374"/>
                </a:cubicBezTo>
                <a:lnTo>
                  <a:pt x="96398" y="133621"/>
                </a:lnTo>
                <a:cubicBezTo>
                  <a:pt x="92822" y="135315"/>
                  <a:pt x="88871" y="135852"/>
                  <a:pt x="84818" y="135852"/>
                </a:cubicBezTo>
                <a:cubicBezTo>
                  <a:pt x="78996" y="135852"/>
                  <a:pt x="72963" y="134744"/>
                  <a:pt x="67524" y="134363"/>
                </a:cubicBezTo>
                <a:cubicBezTo>
                  <a:pt x="66336" y="134282"/>
                  <a:pt x="65146" y="134237"/>
                  <a:pt x="63959" y="134237"/>
                </a:cubicBezTo>
                <a:cubicBezTo>
                  <a:pt x="60643" y="134237"/>
                  <a:pt x="57346" y="134595"/>
                  <a:pt x="54152" y="135561"/>
                </a:cubicBezTo>
                <a:cubicBezTo>
                  <a:pt x="54533" y="135409"/>
                  <a:pt x="54932" y="135238"/>
                  <a:pt x="55313" y="135086"/>
                </a:cubicBezTo>
                <a:cubicBezTo>
                  <a:pt x="55731" y="134933"/>
                  <a:pt x="56169" y="134781"/>
                  <a:pt x="56587" y="134629"/>
                </a:cubicBezTo>
                <a:cubicBezTo>
                  <a:pt x="59268" y="133904"/>
                  <a:pt x="62027" y="133645"/>
                  <a:pt x="64817" y="133645"/>
                </a:cubicBezTo>
                <a:cubicBezTo>
                  <a:pt x="69863" y="133645"/>
                  <a:pt x="75009" y="134494"/>
                  <a:pt x="79983" y="134971"/>
                </a:cubicBezTo>
                <a:cubicBezTo>
                  <a:pt x="81613" y="135131"/>
                  <a:pt x="83232" y="135218"/>
                  <a:pt x="84831" y="135218"/>
                </a:cubicBezTo>
                <a:cubicBezTo>
                  <a:pt x="89130" y="135218"/>
                  <a:pt x="93291" y="134589"/>
                  <a:pt x="97158" y="133050"/>
                </a:cubicBezTo>
                <a:close/>
                <a:moveTo>
                  <a:pt x="171492" y="117339"/>
                </a:moveTo>
                <a:cubicBezTo>
                  <a:pt x="171245" y="117624"/>
                  <a:pt x="171035" y="117929"/>
                  <a:pt x="170826" y="118233"/>
                </a:cubicBezTo>
                <a:lnTo>
                  <a:pt x="170826" y="118252"/>
                </a:lnTo>
                <a:cubicBezTo>
                  <a:pt x="166166" y="123236"/>
                  <a:pt x="162381" y="130521"/>
                  <a:pt x="156979" y="134534"/>
                </a:cubicBezTo>
                <a:cubicBezTo>
                  <a:pt x="156618" y="134667"/>
                  <a:pt x="156237" y="134781"/>
                  <a:pt x="155857" y="134895"/>
                </a:cubicBezTo>
                <a:cubicBezTo>
                  <a:pt x="155724" y="134914"/>
                  <a:pt x="155609" y="135009"/>
                  <a:pt x="155533" y="135124"/>
                </a:cubicBezTo>
                <a:cubicBezTo>
                  <a:pt x="154354" y="135504"/>
                  <a:pt x="153175" y="135922"/>
                  <a:pt x="152015" y="136379"/>
                </a:cubicBezTo>
                <a:cubicBezTo>
                  <a:pt x="159984" y="132308"/>
                  <a:pt x="164854" y="123407"/>
                  <a:pt x="171492" y="117339"/>
                </a:cubicBezTo>
                <a:close/>
                <a:moveTo>
                  <a:pt x="93335" y="135219"/>
                </a:moveTo>
                <a:cubicBezTo>
                  <a:pt x="91642" y="135999"/>
                  <a:pt x="89854" y="136550"/>
                  <a:pt x="88028" y="136873"/>
                </a:cubicBezTo>
                <a:cubicBezTo>
                  <a:pt x="86599" y="137112"/>
                  <a:pt x="85160" y="137231"/>
                  <a:pt x="83724" y="137231"/>
                </a:cubicBezTo>
                <a:cubicBezTo>
                  <a:pt x="82407" y="137231"/>
                  <a:pt x="81093" y="137131"/>
                  <a:pt x="79792" y="136931"/>
                </a:cubicBezTo>
                <a:cubicBezTo>
                  <a:pt x="78670" y="136588"/>
                  <a:pt x="77548" y="136303"/>
                  <a:pt x="76426" y="136056"/>
                </a:cubicBezTo>
                <a:lnTo>
                  <a:pt x="76426" y="136056"/>
                </a:lnTo>
                <a:cubicBezTo>
                  <a:pt x="78921" y="136312"/>
                  <a:pt x="81438" y="136507"/>
                  <a:pt x="83922" y="136507"/>
                </a:cubicBezTo>
                <a:cubicBezTo>
                  <a:pt x="87156" y="136507"/>
                  <a:pt x="90334" y="136176"/>
                  <a:pt x="93335" y="135219"/>
                </a:cubicBezTo>
                <a:close/>
                <a:moveTo>
                  <a:pt x="71556" y="106003"/>
                </a:moveTo>
                <a:lnTo>
                  <a:pt x="71556" y="106003"/>
                </a:lnTo>
                <a:cubicBezTo>
                  <a:pt x="64652" y="108647"/>
                  <a:pt x="58641" y="113611"/>
                  <a:pt x="53468" y="118918"/>
                </a:cubicBezTo>
                <a:cubicBezTo>
                  <a:pt x="52574" y="119831"/>
                  <a:pt x="51680" y="120744"/>
                  <a:pt x="50805" y="121695"/>
                </a:cubicBezTo>
                <a:cubicBezTo>
                  <a:pt x="45270" y="127477"/>
                  <a:pt x="39925" y="133811"/>
                  <a:pt x="33286" y="138262"/>
                </a:cubicBezTo>
                <a:cubicBezTo>
                  <a:pt x="35055" y="136436"/>
                  <a:pt x="36710" y="134496"/>
                  <a:pt x="38327" y="132518"/>
                </a:cubicBezTo>
                <a:cubicBezTo>
                  <a:pt x="41446" y="129303"/>
                  <a:pt x="44414" y="125956"/>
                  <a:pt x="47514" y="122722"/>
                </a:cubicBezTo>
                <a:cubicBezTo>
                  <a:pt x="54133" y="115760"/>
                  <a:pt x="62141" y="108609"/>
                  <a:pt x="71556" y="106003"/>
                </a:cubicBezTo>
                <a:close/>
                <a:moveTo>
                  <a:pt x="94648" y="135523"/>
                </a:moveTo>
                <a:lnTo>
                  <a:pt x="94648" y="135523"/>
                </a:lnTo>
                <a:cubicBezTo>
                  <a:pt x="94324" y="135865"/>
                  <a:pt x="94020" y="136227"/>
                  <a:pt x="93716" y="136588"/>
                </a:cubicBezTo>
                <a:cubicBezTo>
                  <a:pt x="91385" y="137832"/>
                  <a:pt x="88787" y="138474"/>
                  <a:pt x="86170" y="138474"/>
                </a:cubicBezTo>
                <a:cubicBezTo>
                  <a:pt x="85305" y="138474"/>
                  <a:pt x="84438" y="138404"/>
                  <a:pt x="83578" y="138262"/>
                </a:cubicBezTo>
                <a:cubicBezTo>
                  <a:pt x="82988" y="138034"/>
                  <a:pt x="82417" y="137805"/>
                  <a:pt x="81828" y="137596"/>
                </a:cubicBezTo>
                <a:lnTo>
                  <a:pt x="81828" y="137596"/>
                </a:lnTo>
                <a:cubicBezTo>
                  <a:pt x="82754" y="137705"/>
                  <a:pt x="83683" y="137759"/>
                  <a:pt x="84610" y="137759"/>
                </a:cubicBezTo>
                <a:cubicBezTo>
                  <a:pt x="88066" y="137759"/>
                  <a:pt x="91499" y="137008"/>
                  <a:pt x="94648" y="135523"/>
                </a:cubicBezTo>
                <a:close/>
                <a:moveTo>
                  <a:pt x="130540" y="110948"/>
                </a:moveTo>
                <a:cubicBezTo>
                  <a:pt x="130083" y="113592"/>
                  <a:pt x="129475" y="116217"/>
                  <a:pt x="128657" y="118785"/>
                </a:cubicBezTo>
                <a:cubicBezTo>
                  <a:pt x="126736" y="124890"/>
                  <a:pt x="123826" y="130673"/>
                  <a:pt x="120060" y="135865"/>
                </a:cubicBezTo>
                <a:lnTo>
                  <a:pt x="117378" y="138186"/>
                </a:lnTo>
                <a:lnTo>
                  <a:pt x="117016" y="138509"/>
                </a:lnTo>
                <a:lnTo>
                  <a:pt x="117092" y="138433"/>
                </a:lnTo>
                <a:cubicBezTo>
                  <a:pt x="120079" y="134686"/>
                  <a:pt x="122684" y="130635"/>
                  <a:pt x="124853" y="126374"/>
                </a:cubicBezTo>
                <a:cubicBezTo>
                  <a:pt x="127287" y="121505"/>
                  <a:pt x="129113" y="116350"/>
                  <a:pt x="130293" y="111043"/>
                </a:cubicBezTo>
                <a:cubicBezTo>
                  <a:pt x="130388" y="111043"/>
                  <a:pt x="130464" y="111005"/>
                  <a:pt x="130540" y="110948"/>
                </a:cubicBezTo>
                <a:close/>
                <a:moveTo>
                  <a:pt x="70014" y="126857"/>
                </a:moveTo>
                <a:cubicBezTo>
                  <a:pt x="74648" y="126857"/>
                  <a:pt x="79321" y="127413"/>
                  <a:pt x="83882" y="127858"/>
                </a:cubicBezTo>
                <a:cubicBezTo>
                  <a:pt x="86996" y="128151"/>
                  <a:pt x="90159" y="128390"/>
                  <a:pt x="93307" y="128390"/>
                </a:cubicBezTo>
                <a:cubicBezTo>
                  <a:pt x="96081" y="128390"/>
                  <a:pt x="98844" y="128204"/>
                  <a:pt x="101552" y="127705"/>
                </a:cubicBezTo>
                <a:lnTo>
                  <a:pt x="101552" y="127705"/>
                </a:lnTo>
                <a:cubicBezTo>
                  <a:pt x="97659" y="128842"/>
                  <a:pt x="93523" y="129176"/>
                  <a:pt x="89416" y="129176"/>
                </a:cubicBezTo>
                <a:cubicBezTo>
                  <a:pt x="88507" y="129176"/>
                  <a:pt x="87600" y="129160"/>
                  <a:pt x="86697" y="129132"/>
                </a:cubicBezTo>
                <a:cubicBezTo>
                  <a:pt x="83290" y="129036"/>
                  <a:pt x="79914" y="128879"/>
                  <a:pt x="76553" y="128879"/>
                </a:cubicBezTo>
                <a:cubicBezTo>
                  <a:pt x="71937" y="128879"/>
                  <a:pt x="67350" y="129175"/>
                  <a:pt x="62750" y="130330"/>
                </a:cubicBezTo>
                <a:cubicBezTo>
                  <a:pt x="55179" y="132232"/>
                  <a:pt x="48085" y="135618"/>
                  <a:pt x="40876" y="138547"/>
                </a:cubicBezTo>
                <a:cubicBezTo>
                  <a:pt x="46867" y="134952"/>
                  <a:pt x="52288" y="130216"/>
                  <a:pt x="59079" y="128238"/>
                </a:cubicBezTo>
                <a:lnTo>
                  <a:pt x="59079" y="128257"/>
                </a:lnTo>
                <a:cubicBezTo>
                  <a:pt x="62648" y="127211"/>
                  <a:pt x="66319" y="126857"/>
                  <a:pt x="70014" y="126857"/>
                </a:cubicBezTo>
                <a:close/>
                <a:moveTo>
                  <a:pt x="72660" y="104139"/>
                </a:moveTo>
                <a:lnTo>
                  <a:pt x="72660" y="104139"/>
                </a:lnTo>
                <a:cubicBezTo>
                  <a:pt x="63853" y="105679"/>
                  <a:pt x="55959" y="110834"/>
                  <a:pt x="49778" y="117396"/>
                </a:cubicBezTo>
                <a:cubicBezTo>
                  <a:pt x="43881" y="123654"/>
                  <a:pt x="39031" y="130901"/>
                  <a:pt x="33020" y="137026"/>
                </a:cubicBezTo>
                <a:cubicBezTo>
                  <a:pt x="32373" y="137577"/>
                  <a:pt x="31727" y="138129"/>
                  <a:pt x="31061" y="138642"/>
                </a:cubicBezTo>
                <a:lnTo>
                  <a:pt x="31137" y="138566"/>
                </a:lnTo>
                <a:cubicBezTo>
                  <a:pt x="34732" y="135086"/>
                  <a:pt x="37737" y="131072"/>
                  <a:pt x="40686" y="127059"/>
                </a:cubicBezTo>
                <a:cubicBezTo>
                  <a:pt x="46772" y="118766"/>
                  <a:pt x="53106" y="109750"/>
                  <a:pt x="63092" y="105946"/>
                </a:cubicBezTo>
                <a:cubicBezTo>
                  <a:pt x="66154" y="104804"/>
                  <a:pt x="69388" y="104196"/>
                  <a:pt x="72660" y="104139"/>
                </a:cubicBezTo>
                <a:close/>
                <a:moveTo>
                  <a:pt x="63867" y="135062"/>
                </a:moveTo>
                <a:cubicBezTo>
                  <a:pt x="64357" y="135062"/>
                  <a:pt x="64846" y="135070"/>
                  <a:pt x="65337" y="135086"/>
                </a:cubicBezTo>
                <a:lnTo>
                  <a:pt x="65356" y="135086"/>
                </a:lnTo>
                <a:cubicBezTo>
                  <a:pt x="65013" y="135086"/>
                  <a:pt x="64690" y="135105"/>
                  <a:pt x="64367" y="135124"/>
                </a:cubicBezTo>
                <a:cubicBezTo>
                  <a:pt x="59288" y="135409"/>
                  <a:pt x="53772" y="136550"/>
                  <a:pt x="48807" y="138680"/>
                </a:cubicBezTo>
                <a:cubicBezTo>
                  <a:pt x="50614" y="137748"/>
                  <a:pt x="52498" y="136950"/>
                  <a:pt x="54457" y="136360"/>
                </a:cubicBezTo>
                <a:cubicBezTo>
                  <a:pt x="57539" y="135404"/>
                  <a:pt x="60692" y="135062"/>
                  <a:pt x="63867" y="135062"/>
                </a:cubicBezTo>
                <a:close/>
                <a:moveTo>
                  <a:pt x="285313" y="41941"/>
                </a:moveTo>
                <a:cubicBezTo>
                  <a:pt x="280481" y="51679"/>
                  <a:pt x="273463" y="60657"/>
                  <a:pt x="268612" y="70225"/>
                </a:cubicBezTo>
                <a:cubicBezTo>
                  <a:pt x="264732" y="77890"/>
                  <a:pt x="262259" y="86202"/>
                  <a:pt x="262868" y="94876"/>
                </a:cubicBezTo>
                <a:cubicBezTo>
                  <a:pt x="263477" y="103397"/>
                  <a:pt x="266539" y="111614"/>
                  <a:pt x="270762" y="118975"/>
                </a:cubicBezTo>
                <a:cubicBezTo>
                  <a:pt x="274851" y="126070"/>
                  <a:pt x="280006" y="132461"/>
                  <a:pt x="285313" y="138680"/>
                </a:cubicBezTo>
                <a:lnTo>
                  <a:pt x="285313" y="135922"/>
                </a:lnTo>
                <a:cubicBezTo>
                  <a:pt x="283639" y="133602"/>
                  <a:pt x="281984" y="131243"/>
                  <a:pt x="280386" y="128866"/>
                </a:cubicBezTo>
                <a:lnTo>
                  <a:pt x="280386" y="128866"/>
                </a:lnTo>
                <a:cubicBezTo>
                  <a:pt x="281965" y="130977"/>
                  <a:pt x="283639" y="133050"/>
                  <a:pt x="285313" y="135086"/>
                </a:cubicBezTo>
                <a:lnTo>
                  <a:pt x="285313" y="132822"/>
                </a:lnTo>
                <a:cubicBezTo>
                  <a:pt x="280767" y="126869"/>
                  <a:pt x="276544" y="120611"/>
                  <a:pt x="273672" y="113801"/>
                </a:cubicBezTo>
                <a:lnTo>
                  <a:pt x="273672" y="113801"/>
                </a:lnTo>
                <a:cubicBezTo>
                  <a:pt x="274014" y="114543"/>
                  <a:pt x="274376" y="115304"/>
                  <a:pt x="274775" y="116046"/>
                </a:cubicBezTo>
                <a:cubicBezTo>
                  <a:pt x="277590" y="121333"/>
                  <a:pt x="281375" y="125975"/>
                  <a:pt x="285313" y="130444"/>
                </a:cubicBezTo>
                <a:lnTo>
                  <a:pt x="285313" y="128238"/>
                </a:lnTo>
                <a:cubicBezTo>
                  <a:pt x="278294" y="118575"/>
                  <a:pt x="271770" y="107562"/>
                  <a:pt x="274452" y="95218"/>
                </a:cubicBezTo>
                <a:cubicBezTo>
                  <a:pt x="276183" y="87191"/>
                  <a:pt x="280881" y="80477"/>
                  <a:pt x="285313" y="73629"/>
                </a:cubicBezTo>
                <a:lnTo>
                  <a:pt x="285313" y="72165"/>
                </a:lnTo>
                <a:cubicBezTo>
                  <a:pt x="280386" y="79982"/>
                  <a:pt x="274851" y="87553"/>
                  <a:pt x="273348" y="96835"/>
                </a:cubicBezTo>
                <a:cubicBezTo>
                  <a:pt x="271827" y="106155"/>
                  <a:pt x="275289" y="114638"/>
                  <a:pt x="280082" y="122361"/>
                </a:cubicBezTo>
                <a:cubicBezTo>
                  <a:pt x="275079" y="115646"/>
                  <a:pt x="271199" y="108190"/>
                  <a:pt x="271275" y="99631"/>
                </a:cubicBezTo>
                <a:cubicBezTo>
                  <a:pt x="271351" y="87267"/>
                  <a:pt x="279587" y="76901"/>
                  <a:pt x="285179" y="66497"/>
                </a:cubicBezTo>
                <a:lnTo>
                  <a:pt x="285313" y="66230"/>
                </a:lnTo>
                <a:lnTo>
                  <a:pt x="285313" y="64176"/>
                </a:lnTo>
                <a:cubicBezTo>
                  <a:pt x="282117" y="70472"/>
                  <a:pt x="278009" y="76463"/>
                  <a:pt x="274946" y="82759"/>
                </a:cubicBezTo>
                <a:cubicBezTo>
                  <a:pt x="272378" y="88028"/>
                  <a:pt x="270457" y="93715"/>
                  <a:pt x="270381" y="99631"/>
                </a:cubicBezTo>
                <a:cubicBezTo>
                  <a:pt x="270362" y="101400"/>
                  <a:pt x="270514" y="103169"/>
                  <a:pt x="270819" y="104919"/>
                </a:cubicBezTo>
                <a:cubicBezTo>
                  <a:pt x="270609" y="103987"/>
                  <a:pt x="270438" y="103055"/>
                  <a:pt x="270305" y="102103"/>
                </a:cubicBezTo>
                <a:cubicBezTo>
                  <a:pt x="269221" y="94971"/>
                  <a:pt x="270134" y="87819"/>
                  <a:pt x="273177" y="81257"/>
                </a:cubicBezTo>
                <a:cubicBezTo>
                  <a:pt x="275707" y="75855"/>
                  <a:pt x="279264" y="71024"/>
                  <a:pt x="282574" y="66097"/>
                </a:cubicBezTo>
                <a:cubicBezTo>
                  <a:pt x="283525" y="64690"/>
                  <a:pt x="284438" y="63282"/>
                  <a:pt x="285313" y="61837"/>
                </a:cubicBezTo>
                <a:lnTo>
                  <a:pt x="285313" y="60106"/>
                </a:lnTo>
                <a:cubicBezTo>
                  <a:pt x="281166" y="67276"/>
                  <a:pt x="275707" y="73801"/>
                  <a:pt x="272264" y="81352"/>
                </a:cubicBezTo>
                <a:cubicBezTo>
                  <a:pt x="266995" y="92916"/>
                  <a:pt x="268783" y="105603"/>
                  <a:pt x="273919" y="116788"/>
                </a:cubicBezTo>
                <a:cubicBezTo>
                  <a:pt x="271066" y="111443"/>
                  <a:pt x="268974" y="105755"/>
                  <a:pt x="268270" y="99574"/>
                </a:cubicBezTo>
                <a:cubicBezTo>
                  <a:pt x="266463" y="84072"/>
                  <a:pt x="275479" y="70928"/>
                  <a:pt x="282916" y="58185"/>
                </a:cubicBezTo>
                <a:cubicBezTo>
                  <a:pt x="283734" y="56777"/>
                  <a:pt x="284533" y="55369"/>
                  <a:pt x="285313" y="53924"/>
                </a:cubicBezTo>
                <a:lnTo>
                  <a:pt x="285313" y="50101"/>
                </a:lnTo>
                <a:cubicBezTo>
                  <a:pt x="280614" y="57652"/>
                  <a:pt x="274261" y="64423"/>
                  <a:pt x="270191" y="72260"/>
                </a:cubicBezTo>
                <a:cubicBezTo>
                  <a:pt x="262507" y="87001"/>
                  <a:pt x="265569" y="104120"/>
                  <a:pt x="272797" y="118385"/>
                </a:cubicBezTo>
                <a:cubicBezTo>
                  <a:pt x="274832" y="122361"/>
                  <a:pt x="277115" y="126184"/>
                  <a:pt x="279606" y="129874"/>
                </a:cubicBezTo>
                <a:cubicBezTo>
                  <a:pt x="271713" y="119717"/>
                  <a:pt x="265112" y="108533"/>
                  <a:pt x="264009" y="95503"/>
                </a:cubicBezTo>
                <a:cubicBezTo>
                  <a:pt x="262507" y="77300"/>
                  <a:pt x="274490" y="63130"/>
                  <a:pt x="283125" y="48370"/>
                </a:cubicBezTo>
                <a:cubicBezTo>
                  <a:pt x="283867" y="47076"/>
                  <a:pt x="284609" y="45745"/>
                  <a:pt x="285313" y="44413"/>
                </a:cubicBezTo>
                <a:lnTo>
                  <a:pt x="285313" y="41941"/>
                </a:lnTo>
                <a:close/>
                <a:moveTo>
                  <a:pt x="147792" y="138433"/>
                </a:moveTo>
                <a:cubicBezTo>
                  <a:pt x="147455" y="138626"/>
                  <a:pt x="147117" y="138832"/>
                  <a:pt x="146791" y="139041"/>
                </a:cubicBezTo>
                <a:lnTo>
                  <a:pt x="146791" y="139041"/>
                </a:lnTo>
                <a:cubicBezTo>
                  <a:pt x="147088" y="138846"/>
                  <a:pt x="147376" y="138639"/>
                  <a:pt x="147678" y="138433"/>
                </a:cubicBezTo>
                <a:close/>
                <a:moveTo>
                  <a:pt x="71062" y="107715"/>
                </a:moveTo>
                <a:lnTo>
                  <a:pt x="71062" y="107715"/>
                </a:lnTo>
                <a:cubicBezTo>
                  <a:pt x="68627" y="109027"/>
                  <a:pt x="66288" y="110530"/>
                  <a:pt x="64119" y="112242"/>
                </a:cubicBezTo>
                <a:cubicBezTo>
                  <a:pt x="58280" y="116749"/>
                  <a:pt x="53468" y="122323"/>
                  <a:pt x="48313" y="127534"/>
                </a:cubicBezTo>
                <a:cubicBezTo>
                  <a:pt x="43919" y="132004"/>
                  <a:pt x="39202" y="136037"/>
                  <a:pt x="33800" y="139099"/>
                </a:cubicBezTo>
                <a:cubicBezTo>
                  <a:pt x="37756" y="136322"/>
                  <a:pt x="41237" y="132917"/>
                  <a:pt x="44585" y="129322"/>
                </a:cubicBezTo>
                <a:cubicBezTo>
                  <a:pt x="48408" y="125347"/>
                  <a:pt x="52079" y="121124"/>
                  <a:pt x="55978" y="117339"/>
                </a:cubicBezTo>
                <a:cubicBezTo>
                  <a:pt x="58622" y="114828"/>
                  <a:pt x="61532" y="112641"/>
                  <a:pt x="64671" y="110796"/>
                </a:cubicBezTo>
                <a:cubicBezTo>
                  <a:pt x="66725" y="109617"/>
                  <a:pt x="68855" y="108590"/>
                  <a:pt x="71062" y="107715"/>
                </a:cubicBezTo>
                <a:close/>
                <a:moveTo>
                  <a:pt x="92898" y="137577"/>
                </a:moveTo>
                <a:lnTo>
                  <a:pt x="92879" y="137596"/>
                </a:lnTo>
                <a:cubicBezTo>
                  <a:pt x="91357" y="138528"/>
                  <a:pt x="89607" y="139061"/>
                  <a:pt x="87819" y="139137"/>
                </a:cubicBezTo>
                <a:cubicBezTo>
                  <a:pt x="89588" y="138909"/>
                  <a:pt x="91300" y="138376"/>
                  <a:pt x="92898" y="137577"/>
                </a:cubicBezTo>
                <a:close/>
                <a:moveTo>
                  <a:pt x="123959" y="126583"/>
                </a:moveTo>
                <a:cubicBezTo>
                  <a:pt x="123997" y="126593"/>
                  <a:pt x="124030" y="126597"/>
                  <a:pt x="124061" y="126597"/>
                </a:cubicBezTo>
                <a:cubicBezTo>
                  <a:pt x="124092" y="126597"/>
                  <a:pt x="124120" y="126593"/>
                  <a:pt x="124149" y="126583"/>
                </a:cubicBezTo>
                <a:lnTo>
                  <a:pt x="124149" y="126583"/>
                </a:lnTo>
                <a:cubicBezTo>
                  <a:pt x="124054" y="126773"/>
                  <a:pt x="123959" y="126964"/>
                  <a:pt x="123864" y="127154"/>
                </a:cubicBezTo>
                <a:cubicBezTo>
                  <a:pt x="121600" y="131529"/>
                  <a:pt x="118804" y="135599"/>
                  <a:pt x="115552" y="139270"/>
                </a:cubicBezTo>
                <a:cubicBezTo>
                  <a:pt x="118652" y="135257"/>
                  <a:pt x="121467" y="131015"/>
                  <a:pt x="123959" y="126583"/>
                </a:cubicBezTo>
                <a:close/>
                <a:moveTo>
                  <a:pt x="146205" y="139436"/>
                </a:moveTo>
                <a:cubicBezTo>
                  <a:pt x="145936" y="139616"/>
                  <a:pt x="145675" y="139804"/>
                  <a:pt x="145414" y="139993"/>
                </a:cubicBezTo>
                <a:cubicBezTo>
                  <a:pt x="145414" y="139993"/>
                  <a:pt x="145414" y="139974"/>
                  <a:pt x="145414" y="139974"/>
                </a:cubicBezTo>
                <a:cubicBezTo>
                  <a:pt x="145433" y="139955"/>
                  <a:pt x="145452" y="139936"/>
                  <a:pt x="145452" y="139917"/>
                </a:cubicBezTo>
                <a:cubicBezTo>
                  <a:pt x="145706" y="139762"/>
                  <a:pt x="145960" y="139596"/>
                  <a:pt x="146205" y="139436"/>
                </a:cubicBezTo>
                <a:close/>
                <a:moveTo>
                  <a:pt x="126089" y="105280"/>
                </a:moveTo>
                <a:cubicBezTo>
                  <a:pt x="127896" y="115951"/>
                  <a:pt x="122894" y="125214"/>
                  <a:pt x="116788" y="133811"/>
                </a:cubicBezTo>
                <a:cubicBezTo>
                  <a:pt x="114886" y="135960"/>
                  <a:pt x="112870" y="138034"/>
                  <a:pt x="110987" y="140240"/>
                </a:cubicBezTo>
                <a:cubicBezTo>
                  <a:pt x="113764" y="135903"/>
                  <a:pt x="117073" y="131890"/>
                  <a:pt x="120002" y="127610"/>
                </a:cubicBezTo>
                <a:cubicBezTo>
                  <a:pt x="122209" y="124377"/>
                  <a:pt x="124111" y="120915"/>
                  <a:pt x="125252" y="117168"/>
                </a:cubicBezTo>
                <a:cubicBezTo>
                  <a:pt x="126317" y="113649"/>
                  <a:pt x="126412" y="110301"/>
                  <a:pt x="125880" y="106764"/>
                </a:cubicBezTo>
                <a:cubicBezTo>
                  <a:pt x="125975" y="106269"/>
                  <a:pt x="126032" y="105774"/>
                  <a:pt x="126089" y="105280"/>
                </a:cubicBezTo>
                <a:close/>
                <a:moveTo>
                  <a:pt x="91909" y="138871"/>
                </a:moveTo>
                <a:lnTo>
                  <a:pt x="91795" y="139023"/>
                </a:lnTo>
                <a:cubicBezTo>
                  <a:pt x="90786" y="139860"/>
                  <a:pt x="89569" y="140392"/>
                  <a:pt x="88276" y="140544"/>
                </a:cubicBezTo>
                <a:cubicBezTo>
                  <a:pt x="87686" y="140202"/>
                  <a:pt x="87077" y="139898"/>
                  <a:pt x="86469" y="139593"/>
                </a:cubicBezTo>
                <a:lnTo>
                  <a:pt x="86469" y="139593"/>
                </a:lnTo>
                <a:cubicBezTo>
                  <a:pt x="86949" y="139663"/>
                  <a:pt x="87433" y="139697"/>
                  <a:pt x="87915" y="139697"/>
                </a:cubicBezTo>
                <a:cubicBezTo>
                  <a:pt x="89283" y="139697"/>
                  <a:pt x="90643" y="139419"/>
                  <a:pt x="91909" y="138871"/>
                </a:cubicBezTo>
                <a:close/>
                <a:moveTo>
                  <a:pt x="285313" y="38536"/>
                </a:moveTo>
                <a:cubicBezTo>
                  <a:pt x="280519" y="47875"/>
                  <a:pt x="273672" y="56378"/>
                  <a:pt x="268517" y="65393"/>
                </a:cubicBezTo>
                <a:lnTo>
                  <a:pt x="268517" y="65412"/>
                </a:lnTo>
                <a:cubicBezTo>
                  <a:pt x="264542" y="72393"/>
                  <a:pt x="261441" y="79963"/>
                  <a:pt x="260947" y="88047"/>
                </a:cubicBezTo>
                <a:cubicBezTo>
                  <a:pt x="260319" y="97900"/>
                  <a:pt x="263248" y="107734"/>
                  <a:pt x="267775" y="116407"/>
                </a:cubicBezTo>
                <a:cubicBezTo>
                  <a:pt x="272397" y="125309"/>
                  <a:pt x="278750" y="133107"/>
                  <a:pt x="285313" y="140640"/>
                </a:cubicBezTo>
                <a:lnTo>
                  <a:pt x="285313" y="139384"/>
                </a:lnTo>
                <a:cubicBezTo>
                  <a:pt x="273539" y="124909"/>
                  <a:pt x="261479" y="108761"/>
                  <a:pt x="262107" y="89303"/>
                </a:cubicBezTo>
                <a:cubicBezTo>
                  <a:pt x="262621" y="72545"/>
                  <a:pt x="274166" y="59345"/>
                  <a:pt x="282555" y="45764"/>
                </a:cubicBezTo>
                <a:cubicBezTo>
                  <a:pt x="283506" y="44204"/>
                  <a:pt x="284438" y="42626"/>
                  <a:pt x="285313" y="41009"/>
                </a:cubicBezTo>
                <a:lnTo>
                  <a:pt x="285313" y="38536"/>
                </a:lnTo>
                <a:close/>
                <a:moveTo>
                  <a:pt x="91034" y="140145"/>
                </a:moveTo>
                <a:lnTo>
                  <a:pt x="91034" y="140145"/>
                </a:lnTo>
                <a:cubicBezTo>
                  <a:pt x="90691" y="140678"/>
                  <a:pt x="90349" y="141210"/>
                  <a:pt x="90026" y="141781"/>
                </a:cubicBezTo>
                <a:cubicBezTo>
                  <a:pt x="89988" y="141629"/>
                  <a:pt x="89911" y="141515"/>
                  <a:pt x="89778" y="141438"/>
                </a:cubicBezTo>
                <a:cubicBezTo>
                  <a:pt x="89550" y="141286"/>
                  <a:pt x="89284" y="141153"/>
                  <a:pt x="89037" y="141001"/>
                </a:cubicBezTo>
                <a:cubicBezTo>
                  <a:pt x="89740" y="140830"/>
                  <a:pt x="90425" y="140525"/>
                  <a:pt x="91034" y="140145"/>
                </a:cubicBezTo>
                <a:close/>
                <a:moveTo>
                  <a:pt x="65983" y="103169"/>
                </a:moveTo>
                <a:cubicBezTo>
                  <a:pt x="60638" y="104386"/>
                  <a:pt x="55598" y="106707"/>
                  <a:pt x="51204" y="109997"/>
                </a:cubicBezTo>
                <a:cubicBezTo>
                  <a:pt x="47039" y="113097"/>
                  <a:pt x="43463" y="116845"/>
                  <a:pt x="40381" y="120991"/>
                </a:cubicBezTo>
                <a:cubicBezTo>
                  <a:pt x="36748" y="125898"/>
                  <a:pt x="33686" y="131205"/>
                  <a:pt x="29711" y="135846"/>
                </a:cubicBezTo>
                <a:cubicBezTo>
                  <a:pt x="27637" y="138300"/>
                  <a:pt x="25241" y="140487"/>
                  <a:pt x="22578" y="142313"/>
                </a:cubicBezTo>
                <a:cubicBezTo>
                  <a:pt x="23567" y="141324"/>
                  <a:pt x="24480" y="140259"/>
                  <a:pt x="25317" y="139118"/>
                </a:cubicBezTo>
                <a:cubicBezTo>
                  <a:pt x="28721" y="134477"/>
                  <a:pt x="31556" y="129436"/>
                  <a:pt x="34998" y="124814"/>
                </a:cubicBezTo>
                <a:cubicBezTo>
                  <a:pt x="41941" y="115513"/>
                  <a:pt x="50729" y="107125"/>
                  <a:pt x="62141" y="103834"/>
                </a:cubicBezTo>
                <a:lnTo>
                  <a:pt x="62122" y="103815"/>
                </a:lnTo>
                <a:cubicBezTo>
                  <a:pt x="62940" y="103587"/>
                  <a:pt x="63739" y="103378"/>
                  <a:pt x="64557" y="103207"/>
                </a:cubicBezTo>
                <a:lnTo>
                  <a:pt x="64709" y="103188"/>
                </a:lnTo>
                <a:cubicBezTo>
                  <a:pt x="65146" y="103169"/>
                  <a:pt x="65565" y="103169"/>
                  <a:pt x="65983" y="103169"/>
                </a:cubicBezTo>
                <a:close/>
                <a:moveTo>
                  <a:pt x="65280" y="126127"/>
                </a:moveTo>
                <a:lnTo>
                  <a:pt x="65280" y="126127"/>
                </a:lnTo>
                <a:cubicBezTo>
                  <a:pt x="64252" y="126222"/>
                  <a:pt x="63225" y="126355"/>
                  <a:pt x="62198" y="126545"/>
                </a:cubicBezTo>
                <a:cubicBezTo>
                  <a:pt x="54495" y="127953"/>
                  <a:pt x="48655" y="132632"/>
                  <a:pt x="42207" y="136702"/>
                </a:cubicBezTo>
                <a:cubicBezTo>
                  <a:pt x="38898" y="138776"/>
                  <a:pt x="35379" y="140544"/>
                  <a:pt x="31746" y="141952"/>
                </a:cubicBezTo>
                <a:cubicBezTo>
                  <a:pt x="31270" y="142123"/>
                  <a:pt x="30776" y="142275"/>
                  <a:pt x="30300" y="142428"/>
                </a:cubicBezTo>
                <a:cubicBezTo>
                  <a:pt x="35265" y="140183"/>
                  <a:pt x="39868" y="137216"/>
                  <a:pt x="43957" y="133621"/>
                </a:cubicBezTo>
                <a:cubicBezTo>
                  <a:pt x="44927" y="132765"/>
                  <a:pt x="45859" y="131890"/>
                  <a:pt x="46810" y="131015"/>
                </a:cubicBezTo>
                <a:cubicBezTo>
                  <a:pt x="49759" y="129246"/>
                  <a:pt x="52935" y="127915"/>
                  <a:pt x="56264" y="127078"/>
                </a:cubicBezTo>
                <a:cubicBezTo>
                  <a:pt x="59231" y="126488"/>
                  <a:pt x="62255" y="126165"/>
                  <a:pt x="65280" y="126127"/>
                </a:cubicBezTo>
                <a:close/>
                <a:moveTo>
                  <a:pt x="234375" y="120211"/>
                </a:moveTo>
                <a:cubicBezTo>
                  <a:pt x="230723" y="123026"/>
                  <a:pt x="226519" y="125252"/>
                  <a:pt x="222411" y="127116"/>
                </a:cubicBezTo>
                <a:cubicBezTo>
                  <a:pt x="213376" y="131205"/>
                  <a:pt x="203485" y="134420"/>
                  <a:pt x="196542" y="141876"/>
                </a:cubicBezTo>
                <a:cubicBezTo>
                  <a:pt x="196319" y="142099"/>
                  <a:pt x="196111" y="142322"/>
                  <a:pt x="195905" y="142560"/>
                </a:cubicBezTo>
                <a:lnTo>
                  <a:pt x="195905" y="142560"/>
                </a:lnTo>
                <a:cubicBezTo>
                  <a:pt x="199213" y="137212"/>
                  <a:pt x="203949" y="132885"/>
                  <a:pt x="209591" y="130083"/>
                </a:cubicBezTo>
                <a:cubicBezTo>
                  <a:pt x="217465" y="126165"/>
                  <a:pt x="226747" y="124662"/>
                  <a:pt x="234375" y="120211"/>
                </a:cubicBezTo>
                <a:close/>
                <a:moveTo>
                  <a:pt x="84643" y="139955"/>
                </a:moveTo>
                <a:lnTo>
                  <a:pt x="84643" y="139955"/>
                </a:lnTo>
                <a:cubicBezTo>
                  <a:pt x="85004" y="140107"/>
                  <a:pt x="85385" y="140278"/>
                  <a:pt x="85746" y="140449"/>
                </a:cubicBezTo>
                <a:cubicBezTo>
                  <a:pt x="86183" y="141115"/>
                  <a:pt x="86545" y="141819"/>
                  <a:pt x="86849" y="142561"/>
                </a:cubicBezTo>
                <a:cubicBezTo>
                  <a:pt x="86240" y="141591"/>
                  <a:pt x="85499" y="140716"/>
                  <a:pt x="84643" y="139955"/>
                </a:cubicBezTo>
                <a:close/>
                <a:moveTo>
                  <a:pt x="117967" y="122418"/>
                </a:moveTo>
                <a:lnTo>
                  <a:pt x="117967" y="122437"/>
                </a:lnTo>
                <a:cubicBezTo>
                  <a:pt x="117872" y="122627"/>
                  <a:pt x="117777" y="122836"/>
                  <a:pt x="117663" y="123045"/>
                </a:cubicBezTo>
                <a:cubicBezTo>
                  <a:pt x="111006" y="131072"/>
                  <a:pt x="99251" y="135276"/>
                  <a:pt x="91985" y="142922"/>
                </a:cubicBezTo>
                <a:cubicBezTo>
                  <a:pt x="92213" y="142580"/>
                  <a:pt x="92422" y="142237"/>
                  <a:pt x="92650" y="141914"/>
                </a:cubicBezTo>
                <a:cubicBezTo>
                  <a:pt x="95713" y="137387"/>
                  <a:pt x="99840" y="134230"/>
                  <a:pt x="104500" y="131491"/>
                </a:cubicBezTo>
                <a:cubicBezTo>
                  <a:pt x="109065" y="128828"/>
                  <a:pt x="114182" y="126165"/>
                  <a:pt x="117967" y="122418"/>
                </a:cubicBezTo>
                <a:close/>
                <a:moveTo>
                  <a:pt x="238426" y="114068"/>
                </a:moveTo>
                <a:lnTo>
                  <a:pt x="238426" y="114068"/>
                </a:lnTo>
                <a:cubicBezTo>
                  <a:pt x="230609" y="120649"/>
                  <a:pt x="219405" y="122475"/>
                  <a:pt x="210142" y="126374"/>
                </a:cubicBezTo>
                <a:cubicBezTo>
                  <a:pt x="204835" y="128599"/>
                  <a:pt x="199947" y="131662"/>
                  <a:pt x="196409" y="136246"/>
                </a:cubicBezTo>
                <a:cubicBezTo>
                  <a:pt x="194830" y="138300"/>
                  <a:pt x="193537" y="140544"/>
                  <a:pt x="192586" y="142941"/>
                </a:cubicBezTo>
                <a:lnTo>
                  <a:pt x="192681" y="142275"/>
                </a:lnTo>
                <a:cubicBezTo>
                  <a:pt x="192871" y="141667"/>
                  <a:pt x="193100" y="141077"/>
                  <a:pt x="193347" y="140487"/>
                </a:cubicBezTo>
                <a:cubicBezTo>
                  <a:pt x="193708" y="140411"/>
                  <a:pt x="193955" y="140107"/>
                  <a:pt x="193955" y="139727"/>
                </a:cubicBezTo>
                <a:lnTo>
                  <a:pt x="193955" y="139593"/>
                </a:lnTo>
                <a:cubicBezTo>
                  <a:pt x="194127" y="139118"/>
                  <a:pt x="194317" y="138680"/>
                  <a:pt x="194526" y="138224"/>
                </a:cubicBezTo>
                <a:cubicBezTo>
                  <a:pt x="198501" y="131605"/>
                  <a:pt x="206224" y="127078"/>
                  <a:pt x="213357" y="124339"/>
                </a:cubicBezTo>
                <a:cubicBezTo>
                  <a:pt x="221840" y="121086"/>
                  <a:pt x="230875" y="118975"/>
                  <a:pt x="238426" y="114068"/>
                </a:cubicBezTo>
                <a:close/>
                <a:moveTo>
                  <a:pt x="124682" y="110701"/>
                </a:moveTo>
                <a:lnTo>
                  <a:pt x="124682" y="110701"/>
                </a:lnTo>
                <a:cubicBezTo>
                  <a:pt x="124244" y="113326"/>
                  <a:pt x="123483" y="115875"/>
                  <a:pt x="122380" y="118290"/>
                </a:cubicBezTo>
                <a:cubicBezTo>
                  <a:pt x="120744" y="121923"/>
                  <a:pt x="118576" y="125328"/>
                  <a:pt x="116369" y="128618"/>
                </a:cubicBezTo>
                <a:cubicBezTo>
                  <a:pt x="113193" y="133317"/>
                  <a:pt x="109769" y="137996"/>
                  <a:pt x="107506" y="143169"/>
                </a:cubicBezTo>
                <a:cubicBezTo>
                  <a:pt x="108609" y="139441"/>
                  <a:pt x="110587" y="136037"/>
                  <a:pt x="112832" y="132746"/>
                </a:cubicBezTo>
                <a:cubicBezTo>
                  <a:pt x="113840" y="131567"/>
                  <a:pt x="114791" y="130330"/>
                  <a:pt x="115685" y="129037"/>
                </a:cubicBezTo>
                <a:cubicBezTo>
                  <a:pt x="116046" y="128580"/>
                  <a:pt x="116388" y="128124"/>
                  <a:pt x="116731" y="127629"/>
                </a:cubicBezTo>
                <a:cubicBezTo>
                  <a:pt x="116940" y="127325"/>
                  <a:pt x="117130" y="127021"/>
                  <a:pt x="117340" y="126697"/>
                </a:cubicBezTo>
                <a:cubicBezTo>
                  <a:pt x="118633" y="125119"/>
                  <a:pt x="119679" y="123350"/>
                  <a:pt x="120459" y="121448"/>
                </a:cubicBezTo>
                <a:cubicBezTo>
                  <a:pt x="122171" y="118461"/>
                  <a:pt x="123540" y="115342"/>
                  <a:pt x="124130" y="111899"/>
                </a:cubicBezTo>
                <a:cubicBezTo>
                  <a:pt x="124320" y="111500"/>
                  <a:pt x="124510" y="111100"/>
                  <a:pt x="124682" y="110701"/>
                </a:cubicBezTo>
                <a:close/>
                <a:moveTo>
                  <a:pt x="58984" y="107201"/>
                </a:moveTo>
                <a:lnTo>
                  <a:pt x="58984" y="107201"/>
                </a:lnTo>
                <a:cubicBezTo>
                  <a:pt x="57386" y="108057"/>
                  <a:pt x="55864" y="109065"/>
                  <a:pt x="54438" y="110187"/>
                </a:cubicBezTo>
                <a:cubicBezTo>
                  <a:pt x="46297" y="116616"/>
                  <a:pt x="41218" y="125841"/>
                  <a:pt x="34580" y="133621"/>
                </a:cubicBezTo>
                <a:cubicBezTo>
                  <a:pt x="32735" y="135808"/>
                  <a:pt x="30738" y="137863"/>
                  <a:pt x="28569" y="139727"/>
                </a:cubicBezTo>
                <a:cubicBezTo>
                  <a:pt x="27371" y="140773"/>
                  <a:pt x="26116" y="141724"/>
                  <a:pt x="24784" y="142580"/>
                </a:cubicBezTo>
                <a:cubicBezTo>
                  <a:pt x="24309" y="142789"/>
                  <a:pt x="23833" y="143017"/>
                  <a:pt x="23358" y="143207"/>
                </a:cubicBezTo>
                <a:cubicBezTo>
                  <a:pt x="26819" y="140944"/>
                  <a:pt x="29558" y="137786"/>
                  <a:pt x="32050" y="134420"/>
                </a:cubicBezTo>
                <a:cubicBezTo>
                  <a:pt x="35759" y="129398"/>
                  <a:pt x="39107" y="124149"/>
                  <a:pt x="43310" y="119488"/>
                </a:cubicBezTo>
                <a:cubicBezTo>
                  <a:pt x="47742" y="114581"/>
                  <a:pt x="53068" y="110187"/>
                  <a:pt x="58984" y="107201"/>
                </a:cubicBezTo>
                <a:close/>
                <a:moveTo>
                  <a:pt x="43881" y="140716"/>
                </a:moveTo>
                <a:cubicBezTo>
                  <a:pt x="42569" y="141610"/>
                  <a:pt x="41294" y="142561"/>
                  <a:pt x="40077" y="143569"/>
                </a:cubicBezTo>
                <a:cubicBezTo>
                  <a:pt x="39164" y="143702"/>
                  <a:pt x="38251" y="143873"/>
                  <a:pt x="37357" y="144025"/>
                </a:cubicBezTo>
                <a:cubicBezTo>
                  <a:pt x="39544" y="143017"/>
                  <a:pt x="41713" y="141876"/>
                  <a:pt x="43881" y="140716"/>
                </a:cubicBezTo>
                <a:close/>
                <a:moveTo>
                  <a:pt x="27048" y="139460"/>
                </a:moveTo>
                <a:cubicBezTo>
                  <a:pt x="25431" y="141134"/>
                  <a:pt x="23605" y="142599"/>
                  <a:pt x="21646" y="143835"/>
                </a:cubicBezTo>
                <a:cubicBezTo>
                  <a:pt x="21398" y="143911"/>
                  <a:pt x="21170" y="143987"/>
                  <a:pt x="20923" y="144063"/>
                </a:cubicBezTo>
                <a:cubicBezTo>
                  <a:pt x="20790" y="144082"/>
                  <a:pt x="20657" y="144101"/>
                  <a:pt x="20504" y="144101"/>
                </a:cubicBezTo>
                <a:lnTo>
                  <a:pt x="20562" y="144063"/>
                </a:lnTo>
                <a:cubicBezTo>
                  <a:pt x="22920" y="142846"/>
                  <a:pt x="25108" y="141286"/>
                  <a:pt x="27048" y="139460"/>
                </a:cubicBezTo>
                <a:close/>
                <a:moveTo>
                  <a:pt x="116959" y="135200"/>
                </a:moveTo>
                <a:lnTo>
                  <a:pt x="116959" y="135200"/>
                </a:lnTo>
                <a:cubicBezTo>
                  <a:pt x="114696" y="138357"/>
                  <a:pt x="112280" y="141400"/>
                  <a:pt x="109769" y="144349"/>
                </a:cubicBezTo>
                <a:cubicBezTo>
                  <a:pt x="111196" y="142294"/>
                  <a:pt x="112736" y="140259"/>
                  <a:pt x="114258" y="138167"/>
                </a:cubicBezTo>
                <a:lnTo>
                  <a:pt x="114277" y="138186"/>
                </a:lnTo>
                <a:cubicBezTo>
                  <a:pt x="115171" y="137178"/>
                  <a:pt x="116065" y="136189"/>
                  <a:pt x="116959" y="135200"/>
                </a:cubicBezTo>
                <a:close/>
                <a:moveTo>
                  <a:pt x="87469" y="141321"/>
                </a:moveTo>
                <a:lnTo>
                  <a:pt x="87469" y="141321"/>
                </a:lnTo>
                <a:cubicBezTo>
                  <a:pt x="88068" y="141640"/>
                  <a:pt x="88685" y="141977"/>
                  <a:pt x="89284" y="142332"/>
                </a:cubicBezTo>
                <a:cubicBezTo>
                  <a:pt x="89357" y="142369"/>
                  <a:pt x="89447" y="142390"/>
                  <a:pt x="89537" y="142390"/>
                </a:cubicBezTo>
                <a:cubicBezTo>
                  <a:pt x="89587" y="142390"/>
                  <a:pt x="89636" y="142384"/>
                  <a:pt x="89683" y="142370"/>
                </a:cubicBezTo>
                <a:lnTo>
                  <a:pt x="89683" y="142370"/>
                </a:lnTo>
                <a:cubicBezTo>
                  <a:pt x="89284" y="143074"/>
                  <a:pt x="88922" y="143778"/>
                  <a:pt x="88580" y="144520"/>
                </a:cubicBezTo>
                <a:cubicBezTo>
                  <a:pt x="88485" y="143366"/>
                  <a:pt x="88109" y="142269"/>
                  <a:pt x="87469" y="141321"/>
                </a:cubicBezTo>
                <a:close/>
                <a:moveTo>
                  <a:pt x="86126" y="140621"/>
                </a:moveTo>
                <a:cubicBezTo>
                  <a:pt x="86545" y="140830"/>
                  <a:pt x="86963" y="141058"/>
                  <a:pt x="87401" y="141267"/>
                </a:cubicBezTo>
                <a:cubicBezTo>
                  <a:pt x="87325" y="141267"/>
                  <a:pt x="87287" y="141324"/>
                  <a:pt x="87306" y="141381"/>
                </a:cubicBezTo>
                <a:cubicBezTo>
                  <a:pt x="87781" y="142389"/>
                  <a:pt x="87990" y="143493"/>
                  <a:pt x="87952" y="144596"/>
                </a:cubicBezTo>
                <a:cubicBezTo>
                  <a:pt x="87610" y="143169"/>
                  <a:pt x="86982" y="141819"/>
                  <a:pt x="86126" y="140621"/>
                </a:cubicBezTo>
                <a:close/>
                <a:moveTo>
                  <a:pt x="34751" y="123312"/>
                </a:moveTo>
                <a:lnTo>
                  <a:pt x="34751" y="123312"/>
                </a:lnTo>
                <a:cubicBezTo>
                  <a:pt x="34276" y="123996"/>
                  <a:pt x="33800" y="124681"/>
                  <a:pt x="33305" y="125366"/>
                </a:cubicBezTo>
                <a:cubicBezTo>
                  <a:pt x="32887" y="125937"/>
                  <a:pt x="32450" y="126526"/>
                  <a:pt x="32050" y="127116"/>
                </a:cubicBezTo>
                <a:cubicBezTo>
                  <a:pt x="29102" y="131167"/>
                  <a:pt x="25982" y="135105"/>
                  <a:pt x="22216" y="138357"/>
                </a:cubicBezTo>
                <a:cubicBezTo>
                  <a:pt x="17366" y="142523"/>
                  <a:pt x="11660" y="145014"/>
                  <a:pt x="5307" y="145281"/>
                </a:cubicBezTo>
                <a:cubicBezTo>
                  <a:pt x="5231" y="145281"/>
                  <a:pt x="5174" y="145243"/>
                  <a:pt x="5098" y="145243"/>
                </a:cubicBezTo>
                <a:cubicBezTo>
                  <a:pt x="9815" y="144672"/>
                  <a:pt x="14513" y="142694"/>
                  <a:pt x="18355" y="140012"/>
                </a:cubicBezTo>
                <a:cubicBezTo>
                  <a:pt x="24841" y="135523"/>
                  <a:pt x="29730" y="129341"/>
                  <a:pt x="34751" y="123312"/>
                </a:cubicBezTo>
                <a:close/>
                <a:moveTo>
                  <a:pt x="27618" y="133735"/>
                </a:moveTo>
                <a:lnTo>
                  <a:pt x="27618" y="133735"/>
                </a:lnTo>
                <a:cubicBezTo>
                  <a:pt x="24841" y="138091"/>
                  <a:pt x="21817" y="142903"/>
                  <a:pt x="17062" y="144843"/>
                </a:cubicBezTo>
                <a:cubicBezTo>
                  <a:pt x="15274" y="145109"/>
                  <a:pt x="13486" y="145300"/>
                  <a:pt x="11679" y="145395"/>
                </a:cubicBezTo>
                <a:cubicBezTo>
                  <a:pt x="15407" y="144177"/>
                  <a:pt x="18888" y="142028"/>
                  <a:pt x="21817" y="139612"/>
                </a:cubicBezTo>
                <a:cubicBezTo>
                  <a:pt x="23928" y="137824"/>
                  <a:pt x="25868" y="135865"/>
                  <a:pt x="27618" y="133735"/>
                </a:cubicBezTo>
                <a:close/>
                <a:moveTo>
                  <a:pt x="230380" y="145452"/>
                </a:moveTo>
                <a:lnTo>
                  <a:pt x="230000" y="145813"/>
                </a:lnTo>
                <a:cubicBezTo>
                  <a:pt x="229981" y="145775"/>
                  <a:pt x="229943" y="145756"/>
                  <a:pt x="229905" y="145718"/>
                </a:cubicBezTo>
                <a:lnTo>
                  <a:pt x="230380" y="145452"/>
                </a:lnTo>
                <a:close/>
                <a:moveTo>
                  <a:pt x="125728" y="109845"/>
                </a:moveTo>
                <a:lnTo>
                  <a:pt x="125728" y="109845"/>
                </a:lnTo>
                <a:cubicBezTo>
                  <a:pt x="126013" y="116864"/>
                  <a:pt x="121752" y="123806"/>
                  <a:pt x="117796" y="129227"/>
                </a:cubicBezTo>
                <a:cubicBezTo>
                  <a:pt x="113916" y="134534"/>
                  <a:pt x="109446" y="139689"/>
                  <a:pt x="106897" y="145794"/>
                </a:cubicBezTo>
                <a:lnTo>
                  <a:pt x="106840" y="145889"/>
                </a:lnTo>
                <a:cubicBezTo>
                  <a:pt x="106840" y="145851"/>
                  <a:pt x="106859" y="145813"/>
                  <a:pt x="106859" y="145775"/>
                </a:cubicBezTo>
                <a:cubicBezTo>
                  <a:pt x="109484" y="139080"/>
                  <a:pt x="113878" y="133336"/>
                  <a:pt x="117910" y="127401"/>
                </a:cubicBezTo>
                <a:cubicBezTo>
                  <a:pt x="121353" y="122323"/>
                  <a:pt x="125024" y="116179"/>
                  <a:pt x="125728" y="109845"/>
                </a:cubicBezTo>
                <a:close/>
                <a:moveTo>
                  <a:pt x="104082" y="127953"/>
                </a:moveTo>
                <a:lnTo>
                  <a:pt x="104082" y="127953"/>
                </a:lnTo>
                <a:cubicBezTo>
                  <a:pt x="103340" y="128428"/>
                  <a:pt x="102598" y="128923"/>
                  <a:pt x="101857" y="129436"/>
                </a:cubicBezTo>
                <a:cubicBezTo>
                  <a:pt x="97091" y="131728"/>
                  <a:pt x="91848" y="132324"/>
                  <a:pt x="86528" y="132324"/>
                </a:cubicBezTo>
                <a:cubicBezTo>
                  <a:pt x="82357" y="132324"/>
                  <a:pt x="78139" y="131958"/>
                  <a:pt x="74067" y="131757"/>
                </a:cubicBezTo>
                <a:cubicBezTo>
                  <a:pt x="72796" y="131698"/>
                  <a:pt x="71529" y="131662"/>
                  <a:pt x="70266" y="131662"/>
                </a:cubicBezTo>
                <a:cubicBezTo>
                  <a:pt x="65823" y="131662"/>
                  <a:pt x="61438" y="132104"/>
                  <a:pt x="57158" y="133526"/>
                </a:cubicBezTo>
                <a:cubicBezTo>
                  <a:pt x="52003" y="135257"/>
                  <a:pt x="47286" y="137996"/>
                  <a:pt x="42474" y="140487"/>
                </a:cubicBezTo>
                <a:cubicBezTo>
                  <a:pt x="38783" y="142389"/>
                  <a:pt x="35055" y="144120"/>
                  <a:pt x="31137" y="145224"/>
                </a:cubicBezTo>
                <a:cubicBezTo>
                  <a:pt x="29806" y="145490"/>
                  <a:pt x="28474" y="145756"/>
                  <a:pt x="27162" y="146003"/>
                </a:cubicBezTo>
                <a:cubicBezTo>
                  <a:pt x="31537" y="144577"/>
                  <a:pt x="35816" y="142656"/>
                  <a:pt x="39868" y="140678"/>
                </a:cubicBezTo>
                <a:cubicBezTo>
                  <a:pt x="46601" y="137387"/>
                  <a:pt x="53296" y="133906"/>
                  <a:pt x="60543" y="131890"/>
                </a:cubicBezTo>
                <a:cubicBezTo>
                  <a:pt x="64290" y="130806"/>
                  <a:pt x="68171" y="130197"/>
                  <a:pt x="72070" y="130121"/>
                </a:cubicBezTo>
                <a:cubicBezTo>
                  <a:pt x="72285" y="130118"/>
                  <a:pt x="72499" y="130116"/>
                  <a:pt x="72714" y="130116"/>
                </a:cubicBezTo>
                <a:cubicBezTo>
                  <a:pt x="76356" y="130116"/>
                  <a:pt x="79968" y="130556"/>
                  <a:pt x="83597" y="130844"/>
                </a:cubicBezTo>
                <a:cubicBezTo>
                  <a:pt x="85525" y="131000"/>
                  <a:pt x="87489" y="131113"/>
                  <a:pt x="89450" y="131113"/>
                </a:cubicBezTo>
                <a:cubicBezTo>
                  <a:pt x="93930" y="131113"/>
                  <a:pt x="98394" y="130527"/>
                  <a:pt x="102389" y="128542"/>
                </a:cubicBezTo>
                <a:cubicBezTo>
                  <a:pt x="102960" y="128371"/>
                  <a:pt x="103511" y="128162"/>
                  <a:pt x="104082" y="127953"/>
                </a:cubicBezTo>
                <a:close/>
                <a:moveTo>
                  <a:pt x="116312" y="125670"/>
                </a:moveTo>
                <a:lnTo>
                  <a:pt x="116312" y="125670"/>
                </a:lnTo>
                <a:cubicBezTo>
                  <a:pt x="116103" y="126051"/>
                  <a:pt x="115894" y="126450"/>
                  <a:pt x="115666" y="126830"/>
                </a:cubicBezTo>
                <a:cubicBezTo>
                  <a:pt x="112204" y="130749"/>
                  <a:pt x="107468" y="133811"/>
                  <a:pt x="103169" y="136493"/>
                </a:cubicBezTo>
                <a:cubicBezTo>
                  <a:pt x="98566" y="139365"/>
                  <a:pt x="93792" y="142485"/>
                  <a:pt x="90292" y="146631"/>
                </a:cubicBezTo>
                <a:cubicBezTo>
                  <a:pt x="96245" y="137539"/>
                  <a:pt x="108457" y="133240"/>
                  <a:pt x="116312" y="125670"/>
                </a:cubicBezTo>
                <a:close/>
                <a:moveTo>
                  <a:pt x="241317" y="112527"/>
                </a:moveTo>
                <a:lnTo>
                  <a:pt x="241317" y="112527"/>
                </a:lnTo>
                <a:cubicBezTo>
                  <a:pt x="240956" y="113174"/>
                  <a:pt x="240557" y="113801"/>
                  <a:pt x="240138" y="114410"/>
                </a:cubicBezTo>
                <a:cubicBezTo>
                  <a:pt x="235611" y="119013"/>
                  <a:pt x="228897" y="121980"/>
                  <a:pt x="222924" y="123996"/>
                </a:cubicBezTo>
                <a:cubicBezTo>
                  <a:pt x="217560" y="125822"/>
                  <a:pt x="212025" y="127420"/>
                  <a:pt x="207023" y="130159"/>
                </a:cubicBezTo>
                <a:cubicBezTo>
                  <a:pt x="202876" y="132461"/>
                  <a:pt x="199281" y="135618"/>
                  <a:pt x="196447" y="139422"/>
                </a:cubicBezTo>
                <a:cubicBezTo>
                  <a:pt x="194678" y="141800"/>
                  <a:pt x="193233" y="144406"/>
                  <a:pt x="192129" y="147183"/>
                </a:cubicBezTo>
                <a:cubicBezTo>
                  <a:pt x="193309" y="142542"/>
                  <a:pt x="195648" y="138300"/>
                  <a:pt x="198920" y="134819"/>
                </a:cubicBezTo>
                <a:cubicBezTo>
                  <a:pt x="203257" y="130273"/>
                  <a:pt x="209039" y="127610"/>
                  <a:pt x="214859" y="125518"/>
                </a:cubicBezTo>
                <a:cubicBezTo>
                  <a:pt x="224065" y="122227"/>
                  <a:pt x="234451" y="119812"/>
                  <a:pt x="241317" y="112527"/>
                </a:cubicBezTo>
                <a:close/>
                <a:moveTo>
                  <a:pt x="79222" y="137977"/>
                </a:moveTo>
                <a:lnTo>
                  <a:pt x="79222" y="137977"/>
                </a:lnTo>
                <a:cubicBezTo>
                  <a:pt x="80553" y="138357"/>
                  <a:pt x="81866" y="138814"/>
                  <a:pt x="83178" y="139327"/>
                </a:cubicBezTo>
                <a:cubicBezTo>
                  <a:pt x="83844" y="139822"/>
                  <a:pt x="84472" y="140411"/>
                  <a:pt x="85023" y="141039"/>
                </a:cubicBezTo>
                <a:cubicBezTo>
                  <a:pt x="86431" y="142675"/>
                  <a:pt x="87306" y="144691"/>
                  <a:pt x="87553" y="146840"/>
                </a:cubicBezTo>
                <a:lnTo>
                  <a:pt x="87401" y="147221"/>
                </a:lnTo>
                <a:cubicBezTo>
                  <a:pt x="86678" y="144101"/>
                  <a:pt x="84643" y="141400"/>
                  <a:pt x="81961" y="139517"/>
                </a:cubicBezTo>
                <a:cubicBezTo>
                  <a:pt x="81086" y="138909"/>
                  <a:pt x="80173" y="138395"/>
                  <a:pt x="79222" y="137977"/>
                </a:cubicBezTo>
                <a:close/>
                <a:moveTo>
                  <a:pt x="158406" y="136265"/>
                </a:moveTo>
                <a:lnTo>
                  <a:pt x="158406" y="136265"/>
                </a:lnTo>
                <a:cubicBezTo>
                  <a:pt x="152452" y="139175"/>
                  <a:pt x="146936" y="142884"/>
                  <a:pt x="142390" y="147544"/>
                </a:cubicBezTo>
                <a:cubicBezTo>
                  <a:pt x="143836" y="145965"/>
                  <a:pt x="145395" y="144463"/>
                  <a:pt x="147031" y="143074"/>
                </a:cubicBezTo>
                <a:cubicBezTo>
                  <a:pt x="150455" y="140240"/>
                  <a:pt x="154278" y="137939"/>
                  <a:pt x="158406" y="136265"/>
                </a:cubicBezTo>
                <a:close/>
                <a:moveTo>
                  <a:pt x="119869" y="118290"/>
                </a:moveTo>
                <a:cubicBezTo>
                  <a:pt x="119489" y="119184"/>
                  <a:pt x="119089" y="120059"/>
                  <a:pt x="118671" y="120934"/>
                </a:cubicBezTo>
                <a:cubicBezTo>
                  <a:pt x="114239" y="126184"/>
                  <a:pt x="106859" y="129246"/>
                  <a:pt x="101248" y="132879"/>
                </a:cubicBezTo>
                <a:lnTo>
                  <a:pt x="101248" y="132898"/>
                </a:lnTo>
                <a:cubicBezTo>
                  <a:pt x="97501" y="135276"/>
                  <a:pt x="94305" y="138433"/>
                  <a:pt x="91833" y="142123"/>
                </a:cubicBezTo>
                <a:cubicBezTo>
                  <a:pt x="91110" y="143226"/>
                  <a:pt x="90444" y="144368"/>
                  <a:pt x="89835" y="145528"/>
                </a:cubicBezTo>
                <a:cubicBezTo>
                  <a:pt x="89341" y="146213"/>
                  <a:pt x="88884" y="146916"/>
                  <a:pt x="88466" y="147639"/>
                </a:cubicBezTo>
                <a:cubicBezTo>
                  <a:pt x="88466" y="147563"/>
                  <a:pt x="88447" y="147487"/>
                  <a:pt x="88447" y="147411"/>
                </a:cubicBezTo>
                <a:cubicBezTo>
                  <a:pt x="88865" y="146327"/>
                  <a:pt x="89322" y="145281"/>
                  <a:pt x="89835" y="144254"/>
                </a:cubicBezTo>
                <a:cubicBezTo>
                  <a:pt x="91034" y="141838"/>
                  <a:pt x="92498" y="139574"/>
                  <a:pt x="94210" y="137501"/>
                </a:cubicBezTo>
                <a:cubicBezTo>
                  <a:pt x="94324" y="137425"/>
                  <a:pt x="94438" y="137330"/>
                  <a:pt x="94534" y="137235"/>
                </a:cubicBezTo>
                <a:cubicBezTo>
                  <a:pt x="94610" y="137178"/>
                  <a:pt x="94667" y="137083"/>
                  <a:pt x="94648" y="136988"/>
                </a:cubicBezTo>
                <a:cubicBezTo>
                  <a:pt x="95047" y="136512"/>
                  <a:pt x="95485" y="136037"/>
                  <a:pt x="95903" y="135580"/>
                </a:cubicBezTo>
                <a:cubicBezTo>
                  <a:pt x="96455" y="135124"/>
                  <a:pt x="96949" y="134629"/>
                  <a:pt x="97425" y="134096"/>
                </a:cubicBezTo>
                <a:cubicBezTo>
                  <a:pt x="98376" y="133221"/>
                  <a:pt x="99365" y="132404"/>
                  <a:pt x="100411" y="131643"/>
                </a:cubicBezTo>
                <a:cubicBezTo>
                  <a:pt x="100810" y="131357"/>
                  <a:pt x="101210" y="131072"/>
                  <a:pt x="101609" y="130787"/>
                </a:cubicBezTo>
                <a:cubicBezTo>
                  <a:pt x="101933" y="130597"/>
                  <a:pt x="102237" y="130387"/>
                  <a:pt x="102541" y="130178"/>
                </a:cubicBezTo>
                <a:cubicBezTo>
                  <a:pt x="108305" y="126450"/>
                  <a:pt x="115209" y="123407"/>
                  <a:pt x="119869" y="118290"/>
                </a:cubicBezTo>
                <a:close/>
                <a:moveTo>
                  <a:pt x="41028" y="139479"/>
                </a:moveTo>
                <a:lnTo>
                  <a:pt x="41028" y="139479"/>
                </a:lnTo>
                <a:cubicBezTo>
                  <a:pt x="35854" y="142009"/>
                  <a:pt x="30681" y="144425"/>
                  <a:pt x="25184" y="146060"/>
                </a:cubicBezTo>
                <a:cubicBezTo>
                  <a:pt x="24670" y="146194"/>
                  <a:pt x="24156" y="146346"/>
                  <a:pt x="23643" y="146479"/>
                </a:cubicBezTo>
                <a:lnTo>
                  <a:pt x="23282" y="146498"/>
                </a:lnTo>
                <a:cubicBezTo>
                  <a:pt x="23148" y="146498"/>
                  <a:pt x="23015" y="146555"/>
                  <a:pt x="22920" y="146669"/>
                </a:cubicBezTo>
                <a:cubicBezTo>
                  <a:pt x="22102" y="146859"/>
                  <a:pt x="21284" y="147031"/>
                  <a:pt x="20466" y="147202"/>
                </a:cubicBezTo>
                <a:cubicBezTo>
                  <a:pt x="19249" y="147373"/>
                  <a:pt x="18013" y="147544"/>
                  <a:pt x="16795" y="147677"/>
                </a:cubicBezTo>
                <a:cubicBezTo>
                  <a:pt x="16054" y="147753"/>
                  <a:pt x="15293" y="147810"/>
                  <a:pt x="14551" y="147867"/>
                </a:cubicBezTo>
                <a:cubicBezTo>
                  <a:pt x="14056" y="147890"/>
                  <a:pt x="13562" y="147902"/>
                  <a:pt x="13068" y="147902"/>
                </a:cubicBezTo>
                <a:cubicBezTo>
                  <a:pt x="11091" y="147902"/>
                  <a:pt x="9119" y="147719"/>
                  <a:pt x="7171" y="147354"/>
                </a:cubicBezTo>
                <a:lnTo>
                  <a:pt x="7171" y="147354"/>
                </a:lnTo>
                <a:cubicBezTo>
                  <a:pt x="7390" y="147356"/>
                  <a:pt x="7609" y="147358"/>
                  <a:pt x="7828" y="147358"/>
                </a:cubicBezTo>
                <a:cubicBezTo>
                  <a:pt x="10880" y="147358"/>
                  <a:pt x="13931" y="147112"/>
                  <a:pt x="16948" y="146650"/>
                </a:cubicBezTo>
                <a:cubicBezTo>
                  <a:pt x="21684" y="146060"/>
                  <a:pt x="26325" y="144938"/>
                  <a:pt x="30795" y="143302"/>
                </a:cubicBezTo>
                <a:cubicBezTo>
                  <a:pt x="33001" y="142599"/>
                  <a:pt x="35189" y="141819"/>
                  <a:pt x="37319" y="140982"/>
                </a:cubicBezTo>
                <a:cubicBezTo>
                  <a:pt x="38555" y="140506"/>
                  <a:pt x="39792" y="139993"/>
                  <a:pt x="41028" y="139479"/>
                </a:cubicBezTo>
                <a:close/>
                <a:moveTo>
                  <a:pt x="152034" y="137805"/>
                </a:moveTo>
                <a:lnTo>
                  <a:pt x="152034" y="137805"/>
                </a:lnTo>
                <a:cubicBezTo>
                  <a:pt x="147278" y="140088"/>
                  <a:pt x="143094" y="143607"/>
                  <a:pt x="140279" y="148077"/>
                </a:cubicBezTo>
                <a:cubicBezTo>
                  <a:pt x="140621" y="147221"/>
                  <a:pt x="140982" y="146365"/>
                  <a:pt x="141325" y="145490"/>
                </a:cubicBezTo>
                <a:cubicBezTo>
                  <a:pt x="144064" y="141914"/>
                  <a:pt x="147545" y="139650"/>
                  <a:pt x="151387" y="137996"/>
                </a:cubicBezTo>
                <a:cubicBezTo>
                  <a:pt x="151615" y="137939"/>
                  <a:pt x="151824" y="137863"/>
                  <a:pt x="152034" y="137805"/>
                </a:cubicBezTo>
                <a:close/>
                <a:moveTo>
                  <a:pt x="109864" y="134363"/>
                </a:moveTo>
                <a:lnTo>
                  <a:pt x="109864" y="134363"/>
                </a:lnTo>
                <a:cubicBezTo>
                  <a:pt x="109731" y="134629"/>
                  <a:pt x="109617" y="134914"/>
                  <a:pt x="109484" y="135200"/>
                </a:cubicBezTo>
                <a:cubicBezTo>
                  <a:pt x="108742" y="135922"/>
                  <a:pt x="107981" y="136626"/>
                  <a:pt x="107182" y="137292"/>
                </a:cubicBezTo>
                <a:cubicBezTo>
                  <a:pt x="102332" y="141400"/>
                  <a:pt x="96264" y="143987"/>
                  <a:pt x="91490" y="148096"/>
                </a:cubicBezTo>
                <a:cubicBezTo>
                  <a:pt x="92955" y="146289"/>
                  <a:pt x="94572" y="144615"/>
                  <a:pt x="96341" y="143093"/>
                </a:cubicBezTo>
                <a:cubicBezTo>
                  <a:pt x="99878" y="140069"/>
                  <a:pt x="104006" y="138015"/>
                  <a:pt x="107962" y="135599"/>
                </a:cubicBezTo>
                <a:cubicBezTo>
                  <a:pt x="108609" y="135200"/>
                  <a:pt x="109237" y="134781"/>
                  <a:pt x="109864" y="134363"/>
                </a:cubicBezTo>
                <a:close/>
                <a:moveTo>
                  <a:pt x="50310" y="144120"/>
                </a:moveTo>
                <a:cubicBezTo>
                  <a:pt x="47723" y="144254"/>
                  <a:pt x="45155" y="144539"/>
                  <a:pt x="42626" y="144919"/>
                </a:cubicBezTo>
                <a:cubicBezTo>
                  <a:pt x="36615" y="145832"/>
                  <a:pt x="30662" y="147107"/>
                  <a:pt x="24613" y="147925"/>
                </a:cubicBezTo>
                <a:cubicBezTo>
                  <a:pt x="23776" y="148039"/>
                  <a:pt x="22920" y="148153"/>
                  <a:pt x="22064" y="148248"/>
                </a:cubicBezTo>
                <a:cubicBezTo>
                  <a:pt x="25507" y="147715"/>
                  <a:pt x="28931" y="147069"/>
                  <a:pt x="32240" y="146422"/>
                </a:cubicBezTo>
                <a:cubicBezTo>
                  <a:pt x="36881" y="145528"/>
                  <a:pt x="41561" y="144672"/>
                  <a:pt x="46278" y="144292"/>
                </a:cubicBezTo>
                <a:cubicBezTo>
                  <a:pt x="46316" y="144311"/>
                  <a:pt x="46359" y="144320"/>
                  <a:pt x="46404" y="144320"/>
                </a:cubicBezTo>
                <a:cubicBezTo>
                  <a:pt x="46449" y="144320"/>
                  <a:pt x="46496" y="144311"/>
                  <a:pt x="46544" y="144292"/>
                </a:cubicBezTo>
                <a:lnTo>
                  <a:pt x="46639" y="144273"/>
                </a:lnTo>
                <a:cubicBezTo>
                  <a:pt x="47856" y="144177"/>
                  <a:pt x="49074" y="144120"/>
                  <a:pt x="50310" y="144120"/>
                </a:cubicBezTo>
                <a:close/>
                <a:moveTo>
                  <a:pt x="108476" y="137159"/>
                </a:moveTo>
                <a:lnTo>
                  <a:pt x="108419" y="137254"/>
                </a:lnTo>
                <a:cubicBezTo>
                  <a:pt x="107525" y="138262"/>
                  <a:pt x="106593" y="139251"/>
                  <a:pt x="105623" y="140183"/>
                </a:cubicBezTo>
                <a:cubicBezTo>
                  <a:pt x="102579" y="143074"/>
                  <a:pt x="99061" y="144957"/>
                  <a:pt x="95332" y="146802"/>
                </a:cubicBezTo>
                <a:cubicBezTo>
                  <a:pt x="94381" y="147278"/>
                  <a:pt x="93411" y="147772"/>
                  <a:pt x="92479" y="148286"/>
                </a:cubicBezTo>
                <a:cubicBezTo>
                  <a:pt x="97387" y="144120"/>
                  <a:pt x="103606" y="141362"/>
                  <a:pt x="108457" y="137159"/>
                </a:cubicBezTo>
                <a:close/>
                <a:moveTo>
                  <a:pt x="150074" y="139612"/>
                </a:moveTo>
                <a:lnTo>
                  <a:pt x="150074" y="139612"/>
                </a:lnTo>
                <a:cubicBezTo>
                  <a:pt x="148933" y="140392"/>
                  <a:pt x="147830" y="141229"/>
                  <a:pt x="146784" y="142085"/>
                </a:cubicBezTo>
                <a:cubicBezTo>
                  <a:pt x="144501" y="143968"/>
                  <a:pt x="142447" y="146099"/>
                  <a:pt x="140621" y="148438"/>
                </a:cubicBezTo>
                <a:cubicBezTo>
                  <a:pt x="143132" y="144881"/>
                  <a:pt x="146365" y="141876"/>
                  <a:pt x="150074" y="139612"/>
                </a:cubicBezTo>
                <a:close/>
                <a:moveTo>
                  <a:pt x="105927" y="142941"/>
                </a:moveTo>
                <a:cubicBezTo>
                  <a:pt x="104310" y="145623"/>
                  <a:pt x="101838" y="147677"/>
                  <a:pt x="98889" y="148761"/>
                </a:cubicBezTo>
                <a:lnTo>
                  <a:pt x="98889" y="148742"/>
                </a:lnTo>
                <a:lnTo>
                  <a:pt x="98604" y="148742"/>
                </a:lnTo>
                <a:cubicBezTo>
                  <a:pt x="101362" y="147259"/>
                  <a:pt x="103854" y="145281"/>
                  <a:pt x="105927" y="142941"/>
                </a:cubicBezTo>
                <a:close/>
                <a:moveTo>
                  <a:pt x="106574" y="139993"/>
                </a:moveTo>
                <a:cubicBezTo>
                  <a:pt x="104805" y="142313"/>
                  <a:pt x="102636" y="144311"/>
                  <a:pt x="100183" y="145870"/>
                </a:cubicBezTo>
                <a:lnTo>
                  <a:pt x="100164" y="145851"/>
                </a:lnTo>
                <a:cubicBezTo>
                  <a:pt x="98014" y="147202"/>
                  <a:pt x="95409" y="147963"/>
                  <a:pt x="92936" y="148895"/>
                </a:cubicBezTo>
                <a:cubicBezTo>
                  <a:pt x="94229" y="148153"/>
                  <a:pt x="95561" y="147468"/>
                  <a:pt x="96892" y="146783"/>
                </a:cubicBezTo>
                <a:cubicBezTo>
                  <a:pt x="100449" y="144919"/>
                  <a:pt x="103721" y="142846"/>
                  <a:pt x="106574" y="139993"/>
                </a:cubicBezTo>
                <a:close/>
                <a:moveTo>
                  <a:pt x="68817" y="136246"/>
                </a:moveTo>
                <a:cubicBezTo>
                  <a:pt x="70187" y="136322"/>
                  <a:pt x="71537" y="136436"/>
                  <a:pt x="72869" y="136626"/>
                </a:cubicBezTo>
                <a:cubicBezTo>
                  <a:pt x="79469" y="138224"/>
                  <a:pt x="86640" y="141362"/>
                  <a:pt x="86925" y="148476"/>
                </a:cubicBezTo>
                <a:cubicBezTo>
                  <a:pt x="86849" y="148628"/>
                  <a:pt x="86792" y="148799"/>
                  <a:pt x="86735" y="148971"/>
                </a:cubicBezTo>
                <a:cubicBezTo>
                  <a:pt x="84205" y="142466"/>
                  <a:pt x="77833" y="137958"/>
                  <a:pt x="70948" y="136588"/>
                </a:cubicBezTo>
                <a:cubicBezTo>
                  <a:pt x="70225" y="136455"/>
                  <a:pt x="69521" y="136341"/>
                  <a:pt x="68817" y="136246"/>
                </a:cubicBezTo>
                <a:close/>
                <a:moveTo>
                  <a:pt x="101343" y="146080"/>
                </a:moveTo>
                <a:cubicBezTo>
                  <a:pt x="99859" y="147202"/>
                  <a:pt x="98243" y="148115"/>
                  <a:pt x="96550" y="148857"/>
                </a:cubicBezTo>
                <a:cubicBezTo>
                  <a:pt x="96341" y="148914"/>
                  <a:pt x="96150" y="148933"/>
                  <a:pt x="95941" y="148971"/>
                </a:cubicBezTo>
                <a:lnTo>
                  <a:pt x="95941" y="148933"/>
                </a:lnTo>
                <a:cubicBezTo>
                  <a:pt x="97843" y="148191"/>
                  <a:pt x="99650" y="147240"/>
                  <a:pt x="101343" y="146080"/>
                </a:cubicBezTo>
                <a:close/>
                <a:moveTo>
                  <a:pt x="105889" y="144444"/>
                </a:moveTo>
                <a:lnTo>
                  <a:pt x="105889" y="144444"/>
                </a:lnTo>
                <a:cubicBezTo>
                  <a:pt x="104938" y="146213"/>
                  <a:pt x="103626" y="147753"/>
                  <a:pt x="102047" y="149009"/>
                </a:cubicBezTo>
                <a:lnTo>
                  <a:pt x="102047" y="148990"/>
                </a:lnTo>
                <a:cubicBezTo>
                  <a:pt x="101609" y="148914"/>
                  <a:pt x="101153" y="148876"/>
                  <a:pt x="100715" y="148838"/>
                </a:cubicBezTo>
                <a:cubicBezTo>
                  <a:pt x="102751" y="147791"/>
                  <a:pt x="104539" y="146289"/>
                  <a:pt x="105889" y="144444"/>
                </a:cubicBezTo>
                <a:close/>
                <a:moveTo>
                  <a:pt x="172272" y="131928"/>
                </a:moveTo>
                <a:lnTo>
                  <a:pt x="172272" y="131947"/>
                </a:lnTo>
                <a:cubicBezTo>
                  <a:pt x="168886" y="133716"/>
                  <a:pt x="165310" y="135162"/>
                  <a:pt x="161791" y="136740"/>
                </a:cubicBezTo>
                <a:cubicBezTo>
                  <a:pt x="156637" y="139042"/>
                  <a:pt x="151824" y="142028"/>
                  <a:pt x="147450" y="145585"/>
                </a:cubicBezTo>
                <a:cubicBezTo>
                  <a:pt x="146118" y="146688"/>
                  <a:pt x="144844" y="147829"/>
                  <a:pt x="143588" y="149028"/>
                </a:cubicBezTo>
                <a:cubicBezTo>
                  <a:pt x="151482" y="141001"/>
                  <a:pt x="161373" y="134971"/>
                  <a:pt x="172272" y="131928"/>
                </a:cubicBezTo>
                <a:close/>
                <a:moveTo>
                  <a:pt x="105889" y="146041"/>
                </a:moveTo>
                <a:lnTo>
                  <a:pt x="105889" y="146041"/>
                </a:lnTo>
                <a:cubicBezTo>
                  <a:pt x="105280" y="147259"/>
                  <a:pt x="104481" y="148343"/>
                  <a:pt x="103511" y="149275"/>
                </a:cubicBezTo>
                <a:lnTo>
                  <a:pt x="103511" y="149256"/>
                </a:lnTo>
                <a:lnTo>
                  <a:pt x="103093" y="149161"/>
                </a:lnTo>
                <a:cubicBezTo>
                  <a:pt x="104158" y="148248"/>
                  <a:pt x="105090" y="147202"/>
                  <a:pt x="105889" y="146041"/>
                </a:cubicBezTo>
                <a:close/>
                <a:moveTo>
                  <a:pt x="105775" y="147107"/>
                </a:moveTo>
                <a:lnTo>
                  <a:pt x="105775" y="147107"/>
                </a:lnTo>
                <a:cubicBezTo>
                  <a:pt x="105718" y="147620"/>
                  <a:pt x="105661" y="148134"/>
                  <a:pt x="105642" y="148628"/>
                </a:cubicBezTo>
                <a:lnTo>
                  <a:pt x="105623" y="148609"/>
                </a:lnTo>
                <a:cubicBezTo>
                  <a:pt x="105623" y="148628"/>
                  <a:pt x="105623" y="148647"/>
                  <a:pt x="105623" y="148666"/>
                </a:cubicBezTo>
                <a:cubicBezTo>
                  <a:pt x="105604" y="148685"/>
                  <a:pt x="105604" y="148704"/>
                  <a:pt x="105623" y="148742"/>
                </a:cubicBezTo>
                <a:cubicBezTo>
                  <a:pt x="105623" y="148819"/>
                  <a:pt x="105623" y="148895"/>
                  <a:pt x="105604" y="148971"/>
                </a:cubicBezTo>
                <a:lnTo>
                  <a:pt x="105014" y="149617"/>
                </a:lnTo>
                <a:cubicBezTo>
                  <a:pt x="104767" y="149541"/>
                  <a:pt x="104519" y="149484"/>
                  <a:pt x="104272" y="149408"/>
                </a:cubicBezTo>
                <a:cubicBezTo>
                  <a:pt x="104843" y="148704"/>
                  <a:pt x="105356" y="147925"/>
                  <a:pt x="105775" y="147107"/>
                </a:cubicBezTo>
                <a:close/>
                <a:moveTo>
                  <a:pt x="228383" y="125214"/>
                </a:moveTo>
                <a:cubicBezTo>
                  <a:pt x="226671" y="126298"/>
                  <a:pt x="224921" y="127306"/>
                  <a:pt x="223190" y="128238"/>
                </a:cubicBezTo>
                <a:cubicBezTo>
                  <a:pt x="214251" y="132993"/>
                  <a:pt x="204436" y="136759"/>
                  <a:pt x="197227" y="144139"/>
                </a:cubicBezTo>
                <a:cubicBezTo>
                  <a:pt x="195534" y="145832"/>
                  <a:pt x="194051" y="147734"/>
                  <a:pt x="192795" y="149789"/>
                </a:cubicBezTo>
                <a:cubicBezTo>
                  <a:pt x="195762" y="142637"/>
                  <a:pt x="202477" y="137463"/>
                  <a:pt x="209305" y="133963"/>
                </a:cubicBezTo>
                <a:lnTo>
                  <a:pt x="209324" y="133963"/>
                </a:lnTo>
                <a:cubicBezTo>
                  <a:pt x="215525" y="130787"/>
                  <a:pt x="222239" y="128504"/>
                  <a:pt x="228383" y="125214"/>
                </a:cubicBezTo>
                <a:close/>
                <a:moveTo>
                  <a:pt x="65232" y="136604"/>
                </a:moveTo>
                <a:cubicBezTo>
                  <a:pt x="66681" y="136604"/>
                  <a:pt x="68137" y="136707"/>
                  <a:pt x="69597" y="136931"/>
                </a:cubicBezTo>
                <a:cubicBezTo>
                  <a:pt x="77034" y="138072"/>
                  <a:pt x="83958" y="142808"/>
                  <a:pt x="86279" y="149979"/>
                </a:cubicBezTo>
                <a:cubicBezTo>
                  <a:pt x="82760" y="144292"/>
                  <a:pt x="76597" y="140792"/>
                  <a:pt x="70016" y="139460"/>
                </a:cubicBezTo>
                <a:cubicBezTo>
                  <a:pt x="67782" y="139012"/>
                  <a:pt x="65545" y="138813"/>
                  <a:pt x="63314" y="138813"/>
                </a:cubicBezTo>
                <a:cubicBezTo>
                  <a:pt x="56463" y="138813"/>
                  <a:pt x="49667" y="140684"/>
                  <a:pt x="43196" y="142922"/>
                </a:cubicBezTo>
                <a:cubicBezTo>
                  <a:pt x="43862" y="142523"/>
                  <a:pt x="44528" y="142142"/>
                  <a:pt x="45194" y="141762"/>
                </a:cubicBezTo>
                <a:cubicBezTo>
                  <a:pt x="51533" y="138962"/>
                  <a:pt x="58302" y="136604"/>
                  <a:pt x="65232" y="136604"/>
                </a:cubicBezTo>
                <a:close/>
                <a:moveTo>
                  <a:pt x="53041" y="144912"/>
                </a:moveTo>
                <a:cubicBezTo>
                  <a:pt x="53322" y="144912"/>
                  <a:pt x="53604" y="144914"/>
                  <a:pt x="53886" y="144919"/>
                </a:cubicBezTo>
                <a:cubicBezTo>
                  <a:pt x="58850" y="145014"/>
                  <a:pt x="64024" y="146022"/>
                  <a:pt x="68418" y="148419"/>
                </a:cubicBezTo>
                <a:cubicBezTo>
                  <a:pt x="64937" y="147411"/>
                  <a:pt x="61228" y="146897"/>
                  <a:pt x="57728" y="146593"/>
                </a:cubicBezTo>
                <a:cubicBezTo>
                  <a:pt x="55929" y="146429"/>
                  <a:pt x="54127" y="146357"/>
                  <a:pt x="52326" y="146357"/>
                </a:cubicBezTo>
                <a:cubicBezTo>
                  <a:pt x="48472" y="146357"/>
                  <a:pt x="44617" y="146690"/>
                  <a:pt x="40781" y="147183"/>
                </a:cubicBezTo>
                <a:cubicBezTo>
                  <a:pt x="30683" y="148462"/>
                  <a:pt x="20617" y="150889"/>
                  <a:pt x="10405" y="150889"/>
                </a:cubicBezTo>
                <a:cubicBezTo>
                  <a:pt x="9537" y="150889"/>
                  <a:pt x="8669" y="150872"/>
                  <a:pt x="7799" y="150835"/>
                </a:cubicBezTo>
                <a:cubicBezTo>
                  <a:pt x="5820" y="150740"/>
                  <a:pt x="3861" y="150549"/>
                  <a:pt x="1902" y="150226"/>
                </a:cubicBezTo>
                <a:lnTo>
                  <a:pt x="1902" y="150226"/>
                </a:lnTo>
                <a:cubicBezTo>
                  <a:pt x="2377" y="150236"/>
                  <a:pt x="2852" y="150241"/>
                  <a:pt x="3327" y="150241"/>
                </a:cubicBezTo>
                <a:cubicBezTo>
                  <a:pt x="8152" y="150241"/>
                  <a:pt x="13025" y="149739"/>
                  <a:pt x="17804" y="149237"/>
                </a:cubicBezTo>
                <a:cubicBezTo>
                  <a:pt x="23681" y="148628"/>
                  <a:pt x="29558" y="147867"/>
                  <a:pt x="35398" y="146935"/>
                </a:cubicBezTo>
                <a:cubicBezTo>
                  <a:pt x="41245" y="146028"/>
                  <a:pt x="47109" y="144912"/>
                  <a:pt x="53041" y="144912"/>
                </a:cubicBezTo>
                <a:close/>
                <a:moveTo>
                  <a:pt x="143950" y="121200"/>
                </a:moveTo>
                <a:lnTo>
                  <a:pt x="143950" y="121200"/>
                </a:lnTo>
                <a:cubicBezTo>
                  <a:pt x="143702" y="122931"/>
                  <a:pt x="143360" y="124643"/>
                  <a:pt x="142961" y="126336"/>
                </a:cubicBezTo>
                <a:cubicBezTo>
                  <a:pt x="142770" y="126926"/>
                  <a:pt x="142561" y="127534"/>
                  <a:pt x="142352" y="128124"/>
                </a:cubicBezTo>
                <a:cubicBezTo>
                  <a:pt x="139385" y="136208"/>
                  <a:pt x="134725" y="143493"/>
                  <a:pt x="130939" y="151196"/>
                </a:cubicBezTo>
                <a:cubicBezTo>
                  <a:pt x="135105" y="141210"/>
                  <a:pt x="141097" y="131567"/>
                  <a:pt x="143950" y="121200"/>
                </a:cubicBezTo>
                <a:close/>
                <a:moveTo>
                  <a:pt x="109465" y="147982"/>
                </a:moveTo>
                <a:lnTo>
                  <a:pt x="109465" y="147982"/>
                </a:lnTo>
                <a:cubicBezTo>
                  <a:pt x="109218" y="149199"/>
                  <a:pt x="109370" y="150454"/>
                  <a:pt x="109902" y="151557"/>
                </a:cubicBezTo>
                <a:cubicBezTo>
                  <a:pt x="109237" y="151215"/>
                  <a:pt x="108533" y="150892"/>
                  <a:pt x="107791" y="150587"/>
                </a:cubicBezTo>
                <a:lnTo>
                  <a:pt x="107791" y="150568"/>
                </a:lnTo>
                <a:cubicBezTo>
                  <a:pt x="108305" y="149674"/>
                  <a:pt x="108856" y="148819"/>
                  <a:pt x="109465" y="147982"/>
                </a:cubicBezTo>
                <a:close/>
                <a:moveTo>
                  <a:pt x="93735" y="151519"/>
                </a:moveTo>
                <a:cubicBezTo>
                  <a:pt x="93735" y="151538"/>
                  <a:pt x="93735" y="151538"/>
                  <a:pt x="93735" y="151557"/>
                </a:cubicBezTo>
                <a:cubicBezTo>
                  <a:pt x="93640" y="151596"/>
                  <a:pt x="93544" y="151615"/>
                  <a:pt x="93449" y="151634"/>
                </a:cubicBezTo>
                <a:lnTo>
                  <a:pt x="93449" y="151615"/>
                </a:lnTo>
                <a:lnTo>
                  <a:pt x="93735" y="151519"/>
                </a:lnTo>
                <a:close/>
                <a:moveTo>
                  <a:pt x="51780" y="146970"/>
                </a:moveTo>
                <a:cubicBezTo>
                  <a:pt x="52325" y="146970"/>
                  <a:pt x="52868" y="146977"/>
                  <a:pt x="53411" y="146993"/>
                </a:cubicBezTo>
                <a:cubicBezTo>
                  <a:pt x="55617" y="147050"/>
                  <a:pt x="57823" y="147240"/>
                  <a:pt x="60011" y="147525"/>
                </a:cubicBezTo>
                <a:cubicBezTo>
                  <a:pt x="59111" y="147481"/>
                  <a:pt x="58209" y="147461"/>
                  <a:pt x="57305" y="147461"/>
                </a:cubicBezTo>
                <a:cubicBezTo>
                  <a:pt x="49205" y="147461"/>
                  <a:pt x="40958" y="149108"/>
                  <a:pt x="33172" y="150340"/>
                </a:cubicBezTo>
                <a:cubicBezTo>
                  <a:pt x="27326" y="151250"/>
                  <a:pt x="21521" y="151923"/>
                  <a:pt x="15628" y="151923"/>
                </a:cubicBezTo>
                <a:cubicBezTo>
                  <a:pt x="14619" y="151923"/>
                  <a:pt x="13607" y="151904"/>
                  <a:pt x="12592" y="151862"/>
                </a:cubicBezTo>
                <a:cubicBezTo>
                  <a:pt x="11774" y="151824"/>
                  <a:pt x="10956" y="151786"/>
                  <a:pt x="10138" y="151729"/>
                </a:cubicBezTo>
                <a:cubicBezTo>
                  <a:pt x="23895" y="151619"/>
                  <a:pt x="38092" y="146970"/>
                  <a:pt x="51780" y="146970"/>
                </a:cubicBezTo>
                <a:close/>
                <a:moveTo>
                  <a:pt x="116541" y="140449"/>
                </a:moveTo>
                <a:cubicBezTo>
                  <a:pt x="115285" y="142028"/>
                  <a:pt x="114258" y="143759"/>
                  <a:pt x="113497" y="145623"/>
                </a:cubicBezTo>
                <a:cubicBezTo>
                  <a:pt x="112656" y="147828"/>
                  <a:pt x="112403" y="150199"/>
                  <a:pt x="112755" y="152518"/>
                </a:cubicBezTo>
                <a:lnTo>
                  <a:pt x="112755" y="152518"/>
                </a:lnTo>
                <a:cubicBezTo>
                  <a:pt x="111558" y="149820"/>
                  <a:pt x="111591" y="146790"/>
                  <a:pt x="112984" y="143835"/>
                </a:cubicBezTo>
                <a:cubicBezTo>
                  <a:pt x="114125" y="142675"/>
                  <a:pt x="115304" y="141553"/>
                  <a:pt x="116541" y="140449"/>
                </a:cubicBezTo>
                <a:close/>
                <a:moveTo>
                  <a:pt x="111919" y="144976"/>
                </a:moveTo>
                <a:lnTo>
                  <a:pt x="111919" y="144976"/>
                </a:lnTo>
                <a:cubicBezTo>
                  <a:pt x="110853" y="147354"/>
                  <a:pt x="110739" y="150055"/>
                  <a:pt x="111576" y="152528"/>
                </a:cubicBezTo>
                <a:lnTo>
                  <a:pt x="111367" y="152394"/>
                </a:lnTo>
                <a:cubicBezTo>
                  <a:pt x="110036" y="150797"/>
                  <a:pt x="109750" y="148876"/>
                  <a:pt x="110321" y="146859"/>
                </a:cubicBezTo>
                <a:cubicBezTo>
                  <a:pt x="110834" y="146213"/>
                  <a:pt x="111367" y="145585"/>
                  <a:pt x="111919" y="144976"/>
                </a:cubicBezTo>
                <a:close/>
                <a:moveTo>
                  <a:pt x="62252" y="150614"/>
                </a:moveTo>
                <a:cubicBezTo>
                  <a:pt x="65700" y="150614"/>
                  <a:pt x="69107" y="151078"/>
                  <a:pt x="72450" y="152604"/>
                </a:cubicBezTo>
                <a:cubicBezTo>
                  <a:pt x="72812" y="152775"/>
                  <a:pt x="73173" y="152946"/>
                  <a:pt x="73535" y="153136"/>
                </a:cubicBezTo>
                <a:cubicBezTo>
                  <a:pt x="69255" y="151481"/>
                  <a:pt x="64443" y="150778"/>
                  <a:pt x="59802" y="150683"/>
                </a:cubicBezTo>
                <a:lnTo>
                  <a:pt x="59821" y="150683"/>
                </a:lnTo>
                <a:cubicBezTo>
                  <a:pt x="60633" y="150639"/>
                  <a:pt x="61444" y="150614"/>
                  <a:pt x="62252" y="150614"/>
                </a:cubicBezTo>
                <a:close/>
                <a:moveTo>
                  <a:pt x="57169" y="148248"/>
                </a:moveTo>
                <a:cubicBezTo>
                  <a:pt x="61009" y="148248"/>
                  <a:pt x="64800" y="148587"/>
                  <a:pt x="68608" y="149313"/>
                </a:cubicBezTo>
                <a:lnTo>
                  <a:pt x="68779" y="149370"/>
                </a:lnTo>
                <a:cubicBezTo>
                  <a:pt x="68342" y="149294"/>
                  <a:pt x="67904" y="149237"/>
                  <a:pt x="67467" y="149180"/>
                </a:cubicBezTo>
                <a:cubicBezTo>
                  <a:pt x="64848" y="148670"/>
                  <a:pt x="62206" y="148458"/>
                  <a:pt x="59554" y="148458"/>
                </a:cubicBezTo>
                <a:cubicBezTo>
                  <a:pt x="51918" y="148458"/>
                  <a:pt x="44202" y="150213"/>
                  <a:pt x="36748" y="151653"/>
                </a:cubicBezTo>
                <a:cubicBezTo>
                  <a:pt x="31460" y="152668"/>
                  <a:pt x="26130" y="153507"/>
                  <a:pt x="20748" y="153507"/>
                </a:cubicBezTo>
                <a:cubicBezTo>
                  <a:pt x="19781" y="153507"/>
                  <a:pt x="18812" y="153479"/>
                  <a:pt x="17842" y="153422"/>
                </a:cubicBezTo>
                <a:cubicBezTo>
                  <a:pt x="16073" y="153326"/>
                  <a:pt x="14323" y="153136"/>
                  <a:pt x="12573" y="152908"/>
                </a:cubicBezTo>
                <a:lnTo>
                  <a:pt x="12573" y="152908"/>
                </a:lnTo>
                <a:cubicBezTo>
                  <a:pt x="12835" y="152910"/>
                  <a:pt x="13097" y="152912"/>
                  <a:pt x="13360" y="152912"/>
                </a:cubicBezTo>
                <a:cubicBezTo>
                  <a:pt x="19146" y="152912"/>
                  <a:pt x="24930" y="152317"/>
                  <a:pt x="30662" y="151443"/>
                </a:cubicBezTo>
                <a:cubicBezTo>
                  <a:pt x="37471" y="150416"/>
                  <a:pt x="44261" y="149104"/>
                  <a:pt x="51147" y="148514"/>
                </a:cubicBezTo>
                <a:cubicBezTo>
                  <a:pt x="53173" y="148339"/>
                  <a:pt x="55178" y="148248"/>
                  <a:pt x="57169" y="148248"/>
                </a:cubicBezTo>
                <a:close/>
                <a:moveTo>
                  <a:pt x="236146" y="84295"/>
                </a:moveTo>
                <a:cubicBezTo>
                  <a:pt x="237363" y="84295"/>
                  <a:pt x="238579" y="84438"/>
                  <a:pt x="239777" y="84719"/>
                </a:cubicBezTo>
                <a:cubicBezTo>
                  <a:pt x="248222" y="86811"/>
                  <a:pt x="253700" y="94666"/>
                  <a:pt x="253681" y="103207"/>
                </a:cubicBezTo>
                <a:cubicBezTo>
                  <a:pt x="253624" y="121904"/>
                  <a:pt x="231598" y="130559"/>
                  <a:pt x="217598" y="137387"/>
                </a:cubicBezTo>
                <a:cubicBezTo>
                  <a:pt x="209267" y="141457"/>
                  <a:pt x="199985" y="146745"/>
                  <a:pt x="193328" y="153821"/>
                </a:cubicBezTo>
                <a:cubicBezTo>
                  <a:pt x="193594" y="153136"/>
                  <a:pt x="193879" y="152470"/>
                  <a:pt x="194184" y="151843"/>
                </a:cubicBezTo>
                <a:cubicBezTo>
                  <a:pt x="203637" y="139479"/>
                  <a:pt x="219862" y="133659"/>
                  <a:pt x="233595" y="127002"/>
                </a:cubicBezTo>
                <a:cubicBezTo>
                  <a:pt x="240880" y="123483"/>
                  <a:pt x="248659" y="119051"/>
                  <a:pt x="251113" y="110777"/>
                </a:cubicBezTo>
                <a:cubicBezTo>
                  <a:pt x="253472" y="102902"/>
                  <a:pt x="250999" y="93335"/>
                  <a:pt x="244532" y="88104"/>
                </a:cubicBezTo>
                <a:cubicBezTo>
                  <a:pt x="241703" y="85828"/>
                  <a:pt x="238191" y="84603"/>
                  <a:pt x="234596" y="84603"/>
                </a:cubicBezTo>
                <a:cubicBezTo>
                  <a:pt x="233864" y="84603"/>
                  <a:pt x="233130" y="84654"/>
                  <a:pt x="232397" y="84757"/>
                </a:cubicBezTo>
                <a:lnTo>
                  <a:pt x="232397" y="84757"/>
                </a:lnTo>
                <a:cubicBezTo>
                  <a:pt x="233634" y="84447"/>
                  <a:pt x="234890" y="84295"/>
                  <a:pt x="236146" y="84295"/>
                </a:cubicBezTo>
                <a:close/>
                <a:moveTo>
                  <a:pt x="56777" y="149370"/>
                </a:moveTo>
                <a:lnTo>
                  <a:pt x="56777" y="149370"/>
                </a:lnTo>
                <a:cubicBezTo>
                  <a:pt x="50386" y="150188"/>
                  <a:pt x="44128" y="151995"/>
                  <a:pt x="37756" y="153098"/>
                </a:cubicBezTo>
                <a:cubicBezTo>
                  <a:pt x="33212" y="153868"/>
                  <a:pt x="28615" y="154257"/>
                  <a:pt x="24017" y="154257"/>
                </a:cubicBezTo>
                <a:cubicBezTo>
                  <a:pt x="21340" y="154257"/>
                  <a:pt x="18663" y="154125"/>
                  <a:pt x="15997" y="153859"/>
                </a:cubicBezTo>
                <a:cubicBezTo>
                  <a:pt x="13334" y="153612"/>
                  <a:pt x="10671" y="153231"/>
                  <a:pt x="8008" y="152718"/>
                </a:cubicBezTo>
                <a:lnTo>
                  <a:pt x="8008" y="152718"/>
                </a:lnTo>
                <a:cubicBezTo>
                  <a:pt x="8312" y="152737"/>
                  <a:pt x="8597" y="152756"/>
                  <a:pt x="8902" y="152775"/>
                </a:cubicBezTo>
                <a:cubicBezTo>
                  <a:pt x="11298" y="153231"/>
                  <a:pt x="13695" y="153612"/>
                  <a:pt x="16149" y="153821"/>
                </a:cubicBezTo>
                <a:cubicBezTo>
                  <a:pt x="17699" y="153962"/>
                  <a:pt x="19245" y="154026"/>
                  <a:pt x="20788" y="154026"/>
                </a:cubicBezTo>
                <a:cubicBezTo>
                  <a:pt x="25286" y="154026"/>
                  <a:pt x="29757" y="153483"/>
                  <a:pt x="34218" y="152718"/>
                </a:cubicBezTo>
                <a:cubicBezTo>
                  <a:pt x="41656" y="151424"/>
                  <a:pt x="49245" y="149617"/>
                  <a:pt x="56777" y="149370"/>
                </a:cubicBezTo>
                <a:close/>
                <a:moveTo>
                  <a:pt x="63909" y="139483"/>
                </a:moveTo>
                <a:cubicBezTo>
                  <a:pt x="65381" y="139483"/>
                  <a:pt x="66859" y="139572"/>
                  <a:pt x="68342" y="139765"/>
                </a:cubicBezTo>
                <a:cubicBezTo>
                  <a:pt x="75646" y="140697"/>
                  <a:pt x="82550" y="144691"/>
                  <a:pt x="86050" y="151215"/>
                </a:cubicBezTo>
                <a:cubicBezTo>
                  <a:pt x="85708" y="152451"/>
                  <a:pt x="85423" y="153707"/>
                  <a:pt x="85251" y="154981"/>
                </a:cubicBezTo>
                <a:cubicBezTo>
                  <a:pt x="82417" y="149085"/>
                  <a:pt x="77510" y="144425"/>
                  <a:pt x="71214" y="142180"/>
                </a:cubicBezTo>
                <a:cubicBezTo>
                  <a:pt x="67724" y="140940"/>
                  <a:pt x="64131" y="140460"/>
                  <a:pt x="60510" y="140460"/>
                </a:cubicBezTo>
                <a:cubicBezTo>
                  <a:pt x="57521" y="140460"/>
                  <a:pt x="54512" y="140787"/>
                  <a:pt x="51527" y="141286"/>
                </a:cubicBezTo>
                <a:cubicBezTo>
                  <a:pt x="55582" y="140202"/>
                  <a:pt x="59719" y="139483"/>
                  <a:pt x="63909" y="139483"/>
                </a:cubicBezTo>
                <a:close/>
                <a:moveTo>
                  <a:pt x="121619" y="136037"/>
                </a:moveTo>
                <a:lnTo>
                  <a:pt x="121619" y="136037"/>
                </a:lnTo>
                <a:cubicBezTo>
                  <a:pt x="119584" y="138585"/>
                  <a:pt x="117777" y="141286"/>
                  <a:pt x="116503" y="144349"/>
                </a:cubicBezTo>
                <a:cubicBezTo>
                  <a:pt x="115076" y="147810"/>
                  <a:pt x="114524" y="151729"/>
                  <a:pt x="115266" y="155343"/>
                </a:cubicBezTo>
                <a:cubicBezTo>
                  <a:pt x="115000" y="155114"/>
                  <a:pt x="114715" y="154867"/>
                  <a:pt x="114448" y="154639"/>
                </a:cubicBezTo>
                <a:lnTo>
                  <a:pt x="114448" y="154620"/>
                </a:lnTo>
                <a:cubicBezTo>
                  <a:pt x="112889" y="151234"/>
                  <a:pt x="113478" y="146935"/>
                  <a:pt x="115514" y="143379"/>
                </a:cubicBezTo>
                <a:cubicBezTo>
                  <a:pt x="116883" y="140982"/>
                  <a:pt x="118690" y="138909"/>
                  <a:pt x="120592" y="136912"/>
                </a:cubicBezTo>
                <a:cubicBezTo>
                  <a:pt x="120934" y="136626"/>
                  <a:pt x="121277" y="136322"/>
                  <a:pt x="121619" y="136037"/>
                </a:cubicBezTo>
                <a:close/>
                <a:moveTo>
                  <a:pt x="150474" y="141895"/>
                </a:moveTo>
                <a:lnTo>
                  <a:pt x="150474" y="141895"/>
                </a:lnTo>
                <a:cubicBezTo>
                  <a:pt x="145414" y="145737"/>
                  <a:pt x="140944" y="150321"/>
                  <a:pt x="137235" y="155476"/>
                </a:cubicBezTo>
                <a:cubicBezTo>
                  <a:pt x="140659" y="149922"/>
                  <a:pt x="145243" y="145509"/>
                  <a:pt x="150474" y="141895"/>
                </a:cubicBezTo>
                <a:close/>
                <a:moveTo>
                  <a:pt x="60649" y="141433"/>
                </a:moveTo>
                <a:cubicBezTo>
                  <a:pt x="63724" y="141433"/>
                  <a:pt x="66788" y="141791"/>
                  <a:pt x="69806" y="142694"/>
                </a:cubicBezTo>
                <a:cubicBezTo>
                  <a:pt x="76388" y="144672"/>
                  <a:pt x="81523" y="149465"/>
                  <a:pt x="84376" y="155533"/>
                </a:cubicBezTo>
                <a:cubicBezTo>
                  <a:pt x="77292" y="146925"/>
                  <a:pt x="66527" y="142074"/>
                  <a:pt x="55490" y="142074"/>
                </a:cubicBezTo>
                <a:cubicBezTo>
                  <a:pt x="54260" y="142074"/>
                  <a:pt x="53026" y="142134"/>
                  <a:pt x="51794" y="142256"/>
                </a:cubicBezTo>
                <a:cubicBezTo>
                  <a:pt x="54737" y="141763"/>
                  <a:pt x="57698" y="141433"/>
                  <a:pt x="60649" y="141433"/>
                </a:cubicBezTo>
                <a:close/>
                <a:moveTo>
                  <a:pt x="192244" y="154658"/>
                </a:moveTo>
                <a:cubicBezTo>
                  <a:pt x="192339" y="154696"/>
                  <a:pt x="192434" y="154696"/>
                  <a:pt x="192529" y="154696"/>
                </a:cubicBezTo>
                <a:cubicBezTo>
                  <a:pt x="192244" y="155019"/>
                  <a:pt x="191958" y="155343"/>
                  <a:pt x="191673" y="155685"/>
                </a:cubicBezTo>
                <a:cubicBezTo>
                  <a:pt x="191692" y="155609"/>
                  <a:pt x="191711" y="155552"/>
                  <a:pt x="191730" y="155495"/>
                </a:cubicBezTo>
                <a:cubicBezTo>
                  <a:pt x="191901" y="155209"/>
                  <a:pt x="192072" y="154943"/>
                  <a:pt x="192244" y="154658"/>
                </a:cubicBezTo>
                <a:close/>
                <a:moveTo>
                  <a:pt x="142352" y="98623"/>
                </a:moveTo>
                <a:cubicBezTo>
                  <a:pt x="145795" y="106954"/>
                  <a:pt x="144615" y="116730"/>
                  <a:pt x="141648" y="125176"/>
                </a:cubicBezTo>
                <a:cubicBezTo>
                  <a:pt x="137787" y="136094"/>
                  <a:pt x="131282" y="145889"/>
                  <a:pt x="127782" y="156940"/>
                </a:cubicBezTo>
                <a:cubicBezTo>
                  <a:pt x="127877" y="156389"/>
                  <a:pt x="127991" y="155837"/>
                  <a:pt x="128124" y="155286"/>
                </a:cubicBezTo>
                <a:cubicBezTo>
                  <a:pt x="129627" y="148267"/>
                  <a:pt x="132442" y="141819"/>
                  <a:pt x="135752" y="135466"/>
                </a:cubicBezTo>
                <a:cubicBezTo>
                  <a:pt x="138776" y="129722"/>
                  <a:pt x="141914" y="123901"/>
                  <a:pt x="143246" y="117472"/>
                </a:cubicBezTo>
                <a:cubicBezTo>
                  <a:pt x="144368" y="111899"/>
                  <a:pt x="144254" y="106136"/>
                  <a:pt x="142904" y="100601"/>
                </a:cubicBezTo>
                <a:cubicBezTo>
                  <a:pt x="142732" y="99935"/>
                  <a:pt x="142542" y="99269"/>
                  <a:pt x="142352" y="98623"/>
                </a:cubicBezTo>
                <a:close/>
                <a:moveTo>
                  <a:pt x="130540" y="127059"/>
                </a:moveTo>
                <a:lnTo>
                  <a:pt x="130540" y="127059"/>
                </a:lnTo>
                <a:cubicBezTo>
                  <a:pt x="130217" y="127667"/>
                  <a:pt x="129893" y="128276"/>
                  <a:pt x="129570" y="128885"/>
                </a:cubicBezTo>
                <a:cubicBezTo>
                  <a:pt x="126393" y="133963"/>
                  <a:pt x="122437" y="138547"/>
                  <a:pt x="119755" y="143930"/>
                </a:cubicBezTo>
                <a:cubicBezTo>
                  <a:pt x="117701" y="148134"/>
                  <a:pt x="116522" y="152927"/>
                  <a:pt x="117340" y="157435"/>
                </a:cubicBezTo>
                <a:cubicBezTo>
                  <a:pt x="117016" y="157074"/>
                  <a:pt x="116693" y="156731"/>
                  <a:pt x="116350" y="156389"/>
                </a:cubicBezTo>
                <a:lnTo>
                  <a:pt x="116350" y="156370"/>
                </a:lnTo>
                <a:cubicBezTo>
                  <a:pt x="115095" y="152052"/>
                  <a:pt x="115970" y="147088"/>
                  <a:pt x="118024" y="143017"/>
                </a:cubicBezTo>
                <a:cubicBezTo>
                  <a:pt x="121087" y="136912"/>
                  <a:pt x="126184" y="132232"/>
                  <a:pt x="130540" y="127059"/>
                </a:cubicBezTo>
                <a:close/>
                <a:moveTo>
                  <a:pt x="177274" y="129988"/>
                </a:moveTo>
                <a:lnTo>
                  <a:pt x="177274" y="129988"/>
                </a:lnTo>
                <a:cubicBezTo>
                  <a:pt x="174706" y="132803"/>
                  <a:pt x="171530" y="134971"/>
                  <a:pt x="168163" y="136854"/>
                </a:cubicBezTo>
                <a:cubicBezTo>
                  <a:pt x="163465" y="139498"/>
                  <a:pt x="158710" y="141971"/>
                  <a:pt x="154240" y="144995"/>
                </a:cubicBezTo>
                <a:cubicBezTo>
                  <a:pt x="148229" y="149028"/>
                  <a:pt x="142580" y="153745"/>
                  <a:pt x="137768" y="159204"/>
                </a:cubicBezTo>
                <a:cubicBezTo>
                  <a:pt x="139023" y="157606"/>
                  <a:pt x="140317" y="156046"/>
                  <a:pt x="141705" y="154544"/>
                </a:cubicBezTo>
                <a:cubicBezTo>
                  <a:pt x="148363" y="147297"/>
                  <a:pt x="156275" y="141971"/>
                  <a:pt x="165025" y="137596"/>
                </a:cubicBezTo>
                <a:cubicBezTo>
                  <a:pt x="169362" y="135428"/>
                  <a:pt x="173698" y="133240"/>
                  <a:pt x="177274" y="129988"/>
                </a:cubicBezTo>
                <a:close/>
                <a:moveTo>
                  <a:pt x="57253" y="142979"/>
                </a:moveTo>
                <a:lnTo>
                  <a:pt x="57253" y="142979"/>
                </a:lnTo>
                <a:cubicBezTo>
                  <a:pt x="68171" y="143379"/>
                  <a:pt x="78442" y="148838"/>
                  <a:pt x="84985" y="158063"/>
                </a:cubicBezTo>
                <a:lnTo>
                  <a:pt x="84985" y="158120"/>
                </a:lnTo>
                <a:cubicBezTo>
                  <a:pt x="84890" y="158500"/>
                  <a:pt x="84833" y="158880"/>
                  <a:pt x="84795" y="159261"/>
                </a:cubicBezTo>
                <a:cubicBezTo>
                  <a:pt x="84624" y="159052"/>
                  <a:pt x="84472" y="158842"/>
                  <a:pt x="84300" y="158633"/>
                </a:cubicBezTo>
                <a:cubicBezTo>
                  <a:pt x="83197" y="156978"/>
                  <a:pt x="81847" y="155514"/>
                  <a:pt x="80325" y="154258"/>
                </a:cubicBezTo>
                <a:cubicBezTo>
                  <a:pt x="74999" y="149161"/>
                  <a:pt x="68418" y="145547"/>
                  <a:pt x="61266" y="143740"/>
                </a:cubicBezTo>
                <a:cubicBezTo>
                  <a:pt x="59935" y="143417"/>
                  <a:pt x="58603" y="143169"/>
                  <a:pt x="57253" y="142979"/>
                </a:cubicBezTo>
                <a:close/>
                <a:moveTo>
                  <a:pt x="245654" y="136931"/>
                </a:moveTo>
                <a:lnTo>
                  <a:pt x="245654" y="136931"/>
                </a:lnTo>
                <a:cubicBezTo>
                  <a:pt x="242306" y="141876"/>
                  <a:pt x="238597" y="146555"/>
                  <a:pt x="234280" y="150740"/>
                </a:cubicBezTo>
                <a:cubicBezTo>
                  <a:pt x="230913" y="154030"/>
                  <a:pt x="227185" y="156902"/>
                  <a:pt x="223171" y="159337"/>
                </a:cubicBezTo>
                <a:cubicBezTo>
                  <a:pt x="227166" y="156408"/>
                  <a:pt x="230837" y="152965"/>
                  <a:pt x="234318" y="149503"/>
                </a:cubicBezTo>
                <a:cubicBezTo>
                  <a:pt x="238331" y="145528"/>
                  <a:pt x="242116" y="141343"/>
                  <a:pt x="245654" y="136931"/>
                </a:cubicBezTo>
                <a:close/>
                <a:moveTo>
                  <a:pt x="126869" y="133697"/>
                </a:moveTo>
                <a:cubicBezTo>
                  <a:pt x="123769" y="139232"/>
                  <a:pt x="120839" y="144824"/>
                  <a:pt x="119660" y="151101"/>
                </a:cubicBezTo>
                <a:cubicBezTo>
                  <a:pt x="119091" y="154079"/>
                  <a:pt x="119033" y="157152"/>
                  <a:pt x="119504" y="160150"/>
                </a:cubicBezTo>
                <a:lnTo>
                  <a:pt x="119504" y="160150"/>
                </a:lnTo>
                <a:cubicBezTo>
                  <a:pt x="119334" y="159923"/>
                  <a:pt x="119164" y="159678"/>
                  <a:pt x="118994" y="159451"/>
                </a:cubicBezTo>
                <a:cubicBezTo>
                  <a:pt x="119032" y="159261"/>
                  <a:pt x="118956" y="159071"/>
                  <a:pt x="118785" y="158976"/>
                </a:cubicBezTo>
                <a:cubicBezTo>
                  <a:pt x="118690" y="158938"/>
                  <a:pt x="118614" y="158900"/>
                  <a:pt x="118538" y="158861"/>
                </a:cubicBezTo>
                <a:lnTo>
                  <a:pt x="118310" y="158557"/>
                </a:lnTo>
                <a:cubicBezTo>
                  <a:pt x="116712" y="153060"/>
                  <a:pt x="118557" y="146993"/>
                  <a:pt x="121391" y="142028"/>
                </a:cubicBezTo>
                <a:cubicBezTo>
                  <a:pt x="123046" y="139137"/>
                  <a:pt x="124986" y="136436"/>
                  <a:pt x="126869" y="133697"/>
                </a:cubicBezTo>
                <a:close/>
                <a:moveTo>
                  <a:pt x="254607" y="126420"/>
                </a:moveTo>
                <a:cubicBezTo>
                  <a:pt x="252527" y="132931"/>
                  <a:pt x="250011" y="139253"/>
                  <a:pt x="246339" y="145052"/>
                </a:cubicBezTo>
                <a:cubicBezTo>
                  <a:pt x="241850" y="152147"/>
                  <a:pt x="235915" y="157530"/>
                  <a:pt x="228630" y="161030"/>
                </a:cubicBezTo>
                <a:lnTo>
                  <a:pt x="228630" y="161030"/>
                </a:lnTo>
                <a:cubicBezTo>
                  <a:pt x="239073" y="154201"/>
                  <a:pt x="247062" y="142998"/>
                  <a:pt x="252235" y="131814"/>
                </a:cubicBezTo>
                <a:cubicBezTo>
                  <a:pt x="253080" y="130034"/>
                  <a:pt x="253853" y="128236"/>
                  <a:pt x="254607" y="126420"/>
                </a:cubicBezTo>
                <a:close/>
                <a:moveTo>
                  <a:pt x="91300" y="152661"/>
                </a:moveTo>
                <a:lnTo>
                  <a:pt x="91300" y="152661"/>
                </a:lnTo>
                <a:cubicBezTo>
                  <a:pt x="91186" y="152756"/>
                  <a:pt x="91072" y="152832"/>
                  <a:pt x="90958" y="152927"/>
                </a:cubicBezTo>
                <a:cubicBezTo>
                  <a:pt x="88390" y="155038"/>
                  <a:pt x="86355" y="159185"/>
                  <a:pt x="87058" y="162609"/>
                </a:cubicBezTo>
                <a:cubicBezTo>
                  <a:pt x="86925" y="162399"/>
                  <a:pt x="86792" y="162190"/>
                  <a:pt x="86659" y="161981"/>
                </a:cubicBezTo>
                <a:cubicBezTo>
                  <a:pt x="86640" y="161848"/>
                  <a:pt x="86621" y="161696"/>
                  <a:pt x="86583" y="161543"/>
                </a:cubicBezTo>
                <a:cubicBezTo>
                  <a:pt x="86545" y="160726"/>
                  <a:pt x="86621" y="159889"/>
                  <a:pt x="86773" y="159071"/>
                </a:cubicBezTo>
                <a:cubicBezTo>
                  <a:pt x="86773" y="159052"/>
                  <a:pt x="86773" y="159052"/>
                  <a:pt x="86773" y="159033"/>
                </a:cubicBezTo>
                <a:cubicBezTo>
                  <a:pt x="86773" y="159033"/>
                  <a:pt x="86773" y="159014"/>
                  <a:pt x="86773" y="159014"/>
                </a:cubicBezTo>
                <a:cubicBezTo>
                  <a:pt x="86925" y="158177"/>
                  <a:pt x="87172" y="157340"/>
                  <a:pt x="87496" y="156541"/>
                </a:cubicBezTo>
                <a:cubicBezTo>
                  <a:pt x="88390" y="154924"/>
                  <a:pt x="89702" y="153593"/>
                  <a:pt x="91300" y="152661"/>
                </a:cubicBezTo>
                <a:close/>
                <a:moveTo>
                  <a:pt x="138072" y="104443"/>
                </a:moveTo>
                <a:cubicBezTo>
                  <a:pt x="138167" y="108894"/>
                  <a:pt x="137616" y="113345"/>
                  <a:pt x="136417" y="117643"/>
                </a:cubicBezTo>
                <a:cubicBezTo>
                  <a:pt x="133127" y="129360"/>
                  <a:pt x="124853" y="138985"/>
                  <a:pt x="121943" y="150835"/>
                </a:cubicBezTo>
                <a:cubicBezTo>
                  <a:pt x="120973" y="154810"/>
                  <a:pt x="120649" y="158919"/>
                  <a:pt x="121315" y="162875"/>
                </a:cubicBezTo>
                <a:cubicBezTo>
                  <a:pt x="117606" y="152166"/>
                  <a:pt x="124453" y="140259"/>
                  <a:pt x="129684" y="130844"/>
                </a:cubicBezTo>
                <a:lnTo>
                  <a:pt x="129703" y="130825"/>
                </a:lnTo>
                <a:cubicBezTo>
                  <a:pt x="132575" y="125670"/>
                  <a:pt x="135086" y="120497"/>
                  <a:pt x="136322" y="114752"/>
                </a:cubicBezTo>
                <a:cubicBezTo>
                  <a:pt x="137349" y="111405"/>
                  <a:pt x="137920" y="107943"/>
                  <a:pt x="138072" y="104443"/>
                </a:cubicBezTo>
                <a:close/>
                <a:moveTo>
                  <a:pt x="237425" y="82848"/>
                </a:moveTo>
                <a:cubicBezTo>
                  <a:pt x="240886" y="82848"/>
                  <a:pt x="244361" y="83895"/>
                  <a:pt x="247309" y="85727"/>
                </a:cubicBezTo>
                <a:cubicBezTo>
                  <a:pt x="256781" y="91547"/>
                  <a:pt x="258094" y="103625"/>
                  <a:pt x="254061" y="113212"/>
                </a:cubicBezTo>
                <a:cubicBezTo>
                  <a:pt x="249953" y="123026"/>
                  <a:pt x="240690" y="129417"/>
                  <a:pt x="231522" y="134058"/>
                </a:cubicBezTo>
                <a:cubicBezTo>
                  <a:pt x="221745" y="139023"/>
                  <a:pt x="211226" y="142523"/>
                  <a:pt x="202077" y="148666"/>
                </a:cubicBezTo>
                <a:cubicBezTo>
                  <a:pt x="196580" y="152356"/>
                  <a:pt x="191616" y="157150"/>
                  <a:pt x="188382" y="162894"/>
                </a:cubicBezTo>
                <a:cubicBezTo>
                  <a:pt x="188420" y="162799"/>
                  <a:pt x="188439" y="162685"/>
                  <a:pt x="188458" y="162590"/>
                </a:cubicBezTo>
                <a:lnTo>
                  <a:pt x="188458" y="162609"/>
                </a:lnTo>
                <a:cubicBezTo>
                  <a:pt x="190874" y="158006"/>
                  <a:pt x="194336" y="153897"/>
                  <a:pt x="198273" y="150530"/>
                </a:cubicBezTo>
                <a:cubicBezTo>
                  <a:pt x="206376" y="143607"/>
                  <a:pt x="216324" y="139384"/>
                  <a:pt x="225796" y="134743"/>
                </a:cubicBezTo>
                <a:cubicBezTo>
                  <a:pt x="234508" y="130463"/>
                  <a:pt x="243790" y="125670"/>
                  <a:pt x="249839" y="117834"/>
                </a:cubicBezTo>
                <a:cubicBezTo>
                  <a:pt x="255317" y="110739"/>
                  <a:pt x="256933" y="100905"/>
                  <a:pt x="252502" y="92859"/>
                </a:cubicBezTo>
                <a:cubicBezTo>
                  <a:pt x="249325" y="87077"/>
                  <a:pt x="243029" y="83083"/>
                  <a:pt x="236486" y="82873"/>
                </a:cubicBezTo>
                <a:cubicBezTo>
                  <a:pt x="236799" y="82856"/>
                  <a:pt x="237112" y="82848"/>
                  <a:pt x="237425" y="82848"/>
                </a:cubicBezTo>
                <a:close/>
                <a:moveTo>
                  <a:pt x="133146" y="83235"/>
                </a:moveTo>
                <a:lnTo>
                  <a:pt x="133146" y="83235"/>
                </a:lnTo>
                <a:cubicBezTo>
                  <a:pt x="133336" y="83425"/>
                  <a:pt x="133507" y="83596"/>
                  <a:pt x="133697" y="83786"/>
                </a:cubicBezTo>
                <a:cubicBezTo>
                  <a:pt x="133697" y="83786"/>
                  <a:pt x="133697" y="83825"/>
                  <a:pt x="133697" y="83825"/>
                </a:cubicBezTo>
                <a:lnTo>
                  <a:pt x="133793" y="83939"/>
                </a:lnTo>
                <a:cubicBezTo>
                  <a:pt x="133774" y="84072"/>
                  <a:pt x="133812" y="84224"/>
                  <a:pt x="133907" y="84319"/>
                </a:cubicBezTo>
                <a:cubicBezTo>
                  <a:pt x="134268" y="84776"/>
                  <a:pt x="134629" y="85232"/>
                  <a:pt x="134972" y="85708"/>
                </a:cubicBezTo>
                <a:cubicBezTo>
                  <a:pt x="139632" y="96568"/>
                  <a:pt x="140621" y="108913"/>
                  <a:pt x="137159" y="120306"/>
                </a:cubicBezTo>
                <a:cubicBezTo>
                  <a:pt x="135124" y="126983"/>
                  <a:pt x="131415" y="132898"/>
                  <a:pt x="128296" y="139099"/>
                </a:cubicBezTo>
                <a:cubicBezTo>
                  <a:pt x="125385" y="144919"/>
                  <a:pt x="123407" y="151006"/>
                  <a:pt x="122703" y="157492"/>
                </a:cubicBezTo>
                <a:lnTo>
                  <a:pt x="122703" y="157454"/>
                </a:lnTo>
                <a:cubicBezTo>
                  <a:pt x="122494" y="159337"/>
                  <a:pt x="122418" y="161239"/>
                  <a:pt x="122418" y="163141"/>
                </a:cubicBezTo>
                <a:cubicBezTo>
                  <a:pt x="120269" y="152775"/>
                  <a:pt x="125747" y="141990"/>
                  <a:pt x="130445" y="132936"/>
                </a:cubicBezTo>
                <a:cubicBezTo>
                  <a:pt x="133165" y="127705"/>
                  <a:pt x="135866" y="122399"/>
                  <a:pt x="137292" y="116635"/>
                </a:cubicBezTo>
                <a:cubicBezTo>
                  <a:pt x="139175" y="108951"/>
                  <a:pt x="139061" y="100924"/>
                  <a:pt x="136988" y="93297"/>
                </a:cubicBezTo>
                <a:cubicBezTo>
                  <a:pt x="136170" y="89778"/>
                  <a:pt x="134877" y="86392"/>
                  <a:pt x="133146" y="83235"/>
                </a:cubicBezTo>
                <a:close/>
                <a:moveTo>
                  <a:pt x="136113" y="87305"/>
                </a:moveTo>
                <a:lnTo>
                  <a:pt x="136113" y="87305"/>
                </a:lnTo>
                <a:cubicBezTo>
                  <a:pt x="138890" y="91566"/>
                  <a:pt x="140697" y="96359"/>
                  <a:pt x="141382" y="101400"/>
                </a:cubicBezTo>
                <a:cubicBezTo>
                  <a:pt x="142295" y="108019"/>
                  <a:pt x="140982" y="114619"/>
                  <a:pt x="138719" y="120858"/>
                </a:cubicBezTo>
                <a:cubicBezTo>
                  <a:pt x="134192" y="133279"/>
                  <a:pt x="126279" y="144330"/>
                  <a:pt x="124244" y="157625"/>
                </a:cubicBezTo>
                <a:cubicBezTo>
                  <a:pt x="123936" y="159546"/>
                  <a:pt x="123749" y="161483"/>
                  <a:pt x="123650" y="163438"/>
                </a:cubicBezTo>
                <a:lnTo>
                  <a:pt x="123650" y="163438"/>
                </a:lnTo>
                <a:cubicBezTo>
                  <a:pt x="123622" y="161754"/>
                  <a:pt x="123681" y="160071"/>
                  <a:pt x="123826" y="158405"/>
                </a:cubicBezTo>
                <a:cubicBezTo>
                  <a:pt x="124434" y="151101"/>
                  <a:pt x="126831" y="144368"/>
                  <a:pt x="130122" y="137882"/>
                </a:cubicBezTo>
                <a:cubicBezTo>
                  <a:pt x="133108" y="132023"/>
                  <a:pt x="136360" y="126298"/>
                  <a:pt x="138091" y="119907"/>
                </a:cubicBezTo>
                <a:cubicBezTo>
                  <a:pt x="139727" y="113839"/>
                  <a:pt x="140241" y="107524"/>
                  <a:pt x="139613" y="101267"/>
                </a:cubicBezTo>
                <a:cubicBezTo>
                  <a:pt x="139137" y="96473"/>
                  <a:pt x="137958" y="91775"/>
                  <a:pt x="136113" y="87305"/>
                </a:cubicBezTo>
                <a:close/>
                <a:moveTo>
                  <a:pt x="258132" y="123996"/>
                </a:moveTo>
                <a:lnTo>
                  <a:pt x="258132" y="123996"/>
                </a:lnTo>
                <a:cubicBezTo>
                  <a:pt x="257162" y="131757"/>
                  <a:pt x="255412" y="139365"/>
                  <a:pt x="251798" y="146289"/>
                </a:cubicBezTo>
                <a:cubicBezTo>
                  <a:pt x="249116" y="151405"/>
                  <a:pt x="245483" y="156103"/>
                  <a:pt x="240861" y="159603"/>
                </a:cubicBezTo>
                <a:cubicBezTo>
                  <a:pt x="238217" y="161581"/>
                  <a:pt x="235269" y="163122"/>
                  <a:pt x="232111" y="164130"/>
                </a:cubicBezTo>
                <a:cubicBezTo>
                  <a:pt x="233652" y="163293"/>
                  <a:pt x="235117" y="162361"/>
                  <a:pt x="236524" y="161334"/>
                </a:cubicBezTo>
                <a:cubicBezTo>
                  <a:pt x="245483" y="154810"/>
                  <a:pt x="251703" y="145167"/>
                  <a:pt x="255298" y="134800"/>
                </a:cubicBezTo>
                <a:cubicBezTo>
                  <a:pt x="256515" y="131262"/>
                  <a:pt x="257466" y="127667"/>
                  <a:pt x="258132" y="123996"/>
                </a:cubicBezTo>
                <a:close/>
                <a:moveTo>
                  <a:pt x="71404" y="150911"/>
                </a:moveTo>
                <a:cubicBezTo>
                  <a:pt x="71766" y="151006"/>
                  <a:pt x="72127" y="151101"/>
                  <a:pt x="72488" y="151215"/>
                </a:cubicBezTo>
                <a:cubicBezTo>
                  <a:pt x="73801" y="151634"/>
                  <a:pt x="75056" y="152166"/>
                  <a:pt x="76274" y="152813"/>
                </a:cubicBezTo>
                <a:cubicBezTo>
                  <a:pt x="79583" y="155419"/>
                  <a:pt x="82474" y="158519"/>
                  <a:pt x="84852" y="162019"/>
                </a:cubicBezTo>
                <a:cubicBezTo>
                  <a:pt x="84985" y="162856"/>
                  <a:pt x="85251" y="163674"/>
                  <a:pt x="85632" y="164435"/>
                </a:cubicBezTo>
                <a:cubicBezTo>
                  <a:pt x="85651" y="164511"/>
                  <a:pt x="85651" y="164568"/>
                  <a:pt x="85670" y="164625"/>
                </a:cubicBezTo>
                <a:cubicBezTo>
                  <a:pt x="85480" y="164301"/>
                  <a:pt x="85308" y="163978"/>
                  <a:pt x="85137" y="163674"/>
                </a:cubicBezTo>
                <a:cubicBezTo>
                  <a:pt x="84262" y="161715"/>
                  <a:pt x="83064" y="159908"/>
                  <a:pt x="81599" y="158367"/>
                </a:cubicBezTo>
                <a:cubicBezTo>
                  <a:pt x="79279" y="155476"/>
                  <a:pt x="76483" y="153003"/>
                  <a:pt x="73002" y="151519"/>
                </a:cubicBezTo>
                <a:cubicBezTo>
                  <a:pt x="72469" y="151291"/>
                  <a:pt x="71937" y="151082"/>
                  <a:pt x="71404" y="150911"/>
                </a:cubicBezTo>
                <a:close/>
                <a:moveTo>
                  <a:pt x="250276" y="129608"/>
                </a:moveTo>
                <a:cubicBezTo>
                  <a:pt x="250048" y="130026"/>
                  <a:pt x="249801" y="130425"/>
                  <a:pt x="249553" y="130825"/>
                </a:cubicBezTo>
                <a:cubicBezTo>
                  <a:pt x="244836" y="137064"/>
                  <a:pt x="239701" y="142941"/>
                  <a:pt x="234146" y="148438"/>
                </a:cubicBezTo>
                <a:cubicBezTo>
                  <a:pt x="227204" y="155324"/>
                  <a:pt x="219196" y="162152"/>
                  <a:pt x="209610" y="164834"/>
                </a:cubicBezTo>
                <a:cubicBezTo>
                  <a:pt x="217446" y="160155"/>
                  <a:pt x="224845" y="154772"/>
                  <a:pt x="231712" y="148742"/>
                </a:cubicBezTo>
                <a:cubicBezTo>
                  <a:pt x="238312" y="142922"/>
                  <a:pt x="244836" y="136569"/>
                  <a:pt x="250276" y="129608"/>
                </a:cubicBezTo>
                <a:close/>
                <a:moveTo>
                  <a:pt x="240214" y="138909"/>
                </a:moveTo>
                <a:lnTo>
                  <a:pt x="240214" y="138909"/>
                </a:lnTo>
                <a:cubicBezTo>
                  <a:pt x="237323" y="141952"/>
                  <a:pt x="234318" y="144900"/>
                  <a:pt x="231122" y="147734"/>
                </a:cubicBezTo>
                <a:cubicBezTo>
                  <a:pt x="224046" y="154011"/>
                  <a:pt x="216533" y="159774"/>
                  <a:pt x="208659" y="164986"/>
                </a:cubicBezTo>
                <a:lnTo>
                  <a:pt x="208640" y="164986"/>
                </a:lnTo>
                <a:cubicBezTo>
                  <a:pt x="211379" y="163027"/>
                  <a:pt x="213984" y="160992"/>
                  <a:pt x="216248" y="158690"/>
                </a:cubicBezTo>
                <a:cubicBezTo>
                  <a:pt x="216286" y="158633"/>
                  <a:pt x="216305" y="158576"/>
                  <a:pt x="216324" y="158519"/>
                </a:cubicBezTo>
                <a:cubicBezTo>
                  <a:pt x="217503" y="157739"/>
                  <a:pt x="218702" y="156940"/>
                  <a:pt x="219862" y="156122"/>
                </a:cubicBezTo>
                <a:cubicBezTo>
                  <a:pt x="224199" y="153022"/>
                  <a:pt x="229296" y="149275"/>
                  <a:pt x="231940" y="144501"/>
                </a:cubicBezTo>
                <a:cubicBezTo>
                  <a:pt x="233233" y="143721"/>
                  <a:pt x="234508" y="142903"/>
                  <a:pt x="235763" y="142085"/>
                </a:cubicBezTo>
                <a:cubicBezTo>
                  <a:pt x="237285" y="141077"/>
                  <a:pt x="238769" y="140012"/>
                  <a:pt x="240214" y="138909"/>
                </a:cubicBezTo>
                <a:close/>
                <a:moveTo>
                  <a:pt x="178988" y="128657"/>
                </a:moveTo>
                <a:cubicBezTo>
                  <a:pt x="176951" y="132892"/>
                  <a:pt x="172750" y="135698"/>
                  <a:pt x="168886" y="138243"/>
                </a:cubicBezTo>
                <a:cubicBezTo>
                  <a:pt x="164036" y="141438"/>
                  <a:pt x="159071" y="144482"/>
                  <a:pt x="154240" y="147753"/>
                </a:cubicBezTo>
                <a:cubicBezTo>
                  <a:pt x="146974" y="152661"/>
                  <a:pt x="139955" y="158177"/>
                  <a:pt x="134496" y="165043"/>
                </a:cubicBezTo>
                <a:cubicBezTo>
                  <a:pt x="136893" y="161619"/>
                  <a:pt x="139594" y="158424"/>
                  <a:pt x="142580" y="155495"/>
                </a:cubicBezTo>
                <a:cubicBezTo>
                  <a:pt x="146517" y="151634"/>
                  <a:pt x="150816" y="148172"/>
                  <a:pt x="155419" y="145128"/>
                </a:cubicBezTo>
                <a:cubicBezTo>
                  <a:pt x="159813" y="142180"/>
                  <a:pt x="164473" y="139746"/>
                  <a:pt x="169057" y="137121"/>
                </a:cubicBezTo>
                <a:cubicBezTo>
                  <a:pt x="172860" y="134956"/>
                  <a:pt x="176607" y="132344"/>
                  <a:pt x="178988" y="128657"/>
                </a:cubicBezTo>
                <a:close/>
                <a:moveTo>
                  <a:pt x="179880" y="129531"/>
                </a:moveTo>
                <a:cubicBezTo>
                  <a:pt x="178130" y="139422"/>
                  <a:pt x="168506" y="147012"/>
                  <a:pt x="160060" y="151900"/>
                </a:cubicBezTo>
                <a:cubicBezTo>
                  <a:pt x="154259" y="155267"/>
                  <a:pt x="148191" y="158253"/>
                  <a:pt x="142846" y="162361"/>
                </a:cubicBezTo>
                <a:cubicBezTo>
                  <a:pt x="141363" y="163503"/>
                  <a:pt x="139936" y="164720"/>
                  <a:pt x="138586" y="166013"/>
                </a:cubicBezTo>
                <a:cubicBezTo>
                  <a:pt x="140830" y="163388"/>
                  <a:pt x="143360" y="161030"/>
                  <a:pt x="146137" y="159014"/>
                </a:cubicBezTo>
                <a:cubicBezTo>
                  <a:pt x="154944" y="152661"/>
                  <a:pt x="165805" y="149199"/>
                  <a:pt x="173432" y="141229"/>
                </a:cubicBezTo>
                <a:cubicBezTo>
                  <a:pt x="176589" y="137939"/>
                  <a:pt x="179005" y="133982"/>
                  <a:pt x="179880" y="129531"/>
                </a:cubicBezTo>
                <a:close/>
                <a:moveTo>
                  <a:pt x="254461" y="124529"/>
                </a:moveTo>
                <a:lnTo>
                  <a:pt x="254461" y="124529"/>
                </a:lnTo>
                <a:cubicBezTo>
                  <a:pt x="250676" y="133545"/>
                  <a:pt x="246434" y="142294"/>
                  <a:pt x="239948" y="149846"/>
                </a:cubicBezTo>
                <a:cubicBezTo>
                  <a:pt x="234299" y="156427"/>
                  <a:pt x="227109" y="161715"/>
                  <a:pt x="218987" y="164397"/>
                </a:cubicBezTo>
                <a:cubicBezTo>
                  <a:pt x="216058" y="165100"/>
                  <a:pt x="213109" y="165652"/>
                  <a:pt x="210161" y="166203"/>
                </a:cubicBezTo>
                <a:cubicBezTo>
                  <a:pt x="209895" y="166223"/>
                  <a:pt x="209648" y="166242"/>
                  <a:pt x="209400" y="166261"/>
                </a:cubicBezTo>
                <a:cubicBezTo>
                  <a:pt x="210979" y="165823"/>
                  <a:pt x="212539" y="165290"/>
                  <a:pt x="214041" y="164644"/>
                </a:cubicBezTo>
                <a:cubicBezTo>
                  <a:pt x="232587" y="158976"/>
                  <a:pt x="245426" y="141115"/>
                  <a:pt x="254461" y="124529"/>
                </a:cubicBezTo>
                <a:close/>
                <a:moveTo>
                  <a:pt x="258246" y="111367"/>
                </a:moveTo>
                <a:lnTo>
                  <a:pt x="258246" y="111367"/>
                </a:lnTo>
                <a:cubicBezTo>
                  <a:pt x="258227" y="112242"/>
                  <a:pt x="258246" y="113097"/>
                  <a:pt x="258303" y="113953"/>
                </a:cubicBezTo>
                <a:cubicBezTo>
                  <a:pt x="258246" y="114010"/>
                  <a:pt x="258208" y="114087"/>
                  <a:pt x="258189" y="114163"/>
                </a:cubicBezTo>
                <a:lnTo>
                  <a:pt x="257961" y="115057"/>
                </a:lnTo>
                <a:cubicBezTo>
                  <a:pt x="257181" y="117168"/>
                  <a:pt x="256211" y="119203"/>
                  <a:pt x="255069" y="121124"/>
                </a:cubicBezTo>
                <a:cubicBezTo>
                  <a:pt x="250733" y="128295"/>
                  <a:pt x="244113" y="133602"/>
                  <a:pt x="236905" y="137710"/>
                </a:cubicBezTo>
                <a:cubicBezTo>
                  <a:pt x="229467" y="141990"/>
                  <a:pt x="221422" y="145090"/>
                  <a:pt x="213718" y="148876"/>
                </a:cubicBezTo>
                <a:cubicBezTo>
                  <a:pt x="206357" y="152490"/>
                  <a:pt x="199510" y="156864"/>
                  <a:pt x="193689" y="162666"/>
                </a:cubicBezTo>
                <a:cubicBezTo>
                  <a:pt x="192434" y="163902"/>
                  <a:pt x="191255" y="165195"/>
                  <a:pt x="190094" y="166546"/>
                </a:cubicBezTo>
                <a:cubicBezTo>
                  <a:pt x="192871" y="162361"/>
                  <a:pt x="196257" y="158614"/>
                  <a:pt x="200099" y="155400"/>
                </a:cubicBezTo>
                <a:cubicBezTo>
                  <a:pt x="208773" y="148191"/>
                  <a:pt x="219519" y="144463"/>
                  <a:pt x="229543" y="139650"/>
                </a:cubicBezTo>
                <a:cubicBezTo>
                  <a:pt x="239073" y="135105"/>
                  <a:pt x="248412" y="129189"/>
                  <a:pt x="254232" y="120154"/>
                </a:cubicBezTo>
                <a:cubicBezTo>
                  <a:pt x="256001" y="117434"/>
                  <a:pt x="257352" y="114486"/>
                  <a:pt x="258246" y="111367"/>
                </a:cubicBezTo>
                <a:close/>
                <a:moveTo>
                  <a:pt x="258607" y="116540"/>
                </a:moveTo>
                <a:cubicBezTo>
                  <a:pt x="258645" y="116826"/>
                  <a:pt x="258702" y="117111"/>
                  <a:pt x="258740" y="117377"/>
                </a:cubicBezTo>
                <a:cubicBezTo>
                  <a:pt x="257162" y="127858"/>
                  <a:pt x="254252" y="138167"/>
                  <a:pt x="248412" y="147107"/>
                </a:cubicBezTo>
                <a:cubicBezTo>
                  <a:pt x="243048" y="155343"/>
                  <a:pt x="235364" y="162209"/>
                  <a:pt x="226120" y="165614"/>
                </a:cubicBezTo>
                <a:cubicBezTo>
                  <a:pt x="225093" y="165785"/>
                  <a:pt x="224065" y="165918"/>
                  <a:pt x="223019" y="166032"/>
                </a:cubicBezTo>
                <a:cubicBezTo>
                  <a:pt x="220718" y="166261"/>
                  <a:pt x="218416" y="166413"/>
                  <a:pt x="216096" y="166584"/>
                </a:cubicBezTo>
                <a:cubicBezTo>
                  <a:pt x="217789" y="166165"/>
                  <a:pt x="219443" y="165633"/>
                  <a:pt x="221079" y="164986"/>
                </a:cubicBezTo>
                <a:cubicBezTo>
                  <a:pt x="226196" y="163560"/>
                  <a:pt x="231103" y="161486"/>
                  <a:pt x="235364" y="158443"/>
                </a:cubicBezTo>
                <a:cubicBezTo>
                  <a:pt x="243828" y="152451"/>
                  <a:pt x="249363" y="143302"/>
                  <a:pt x="253129" y="133811"/>
                </a:cubicBezTo>
                <a:cubicBezTo>
                  <a:pt x="255336" y="128181"/>
                  <a:pt x="257029" y="122361"/>
                  <a:pt x="258607" y="116540"/>
                </a:cubicBezTo>
                <a:close/>
                <a:moveTo>
                  <a:pt x="96074" y="152090"/>
                </a:moveTo>
                <a:cubicBezTo>
                  <a:pt x="97139" y="152204"/>
                  <a:pt x="98148" y="152699"/>
                  <a:pt x="99022" y="153783"/>
                </a:cubicBezTo>
                <a:lnTo>
                  <a:pt x="99022" y="153764"/>
                </a:lnTo>
                <a:cubicBezTo>
                  <a:pt x="99022" y="153783"/>
                  <a:pt x="99041" y="153783"/>
                  <a:pt x="99061" y="153802"/>
                </a:cubicBezTo>
                <a:cubicBezTo>
                  <a:pt x="100449" y="155723"/>
                  <a:pt x="101096" y="158082"/>
                  <a:pt x="100887" y="160459"/>
                </a:cubicBezTo>
                <a:cubicBezTo>
                  <a:pt x="100468" y="164282"/>
                  <a:pt x="97330" y="166888"/>
                  <a:pt x="93544" y="167002"/>
                </a:cubicBezTo>
                <a:cubicBezTo>
                  <a:pt x="93463" y="167005"/>
                  <a:pt x="93381" y="167006"/>
                  <a:pt x="93299" y="167006"/>
                </a:cubicBezTo>
                <a:cubicBezTo>
                  <a:pt x="92715" y="167006"/>
                  <a:pt x="92133" y="166946"/>
                  <a:pt x="91566" y="166812"/>
                </a:cubicBezTo>
                <a:lnTo>
                  <a:pt x="91566" y="166812"/>
                </a:lnTo>
                <a:cubicBezTo>
                  <a:pt x="91698" y="166821"/>
                  <a:pt x="91829" y="166825"/>
                  <a:pt x="91959" y="166825"/>
                </a:cubicBezTo>
                <a:cubicBezTo>
                  <a:pt x="93230" y="166825"/>
                  <a:pt x="94465" y="166409"/>
                  <a:pt x="95466" y="165633"/>
                </a:cubicBezTo>
                <a:cubicBezTo>
                  <a:pt x="98224" y="163579"/>
                  <a:pt x="99022" y="159489"/>
                  <a:pt x="96512" y="156902"/>
                </a:cubicBezTo>
                <a:cubicBezTo>
                  <a:pt x="95576" y="155932"/>
                  <a:pt x="94294" y="155442"/>
                  <a:pt x="93023" y="155442"/>
                </a:cubicBezTo>
                <a:cubicBezTo>
                  <a:pt x="91479" y="155442"/>
                  <a:pt x="89951" y="156165"/>
                  <a:pt x="89075" y="157625"/>
                </a:cubicBezTo>
                <a:cubicBezTo>
                  <a:pt x="87559" y="160120"/>
                  <a:pt x="89419" y="163817"/>
                  <a:pt x="92403" y="163817"/>
                </a:cubicBezTo>
                <a:cubicBezTo>
                  <a:pt x="92491" y="163817"/>
                  <a:pt x="92580" y="163813"/>
                  <a:pt x="92670" y="163807"/>
                </a:cubicBezTo>
                <a:cubicBezTo>
                  <a:pt x="95599" y="163579"/>
                  <a:pt x="97330" y="159280"/>
                  <a:pt x="94172" y="157929"/>
                </a:cubicBezTo>
                <a:cubicBezTo>
                  <a:pt x="93830" y="157783"/>
                  <a:pt x="93498" y="157718"/>
                  <a:pt x="93182" y="157718"/>
                </a:cubicBezTo>
                <a:cubicBezTo>
                  <a:pt x="90920" y="157718"/>
                  <a:pt x="89552" y="161059"/>
                  <a:pt x="92023" y="161543"/>
                </a:cubicBezTo>
                <a:cubicBezTo>
                  <a:pt x="92117" y="161562"/>
                  <a:pt x="92212" y="161570"/>
                  <a:pt x="92305" y="161570"/>
                </a:cubicBezTo>
                <a:cubicBezTo>
                  <a:pt x="93290" y="161570"/>
                  <a:pt x="94185" y="160611"/>
                  <a:pt x="93716" y="159603"/>
                </a:cubicBezTo>
                <a:cubicBezTo>
                  <a:pt x="93563" y="159299"/>
                  <a:pt x="93316" y="159052"/>
                  <a:pt x="92993" y="158938"/>
                </a:cubicBezTo>
                <a:cubicBezTo>
                  <a:pt x="93012" y="158919"/>
                  <a:pt x="93012" y="158900"/>
                  <a:pt x="93031" y="158880"/>
                </a:cubicBezTo>
                <a:cubicBezTo>
                  <a:pt x="93068" y="158879"/>
                  <a:pt x="93104" y="158878"/>
                  <a:pt x="93140" y="158878"/>
                </a:cubicBezTo>
                <a:cubicBezTo>
                  <a:pt x="93816" y="158878"/>
                  <a:pt x="94216" y="159220"/>
                  <a:pt x="94324" y="159889"/>
                </a:cubicBezTo>
                <a:cubicBezTo>
                  <a:pt x="94819" y="160916"/>
                  <a:pt x="94476" y="161715"/>
                  <a:pt x="93525" y="162323"/>
                </a:cubicBezTo>
                <a:cubicBezTo>
                  <a:pt x="93162" y="162558"/>
                  <a:pt x="92770" y="162662"/>
                  <a:pt x="92379" y="162662"/>
                </a:cubicBezTo>
                <a:cubicBezTo>
                  <a:pt x="91502" y="162662"/>
                  <a:pt x="90634" y="162136"/>
                  <a:pt x="90121" y="161372"/>
                </a:cubicBezTo>
                <a:cubicBezTo>
                  <a:pt x="88789" y="159318"/>
                  <a:pt x="90178" y="156940"/>
                  <a:pt x="92460" y="156522"/>
                </a:cubicBezTo>
                <a:cubicBezTo>
                  <a:pt x="92681" y="156480"/>
                  <a:pt x="92899" y="156460"/>
                  <a:pt x="93113" y="156460"/>
                </a:cubicBezTo>
                <a:cubicBezTo>
                  <a:pt x="94930" y="156460"/>
                  <a:pt x="96467" y="157912"/>
                  <a:pt x="96892" y="159698"/>
                </a:cubicBezTo>
                <a:cubicBezTo>
                  <a:pt x="97425" y="161962"/>
                  <a:pt x="96055" y="164263"/>
                  <a:pt x="94058" y="165310"/>
                </a:cubicBezTo>
                <a:cubicBezTo>
                  <a:pt x="93377" y="165666"/>
                  <a:pt x="92670" y="165835"/>
                  <a:pt x="91989" y="165835"/>
                </a:cubicBezTo>
                <a:cubicBezTo>
                  <a:pt x="90273" y="165835"/>
                  <a:pt x="88720" y="164760"/>
                  <a:pt x="88162" y="162894"/>
                </a:cubicBezTo>
                <a:cubicBezTo>
                  <a:pt x="87553" y="160840"/>
                  <a:pt x="88238" y="158614"/>
                  <a:pt x="89189" y="156788"/>
                </a:cubicBezTo>
                <a:cubicBezTo>
                  <a:pt x="90311" y="154582"/>
                  <a:pt x="92803" y="152299"/>
                  <a:pt x="95294" y="152090"/>
                </a:cubicBezTo>
                <a:close/>
                <a:moveTo>
                  <a:pt x="181611" y="136151"/>
                </a:moveTo>
                <a:lnTo>
                  <a:pt x="181611" y="136151"/>
                </a:lnTo>
                <a:cubicBezTo>
                  <a:pt x="178910" y="141419"/>
                  <a:pt x="174725" y="145889"/>
                  <a:pt x="170198" y="149655"/>
                </a:cubicBezTo>
                <a:cubicBezTo>
                  <a:pt x="164169" y="154658"/>
                  <a:pt x="157264" y="158424"/>
                  <a:pt x="150702" y="162628"/>
                </a:cubicBezTo>
                <a:cubicBezTo>
                  <a:pt x="148324" y="164168"/>
                  <a:pt x="146004" y="165766"/>
                  <a:pt x="143778" y="167459"/>
                </a:cubicBezTo>
                <a:cubicBezTo>
                  <a:pt x="146498" y="165214"/>
                  <a:pt x="149314" y="163065"/>
                  <a:pt x="152148" y="161011"/>
                </a:cubicBezTo>
                <a:cubicBezTo>
                  <a:pt x="158139" y="156636"/>
                  <a:pt x="164302" y="152490"/>
                  <a:pt x="170103" y="147867"/>
                </a:cubicBezTo>
                <a:cubicBezTo>
                  <a:pt x="174269" y="144539"/>
                  <a:pt x="178891" y="140887"/>
                  <a:pt x="181611" y="136151"/>
                </a:cubicBezTo>
                <a:close/>
                <a:moveTo>
                  <a:pt x="259083" y="130806"/>
                </a:moveTo>
                <a:cubicBezTo>
                  <a:pt x="259520" y="133602"/>
                  <a:pt x="260167" y="136379"/>
                  <a:pt x="261023" y="139080"/>
                </a:cubicBezTo>
                <a:cubicBezTo>
                  <a:pt x="262982" y="145471"/>
                  <a:pt x="265246" y="151672"/>
                  <a:pt x="266273" y="158291"/>
                </a:cubicBezTo>
                <a:cubicBezTo>
                  <a:pt x="266748" y="161391"/>
                  <a:pt x="267014" y="164511"/>
                  <a:pt x="267091" y="167649"/>
                </a:cubicBezTo>
                <a:cubicBezTo>
                  <a:pt x="266691" y="165062"/>
                  <a:pt x="266101" y="162494"/>
                  <a:pt x="265341" y="159965"/>
                </a:cubicBezTo>
                <a:cubicBezTo>
                  <a:pt x="263553" y="153821"/>
                  <a:pt x="261156" y="147848"/>
                  <a:pt x="259996" y="141534"/>
                </a:cubicBezTo>
                <a:cubicBezTo>
                  <a:pt x="259349" y="137996"/>
                  <a:pt x="259045" y="134401"/>
                  <a:pt x="259083" y="130806"/>
                </a:cubicBezTo>
                <a:close/>
                <a:moveTo>
                  <a:pt x="247081" y="84604"/>
                </a:moveTo>
                <a:cubicBezTo>
                  <a:pt x="247918" y="84966"/>
                  <a:pt x="248735" y="85308"/>
                  <a:pt x="249572" y="85632"/>
                </a:cubicBezTo>
                <a:cubicBezTo>
                  <a:pt x="252673" y="87762"/>
                  <a:pt x="255088" y="90691"/>
                  <a:pt x="256572" y="94134"/>
                </a:cubicBezTo>
                <a:cubicBezTo>
                  <a:pt x="260776" y="103929"/>
                  <a:pt x="257523" y="114885"/>
                  <a:pt x="251056" y="122855"/>
                </a:cubicBezTo>
                <a:cubicBezTo>
                  <a:pt x="237570" y="139441"/>
                  <a:pt x="214517" y="141438"/>
                  <a:pt x="198730" y="154810"/>
                </a:cubicBezTo>
                <a:cubicBezTo>
                  <a:pt x="194279" y="158595"/>
                  <a:pt x="190475" y="163084"/>
                  <a:pt x="187450" y="168106"/>
                </a:cubicBezTo>
                <a:cubicBezTo>
                  <a:pt x="190513" y="159546"/>
                  <a:pt x="197722" y="152794"/>
                  <a:pt x="205406" y="148134"/>
                </a:cubicBezTo>
                <a:cubicBezTo>
                  <a:pt x="215392" y="142066"/>
                  <a:pt x="226690" y="138471"/>
                  <a:pt x="236695" y="132442"/>
                </a:cubicBezTo>
                <a:cubicBezTo>
                  <a:pt x="245445" y="127154"/>
                  <a:pt x="253472" y="119774"/>
                  <a:pt x="256192" y="109617"/>
                </a:cubicBezTo>
                <a:cubicBezTo>
                  <a:pt x="258683" y="100335"/>
                  <a:pt x="256116" y="89968"/>
                  <a:pt x="247480" y="84852"/>
                </a:cubicBezTo>
                <a:cubicBezTo>
                  <a:pt x="247347" y="84776"/>
                  <a:pt x="247214" y="84699"/>
                  <a:pt x="247081" y="84604"/>
                </a:cubicBezTo>
                <a:close/>
                <a:moveTo>
                  <a:pt x="243752" y="160212"/>
                </a:moveTo>
                <a:lnTo>
                  <a:pt x="243752" y="160212"/>
                </a:lnTo>
                <a:cubicBezTo>
                  <a:pt x="242554" y="162761"/>
                  <a:pt x="241983" y="165557"/>
                  <a:pt x="242097" y="168391"/>
                </a:cubicBezTo>
                <a:cubicBezTo>
                  <a:pt x="241755" y="165766"/>
                  <a:pt x="242059" y="163084"/>
                  <a:pt x="243276" y="160821"/>
                </a:cubicBezTo>
                <a:lnTo>
                  <a:pt x="243429" y="160745"/>
                </a:lnTo>
                <a:cubicBezTo>
                  <a:pt x="243486" y="160706"/>
                  <a:pt x="243524" y="160611"/>
                  <a:pt x="243467" y="160554"/>
                </a:cubicBezTo>
                <a:lnTo>
                  <a:pt x="243752" y="160212"/>
                </a:lnTo>
                <a:close/>
                <a:moveTo>
                  <a:pt x="174155" y="131434"/>
                </a:moveTo>
                <a:lnTo>
                  <a:pt x="174155" y="131434"/>
                </a:lnTo>
                <a:cubicBezTo>
                  <a:pt x="171378" y="133526"/>
                  <a:pt x="168296" y="135181"/>
                  <a:pt x="165177" y="136740"/>
                </a:cubicBezTo>
                <a:cubicBezTo>
                  <a:pt x="160669" y="139004"/>
                  <a:pt x="156256" y="141343"/>
                  <a:pt x="152148" y="144330"/>
                </a:cubicBezTo>
                <a:cubicBezTo>
                  <a:pt x="144501" y="149865"/>
                  <a:pt x="137996" y="156826"/>
                  <a:pt x="132994" y="164834"/>
                </a:cubicBezTo>
                <a:cubicBezTo>
                  <a:pt x="132062" y="166318"/>
                  <a:pt x="131206" y="167858"/>
                  <a:pt x="130388" y="169399"/>
                </a:cubicBezTo>
                <a:cubicBezTo>
                  <a:pt x="134496" y="160060"/>
                  <a:pt x="140773" y="151729"/>
                  <a:pt x="148819" y="145395"/>
                </a:cubicBezTo>
                <a:cubicBezTo>
                  <a:pt x="153403" y="141781"/>
                  <a:pt x="158482" y="139004"/>
                  <a:pt x="163769" y="136588"/>
                </a:cubicBezTo>
                <a:cubicBezTo>
                  <a:pt x="167288" y="134971"/>
                  <a:pt x="170845" y="133431"/>
                  <a:pt x="174155" y="131434"/>
                </a:cubicBezTo>
                <a:close/>
                <a:moveTo>
                  <a:pt x="56891" y="169475"/>
                </a:moveTo>
                <a:lnTo>
                  <a:pt x="56720" y="169589"/>
                </a:lnTo>
                <a:lnTo>
                  <a:pt x="56720" y="169570"/>
                </a:lnTo>
                <a:lnTo>
                  <a:pt x="56891" y="169475"/>
                </a:lnTo>
                <a:close/>
                <a:moveTo>
                  <a:pt x="142599" y="103207"/>
                </a:moveTo>
                <a:lnTo>
                  <a:pt x="142599" y="103207"/>
                </a:lnTo>
                <a:cubicBezTo>
                  <a:pt x="143436" y="108114"/>
                  <a:pt x="143284" y="113155"/>
                  <a:pt x="142143" y="118024"/>
                </a:cubicBezTo>
                <a:cubicBezTo>
                  <a:pt x="140621" y="124453"/>
                  <a:pt x="137311" y="130235"/>
                  <a:pt x="134287" y="136056"/>
                </a:cubicBezTo>
                <a:cubicBezTo>
                  <a:pt x="131244" y="141914"/>
                  <a:pt x="128714" y="147906"/>
                  <a:pt x="127249" y="154373"/>
                </a:cubicBezTo>
                <a:cubicBezTo>
                  <a:pt x="126431" y="157891"/>
                  <a:pt x="125918" y="161486"/>
                  <a:pt x="125690" y="165119"/>
                </a:cubicBezTo>
                <a:cubicBezTo>
                  <a:pt x="125347" y="166641"/>
                  <a:pt x="125081" y="168182"/>
                  <a:pt x="124910" y="169722"/>
                </a:cubicBezTo>
                <a:lnTo>
                  <a:pt x="124910" y="169684"/>
                </a:lnTo>
                <a:cubicBezTo>
                  <a:pt x="124625" y="165671"/>
                  <a:pt x="124796" y="161619"/>
                  <a:pt x="125423" y="157644"/>
                </a:cubicBezTo>
                <a:cubicBezTo>
                  <a:pt x="126527" y="150664"/>
                  <a:pt x="129132" y="144196"/>
                  <a:pt x="132138" y="137844"/>
                </a:cubicBezTo>
                <a:cubicBezTo>
                  <a:pt x="137349" y="126907"/>
                  <a:pt x="143550" y="115627"/>
                  <a:pt x="142599" y="103207"/>
                </a:cubicBezTo>
                <a:close/>
                <a:moveTo>
                  <a:pt x="219177" y="168638"/>
                </a:moveTo>
                <a:cubicBezTo>
                  <a:pt x="217934" y="169351"/>
                  <a:pt x="216567" y="169786"/>
                  <a:pt x="215167" y="169786"/>
                </a:cubicBezTo>
                <a:cubicBezTo>
                  <a:pt x="214662" y="169786"/>
                  <a:pt x="214152" y="169729"/>
                  <a:pt x="213642" y="169608"/>
                </a:cubicBezTo>
                <a:cubicBezTo>
                  <a:pt x="213357" y="169437"/>
                  <a:pt x="213071" y="169266"/>
                  <a:pt x="212767" y="169114"/>
                </a:cubicBezTo>
                <a:lnTo>
                  <a:pt x="212767" y="169114"/>
                </a:lnTo>
                <a:cubicBezTo>
                  <a:pt x="212886" y="169115"/>
                  <a:pt x="213005" y="169115"/>
                  <a:pt x="213124" y="169115"/>
                </a:cubicBezTo>
                <a:cubicBezTo>
                  <a:pt x="215154" y="169115"/>
                  <a:pt x="217183" y="168962"/>
                  <a:pt x="219177" y="168638"/>
                </a:cubicBezTo>
                <a:close/>
                <a:moveTo>
                  <a:pt x="139936" y="136151"/>
                </a:moveTo>
                <a:cubicBezTo>
                  <a:pt x="138472" y="140126"/>
                  <a:pt x="136798" y="144044"/>
                  <a:pt x="135124" y="147906"/>
                </a:cubicBezTo>
                <a:cubicBezTo>
                  <a:pt x="134002" y="150492"/>
                  <a:pt x="132861" y="153136"/>
                  <a:pt x="131795" y="155818"/>
                </a:cubicBezTo>
                <a:cubicBezTo>
                  <a:pt x="129760" y="160630"/>
                  <a:pt x="127915" y="165481"/>
                  <a:pt x="126641" y="170483"/>
                </a:cubicBezTo>
                <a:cubicBezTo>
                  <a:pt x="126622" y="169095"/>
                  <a:pt x="126641" y="167706"/>
                  <a:pt x="126698" y="166318"/>
                </a:cubicBezTo>
                <a:lnTo>
                  <a:pt x="126717" y="166280"/>
                </a:lnTo>
                <a:cubicBezTo>
                  <a:pt x="126755" y="165823"/>
                  <a:pt x="126831" y="165367"/>
                  <a:pt x="126888" y="164910"/>
                </a:cubicBezTo>
                <a:cubicBezTo>
                  <a:pt x="128714" y="157435"/>
                  <a:pt x="132518" y="150302"/>
                  <a:pt x="136094" y="143626"/>
                </a:cubicBezTo>
                <a:cubicBezTo>
                  <a:pt x="137426" y="141153"/>
                  <a:pt x="138738" y="138661"/>
                  <a:pt x="139936" y="136151"/>
                </a:cubicBezTo>
                <a:close/>
                <a:moveTo>
                  <a:pt x="88009" y="169989"/>
                </a:moveTo>
                <a:cubicBezTo>
                  <a:pt x="88333" y="170217"/>
                  <a:pt x="88637" y="170464"/>
                  <a:pt x="88941" y="170730"/>
                </a:cubicBezTo>
                <a:cubicBezTo>
                  <a:pt x="88637" y="170483"/>
                  <a:pt x="88314" y="170236"/>
                  <a:pt x="87990" y="170008"/>
                </a:cubicBezTo>
                <a:lnTo>
                  <a:pt x="88009" y="169989"/>
                </a:lnTo>
                <a:close/>
                <a:moveTo>
                  <a:pt x="214574" y="170274"/>
                </a:moveTo>
                <a:cubicBezTo>
                  <a:pt x="215126" y="170390"/>
                  <a:pt x="215701" y="170440"/>
                  <a:pt x="216272" y="170440"/>
                </a:cubicBezTo>
                <a:cubicBezTo>
                  <a:pt x="216448" y="170440"/>
                  <a:pt x="216624" y="170435"/>
                  <a:pt x="216799" y="170426"/>
                </a:cubicBezTo>
                <a:lnTo>
                  <a:pt x="216799" y="170426"/>
                </a:lnTo>
                <a:cubicBezTo>
                  <a:pt x="216419" y="170692"/>
                  <a:pt x="216077" y="171016"/>
                  <a:pt x="215772" y="171377"/>
                </a:cubicBezTo>
                <a:cubicBezTo>
                  <a:pt x="215411" y="170978"/>
                  <a:pt x="214993" y="170616"/>
                  <a:pt x="214574" y="170274"/>
                </a:cubicBezTo>
                <a:close/>
                <a:moveTo>
                  <a:pt x="145624" y="121676"/>
                </a:moveTo>
                <a:cubicBezTo>
                  <a:pt x="144749" y="131338"/>
                  <a:pt x="141724" y="140754"/>
                  <a:pt x="137939" y="149636"/>
                </a:cubicBezTo>
                <a:cubicBezTo>
                  <a:pt x="134629" y="157378"/>
                  <a:pt x="130179" y="164815"/>
                  <a:pt x="127325" y="172785"/>
                </a:cubicBezTo>
                <a:lnTo>
                  <a:pt x="127325" y="172766"/>
                </a:lnTo>
                <a:cubicBezTo>
                  <a:pt x="128277" y="168410"/>
                  <a:pt x="129570" y="164111"/>
                  <a:pt x="131168" y="159946"/>
                </a:cubicBezTo>
                <a:cubicBezTo>
                  <a:pt x="133317" y="154392"/>
                  <a:pt x="135847" y="148971"/>
                  <a:pt x="138243" y="143512"/>
                </a:cubicBezTo>
                <a:cubicBezTo>
                  <a:pt x="141306" y="136455"/>
                  <a:pt x="144178" y="129208"/>
                  <a:pt x="145624" y="121676"/>
                </a:cubicBezTo>
                <a:close/>
                <a:moveTo>
                  <a:pt x="218397" y="170122"/>
                </a:moveTo>
                <a:lnTo>
                  <a:pt x="218397" y="170122"/>
                </a:lnTo>
                <a:cubicBezTo>
                  <a:pt x="217674" y="170864"/>
                  <a:pt x="217142" y="171777"/>
                  <a:pt x="216857" y="172785"/>
                </a:cubicBezTo>
                <a:cubicBezTo>
                  <a:pt x="216666" y="172499"/>
                  <a:pt x="216476" y="172233"/>
                  <a:pt x="216267" y="171967"/>
                </a:cubicBezTo>
                <a:cubicBezTo>
                  <a:pt x="216704" y="171339"/>
                  <a:pt x="217199" y="170787"/>
                  <a:pt x="217770" y="170274"/>
                </a:cubicBezTo>
                <a:cubicBezTo>
                  <a:pt x="217979" y="170236"/>
                  <a:pt x="218188" y="170179"/>
                  <a:pt x="218397" y="170122"/>
                </a:cubicBezTo>
                <a:close/>
                <a:moveTo>
                  <a:pt x="63398" y="159938"/>
                </a:moveTo>
                <a:cubicBezTo>
                  <a:pt x="65647" y="159938"/>
                  <a:pt x="67893" y="160103"/>
                  <a:pt x="70130" y="160440"/>
                </a:cubicBezTo>
                <a:cubicBezTo>
                  <a:pt x="69618" y="160421"/>
                  <a:pt x="69106" y="160411"/>
                  <a:pt x="68594" y="160411"/>
                </a:cubicBezTo>
                <a:cubicBezTo>
                  <a:pt x="65585" y="160411"/>
                  <a:pt x="62575" y="160747"/>
                  <a:pt x="59649" y="161429"/>
                </a:cubicBezTo>
                <a:cubicBezTo>
                  <a:pt x="52364" y="163084"/>
                  <a:pt x="45897" y="166679"/>
                  <a:pt x="39373" y="170160"/>
                </a:cubicBezTo>
                <a:cubicBezTo>
                  <a:pt x="37414" y="171206"/>
                  <a:pt x="35455" y="172195"/>
                  <a:pt x="33477" y="173070"/>
                </a:cubicBezTo>
                <a:cubicBezTo>
                  <a:pt x="36881" y="171263"/>
                  <a:pt x="40153" y="169152"/>
                  <a:pt x="43310" y="167231"/>
                </a:cubicBezTo>
                <a:cubicBezTo>
                  <a:pt x="47685" y="164549"/>
                  <a:pt x="52212" y="162019"/>
                  <a:pt x="57196" y="160706"/>
                </a:cubicBezTo>
                <a:cubicBezTo>
                  <a:pt x="58318" y="160421"/>
                  <a:pt x="59459" y="160193"/>
                  <a:pt x="60600" y="160022"/>
                </a:cubicBezTo>
                <a:lnTo>
                  <a:pt x="60619" y="160022"/>
                </a:lnTo>
                <a:cubicBezTo>
                  <a:pt x="61546" y="159966"/>
                  <a:pt x="62472" y="159938"/>
                  <a:pt x="63398" y="159938"/>
                </a:cubicBezTo>
                <a:close/>
                <a:moveTo>
                  <a:pt x="228923" y="146317"/>
                </a:moveTo>
                <a:lnTo>
                  <a:pt x="228923" y="146317"/>
                </a:lnTo>
                <a:cubicBezTo>
                  <a:pt x="219645" y="155010"/>
                  <a:pt x="207696" y="159668"/>
                  <a:pt x="197189" y="166565"/>
                </a:cubicBezTo>
                <a:cubicBezTo>
                  <a:pt x="194051" y="168600"/>
                  <a:pt x="191121" y="170940"/>
                  <a:pt x="188458" y="173565"/>
                </a:cubicBezTo>
                <a:cubicBezTo>
                  <a:pt x="198661" y="161310"/>
                  <a:pt x="214840" y="154446"/>
                  <a:pt x="228923" y="146317"/>
                </a:cubicBezTo>
                <a:close/>
                <a:moveTo>
                  <a:pt x="242934" y="135390"/>
                </a:moveTo>
                <a:lnTo>
                  <a:pt x="242934" y="135390"/>
                </a:lnTo>
                <a:cubicBezTo>
                  <a:pt x="226139" y="149389"/>
                  <a:pt x="203085" y="154943"/>
                  <a:pt x="188306" y="171681"/>
                </a:cubicBezTo>
                <a:cubicBezTo>
                  <a:pt x="187564" y="172537"/>
                  <a:pt x="186861" y="173393"/>
                  <a:pt x="186176" y="174306"/>
                </a:cubicBezTo>
                <a:cubicBezTo>
                  <a:pt x="188573" y="170540"/>
                  <a:pt x="191369" y="167059"/>
                  <a:pt x="194507" y="163883"/>
                </a:cubicBezTo>
                <a:cubicBezTo>
                  <a:pt x="200689" y="157682"/>
                  <a:pt x="208031" y="153155"/>
                  <a:pt x="215886" y="149389"/>
                </a:cubicBezTo>
                <a:cubicBezTo>
                  <a:pt x="224826" y="145052"/>
                  <a:pt x="234679" y="141172"/>
                  <a:pt x="242934" y="135390"/>
                </a:cubicBezTo>
                <a:close/>
                <a:moveTo>
                  <a:pt x="224294" y="167440"/>
                </a:moveTo>
                <a:lnTo>
                  <a:pt x="224294" y="167440"/>
                </a:lnTo>
                <a:cubicBezTo>
                  <a:pt x="222772" y="168087"/>
                  <a:pt x="221422" y="169057"/>
                  <a:pt x="220318" y="170293"/>
                </a:cubicBezTo>
                <a:cubicBezTo>
                  <a:pt x="219120" y="171624"/>
                  <a:pt x="218302" y="173241"/>
                  <a:pt x="217941" y="174991"/>
                </a:cubicBezTo>
                <a:cubicBezTo>
                  <a:pt x="217827" y="174649"/>
                  <a:pt x="217693" y="174306"/>
                  <a:pt x="217541" y="173983"/>
                </a:cubicBezTo>
                <a:cubicBezTo>
                  <a:pt x="217960" y="170807"/>
                  <a:pt x="220242" y="169038"/>
                  <a:pt x="222981" y="167801"/>
                </a:cubicBezTo>
                <a:cubicBezTo>
                  <a:pt x="223419" y="167687"/>
                  <a:pt x="223856" y="167573"/>
                  <a:pt x="224294" y="167440"/>
                </a:cubicBezTo>
                <a:close/>
                <a:moveTo>
                  <a:pt x="210428" y="169741"/>
                </a:moveTo>
                <a:lnTo>
                  <a:pt x="210428" y="169741"/>
                </a:lnTo>
                <a:cubicBezTo>
                  <a:pt x="212292" y="170198"/>
                  <a:pt x="213965" y="171263"/>
                  <a:pt x="215183" y="172766"/>
                </a:cubicBezTo>
                <a:cubicBezTo>
                  <a:pt x="215753" y="173507"/>
                  <a:pt x="216229" y="174344"/>
                  <a:pt x="216571" y="175238"/>
                </a:cubicBezTo>
                <a:cubicBezTo>
                  <a:pt x="216229" y="174611"/>
                  <a:pt x="215829" y="174002"/>
                  <a:pt x="215392" y="173450"/>
                </a:cubicBezTo>
                <a:cubicBezTo>
                  <a:pt x="214099" y="171777"/>
                  <a:pt x="212387" y="170502"/>
                  <a:pt x="210428" y="169741"/>
                </a:cubicBezTo>
                <a:close/>
                <a:moveTo>
                  <a:pt x="234812" y="170141"/>
                </a:moveTo>
                <a:lnTo>
                  <a:pt x="234812" y="170141"/>
                </a:lnTo>
                <a:cubicBezTo>
                  <a:pt x="234413" y="170978"/>
                  <a:pt x="234223" y="171891"/>
                  <a:pt x="234223" y="172804"/>
                </a:cubicBezTo>
                <a:cubicBezTo>
                  <a:pt x="234204" y="173679"/>
                  <a:pt x="234432" y="174535"/>
                  <a:pt x="234850" y="175295"/>
                </a:cubicBezTo>
                <a:cubicBezTo>
                  <a:pt x="234584" y="175295"/>
                  <a:pt x="234318" y="175295"/>
                  <a:pt x="234070" y="175333"/>
                </a:cubicBezTo>
                <a:cubicBezTo>
                  <a:pt x="233443" y="173907"/>
                  <a:pt x="233462" y="172290"/>
                  <a:pt x="234146" y="170902"/>
                </a:cubicBezTo>
                <a:lnTo>
                  <a:pt x="234812" y="170141"/>
                </a:lnTo>
                <a:close/>
                <a:moveTo>
                  <a:pt x="240956" y="163369"/>
                </a:moveTo>
                <a:cubicBezTo>
                  <a:pt x="239872" y="165481"/>
                  <a:pt x="239168" y="167744"/>
                  <a:pt x="239358" y="170331"/>
                </a:cubicBezTo>
                <a:cubicBezTo>
                  <a:pt x="239491" y="172119"/>
                  <a:pt x="240043" y="173869"/>
                  <a:pt x="240956" y="175429"/>
                </a:cubicBezTo>
                <a:cubicBezTo>
                  <a:pt x="238616" y="172366"/>
                  <a:pt x="238141" y="168296"/>
                  <a:pt x="239682" y="164777"/>
                </a:cubicBezTo>
                <a:lnTo>
                  <a:pt x="240956" y="163369"/>
                </a:lnTo>
                <a:close/>
                <a:moveTo>
                  <a:pt x="235492" y="170338"/>
                </a:moveTo>
                <a:lnTo>
                  <a:pt x="235492" y="170338"/>
                </a:lnTo>
                <a:cubicBezTo>
                  <a:pt x="235203" y="172176"/>
                  <a:pt x="235795" y="174040"/>
                  <a:pt x="237057" y="175543"/>
                </a:cubicBezTo>
                <a:cubicBezTo>
                  <a:pt x="236733" y="175467"/>
                  <a:pt x="236391" y="175410"/>
                  <a:pt x="236049" y="175371"/>
                </a:cubicBezTo>
                <a:cubicBezTo>
                  <a:pt x="234821" y="173995"/>
                  <a:pt x="234867" y="172145"/>
                  <a:pt x="235492" y="170338"/>
                </a:cubicBezTo>
                <a:close/>
                <a:moveTo>
                  <a:pt x="233176" y="172024"/>
                </a:moveTo>
                <a:lnTo>
                  <a:pt x="233176" y="172024"/>
                </a:lnTo>
                <a:cubicBezTo>
                  <a:pt x="232834" y="173127"/>
                  <a:pt x="232853" y="174325"/>
                  <a:pt x="233272" y="175429"/>
                </a:cubicBezTo>
                <a:cubicBezTo>
                  <a:pt x="232986" y="175467"/>
                  <a:pt x="232701" y="175524"/>
                  <a:pt x="232416" y="175600"/>
                </a:cubicBezTo>
                <a:cubicBezTo>
                  <a:pt x="232206" y="174649"/>
                  <a:pt x="232263" y="173660"/>
                  <a:pt x="232587" y="172728"/>
                </a:cubicBezTo>
                <a:lnTo>
                  <a:pt x="232568" y="172728"/>
                </a:lnTo>
                <a:lnTo>
                  <a:pt x="233176" y="172024"/>
                </a:lnTo>
                <a:close/>
                <a:moveTo>
                  <a:pt x="236311" y="169948"/>
                </a:moveTo>
                <a:cubicBezTo>
                  <a:pt x="236258" y="170392"/>
                  <a:pt x="236258" y="170837"/>
                  <a:pt x="236277" y="171282"/>
                </a:cubicBezTo>
                <a:cubicBezTo>
                  <a:pt x="236372" y="172937"/>
                  <a:pt x="236981" y="174535"/>
                  <a:pt x="238046" y="175809"/>
                </a:cubicBezTo>
                <a:cubicBezTo>
                  <a:pt x="237894" y="175752"/>
                  <a:pt x="237722" y="175695"/>
                  <a:pt x="237551" y="175657"/>
                </a:cubicBezTo>
                <a:cubicBezTo>
                  <a:pt x="236147" y="174063"/>
                  <a:pt x="235784" y="171940"/>
                  <a:pt x="236311" y="169948"/>
                </a:cubicBezTo>
                <a:close/>
                <a:moveTo>
                  <a:pt x="211493" y="161562"/>
                </a:moveTo>
                <a:lnTo>
                  <a:pt x="211493" y="161562"/>
                </a:lnTo>
                <a:cubicBezTo>
                  <a:pt x="207993" y="164035"/>
                  <a:pt x="204360" y="166337"/>
                  <a:pt x="200803" y="168733"/>
                </a:cubicBezTo>
                <a:cubicBezTo>
                  <a:pt x="200708" y="168771"/>
                  <a:pt x="200613" y="168828"/>
                  <a:pt x="200556" y="168904"/>
                </a:cubicBezTo>
                <a:cubicBezTo>
                  <a:pt x="198292" y="170426"/>
                  <a:pt x="196067" y="172005"/>
                  <a:pt x="193917" y="173717"/>
                </a:cubicBezTo>
                <a:cubicBezTo>
                  <a:pt x="192966" y="174478"/>
                  <a:pt x="192015" y="175257"/>
                  <a:pt x="191121" y="176094"/>
                </a:cubicBezTo>
                <a:cubicBezTo>
                  <a:pt x="195116" y="172138"/>
                  <a:pt x="199738" y="168904"/>
                  <a:pt x="204474" y="165899"/>
                </a:cubicBezTo>
                <a:cubicBezTo>
                  <a:pt x="206795" y="164416"/>
                  <a:pt x="209153" y="162989"/>
                  <a:pt x="211493" y="161562"/>
                </a:cubicBezTo>
                <a:close/>
                <a:moveTo>
                  <a:pt x="232035" y="173374"/>
                </a:moveTo>
                <a:cubicBezTo>
                  <a:pt x="231788" y="174154"/>
                  <a:pt x="231731" y="174972"/>
                  <a:pt x="231883" y="175752"/>
                </a:cubicBezTo>
                <a:cubicBezTo>
                  <a:pt x="231579" y="175847"/>
                  <a:pt x="231274" y="175961"/>
                  <a:pt x="230970" y="176094"/>
                </a:cubicBezTo>
                <a:cubicBezTo>
                  <a:pt x="230894" y="175581"/>
                  <a:pt x="230932" y="175029"/>
                  <a:pt x="231084" y="174535"/>
                </a:cubicBezTo>
                <a:lnTo>
                  <a:pt x="231084" y="174516"/>
                </a:lnTo>
                <a:cubicBezTo>
                  <a:pt x="231388" y="174135"/>
                  <a:pt x="231712" y="173755"/>
                  <a:pt x="232035" y="173374"/>
                </a:cubicBezTo>
                <a:close/>
                <a:moveTo>
                  <a:pt x="238388" y="166165"/>
                </a:moveTo>
                <a:lnTo>
                  <a:pt x="238388" y="166165"/>
                </a:lnTo>
                <a:cubicBezTo>
                  <a:pt x="237456" y="169970"/>
                  <a:pt x="238616" y="173983"/>
                  <a:pt x="241431" y="176684"/>
                </a:cubicBezTo>
                <a:cubicBezTo>
                  <a:pt x="240880" y="176532"/>
                  <a:pt x="240347" y="176380"/>
                  <a:pt x="239796" y="176265"/>
                </a:cubicBezTo>
                <a:lnTo>
                  <a:pt x="239815" y="176246"/>
                </a:lnTo>
                <a:cubicBezTo>
                  <a:pt x="237798" y="174877"/>
                  <a:pt x="236828" y="172442"/>
                  <a:pt x="237114" y="169836"/>
                </a:cubicBezTo>
                <a:cubicBezTo>
                  <a:pt x="237228" y="168714"/>
                  <a:pt x="237532" y="167630"/>
                  <a:pt x="237989" y="166622"/>
                </a:cubicBezTo>
                <a:lnTo>
                  <a:pt x="238388" y="166165"/>
                </a:lnTo>
                <a:close/>
                <a:moveTo>
                  <a:pt x="228231" y="167021"/>
                </a:moveTo>
                <a:lnTo>
                  <a:pt x="228231" y="167021"/>
                </a:lnTo>
                <a:cubicBezTo>
                  <a:pt x="227014" y="167573"/>
                  <a:pt x="225834" y="168201"/>
                  <a:pt x="224712" y="168923"/>
                </a:cubicBezTo>
                <a:lnTo>
                  <a:pt x="224693" y="168904"/>
                </a:lnTo>
                <a:cubicBezTo>
                  <a:pt x="221859" y="170730"/>
                  <a:pt x="219443" y="173469"/>
                  <a:pt x="218645" y="176703"/>
                </a:cubicBezTo>
                <a:cubicBezTo>
                  <a:pt x="218645" y="174268"/>
                  <a:pt x="219634" y="171948"/>
                  <a:pt x="221384" y="170236"/>
                </a:cubicBezTo>
                <a:cubicBezTo>
                  <a:pt x="223229" y="168410"/>
                  <a:pt x="225682" y="167421"/>
                  <a:pt x="228231" y="167021"/>
                </a:cubicBezTo>
                <a:close/>
                <a:moveTo>
                  <a:pt x="34066" y="170673"/>
                </a:moveTo>
                <a:lnTo>
                  <a:pt x="34066" y="170673"/>
                </a:lnTo>
                <a:cubicBezTo>
                  <a:pt x="29178" y="173603"/>
                  <a:pt x="24137" y="176170"/>
                  <a:pt x="18412" y="176741"/>
                </a:cubicBezTo>
                <a:cubicBezTo>
                  <a:pt x="20657" y="176208"/>
                  <a:pt x="22863" y="175562"/>
                  <a:pt x="25050" y="174801"/>
                </a:cubicBezTo>
                <a:cubicBezTo>
                  <a:pt x="28170" y="173717"/>
                  <a:pt x="31137" y="172252"/>
                  <a:pt x="34066" y="170673"/>
                </a:cubicBezTo>
                <a:close/>
                <a:moveTo>
                  <a:pt x="125967" y="176704"/>
                </a:moveTo>
                <a:cubicBezTo>
                  <a:pt x="125971" y="176729"/>
                  <a:pt x="125975" y="176754"/>
                  <a:pt x="125975" y="176779"/>
                </a:cubicBezTo>
                <a:cubicBezTo>
                  <a:pt x="125994" y="176817"/>
                  <a:pt x="125994" y="176855"/>
                  <a:pt x="126013" y="176893"/>
                </a:cubicBezTo>
                <a:lnTo>
                  <a:pt x="125994" y="176969"/>
                </a:lnTo>
                <a:cubicBezTo>
                  <a:pt x="125980" y="176883"/>
                  <a:pt x="125976" y="176798"/>
                  <a:pt x="125967" y="176704"/>
                </a:cubicBezTo>
                <a:close/>
                <a:moveTo>
                  <a:pt x="70133" y="162407"/>
                </a:moveTo>
                <a:cubicBezTo>
                  <a:pt x="75789" y="162407"/>
                  <a:pt x="81332" y="163824"/>
                  <a:pt x="85651" y="167288"/>
                </a:cubicBezTo>
                <a:cubicBezTo>
                  <a:pt x="83064" y="165747"/>
                  <a:pt x="80249" y="164682"/>
                  <a:pt x="77301" y="164092"/>
                </a:cubicBezTo>
                <a:cubicBezTo>
                  <a:pt x="77110" y="164054"/>
                  <a:pt x="76939" y="164016"/>
                  <a:pt x="76749" y="163978"/>
                </a:cubicBezTo>
                <a:cubicBezTo>
                  <a:pt x="75122" y="163655"/>
                  <a:pt x="73494" y="163507"/>
                  <a:pt x="71872" y="163507"/>
                </a:cubicBezTo>
                <a:cubicBezTo>
                  <a:pt x="67767" y="163507"/>
                  <a:pt x="63701" y="164454"/>
                  <a:pt x="59802" y="165899"/>
                </a:cubicBezTo>
                <a:cubicBezTo>
                  <a:pt x="50748" y="169266"/>
                  <a:pt x="41789" y="175467"/>
                  <a:pt x="32145" y="177007"/>
                </a:cubicBezTo>
                <a:cubicBezTo>
                  <a:pt x="34409" y="176284"/>
                  <a:pt x="36596" y="175333"/>
                  <a:pt x="38688" y="174211"/>
                </a:cubicBezTo>
                <a:cubicBezTo>
                  <a:pt x="44756" y="171035"/>
                  <a:pt x="50405" y="167174"/>
                  <a:pt x="56891" y="164815"/>
                </a:cubicBezTo>
                <a:cubicBezTo>
                  <a:pt x="60995" y="163317"/>
                  <a:pt x="65600" y="162407"/>
                  <a:pt x="70133" y="162407"/>
                </a:cubicBezTo>
                <a:close/>
                <a:moveTo>
                  <a:pt x="54894" y="160935"/>
                </a:moveTo>
                <a:lnTo>
                  <a:pt x="54894" y="160935"/>
                </a:lnTo>
                <a:cubicBezTo>
                  <a:pt x="51699" y="162038"/>
                  <a:pt x="48598" y="163464"/>
                  <a:pt x="45688" y="165176"/>
                </a:cubicBezTo>
                <a:cubicBezTo>
                  <a:pt x="36880" y="170287"/>
                  <a:pt x="28417" y="176668"/>
                  <a:pt x="17939" y="177065"/>
                </a:cubicBezTo>
                <a:lnTo>
                  <a:pt x="17939" y="177065"/>
                </a:lnTo>
                <a:cubicBezTo>
                  <a:pt x="27245" y="176683"/>
                  <a:pt x="35032" y="170373"/>
                  <a:pt x="42854" y="165842"/>
                </a:cubicBezTo>
                <a:cubicBezTo>
                  <a:pt x="46601" y="163636"/>
                  <a:pt x="50652" y="161981"/>
                  <a:pt x="54894" y="160935"/>
                </a:cubicBezTo>
                <a:close/>
                <a:moveTo>
                  <a:pt x="17279" y="177082"/>
                </a:moveTo>
                <a:lnTo>
                  <a:pt x="17279" y="177082"/>
                </a:lnTo>
                <a:cubicBezTo>
                  <a:pt x="17251" y="177083"/>
                  <a:pt x="17223" y="177083"/>
                  <a:pt x="17195" y="177083"/>
                </a:cubicBezTo>
                <a:lnTo>
                  <a:pt x="17138" y="177083"/>
                </a:lnTo>
                <a:cubicBezTo>
                  <a:pt x="17185" y="177083"/>
                  <a:pt x="17232" y="177083"/>
                  <a:pt x="17279" y="177082"/>
                </a:cubicBezTo>
                <a:close/>
                <a:moveTo>
                  <a:pt x="177388" y="132480"/>
                </a:moveTo>
                <a:cubicBezTo>
                  <a:pt x="172728" y="139727"/>
                  <a:pt x="163237" y="143911"/>
                  <a:pt x="156256" y="148400"/>
                </a:cubicBezTo>
                <a:cubicBezTo>
                  <a:pt x="147221" y="154220"/>
                  <a:pt x="138738" y="161087"/>
                  <a:pt x="132404" y="169855"/>
                </a:cubicBezTo>
                <a:cubicBezTo>
                  <a:pt x="130749" y="172157"/>
                  <a:pt x="129266" y="174573"/>
                  <a:pt x="127991" y="177083"/>
                </a:cubicBezTo>
                <a:cubicBezTo>
                  <a:pt x="128543" y="175676"/>
                  <a:pt x="129170" y="174287"/>
                  <a:pt x="129836" y="172918"/>
                </a:cubicBezTo>
                <a:cubicBezTo>
                  <a:pt x="138186" y="157283"/>
                  <a:pt x="155952" y="147582"/>
                  <a:pt x="170351" y="138148"/>
                </a:cubicBezTo>
                <a:lnTo>
                  <a:pt x="170332" y="138148"/>
                </a:lnTo>
                <a:cubicBezTo>
                  <a:pt x="172861" y="136474"/>
                  <a:pt x="175372" y="134686"/>
                  <a:pt x="177388" y="132480"/>
                </a:cubicBezTo>
                <a:close/>
                <a:moveTo>
                  <a:pt x="65051" y="161924"/>
                </a:moveTo>
                <a:lnTo>
                  <a:pt x="65051" y="161924"/>
                </a:lnTo>
                <a:cubicBezTo>
                  <a:pt x="56130" y="163407"/>
                  <a:pt x="48275" y="168220"/>
                  <a:pt x="40438" y="172652"/>
                </a:cubicBezTo>
                <a:cubicBezTo>
                  <a:pt x="36748" y="174744"/>
                  <a:pt x="32830" y="176570"/>
                  <a:pt x="28721" y="177350"/>
                </a:cubicBezTo>
                <a:cubicBezTo>
                  <a:pt x="28396" y="177362"/>
                  <a:pt x="28071" y="177368"/>
                  <a:pt x="27746" y="177368"/>
                </a:cubicBezTo>
                <a:cubicBezTo>
                  <a:pt x="27044" y="177368"/>
                  <a:pt x="26342" y="177339"/>
                  <a:pt x="25640" y="177274"/>
                </a:cubicBezTo>
                <a:cubicBezTo>
                  <a:pt x="28360" y="176551"/>
                  <a:pt x="31023" y="175581"/>
                  <a:pt x="33572" y="174420"/>
                </a:cubicBezTo>
                <a:cubicBezTo>
                  <a:pt x="40153" y="171453"/>
                  <a:pt x="46240" y="167421"/>
                  <a:pt x="52973" y="164777"/>
                </a:cubicBezTo>
                <a:cubicBezTo>
                  <a:pt x="56834" y="163255"/>
                  <a:pt x="60905" y="162285"/>
                  <a:pt x="65051" y="161924"/>
                </a:cubicBezTo>
                <a:close/>
                <a:moveTo>
                  <a:pt x="230410" y="175386"/>
                </a:moveTo>
                <a:cubicBezTo>
                  <a:pt x="230360" y="175712"/>
                  <a:pt x="230344" y="176056"/>
                  <a:pt x="230380" y="176399"/>
                </a:cubicBezTo>
                <a:cubicBezTo>
                  <a:pt x="230114" y="176532"/>
                  <a:pt x="229829" y="176684"/>
                  <a:pt x="229562" y="176855"/>
                </a:cubicBezTo>
                <a:cubicBezTo>
                  <a:pt x="229315" y="177007"/>
                  <a:pt x="229068" y="177197"/>
                  <a:pt x="228840" y="177369"/>
                </a:cubicBezTo>
                <a:cubicBezTo>
                  <a:pt x="229363" y="176714"/>
                  <a:pt x="229869" y="176041"/>
                  <a:pt x="230410" y="175386"/>
                </a:cubicBezTo>
                <a:close/>
                <a:moveTo>
                  <a:pt x="245673" y="158063"/>
                </a:moveTo>
                <a:lnTo>
                  <a:pt x="245673" y="158063"/>
                </a:lnTo>
                <a:cubicBezTo>
                  <a:pt x="244304" y="162209"/>
                  <a:pt x="244075" y="166641"/>
                  <a:pt x="245045" y="170902"/>
                </a:cubicBezTo>
                <a:cubicBezTo>
                  <a:pt x="245597" y="173355"/>
                  <a:pt x="246472" y="175714"/>
                  <a:pt x="247651" y="177939"/>
                </a:cubicBezTo>
                <a:cubicBezTo>
                  <a:pt x="245540" y="175181"/>
                  <a:pt x="244113" y="171986"/>
                  <a:pt x="243771" y="168277"/>
                </a:cubicBezTo>
                <a:lnTo>
                  <a:pt x="243752" y="168277"/>
                </a:lnTo>
                <a:cubicBezTo>
                  <a:pt x="243429" y="164758"/>
                  <a:pt x="244094" y="161220"/>
                  <a:pt x="245673" y="158063"/>
                </a:cubicBezTo>
                <a:close/>
                <a:moveTo>
                  <a:pt x="241717" y="162704"/>
                </a:moveTo>
                <a:cubicBezTo>
                  <a:pt x="241108" y="165005"/>
                  <a:pt x="241184" y="167535"/>
                  <a:pt x="241736" y="169894"/>
                </a:cubicBezTo>
                <a:cubicBezTo>
                  <a:pt x="242287" y="172309"/>
                  <a:pt x="243143" y="174649"/>
                  <a:pt x="244304" y="176855"/>
                </a:cubicBezTo>
                <a:cubicBezTo>
                  <a:pt x="244532" y="177293"/>
                  <a:pt x="244798" y="177711"/>
                  <a:pt x="245102" y="178110"/>
                </a:cubicBezTo>
                <a:cubicBezTo>
                  <a:pt x="244703" y="177920"/>
                  <a:pt x="244304" y="177749"/>
                  <a:pt x="243904" y="177578"/>
                </a:cubicBezTo>
                <a:lnTo>
                  <a:pt x="243904" y="177559"/>
                </a:lnTo>
                <a:cubicBezTo>
                  <a:pt x="239453" y="174192"/>
                  <a:pt x="239225" y="167668"/>
                  <a:pt x="241717" y="162704"/>
                </a:cubicBezTo>
                <a:close/>
                <a:moveTo>
                  <a:pt x="56682" y="168010"/>
                </a:moveTo>
                <a:cubicBezTo>
                  <a:pt x="48586" y="172210"/>
                  <a:pt x="39592" y="178834"/>
                  <a:pt x="30231" y="178834"/>
                </a:cubicBezTo>
                <a:cubicBezTo>
                  <a:pt x="29036" y="178834"/>
                  <a:pt x="27835" y="178726"/>
                  <a:pt x="26629" y="178491"/>
                </a:cubicBezTo>
                <a:lnTo>
                  <a:pt x="26629" y="178491"/>
                </a:lnTo>
                <a:cubicBezTo>
                  <a:pt x="26846" y="178496"/>
                  <a:pt x="27063" y="178499"/>
                  <a:pt x="27279" y="178499"/>
                </a:cubicBezTo>
                <a:cubicBezTo>
                  <a:pt x="37487" y="178499"/>
                  <a:pt x="46833" y="172431"/>
                  <a:pt x="55978" y="168315"/>
                </a:cubicBezTo>
                <a:lnTo>
                  <a:pt x="56682" y="168010"/>
                </a:lnTo>
                <a:close/>
                <a:moveTo>
                  <a:pt x="243752" y="161182"/>
                </a:moveTo>
                <a:lnTo>
                  <a:pt x="243752" y="161182"/>
                </a:lnTo>
                <a:cubicBezTo>
                  <a:pt x="242002" y="167136"/>
                  <a:pt x="243067" y="173964"/>
                  <a:pt x="246833" y="178909"/>
                </a:cubicBezTo>
                <a:lnTo>
                  <a:pt x="246795" y="178890"/>
                </a:lnTo>
                <a:cubicBezTo>
                  <a:pt x="242592" y="173964"/>
                  <a:pt x="241565" y="167116"/>
                  <a:pt x="243752" y="161182"/>
                </a:cubicBezTo>
                <a:close/>
                <a:moveTo>
                  <a:pt x="227736" y="167953"/>
                </a:moveTo>
                <a:lnTo>
                  <a:pt x="227736" y="167953"/>
                </a:lnTo>
                <a:cubicBezTo>
                  <a:pt x="223951" y="170787"/>
                  <a:pt x="221003" y="174592"/>
                  <a:pt x="219215" y="178947"/>
                </a:cubicBezTo>
                <a:cubicBezTo>
                  <a:pt x="219063" y="173964"/>
                  <a:pt x="223076" y="170274"/>
                  <a:pt x="227318" y="168163"/>
                </a:cubicBezTo>
                <a:cubicBezTo>
                  <a:pt x="227451" y="168087"/>
                  <a:pt x="227584" y="168029"/>
                  <a:pt x="227736" y="167953"/>
                </a:cubicBezTo>
                <a:close/>
                <a:moveTo>
                  <a:pt x="265474" y="133050"/>
                </a:moveTo>
                <a:cubicBezTo>
                  <a:pt x="266482" y="135124"/>
                  <a:pt x="267528" y="137178"/>
                  <a:pt x="268612" y="139175"/>
                </a:cubicBezTo>
                <a:cubicBezTo>
                  <a:pt x="269069" y="140012"/>
                  <a:pt x="269525" y="140868"/>
                  <a:pt x="270001" y="141705"/>
                </a:cubicBezTo>
                <a:cubicBezTo>
                  <a:pt x="273520" y="148647"/>
                  <a:pt x="276772" y="155685"/>
                  <a:pt x="279321" y="163122"/>
                </a:cubicBezTo>
                <a:cubicBezTo>
                  <a:pt x="281147" y="168486"/>
                  <a:pt x="282650" y="173964"/>
                  <a:pt x="283829" y="179518"/>
                </a:cubicBezTo>
                <a:cubicBezTo>
                  <a:pt x="281128" y="170768"/>
                  <a:pt x="277096" y="162513"/>
                  <a:pt x="273501" y="154068"/>
                </a:cubicBezTo>
                <a:cubicBezTo>
                  <a:pt x="273025" y="151824"/>
                  <a:pt x="272416" y="149636"/>
                  <a:pt x="271656" y="147468"/>
                </a:cubicBezTo>
                <a:cubicBezTo>
                  <a:pt x="269925" y="142523"/>
                  <a:pt x="267623" y="137824"/>
                  <a:pt x="265474" y="133050"/>
                </a:cubicBezTo>
                <a:close/>
                <a:moveTo>
                  <a:pt x="53430" y="170921"/>
                </a:moveTo>
                <a:lnTo>
                  <a:pt x="53201" y="171092"/>
                </a:lnTo>
                <a:cubicBezTo>
                  <a:pt x="50310" y="173412"/>
                  <a:pt x="47609" y="175885"/>
                  <a:pt x="44185" y="177426"/>
                </a:cubicBezTo>
                <a:cubicBezTo>
                  <a:pt x="40897" y="178902"/>
                  <a:pt x="37329" y="179660"/>
                  <a:pt x="33744" y="179660"/>
                </a:cubicBezTo>
                <a:cubicBezTo>
                  <a:pt x="32849" y="179660"/>
                  <a:pt x="31954" y="179613"/>
                  <a:pt x="31061" y="179518"/>
                </a:cubicBezTo>
                <a:cubicBezTo>
                  <a:pt x="38860" y="179423"/>
                  <a:pt x="46582" y="174782"/>
                  <a:pt x="53315" y="170978"/>
                </a:cubicBezTo>
                <a:lnTo>
                  <a:pt x="53430" y="170921"/>
                </a:lnTo>
                <a:close/>
                <a:moveTo>
                  <a:pt x="179347" y="129931"/>
                </a:moveTo>
                <a:cubicBezTo>
                  <a:pt x="176513" y="139670"/>
                  <a:pt x="167574" y="145718"/>
                  <a:pt x="158976" y="150416"/>
                </a:cubicBezTo>
                <a:cubicBezTo>
                  <a:pt x="154202" y="153041"/>
                  <a:pt x="149314" y="155514"/>
                  <a:pt x="144920" y="158766"/>
                </a:cubicBezTo>
                <a:cubicBezTo>
                  <a:pt x="140906" y="161734"/>
                  <a:pt x="137464" y="165367"/>
                  <a:pt x="134496" y="169361"/>
                </a:cubicBezTo>
                <a:cubicBezTo>
                  <a:pt x="132632" y="171891"/>
                  <a:pt x="130939" y="174535"/>
                  <a:pt x="129399" y="177274"/>
                </a:cubicBezTo>
                <a:cubicBezTo>
                  <a:pt x="128885" y="178110"/>
                  <a:pt x="128391" y="178947"/>
                  <a:pt x="127934" y="179803"/>
                </a:cubicBezTo>
                <a:cubicBezTo>
                  <a:pt x="131662" y="171586"/>
                  <a:pt x="137521" y="164492"/>
                  <a:pt x="144254" y="158481"/>
                </a:cubicBezTo>
                <a:cubicBezTo>
                  <a:pt x="148781" y="154468"/>
                  <a:pt x="153726" y="150930"/>
                  <a:pt x="158786" y="147639"/>
                </a:cubicBezTo>
                <a:cubicBezTo>
                  <a:pt x="163427" y="144634"/>
                  <a:pt x="168410" y="142104"/>
                  <a:pt x="172671" y="138547"/>
                </a:cubicBezTo>
                <a:cubicBezTo>
                  <a:pt x="175372" y="136284"/>
                  <a:pt x="177731" y="133507"/>
                  <a:pt x="179100" y="130311"/>
                </a:cubicBezTo>
                <a:cubicBezTo>
                  <a:pt x="179176" y="130197"/>
                  <a:pt x="179252" y="130064"/>
                  <a:pt x="179347" y="129931"/>
                </a:cubicBezTo>
                <a:close/>
                <a:moveTo>
                  <a:pt x="29216" y="180526"/>
                </a:moveTo>
                <a:lnTo>
                  <a:pt x="29444" y="180564"/>
                </a:lnTo>
                <a:lnTo>
                  <a:pt x="29653" y="180659"/>
                </a:lnTo>
                <a:cubicBezTo>
                  <a:pt x="29749" y="180716"/>
                  <a:pt x="29844" y="180792"/>
                  <a:pt x="29920" y="180868"/>
                </a:cubicBezTo>
                <a:lnTo>
                  <a:pt x="29216" y="180526"/>
                </a:lnTo>
                <a:close/>
                <a:moveTo>
                  <a:pt x="250771" y="181021"/>
                </a:moveTo>
                <a:lnTo>
                  <a:pt x="251056" y="181306"/>
                </a:lnTo>
                <a:lnTo>
                  <a:pt x="251056" y="181306"/>
                </a:lnTo>
                <a:lnTo>
                  <a:pt x="250866" y="181173"/>
                </a:lnTo>
                <a:cubicBezTo>
                  <a:pt x="250828" y="181116"/>
                  <a:pt x="250790" y="181078"/>
                  <a:pt x="250771" y="181021"/>
                </a:cubicBezTo>
                <a:close/>
                <a:moveTo>
                  <a:pt x="54476" y="171111"/>
                </a:moveTo>
                <a:cubicBezTo>
                  <a:pt x="51432" y="174554"/>
                  <a:pt x="48370" y="177977"/>
                  <a:pt x="44147" y="180032"/>
                </a:cubicBezTo>
                <a:cubicBezTo>
                  <a:pt x="41854" y="181152"/>
                  <a:pt x="39567" y="181606"/>
                  <a:pt x="37284" y="181606"/>
                </a:cubicBezTo>
                <a:cubicBezTo>
                  <a:pt x="35345" y="181606"/>
                  <a:pt x="33410" y="181279"/>
                  <a:pt x="31479" y="180754"/>
                </a:cubicBezTo>
                <a:lnTo>
                  <a:pt x="31479" y="180754"/>
                </a:lnTo>
                <a:cubicBezTo>
                  <a:pt x="31996" y="180784"/>
                  <a:pt x="32513" y="180799"/>
                  <a:pt x="33030" y="180799"/>
                </a:cubicBezTo>
                <a:cubicBezTo>
                  <a:pt x="36161" y="180799"/>
                  <a:pt x="39273" y="180256"/>
                  <a:pt x="42245" y="179195"/>
                </a:cubicBezTo>
                <a:cubicBezTo>
                  <a:pt x="45441" y="178053"/>
                  <a:pt x="48256" y="176265"/>
                  <a:pt x="50843" y="174078"/>
                </a:cubicBezTo>
                <a:cubicBezTo>
                  <a:pt x="52079" y="173051"/>
                  <a:pt x="53258" y="172043"/>
                  <a:pt x="54476" y="171111"/>
                </a:cubicBezTo>
                <a:close/>
                <a:moveTo>
                  <a:pt x="232263" y="166869"/>
                </a:moveTo>
                <a:lnTo>
                  <a:pt x="232263" y="166869"/>
                </a:lnTo>
                <a:cubicBezTo>
                  <a:pt x="226424" y="170826"/>
                  <a:pt x="221269" y="175695"/>
                  <a:pt x="218797" y="182086"/>
                </a:cubicBezTo>
                <a:lnTo>
                  <a:pt x="218797" y="181934"/>
                </a:lnTo>
                <a:cubicBezTo>
                  <a:pt x="218797" y="181762"/>
                  <a:pt x="218816" y="181572"/>
                  <a:pt x="218816" y="181382"/>
                </a:cubicBezTo>
                <a:cubicBezTo>
                  <a:pt x="218930" y="181040"/>
                  <a:pt x="219063" y="180697"/>
                  <a:pt x="219196" y="180355"/>
                </a:cubicBezTo>
                <a:cubicBezTo>
                  <a:pt x="219253" y="180260"/>
                  <a:pt x="219291" y="180165"/>
                  <a:pt x="219310" y="180051"/>
                </a:cubicBezTo>
                <a:cubicBezTo>
                  <a:pt x="220585" y="176722"/>
                  <a:pt x="222544" y="173698"/>
                  <a:pt x="225016" y="171149"/>
                </a:cubicBezTo>
                <a:cubicBezTo>
                  <a:pt x="226595" y="169551"/>
                  <a:pt x="228383" y="168182"/>
                  <a:pt x="230361" y="167078"/>
                </a:cubicBezTo>
                <a:cubicBezTo>
                  <a:pt x="230989" y="167078"/>
                  <a:pt x="231636" y="167002"/>
                  <a:pt x="232263" y="166869"/>
                </a:cubicBezTo>
                <a:close/>
                <a:moveTo>
                  <a:pt x="180850" y="121676"/>
                </a:moveTo>
                <a:cubicBezTo>
                  <a:pt x="181573" y="122627"/>
                  <a:pt x="182125" y="123711"/>
                  <a:pt x="182467" y="124852"/>
                </a:cubicBezTo>
                <a:cubicBezTo>
                  <a:pt x="183532" y="128428"/>
                  <a:pt x="182581" y="132327"/>
                  <a:pt x="180812" y="135504"/>
                </a:cubicBezTo>
                <a:cubicBezTo>
                  <a:pt x="177369" y="141667"/>
                  <a:pt x="170959" y="146194"/>
                  <a:pt x="165405" y="150302"/>
                </a:cubicBezTo>
                <a:cubicBezTo>
                  <a:pt x="154734" y="158253"/>
                  <a:pt x="143322" y="165290"/>
                  <a:pt x="134135" y="175029"/>
                </a:cubicBezTo>
                <a:cubicBezTo>
                  <a:pt x="131909" y="177369"/>
                  <a:pt x="129874" y="179879"/>
                  <a:pt x="128048" y="182542"/>
                </a:cubicBezTo>
                <a:cubicBezTo>
                  <a:pt x="129437" y="179746"/>
                  <a:pt x="130920" y="176988"/>
                  <a:pt x="132556" y="174306"/>
                </a:cubicBezTo>
                <a:cubicBezTo>
                  <a:pt x="135999" y="169513"/>
                  <a:pt x="140241" y="165310"/>
                  <a:pt x="145072" y="161924"/>
                </a:cubicBezTo>
                <a:cubicBezTo>
                  <a:pt x="155571" y="154563"/>
                  <a:pt x="168867" y="150511"/>
                  <a:pt x="176666" y="139765"/>
                </a:cubicBezTo>
                <a:cubicBezTo>
                  <a:pt x="180413" y="134591"/>
                  <a:pt x="182315" y="127972"/>
                  <a:pt x="180850" y="121676"/>
                </a:cubicBezTo>
                <a:close/>
                <a:moveTo>
                  <a:pt x="248869" y="153935"/>
                </a:moveTo>
                <a:lnTo>
                  <a:pt x="248869" y="153935"/>
                </a:lnTo>
                <a:cubicBezTo>
                  <a:pt x="247309" y="158025"/>
                  <a:pt x="246339" y="162266"/>
                  <a:pt x="246700" y="166698"/>
                </a:cubicBezTo>
                <a:cubicBezTo>
                  <a:pt x="247024" y="170559"/>
                  <a:pt x="248488" y="174135"/>
                  <a:pt x="250276" y="177540"/>
                </a:cubicBezTo>
                <a:cubicBezTo>
                  <a:pt x="251170" y="179290"/>
                  <a:pt x="252121" y="181002"/>
                  <a:pt x="253072" y="182714"/>
                </a:cubicBezTo>
                <a:lnTo>
                  <a:pt x="253034" y="182714"/>
                </a:lnTo>
                <a:cubicBezTo>
                  <a:pt x="252140" y="181762"/>
                  <a:pt x="251151" y="180868"/>
                  <a:pt x="250124" y="180051"/>
                </a:cubicBezTo>
                <a:cubicBezTo>
                  <a:pt x="248431" y="177483"/>
                  <a:pt x="247157" y="174668"/>
                  <a:pt x="246339" y="171700"/>
                </a:cubicBezTo>
                <a:cubicBezTo>
                  <a:pt x="244760" y="165728"/>
                  <a:pt x="245445" y="159090"/>
                  <a:pt x="248869" y="153935"/>
                </a:cubicBezTo>
                <a:close/>
                <a:moveTo>
                  <a:pt x="50633" y="176627"/>
                </a:moveTo>
                <a:lnTo>
                  <a:pt x="50633" y="176627"/>
                </a:lnTo>
                <a:cubicBezTo>
                  <a:pt x="50291" y="177217"/>
                  <a:pt x="49987" y="177806"/>
                  <a:pt x="49701" y="178434"/>
                </a:cubicBezTo>
                <a:cubicBezTo>
                  <a:pt x="46779" y="181547"/>
                  <a:pt x="42846" y="183135"/>
                  <a:pt x="38804" y="183135"/>
                </a:cubicBezTo>
                <a:cubicBezTo>
                  <a:pt x="36401" y="183135"/>
                  <a:pt x="33960" y="182574"/>
                  <a:pt x="31670" y="181439"/>
                </a:cubicBezTo>
                <a:lnTo>
                  <a:pt x="31670" y="181439"/>
                </a:lnTo>
                <a:cubicBezTo>
                  <a:pt x="32887" y="181877"/>
                  <a:pt x="34142" y="182200"/>
                  <a:pt x="35398" y="182390"/>
                </a:cubicBezTo>
                <a:cubicBezTo>
                  <a:pt x="36077" y="182490"/>
                  <a:pt x="36753" y="182538"/>
                  <a:pt x="37424" y="182538"/>
                </a:cubicBezTo>
                <a:cubicBezTo>
                  <a:pt x="39572" y="182538"/>
                  <a:pt x="41672" y="182047"/>
                  <a:pt x="43672" y="181192"/>
                </a:cubicBezTo>
                <a:cubicBezTo>
                  <a:pt x="46240" y="180108"/>
                  <a:pt x="48541" y="178491"/>
                  <a:pt x="50633" y="176627"/>
                </a:cubicBezTo>
                <a:close/>
                <a:moveTo>
                  <a:pt x="248127" y="160098"/>
                </a:moveTo>
                <a:cubicBezTo>
                  <a:pt x="247822" y="162666"/>
                  <a:pt x="247937" y="165290"/>
                  <a:pt x="248469" y="167839"/>
                </a:cubicBezTo>
                <a:cubicBezTo>
                  <a:pt x="249382" y="171967"/>
                  <a:pt x="251227" y="175809"/>
                  <a:pt x="252958" y="179632"/>
                </a:cubicBezTo>
                <a:cubicBezTo>
                  <a:pt x="253491" y="180849"/>
                  <a:pt x="254042" y="182048"/>
                  <a:pt x="254594" y="183265"/>
                </a:cubicBezTo>
                <a:cubicBezTo>
                  <a:pt x="253700" y="181648"/>
                  <a:pt x="252825" y="180051"/>
                  <a:pt x="251931" y="178434"/>
                </a:cubicBezTo>
                <a:cubicBezTo>
                  <a:pt x="249934" y="174763"/>
                  <a:pt x="248108" y="170902"/>
                  <a:pt x="247727" y="166679"/>
                </a:cubicBezTo>
                <a:cubicBezTo>
                  <a:pt x="247556" y="164473"/>
                  <a:pt x="247689" y="162266"/>
                  <a:pt x="248127" y="160098"/>
                </a:cubicBezTo>
                <a:close/>
                <a:moveTo>
                  <a:pt x="252597" y="148799"/>
                </a:moveTo>
                <a:cubicBezTo>
                  <a:pt x="252597" y="148952"/>
                  <a:pt x="252578" y="149104"/>
                  <a:pt x="252559" y="149237"/>
                </a:cubicBezTo>
                <a:lnTo>
                  <a:pt x="252540" y="149237"/>
                </a:lnTo>
                <a:cubicBezTo>
                  <a:pt x="250904" y="154087"/>
                  <a:pt x="249591" y="158957"/>
                  <a:pt x="250485" y="164339"/>
                </a:cubicBezTo>
                <a:cubicBezTo>
                  <a:pt x="251246" y="168961"/>
                  <a:pt x="252920" y="173450"/>
                  <a:pt x="254309" y="177920"/>
                </a:cubicBezTo>
                <a:lnTo>
                  <a:pt x="256211" y="184083"/>
                </a:lnTo>
                <a:lnTo>
                  <a:pt x="254632" y="180621"/>
                </a:lnTo>
                <a:cubicBezTo>
                  <a:pt x="252882" y="176760"/>
                  <a:pt x="250942" y="172899"/>
                  <a:pt x="249839" y="168771"/>
                </a:cubicBezTo>
                <a:cubicBezTo>
                  <a:pt x="247975" y="161810"/>
                  <a:pt x="249820" y="155133"/>
                  <a:pt x="252597" y="148799"/>
                </a:cubicBezTo>
                <a:close/>
                <a:moveTo>
                  <a:pt x="48865" y="180583"/>
                </a:moveTo>
                <a:cubicBezTo>
                  <a:pt x="48807" y="180678"/>
                  <a:pt x="48788" y="180773"/>
                  <a:pt x="48750" y="180868"/>
                </a:cubicBezTo>
                <a:lnTo>
                  <a:pt x="48769" y="180849"/>
                </a:lnTo>
                <a:lnTo>
                  <a:pt x="48769" y="180849"/>
                </a:lnTo>
                <a:cubicBezTo>
                  <a:pt x="46663" y="183529"/>
                  <a:pt x="43491" y="185004"/>
                  <a:pt x="40236" y="185004"/>
                </a:cubicBezTo>
                <a:cubicBezTo>
                  <a:pt x="38847" y="185004"/>
                  <a:pt x="37444" y="184735"/>
                  <a:pt x="36102" y="184178"/>
                </a:cubicBezTo>
                <a:cubicBezTo>
                  <a:pt x="35645" y="183912"/>
                  <a:pt x="35208" y="183646"/>
                  <a:pt x="34751" y="183379"/>
                </a:cubicBezTo>
                <a:lnTo>
                  <a:pt x="34751" y="183379"/>
                </a:lnTo>
                <a:cubicBezTo>
                  <a:pt x="36158" y="183803"/>
                  <a:pt x="37614" y="184010"/>
                  <a:pt x="39069" y="184010"/>
                </a:cubicBezTo>
                <a:cubicBezTo>
                  <a:pt x="42572" y="184010"/>
                  <a:pt x="46069" y="182814"/>
                  <a:pt x="48865" y="180583"/>
                </a:cubicBezTo>
                <a:close/>
                <a:moveTo>
                  <a:pt x="66858" y="178852"/>
                </a:moveTo>
                <a:cubicBezTo>
                  <a:pt x="69255" y="179195"/>
                  <a:pt x="71480" y="180374"/>
                  <a:pt x="73420" y="181972"/>
                </a:cubicBezTo>
                <a:cubicBezTo>
                  <a:pt x="71288" y="180477"/>
                  <a:pt x="68737" y="179744"/>
                  <a:pt x="66159" y="179744"/>
                </a:cubicBezTo>
                <a:cubicBezTo>
                  <a:pt x="64276" y="179744"/>
                  <a:pt x="62378" y="180136"/>
                  <a:pt x="60619" y="180907"/>
                </a:cubicBezTo>
                <a:cubicBezTo>
                  <a:pt x="58508" y="181839"/>
                  <a:pt x="56663" y="183284"/>
                  <a:pt x="55256" y="185129"/>
                </a:cubicBezTo>
                <a:cubicBezTo>
                  <a:pt x="56111" y="183665"/>
                  <a:pt x="57215" y="182390"/>
                  <a:pt x="58527" y="181325"/>
                </a:cubicBezTo>
                <a:cubicBezTo>
                  <a:pt x="61038" y="179784"/>
                  <a:pt x="63910" y="178928"/>
                  <a:pt x="66858" y="178852"/>
                </a:cubicBezTo>
                <a:close/>
                <a:moveTo>
                  <a:pt x="220509" y="154201"/>
                </a:moveTo>
                <a:cubicBezTo>
                  <a:pt x="219596" y="154848"/>
                  <a:pt x="218702" y="155495"/>
                  <a:pt x="217770" y="156103"/>
                </a:cubicBezTo>
                <a:cubicBezTo>
                  <a:pt x="212425" y="159698"/>
                  <a:pt x="206756" y="162818"/>
                  <a:pt x="201336" y="166318"/>
                </a:cubicBezTo>
                <a:cubicBezTo>
                  <a:pt x="193974" y="171073"/>
                  <a:pt x="186100" y="177426"/>
                  <a:pt x="182144" y="185605"/>
                </a:cubicBezTo>
                <a:cubicBezTo>
                  <a:pt x="182486" y="184654"/>
                  <a:pt x="182809" y="183684"/>
                  <a:pt x="183114" y="182694"/>
                </a:cubicBezTo>
                <a:cubicBezTo>
                  <a:pt x="186994" y="175695"/>
                  <a:pt x="193727" y="170198"/>
                  <a:pt x="200499" y="165956"/>
                </a:cubicBezTo>
                <a:cubicBezTo>
                  <a:pt x="207023" y="161886"/>
                  <a:pt x="214118" y="158500"/>
                  <a:pt x="220509" y="154201"/>
                </a:cubicBezTo>
                <a:close/>
                <a:moveTo>
                  <a:pt x="226082" y="185129"/>
                </a:moveTo>
                <a:lnTo>
                  <a:pt x="226120" y="185205"/>
                </a:lnTo>
                <a:cubicBezTo>
                  <a:pt x="226139" y="185281"/>
                  <a:pt x="226177" y="185357"/>
                  <a:pt x="226196" y="185453"/>
                </a:cubicBezTo>
                <a:cubicBezTo>
                  <a:pt x="226256" y="185619"/>
                  <a:pt x="226321" y="185783"/>
                  <a:pt x="226393" y="185944"/>
                </a:cubicBezTo>
                <a:lnTo>
                  <a:pt x="226393" y="185944"/>
                </a:lnTo>
                <a:cubicBezTo>
                  <a:pt x="226351" y="185862"/>
                  <a:pt x="226274" y="185804"/>
                  <a:pt x="226177" y="185776"/>
                </a:cubicBezTo>
                <a:cubicBezTo>
                  <a:pt x="226139" y="185567"/>
                  <a:pt x="226120" y="185357"/>
                  <a:pt x="226082" y="185129"/>
                </a:cubicBezTo>
                <a:close/>
                <a:moveTo>
                  <a:pt x="66288" y="185871"/>
                </a:moveTo>
                <a:cubicBezTo>
                  <a:pt x="66611" y="185871"/>
                  <a:pt x="66915" y="185890"/>
                  <a:pt x="67239" y="185909"/>
                </a:cubicBezTo>
                <a:cubicBezTo>
                  <a:pt x="66801" y="185909"/>
                  <a:pt x="66364" y="185947"/>
                  <a:pt x="65945" y="186004"/>
                </a:cubicBezTo>
                <a:cubicBezTo>
                  <a:pt x="66059" y="185947"/>
                  <a:pt x="66173" y="185909"/>
                  <a:pt x="66288" y="185871"/>
                </a:cubicBezTo>
                <a:close/>
                <a:moveTo>
                  <a:pt x="255336" y="143721"/>
                </a:moveTo>
                <a:lnTo>
                  <a:pt x="255336" y="143721"/>
                </a:lnTo>
                <a:cubicBezTo>
                  <a:pt x="254765" y="146840"/>
                  <a:pt x="254442" y="149998"/>
                  <a:pt x="254366" y="153174"/>
                </a:cubicBezTo>
                <a:cubicBezTo>
                  <a:pt x="254290" y="158044"/>
                  <a:pt x="255260" y="162571"/>
                  <a:pt x="256743" y="167174"/>
                </a:cubicBezTo>
                <a:cubicBezTo>
                  <a:pt x="258265" y="171891"/>
                  <a:pt x="259406" y="176399"/>
                  <a:pt x="259387" y="181382"/>
                </a:cubicBezTo>
                <a:cubicBezTo>
                  <a:pt x="259406" y="182980"/>
                  <a:pt x="259330" y="184578"/>
                  <a:pt x="259330" y="186175"/>
                </a:cubicBezTo>
                <a:lnTo>
                  <a:pt x="259311" y="186175"/>
                </a:lnTo>
                <a:cubicBezTo>
                  <a:pt x="257732" y="179670"/>
                  <a:pt x="256173" y="173184"/>
                  <a:pt x="254765" y="166641"/>
                </a:cubicBezTo>
                <a:cubicBezTo>
                  <a:pt x="253548" y="160954"/>
                  <a:pt x="252673" y="154962"/>
                  <a:pt x="253396" y="149199"/>
                </a:cubicBezTo>
                <a:cubicBezTo>
                  <a:pt x="254042" y="147373"/>
                  <a:pt x="254727" y="145566"/>
                  <a:pt x="255336" y="143721"/>
                </a:cubicBezTo>
                <a:close/>
                <a:moveTo>
                  <a:pt x="230737" y="182629"/>
                </a:moveTo>
                <a:cubicBezTo>
                  <a:pt x="231688" y="182629"/>
                  <a:pt x="232723" y="183246"/>
                  <a:pt x="232910" y="184197"/>
                </a:cubicBezTo>
                <a:cubicBezTo>
                  <a:pt x="233138" y="185433"/>
                  <a:pt x="231940" y="186194"/>
                  <a:pt x="230818" y="186327"/>
                </a:cubicBezTo>
                <a:cubicBezTo>
                  <a:pt x="229715" y="186061"/>
                  <a:pt x="228764" y="184825"/>
                  <a:pt x="229144" y="183646"/>
                </a:cubicBezTo>
                <a:cubicBezTo>
                  <a:pt x="229220" y="183474"/>
                  <a:pt x="229296" y="183303"/>
                  <a:pt x="229429" y="183170"/>
                </a:cubicBezTo>
                <a:lnTo>
                  <a:pt x="229429" y="183170"/>
                </a:lnTo>
                <a:cubicBezTo>
                  <a:pt x="229258" y="183531"/>
                  <a:pt x="229201" y="183931"/>
                  <a:pt x="229239" y="184330"/>
                </a:cubicBezTo>
                <a:cubicBezTo>
                  <a:pt x="229359" y="185194"/>
                  <a:pt x="230174" y="185937"/>
                  <a:pt x="230986" y="185937"/>
                </a:cubicBezTo>
                <a:cubicBezTo>
                  <a:pt x="231336" y="185937"/>
                  <a:pt x="231686" y="185798"/>
                  <a:pt x="231978" y="185472"/>
                </a:cubicBezTo>
                <a:cubicBezTo>
                  <a:pt x="232650" y="184678"/>
                  <a:pt x="231986" y="183553"/>
                  <a:pt x="231147" y="183553"/>
                </a:cubicBezTo>
                <a:cubicBezTo>
                  <a:pt x="230941" y="183553"/>
                  <a:pt x="230724" y="183621"/>
                  <a:pt x="230514" y="183779"/>
                </a:cubicBezTo>
                <a:cubicBezTo>
                  <a:pt x="230285" y="183931"/>
                  <a:pt x="230133" y="184178"/>
                  <a:pt x="230133" y="184463"/>
                </a:cubicBezTo>
                <a:cubicBezTo>
                  <a:pt x="230038" y="184292"/>
                  <a:pt x="230000" y="184121"/>
                  <a:pt x="229981" y="183931"/>
                </a:cubicBezTo>
                <a:cubicBezTo>
                  <a:pt x="229943" y="183455"/>
                  <a:pt x="230095" y="182999"/>
                  <a:pt x="230399" y="182656"/>
                </a:cubicBezTo>
                <a:cubicBezTo>
                  <a:pt x="230510" y="182638"/>
                  <a:pt x="230623" y="182629"/>
                  <a:pt x="230737" y="182629"/>
                </a:cubicBezTo>
                <a:close/>
                <a:moveTo>
                  <a:pt x="200803" y="170312"/>
                </a:moveTo>
                <a:cubicBezTo>
                  <a:pt x="200689" y="170483"/>
                  <a:pt x="200594" y="170654"/>
                  <a:pt x="200480" y="170826"/>
                </a:cubicBezTo>
                <a:lnTo>
                  <a:pt x="200461" y="170826"/>
                </a:lnTo>
                <a:cubicBezTo>
                  <a:pt x="199452" y="171681"/>
                  <a:pt x="198597" y="172709"/>
                  <a:pt x="197912" y="173850"/>
                </a:cubicBezTo>
                <a:cubicBezTo>
                  <a:pt x="195515" y="176075"/>
                  <a:pt x="192643" y="177882"/>
                  <a:pt x="190246" y="180070"/>
                </a:cubicBezTo>
                <a:cubicBezTo>
                  <a:pt x="188059" y="182067"/>
                  <a:pt x="186062" y="184273"/>
                  <a:pt x="184293" y="186670"/>
                </a:cubicBezTo>
                <a:cubicBezTo>
                  <a:pt x="187717" y="179575"/>
                  <a:pt x="194108" y="174801"/>
                  <a:pt x="200784" y="170312"/>
                </a:cubicBezTo>
                <a:close/>
                <a:moveTo>
                  <a:pt x="48199" y="182961"/>
                </a:moveTo>
                <a:lnTo>
                  <a:pt x="48199" y="182961"/>
                </a:lnTo>
                <a:cubicBezTo>
                  <a:pt x="48161" y="183094"/>
                  <a:pt x="48142" y="183227"/>
                  <a:pt x="48123" y="183360"/>
                </a:cubicBezTo>
                <a:lnTo>
                  <a:pt x="48123" y="183341"/>
                </a:lnTo>
                <a:cubicBezTo>
                  <a:pt x="46486" y="185714"/>
                  <a:pt x="43949" y="186834"/>
                  <a:pt x="41297" y="186834"/>
                </a:cubicBezTo>
                <a:cubicBezTo>
                  <a:pt x="40867" y="186834"/>
                  <a:pt x="40434" y="186804"/>
                  <a:pt x="40001" y="186746"/>
                </a:cubicBezTo>
                <a:cubicBezTo>
                  <a:pt x="39411" y="186327"/>
                  <a:pt x="38803" y="185909"/>
                  <a:pt x="38194" y="185510"/>
                </a:cubicBezTo>
                <a:lnTo>
                  <a:pt x="38194" y="185510"/>
                </a:lnTo>
                <a:cubicBezTo>
                  <a:pt x="39086" y="185763"/>
                  <a:pt x="40003" y="185895"/>
                  <a:pt x="40920" y="185895"/>
                </a:cubicBezTo>
                <a:cubicBezTo>
                  <a:pt x="41587" y="185895"/>
                  <a:pt x="42254" y="185825"/>
                  <a:pt x="42911" y="185681"/>
                </a:cubicBezTo>
                <a:cubicBezTo>
                  <a:pt x="44889" y="185281"/>
                  <a:pt x="46715" y="184330"/>
                  <a:pt x="48199" y="182961"/>
                </a:cubicBezTo>
                <a:close/>
                <a:moveTo>
                  <a:pt x="203028" y="175124"/>
                </a:moveTo>
                <a:lnTo>
                  <a:pt x="203028" y="175124"/>
                </a:lnTo>
                <a:cubicBezTo>
                  <a:pt x="198543" y="176306"/>
                  <a:pt x="198150" y="185153"/>
                  <a:pt x="203400" y="185153"/>
                </a:cubicBezTo>
                <a:cubicBezTo>
                  <a:pt x="203472" y="185153"/>
                  <a:pt x="203544" y="185151"/>
                  <a:pt x="203618" y="185148"/>
                </a:cubicBezTo>
                <a:cubicBezTo>
                  <a:pt x="206186" y="185053"/>
                  <a:pt x="208316" y="182295"/>
                  <a:pt x="207936" y="179803"/>
                </a:cubicBezTo>
                <a:cubicBezTo>
                  <a:pt x="207701" y="178197"/>
                  <a:pt x="206492" y="177379"/>
                  <a:pt x="205184" y="177379"/>
                </a:cubicBezTo>
                <a:cubicBezTo>
                  <a:pt x="204370" y="177379"/>
                  <a:pt x="203517" y="177696"/>
                  <a:pt x="202838" y="178339"/>
                </a:cubicBezTo>
                <a:cubicBezTo>
                  <a:pt x="201107" y="179956"/>
                  <a:pt x="201355" y="183322"/>
                  <a:pt x="204151" y="183455"/>
                </a:cubicBezTo>
                <a:cubicBezTo>
                  <a:pt x="204187" y="183457"/>
                  <a:pt x="204222" y="183458"/>
                  <a:pt x="204258" y="183458"/>
                </a:cubicBezTo>
                <a:cubicBezTo>
                  <a:pt x="206394" y="183458"/>
                  <a:pt x="207489" y="180674"/>
                  <a:pt x="205786" y="179271"/>
                </a:cubicBezTo>
                <a:cubicBezTo>
                  <a:pt x="205409" y="178965"/>
                  <a:pt x="204947" y="178813"/>
                  <a:pt x="204464" y="178813"/>
                </a:cubicBezTo>
                <a:cubicBezTo>
                  <a:pt x="204436" y="178813"/>
                  <a:pt x="204407" y="178813"/>
                  <a:pt x="204379" y="178814"/>
                </a:cubicBezTo>
                <a:cubicBezTo>
                  <a:pt x="204646" y="178709"/>
                  <a:pt x="204928" y="178655"/>
                  <a:pt x="205203" y="178655"/>
                </a:cubicBezTo>
                <a:cubicBezTo>
                  <a:pt x="206024" y="178655"/>
                  <a:pt x="206776" y="179143"/>
                  <a:pt x="206833" y="180241"/>
                </a:cubicBezTo>
                <a:cubicBezTo>
                  <a:pt x="206946" y="182171"/>
                  <a:pt x="205309" y="184026"/>
                  <a:pt x="203400" y="184026"/>
                </a:cubicBezTo>
                <a:cubicBezTo>
                  <a:pt x="203390" y="184026"/>
                  <a:pt x="203380" y="184026"/>
                  <a:pt x="203371" y="184026"/>
                </a:cubicBezTo>
                <a:cubicBezTo>
                  <a:pt x="198567" y="183988"/>
                  <a:pt x="200020" y="175233"/>
                  <a:pt x="204716" y="175233"/>
                </a:cubicBezTo>
                <a:cubicBezTo>
                  <a:pt x="204781" y="175233"/>
                  <a:pt x="204846" y="175235"/>
                  <a:pt x="204911" y="175238"/>
                </a:cubicBezTo>
                <a:cubicBezTo>
                  <a:pt x="204950" y="175238"/>
                  <a:pt x="204969" y="175219"/>
                  <a:pt x="204988" y="175200"/>
                </a:cubicBezTo>
                <a:cubicBezTo>
                  <a:pt x="208259" y="175885"/>
                  <a:pt x="211074" y="179176"/>
                  <a:pt x="209933" y="182618"/>
                </a:cubicBezTo>
                <a:cubicBezTo>
                  <a:pt x="209031" y="185345"/>
                  <a:pt x="206452" y="186909"/>
                  <a:pt x="203906" y="186909"/>
                </a:cubicBezTo>
                <a:cubicBezTo>
                  <a:pt x="202048" y="186909"/>
                  <a:pt x="200209" y="186076"/>
                  <a:pt x="199053" y="184254"/>
                </a:cubicBezTo>
                <a:cubicBezTo>
                  <a:pt x="198863" y="183969"/>
                  <a:pt x="198711" y="183684"/>
                  <a:pt x="198578" y="183379"/>
                </a:cubicBezTo>
                <a:cubicBezTo>
                  <a:pt x="197531" y="180336"/>
                  <a:pt x="198711" y="176494"/>
                  <a:pt x="201982" y="175352"/>
                </a:cubicBezTo>
                <a:lnTo>
                  <a:pt x="201963" y="175352"/>
                </a:lnTo>
                <a:cubicBezTo>
                  <a:pt x="202306" y="175238"/>
                  <a:pt x="202667" y="175162"/>
                  <a:pt x="203028" y="175124"/>
                </a:cubicBezTo>
                <a:close/>
                <a:moveTo>
                  <a:pt x="180103" y="116037"/>
                </a:moveTo>
                <a:cubicBezTo>
                  <a:pt x="181675" y="116037"/>
                  <a:pt x="183255" y="116480"/>
                  <a:pt x="184635" y="117415"/>
                </a:cubicBezTo>
                <a:lnTo>
                  <a:pt x="184654" y="117415"/>
                </a:lnTo>
                <a:cubicBezTo>
                  <a:pt x="188458" y="120002"/>
                  <a:pt x="188744" y="124890"/>
                  <a:pt x="187831" y="128980"/>
                </a:cubicBezTo>
                <a:cubicBezTo>
                  <a:pt x="186176" y="136436"/>
                  <a:pt x="181592" y="143131"/>
                  <a:pt x="176418" y="148628"/>
                </a:cubicBezTo>
                <a:cubicBezTo>
                  <a:pt x="165101" y="160668"/>
                  <a:pt x="149751" y="167630"/>
                  <a:pt x="137045" y="177958"/>
                </a:cubicBezTo>
                <a:cubicBezTo>
                  <a:pt x="133564" y="180773"/>
                  <a:pt x="130350" y="183893"/>
                  <a:pt x="127440" y="187298"/>
                </a:cubicBezTo>
                <a:cubicBezTo>
                  <a:pt x="129798" y="183417"/>
                  <a:pt x="132518" y="179803"/>
                  <a:pt x="135581" y="176456"/>
                </a:cubicBezTo>
                <a:cubicBezTo>
                  <a:pt x="141325" y="170198"/>
                  <a:pt x="148172" y="165405"/>
                  <a:pt x="155324" y="160897"/>
                </a:cubicBezTo>
                <a:cubicBezTo>
                  <a:pt x="162229" y="156560"/>
                  <a:pt x="169285" y="152261"/>
                  <a:pt x="175106" y="146460"/>
                </a:cubicBezTo>
                <a:cubicBezTo>
                  <a:pt x="180013" y="141553"/>
                  <a:pt x="184616" y="134971"/>
                  <a:pt x="185168" y="127839"/>
                </a:cubicBezTo>
                <a:cubicBezTo>
                  <a:pt x="185453" y="124263"/>
                  <a:pt x="184350" y="120554"/>
                  <a:pt x="181231" y="118537"/>
                </a:cubicBezTo>
                <a:cubicBezTo>
                  <a:pt x="179986" y="117741"/>
                  <a:pt x="178594" y="117294"/>
                  <a:pt x="177221" y="117294"/>
                </a:cubicBezTo>
                <a:cubicBezTo>
                  <a:pt x="176496" y="117294"/>
                  <a:pt x="175777" y="117419"/>
                  <a:pt x="175087" y="117682"/>
                </a:cubicBezTo>
                <a:cubicBezTo>
                  <a:pt x="176544" y="116609"/>
                  <a:pt x="178318" y="116037"/>
                  <a:pt x="180103" y="116037"/>
                </a:cubicBezTo>
                <a:close/>
                <a:moveTo>
                  <a:pt x="237875" y="164225"/>
                </a:moveTo>
                <a:cubicBezTo>
                  <a:pt x="231369" y="169551"/>
                  <a:pt x="225207" y="175619"/>
                  <a:pt x="220984" y="182790"/>
                </a:cubicBezTo>
                <a:cubicBezTo>
                  <a:pt x="220090" y="184292"/>
                  <a:pt x="219291" y="185852"/>
                  <a:pt x="218606" y="187469"/>
                </a:cubicBezTo>
                <a:cubicBezTo>
                  <a:pt x="218645" y="187088"/>
                  <a:pt x="218683" y="186689"/>
                  <a:pt x="218721" y="186308"/>
                </a:cubicBezTo>
                <a:cubicBezTo>
                  <a:pt x="220585" y="176227"/>
                  <a:pt x="228821" y="169665"/>
                  <a:pt x="237323" y="164358"/>
                </a:cubicBezTo>
                <a:cubicBezTo>
                  <a:pt x="237513" y="164320"/>
                  <a:pt x="237684" y="164282"/>
                  <a:pt x="237875" y="164225"/>
                </a:cubicBezTo>
                <a:close/>
                <a:moveTo>
                  <a:pt x="233557" y="178130"/>
                </a:moveTo>
                <a:lnTo>
                  <a:pt x="233557" y="178130"/>
                </a:lnTo>
                <a:cubicBezTo>
                  <a:pt x="236524" y="178263"/>
                  <a:pt x="239320" y="180089"/>
                  <a:pt x="240994" y="182561"/>
                </a:cubicBezTo>
                <a:cubicBezTo>
                  <a:pt x="241983" y="184064"/>
                  <a:pt x="242668" y="185776"/>
                  <a:pt x="243010" y="187564"/>
                </a:cubicBezTo>
                <a:cubicBezTo>
                  <a:pt x="242801" y="187069"/>
                  <a:pt x="242592" y="186575"/>
                  <a:pt x="242344" y="186080"/>
                </a:cubicBezTo>
                <a:cubicBezTo>
                  <a:pt x="240518" y="182409"/>
                  <a:pt x="237418" y="179423"/>
                  <a:pt x="233557" y="178130"/>
                </a:cubicBezTo>
                <a:close/>
                <a:moveTo>
                  <a:pt x="250409" y="187507"/>
                </a:moveTo>
                <a:cubicBezTo>
                  <a:pt x="250504" y="187640"/>
                  <a:pt x="250600" y="187773"/>
                  <a:pt x="250695" y="187906"/>
                </a:cubicBezTo>
                <a:cubicBezTo>
                  <a:pt x="250676" y="187925"/>
                  <a:pt x="250676" y="187944"/>
                  <a:pt x="250676" y="187963"/>
                </a:cubicBezTo>
                <a:lnTo>
                  <a:pt x="250657" y="187963"/>
                </a:lnTo>
                <a:cubicBezTo>
                  <a:pt x="250580" y="187811"/>
                  <a:pt x="250485" y="187659"/>
                  <a:pt x="250409" y="187507"/>
                </a:cubicBezTo>
                <a:close/>
                <a:moveTo>
                  <a:pt x="231741" y="180336"/>
                </a:moveTo>
                <a:cubicBezTo>
                  <a:pt x="233411" y="180336"/>
                  <a:pt x="235136" y="181311"/>
                  <a:pt x="235649" y="183056"/>
                </a:cubicBezTo>
                <a:cubicBezTo>
                  <a:pt x="236410" y="185719"/>
                  <a:pt x="234146" y="187944"/>
                  <a:pt x="231807" y="187982"/>
                </a:cubicBezTo>
                <a:lnTo>
                  <a:pt x="231788" y="187963"/>
                </a:lnTo>
                <a:cubicBezTo>
                  <a:pt x="231845" y="187925"/>
                  <a:pt x="231902" y="187887"/>
                  <a:pt x="231940" y="187830"/>
                </a:cubicBezTo>
                <a:cubicBezTo>
                  <a:pt x="233348" y="187374"/>
                  <a:pt x="234508" y="186289"/>
                  <a:pt x="234622" y="184711"/>
                </a:cubicBezTo>
                <a:cubicBezTo>
                  <a:pt x="234799" y="182519"/>
                  <a:pt x="232641" y="180873"/>
                  <a:pt x="230590" y="180873"/>
                </a:cubicBezTo>
                <a:cubicBezTo>
                  <a:pt x="230220" y="180873"/>
                  <a:pt x="229854" y="180926"/>
                  <a:pt x="229505" y="181040"/>
                </a:cubicBezTo>
                <a:cubicBezTo>
                  <a:pt x="230143" y="180563"/>
                  <a:pt x="230936" y="180336"/>
                  <a:pt x="231741" y="180336"/>
                </a:cubicBezTo>
                <a:close/>
                <a:moveTo>
                  <a:pt x="47875" y="185053"/>
                </a:moveTo>
                <a:lnTo>
                  <a:pt x="47875" y="185053"/>
                </a:lnTo>
                <a:cubicBezTo>
                  <a:pt x="47856" y="185243"/>
                  <a:pt x="47818" y="185414"/>
                  <a:pt x="47818" y="185586"/>
                </a:cubicBezTo>
                <a:lnTo>
                  <a:pt x="47818" y="185567"/>
                </a:lnTo>
                <a:cubicBezTo>
                  <a:pt x="46725" y="187231"/>
                  <a:pt x="44875" y="188196"/>
                  <a:pt x="42930" y="188196"/>
                </a:cubicBezTo>
                <a:cubicBezTo>
                  <a:pt x="42608" y="188196"/>
                  <a:pt x="42284" y="188169"/>
                  <a:pt x="41960" y="188115"/>
                </a:cubicBezTo>
                <a:lnTo>
                  <a:pt x="41256" y="187621"/>
                </a:lnTo>
                <a:lnTo>
                  <a:pt x="41256" y="187621"/>
                </a:lnTo>
                <a:cubicBezTo>
                  <a:pt x="41405" y="187629"/>
                  <a:pt x="41553" y="187633"/>
                  <a:pt x="41701" y="187633"/>
                </a:cubicBezTo>
                <a:cubicBezTo>
                  <a:pt x="43945" y="187633"/>
                  <a:pt x="46145" y="186695"/>
                  <a:pt x="47875" y="185053"/>
                </a:cubicBezTo>
                <a:close/>
                <a:moveTo>
                  <a:pt x="87115" y="166413"/>
                </a:moveTo>
                <a:cubicBezTo>
                  <a:pt x="88447" y="167649"/>
                  <a:pt x="90140" y="168429"/>
                  <a:pt x="91947" y="168638"/>
                </a:cubicBezTo>
                <a:cubicBezTo>
                  <a:pt x="93544" y="171491"/>
                  <a:pt x="95218" y="174268"/>
                  <a:pt x="96455" y="177293"/>
                </a:cubicBezTo>
                <a:lnTo>
                  <a:pt x="96455" y="177274"/>
                </a:lnTo>
                <a:cubicBezTo>
                  <a:pt x="97748" y="180431"/>
                  <a:pt x="98699" y="183722"/>
                  <a:pt x="99308" y="187088"/>
                </a:cubicBezTo>
                <a:cubicBezTo>
                  <a:pt x="99422" y="187754"/>
                  <a:pt x="99517" y="188420"/>
                  <a:pt x="99612" y="189104"/>
                </a:cubicBezTo>
                <a:cubicBezTo>
                  <a:pt x="99574" y="189009"/>
                  <a:pt x="99555" y="188914"/>
                  <a:pt x="99517" y="188819"/>
                </a:cubicBezTo>
                <a:cubicBezTo>
                  <a:pt x="99003" y="186232"/>
                  <a:pt x="98186" y="183703"/>
                  <a:pt x="97082" y="181306"/>
                </a:cubicBezTo>
                <a:cubicBezTo>
                  <a:pt x="96188" y="178814"/>
                  <a:pt x="95066" y="176418"/>
                  <a:pt x="93735" y="174135"/>
                </a:cubicBezTo>
                <a:cubicBezTo>
                  <a:pt x="92004" y="171206"/>
                  <a:pt x="89759" y="168600"/>
                  <a:pt x="87115" y="166489"/>
                </a:cubicBezTo>
                <a:cubicBezTo>
                  <a:pt x="87115" y="166470"/>
                  <a:pt x="87115" y="166432"/>
                  <a:pt x="87115" y="166413"/>
                </a:cubicBezTo>
                <a:close/>
                <a:moveTo>
                  <a:pt x="255640" y="144520"/>
                </a:moveTo>
                <a:cubicBezTo>
                  <a:pt x="255640" y="145224"/>
                  <a:pt x="255640" y="145946"/>
                  <a:pt x="255678" y="146631"/>
                </a:cubicBezTo>
                <a:cubicBezTo>
                  <a:pt x="255906" y="152432"/>
                  <a:pt x="257333" y="157853"/>
                  <a:pt x="259254" y="163293"/>
                </a:cubicBezTo>
                <a:cubicBezTo>
                  <a:pt x="260243" y="166089"/>
                  <a:pt x="261232" y="168923"/>
                  <a:pt x="261575" y="171891"/>
                </a:cubicBezTo>
                <a:cubicBezTo>
                  <a:pt x="261898" y="174649"/>
                  <a:pt x="261632" y="177445"/>
                  <a:pt x="261289" y="180184"/>
                </a:cubicBezTo>
                <a:cubicBezTo>
                  <a:pt x="260909" y="183189"/>
                  <a:pt x="260395" y="186232"/>
                  <a:pt x="260281" y="189238"/>
                </a:cubicBezTo>
                <a:cubicBezTo>
                  <a:pt x="260053" y="186556"/>
                  <a:pt x="260167" y="183817"/>
                  <a:pt x="260129" y="181059"/>
                </a:cubicBezTo>
                <a:cubicBezTo>
                  <a:pt x="260091" y="176570"/>
                  <a:pt x="259045" y="172499"/>
                  <a:pt x="257656" y="168239"/>
                </a:cubicBezTo>
                <a:cubicBezTo>
                  <a:pt x="256154" y="163617"/>
                  <a:pt x="254917" y="159109"/>
                  <a:pt x="254879" y="154220"/>
                </a:cubicBezTo>
                <a:cubicBezTo>
                  <a:pt x="254841" y="150968"/>
                  <a:pt x="255184" y="147734"/>
                  <a:pt x="255640" y="144520"/>
                </a:cubicBezTo>
                <a:close/>
                <a:moveTo>
                  <a:pt x="47780" y="187126"/>
                </a:moveTo>
                <a:lnTo>
                  <a:pt x="47780" y="187126"/>
                </a:lnTo>
                <a:cubicBezTo>
                  <a:pt x="47761" y="187164"/>
                  <a:pt x="47761" y="187202"/>
                  <a:pt x="47761" y="187240"/>
                </a:cubicBezTo>
                <a:lnTo>
                  <a:pt x="47780" y="187240"/>
                </a:lnTo>
                <a:cubicBezTo>
                  <a:pt x="46887" y="188458"/>
                  <a:pt x="45662" y="189274"/>
                  <a:pt x="44187" y="189274"/>
                </a:cubicBezTo>
                <a:cubicBezTo>
                  <a:pt x="43934" y="189274"/>
                  <a:pt x="43673" y="189250"/>
                  <a:pt x="43406" y="189200"/>
                </a:cubicBezTo>
                <a:lnTo>
                  <a:pt x="43044" y="188933"/>
                </a:lnTo>
                <a:lnTo>
                  <a:pt x="43044" y="188933"/>
                </a:lnTo>
                <a:cubicBezTo>
                  <a:pt x="43154" y="188939"/>
                  <a:pt x="43265" y="188942"/>
                  <a:pt x="43375" y="188942"/>
                </a:cubicBezTo>
                <a:cubicBezTo>
                  <a:pt x="45010" y="188942"/>
                  <a:pt x="46604" y="188285"/>
                  <a:pt x="47780" y="187126"/>
                </a:cubicBezTo>
                <a:close/>
                <a:moveTo>
                  <a:pt x="71454" y="165887"/>
                </a:moveTo>
                <a:cubicBezTo>
                  <a:pt x="77200" y="165887"/>
                  <a:pt x="82976" y="167939"/>
                  <a:pt x="87553" y="171415"/>
                </a:cubicBezTo>
                <a:cubicBezTo>
                  <a:pt x="90634" y="173793"/>
                  <a:pt x="93202" y="176798"/>
                  <a:pt x="95047" y="180222"/>
                </a:cubicBezTo>
                <a:cubicBezTo>
                  <a:pt x="92251" y="175505"/>
                  <a:pt x="88143" y="171700"/>
                  <a:pt x="83216" y="169285"/>
                </a:cubicBezTo>
                <a:cubicBezTo>
                  <a:pt x="79693" y="167581"/>
                  <a:pt x="75814" y="166639"/>
                  <a:pt x="71948" y="166639"/>
                </a:cubicBezTo>
                <a:cubicBezTo>
                  <a:pt x="68822" y="166639"/>
                  <a:pt x="65704" y="167255"/>
                  <a:pt x="62788" y="168581"/>
                </a:cubicBezTo>
                <a:cubicBezTo>
                  <a:pt x="56016" y="171643"/>
                  <a:pt x="50272" y="178491"/>
                  <a:pt x="49930" y="186118"/>
                </a:cubicBezTo>
                <a:cubicBezTo>
                  <a:pt x="49930" y="186194"/>
                  <a:pt x="49968" y="186251"/>
                  <a:pt x="50025" y="186289"/>
                </a:cubicBezTo>
                <a:cubicBezTo>
                  <a:pt x="49701" y="187259"/>
                  <a:pt x="49473" y="188249"/>
                  <a:pt x="49359" y="189276"/>
                </a:cubicBezTo>
                <a:cubicBezTo>
                  <a:pt x="49245" y="188420"/>
                  <a:pt x="49188" y="187564"/>
                  <a:pt x="49188" y="186708"/>
                </a:cubicBezTo>
                <a:cubicBezTo>
                  <a:pt x="49188" y="184501"/>
                  <a:pt x="49587" y="182314"/>
                  <a:pt x="50367" y="180241"/>
                </a:cubicBezTo>
                <a:cubicBezTo>
                  <a:pt x="50386" y="180203"/>
                  <a:pt x="50405" y="180184"/>
                  <a:pt x="50443" y="180146"/>
                </a:cubicBezTo>
                <a:cubicBezTo>
                  <a:pt x="50481" y="180070"/>
                  <a:pt x="50500" y="179994"/>
                  <a:pt x="50500" y="179898"/>
                </a:cubicBezTo>
                <a:cubicBezTo>
                  <a:pt x="50748" y="179271"/>
                  <a:pt x="51033" y="178643"/>
                  <a:pt x="51356" y="178053"/>
                </a:cubicBezTo>
                <a:cubicBezTo>
                  <a:pt x="51813" y="177464"/>
                  <a:pt x="52212" y="176855"/>
                  <a:pt x="52574" y="176227"/>
                </a:cubicBezTo>
                <a:cubicBezTo>
                  <a:pt x="52631" y="176132"/>
                  <a:pt x="52650" y="176018"/>
                  <a:pt x="52631" y="175904"/>
                </a:cubicBezTo>
                <a:cubicBezTo>
                  <a:pt x="55084" y="172328"/>
                  <a:pt x="58470" y="169513"/>
                  <a:pt x="62407" y="167763"/>
                </a:cubicBezTo>
                <a:cubicBezTo>
                  <a:pt x="65287" y="166480"/>
                  <a:pt x="68366" y="165887"/>
                  <a:pt x="71454" y="165887"/>
                </a:cubicBezTo>
                <a:close/>
                <a:moveTo>
                  <a:pt x="196314" y="180222"/>
                </a:moveTo>
                <a:cubicBezTo>
                  <a:pt x="196352" y="181154"/>
                  <a:pt x="196523" y="182067"/>
                  <a:pt x="196809" y="182942"/>
                </a:cubicBezTo>
                <a:cubicBezTo>
                  <a:pt x="194127" y="186518"/>
                  <a:pt x="189923" y="188039"/>
                  <a:pt x="185834" y="189618"/>
                </a:cubicBezTo>
                <a:cubicBezTo>
                  <a:pt x="186195" y="189314"/>
                  <a:pt x="186556" y="188990"/>
                  <a:pt x="186918" y="188667"/>
                </a:cubicBezTo>
                <a:cubicBezTo>
                  <a:pt x="190589" y="186518"/>
                  <a:pt x="193784" y="183646"/>
                  <a:pt x="196314" y="180222"/>
                </a:cubicBezTo>
                <a:close/>
                <a:moveTo>
                  <a:pt x="265227" y="185681"/>
                </a:moveTo>
                <a:cubicBezTo>
                  <a:pt x="264903" y="187012"/>
                  <a:pt x="264561" y="188325"/>
                  <a:pt x="264180" y="189637"/>
                </a:cubicBezTo>
                <a:cubicBezTo>
                  <a:pt x="264504" y="188306"/>
                  <a:pt x="264865" y="186993"/>
                  <a:pt x="265227" y="185681"/>
                </a:cubicBezTo>
                <a:close/>
                <a:moveTo>
                  <a:pt x="259615" y="123369"/>
                </a:moveTo>
                <a:cubicBezTo>
                  <a:pt x="261175" y="131491"/>
                  <a:pt x="265873" y="139099"/>
                  <a:pt x="267966" y="147050"/>
                </a:cubicBezTo>
                <a:cubicBezTo>
                  <a:pt x="270762" y="157739"/>
                  <a:pt x="270819" y="169133"/>
                  <a:pt x="268270" y="179879"/>
                </a:cubicBezTo>
                <a:cubicBezTo>
                  <a:pt x="267490" y="183208"/>
                  <a:pt x="266444" y="186461"/>
                  <a:pt x="265169" y="189637"/>
                </a:cubicBezTo>
                <a:cubicBezTo>
                  <a:pt x="267832" y="180013"/>
                  <a:pt x="268555" y="169970"/>
                  <a:pt x="267281" y="160060"/>
                </a:cubicBezTo>
                <a:cubicBezTo>
                  <a:pt x="266463" y="153631"/>
                  <a:pt x="264561" y="147563"/>
                  <a:pt x="262564" y="141419"/>
                </a:cubicBezTo>
                <a:cubicBezTo>
                  <a:pt x="260719" y="135713"/>
                  <a:pt x="259064" y="129760"/>
                  <a:pt x="259558" y="123768"/>
                </a:cubicBezTo>
                <a:lnTo>
                  <a:pt x="259615" y="123369"/>
                </a:lnTo>
                <a:close/>
                <a:moveTo>
                  <a:pt x="196904" y="175809"/>
                </a:moveTo>
                <a:lnTo>
                  <a:pt x="196904" y="175809"/>
                </a:lnTo>
                <a:cubicBezTo>
                  <a:pt x="195287" y="177920"/>
                  <a:pt x="193556" y="179956"/>
                  <a:pt x="191749" y="181915"/>
                </a:cubicBezTo>
                <a:cubicBezTo>
                  <a:pt x="189010" y="184844"/>
                  <a:pt x="186081" y="187469"/>
                  <a:pt x="183038" y="190037"/>
                </a:cubicBezTo>
                <a:cubicBezTo>
                  <a:pt x="183018" y="190037"/>
                  <a:pt x="182999" y="190056"/>
                  <a:pt x="182980" y="190056"/>
                </a:cubicBezTo>
                <a:cubicBezTo>
                  <a:pt x="183038" y="189846"/>
                  <a:pt x="183114" y="189618"/>
                  <a:pt x="183190" y="189409"/>
                </a:cubicBezTo>
                <a:cubicBezTo>
                  <a:pt x="185605" y="185852"/>
                  <a:pt x="188477" y="182637"/>
                  <a:pt x="191749" y="179860"/>
                </a:cubicBezTo>
                <a:cubicBezTo>
                  <a:pt x="193404" y="178453"/>
                  <a:pt x="195211" y="177178"/>
                  <a:pt x="196904" y="175809"/>
                </a:cubicBezTo>
                <a:close/>
                <a:moveTo>
                  <a:pt x="11740" y="188555"/>
                </a:moveTo>
                <a:cubicBezTo>
                  <a:pt x="8282" y="188555"/>
                  <a:pt x="4833" y="189110"/>
                  <a:pt x="1541" y="190208"/>
                </a:cubicBezTo>
                <a:lnTo>
                  <a:pt x="5440" y="190208"/>
                </a:lnTo>
                <a:cubicBezTo>
                  <a:pt x="7531" y="189770"/>
                  <a:pt x="9657" y="189551"/>
                  <a:pt x="11782" y="189551"/>
                </a:cubicBezTo>
                <a:cubicBezTo>
                  <a:pt x="13813" y="189551"/>
                  <a:pt x="15843" y="189751"/>
                  <a:pt x="17842" y="190151"/>
                </a:cubicBezTo>
                <a:lnTo>
                  <a:pt x="18089" y="190208"/>
                </a:lnTo>
                <a:lnTo>
                  <a:pt x="21779" y="190208"/>
                </a:lnTo>
                <a:cubicBezTo>
                  <a:pt x="19991" y="189599"/>
                  <a:pt x="18165" y="189162"/>
                  <a:pt x="16282" y="188876"/>
                </a:cubicBezTo>
                <a:cubicBezTo>
                  <a:pt x="14774" y="188662"/>
                  <a:pt x="13256" y="188555"/>
                  <a:pt x="11740" y="188555"/>
                </a:cubicBezTo>
                <a:close/>
                <a:moveTo>
                  <a:pt x="11763" y="184272"/>
                </a:moveTo>
                <a:cubicBezTo>
                  <a:pt x="7792" y="184272"/>
                  <a:pt x="3812" y="184937"/>
                  <a:pt x="0" y="186175"/>
                </a:cubicBezTo>
                <a:lnTo>
                  <a:pt x="0" y="186689"/>
                </a:lnTo>
                <a:cubicBezTo>
                  <a:pt x="3670" y="185601"/>
                  <a:pt x="7454" y="185017"/>
                  <a:pt x="11205" y="185017"/>
                </a:cubicBezTo>
                <a:cubicBezTo>
                  <a:pt x="17428" y="185017"/>
                  <a:pt x="23562" y="186624"/>
                  <a:pt x="28950" y="190208"/>
                </a:cubicBezTo>
                <a:lnTo>
                  <a:pt x="30624" y="190208"/>
                </a:lnTo>
                <a:cubicBezTo>
                  <a:pt x="29673" y="189523"/>
                  <a:pt x="28683" y="188876"/>
                  <a:pt x="27675" y="188306"/>
                </a:cubicBezTo>
                <a:cubicBezTo>
                  <a:pt x="22701" y="185537"/>
                  <a:pt x="17241" y="184272"/>
                  <a:pt x="11763" y="184272"/>
                </a:cubicBezTo>
                <a:close/>
                <a:moveTo>
                  <a:pt x="11073" y="182235"/>
                </a:moveTo>
                <a:cubicBezTo>
                  <a:pt x="10074" y="182235"/>
                  <a:pt x="9070" y="182280"/>
                  <a:pt x="8065" y="182371"/>
                </a:cubicBezTo>
                <a:cubicBezTo>
                  <a:pt x="5326" y="182599"/>
                  <a:pt x="2606" y="183189"/>
                  <a:pt x="0" y="184102"/>
                </a:cubicBezTo>
                <a:lnTo>
                  <a:pt x="0" y="184939"/>
                </a:lnTo>
                <a:cubicBezTo>
                  <a:pt x="3339" y="183851"/>
                  <a:pt x="6818" y="183334"/>
                  <a:pt x="10318" y="183334"/>
                </a:cubicBezTo>
                <a:cubicBezTo>
                  <a:pt x="14774" y="183334"/>
                  <a:pt x="19266" y="184172"/>
                  <a:pt x="23548" y="185738"/>
                </a:cubicBezTo>
                <a:cubicBezTo>
                  <a:pt x="26705" y="186898"/>
                  <a:pt x="29749" y="188401"/>
                  <a:pt x="32602" y="190208"/>
                </a:cubicBezTo>
                <a:lnTo>
                  <a:pt x="35036" y="190208"/>
                </a:lnTo>
                <a:cubicBezTo>
                  <a:pt x="27933" y="185489"/>
                  <a:pt x="19640" y="182235"/>
                  <a:pt x="11073" y="182235"/>
                </a:cubicBezTo>
                <a:close/>
                <a:moveTo>
                  <a:pt x="15980" y="179571"/>
                </a:moveTo>
                <a:cubicBezTo>
                  <a:pt x="10502" y="179571"/>
                  <a:pt x="5152" y="181094"/>
                  <a:pt x="0" y="182904"/>
                </a:cubicBezTo>
                <a:lnTo>
                  <a:pt x="0" y="183151"/>
                </a:lnTo>
                <a:cubicBezTo>
                  <a:pt x="4965" y="181553"/>
                  <a:pt x="10068" y="180121"/>
                  <a:pt x="15280" y="180121"/>
                </a:cubicBezTo>
                <a:cubicBezTo>
                  <a:pt x="15897" y="180121"/>
                  <a:pt x="16517" y="180141"/>
                  <a:pt x="17138" y="180184"/>
                </a:cubicBezTo>
                <a:cubicBezTo>
                  <a:pt x="23548" y="180602"/>
                  <a:pt x="29159" y="183722"/>
                  <a:pt x="34104" y="187659"/>
                </a:cubicBezTo>
                <a:cubicBezTo>
                  <a:pt x="35131" y="188477"/>
                  <a:pt x="36140" y="189333"/>
                  <a:pt x="37129" y="190208"/>
                </a:cubicBezTo>
                <a:lnTo>
                  <a:pt x="38726" y="190208"/>
                </a:lnTo>
                <a:cubicBezTo>
                  <a:pt x="36691" y="188401"/>
                  <a:pt x="34542" y="186708"/>
                  <a:pt x="32297" y="185148"/>
                </a:cubicBezTo>
                <a:cubicBezTo>
                  <a:pt x="27580" y="181934"/>
                  <a:pt x="22254" y="179708"/>
                  <a:pt x="16472" y="179575"/>
                </a:cubicBezTo>
                <a:cubicBezTo>
                  <a:pt x="16308" y="179572"/>
                  <a:pt x="16144" y="179571"/>
                  <a:pt x="15980" y="179571"/>
                </a:cubicBezTo>
                <a:close/>
                <a:moveTo>
                  <a:pt x="66067" y="181236"/>
                </a:moveTo>
                <a:cubicBezTo>
                  <a:pt x="64232" y="181236"/>
                  <a:pt x="62345" y="181700"/>
                  <a:pt x="60505" y="182675"/>
                </a:cubicBezTo>
                <a:lnTo>
                  <a:pt x="60505" y="182694"/>
                </a:lnTo>
                <a:cubicBezTo>
                  <a:pt x="57386" y="184349"/>
                  <a:pt x="54989" y="187050"/>
                  <a:pt x="53525" y="190208"/>
                </a:cubicBezTo>
                <a:lnTo>
                  <a:pt x="54647" y="190208"/>
                </a:lnTo>
                <a:cubicBezTo>
                  <a:pt x="56188" y="187298"/>
                  <a:pt x="58508" y="184825"/>
                  <a:pt x="61532" y="183360"/>
                </a:cubicBezTo>
                <a:cubicBezTo>
                  <a:pt x="63095" y="182614"/>
                  <a:pt x="64631" y="182273"/>
                  <a:pt x="66100" y="182273"/>
                </a:cubicBezTo>
                <a:cubicBezTo>
                  <a:pt x="69498" y="182273"/>
                  <a:pt x="72542" y="184095"/>
                  <a:pt x="74733" y="186936"/>
                </a:cubicBezTo>
                <a:cubicBezTo>
                  <a:pt x="73074" y="185460"/>
                  <a:pt x="70988" y="184556"/>
                  <a:pt x="68788" y="184556"/>
                </a:cubicBezTo>
                <a:cubicBezTo>
                  <a:pt x="68239" y="184556"/>
                  <a:pt x="67683" y="184612"/>
                  <a:pt x="67125" y="184730"/>
                </a:cubicBezTo>
                <a:cubicBezTo>
                  <a:pt x="66883" y="184716"/>
                  <a:pt x="66641" y="184709"/>
                  <a:pt x="66400" y="184709"/>
                </a:cubicBezTo>
                <a:cubicBezTo>
                  <a:pt x="63605" y="184709"/>
                  <a:pt x="60864" y="185618"/>
                  <a:pt x="58622" y="187317"/>
                </a:cubicBezTo>
                <a:cubicBezTo>
                  <a:pt x="57576" y="188115"/>
                  <a:pt x="56701" y="189104"/>
                  <a:pt x="55997" y="190208"/>
                </a:cubicBezTo>
                <a:lnTo>
                  <a:pt x="57196" y="190208"/>
                </a:lnTo>
                <a:cubicBezTo>
                  <a:pt x="58908" y="188096"/>
                  <a:pt x="61304" y="186632"/>
                  <a:pt x="63986" y="186099"/>
                </a:cubicBezTo>
                <a:cubicBezTo>
                  <a:pt x="64233" y="186042"/>
                  <a:pt x="64481" y="186004"/>
                  <a:pt x="64728" y="185966"/>
                </a:cubicBezTo>
                <a:cubicBezTo>
                  <a:pt x="64747" y="186061"/>
                  <a:pt x="64804" y="186137"/>
                  <a:pt x="64861" y="186213"/>
                </a:cubicBezTo>
                <a:cubicBezTo>
                  <a:pt x="62407" y="186841"/>
                  <a:pt x="60201" y="188230"/>
                  <a:pt x="58603" y="190208"/>
                </a:cubicBezTo>
                <a:lnTo>
                  <a:pt x="60486" y="190208"/>
                </a:lnTo>
                <a:cubicBezTo>
                  <a:pt x="61057" y="189675"/>
                  <a:pt x="61685" y="189200"/>
                  <a:pt x="62369" y="188800"/>
                </a:cubicBezTo>
                <a:lnTo>
                  <a:pt x="62369" y="188800"/>
                </a:lnTo>
                <a:cubicBezTo>
                  <a:pt x="61875" y="189219"/>
                  <a:pt x="61418" y="189694"/>
                  <a:pt x="61019" y="190208"/>
                </a:cubicBezTo>
                <a:lnTo>
                  <a:pt x="61704" y="190208"/>
                </a:lnTo>
                <a:cubicBezTo>
                  <a:pt x="62674" y="189047"/>
                  <a:pt x="63929" y="188153"/>
                  <a:pt x="65337" y="187621"/>
                </a:cubicBezTo>
                <a:cubicBezTo>
                  <a:pt x="65985" y="187469"/>
                  <a:pt x="66640" y="187394"/>
                  <a:pt x="67293" y="187394"/>
                </a:cubicBezTo>
                <a:cubicBezTo>
                  <a:pt x="68192" y="187394"/>
                  <a:pt x="69088" y="187536"/>
                  <a:pt x="69959" y="187811"/>
                </a:cubicBezTo>
                <a:cubicBezTo>
                  <a:pt x="67828" y="188153"/>
                  <a:pt x="65755" y="188895"/>
                  <a:pt x="64138" y="190208"/>
                </a:cubicBezTo>
                <a:lnTo>
                  <a:pt x="65508" y="190208"/>
                </a:lnTo>
                <a:cubicBezTo>
                  <a:pt x="67067" y="189162"/>
                  <a:pt x="68817" y="188439"/>
                  <a:pt x="70662" y="188077"/>
                </a:cubicBezTo>
                <a:cubicBezTo>
                  <a:pt x="71728" y="188496"/>
                  <a:pt x="72679" y="189162"/>
                  <a:pt x="73477" y="189998"/>
                </a:cubicBezTo>
                <a:cubicBezTo>
                  <a:pt x="73497" y="190075"/>
                  <a:pt x="73535" y="190132"/>
                  <a:pt x="73573" y="190208"/>
                </a:cubicBezTo>
                <a:lnTo>
                  <a:pt x="77852" y="190208"/>
                </a:lnTo>
                <a:cubicBezTo>
                  <a:pt x="77187" y="188743"/>
                  <a:pt x="76350" y="187355"/>
                  <a:pt x="75380" y="186061"/>
                </a:cubicBezTo>
                <a:cubicBezTo>
                  <a:pt x="72938" y="182957"/>
                  <a:pt x="69599" y="181236"/>
                  <a:pt x="66067" y="181236"/>
                </a:cubicBezTo>
                <a:close/>
                <a:moveTo>
                  <a:pt x="199690" y="187268"/>
                </a:moveTo>
                <a:cubicBezTo>
                  <a:pt x="199643" y="187268"/>
                  <a:pt x="199595" y="187283"/>
                  <a:pt x="199548" y="187317"/>
                </a:cubicBezTo>
                <a:cubicBezTo>
                  <a:pt x="197855" y="188553"/>
                  <a:pt x="195877" y="189447"/>
                  <a:pt x="193727" y="190208"/>
                </a:cubicBezTo>
                <a:lnTo>
                  <a:pt x="196257" y="190208"/>
                </a:lnTo>
                <a:cubicBezTo>
                  <a:pt x="197550" y="189523"/>
                  <a:pt x="198768" y="188705"/>
                  <a:pt x="199890" y="187754"/>
                </a:cubicBezTo>
                <a:cubicBezTo>
                  <a:pt x="200078" y="187582"/>
                  <a:pt x="199905" y="187268"/>
                  <a:pt x="199690" y="187268"/>
                </a:cubicBezTo>
                <a:close/>
                <a:moveTo>
                  <a:pt x="0" y="0"/>
                </a:moveTo>
                <a:lnTo>
                  <a:pt x="0" y="894"/>
                </a:lnTo>
                <a:cubicBezTo>
                  <a:pt x="266" y="951"/>
                  <a:pt x="533" y="1008"/>
                  <a:pt x="799" y="1046"/>
                </a:cubicBezTo>
                <a:cubicBezTo>
                  <a:pt x="1507" y="1152"/>
                  <a:pt x="2227" y="1205"/>
                  <a:pt x="2948" y="1205"/>
                </a:cubicBezTo>
                <a:cubicBezTo>
                  <a:pt x="3526" y="1205"/>
                  <a:pt x="4104" y="1171"/>
                  <a:pt x="4679" y="1103"/>
                </a:cubicBezTo>
                <a:cubicBezTo>
                  <a:pt x="5904" y="1231"/>
                  <a:pt x="7159" y="1274"/>
                  <a:pt x="8418" y="1274"/>
                </a:cubicBezTo>
                <a:cubicBezTo>
                  <a:pt x="11127" y="1274"/>
                  <a:pt x="13853" y="1073"/>
                  <a:pt x="16330" y="1073"/>
                </a:cubicBezTo>
                <a:cubicBezTo>
                  <a:pt x="16655" y="1073"/>
                  <a:pt x="16975" y="1076"/>
                  <a:pt x="17290" y="1084"/>
                </a:cubicBezTo>
                <a:cubicBezTo>
                  <a:pt x="17461" y="1084"/>
                  <a:pt x="17613" y="1103"/>
                  <a:pt x="17765" y="1103"/>
                </a:cubicBezTo>
                <a:cubicBezTo>
                  <a:pt x="24156" y="2473"/>
                  <a:pt x="29768" y="5877"/>
                  <a:pt x="34409" y="10366"/>
                </a:cubicBezTo>
                <a:cubicBezTo>
                  <a:pt x="29863" y="6410"/>
                  <a:pt x="24309" y="3785"/>
                  <a:pt x="18355" y="2777"/>
                </a:cubicBezTo>
                <a:cubicBezTo>
                  <a:pt x="16587" y="2482"/>
                  <a:pt x="14837" y="2345"/>
                  <a:pt x="13097" y="2345"/>
                </a:cubicBezTo>
                <a:cubicBezTo>
                  <a:pt x="9783" y="2345"/>
                  <a:pt x="6507" y="2842"/>
                  <a:pt x="3215" y="3690"/>
                </a:cubicBezTo>
                <a:cubicBezTo>
                  <a:pt x="2397" y="3899"/>
                  <a:pt x="1560" y="4108"/>
                  <a:pt x="723" y="4299"/>
                </a:cubicBezTo>
                <a:cubicBezTo>
                  <a:pt x="476" y="4261"/>
                  <a:pt x="247" y="4204"/>
                  <a:pt x="0" y="4166"/>
                </a:cubicBezTo>
                <a:lnTo>
                  <a:pt x="0" y="5307"/>
                </a:lnTo>
                <a:cubicBezTo>
                  <a:pt x="152" y="5288"/>
                  <a:pt x="323" y="5250"/>
                  <a:pt x="476" y="5231"/>
                </a:cubicBezTo>
                <a:cubicBezTo>
                  <a:pt x="1596" y="5388"/>
                  <a:pt x="2720" y="5446"/>
                  <a:pt x="3847" y="5446"/>
                </a:cubicBezTo>
                <a:cubicBezTo>
                  <a:pt x="7150" y="5446"/>
                  <a:pt x="10473" y="4943"/>
                  <a:pt x="13779" y="4943"/>
                </a:cubicBezTo>
                <a:cubicBezTo>
                  <a:pt x="14398" y="4943"/>
                  <a:pt x="15017" y="4960"/>
                  <a:pt x="15635" y="5002"/>
                </a:cubicBezTo>
                <a:cubicBezTo>
                  <a:pt x="20390" y="5345"/>
                  <a:pt x="24993" y="6733"/>
                  <a:pt x="29159" y="9073"/>
                </a:cubicBezTo>
                <a:cubicBezTo>
                  <a:pt x="26008" y="7909"/>
                  <a:pt x="22689" y="7335"/>
                  <a:pt x="19343" y="7335"/>
                </a:cubicBezTo>
                <a:cubicBezTo>
                  <a:pt x="19135" y="7335"/>
                  <a:pt x="18926" y="7338"/>
                  <a:pt x="18717" y="7342"/>
                </a:cubicBezTo>
                <a:cubicBezTo>
                  <a:pt x="18564" y="7342"/>
                  <a:pt x="18412" y="7361"/>
                  <a:pt x="18260" y="7361"/>
                </a:cubicBezTo>
                <a:cubicBezTo>
                  <a:pt x="17214" y="7285"/>
                  <a:pt x="16149" y="7266"/>
                  <a:pt x="15084" y="7266"/>
                </a:cubicBezTo>
                <a:cubicBezTo>
                  <a:pt x="9872" y="7361"/>
                  <a:pt x="4736" y="8502"/>
                  <a:pt x="0" y="10671"/>
                </a:cubicBezTo>
                <a:lnTo>
                  <a:pt x="0" y="11964"/>
                </a:lnTo>
                <a:cubicBezTo>
                  <a:pt x="2853" y="10709"/>
                  <a:pt x="5858" y="9815"/>
                  <a:pt x="8940" y="9301"/>
                </a:cubicBezTo>
                <a:lnTo>
                  <a:pt x="8940" y="9301"/>
                </a:lnTo>
                <a:cubicBezTo>
                  <a:pt x="8160" y="9605"/>
                  <a:pt x="7399" y="9929"/>
                  <a:pt x="6657" y="10290"/>
                </a:cubicBezTo>
                <a:cubicBezTo>
                  <a:pt x="4337" y="11412"/>
                  <a:pt x="2244" y="13105"/>
                  <a:pt x="0" y="14475"/>
                </a:cubicBezTo>
                <a:lnTo>
                  <a:pt x="0" y="14912"/>
                </a:lnTo>
                <a:cubicBezTo>
                  <a:pt x="1446" y="14075"/>
                  <a:pt x="2834" y="13086"/>
                  <a:pt x="4280" y="12211"/>
                </a:cubicBezTo>
                <a:cubicBezTo>
                  <a:pt x="6714" y="10728"/>
                  <a:pt x="9339" y="9625"/>
                  <a:pt x="12097" y="8940"/>
                </a:cubicBezTo>
                <a:cubicBezTo>
                  <a:pt x="12306" y="8921"/>
                  <a:pt x="12516" y="8902"/>
                  <a:pt x="12725" y="8883"/>
                </a:cubicBezTo>
                <a:cubicBezTo>
                  <a:pt x="13386" y="8849"/>
                  <a:pt x="14046" y="8832"/>
                  <a:pt x="14706" y="8832"/>
                </a:cubicBezTo>
                <a:cubicBezTo>
                  <a:pt x="21036" y="8832"/>
                  <a:pt x="27289" y="10395"/>
                  <a:pt x="32887" y="13410"/>
                </a:cubicBezTo>
                <a:cubicBezTo>
                  <a:pt x="28798" y="11485"/>
                  <a:pt x="24352" y="10500"/>
                  <a:pt x="19860" y="10500"/>
                </a:cubicBezTo>
                <a:cubicBezTo>
                  <a:pt x="18669" y="10500"/>
                  <a:pt x="17474" y="10569"/>
                  <a:pt x="16282" y="10709"/>
                </a:cubicBezTo>
                <a:cubicBezTo>
                  <a:pt x="11584" y="11260"/>
                  <a:pt x="7475" y="13086"/>
                  <a:pt x="3348" y="15331"/>
                </a:cubicBezTo>
                <a:cubicBezTo>
                  <a:pt x="2244" y="15939"/>
                  <a:pt x="1141" y="16529"/>
                  <a:pt x="0" y="17081"/>
                </a:cubicBezTo>
                <a:lnTo>
                  <a:pt x="0" y="17975"/>
                </a:lnTo>
                <a:cubicBezTo>
                  <a:pt x="4603" y="15749"/>
                  <a:pt x="9111" y="12744"/>
                  <a:pt x="13752" y="11717"/>
                </a:cubicBezTo>
                <a:cubicBezTo>
                  <a:pt x="15829" y="11252"/>
                  <a:pt x="17941" y="11027"/>
                  <a:pt x="20049" y="11027"/>
                </a:cubicBezTo>
                <a:cubicBezTo>
                  <a:pt x="26746" y="11027"/>
                  <a:pt x="33398" y="13305"/>
                  <a:pt x="38707" y="17442"/>
                </a:cubicBezTo>
                <a:lnTo>
                  <a:pt x="38365" y="17328"/>
                </a:lnTo>
                <a:cubicBezTo>
                  <a:pt x="32235" y="14557"/>
                  <a:pt x="25640" y="11774"/>
                  <a:pt x="18892" y="11774"/>
                </a:cubicBezTo>
                <a:cubicBezTo>
                  <a:pt x="17118" y="11774"/>
                  <a:pt x="15333" y="11966"/>
                  <a:pt x="13543" y="12402"/>
                </a:cubicBezTo>
                <a:cubicBezTo>
                  <a:pt x="9282" y="13429"/>
                  <a:pt x="5782" y="16130"/>
                  <a:pt x="1826" y="17880"/>
                </a:cubicBezTo>
                <a:cubicBezTo>
                  <a:pt x="1236" y="18146"/>
                  <a:pt x="628" y="18374"/>
                  <a:pt x="0" y="18564"/>
                </a:cubicBezTo>
                <a:lnTo>
                  <a:pt x="0" y="19363"/>
                </a:lnTo>
                <a:cubicBezTo>
                  <a:pt x="4051" y="18089"/>
                  <a:pt x="7399" y="15388"/>
                  <a:pt x="11317" y="13866"/>
                </a:cubicBezTo>
                <a:cubicBezTo>
                  <a:pt x="13790" y="12907"/>
                  <a:pt x="16299" y="12506"/>
                  <a:pt x="18809" y="12506"/>
                </a:cubicBezTo>
                <a:cubicBezTo>
                  <a:pt x="21378" y="12506"/>
                  <a:pt x="23947" y="12926"/>
                  <a:pt x="26477" y="13600"/>
                </a:cubicBezTo>
                <a:cubicBezTo>
                  <a:pt x="25098" y="13392"/>
                  <a:pt x="23707" y="13288"/>
                  <a:pt x="22317" y="13288"/>
                </a:cubicBezTo>
                <a:cubicBezTo>
                  <a:pt x="19890" y="13288"/>
                  <a:pt x="17468" y="13606"/>
                  <a:pt x="15122" y="14247"/>
                </a:cubicBezTo>
                <a:cubicBezTo>
                  <a:pt x="11432" y="15255"/>
                  <a:pt x="8236" y="17157"/>
                  <a:pt x="4945" y="19040"/>
                </a:cubicBezTo>
                <a:cubicBezTo>
                  <a:pt x="3367" y="19972"/>
                  <a:pt x="1712" y="20752"/>
                  <a:pt x="0" y="21379"/>
                </a:cubicBezTo>
                <a:lnTo>
                  <a:pt x="0" y="22235"/>
                </a:lnTo>
                <a:cubicBezTo>
                  <a:pt x="4337" y="20695"/>
                  <a:pt x="8407" y="17499"/>
                  <a:pt x="12535" y="15863"/>
                </a:cubicBezTo>
                <a:cubicBezTo>
                  <a:pt x="15843" y="14557"/>
                  <a:pt x="19389" y="13911"/>
                  <a:pt x="22939" y="13911"/>
                </a:cubicBezTo>
                <a:cubicBezTo>
                  <a:pt x="25594" y="13911"/>
                  <a:pt x="28251" y="14272"/>
                  <a:pt x="30814" y="14988"/>
                </a:cubicBezTo>
                <a:lnTo>
                  <a:pt x="31537" y="15255"/>
                </a:lnTo>
                <a:cubicBezTo>
                  <a:pt x="28973" y="14468"/>
                  <a:pt x="26363" y="13966"/>
                  <a:pt x="23714" y="13966"/>
                </a:cubicBezTo>
                <a:cubicBezTo>
                  <a:pt x="21626" y="13966"/>
                  <a:pt x="19515" y="14278"/>
                  <a:pt x="17385" y="15007"/>
                </a:cubicBezTo>
                <a:cubicBezTo>
                  <a:pt x="11831" y="16909"/>
                  <a:pt x="6030" y="21512"/>
                  <a:pt x="0" y="22673"/>
                </a:cubicBezTo>
                <a:lnTo>
                  <a:pt x="0" y="23453"/>
                </a:lnTo>
                <a:cubicBezTo>
                  <a:pt x="4812" y="22502"/>
                  <a:pt x="9472" y="19534"/>
                  <a:pt x="13733" y="17385"/>
                </a:cubicBezTo>
                <a:cubicBezTo>
                  <a:pt x="17194" y="15661"/>
                  <a:pt x="20678" y="14665"/>
                  <a:pt x="24371" y="14665"/>
                </a:cubicBezTo>
                <a:cubicBezTo>
                  <a:pt x="25568" y="14665"/>
                  <a:pt x="26788" y="14769"/>
                  <a:pt x="28037" y="14988"/>
                </a:cubicBezTo>
                <a:cubicBezTo>
                  <a:pt x="29330" y="15236"/>
                  <a:pt x="30624" y="15540"/>
                  <a:pt x="31898" y="15939"/>
                </a:cubicBezTo>
                <a:cubicBezTo>
                  <a:pt x="30753" y="15813"/>
                  <a:pt x="29605" y="15750"/>
                  <a:pt x="28460" y="15750"/>
                </a:cubicBezTo>
                <a:cubicBezTo>
                  <a:pt x="24430" y="15750"/>
                  <a:pt x="20433" y="16529"/>
                  <a:pt x="16700" y="18070"/>
                </a:cubicBezTo>
                <a:cubicBezTo>
                  <a:pt x="11774" y="20124"/>
                  <a:pt x="7418" y="23338"/>
                  <a:pt x="2397" y="25164"/>
                </a:cubicBezTo>
                <a:cubicBezTo>
                  <a:pt x="1617" y="25450"/>
                  <a:pt x="818" y="25697"/>
                  <a:pt x="0" y="25887"/>
                </a:cubicBezTo>
                <a:lnTo>
                  <a:pt x="0" y="26325"/>
                </a:lnTo>
                <a:cubicBezTo>
                  <a:pt x="4356" y="25260"/>
                  <a:pt x="8731" y="22863"/>
                  <a:pt x="12287" y="20961"/>
                </a:cubicBezTo>
                <a:cubicBezTo>
                  <a:pt x="17328" y="18279"/>
                  <a:pt x="22521" y="16472"/>
                  <a:pt x="28303" y="16472"/>
                </a:cubicBezTo>
                <a:cubicBezTo>
                  <a:pt x="30890" y="16472"/>
                  <a:pt x="33477" y="16795"/>
                  <a:pt x="35968" y="17461"/>
                </a:cubicBezTo>
                <a:cubicBezTo>
                  <a:pt x="37110" y="17937"/>
                  <a:pt x="38251" y="18488"/>
                  <a:pt x="39354" y="19040"/>
                </a:cubicBezTo>
                <a:cubicBezTo>
                  <a:pt x="37608" y="18694"/>
                  <a:pt x="35830" y="18521"/>
                  <a:pt x="34049" y="18521"/>
                </a:cubicBezTo>
                <a:cubicBezTo>
                  <a:pt x="33871" y="18521"/>
                  <a:pt x="33693" y="18523"/>
                  <a:pt x="33515" y="18526"/>
                </a:cubicBezTo>
                <a:cubicBezTo>
                  <a:pt x="27713" y="18564"/>
                  <a:pt x="22102" y="20181"/>
                  <a:pt x="16776" y="22387"/>
                </a:cubicBezTo>
                <a:cubicBezTo>
                  <a:pt x="11127" y="24708"/>
                  <a:pt x="5630" y="27637"/>
                  <a:pt x="0" y="30053"/>
                </a:cubicBezTo>
                <a:lnTo>
                  <a:pt x="0" y="31784"/>
                </a:lnTo>
                <a:cubicBezTo>
                  <a:pt x="8464" y="30319"/>
                  <a:pt x="16111" y="25317"/>
                  <a:pt x="24404" y="23167"/>
                </a:cubicBezTo>
                <a:cubicBezTo>
                  <a:pt x="27582" y="22345"/>
                  <a:pt x="30851" y="21955"/>
                  <a:pt x="34125" y="21955"/>
                </a:cubicBezTo>
                <a:cubicBezTo>
                  <a:pt x="40020" y="21955"/>
                  <a:pt x="45933" y="23220"/>
                  <a:pt x="51375" y="25507"/>
                </a:cubicBezTo>
                <a:cubicBezTo>
                  <a:pt x="52593" y="26173"/>
                  <a:pt x="53848" y="26762"/>
                  <a:pt x="55141" y="27295"/>
                </a:cubicBezTo>
                <a:lnTo>
                  <a:pt x="55275" y="27352"/>
                </a:lnTo>
                <a:cubicBezTo>
                  <a:pt x="55294" y="27371"/>
                  <a:pt x="55332" y="27371"/>
                  <a:pt x="55351" y="27371"/>
                </a:cubicBezTo>
                <a:cubicBezTo>
                  <a:pt x="55769" y="27542"/>
                  <a:pt x="56188" y="27694"/>
                  <a:pt x="56606" y="27846"/>
                </a:cubicBezTo>
                <a:cubicBezTo>
                  <a:pt x="56397" y="27865"/>
                  <a:pt x="56188" y="27884"/>
                  <a:pt x="55978" y="27903"/>
                </a:cubicBezTo>
                <a:cubicBezTo>
                  <a:pt x="50222" y="25124"/>
                  <a:pt x="43871" y="23901"/>
                  <a:pt x="37510" y="23901"/>
                </a:cubicBezTo>
                <a:cubicBezTo>
                  <a:pt x="34078" y="23901"/>
                  <a:pt x="30642" y="24257"/>
                  <a:pt x="27295" y="24917"/>
                </a:cubicBezTo>
                <a:cubicBezTo>
                  <a:pt x="18051" y="26743"/>
                  <a:pt x="9263" y="30376"/>
                  <a:pt x="0" y="32107"/>
                </a:cubicBezTo>
                <a:lnTo>
                  <a:pt x="0" y="32506"/>
                </a:lnTo>
                <a:cubicBezTo>
                  <a:pt x="8502" y="31194"/>
                  <a:pt x="16605" y="27942"/>
                  <a:pt x="24993" y="26020"/>
                </a:cubicBezTo>
                <a:cubicBezTo>
                  <a:pt x="28858" y="25147"/>
                  <a:pt x="32777" y="24630"/>
                  <a:pt x="36710" y="24630"/>
                </a:cubicBezTo>
                <a:cubicBezTo>
                  <a:pt x="38002" y="24630"/>
                  <a:pt x="39296" y="24685"/>
                  <a:pt x="40590" y="24803"/>
                </a:cubicBezTo>
                <a:cubicBezTo>
                  <a:pt x="44300" y="25164"/>
                  <a:pt x="47933" y="26001"/>
                  <a:pt x="51413" y="27257"/>
                </a:cubicBezTo>
                <a:cubicBezTo>
                  <a:pt x="46783" y="26542"/>
                  <a:pt x="42130" y="26144"/>
                  <a:pt x="37465" y="26144"/>
                </a:cubicBezTo>
                <a:cubicBezTo>
                  <a:pt x="33813" y="26144"/>
                  <a:pt x="30155" y="26388"/>
                  <a:pt x="26496" y="26914"/>
                </a:cubicBezTo>
                <a:cubicBezTo>
                  <a:pt x="21322" y="27637"/>
                  <a:pt x="16225" y="28893"/>
                  <a:pt x="11298" y="30623"/>
                </a:cubicBezTo>
                <a:cubicBezTo>
                  <a:pt x="7764" y="31869"/>
                  <a:pt x="4125" y="33255"/>
                  <a:pt x="430" y="33255"/>
                </a:cubicBezTo>
                <a:cubicBezTo>
                  <a:pt x="287" y="33255"/>
                  <a:pt x="144" y="33253"/>
                  <a:pt x="0" y="33248"/>
                </a:cubicBezTo>
                <a:lnTo>
                  <a:pt x="0" y="35474"/>
                </a:lnTo>
                <a:cubicBezTo>
                  <a:pt x="2720" y="36824"/>
                  <a:pt x="5554" y="37927"/>
                  <a:pt x="8483" y="38764"/>
                </a:cubicBezTo>
                <a:cubicBezTo>
                  <a:pt x="6749" y="38593"/>
                  <a:pt x="5021" y="38477"/>
                  <a:pt x="3328" y="38477"/>
                </a:cubicBezTo>
                <a:cubicBezTo>
                  <a:pt x="2200" y="38477"/>
                  <a:pt x="1088" y="38528"/>
                  <a:pt x="0" y="38650"/>
                </a:cubicBezTo>
                <a:lnTo>
                  <a:pt x="0" y="39639"/>
                </a:lnTo>
                <a:cubicBezTo>
                  <a:pt x="1341" y="39454"/>
                  <a:pt x="2694" y="39357"/>
                  <a:pt x="4050" y="39357"/>
                </a:cubicBezTo>
                <a:cubicBezTo>
                  <a:pt x="4367" y="39357"/>
                  <a:pt x="4685" y="39362"/>
                  <a:pt x="5002" y="39373"/>
                </a:cubicBezTo>
                <a:cubicBezTo>
                  <a:pt x="8693" y="39449"/>
                  <a:pt x="12345" y="39982"/>
                  <a:pt x="15997" y="40229"/>
                </a:cubicBezTo>
                <a:cubicBezTo>
                  <a:pt x="17680" y="40414"/>
                  <a:pt x="19382" y="40517"/>
                  <a:pt x="21089" y="40517"/>
                </a:cubicBezTo>
                <a:cubicBezTo>
                  <a:pt x="21832" y="40517"/>
                  <a:pt x="22576" y="40498"/>
                  <a:pt x="23320" y="40457"/>
                </a:cubicBezTo>
                <a:lnTo>
                  <a:pt x="23320" y="40457"/>
                </a:lnTo>
                <a:cubicBezTo>
                  <a:pt x="23015" y="40514"/>
                  <a:pt x="22730" y="40571"/>
                  <a:pt x="22426" y="40609"/>
                </a:cubicBezTo>
                <a:cubicBezTo>
                  <a:pt x="20731" y="40799"/>
                  <a:pt x="19014" y="40866"/>
                  <a:pt x="17283" y="40866"/>
                </a:cubicBezTo>
                <a:cubicBezTo>
                  <a:pt x="13073" y="40866"/>
                  <a:pt x="8786" y="40469"/>
                  <a:pt x="4577" y="40469"/>
                </a:cubicBezTo>
                <a:cubicBezTo>
                  <a:pt x="3038" y="40469"/>
                  <a:pt x="1510" y="40522"/>
                  <a:pt x="0" y="40666"/>
                </a:cubicBezTo>
                <a:lnTo>
                  <a:pt x="0" y="41465"/>
                </a:lnTo>
                <a:cubicBezTo>
                  <a:pt x="1592" y="41301"/>
                  <a:pt x="3206" y="41242"/>
                  <a:pt x="4834" y="41242"/>
                </a:cubicBezTo>
                <a:cubicBezTo>
                  <a:pt x="6590" y="41242"/>
                  <a:pt x="8361" y="41310"/>
                  <a:pt x="10138" y="41389"/>
                </a:cubicBezTo>
                <a:cubicBezTo>
                  <a:pt x="7684" y="41541"/>
                  <a:pt x="5250" y="41922"/>
                  <a:pt x="2891" y="42568"/>
                </a:cubicBezTo>
                <a:cubicBezTo>
                  <a:pt x="1902" y="42835"/>
                  <a:pt x="932" y="43196"/>
                  <a:pt x="0" y="43596"/>
                </a:cubicBezTo>
                <a:lnTo>
                  <a:pt x="0" y="44528"/>
                </a:lnTo>
                <a:cubicBezTo>
                  <a:pt x="1560" y="43805"/>
                  <a:pt x="3196" y="43253"/>
                  <a:pt x="4869" y="42892"/>
                </a:cubicBezTo>
                <a:cubicBezTo>
                  <a:pt x="9453" y="41903"/>
                  <a:pt x="14190" y="42074"/>
                  <a:pt x="18831" y="41694"/>
                </a:cubicBezTo>
                <a:cubicBezTo>
                  <a:pt x="20086" y="41675"/>
                  <a:pt x="21303" y="41617"/>
                  <a:pt x="22521" y="41503"/>
                </a:cubicBezTo>
                <a:lnTo>
                  <a:pt x="22521" y="41503"/>
                </a:lnTo>
                <a:cubicBezTo>
                  <a:pt x="20105" y="42340"/>
                  <a:pt x="17651" y="43139"/>
                  <a:pt x="15179" y="43843"/>
                </a:cubicBezTo>
                <a:cubicBezTo>
                  <a:pt x="12249" y="44661"/>
                  <a:pt x="9263" y="45136"/>
                  <a:pt x="6296" y="45707"/>
                </a:cubicBezTo>
                <a:cubicBezTo>
                  <a:pt x="5174" y="45878"/>
                  <a:pt x="4032" y="46030"/>
                  <a:pt x="2891" y="46182"/>
                </a:cubicBezTo>
                <a:cubicBezTo>
                  <a:pt x="1940" y="46297"/>
                  <a:pt x="970" y="46468"/>
                  <a:pt x="0" y="46658"/>
                </a:cubicBezTo>
                <a:lnTo>
                  <a:pt x="0" y="47324"/>
                </a:lnTo>
                <a:lnTo>
                  <a:pt x="76" y="47324"/>
                </a:lnTo>
                <a:lnTo>
                  <a:pt x="0" y="47343"/>
                </a:lnTo>
                <a:lnTo>
                  <a:pt x="0" y="48237"/>
                </a:lnTo>
                <a:cubicBezTo>
                  <a:pt x="1769" y="47552"/>
                  <a:pt x="3576" y="47019"/>
                  <a:pt x="5440" y="46677"/>
                </a:cubicBezTo>
                <a:cubicBezTo>
                  <a:pt x="8674" y="46030"/>
                  <a:pt x="11869" y="45403"/>
                  <a:pt x="15045" y="44547"/>
                </a:cubicBezTo>
                <a:cubicBezTo>
                  <a:pt x="17594" y="43919"/>
                  <a:pt x="20105" y="43158"/>
                  <a:pt x="22578" y="42283"/>
                </a:cubicBezTo>
                <a:lnTo>
                  <a:pt x="22578" y="42283"/>
                </a:lnTo>
                <a:lnTo>
                  <a:pt x="22102" y="42607"/>
                </a:lnTo>
                <a:cubicBezTo>
                  <a:pt x="21284" y="43044"/>
                  <a:pt x="20485" y="43501"/>
                  <a:pt x="19687" y="43957"/>
                </a:cubicBezTo>
                <a:cubicBezTo>
                  <a:pt x="13695" y="46810"/>
                  <a:pt x="6239" y="47533"/>
                  <a:pt x="19" y="49930"/>
                </a:cubicBezTo>
                <a:lnTo>
                  <a:pt x="19" y="50785"/>
                </a:lnTo>
                <a:cubicBezTo>
                  <a:pt x="4888" y="48807"/>
                  <a:pt x="10614" y="47970"/>
                  <a:pt x="15787" y="46297"/>
                </a:cubicBezTo>
                <a:lnTo>
                  <a:pt x="15787" y="46297"/>
                </a:lnTo>
                <a:cubicBezTo>
                  <a:pt x="15445" y="46544"/>
                  <a:pt x="15084" y="46753"/>
                  <a:pt x="14722" y="47000"/>
                </a:cubicBezTo>
                <a:cubicBezTo>
                  <a:pt x="9853" y="49264"/>
                  <a:pt x="4584" y="51147"/>
                  <a:pt x="0" y="53696"/>
                </a:cubicBezTo>
                <a:lnTo>
                  <a:pt x="0" y="54685"/>
                </a:lnTo>
                <a:cubicBezTo>
                  <a:pt x="1598" y="53734"/>
                  <a:pt x="3253" y="52859"/>
                  <a:pt x="4964" y="52098"/>
                </a:cubicBezTo>
                <a:cubicBezTo>
                  <a:pt x="7095" y="51109"/>
                  <a:pt x="9263" y="50215"/>
                  <a:pt x="11413" y="49283"/>
                </a:cubicBezTo>
                <a:lnTo>
                  <a:pt x="11413" y="49283"/>
                </a:lnTo>
                <a:cubicBezTo>
                  <a:pt x="11089" y="49530"/>
                  <a:pt x="10785" y="49758"/>
                  <a:pt x="10461" y="49987"/>
                </a:cubicBezTo>
                <a:cubicBezTo>
                  <a:pt x="6809" y="51870"/>
                  <a:pt x="3310" y="54038"/>
                  <a:pt x="0" y="56492"/>
                </a:cubicBezTo>
                <a:lnTo>
                  <a:pt x="0" y="57538"/>
                </a:lnTo>
                <a:cubicBezTo>
                  <a:pt x="2263" y="55788"/>
                  <a:pt x="4622" y="54152"/>
                  <a:pt x="7057" y="52688"/>
                </a:cubicBezTo>
                <a:lnTo>
                  <a:pt x="7057" y="52688"/>
                </a:lnTo>
                <a:cubicBezTo>
                  <a:pt x="6562" y="53106"/>
                  <a:pt x="6087" y="53524"/>
                  <a:pt x="5592" y="53943"/>
                </a:cubicBezTo>
                <a:cubicBezTo>
                  <a:pt x="3652" y="55655"/>
                  <a:pt x="1788" y="57481"/>
                  <a:pt x="0" y="59364"/>
                </a:cubicBezTo>
                <a:lnTo>
                  <a:pt x="0" y="61456"/>
                </a:lnTo>
                <a:cubicBezTo>
                  <a:pt x="1978" y="59212"/>
                  <a:pt x="4089" y="57062"/>
                  <a:pt x="6315" y="55046"/>
                </a:cubicBezTo>
                <a:cubicBezTo>
                  <a:pt x="8521" y="53049"/>
                  <a:pt x="10823" y="51166"/>
                  <a:pt x="13200" y="49397"/>
                </a:cubicBezTo>
                <a:lnTo>
                  <a:pt x="13714" y="49169"/>
                </a:lnTo>
                <a:lnTo>
                  <a:pt x="13714" y="49169"/>
                </a:lnTo>
                <a:cubicBezTo>
                  <a:pt x="12345" y="50234"/>
                  <a:pt x="11032" y="51375"/>
                  <a:pt x="9758" y="52554"/>
                </a:cubicBezTo>
                <a:cubicBezTo>
                  <a:pt x="6334" y="55788"/>
                  <a:pt x="3215" y="59364"/>
                  <a:pt x="0" y="62826"/>
                </a:cubicBezTo>
                <a:lnTo>
                  <a:pt x="0" y="64119"/>
                </a:lnTo>
                <a:cubicBezTo>
                  <a:pt x="3005" y="60809"/>
                  <a:pt x="5896" y="57367"/>
                  <a:pt x="9035" y="54247"/>
                </a:cubicBezTo>
                <a:cubicBezTo>
                  <a:pt x="14608" y="48731"/>
                  <a:pt x="21170" y="44299"/>
                  <a:pt x="28379" y="41199"/>
                </a:cubicBezTo>
                <a:lnTo>
                  <a:pt x="28379" y="41199"/>
                </a:lnTo>
                <a:cubicBezTo>
                  <a:pt x="18013" y="47438"/>
                  <a:pt x="9644" y="56929"/>
                  <a:pt x="0" y="64461"/>
                </a:cubicBezTo>
                <a:lnTo>
                  <a:pt x="0" y="66763"/>
                </a:lnTo>
                <a:cubicBezTo>
                  <a:pt x="266" y="66516"/>
                  <a:pt x="552" y="66306"/>
                  <a:pt x="837" y="66059"/>
                </a:cubicBezTo>
                <a:cubicBezTo>
                  <a:pt x="4907" y="62597"/>
                  <a:pt x="8712" y="58793"/>
                  <a:pt x="12630" y="55160"/>
                </a:cubicBezTo>
                <a:cubicBezTo>
                  <a:pt x="19116" y="49131"/>
                  <a:pt x="26021" y="43272"/>
                  <a:pt x="34104" y="39582"/>
                </a:cubicBezTo>
                <a:lnTo>
                  <a:pt x="34104" y="39582"/>
                </a:lnTo>
                <a:cubicBezTo>
                  <a:pt x="26972" y="43596"/>
                  <a:pt x="20428" y="48769"/>
                  <a:pt x="14665" y="54533"/>
                </a:cubicBezTo>
                <a:cubicBezTo>
                  <a:pt x="9948" y="59212"/>
                  <a:pt x="5478" y="64442"/>
                  <a:pt x="0" y="68056"/>
                </a:cubicBezTo>
                <a:lnTo>
                  <a:pt x="0" y="68684"/>
                </a:lnTo>
                <a:cubicBezTo>
                  <a:pt x="5155" y="65393"/>
                  <a:pt x="9434" y="60524"/>
                  <a:pt x="13619" y="56225"/>
                </a:cubicBezTo>
                <a:cubicBezTo>
                  <a:pt x="18469" y="51280"/>
                  <a:pt x="23871" y="46905"/>
                  <a:pt x="29711" y="43177"/>
                </a:cubicBezTo>
                <a:lnTo>
                  <a:pt x="29711" y="43177"/>
                </a:lnTo>
                <a:cubicBezTo>
                  <a:pt x="19591" y="51508"/>
                  <a:pt x="11108" y="62331"/>
                  <a:pt x="0" y="68855"/>
                </a:cubicBezTo>
                <a:lnTo>
                  <a:pt x="0" y="70510"/>
                </a:lnTo>
                <a:cubicBezTo>
                  <a:pt x="6087" y="67334"/>
                  <a:pt x="11584" y="62921"/>
                  <a:pt x="16491" y="58261"/>
                </a:cubicBezTo>
                <a:cubicBezTo>
                  <a:pt x="21208" y="53734"/>
                  <a:pt x="25545" y="48408"/>
                  <a:pt x="30376" y="43748"/>
                </a:cubicBezTo>
                <a:lnTo>
                  <a:pt x="30376" y="43748"/>
                </a:lnTo>
                <a:cubicBezTo>
                  <a:pt x="29216" y="45174"/>
                  <a:pt x="28151" y="46658"/>
                  <a:pt x="27143" y="48199"/>
                </a:cubicBezTo>
                <a:cubicBezTo>
                  <a:pt x="24099" y="52764"/>
                  <a:pt x="21227" y="57348"/>
                  <a:pt x="17309" y="61247"/>
                </a:cubicBezTo>
                <a:cubicBezTo>
                  <a:pt x="13695" y="64842"/>
                  <a:pt x="9587" y="67885"/>
                  <a:pt x="5117" y="70282"/>
                </a:cubicBezTo>
                <a:cubicBezTo>
                  <a:pt x="4261" y="70738"/>
                  <a:pt x="3386" y="71157"/>
                  <a:pt x="2530" y="71537"/>
                </a:cubicBezTo>
                <a:cubicBezTo>
                  <a:pt x="1693" y="71803"/>
                  <a:pt x="856" y="72051"/>
                  <a:pt x="0" y="72260"/>
                </a:cubicBezTo>
                <a:lnTo>
                  <a:pt x="0" y="74295"/>
                </a:lnTo>
                <a:cubicBezTo>
                  <a:pt x="1883" y="73686"/>
                  <a:pt x="3728" y="72964"/>
                  <a:pt x="5516" y="72165"/>
                </a:cubicBezTo>
                <a:lnTo>
                  <a:pt x="5516" y="72165"/>
                </a:lnTo>
                <a:cubicBezTo>
                  <a:pt x="3576" y="73610"/>
                  <a:pt x="1731" y="75208"/>
                  <a:pt x="0" y="76920"/>
                </a:cubicBezTo>
                <a:lnTo>
                  <a:pt x="0" y="78822"/>
                </a:lnTo>
                <a:cubicBezTo>
                  <a:pt x="1655" y="77053"/>
                  <a:pt x="3462" y="75398"/>
                  <a:pt x="5364" y="73896"/>
                </a:cubicBezTo>
                <a:lnTo>
                  <a:pt x="5497" y="73801"/>
                </a:lnTo>
                <a:cubicBezTo>
                  <a:pt x="5509" y="73824"/>
                  <a:pt x="5535" y="73840"/>
                  <a:pt x="5562" y="73840"/>
                </a:cubicBezTo>
                <a:cubicBezTo>
                  <a:pt x="5579" y="73840"/>
                  <a:pt x="5597" y="73834"/>
                  <a:pt x="5611" y="73820"/>
                </a:cubicBezTo>
                <a:cubicBezTo>
                  <a:pt x="12801" y="67714"/>
                  <a:pt x="21779" y="66478"/>
                  <a:pt x="30795" y="65089"/>
                </a:cubicBezTo>
                <a:cubicBezTo>
                  <a:pt x="34960" y="64442"/>
                  <a:pt x="39658" y="63624"/>
                  <a:pt x="43919" y="61989"/>
                </a:cubicBezTo>
                <a:lnTo>
                  <a:pt x="43919" y="61989"/>
                </a:lnTo>
                <a:cubicBezTo>
                  <a:pt x="36235" y="65926"/>
                  <a:pt x="26363" y="66230"/>
                  <a:pt x="18127" y="68342"/>
                </a:cubicBezTo>
                <a:cubicBezTo>
                  <a:pt x="11317" y="70111"/>
                  <a:pt x="4869" y="73744"/>
                  <a:pt x="0" y="78860"/>
                </a:cubicBezTo>
                <a:lnTo>
                  <a:pt x="0" y="80610"/>
                </a:lnTo>
                <a:cubicBezTo>
                  <a:pt x="1503" y="78803"/>
                  <a:pt x="3196" y="77129"/>
                  <a:pt x="5060" y="75665"/>
                </a:cubicBezTo>
                <a:cubicBezTo>
                  <a:pt x="10081" y="71670"/>
                  <a:pt x="15920" y="69502"/>
                  <a:pt x="22178" y="68266"/>
                </a:cubicBezTo>
                <a:cubicBezTo>
                  <a:pt x="30757" y="66573"/>
                  <a:pt x="41580" y="65736"/>
                  <a:pt x="48446" y="59782"/>
                </a:cubicBezTo>
                <a:cubicBezTo>
                  <a:pt x="48865" y="59516"/>
                  <a:pt x="49283" y="59231"/>
                  <a:pt x="49701" y="58945"/>
                </a:cubicBezTo>
                <a:lnTo>
                  <a:pt x="49701" y="58945"/>
                </a:lnTo>
                <a:cubicBezTo>
                  <a:pt x="44395" y="64842"/>
                  <a:pt x="34561" y="66135"/>
                  <a:pt x="27105" y="67524"/>
                </a:cubicBezTo>
                <a:cubicBezTo>
                  <a:pt x="17233" y="69350"/>
                  <a:pt x="7209" y="73002"/>
                  <a:pt x="247" y="80534"/>
                </a:cubicBezTo>
                <a:cubicBezTo>
                  <a:pt x="152" y="80629"/>
                  <a:pt x="76" y="80705"/>
                  <a:pt x="0" y="80800"/>
                </a:cubicBezTo>
                <a:lnTo>
                  <a:pt x="0" y="82265"/>
                </a:lnTo>
                <a:cubicBezTo>
                  <a:pt x="3671" y="77871"/>
                  <a:pt x="8578" y="74466"/>
                  <a:pt x="13866" y="72146"/>
                </a:cubicBezTo>
                <a:cubicBezTo>
                  <a:pt x="18964" y="69920"/>
                  <a:pt x="24385" y="68722"/>
                  <a:pt x="29844" y="67771"/>
                </a:cubicBezTo>
                <a:cubicBezTo>
                  <a:pt x="34998" y="66858"/>
                  <a:pt x="40343" y="65983"/>
                  <a:pt x="44946" y="63339"/>
                </a:cubicBezTo>
                <a:cubicBezTo>
                  <a:pt x="46696" y="62350"/>
                  <a:pt x="48294" y="61095"/>
                  <a:pt x="49663" y="59611"/>
                </a:cubicBezTo>
                <a:lnTo>
                  <a:pt x="49663" y="59611"/>
                </a:lnTo>
                <a:cubicBezTo>
                  <a:pt x="44908" y="66211"/>
                  <a:pt x="35816" y="69007"/>
                  <a:pt x="28056" y="70700"/>
                </a:cubicBezTo>
                <a:cubicBezTo>
                  <a:pt x="22787" y="71841"/>
                  <a:pt x="17404" y="72773"/>
                  <a:pt x="12383" y="74828"/>
                </a:cubicBezTo>
                <a:cubicBezTo>
                  <a:pt x="8350" y="76483"/>
                  <a:pt x="4622" y="78822"/>
                  <a:pt x="1408" y="81751"/>
                </a:cubicBezTo>
                <a:cubicBezTo>
                  <a:pt x="913" y="82189"/>
                  <a:pt x="457" y="82645"/>
                  <a:pt x="0" y="83140"/>
                </a:cubicBezTo>
                <a:lnTo>
                  <a:pt x="0" y="86012"/>
                </a:lnTo>
                <a:cubicBezTo>
                  <a:pt x="3024" y="82151"/>
                  <a:pt x="6867" y="79031"/>
                  <a:pt x="11260" y="76863"/>
                </a:cubicBezTo>
                <a:cubicBezTo>
                  <a:pt x="13904" y="75570"/>
                  <a:pt x="16700" y="74733"/>
                  <a:pt x="19553" y="74124"/>
                </a:cubicBezTo>
                <a:lnTo>
                  <a:pt x="19553" y="74124"/>
                </a:lnTo>
                <a:cubicBezTo>
                  <a:pt x="14152" y="75570"/>
                  <a:pt x="8997" y="77757"/>
                  <a:pt x="4641" y="81409"/>
                </a:cubicBezTo>
                <a:cubicBezTo>
                  <a:pt x="2853" y="82893"/>
                  <a:pt x="1293" y="84604"/>
                  <a:pt x="0" y="86525"/>
                </a:cubicBezTo>
                <a:lnTo>
                  <a:pt x="0" y="87343"/>
                </a:lnTo>
                <a:cubicBezTo>
                  <a:pt x="5098" y="79887"/>
                  <a:pt x="14437" y="75874"/>
                  <a:pt x="23243" y="74086"/>
                </a:cubicBezTo>
                <a:cubicBezTo>
                  <a:pt x="29539" y="72812"/>
                  <a:pt x="35968" y="72317"/>
                  <a:pt x="42302" y="71252"/>
                </a:cubicBezTo>
                <a:cubicBezTo>
                  <a:pt x="46943" y="70472"/>
                  <a:pt x="51889" y="69102"/>
                  <a:pt x="54894" y="65241"/>
                </a:cubicBezTo>
                <a:lnTo>
                  <a:pt x="54894" y="65241"/>
                </a:lnTo>
                <a:cubicBezTo>
                  <a:pt x="54571" y="65774"/>
                  <a:pt x="54209" y="66287"/>
                  <a:pt x="53810" y="66782"/>
                </a:cubicBezTo>
                <a:cubicBezTo>
                  <a:pt x="49854" y="71480"/>
                  <a:pt x="43615" y="73040"/>
                  <a:pt x="37813" y="73991"/>
                </a:cubicBezTo>
                <a:cubicBezTo>
                  <a:pt x="26439" y="75874"/>
                  <a:pt x="14570" y="77567"/>
                  <a:pt x="5250" y="84985"/>
                </a:cubicBezTo>
                <a:cubicBezTo>
                  <a:pt x="3291" y="86506"/>
                  <a:pt x="1541" y="88275"/>
                  <a:pt x="0" y="90235"/>
                </a:cubicBezTo>
                <a:lnTo>
                  <a:pt x="0" y="91471"/>
                </a:lnTo>
                <a:cubicBezTo>
                  <a:pt x="5611" y="83634"/>
                  <a:pt x="15331" y="79164"/>
                  <a:pt x="24632" y="76958"/>
                </a:cubicBezTo>
                <a:cubicBezTo>
                  <a:pt x="31156" y="75417"/>
                  <a:pt x="37966" y="75151"/>
                  <a:pt x="44395" y="73268"/>
                </a:cubicBezTo>
                <a:cubicBezTo>
                  <a:pt x="49264" y="71841"/>
                  <a:pt x="54133" y="68950"/>
                  <a:pt x="56283" y="64138"/>
                </a:cubicBezTo>
                <a:cubicBezTo>
                  <a:pt x="57177" y="62141"/>
                  <a:pt x="57424" y="59915"/>
                  <a:pt x="57024" y="57747"/>
                </a:cubicBezTo>
                <a:lnTo>
                  <a:pt x="57024" y="57747"/>
                </a:lnTo>
                <a:cubicBezTo>
                  <a:pt x="58204" y="61209"/>
                  <a:pt x="57956" y="65032"/>
                  <a:pt x="55389" y="68113"/>
                </a:cubicBezTo>
                <a:cubicBezTo>
                  <a:pt x="51832" y="72450"/>
                  <a:pt x="45384" y="73858"/>
                  <a:pt x="40153" y="74847"/>
                </a:cubicBezTo>
                <a:cubicBezTo>
                  <a:pt x="34466" y="75931"/>
                  <a:pt x="28645" y="76330"/>
                  <a:pt x="23034" y="77700"/>
                </a:cubicBezTo>
                <a:cubicBezTo>
                  <a:pt x="18032" y="78879"/>
                  <a:pt x="13372" y="81143"/>
                  <a:pt x="9377" y="84357"/>
                </a:cubicBezTo>
                <a:cubicBezTo>
                  <a:pt x="5725" y="87305"/>
                  <a:pt x="2682" y="90900"/>
                  <a:pt x="0" y="94742"/>
                </a:cubicBezTo>
                <a:lnTo>
                  <a:pt x="0" y="95199"/>
                </a:lnTo>
                <a:cubicBezTo>
                  <a:pt x="2758" y="91281"/>
                  <a:pt x="5896" y="87629"/>
                  <a:pt x="9644" y="84604"/>
                </a:cubicBezTo>
                <a:cubicBezTo>
                  <a:pt x="14627" y="80572"/>
                  <a:pt x="20466" y="78404"/>
                  <a:pt x="26743" y="77262"/>
                </a:cubicBezTo>
                <a:cubicBezTo>
                  <a:pt x="32868" y="76159"/>
                  <a:pt x="39126" y="75969"/>
                  <a:pt x="45194" y="74485"/>
                </a:cubicBezTo>
                <a:cubicBezTo>
                  <a:pt x="50025" y="73325"/>
                  <a:pt x="55408" y="71195"/>
                  <a:pt x="57614" y="66382"/>
                </a:cubicBezTo>
                <a:cubicBezTo>
                  <a:pt x="60068" y="61019"/>
                  <a:pt x="57956" y="55084"/>
                  <a:pt x="53981" y="51128"/>
                </a:cubicBezTo>
                <a:cubicBezTo>
                  <a:pt x="53981" y="50900"/>
                  <a:pt x="53962" y="50671"/>
                  <a:pt x="53943" y="50443"/>
                </a:cubicBezTo>
                <a:lnTo>
                  <a:pt x="53943" y="50443"/>
                </a:lnTo>
                <a:cubicBezTo>
                  <a:pt x="57709" y="54799"/>
                  <a:pt x="60220" y="60372"/>
                  <a:pt x="58470" y="66192"/>
                </a:cubicBezTo>
                <a:cubicBezTo>
                  <a:pt x="56416" y="73021"/>
                  <a:pt x="49207" y="76292"/>
                  <a:pt x="42778" y="77586"/>
                </a:cubicBezTo>
                <a:cubicBezTo>
                  <a:pt x="35816" y="78974"/>
                  <a:pt x="28740" y="79126"/>
                  <a:pt x="21874" y="81124"/>
                </a:cubicBezTo>
                <a:cubicBezTo>
                  <a:pt x="15863" y="82873"/>
                  <a:pt x="10081" y="85670"/>
                  <a:pt x="5307" y="89759"/>
                </a:cubicBezTo>
                <a:cubicBezTo>
                  <a:pt x="3329" y="91452"/>
                  <a:pt x="1541" y="93354"/>
                  <a:pt x="0" y="95446"/>
                </a:cubicBezTo>
                <a:lnTo>
                  <a:pt x="0" y="97862"/>
                </a:lnTo>
                <a:cubicBezTo>
                  <a:pt x="6848" y="89131"/>
                  <a:pt x="19268" y="85498"/>
                  <a:pt x="30053" y="83634"/>
                </a:cubicBezTo>
                <a:cubicBezTo>
                  <a:pt x="37110" y="82417"/>
                  <a:pt x="44490" y="81428"/>
                  <a:pt x="50691" y="77548"/>
                </a:cubicBezTo>
                <a:cubicBezTo>
                  <a:pt x="54209" y="75379"/>
                  <a:pt x="56986" y="72165"/>
                  <a:pt x="58603" y="68361"/>
                </a:cubicBezTo>
                <a:cubicBezTo>
                  <a:pt x="59079" y="67391"/>
                  <a:pt x="59440" y="66363"/>
                  <a:pt x="59668" y="65298"/>
                </a:cubicBezTo>
                <a:cubicBezTo>
                  <a:pt x="59821" y="64518"/>
                  <a:pt x="59916" y="63720"/>
                  <a:pt x="59954" y="62921"/>
                </a:cubicBezTo>
                <a:cubicBezTo>
                  <a:pt x="59973" y="62711"/>
                  <a:pt x="59992" y="62502"/>
                  <a:pt x="60011" y="62293"/>
                </a:cubicBezTo>
                <a:cubicBezTo>
                  <a:pt x="60334" y="56301"/>
                  <a:pt x="57557" y="50633"/>
                  <a:pt x="52897" y="47076"/>
                </a:cubicBezTo>
                <a:lnTo>
                  <a:pt x="52897" y="47076"/>
                </a:lnTo>
                <a:cubicBezTo>
                  <a:pt x="54951" y="47837"/>
                  <a:pt x="56815" y="49017"/>
                  <a:pt x="58375" y="50576"/>
                </a:cubicBezTo>
                <a:cubicBezTo>
                  <a:pt x="61361" y="53543"/>
                  <a:pt x="62845" y="57576"/>
                  <a:pt x="63092" y="61722"/>
                </a:cubicBezTo>
                <a:cubicBezTo>
                  <a:pt x="62617" y="65717"/>
                  <a:pt x="61228" y="69559"/>
                  <a:pt x="59022" y="72945"/>
                </a:cubicBezTo>
                <a:cubicBezTo>
                  <a:pt x="55217" y="78765"/>
                  <a:pt x="49321" y="81980"/>
                  <a:pt x="42702" y="83653"/>
                </a:cubicBezTo>
                <a:cubicBezTo>
                  <a:pt x="36178" y="85289"/>
                  <a:pt x="29406" y="85651"/>
                  <a:pt x="22920" y="87419"/>
                </a:cubicBezTo>
                <a:cubicBezTo>
                  <a:pt x="17309" y="88941"/>
                  <a:pt x="12097" y="91680"/>
                  <a:pt x="7665" y="95427"/>
                </a:cubicBezTo>
                <a:cubicBezTo>
                  <a:pt x="4717" y="97919"/>
                  <a:pt x="2130" y="100810"/>
                  <a:pt x="0" y="104044"/>
                </a:cubicBezTo>
                <a:lnTo>
                  <a:pt x="0" y="106117"/>
                </a:lnTo>
                <a:cubicBezTo>
                  <a:pt x="5706" y="96721"/>
                  <a:pt x="15198" y="90158"/>
                  <a:pt x="26078" y="87762"/>
                </a:cubicBezTo>
                <a:cubicBezTo>
                  <a:pt x="28379" y="87248"/>
                  <a:pt x="30719" y="86868"/>
                  <a:pt x="33077" y="86487"/>
                </a:cubicBezTo>
                <a:lnTo>
                  <a:pt x="33077" y="86487"/>
                </a:lnTo>
                <a:cubicBezTo>
                  <a:pt x="28798" y="87229"/>
                  <a:pt x="24613" y="88180"/>
                  <a:pt x="20581" y="89892"/>
                </a:cubicBezTo>
                <a:cubicBezTo>
                  <a:pt x="15825" y="91908"/>
                  <a:pt x="11413" y="94666"/>
                  <a:pt x="7532" y="98052"/>
                </a:cubicBezTo>
                <a:cubicBezTo>
                  <a:pt x="4755" y="100468"/>
                  <a:pt x="2263" y="103207"/>
                  <a:pt x="114" y="106212"/>
                </a:cubicBezTo>
                <a:lnTo>
                  <a:pt x="0" y="106345"/>
                </a:lnTo>
                <a:lnTo>
                  <a:pt x="0" y="107772"/>
                </a:lnTo>
                <a:cubicBezTo>
                  <a:pt x="5896" y="101114"/>
                  <a:pt x="13029" y="95751"/>
                  <a:pt x="21360" y="92213"/>
                </a:cubicBezTo>
                <a:cubicBezTo>
                  <a:pt x="26591" y="90006"/>
                  <a:pt x="32050" y="88675"/>
                  <a:pt x="37680" y="87914"/>
                </a:cubicBezTo>
                <a:cubicBezTo>
                  <a:pt x="42835" y="87210"/>
                  <a:pt x="48104" y="86545"/>
                  <a:pt x="52536" y="83767"/>
                </a:cubicBezTo>
                <a:lnTo>
                  <a:pt x="52536" y="83767"/>
                </a:lnTo>
                <a:cubicBezTo>
                  <a:pt x="49169" y="86678"/>
                  <a:pt x="44737" y="87914"/>
                  <a:pt x="40134" y="88561"/>
                </a:cubicBezTo>
                <a:cubicBezTo>
                  <a:pt x="34295" y="89360"/>
                  <a:pt x="28626" y="90006"/>
                  <a:pt x="23053" y="92042"/>
                </a:cubicBezTo>
                <a:cubicBezTo>
                  <a:pt x="14037" y="95351"/>
                  <a:pt x="5954" y="101000"/>
                  <a:pt x="0" y="108552"/>
                </a:cubicBezTo>
                <a:lnTo>
                  <a:pt x="0" y="115760"/>
                </a:lnTo>
                <a:cubicBezTo>
                  <a:pt x="1419" y="115959"/>
                  <a:pt x="2854" y="116049"/>
                  <a:pt x="4295" y="116049"/>
                </a:cubicBezTo>
                <a:cubicBezTo>
                  <a:pt x="10314" y="116049"/>
                  <a:pt x="16448" y="114471"/>
                  <a:pt x="21988" y="112584"/>
                </a:cubicBezTo>
                <a:cubicBezTo>
                  <a:pt x="26477" y="111043"/>
                  <a:pt x="30871" y="109198"/>
                  <a:pt x="35322" y="107543"/>
                </a:cubicBezTo>
                <a:cubicBezTo>
                  <a:pt x="37205" y="106840"/>
                  <a:pt x="39088" y="106212"/>
                  <a:pt x="41009" y="105641"/>
                </a:cubicBezTo>
                <a:lnTo>
                  <a:pt x="41009" y="105641"/>
                </a:lnTo>
                <a:cubicBezTo>
                  <a:pt x="30099" y="110507"/>
                  <a:pt x="18883" y="116599"/>
                  <a:pt x="6838" y="116599"/>
                </a:cubicBezTo>
                <a:cubicBezTo>
                  <a:pt x="5464" y="116599"/>
                  <a:pt x="4079" y="116520"/>
                  <a:pt x="2682" y="116350"/>
                </a:cubicBezTo>
                <a:cubicBezTo>
                  <a:pt x="1788" y="116236"/>
                  <a:pt x="894" y="116084"/>
                  <a:pt x="0" y="115894"/>
                </a:cubicBezTo>
                <a:lnTo>
                  <a:pt x="0" y="116845"/>
                </a:lnTo>
                <a:cubicBezTo>
                  <a:pt x="2296" y="117304"/>
                  <a:pt x="4625" y="117533"/>
                  <a:pt x="6971" y="117533"/>
                </a:cubicBezTo>
                <a:cubicBezTo>
                  <a:pt x="7152" y="117533"/>
                  <a:pt x="7333" y="117532"/>
                  <a:pt x="7513" y="117529"/>
                </a:cubicBezTo>
                <a:lnTo>
                  <a:pt x="7513" y="117529"/>
                </a:lnTo>
                <a:cubicBezTo>
                  <a:pt x="6688" y="117579"/>
                  <a:pt x="5862" y="117605"/>
                  <a:pt x="5037" y="117605"/>
                </a:cubicBezTo>
                <a:cubicBezTo>
                  <a:pt x="3353" y="117605"/>
                  <a:pt x="1672" y="117499"/>
                  <a:pt x="0" y="117282"/>
                </a:cubicBezTo>
                <a:lnTo>
                  <a:pt x="0" y="117701"/>
                </a:lnTo>
                <a:cubicBezTo>
                  <a:pt x="1941" y="118019"/>
                  <a:pt x="3865" y="118165"/>
                  <a:pt x="5774" y="118165"/>
                </a:cubicBezTo>
                <a:cubicBezTo>
                  <a:pt x="16871" y="118165"/>
                  <a:pt x="27477" y="113242"/>
                  <a:pt x="38042" y="108666"/>
                </a:cubicBezTo>
                <a:lnTo>
                  <a:pt x="38042" y="108666"/>
                </a:lnTo>
                <a:cubicBezTo>
                  <a:pt x="35987" y="109617"/>
                  <a:pt x="33933" y="110587"/>
                  <a:pt x="31879" y="111557"/>
                </a:cubicBezTo>
                <a:cubicBezTo>
                  <a:pt x="26173" y="114277"/>
                  <a:pt x="20390" y="117035"/>
                  <a:pt x="14304" y="118804"/>
                </a:cubicBezTo>
                <a:cubicBezTo>
                  <a:pt x="11523" y="119610"/>
                  <a:pt x="8607" y="120138"/>
                  <a:pt x="5729" y="120138"/>
                </a:cubicBezTo>
                <a:cubicBezTo>
                  <a:pt x="3784" y="120138"/>
                  <a:pt x="1857" y="119896"/>
                  <a:pt x="0" y="119336"/>
                </a:cubicBezTo>
                <a:lnTo>
                  <a:pt x="0" y="119755"/>
                </a:lnTo>
                <a:cubicBezTo>
                  <a:pt x="2052" y="120466"/>
                  <a:pt x="4192" y="120769"/>
                  <a:pt x="6371" y="120769"/>
                </a:cubicBezTo>
                <a:cubicBezTo>
                  <a:pt x="14046" y="120769"/>
                  <a:pt x="22207" y="117003"/>
                  <a:pt x="28740" y="114010"/>
                </a:cubicBezTo>
                <a:cubicBezTo>
                  <a:pt x="38555" y="109541"/>
                  <a:pt x="48237" y="104196"/>
                  <a:pt x="58812" y="102027"/>
                </a:cubicBezTo>
                <a:lnTo>
                  <a:pt x="58812" y="102027"/>
                </a:lnTo>
                <a:cubicBezTo>
                  <a:pt x="54019" y="103245"/>
                  <a:pt x="49340" y="105185"/>
                  <a:pt x="45022" y="107372"/>
                </a:cubicBezTo>
                <a:cubicBezTo>
                  <a:pt x="42474" y="108666"/>
                  <a:pt x="39963" y="110092"/>
                  <a:pt x="37414" y="111538"/>
                </a:cubicBezTo>
                <a:cubicBezTo>
                  <a:pt x="28322" y="115932"/>
                  <a:pt x="19002" y="120116"/>
                  <a:pt x="8826" y="120801"/>
                </a:cubicBezTo>
                <a:cubicBezTo>
                  <a:pt x="7925" y="120865"/>
                  <a:pt x="7022" y="120897"/>
                  <a:pt x="6120" y="120897"/>
                </a:cubicBezTo>
                <a:cubicBezTo>
                  <a:pt x="4069" y="120897"/>
                  <a:pt x="2021" y="120732"/>
                  <a:pt x="0" y="120401"/>
                </a:cubicBezTo>
                <a:lnTo>
                  <a:pt x="0" y="121372"/>
                </a:lnTo>
                <a:cubicBezTo>
                  <a:pt x="1841" y="121644"/>
                  <a:pt x="3707" y="121771"/>
                  <a:pt x="5580" y="121771"/>
                </a:cubicBezTo>
                <a:cubicBezTo>
                  <a:pt x="10890" y="121771"/>
                  <a:pt x="16255" y="120754"/>
                  <a:pt x="21246" y="119165"/>
                </a:cubicBezTo>
                <a:cubicBezTo>
                  <a:pt x="23795" y="118347"/>
                  <a:pt x="26287" y="117396"/>
                  <a:pt x="28740" y="116369"/>
                </a:cubicBezTo>
                <a:lnTo>
                  <a:pt x="28740" y="116369"/>
                </a:lnTo>
                <a:cubicBezTo>
                  <a:pt x="22216" y="119831"/>
                  <a:pt x="15464" y="122684"/>
                  <a:pt x="8065" y="123255"/>
                </a:cubicBezTo>
                <a:cubicBezTo>
                  <a:pt x="7324" y="123317"/>
                  <a:pt x="6581" y="123348"/>
                  <a:pt x="5839" y="123348"/>
                </a:cubicBezTo>
                <a:cubicBezTo>
                  <a:pt x="3877" y="123348"/>
                  <a:pt x="1918" y="123131"/>
                  <a:pt x="0" y="122703"/>
                </a:cubicBezTo>
                <a:lnTo>
                  <a:pt x="0" y="123616"/>
                </a:lnTo>
                <a:cubicBezTo>
                  <a:pt x="1803" y="123981"/>
                  <a:pt x="3658" y="124147"/>
                  <a:pt x="5531" y="124147"/>
                </a:cubicBezTo>
                <a:cubicBezTo>
                  <a:pt x="10887" y="124147"/>
                  <a:pt x="16394" y="122783"/>
                  <a:pt x="21284" y="120782"/>
                </a:cubicBezTo>
                <a:cubicBezTo>
                  <a:pt x="27333" y="118328"/>
                  <a:pt x="32982" y="115000"/>
                  <a:pt x="38688" y="111823"/>
                </a:cubicBezTo>
                <a:cubicBezTo>
                  <a:pt x="40514" y="110929"/>
                  <a:pt x="42359" y="110035"/>
                  <a:pt x="44185" y="109179"/>
                </a:cubicBezTo>
                <a:lnTo>
                  <a:pt x="44185" y="109179"/>
                </a:lnTo>
                <a:cubicBezTo>
                  <a:pt x="39164" y="111994"/>
                  <a:pt x="34257" y="115095"/>
                  <a:pt x="29330" y="117815"/>
                </a:cubicBezTo>
                <a:cubicBezTo>
                  <a:pt x="21612" y="122066"/>
                  <a:pt x="12622" y="125645"/>
                  <a:pt x="3744" y="125645"/>
                </a:cubicBezTo>
                <a:cubicBezTo>
                  <a:pt x="2493" y="125645"/>
                  <a:pt x="1243" y="125573"/>
                  <a:pt x="0" y="125423"/>
                </a:cubicBezTo>
                <a:lnTo>
                  <a:pt x="0" y="126298"/>
                </a:lnTo>
                <a:cubicBezTo>
                  <a:pt x="1262" y="126445"/>
                  <a:pt x="2534" y="126514"/>
                  <a:pt x="3810" y="126514"/>
                </a:cubicBezTo>
                <a:cubicBezTo>
                  <a:pt x="8819" y="126514"/>
                  <a:pt x="13876" y="125436"/>
                  <a:pt x="18545" y="123692"/>
                </a:cubicBezTo>
                <a:cubicBezTo>
                  <a:pt x="28950" y="119774"/>
                  <a:pt x="37928" y="113078"/>
                  <a:pt x="47647" y="107848"/>
                </a:cubicBezTo>
                <a:cubicBezTo>
                  <a:pt x="49036" y="107087"/>
                  <a:pt x="50443" y="106383"/>
                  <a:pt x="51889" y="105736"/>
                </a:cubicBezTo>
                <a:cubicBezTo>
                  <a:pt x="52593" y="105451"/>
                  <a:pt x="53296" y="105166"/>
                  <a:pt x="54000" y="104881"/>
                </a:cubicBezTo>
                <a:lnTo>
                  <a:pt x="54000" y="104881"/>
                </a:lnTo>
                <a:cubicBezTo>
                  <a:pt x="49663" y="106745"/>
                  <a:pt x="45536" y="109293"/>
                  <a:pt x="41675" y="111785"/>
                </a:cubicBezTo>
                <a:cubicBezTo>
                  <a:pt x="31860" y="118100"/>
                  <a:pt x="21284" y="123331"/>
                  <a:pt x="10100" y="126811"/>
                </a:cubicBezTo>
                <a:cubicBezTo>
                  <a:pt x="8211" y="127395"/>
                  <a:pt x="6352" y="127718"/>
                  <a:pt x="4487" y="127718"/>
                </a:cubicBezTo>
                <a:cubicBezTo>
                  <a:pt x="3008" y="127718"/>
                  <a:pt x="1525" y="127515"/>
                  <a:pt x="19" y="127078"/>
                </a:cubicBezTo>
                <a:lnTo>
                  <a:pt x="19" y="127953"/>
                </a:lnTo>
                <a:cubicBezTo>
                  <a:pt x="1293" y="128314"/>
                  <a:pt x="2606" y="128504"/>
                  <a:pt x="3937" y="128561"/>
                </a:cubicBezTo>
                <a:cubicBezTo>
                  <a:pt x="2644" y="128828"/>
                  <a:pt x="1331" y="128980"/>
                  <a:pt x="0" y="128999"/>
                </a:cubicBezTo>
                <a:lnTo>
                  <a:pt x="0" y="129950"/>
                </a:lnTo>
                <a:cubicBezTo>
                  <a:pt x="2359" y="129893"/>
                  <a:pt x="4812" y="129322"/>
                  <a:pt x="6981" y="128790"/>
                </a:cubicBezTo>
                <a:cubicBezTo>
                  <a:pt x="13239" y="127268"/>
                  <a:pt x="19515" y="125651"/>
                  <a:pt x="25488" y="123236"/>
                </a:cubicBezTo>
                <a:cubicBezTo>
                  <a:pt x="32031" y="120592"/>
                  <a:pt x="37756" y="116597"/>
                  <a:pt x="43539" y="112679"/>
                </a:cubicBezTo>
                <a:lnTo>
                  <a:pt x="43539" y="112679"/>
                </a:lnTo>
                <a:lnTo>
                  <a:pt x="42911" y="113155"/>
                </a:lnTo>
                <a:cubicBezTo>
                  <a:pt x="38251" y="116769"/>
                  <a:pt x="33629" y="120382"/>
                  <a:pt x="28341" y="123045"/>
                </a:cubicBezTo>
                <a:cubicBezTo>
                  <a:pt x="22920" y="125765"/>
                  <a:pt x="17024" y="127820"/>
                  <a:pt x="11184" y="129474"/>
                </a:cubicBezTo>
                <a:cubicBezTo>
                  <a:pt x="8768" y="130154"/>
                  <a:pt x="6100" y="130654"/>
                  <a:pt x="3495" y="130654"/>
                </a:cubicBezTo>
                <a:cubicBezTo>
                  <a:pt x="2307" y="130654"/>
                  <a:pt x="1132" y="130550"/>
                  <a:pt x="0" y="130311"/>
                </a:cubicBezTo>
                <a:lnTo>
                  <a:pt x="0" y="131319"/>
                </a:lnTo>
                <a:cubicBezTo>
                  <a:pt x="1055" y="131515"/>
                  <a:pt x="2143" y="131603"/>
                  <a:pt x="3252" y="131603"/>
                </a:cubicBezTo>
                <a:cubicBezTo>
                  <a:pt x="5801" y="131603"/>
                  <a:pt x="8459" y="131140"/>
                  <a:pt x="11070" y="130463"/>
                </a:cubicBezTo>
                <a:lnTo>
                  <a:pt x="11070" y="130463"/>
                </a:lnTo>
                <a:cubicBezTo>
                  <a:pt x="8487" y="131946"/>
                  <a:pt x="5673" y="132694"/>
                  <a:pt x="2886" y="132694"/>
                </a:cubicBezTo>
                <a:cubicBezTo>
                  <a:pt x="1917" y="132694"/>
                  <a:pt x="952" y="132604"/>
                  <a:pt x="0" y="132423"/>
                </a:cubicBezTo>
                <a:lnTo>
                  <a:pt x="0" y="132974"/>
                </a:lnTo>
                <a:cubicBezTo>
                  <a:pt x="533" y="133088"/>
                  <a:pt x="1046" y="133183"/>
                  <a:pt x="1579" y="133260"/>
                </a:cubicBezTo>
                <a:cubicBezTo>
                  <a:pt x="1189" y="133287"/>
                  <a:pt x="809" y="133305"/>
                  <a:pt x="425" y="133305"/>
                </a:cubicBezTo>
                <a:cubicBezTo>
                  <a:pt x="284" y="133305"/>
                  <a:pt x="143" y="133303"/>
                  <a:pt x="0" y="133298"/>
                </a:cubicBezTo>
                <a:lnTo>
                  <a:pt x="0" y="134287"/>
                </a:lnTo>
                <a:cubicBezTo>
                  <a:pt x="1769" y="134249"/>
                  <a:pt x="3538" y="134020"/>
                  <a:pt x="5269" y="133621"/>
                </a:cubicBezTo>
                <a:cubicBezTo>
                  <a:pt x="11565" y="132175"/>
                  <a:pt x="17290" y="128790"/>
                  <a:pt x="23282" y="126393"/>
                </a:cubicBezTo>
                <a:lnTo>
                  <a:pt x="23282" y="126393"/>
                </a:lnTo>
                <a:cubicBezTo>
                  <a:pt x="19116" y="129018"/>
                  <a:pt x="15065" y="131814"/>
                  <a:pt x="10557" y="133811"/>
                </a:cubicBezTo>
                <a:cubicBezTo>
                  <a:pt x="7349" y="135228"/>
                  <a:pt x="3740" y="136152"/>
                  <a:pt x="213" y="136152"/>
                </a:cubicBezTo>
                <a:cubicBezTo>
                  <a:pt x="142" y="136152"/>
                  <a:pt x="71" y="136151"/>
                  <a:pt x="0" y="136151"/>
                </a:cubicBezTo>
                <a:lnTo>
                  <a:pt x="0" y="136950"/>
                </a:lnTo>
                <a:cubicBezTo>
                  <a:pt x="2891" y="136912"/>
                  <a:pt x="5763" y="136379"/>
                  <a:pt x="8483" y="135371"/>
                </a:cubicBezTo>
                <a:cubicBezTo>
                  <a:pt x="14760" y="133050"/>
                  <a:pt x="20143" y="129018"/>
                  <a:pt x="25906" y="125689"/>
                </a:cubicBezTo>
                <a:lnTo>
                  <a:pt x="25906" y="125689"/>
                </a:lnTo>
                <a:lnTo>
                  <a:pt x="24670" y="126621"/>
                </a:lnTo>
                <a:cubicBezTo>
                  <a:pt x="20828" y="129531"/>
                  <a:pt x="17100" y="132651"/>
                  <a:pt x="12877" y="134990"/>
                </a:cubicBezTo>
                <a:cubicBezTo>
                  <a:pt x="9381" y="136940"/>
                  <a:pt x="5557" y="138296"/>
                  <a:pt x="1578" y="138296"/>
                </a:cubicBezTo>
                <a:cubicBezTo>
                  <a:pt x="1055" y="138296"/>
                  <a:pt x="528" y="138273"/>
                  <a:pt x="0" y="138224"/>
                </a:cubicBezTo>
                <a:lnTo>
                  <a:pt x="0" y="138985"/>
                </a:lnTo>
                <a:cubicBezTo>
                  <a:pt x="340" y="139000"/>
                  <a:pt x="680" y="139007"/>
                  <a:pt x="1019" y="139007"/>
                </a:cubicBezTo>
                <a:cubicBezTo>
                  <a:pt x="4155" y="139007"/>
                  <a:pt x="7255" y="138374"/>
                  <a:pt x="10138" y="137121"/>
                </a:cubicBezTo>
                <a:cubicBezTo>
                  <a:pt x="14722" y="135143"/>
                  <a:pt x="18717" y="132080"/>
                  <a:pt x="22635" y="129018"/>
                </a:cubicBezTo>
                <a:cubicBezTo>
                  <a:pt x="23358" y="128447"/>
                  <a:pt x="24099" y="127896"/>
                  <a:pt x="24841" y="127344"/>
                </a:cubicBezTo>
                <a:lnTo>
                  <a:pt x="24841" y="127344"/>
                </a:lnTo>
                <a:cubicBezTo>
                  <a:pt x="21037" y="130482"/>
                  <a:pt x="17347" y="133773"/>
                  <a:pt x="13048" y="136189"/>
                </a:cubicBezTo>
                <a:cubicBezTo>
                  <a:pt x="9680" y="138098"/>
                  <a:pt x="5959" y="139303"/>
                  <a:pt x="2138" y="139303"/>
                </a:cubicBezTo>
                <a:cubicBezTo>
                  <a:pt x="1428" y="139303"/>
                  <a:pt x="715" y="139261"/>
                  <a:pt x="0" y="139175"/>
                </a:cubicBezTo>
                <a:lnTo>
                  <a:pt x="0" y="139689"/>
                </a:lnTo>
                <a:cubicBezTo>
                  <a:pt x="786" y="139778"/>
                  <a:pt x="1574" y="139822"/>
                  <a:pt x="2359" y="139822"/>
                </a:cubicBezTo>
                <a:cubicBezTo>
                  <a:pt x="5432" y="139822"/>
                  <a:pt x="8473" y="139146"/>
                  <a:pt x="11260" y="137844"/>
                </a:cubicBezTo>
                <a:cubicBezTo>
                  <a:pt x="19268" y="134153"/>
                  <a:pt x="25031" y="127097"/>
                  <a:pt x="32545" y="122646"/>
                </a:cubicBezTo>
                <a:lnTo>
                  <a:pt x="32545" y="122646"/>
                </a:lnTo>
                <a:cubicBezTo>
                  <a:pt x="26591" y="128048"/>
                  <a:pt x="20980" y="133887"/>
                  <a:pt x="13790" y="137615"/>
                </a:cubicBezTo>
                <a:cubicBezTo>
                  <a:pt x="10072" y="139526"/>
                  <a:pt x="5711" y="140686"/>
                  <a:pt x="1463" y="140686"/>
                </a:cubicBezTo>
                <a:cubicBezTo>
                  <a:pt x="973" y="140686"/>
                  <a:pt x="485" y="140671"/>
                  <a:pt x="0" y="140640"/>
                </a:cubicBezTo>
                <a:lnTo>
                  <a:pt x="0" y="141591"/>
                </a:lnTo>
                <a:cubicBezTo>
                  <a:pt x="385" y="141607"/>
                  <a:pt x="771" y="141615"/>
                  <a:pt x="1156" y="141615"/>
                </a:cubicBezTo>
                <a:cubicBezTo>
                  <a:pt x="4778" y="141615"/>
                  <a:pt x="8362" y="140889"/>
                  <a:pt x="11698" y="139479"/>
                </a:cubicBezTo>
                <a:cubicBezTo>
                  <a:pt x="20581" y="135694"/>
                  <a:pt x="27143" y="128561"/>
                  <a:pt x="34085" y="122037"/>
                </a:cubicBezTo>
                <a:lnTo>
                  <a:pt x="34085" y="122037"/>
                </a:lnTo>
                <a:cubicBezTo>
                  <a:pt x="29482" y="127268"/>
                  <a:pt x="25127" y="132727"/>
                  <a:pt x="19249" y="136569"/>
                </a:cubicBezTo>
                <a:cubicBezTo>
                  <a:pt x="13844" y="140113"/>
                  <a:pt x="7407" y="142178"/>
                  <a:pt x="1001" y="142178"/>
                </a:cubicBezTo>
                <a:cubicBezTo>
                  <a:pt x="667" y="142178"/>
                  <a:pt x="334" y="142173"/>
                  <a:pt x="0" y="142161"/>
                </a:cubicBezTo>
                <a:lnTo>
                  <a:pt x="0" y="143474"/>
                </a:lnTo>
                <a:cubicBezTo>
                  <a:pt x="330" y="143485"/>
                  <a:pt x="660" y="143490"/>
                  <a:pt x="987" y="143490"/>
                </a:cubicBezTo>
                <a:cubicBezTo>
                  <a:pt x="10434" y="143490"/>
                  <a:pt x="18781" y="139034"/>
                  <a:pt x="25564" y="132765"/>
                </a:cubicBezTo>
                <a:lnTo>
                  <a:pt x="25564" y="132765"/>
                </a:lnTo>
                <a:cubicBezTo>
                  <a:pt x="23833" y="134591"/>
                  <a:pt x="21988" y="136322"/>
                  <a:pt x="20048" y="137901"/>
                </a:cubicBezTo>
                <a:cubicBezTo>
                  <a:pt x="14994" y="141962"/>
                  <a:pt x="8552" y="144773"/>
                  <a:pt x="2186" y="144773"/>
                </a:cubicBezTo>
                <a:cubicBezTo>
                  <a:pt x="1844" y="144773"/>
                  <a:pt x="1502" y="144765"/>
                  <a:pt x="1160" y="144748"/>
                </a:cubicBezTo>
                <a:cubicBezTo>
                  <a:pt x="780" y="144672"/>
                  <a:pt x="380" y="144596"/>
                  <a:pt x="0" y="144520"/>
                </a:cubicBezTo>
                <a:lnTo>
                  <a:pt x="0" y="146802"/>
                </a:lnTo>
                <a:cubicBezTo>
                  <a:pt x="1731" y="147069"/>
                  <a:pt x="3481" y="147240"/>
                  <a:pt x="5231" y="147316"/>
                </a:cubicBezTo>
                <a:cubicBezTo>
                  <a:pt x="6277" y="147620"/>
                  <a:pt x="7342" y="147848"/>
                  <a:pt x="8407" y="148039"/>
                </a:cubicBezTo>
                <a:cubicBezTo>
                  <a:pt x="5573" y="147963"/>
                  <a:pt x="2758" y="147582"/>
                  <a:pt x="0" y="146935"/>
                </a:cubicBezTo>
                <a:lnTo>
                  <a:pt x="0" y="147944"/>
                </a:lnTo>
                <a:cubicBezTo>
                  <a:pt x="3436" y="148830"/>
                  <a:pt x="6973" y="149195"/>
                  <a:pt x="10539" y="149195"/>
                </a:cubicBezTo>
                <a:cubicBezTo>
                  <a:pt x="11336" y="149195"/>
                  <a:pt x="12135" y="149177"/>
                  <a:pt x="12934" y="149142"/>
                </a:cubicBezTo>
                <a:lnTo>
                  <a:pt x="12934" y="149142"/>
                </a:lnTo>
                <a:cubicBezTo>
                  <a:pt x="10671" y="149351"/>
                  <a:pt x="8426" y="149503"/>
                  <a:pt x="6182" y="149617"/>
                </a:cubicBezTo>
                <a:cubicBezTo>
                  <a:pt x="4903" y="149700"/>
                  <a:pt x="3617" y="149746"/>
                  <a:pt x="2333" y="149746"/>
                </a:cubicBezTo>
                <a:cubicBezTo>
                  <a:pt x="1554" y="149746"/>
                  <a:pt x="775" y="149729"/>
                  <a:pt x="0" y="149693"/>
                </a:cubicBezTo>
                <a:lnTo>
                  <a:pt x="0" y="151824"/>
                </a:lnTo>
                <a:lnTo>
                  <a:pt x="1674" y="152071"/>
                </a:lnTo>
                <a:cubicBezTo>
                  <a:pt x="2244" y="152147"/>
                  <a:pt x="2834" y="152223"/>
                  <a:pt x="3405" y="152280"/>
                </a:cubicBezTo>
                <a:cubicBezTo>
                  <a:pt x="10254" y="154162"/>
                  <a:pt x="17328" y="155118"/>
                  <a:pt x="24424" y="155118"/>
                </a:cubicBezTo>
                <a:cubicBezTo>
                  <a:pt x="26078" y="155118"/>
                  <a:pt x="27733" y="155066"/>
                  <a:pt x="29387" y="154962"/>
                </a:cubicBezTo>
                <a:lnTo>
                  <a:pt x="29387" y="154962"/>
                </a:lnTo>
                <a:cubicBezTo>
                  <a:pt x="24414" y="155813"/>
                  <a:pt x="19423" y="156447"/>
                  <a:pt x="14361" y="156447"/>
                </a:cubicBezTo>
                <a:cubicBezTo>
                  <a:pt x="14215" y="156447"/>
                  <a:pt x="14069" y="156447"/>
                  <a:pt x="13923" y="156446"/>
                </a:cubicBezTo>
                <a:cubicBezTo>
                  <a:pt x="9187" y="156389"/>
                  <a:pt x="4451" y="155780"/>
                  <a:pt x="0" y="154277"/>
                </a:cubicBezTo>
                <a:lnTo>
                  <a:pt x="0" y="155019"/>
                </a:lnTo>
                <a:cubicBezTo>
                  <a:pt x="4974" y="156825"/>
                  <a:pt x="10307" y="157505"/>
                  <a:pt x="15663" y="157505"/>
                </a:cubicBezTo>
                <a:cubicBezTo>
                  <a:pt x="19279" y="157505"/>
                  <a:pt x="22905" y="157195"/>
                  <a:pt x="26439" y="156712"/>
                </a:cubicBezTo>
                <a:cubicBezTo>
                  <a:pt x="37024" y="155257"/>
                  <a:pt x="47961" y="152017"/>
                  <a:pt x="58793" y="152017"/>
                </a:cubicBezTo>
                <a:cubicBezTo>
                  <a:pt x="61976" y="152017"/>
                  <a:pt x="65150" y="152297"/>
                  <a:pt x="68304" y="152984"/>
                </a:cubicBezTo>
                <a:lnTo>
                  <a:pt x="68665" y="153060"/>
                </a:lnTo>
                <a:cubicBezTo>
                  <a:pt x="65880" y="152607"/>
                  <a:pt x="63031" y="152436"/>
                  <a:pt x="60346" y="152436"/>
                </a:cubicBezTo>
                <a:cubicBezTo>
                  <a:pt x="58409" y="152436"/>
                  <a:pt x="56557" y="152525"/>
                  <a:pt x="54875" y="152661"/>
                </a:cubicBezTo>
                <a:cubicBezTo>
                  <a:pt x="40933" y="153783"/>
                  <a:pt x="27713" y="159071"/>
                  <a:pt x="13771" y="160155"/>
                </a:cubicBezTo>
                <a:cubicBezTo>
                  <a:pt x="12359" y="160264"/>
                  <a:pt x="10950" y="160325"/>
                  <a:pt x="9548" y="160325"/>
                </a:cubicBezTo>
                <a:cubicBezTo>
                  <a:pt x="6307" y="160325"/>
                  <a:pt x="3107" y="160001"/>
                  <a:pt x="0" y="159204"/>
                </a:cubicBezTo>
                <a:lnTo>
                  <a:pt x="0" y="160383"/>
                </a:lnTo>
                <a:cubicBezTo>
                  <a:pt x="2891" y="161112"/>
                  <a:pt x="5922" y="161404"/>
                  <a:pt x="8988" y="161404"/>
                </a:cubicBezTo>
                <a:cubicBezTo>
                  <a:pt x="15119" y="161404"/>
                  <a:pt x="21392" y="160237"/>
                  <a:pt x="26972" y="159071"/>
                </a:cubicBezTo>
                <a:cubicBezTo>
                  <a:pt x="37831" y="156788"/>
                  <a:pt x="48903" y="153379"/>
                  <a:pt x="60076" y="153379"/>
                </a:cubicBezTo>
                <a:cubicBezTo>
                  <a:pt x="62680" y="153379"/>
                  <a:pt x="65290" y="153564"/>
                  <a:pt x="67904" y="153992"/>
                </a:cubicBezTo>
                <a:cubicBezTo>
                  <a:pt x="71899" y="154639"/>
                  <a:pt x="75969" y="155913"/>
                  <a:pt x="79279" y="158215"/>
                </a:cubicBezTo>
                <a:cubicBezTo>
                  <a:pt x="80477" y="159242"/>
                  <a:pt x="81561" y="160421"/>
                  <a:pt x="82474" y="161715"/>
                </a:cubicBezTo>
                <a:cubicBezTo>
                  <a:pt x="76779" y="156313"/>
                  <a:pt x="68645" y="154855"/>
                  <a:pt x="60713" y="154855"/>
                </a:cubicBezTo>
                <a:cubicBezTo>
                  <a:pt x="57863" y="154855"/>
                  <a:pt x="55039" y="155043"/>
                  <a:pt x="52364" y="155305"/>
                </a:cubicBezTo>
                <a:cubicBezTo>
                  <a:pt x="45783" y="155932"/>
                  <a:pt x="39278" y="157207"/>
                  <a:pt x="32868" y="158747"/>
                </a:cubicBezTo>
                <a:cubicBezTo>
                  <a:pt x="26154" y="160364"/>
                  <a:pt x="19420" y="162875"/>
                  <a:pt x="12478" y="163293"/>
                </a:cubicBezTo>
                <a:cubicBezTo>
                  <a:pt x="11930" y="163327"/>
                  <a:pt x="11383" y="163344"/>
                  <a:pt x="10837" y="163344"/>
                </a:cubicBezTo>
                <a:cubicBezTo>
                  <a:pt x="7109" y="163344"/>
                  <a:pt x="3417" y="162556"/>
                  <a:pt x="0" y="161030"/>
                </a:cubicBezTo>
                <a:lnTo>
                  <a:pt x="0" y="162019"/>
                </a:lnTo>
                <a:cubicBezTo>
                  <a:pt x="2092" y="162932"/>
                  <a:pt x="4299" y="163560"/>
                  <a:pt x="6562" y="163921"/>
                </a:cubicBezTo>
                <a:cubicBezTo>
                  <a:pt x="7910" y="164130"/>
                  <a:pt x="9253" y="164223"/>
                  <a:pt x="10590" y="164223"/>
                </a:cubicBezTo>
                <a:cubicBezTo>
                  <a:pt x="15327" y="164223"/>
                  <a:pt x="19991" y="163064"/>
                  <a:pt x="24575" y="161848"/>
                </a:cubicBezTo>
                <a:cubicBezTo>
                  <a:pt x="35986" y="158774"/>
                  <a:pt x="47837" y="155832"/>
                  <a:pt x="59742" y="155832"/>
                </a:cubicBezTo>
                <a:cubicBezTo>
                  <a:pt x="61390" y="155832"/>
                  <a:pt x="63040" y="155888"/>
                  <a:pt x="64690" y="156008"/>
                </a:cubicBezTo>
                <a:cubicBezTo>
                  <a:pt x="69921" y="156389"/>
                  <a:pt x="75246" y="157758"/>
                  <a:pt x="79526" y="160726"/>
                </a:cubicBezTo>
                <a:cubicBezTo>
                  <a:pt x="79032" y="160535"/>
                  <a:pt x="78518" y="160345"/>
                  <a:pt x="78023" y="160174"/>
                </a:cubicBezTo>
                <a:cubicBezTo>
                  <a:pt x="72185" y="157327"/>
                  <a:pt x="65533" y="156181"/>
                  <a:pt x="58958" y="156181"/>
                </a:cubicBezTo>
                <a:cubicBezTo>
                  <a:pt x="56001" y="156181"/>
                  <a:pt x="53060" y="156413"/>
                  <a:pt x="50215" y="156826"/>
                </a:cubicBezTo>
                <a:cubicBezTo>
                  <a:pt x="43406" y="157834"/>
                  <a:pt x="36805" y="159870"/>
                  <a:pt x="30319" y="162114"/>
                </a:cubicBezTo>
                <a:cubicBezTo>
                  <a:pt x="23814" y="164339"/>
                  <a:pt x="17233" y="166774"/>
                  <a:pt x="10347" y="167345"/>
                </a:cubicBezTo>
                <a:cubicBezTo>
                  <a:pt x="9388" y="167429"/>
                  <a:pt x="8425" y="167471"/>
                  <a:pt x="7463" y="167471"/>
                </a:cubicBezTo>
                <a:cubicBezTo>
                  <a:pt x="4954" y="167471"/>
                  <a:pt x="2447" y="167186"/>
                  <a:pt x="0" y="166622"/>
                </a:cubicBezTo>
                <a:lnTo>
                  <a:pt x="0" y="167706"/>
                </a:lnTo>
                <a:cubicBezTo>
                  <a:pt x="2210" y="168217"/>
                  <a:pt x="4493" y="168439"/>
                  <a:pt x="6800" y="168439"/>
                </a:cubicBezTo>
                <a:cubicBezTo>
                  <a:pt x="12396" y="168439"/>
                  <a:pt x="18134" y="167132"/>
                  <a:pt x="23320" y="165462"/>
                </a:cubicBezTo>
                <a:cubicBezTo>
                  <a:pt x="29863" y="163350"/>
                  <a:pt x="36254" y="160764"/>
                  <a:pt x="42968" y="159185"/>
                </a:cubicBezTo>
                <a:cubicBezTo>
                  <a:pt x="48178" y="157956"/>
                  <a:pt x="53554" y="157160"/>
                  <a:pt x="58917" y="157160"/>
                </a:cubicBezTo>
                <a:cubicBezTo>
                  <a:pt x="60114" y="157160"/>
                  <a:pt x="61309" y="157200"/>
                  <a:pt x="62502" y="157283"/>
                </a:cubicBezTo>
                <a:cubicBezTo>
                  <a:pt x="61928" y="157267"/>
                  <a:pt x="61354" y="157259"/>
                  <a:pt x="60780" y="157259"/>
                </a:cubicBezTo>
                <a:cubicBezTo>
                  <a:pt x="55916" y="157259"/>
                  <a:pt x="51064" y="157834"/>
                  <a:pt x="46335" y="158957"/>
                </a:cubicBezTo>
                <a:cubicBezTo>
                  <a:pt x="39887" y="160440"/>
                  <a:pt x="33686" y="162761"/>
                  <a:pt x="27618" y="165386"/>
                </a:cubicBezTo>
                <a:cubicBezTo>
                  <a:pt x="21552" y="168050"/>
                  <a:pt x="15297" y="170978"/>
                  <a:pt x="8538" y="170978"/>
                </a:cubicBezTo>
                <a:cubicBezTo>
                  <a:pt x="8494" y="170978"/>
                  <a:pt x="8451" y="170978"/>
                  <a:pt x="8407" y="170978"/>
                </a:cubicBezTo>
                <a:cubicBezTo>
                  <a:pt x="5535" y="170959"/>
                  <a:pt x="2701" y="170445"/>
                  <a:pt x="0" y="169494"/>
                </a:cubicBezTo>
                <a:lnTo>
                  <a:pt x="0" y="170103"/>
                </a:lnTo>
                <a:cubicBezTo>
                  <a:pt x="1103" y="170502"/>
                  <a:pt x="2225" y="170845"/>
                  <a:pt x="3367" y="171092"/>
                </a:cubicBezTo>
                <a:cubicBezTo>
                  <a:pt x="5129" y="171479"/>
                  <a:pt x="6883" y="171654"/>
                  <a:pt x="8625" y="171654"/>
                </a:cubicBezTo>
                <a:cubicBezTo>
                  <a:pt x="12787" y="171654"/>
                  <a:pt x="16883" y="170654"/>
                  <a:pt x="20866" y="169152"/>
                </a:cubicBezTo>
                <a:cubicBezTo>
                  <a:pt x="27162" y="166774"/>
                  <a:pt x="33172" y="163826"/>
                  <a:pt x="39601" y="161791"/>
                </a:cubicBezTo>
                <a:cubicBezTo>
                  <a:pt x="46183" y="159698"/>
                  <a:pt x="53011" y="158291"/>
                  <a:pt x="59935" y="158158"/>
                </a:cubicBezTo>
                <a:lnTo>
                  <a:pt x="60391" y="158158"/>
                </a:lnTo>
                <a:cubicBezTo>
                  <a:pt x="57386" y="158367"/>
                  <a:pt x="54419" y="158880"/>
                  <a:pt x="51546" y="159717"/>
                </a:cubicBezTo>
                <a:cubicBezTo>
                  <a:pt x="49492" y="160079"/>
                  <a:pt x="47457" y="160554"/>
                  <a:pt x="45460" y="161144"/>
                </a:cubicBezTo>
                <a:cubicBezTo>
                  <a:pt x="33838" y="164606"/>
                  <a:pt x="24099" y="172937"/>
                  <a:pt x="11584" y="173412"/>
                </a:cubicBezTo>
                <a:cubicBezTo>
                  <a:pt x="11129" y="173428"/>
                  <a:pt x="10674" y="173436"/>
                  <a:pt x="10218" y="173436"/>
                </a:cubicBezTo>
                <a:cubicBezTo>
                  <a:pt x="6772" y="173436"/>
                  <a:pt x="3327" y="172990"/>
                  <a:pt x="0" y="172100"/>
                </a:cubicBezTo>
                <a:lnTo>
                  <a:pt x="0" y="173184"/>
                </a:lnTo>
                <a:cubicBezTo>
                  <a:pt x="3083" y="173938"/>
                  <a:pt x="6226" y="174313"/>
                  <a:pt x="9362" y="174313"/>
                </a:cubicBezTo>
                <a:cubicBezTo>
                  <a:pt x="14295" y="174313"/>
                  <a:pt x="19212" y="173386"/>
                  <a:pt x="23852" y="171548"/>
                </a:cubicBezTo>
                <a:cubicBezTo>
                  <a:pt x="29425" y="169380"/>
                  <a:pt x="34561" y="166242"/>
                  <a:pt x="40039" y="163902"/>
                </a:cubicBezTo>
                <a:cubicBezTo>
                  <a:pt x="41732" y="163179"/>
                  <a:pt x="43482" y="162551"/>
                  <a:pt x="45232" y="162019"/>
                </a:cubicBezTo>
                <a:lnTo>
                  <a:pt x="45232" y="162019"/>
                </a:lnTo>
                <a:cubicBezTo>
                  <a:pt x="35055" y="166394"/>
                  <a:pt x="25868" y="173222"/>
                  <a:pt x="14874" y="175524"/>
                </a:cubicBezTo>
                <a:cubicBezTo>
                  <a:pt x="12744" y="175964"/>
                  <a:pt x="10573" y="176202"/>
                  <a:pt x="8414" y="176202"/>
                </a:cubicBezTo>
                <a:cubicBezTo>
                  <a:pt x="5542" y="176202"/>
                  <a:pt x="2693" y="175781"/>
                  <a:pt x="0" y="174858"/>
                </a:cubicBezTo>
                <a:lnTo>
                  <a:pt x="0" y="175314"/>
                </a:lnTo>
                <a:cubicBezTo>
                  <a:pt x="2625" y="176246"/>
                  <a:pt x="5378" y="176646"/>
                  <a:pt x="8169" y="176646"/>
                </a:cubicBezTo>
                <a:cubicBezTo>
                  <a:pt x="14497" y="176646"/>
                  <a:pt x="21017" y="174586"/>
                  <a:pt x="26667" y="171986"/>
                </a:cubicBezTo>
                <a:cubicBezTo>
                  <a:pt x="32564" y="169266"/>
                  <a:pt x="38137" y="165880"/>
                  <a:pt x="44090" y="163255"/>
                </a:cubicBezTo>
                <a:cubicBezTo>
                  <a:pt x="46620" y="162133"/>
                  <a:pt x="49226" y="161182"/>
                  <a:pt x="51908" y="160459"/>
                </a:cubicBezTo>
                <a:cubicBezTo>
                  <a:pt x="52764" y="160307"/>
                  <a:pt x="53639" y="160193"/>
                  <a:pt x="54495" y="160098"/>
                </a:cubicBezTo>
                <a:lnTo>
                  <a:pt x="54495" y="160098"/>
                </a:lnTo>
                <a:cubicBezTo>
                  <a:pt x="51737" y="160878"/>
                  <a:pt x="49036" y="161924"/>
                  <a:pt x="46468" y="163217"/>
                </a:cubicBezTo>
                <a:cubicBezTo>
                  <a:pt x="40990" y="165975"/>
                  <a:pt x="35911" y="169494"/>
                  <a:pt x="30281" y="171986"/>
                </a:cubicBezTo>
                <a:cubicBezTo>
                  <a:pt x="24689" y="174458"/>
                  <a:pt x="18774" y="176075"/>
                  <a:pt x="12706" y="176779"/>
                </a:cubicBezTo>
                <a:cubicBezTo>
                  <a:pt x="12596" y="176778"/>
                  <a:pt x="12486" y="176777"/>
                  <a:pt x="12377" y="176777"/>
                </a:cubicBezTo>
                <a:cubicBezTo>
                  <a:pt x="10736" y="176777"/>
                  <a:pt x="9097" y="176910"/>
                  <a:pt x="7475" y="177159"/>
                </a:cubicBezTo>
                <a:cubicBezTo>
                  <a:pt x="7123" y="177165"/>
                  <a:pt x="6770" y="177168"/>
                  <a:pt x="6418" y="177168"/>
                </a:cubicBezTo>
                <a:cubicBezTo>
                  <a:pt x="4279" y="177168"/>
                  <a:pt x="2139" y="177067"/>
                  <a:pt x="0" y="176855"/>
                </a:cubicBezTo>
                <a:lnTo>
                  <a:pt x="0" y="178377"/>
                </a:lnTo>
                <a:cubicBezTo>
                  <a:pt x="742" y="178415"/>
                  <a:pt x="1503" y="178472"/>
                  <a:pt x="2263" y="178491"/>
                </a:cubicBezTo>
                <a:cubicBezTo>
                  <a:pt x="1484" y="178757"/>
                  <a:pt x="742" y="179081"/>
                  <a:pt x="0" y="179442"/>
                </a:cubicBezTo>
                <a:lnTo>
                  <a:pt x="0" y="180659"/>
                </a:lnTo>
                <a:cubicBezTo>
                  <a:pt x="2682" y="179461"/>
                  <a:pt x="5516" y="178681"/>
                  <a:pt x="8426" y="178320"/>
                </a:cubicBezTo>
                <a:cubicBezTo>
                  <a:pt x="9092" y="178263"/>
                  <a:pt x="9739" y="178206"/>
                  <a:pt x="10404" y="178130"/>
                </a:cubicBezTo>
                <a:cubicBezTo>
                  <a:pt x="11050" y="178095"/>
                  <a:pt x="11696" y="178078"/>
                  <a:pt x="12341" y="178078"/>
                </a:cubicBezTo>
                <a:cubicBezTo>
                  <a:pt x="16356" y="178078"/>
                  <a:pt x="20355" y="178740"/>
                  <a:pt x="24156" y="180051"/>
                </a:cubicBezTo>
                <a:cubicBezTo>
                  <a:pt x="30795" y="182295"/>
                  <a:pt x="36710" y="186023"/>
                  <a:pt x="42302" y="190208"/>
                </a:cubicBezTo>
                <a:lnTo>
                  <a:pt x="44718" y="190208"/>
                </a:lnTo>
                <a:lnTo>
                  <a:pt x="44052" y="189694"/>
                </a:lnTo>
                <a:lnTo>
                  <a:pt x="44052" y="189694"/>
                </a:lnTo>
                <a:cubicBezTo>
                  <a:pt x="44296" y="189732"/>
                  <a:pt x="44541" y="189750"/>
                  <a:pt x="44784" y="189750"/>
                </a:cubicBezTo>
                <a:cubicBezTo>
                  <a:pt x="45887" y="189750"/>
                  <a:pt x="46965" y="189368"/>
                  <a:pt x="47837" y="188667"/>
                </a:cubicBezTo>
                <a:cubicBezTo>
                  <a:pt x="47856" y="189066"/>
                  <a:pt x="47913" y="189466"/>
                  <a:pt x="47952" y="189865"/>
                </a:cubicBezTo>
                <a:cubicBezTo>
                  <a:pt x="47723" y="189979"/>
                  <a:pt x="47514" y="190094"/>
                  <a:pt x="47286" y="190208"/>
                </a:cubicBezTo>
                <a:lnTo>
                  <a:pt x="52155" y="190208"/>
                </a:lnTo>
                <a:cubicBezTo>
                  <a:pt x="52307" y="189428"/>
                  <a:pt x="52536" y="188648"/>
                  <a:pt x="52840" y="187906"/>
                </a:cubicBezTo>
                <a:cubicBezTo>
                  <a:pt x="52954" y="187640"/>
                  <a:pt x="53087" y="187374"/>
                  <a:pt x="53220" y="187126"/>
                </a:cubicBezTo>
                <a:lnTo>
                  <a:pt x="53220" y="187126"/>
                </a:lnTo>
                <a:cubicBezTo>
                  <a:pt x="52821" y="188115"/>
                  <a:pt x="52498" y="189162"/>
                  <a:pt x="52250" y="190208"/>
                </a:cubicBezTo>
                <a:lnTo>
                  <a:pt x="53506" y="190208"/>
                </a:lnTo>
                <a:cubicBezTo>
                  <a:pt x="54875" y="186194"/>
                  <a:pt x="57804" y="182771"/>
                  <a:pt x="61970" y="181382"/>
                </a:cubicBezTo>
                <a:cubicBezTo>
                  <a:pt x="63271" y="180948"/>
                  <a:pt x="64580" y="180741"/>
                  <a:pt x="65859" y="180741"/>
                </a:cubicBezTo>
                <a:cubicBezTo>
                  <a:pt x="70022" y="180741"/>
                  <a:pt x="73875" y="182940"/>
                  <a:pt x="76159" y="186708"/>
                </a:cubicBezTo>
                <a:cubicBezTo>
                  <a:pt x="76825" y="187830"/>
                  <a:pt x="77415" y="188990"/>
                  <a:pt x="77871" y="190208"/>
                </a:cubicBezTo>
                <a:lnTo>
                  <a:pt x="79108" y="190208"/>
                </a:lnTo>
                <a:cubicBezTo>
                  <a:pt x="78708" y="189047"/>
                  <a:pt x="78195" y="187906"/>
                  <a:pt x="77605" y="186822"/>
                </a:cubicBezTo>
                <a:lnTo>
                  <a:pt x="77605" y="186822"/>
                </a:lnTo>
                <a:cubicBezTo>
                  <a:pt x="77662" y="186917"/>
                  <a:pt x="77719" y="187012"/>
                  <a:pt x="77776" y="187107"/>
                </a:cubicBezTo>
                <a:cubicBezTo>
                  <a:pt x="78366" y="188096"/>
                  <a:pt x="78898" y="189143"/>
                  <a:pt x="79355" y="190208"/>
                </a:cubicBezTo>
                <a:lnTo>
                  <a:pt x="80496" y="190208"/>
                </a:lnTo>
                <a:cubicBezTo>
                  <a:pt x="79602" y="188001"/>
                  <a:pt x="78366" y="185928"/>
                  <a:pt x="76863" y="184064"/>
                </a:cubicBezTo>
                <a:cubicBezTo>
                  <a:pt x="75760" y="182694"/>
                  <a:pt x="74448" y="181477"/>
                  <a:pt x="73002" y="180469"/>
                </a:cubicBezTo>
                <a:lnTo>
                  <a:pt x="73021" y="180450"/>
                </a:lnTo>
                <a:cubicBezTo>
                  <a:pt x="77586" y="182409"/>
                  <a:pt x="80477" y="185985"/>
                  <a:pt x="82094" y="190189"/>
                </a:cubicBezTo>
                <a:lnTo>
                  <a:pt x="83597" y="190189"/>
                </a:lnTo>
                <a:cubicBezTo>
                  <a:pt x="83121" y="188819"/>
                  <a:pt x="82474" y="187488"/>
                  <a:pt x="81694" y="186251"/>
                </a:cubicBezTo>
                <a:lnTo>
                  <a:pt x="81694" y="186251"/>
                </a:lnTo>
                <a:cubicBezTo>
                  <a:pt x="82684" y="187488"/>
                  <a:pt x="83520" y="188800"/>
                  <a:pt x="84224" y="190208"/>
                </a:cubicBezTo>
                <a:lnTo>
                  <a:pt x="85917" y="190208"/>
                </a:lnTo>
                <a:cubicBezTo>
                  <a:pt x="85423" y="189181"/>
                  <a:pt x="84852" y="188172"/>
                  <a:pt x="84224" y="187221"/>
                </a:cubicBezTo>
                <a:cubicBezTo>
                  <a:pt x="80488" y="181486"/>
                  <a:pt x="73984" y="177529"/>
                  <a:pt x="67133" y="177529"/>
                </a:cubicBezTo>
                <a:cubicBezTo>
                  <a:pt x="66033" y="177529"/>
                  <a:pt x="64923" y="177631"/>
                  <a:pt x="63815" y="177844"/>
                </a:cubicBezTo>
                <a:cubicBezTo>
                  <a:pt x="59554" y="178681"/>
                  <a:pt x="55769" y="181116"/>
                  <a:pt x="53258" y="184654"/>
                </a:cubicBezTo>
                <a:cubicBezTo>
                  <a:pt x="53449" y="184292"/>
                  <a:pt x="53639" y="183931"/>
                  <a:pt x="53829" y="183569"/>
                </a:cubicBezTo>
                <a:cubicBezTo>
                  <a:pt x="55294" y="181458"/>
                  <a:pt x="57234" y="179727"/>
                  <a:pt x="59497" y="178510"/>
                </a:cubicBezTo>
                <a:cubicBezTo>
                  <a:pt x="60448" y="178015"/>
                  <a:pt x="61475" y="177616"/>
                  <a:pt x="62521" y="177331"/>
                </a:cubicBezTo>
                <a:cubicBezTo>
                  <a:pt x="64015" y="177026"/>
                  <a:pt x="65529" y="176874"/>
                  <a:pt x="67043" y="176874"/>
                </a:cubicBezTo>
                <a:cubicBezTo>
                  <a:pt x="68459" y="176874"/>
                  <a:pt x="69874" y="177007"/>
                  <a:pt x="71271" y="177274"/>
                </a:cubicBezTo>
                <a:cubicBezTo>
                  <a:pt x="74162" y="177977"/>
                  <a:pt x="76882" y="179271"/>
                  <a:pt x="79222" y="181078"/>
                </a:cubicBezTo>
                <a:cubicBezTo>
                  <a:pt x="82303" y="183474"/>
                  <a:pt x="84700" y="186613"/>
                  <a:pt x="86164" y="190208"/>
                </a:cubicBezTo>
                <a:lnTo>
                  <a:pt x="87077" y="190208"/>
                </a:lnTo>
                <a:cubicBezTo>
                  <a:pt x="85518" y="186404"/>
                  <a:pt x="83083" y="182961"/>
                  <a:pt x="79792" y="180431"/>
                </a:cubicBezTo>
                <a:cubicBezTo>
                  <a:pt x="79583" y="180260"/>
                  <a:pt x="79355" y="180089"/>
                  <a:pt x="79127" y="179917"/>
                </a:cubicBezTo>
                <a:lnTo>
                  <a:pt x="79127" y="179917"/>
                </a:lnTo>
                <a:cubicBezTo>
                  <a:pt x="82018" y="181344"/>
                  <a:pt x="84757" y="183208"/>
                  <a:pt x="86925" y="185586"/>
                </a:cubicBezTo>
                <a:cubicBezTo>
                  <a:pt x="88143" y="186955"/>
                  <a:pt x="89132" y="188515"/>
                  <a:pt x="89835" y="190208"/>
                </a:cubicBezTo>
                <a:lnTo>
                  <a:pt x="91167" y="190208"/>
                </a:lnTo>
                <a:cubicBezTo>
                  <a:pt x="90349" y="188096"/>
                  <a:pt x="89151" y="186156"/>
                  <a:pt x="87610" y="184482"/>
                </a:cubicBezTo>
                <a:cubicBezTo>
                  <a:pt x="84510" y="181135"/>
                  <a:pt x="80306" y="178795"/>
                  <a:pt x="76064" y="177236"/>
                </a:cubicBezTo>
                <a:cubicBezTo>
                  <a:pt x="73180" y="176186"/>
                  <a:pt x="70032" y="175592"/>
                  <a:pt x="66923" y="175592"/>
                </a:cubicBezTo>
                <a:cubicBezTo>
                  <a:pt x="64681" y="175592"/>
                  <a:pt x="62460" y="175900"/>
                  <a:pt x="60372" y="176570"/>
                </a:cubicBezTo>
                <a:cubicBezTo>
                  <a:pt x="60810" y="176265"/>
                  <a:pt x="61266" y="175980"/>
                  <a:pt x="61761" y="175714"/>
                </a:cubicBezTo>
                <a:cubicBezTo>
                  <a:pt x="61970" y="175600"/>
                  <a:pt x="62179" y="175486"/>
                  <a:pt x="62388" y="175391"/>
                </a:cubicBezTo>
                <a:cubicBezTo>
                  <a:pt x="64449" y="174733"/>
                  <a:pt x="66595" y="174421"/>
                  <a:pt x="68746" y="174421"/>
                </a:cubicBezTo>
                <a:cubicBezTo>
                  <a:pt x="72751" y="174421"/>
                  <a:pt x="76773" y="175502"/>
                  <a:pt x="80287" y="177445"/>
                </a:cubicBezTo>
                <a:cubicBezTo>
                  <a:pt x="85594" y="180355"/>
                  <a:pt x="89227" y="184958"/>
                  <a:pt x="91224" y="190208"/>
                </a:cubicBezTo>
                <a:lnTo>
                  <a:pt x="92270" y="190208"/>
                </a:lnTo>
                <a:cubicBezTo>
                  <a:pt x="90140" y="184501"/>
                  <a:pt x="86183" y="179632"/>
                  <a:pt x="80743" y="176646"/>
                </a:cubicBezTo>
                <a:cubicBezTo>
                  <a:pt x="77015" y="174573"/>
                  <a:pt x="72812" y="173488"/>
                  <a:pt x="68532" y="173488"/>
                </a:cubicBezTo>
                <a:cubicBezTo>
                  <a:pt x="69441" y="173375"/>
                  <a:pt x="70354" y="173318"/>
                  <a:pt x="71266" y="173318"/>
                </a:cubicBezTo>
                <a:cubicBezTo>
                  <a:pt x="74779" y="173318"/>
                  <a:pt x="78268" y="174155"/>
                  <a:pt x="81409" y="175771"/>
                </a:cubicBezTo>
                <a:cubicBezTo>
                  <a:pt x="87591" y="178890"/>
                  <a:pt x="91604" y="184178"/>
                  <a:pt x="93487" y="190208"/>
                </a:cubicBezTo>
                <a:lnTo>
                  <a:pt x="94876" y="190208"/>
                </a:lnTo>
                <a:cubicBezTo>
                  <a:pt x="93012" y="183855"/>
                  <a:pt x="88922" y="178358"/>
                  <a:pt x="83064" y="175029"/>
                </a:cubicBezTo>
                <a:cubicBezTo>
                  <a:pt x="79431" y="172971"/>
                  <a:pt x="75313" y="171824"/>
                  <a:pt x="71196" y="171824"/>
                </a:cubicBezTo>
                <a:cubicBezTo>
                  <a:pt x="68352" y="171824"/>
                  <a:pt x="65508" y="172372"/>
                  <a:pt x="62826" y="173546"/>
                </a:cubicBezTo>
                <a:cubicBezTo>
                  <a:pt x="61342" y="174192"/>
                  <a:pt x="59935" y="175029"/>
                  <a:pt x="58641" y="175980"/>
                </a:cubicBezTo>
                <a:cubicBezTo>
                  <a:pt x="57576" y="176570"/>
                  <a:pt x="56568" y="177236"/>
                  <a:pt x="55636" y="178015"/>
                </a:cubicBezTo>
                <a:cubicBezTo>
                  <a:pt x="57576" y="175295"/>
                  <a:pt x="60144" y="173108"/>
                  <a:pt x="63130" y="171624"/>
                </a:cubicBezTo>
                <a:cubicBezTo>
                  <a:pt x="65973" y="170236"/>
                  <a:pt x="69111" y="169573"/>
                  <a:pt x="72258" y="169573"/>
                </a:cubicBezTo>
                <a:cubicBezTo>
                  <a:pt x="76353" y="169573"/>
                  <a:pt x="80462" y="170696"/>
                  <a:pt x="83958" y="172804"/>
                </a:cubicBezTo>
                <a:cubicBezTo>
                  <a:pt x="90558" y="176798"/>
                  <a:pt x="94362" y="183189"/>
                  <a:pt x="95751" y="190208"/>
                </a:cubicBezTo>
                <a:lnTo>
                  <a:pt x="97063" y="190208"/>
                </a:lnTo>
                <a:cubicBezTo>
                  <a:pt x="97025" y="190037"/>
                  <a:pt x="96987" y="189846"/>
                  <a:pt x="96949" y="189656"/>
                </a:cubicBezTo>
                <a:cubicBezTo>
                  <a:pt x="94326" y="178002"/>
                  <a:pt x="83987" y="168475"/>
                  <a:pt x="72291" y="168475"/>
                </a:cubicBezTo>
                <a:cubicBezTo>
                  <a:pt x="69823" y="168475"/>
                  <a:pt x="67295" y="168899"/>
                  <a:pt x="64766" y="169817"/>
                </a:cubicBezTo>
                <a:cubicBezTo>
                  <a:pt x="59402" y="171777"/>
                  <a:pt x="55408" y="175828"/>
                  <a:pt x="52954" y="180754"/>
                </a:cubicBezTo>
                <a:cubicBezTo>
                  <a:pt x="52117" y="181781"/>
                  <a:pt x="51413" y="182923"/>
                  <a:pt x="50862" y="184121"/>
                </a:cubicBezTo>
                <a:cubicBezTo>
                  <a:pt x="52364" y="178358"/>
                  <a:pt x="56150" y="173469"/>
                  <a:pt x="61361" y="170578"/>
                </a:cubicBezTo>
                <a:cubicBezTo>
                  <a:pt x="64649" y="168724"/>
                  <a:pt x="68302" y="167847"/>
                  <a:pt x="71974" y="167847"/>
                </a:cubicBezTo>
                <a:cubicBezTo>
                  <a:pt x="75269" y="167847"/>
                  <a:pt x="78580" y="168553"/>
                  <a:pt x="81656" y="169894"/>
                </a:cubicBezTo>
                <a:cubicBezTo>
                  <a:pt x="90349" y="173679"/>
                  <a:pt x="95732" y="181477"/>
                  <a:pt x="97577" y="190227"/>
                </a:cubicBezTo>
                <a:lnTo>
                  <a:pt x="100829" y="190227"/>
                </a:lnTo>
                <a:cubicBezTo>
                  <a:pt x="100734" y="189181"/>
                  <a:pt x="100582" y="188134"/>
                  <a:pt x="100411" y="187107"/>
                </a:cubicBezTo>
                <a:cubicBezTo>
                  <a:pt x="99308" y="180754"/>
                  <a:pt x="96949" y="173736"/>
                  <a:pt x="92670" y="168714"/>
                </a:cubicBezTo>
                <a:lnTo>
                  <a:pt x="92670" y="168714"/>
                </a:lnTo>
                <a:cubicBezTo>
                  <a:pt x="92831" y="168724"/>
                  <a:pt x="92998" y="168728"/>
                  <a:pt x="93166" y="168728"/>
                </a:cubicBezTo>
                <a:cubicBezTo>
                  <a:pt x="93335" y="168728"/>
                  <a:pt x="93506" y="168724"/>
                  <a:pt x="93678" y="168714"/>
                </a:cubicBezTo>
                <a:cubicBezTo>
                  <a:pt x="98224" y="174991"/>
                  <a:pt x="100848" y="182466"/>
                  <a:pt x="101172" y="190208"/>
                </a:cubicBezTo>
                <a:lnTo>
                  <a:pt x="102104" y="190208"/>
                </a:lnTo>
                <a:cubicBezTo>
                  <a:pt x="102047" y="188952"/>
                  <a:pt x="101952" y="187716"/>
                  <a:pt x="101780" y="186480"/>
                </a:cubicBezTo>
                <a:cubicBezTo>
                  <a:pt x="101400" y="179956"/>
                  <a:pt x="99802" y="173032"/>
                  <a:pt x="95047" y="168543"/>
                </a:cubicBezTo>
                <a:cubicBezTo>
                  <a:pt x="95884" y="168391"/>
                  <a:pt x="96702" y="168125"/>
                  <a:pt x="97482" y="167744"/>
                </a:cubicBezTo>
                <a:cubicBezTo>
                  <a:pt x="101096" y="174687"/>
                  <a:pt x="103169" y="182390"/>
                  <a:pt x="103093" y="190208"/>
                </a:cubicBezTo>
                <a:lnTo>
                  <a:pt x="103740" y="190208"/>
                </a:lnTo>
                <a:cubicBezTo>
                  <a:pt x="103835" y="182276"/>
                  <a:pt x="101780" y="174458"/>
                  <a:pt x="97767" y="167611"/>
                </a:cubicBezTo>
                <a:cubicBezTo>
                  <a:pt x="98109" y="167421"/>
                  <a:pt x="98433" y="167212"/>
                  <a:pt x="98737" y="166983"/>
                </a:cubicBezTo>
                <a:cubicBezTo>
                  <a:pt x="102427" y="174173"/>
                  <a:pt x="104215" y="182143"/>
                  <a:pt x="103987" y="190208"/>
                </a:cubicBezTo>
                <a:lnTo>
                  <a:pt x="105547" y="190208"/>
                </a:lnTo>
                <a:cubicBezTo>
                  <a:pt x="105604" y="188134"/>
                  <a:pt x="105547" y="186061"/>
                  <a:pt x="105318" y="184007"/>
                </a:cubicBezTo>
                <a:cubicBezTo>
                  <a:pt x="104691" y="177787"/>
                  <a:pt x="102655" y="171796"/>
                  <a:pt x="99384" y="166470"/>
                </a:cubicBezTo>
                <a:cubicBezTo>
                  <a:pt x="100050" y="165880"/>
                  <a:pt x="100639" y="165176"/>
                  <a:pt x="101096" y="164397"/>
                </a:cubicBezTo>
                <a:cubicBezTo>
                  <a:pt x="102827" y="171567"/>
                  <a:pt x="105147" y="178548"/>
                  <a:pt x="105775" y="185947"/>
                </a:cubicBezTo>
                <a:cubicBezTo>
                  <a:pt x="105908" y="187374"/>
                  <a:pt x="105946" y="188800"/>
                  <a:pt x="105946" y="190208"/>
                </a:cubicBezTo>
                <a:lnTo>
                  <a:pt x="107506" y="190208"/>
                </a:lnTo>
                <a:lnTo>
                  <a:pt x="107506" y="189200"/>
                </a:lnTo>
                <a:cubicBezTo>
                  <a:pt x="107392" y="180431"/>
                  <a:pt x="104995" y="171415"/>
                  <a:pt x="101666" y="163312"/>
                </a:cubicBezTo>
                <a:cubicBezTo>
                  <a:pt x="101914" y="162742"/>
                  <a:pt x="102104" y="162133"/>
                  <a:pt x="102256" y="161524"/>
                </a:cubicBezTo>
                <a:cubicBezTo>
                  <a:pt x="105756" y="168239"/>
                  <a:pt x="109084" y="175257"/>
                  <a:pt x="109902" y="182866"/>
                </a:cubicBezTo>
                <a:cubicBezTo>
                  <a:pt x="110169" y="185300"/>
                  <a:pt x="110188" y="187754"/>
                  <a:pt x="109959" y="190208"/>
                </a:cubicBezTo>
                <a:lnTo>
                  <a:pt x="111576" y="190208"/>
                </a:lnTo>
                <a:cubicBezTo>
                  <a:pt x="111709" y="188705"/>
                  <a:pt x="111747" y="187183"/>
                  <a:pt x="111709" y="185662"/>
                </a:cubicBezTo>
                <a:cubicBezTo>
                  <a:pt x="111443" y="176342"/>
                  <a:pt x="107468" y="167744"/>
                  <a:pt x="102465" y="160060"/>
                </a:cubicBezTo>
                <a:cubicBezTo>
                  <a:pt x="102484" y="159832"/>
                  <a:pt x="102484" y="159603"/>
                  <a:pt x="102503" y="159375"/>
                </a:cubicBezTo>
                <a:cubicBezTo>
                  <a:pt x="110378" y="166203"/>
                  <a:pt x="114049" y="176418"/>
                  <a:pt x="113630" y="186765"/>
                </a:cubicBezTo>
                <a:cubicBezTo>
                  <a:pt x="113573" y="187925"/>
                  <a:pt x="113478" y="189066"/>
                  <a:pt x="113326" y="190208"/>
                </a:cubicBezTo>
                <a:lnTo>
                  <a:pt x="114372" y="190208"/>
                </a:lnTo>
                <a:cubicBezTo>
                  <a:pt x="115171" y="184064"/>
                  <a:pt x="114562" y="177749"/>
                  <a:pt x="112299" y="171891"/>
                </a:cubicBezTo>
                <a:cubicBezTo>
                  <a:pt x="110264" y="166584"/>
                  <a:pt x="106973" y="162019"/>
                  <a:pt x="102484" y="158557"/>
                </a:cubicBezTo>
                <a:cubicBezTo>
                  <a:pt x="102427" y="157739"/>
                  <a:pt x="102275" y="156921"/>
                  <a:pt x="102047" y="156141"/>
                </a:cubicBezTo>
                <a:lnTo>
                  <a:pt x="102047" y="156141"/>
                </a:lnTo>
                <a:cubicBezTo>
                  <a:pt x="112641" y="163940"/>
                  <a:pt x="116864" y="177426"/>
                  <a:pt x="115190" y="190208"/>
                </a:cubicBezTo>
                <a:lnTo>
                  <a:pt x="116636" y="190208"/>
                </a:lnTo>
                <a:cubicBezTo>
                  <a:pt x="117282" y="185510"/>
                  <a:pt x="117092" y="180716"/>
                  <a:pt x="116084" y="176094"/>
                </a:cubicBezTo>
                <a:cubicBezTo>
                  <a:pt x="114182" y="167402"/>
                  <a:pt x="109199" y="159584"/>
                  <a:pt x="101609" y="154905"/>
                </a:cubicBezTo>
                <a:cubicBezTo>
                  <a:pt x="101096" y="153707"/>
                  <a:pt x="100392" y="152623"/>
                  <a:pt x="99498" y="151672"/>
                </a:cubicBezTo>
                <a:lnTo>
                  <a:pt x="99498" y="151672"/>
                </a:lnTo>
                <a:cubicBezTo>
                  <a:pt x="112717" y="156027"/>
                  <a:pt x="118538" y="170883"/>
                  <a:pt x="118081" y="183931"/>
                </a:cubicBezTo>
                <a:cubicBezTo>
                  <a:pt x="118005" y="186042"/>
                  <a:pt x="117777" y="188134"/>
                  <a:pt x="117416" y="190208"/>
                </a:cubicBezTo>
                <a:lnTo>
                  <a:pt x="118766" y="190208"/>
                </a:lnTo>
                <a:cubicBezTo>
                  <a:pt x="119032" y="188477"/>
                  <a:pt x="119223" y="186727"/>
                  <a:pt x="119299" y="184977"/>
                </a:cubicBezTo>
                <a:cubicBezTo>
                  <a:pt x="119926" y="170997"/>
                  <a:pt x="113897" y="154144"/>
                  <a:pt x="98813" y="150702"/>
                </a:cubicBezTo>
                <a:cubicBezTo>
                  <a:pt x="98897" y="150700"/>
                  <a:pt x="98981" y="150700"/>
                  <a:pt x="99064" y="150700"/>
                </a:cubicBezTo>
                <a:cubicBezTo>
                  <a:pt x="105614" y="150700"/>
                  <a:pt x="111954" y="154359"/>
                  <a:pt x="116198" y="159261"/>
                </a:cubicBezTo>
                <a:cubicBezTo>
                  <a:pt x="122095" y="166051"/>
                  <a:pt x="123883" y="175391"/>
                  <a:pt x="123160" y="184178"/>
                </a:cubicBezTo>
                <a:cubicBezTo>
                  <a:pt x="122989" y="186194"/>
                  <a:pt x="122703" y="188211"/>
                  <a:pt x="122304" y="190208"/>
                </a:cubicBezTo>
                <a:lnTo>
                  <a:pt x="126412" y="190208"/>
                </a:lnTo>
                <a:cubicBezTo>
                  <a:pt x="135581" y="178034"/>
                  <a:pt x="149846" y="170407"/>
                  <a:pt x="162229" y="161810"/>
                </a:cubicBezTo>
                <a:cubicBezTo>
                  <a:pt x="169152" y="156978"/>
                  <a:pt x="175810" y="151653"/>
                  <a:pt x="181002" y="144938"/>
                </a:cubicBezTo>
                <a:cubicBezTo>
                  <a:pt x="185453" y="139194"/>
                  <a:pt x="190151" y="131072"/>
                  <a:pt x="189238" y="123502"/>
                </a:cubicBezTo>
                <a:cubicBezTo>
                  <a:pt x="188763" y="119565"/>
                  <a:pt x="186157" y="116141"/>
                  <a:pt x="182201" y="115247"/>
                </a:cubicBezTo>
                <a:cubicBezTo>
                  <a:pt x="181668" y="115114"/>
                  <a:pt x="181135" y="115057"/>
                  <a:pt x="180603" y="115038"/>
                </a:cubicBezTo>
                <a:cubicBezTo>
                  <a:pt x="180940" y="114999"/>
                  <a:pt x="181278" y="114979"/>
                  <a:pt x="181614" y="114979"/>
                </a:cubicBezTo>
                <a:cubicBezTo>
                  <a:pt x="182111" y="114979"/>
                  <a:pt x="182606" y="115023"/>
                  <a:pt x="183095" y="115114"/>
                </a:cubicBezTo>
                <a:cubicBezTo>
                  <a:pt x="187013" y="115779"/>
                  <a:pt x="190113" y="118918"/>
                  <a:pt x="191616" y="122475"/>
                </a:cubicBezTo>
                <a:cubicBezTo>
                  <a:pt x="191882" y="123407"/>
                  <a:pt x="192129" y="124339"/>
                  <a:pt x="192377" y="125252"/>
                </a:cubicBezTo>
                <a:cubicBezTo>
                  <a:pt x="192434" y="125670"/>
                  <a:pt x="192491" y="126108"/>
                  <a:pt x="192529" y="126545"/>
                </a:cubicBezTo>
                <a:cubicBezTo>
                  <a:pt x="192890" y="131357"/>
                  <a:pt x="191178" y="135884"/>
                  <a:pt x="188763" y="139955"/>
                </a:cubicBezTo>
                <a:cubicBezTo>
                  <a:pt x="186747" y="143017"/>
                  <a:pt x="184198" y="145756"/>
                  <a:pt x="181706" y="148077"/>
                </a:cubicBezTo>
                <a:cubicBezTo>
                  <a:pt x="169247" y="159698"/>
                  <a:pt x="154392" y="168258"/>
                  <a:pt x="140925" y="178586"/>
                </a:cubicBezTo>
                <a:cubicBezTo>
                  <a:pt x="136246" y="182181"/>
                  <a:pt x="131757" y="185985"/>
                  <a:pt x="127687" y="190208"/>
                </a:cubicBezTo>
                <a:lnTo>
                  <a:pt x="128942" y="190208"/>
                </a:lnTo>
                <a:cubicBezTo>
                  <a:pt x="140146" y="179518"/>
                  <a:pt x="153308" y="171168"/>
                  <a:pt x="165900" y="162152"/>
                </a:cubicBezTo>
                <a:cubicBezTo>
                  <a:pt x="171188" y="158367"/>
                  <a:pt x="176666" y="154430"/>
                  <a:pt x="181516" y="149941"/>
                </a:cubicBezTo>
                <a:lnTo>
                  <a:pt x="181516" y="149941"/>
                </a:lnTo>
                <a:cubicBezTo>
                  <a:pt x="179195" y="152737"/>
                  <a:pt x="176742" y="155419"/>
                  <a:pt x="174212" y="157987"/>
                </a:cubicBezTo>
                <a:cubicBezTo>
                  <a:pt x="165500" y="166869"/>
                  <a:pt x="155571" y="174249"/>
                  <a:pt x="144844" y="180488"/>
                </a:cubicBezTo>
                <a:cubicBezTo>
                  <a:pt x="139746" y="183436"/>
                  <a:pt x="134287" y="186442"/>
                  <a:pt x="129589" y="190208"/>
                </a:cubicBezTo>
                <a:lnTo>
                  <a:pt x="131814" y="190208"/>
                </a:lnTo>
                <a:cubicBezTo>
                  <a:pt x="138529" y="185357"/>
                  <a:pt x="146365" y="181686"/>
                  <a:pt x="153156" y="177293"/>
                </a:cubicBezTo>
                <a:cubicBezTo>
                  <a:pt x="166299" y="168790"/>
                  <a:pt x="178130" y="157853"/>
                  <a:pt x="187355" y="145186"/>
                </a:cubicBezTo>
                <a:lnTo>
                  <a:pt x="187603" y="144824"/>
                </a:lnTo>
                <a:lnTo>
                  <a:pt x="187603" y="144824"/>
                </a:lnTo>
                <a:cubicBezTo>
                  <a:pt x="184084" y="152109"/>
                  <a:pt x="179386" y="158785"/>
                  <a:pt x="173736" y="164568"/>
                </a:cubicBezTo>
                <a:cubicBezTo>
                  <a:pt x="169818" y="168600"/>
                  <a:pt x="165481" y="172214"/>
                  <a:pt x="160821" y="175352"/>
                </a:cubicBezTo>
                <a:cubicBezTo>
                  <a:pt x="155933" y="178624"/>
                  <a:pt x="150664" y="181268"/>
                  <a:pt x="145471" y="184045"/>
                </a:cubicBezTo>
                <a:cubicBezTo>
                  <a:pt x="141933" y="185947"/>
                  <a:pt x="138396" y="187925"/>
                  <a:pt x="135086" y="190227"/>
                </a:cubicBezTo>
                <a:lnTo>
                  <a:pt x="137140" y="190227"/>
                </a:lnTo>
                <a:cubicBezTo>
                  <a:pt x="139156" y="188895"/>
                  <a:pt x="141230" y="187659"/>
                  <a:pt x="143360" y="186499"/>
                </a:cubicBezTo>
                <a:cubicBezTo>
                  <a:pt x="148724" y="183531"/>
                  <a:pt x="154278" y="180868"/>
                  <a:pt x="159471" y="177616"/>
                </a:cubicBezTo>
                <a:cubicBezTo>
                  <a:pt x="164112" y="174725"/>
                  <a:pt x="168429" y="171339"/>
                  <a:pt x="172329" y="167516"/>
                </a:cubicBezTo>
                <a:cubicBezTo>
                  <a:pt x="178910" y="161030"/>
                  <a:pt x="184388" y="153479"/>
                  <a:pt x="188496" y="145205"/>
                </a:cubicBezTo>
                <a:lnTo>
                  <a:pt x="188496" y="145205"/>
                </a:lnTo>
                <a:cubicBezTo>
                  <a:pt x="185510" y="152699"/>
                  <a:pt x="181212" y="159603"/>
                  <a:pt x="175829" y="165595"/>
                </a:cubicBezTo>
                <a:cubicBezTo>
                  <a:pt x="168353" y="173926"/>
                  <a:pt x="159395" y="179765"/>
                  <a:pt x="149314" y="184463"/>
                </a:cubicBezTo>
                <a:cubicBezTo>
                  <a:pt x="145433" y="186270"/>
                  <a:pt x="141515" y="188058"/>
                  <a:pt x="137825" y="190208"/>
                </a:cubicBezTo>
                <a:lnTo>
                  <a:pt x="140088" y="190208"/>
                </a:lnTo>
                <a:cubicBezTo>
                  <a:pt x="142276" y="189028"/>
                  <a:pt x="144539" y="187944"/>
                  <a:pt x="146822" y="186879"/>
                </a:cubicBezTo>
                <a:cubicBezTo>
                  <a:pt x="152186" y="184387"/>
                  <a:pt x="157588" y="181934"/>
                  <a:pt x="162552" y="178643"/>
                </a:cubicBezTo>
                <a:cubicBezTo>
                  <a:pt x="166908" y="175733"/>
                  <a:pt x="170940" y="172366"/>
                  <a:pt x="174573" y="168581"/>
                </a:cubicBezTo>
                <a:cubicBezTo>
                  <a:pt x="178739" y="164244"/>
                  <a:pt x="182334" y="159413"/>
                  <a:pt x="185320" y="154182"/>
                </a:cubicBezTo>
                <a:lnTo>
                  <a:pt x="185320" y="154182"/>
                </a:lnTo>
                <a:cubicBezTo>
                  <a:pt x="182790" y="159679"/>
                  <a:pt x="179424" y="164739"/>
                  <a:pt x="175334" y="169190"/>
                </a:cubicBezTo>
                <a:cubicBezTo>
                  <a:pt x="167307" y="177901"/>
                  <a:pt x="156922" y="182599"/>
                  <a:pt x="146498" y="187773"/>
                </a:cubicBezTo>
                <a:cubicBezTo>
                  <a:pt x="144920" y="188553"/>
                  <a:pt x="143341" y="189371"/>
                  <a:pt x="141800" y="190208"/>
                </a:cubicBezTo>
                <a:lnTo>
                  <a:pt x="144482" y="190208"/>
                </a:lnTo>
                <a:cubicBezTo>
                  <a:pt x="154734" y="184901"/>
                  <a:pt x="165500" y="180621"/>
                  <a:pt x="173946" y="172461"/>
                </a:cubicBezTo>
                <a:cubicBezTo>
                  <a:pt x="179500" y="167040"/>
                  <a:pt x="183931" y="160592"/>
                  <a:pt x="186975" y="153460"/>
                </a:cubicBezTo>
                <a:lnTo>
                  <a:pt x="186975" y="153460"/>
                </a:lnTo>
                <a:cubicBezTo>
                  <a:pt x="185434" y="158995"/>
                  <a:pt x="183038" y="164225"/>
                  <a:pt x="179880" y="169000"/>
                </a:cubicBezTo>
                <a:cubicBezTo>
                  <a:pt x="174155" y="177635"/>
                  <a:pt x="166280" y="183950"/>
                  <a:pt x="156922" y="188249"/>
                </a:cubicBezTo>
                <a:cubicBezTo>
                  <a:pt x="155438" y="188933"/>
                  <a:pt x="153936" y="189580"/>
                  <a:pt x="152433" y="190208"/>
                </a:cubicBezTo>
                <a:lnTo>
                  <a:pt x="156446" y="190208"/>
                </a:lnTo>
                <a:cubicBezTo>
                  <a:pt x="157435" y="189770"/>
                  <a:pt x="158425" y="189314"/>
                  <a:pt x="159395" y="188819"/>
                </a:cubicBezTo>
                <a:lnTo>
                  <a:pt x="159395" y="188819"/>
                </a:lnTo>
                <a:cubicBezTo>
                  <a:pt x="158938" y="189085"/>
                  <a:pt x="158482" y="189371"/>
                  <a:pt x="158006" y="189637"/>
                </a:cubicBezTo>
                <a:cubicBezTo>
                  <a:pt x="157683" y="189827"/>
                  <a:pt x="157340" y="190017"/>
                  <a:pt x="157017" y="190208"/>
                </a:cubicBezTo>
                <a:lnTo>
                  <a:pt x="159604" y="190208"/>
                </a:lnTo>
                <a:cubicBezTo>
                  <a:pt x="167402" y="185738"/>
                  <a:pt x="174840" y="180735"/>
                  <a:pt x="180432" y="173565"/>
                </a:cubicBezTo>
                <a:cubicBezTo>
                  <a:pt x="182239" y="171244"/>
                  <a:pt x="183836" y="168790"/>
                  <a:pt x="185225" y="166203"/>
                </a:cubicBezTo>
                <a:lnTo>
                  <a:pt x="185225" y="166203"/>
                </a:lnTo>
                <a:cubicBezTo>
                  <a:pt x="181421" y="176722"/>
                  <a:pt x="172462" y="184083"/>
                  <a:pt x="162837" y="190208"/>
                </a:cubicBezTo>
                <a:lnTo>
                  <a:pt x="165614" y="190208"/>
                </a:lnTo>
                <a:cubicBezTo>
                  <a:pt x="169019" y="188058"/>
                  <a:pt x="172253" y="185643"/>
                  <a:pt x="175296" y="182980"/>
                </a:cubicBezTo>
                <a:cubicBezTo>
                  <a:pt x="178587" y="180089"/>
                  <a:pt x="181459" y="176760"/>
                  <a:pt x="183836" y="173089"/>
                </a:cubicBezTo>
                <a:lnTo>
                  <a:pt x="183836" y="173089"/>
                </a:lnTo>
                <a:cubicBezTo>
                  <a:pt x="183798" y="173165"/>
                  <a:pt x="183779" y="173241"/>
                  <a:pt x="183760" y="173336"/>
                </a:cubicBezTo>
                <a:cubicBezTo>
                  <a:pt x="180584" y="180393"/>
                  <a:pt x="175049" y="185738"/>
                  <a:pt x="168734" y="190208"/>
                </a:cubicBezTo>
                <a:lnTo>
                  <a:pt x="171511" y="190208"/>
                </a:lnTo>
                <a:cubicBezTo>
                  <a:pt x="171834" y="189960"/>
                  <a:pt x="172158" y="189713"/>
                  <a:pt x="172481" y="189466"/>
                </a:cubicBezTo>
                <a:cubicBezTo>
                  <a:pt x="175334" y="187298"/>
                  <a:pt x="177940" y="184806"/>
                  <a:pt x="180241" y="182048"/>
                </a:cubicBezTo>
                <a:lnTo>
                  <a:pt x="180241" y="182048"/>
                </a:lnTo>
                <a:cubicBezTo>
                  <a:pt x="180146" y="182257"/>
                  <a:pt x="180051" y="182466"/>
                  <a:pt x="179975" y="182675"/>
                </a:cubicBezTo>
                <a:cubicBezTo>
                  <a:pt x="179214" y="183741"/>
                  <a:pt x="178396" y="184768"/>
                  <a:pt x="177540" y="185776"/>
                </a:cubicBezTo>
                <a:cubicBezTo>
                  <a:pt x="176190" y="187336"/>
                  <a:pt x="174744" y="188819"/>
                  <a:pt x="173223" y="190208"/>
                </a:cubicBezTo>
                <a:lnTo>
                  <a:pt x="187450" y="190208"/>
                </a:lnTo>
                <a:cubicBezTo>
                  <a:pt x="191121" y="188705"/>
                  <a:pt x="194792" y="186974"/>
                  <a:pt x="197094" y="183684"/>
                </a:cubicBezTo>
                <a:cubicBezTo>
                  <a:pt x="197360" y="184330"/>
                  <a:pt x="197684" y="184939"/>
                  <a:pt x="198083" y="185510"/>
                </a:cubicBezTo>
                <a:cubicBezTo>
                  <a:pt x="195496" y="187906"/>
                  <a:pt x="192282" y="189143"/>
                  <a:pt x="188972" y="190208"/>
                </a:cubicBezTo>
                <a:lnTo>
                  <a:pt x="192015" y="190208"/>
                </a:lnTo>
                <a:cubicBezTo>
                  <a:pt x="194450" y="189200"/>
                  <a:pt x="196713" y="187925"/>
                  <a:pt x="198482" y="186023"/>
                </a:cubicBezTo>
                <a:cubicBezTo>
                  <a:pt x="199586" y="187412"/>
                  <a:pt x="201202" y="188287"/>
                  <a:pt x="202952" y="188496"/>
                </a:cubicBezTo>
                <a:cubicBezTo>
                  <a:pt x="201374" y="189047"/>
                  <a:pt x="199814" y="189618"/>
                  <a:pt x="198254" y="190208"/>
                </a:cubicBezTo>
                <a:lnTo>
                  <a:pt x="201202" y="190208"/>
                </a:lnTo>
                <a:cubicBezTo>
                  <a:pt x="202572" y="189656"/>
                  <a:pt x="203922" y="189085"/>
                  <a:pt x="205292" y="188515"/>
                </a:cubicBezTo>
                <a:cubicBezTo>
                  <a:pt x="205349" y="188477"/>
                  <a:pt x="205406" y="188420"/>
                  <a:pt x="205444" y="188363"/>
                </a:cubicBezTo>
                <a:cubicBezTo>
                  <a:pt x="207841" y="187792"/>
                  <a:pt x="209857" y="186213"/>
                  <a:pt x="210998" y="184026"/>
                </a:cubicBezTo>
                <a:lnTo>
                  <a:pt x="210998" y="184026"/>
                </a:lnTo>
                <a:cubicBezTo>
                  <a:pt x="210332" y="186594"/>
                  <a:pt x="208792" y="188610"/>
                  <a:pt x="206852" y="190208"/>
                </a:cubicBezTo>
                <a:lnTo>
                  <a:pt x="208126" y="190208"/>
                </a:lnTo>
                <a:cubicBezTo>
                  <a:pt x="208944" y="189447"/>
                  <a:pt x="209667" y="188591"/>
                  <a:pt x="210275" y="187640"/>
                </a:cubicBezTo>
                <a:cubicBezTo>
                  <a:pt x="212406" y="184387"/>
                  <a:pt x="213109" y="179708"/>
                  <a:pt x="210675" y="176399"/>
                </a:cubicBezTo>
                <a:cubicBezTo>
                  <a:pt x="209249" y="174464"/>
                  <a:pt x="206901" y="173297"/>
                  <a:pt x="204574" y="173297"/>
                </a:cubicBezTo>
                <a:cubicBezTo>
                  <a:pt x="203857" y="173297"/>
                  <a:pt x="203143" y="173408"/>
                  <a:pt x="202458" y="173641"/>
                </a:cubicBezTo>
                <a:cubicBezTo>
                  <a:pt x="201754" y="173774"/>
                  <a:pt x="201088" y="174021"/>
                  <a:pt x="200461" y="174382"/>
                </a:cubicBezTo>
                <a:cubicBezTo>
                  <a:pt x="200480" y="174344"/>
                  <a:pt x="200499" y="174306"/>
                  <a:pt x="200518" y="174268"/>
                </a:cubicBezTo>
                <a:cubicBezTo>
                  <a:pt x="201818" y="173385"/>
                  <a:pt x="203430" y="172958"/>
                  <a:pt x="205053" y="172958"/>
                </a:cubicBezTo>
                <a:cubicBezTo>
                  <a:pt x="206612" y="172958"/>
                  <a:pt x="208182" y="173352"/>
                  <a:pt x="209495" y="174116"/>
                </a:cubicBezTo>
                <a:cubicBezTo>
                  <a:pt x="214251" y="176836"/>
                  <a:pt x="214403" y="183569"/>
                  <a:pt x="212158" y="187982"/>
                </a:cubicBezTo>
                <a:cubicBezTo>
                  <a:pt x="211778" y="188762"/>
                  <a:pt x="211302" y="189504"/>
                  <a:pt x="210789" y="190208"/>
                </a:cubicBezTo>
                <a:lnTo>
                  <a:pt x="211930" y="190208"/>
                </a:lnTo>
                <a:cubicBezTo>
                  <a:pt x="213243" y="188325"/>
                  <a:pt x="214080" y="186175"/>
                  <a:pt x="214365" y="183893"/>
                </a:cubicBezTo>
                <a:cubicBezTo>
                  <a:pt x="214935" y="179480"/>
                  <a:pt x="213186" y="174592"/>
                  <a:pt x="208849" y="172785"/>
                </a:cubicBezTo>
                <a:cubicBezTo>
                  <a:pt x="207698" y="172290"/>
                  <a:pt x="206466" y="172043"/>
                  <a:pt x="205232" y="172043"/>
                </a:cubicBezTo>
                <a:cubicBezTo>
                  <a:pt x="203998" y="172043"/>
                  <a:pt x="202762" y="172290"/>
                  <a:pt x="201602" y="172785"/>
                </a:cubicBezTo>
                <a:cubicBezTo>
                  <a:pt x="202039" y="172328"/>
                  <a:pt x="202534" y="171948"/>
                  <a:pt x="203047" y="171624"/>
                </a:cubicBezTo>
                <a:cubicBezTo>
                  <a:pt x="204037" y="171149"/>
                  <a:pt x="205102" y="170921"/>
                  <a:pt x="206186" y="170902"/>
                </a:cubicBezTo>
                <a:cubicBezTo>
                  <a:pt x="206213" y="170901"/>
                  <a:pt x="206241" y="170901"/>
                  <a:pt x="206269" y="170901"/>
                </a:cubicBezTo>
                <a:cubicBezTo>
                  <a:pt x="209375" y="170901"/>
                  <a:pt x="212210" y="173017"/>
                  <a:pt x="213737" y="175619"/>
                </a:cubicBezTo>
                <a:cubicBezTo>
                  <a:pt x="216343" y="180070"/>
                  <a:pt x="215753" y="185700"/>
                  <a:pt x="213433" y="190208"/>
                </a:cubicBezTo>
                <a:lnTo>
                  <a:pt x="214783" y="190208"/>
                </a:lnTo>
                <a:cubicBezTo>
                  <a:pt x="215031" y="189656"/>
                  <a:pt x="215259" y="189104"/>
                  <a:pt x="215468" y="188515"/>
                </a:cubicBezTo>
                <a:cubicBezTo>
                  <a:pt x="217370" y="183170"/>
                  <a:pt x="216819" y="176304"/>
                  <a:pt x="212215" y="172461"/>
                </a:cubicBezTo>
                <a:cubicBezTo>
                  <a:pt x="211188" y="171624"/>
                  <a:pt x="210009" y="170997"/>
                  <a:pt x="208754" y="170616"/>
                </a:cubicBezTo>
                <a:lnTo>
                  <a:pt x="208754" y="170616"/>
                </a:lnTo>
                <a:lnTo>
                  <a:pt x="208868" y="170635"/>
                </a:lnTo>
                <a:cubicBezTo>
                  <a:pt x="212672" y="171491"/>
                  <a:pt x="215468" y="174763"/>
                  <a:pt x="216476" y="178415"/>
                </a:cubicBezTo>
                <a:cubicBezTo>
                  <a:pt x="217560" y="182333"/>
                  <a:pt x="216990" y="186499"/>
                  <a:pt x="215316" y="190208"/>
                </a:cubicBezTo>
                <a:lnTo>
                  <a:pt x="218112" y="190208"/>
                </a:lnTo>
                <a:cubicBezTo>
                  <a:pt x="218112" y="190151"/>
                  <a:pt x="218150" y="190094"/>
                  <a:pt x="218150" y="190056"/>
                </a:cubicBezTo>
                <a:cubicBezTo>
                  <a:pt x="218207" y="189770"/>
                  <a:pt x="218264" y="189504"/>
                  <a:pt x="218321" y="189219"/>
                </a:cubicBezTo>
                <a:cubicBezTo>
                  <a:pt x="218587" y="188477"/>
                  <a:pt x="218892" y="187735"/>
                  <a:pt x="219215" y="187012"/>
                </a:cubicBezTo>
                <a:cubicBezTo>
                  <a:pt x="223190" y="178263"/>
                  <a:pt x="229943" y="171891"/>
                  <a:pt x="236943" y="165709"/>
                </a:cubicBezTo>
                <a:lnTo>
                  <a:pt x="236943" y="165709"/>
                </a:lnTo>
                <a:cubicBezTo>
                  <a:pt x="231008" y="172081"/>
                  <a:pt x="225321" y="178624"/>
                  <a:pt x="221517" y="186442"/>
                </a:cubicBezTo>
                <a:cubicBezTo>
                  <a:pt x="220946" y="187659"/>
                  <a:pt x="220394" y="188914"/>
                  <a:pt x="219881" y="190208"/>
                </a:cubicBezTo>
                <a:lnTo>
                  <a:pt x="221403" y="190208"/>
                </a:lnTo>
                <a:cubicBezTo>
                  <a:pt x="221726" y="189352"/>
                  <a:pt x="222087" y="188496"/>
                  <a:pt x="222487" y="187659"/>
                </a:cubicBezTo>
                <a:lnTo>
                  <a:pt x="222487" y="187659"/>
                </a:lnTo>
                <a:cubicBezTo>
                  <a:pt x="222163" y="188496"/>
                  <a:pt x="221859" y="189352"/>
                  <a:pt x="221593" y="190208"/>
                </a:cubicBezTo>
                <a:lnTo>
                  <a:pt x="222163" y="190208"/>
                </a:lnTo>
                <a:cubicBezTo>
                  <a:pt x="222715" y="188515"/>
                  <a:pt x="223343" y="186841"/>
                  <a:pt x="224046" y="185186"/>
                </a:cubicBezTo>
                <a:lnTo>
                  <a:pt x="224046" y="185186"/>
                </a:lnTo>
                <a:cubicBezTo>
                  <a:pt x="223476" y="186860"/>
                  <a:pt x="222943" y="188515"/>
                  <a:pt x="222468" y="190208"/>
                </a:cubicBezTo>
                <a:lnTo>
                  <a:pt x="223305" y="190208"/>
                </a:lnTo>
                <a:cubicBezTo>
                  <a:pt x="223913" y="188172"/>
                  <a:pt x="224541" y="186137"/>
                  <a:pt x="225150" y="184083"/>
                </a:cubicBezTo>
                <a:lnTo>
                  <a:pt x="225150" y="184083"/>
                </a:lnTo>
                <a:cubicBezTo>
                  <a:pt x="224921" y="186156"/>
                  <a:pt x="224541" y="188191"/>
                  <a:pt x="224008" y="190208"/>
                </a:cubicBezTo>
                <a:lnTo>
                  <a:pt x="224427" y="190208"/>
                </a:lnTo>
                <a:cubicBezTo>
                  <a:pt x="224788" y="188838"/>
                  <a:pt x="225093" y="187431"/>
                  <a:pt x="225321" y="186023"/>
                </a:cubicBezTo>
                <a:cubicBezTo>
                  <a:pt x="225359" y="186213"/>
                  <a:pt x="225397" y="186404"/>
                  <a:pt x="225454" y="186613"/>
                </a:cubicBezTo>
                <a:cubicBezTo>
                  <a:pt x="225454" y="187811"/>
                  <a:pt x="225359" y="189028"/>
                  <a:pt x="225150" y="190208"/>
                </a:cubicBezTo>
                <a:lnTo>
                  <a:pt x="225777" y="190208"/>
                </a:lnTo>
                <a:cubicBezTo>
                  <a:pt x="225834" y="189922"/>
                  <a:pt x="225872" y="189637"/>
                  <a:pt x="225929" y="189333"/>
                </a:cubicBezTo>
                <a:lnTo>
                  <a:pt x="225929" y="189333"/>
                </a:lnTo>
                <a:cubicBezTo>
                  <a:pt x="225910" y="189637"/>
                  <a:pt x="225891" y="189922"/>
                  <a:pt x="225853" y="190208"/>
                </a:cubicBezTo>
                <a:lnTo>
                  <a:pt x="228459" y="190208"/>
                </a:lnTo>
                <a:cubicBezTo>
                  <a:pt x="227755" y="189504"/>
                  <a:pt x="227185" y="188667"/>
                  <a:pt x="226785" y="187735"/>
                </a:cubicBezTo>
                <a:cubicBezTo>
                  <a:pt x="226709" y="187164"/>
                  <a:pt x="226595" y="186594"/>
                  <a:pt x="226424" y="186042"/>
                </a:cubicBezTo>
                <a:cubicBezTo>
                  <a:pt x="226420" y="186017"/>
                  <a:pt x="226414" y="185994"/>
                  <a:pt x="226406" y="185972"/>
                </a:cubicBezTo>
                <a:lnTo>
                  <a:pt x="226406" y="185972"/>
                </a:lnTo>
                <a:cubicBezTo>
                  <a:pt x="226973" y="187229"/>
                  <a:pt x="227895" y="188291"/>
                  <a:pt x="229068" y="189028"/>
                </a:cubicBezTo>
                <a:cubicBezTo>
                  <a:pt x="229467" y="189428"/>
                  <a:pt x="229867" y="189827"/>
                  <a:pt x="230266" y="190227"/>
                </a:cubicBezTo>
                <a:lnTo>
                  <a:pt x="231065" y="190227"/>
                </a:lnTo>
                <a:lnTo>
                  <a:pt x="230399" y="189637"/>
                </a:lnTo>
                <a:lnTo>
                  <a:pt x="230399" y="189637"/>
                </a:lnTo>
                <a:cubicBezTo>
                  <a:pt x="230889" y="189779"/>
                  <a:pt x="231392" y="189856"/>
                  <a:pt x="231887" y="189856"/>
                </a:cubicBezTo>
                <a:cubicBezTo>
                  <a:pt x="231987" y="189856"/>
                  <a:pt x="232088" y="189853"/>
                  <a:pt x="232187" y="189846"/>
                </a:cubicBezTo>
                <a:cubicBezTo>
                  <a:pt x="232378" y="189960"/>
                  <a:pt x="232568" y="190094"/>
                  <a:pt x="232758" y="190227"/>
                </a:cubicBezTo>
                <a:lnTo>
                  <a:pt x="233728" y="190227"/>
                </a:lnTo>
                <a:cubicBezTo>
                  <a:pt x="233462" y="190056"/>
                  <a:pt x="233176" y="189903"/>
                  <a:pt x="232910" y="189751"/>
                </a:cubicBezTo>
                <a:cubicBezTo>
                  <a:pt x="233100" y="189713"/>
                  <a:pt x="233291" y="189675"/>
                  <a:pt x="233481" y="189599"/>
                </a:cubicBezTo>
                <a:cubicBezTo>
                  <a:pt x="233728" y="189523"/>
                  <a:pt x="233975" y="189409"/>
                  <a:pt x="234204" y="189295"/>
                </a:cubicBezTo>
                <a:cubicBezTo>
                  <a:pt x="234812" y="189542"/>
                  <a:pt x="235402" y="189865"/>
                  <a:pt x="235953" y="190227"/>
                </a:cubicBezTo>
                <a:lnTo>
                  <a:pt x="236809" y="190227"/>
                </a:lnTo>
                <a:cubicBezTo>
                  <a:pt x="236087" y="189770"/>
                  <a:pt x="235345" y="189409"/>
                  <a:pt x="234546" y="189124"/>
                </a:cubicBezTo>
                <a:cubicBezTo>
                  <a:pt x="235231" y="188724"/>
                  <a:pt x="235820" y="188191"/>
                  <a:pt x="236296" y="187564"/>
                </a:cubicBezTo>
                <a:cubicBezTo>
                  <a:pt x="237323" y="188268"/>
                  <a:pt x="238217" y="189162"/>
                  <a:pt x="238921" y="190208"/>
                </a:cubicBezTo>
                <a:lnTo>
                  <a:pt x="239872" y="190208"/>
                </a:lnTo>
                <a:cubicBezTo>
                  <a:pt x="238978" y="188990"/>
                  <a:pt x="237818" y="187982"/>
                  <a:pt x="236486" y="187278"/>
                </a:cubicBezTo>
                <a:cubicBezTo>
                  <a:pt x="236943" y="186594"/>
                  <a:pt x="237266" y="185814"/>
                  <a:pt x="237437" y="185015"/>
                </a:cubicBezTo>
                <a:cubicBezTo>
                  <a:pt x="238483" y="186651"/>
                  <a:pt x="239377" y="188382"/>
                  <a:pt x="240081" y="190208"/>
                </a:cubicBezTo>
                <a:lnTo>
                  <a:pt x="241336" y="190208"/>
                </a:lnTo>
                <a:cubicBezTo>
                  <a:pt x="240480" y="186327"/>
                  <a:pt x="238864" y="182771"/>
                  <a:pt x="236049" y="180374"/>
                </a:cubicBezTo>
                <a:cubicBezTo>
                  <a:pt x="235953" y="180279"/>
                  <a:pt x="235839" y="180184"/>
                  <a:pt x="235744" y="180089"/>
                </a:cubicBezTo>
                <a:lnTo>
                  <a:pt x="235744" y="180089"/>
                </a:lnTo>
                <a:cubicBezTo>
                  <a:pt x="238274" y="181743"/>
                  <a:pt x="240309" y="184064"/>
                  <a:pt x="241622" y="186822"/>
                </a:cubicBezTo>
                <a:cubicBezTo>
                  <a:pt x="242135" y="187906"/>
                  <a:pt x="242573" y="189047"/>
                  <a:pt x="242877" y="190208"/>
                </a:cubicBezTo>
                <a:lnTo>
                  <a:pt x="244399" y="190208"/>
                </a:lnTo>
                <a:cubicBezTo>
                  <a:pt x="244037" y="186746"/>
                  <a:pt x="243010" y="183322"/>
                  <a:pt x="240595" y="180735"/>
                </a:cubicBezTo>
                <a:lnTo>
                  <a:pt x="240595" y="180735"/>
                </a:lnTo>
                <a:cubicBezTo>
                  <a:pt x="240728" y="180868"/>
                  <a:pt x="240861" y="181002"/>
                  <a:pt x="240975" y="181116"/>
                </a:cubicBezTo>
                <a:cubicBezTo>
                  <a:pt x="243353" y="183607"/>
                  <a:pt x="244513" y="186860"/>
                  <a:pt x="245141" y="190208"/>
                </a:cubicBezTo>
                <a:lnTo>
                  <a:pt x="245939" y="190208"/>
                </a:lnTo>
                <a:cubicBezTo>
                  <a:pt x="245122" y="185814"/>
                  <a:pt x="243391" y="181325"/>
                  <a:pt x="239605" y="178700"/>
                </a:cubicBezTo>
                <a:cubicBezTo>
                  <a:pt x="239529" y="178643"/>
                  <a:pt x="239434" y="178586"/>
                  <a:pt x="239358" y="178529"/>
                </a:cubicBezTo>
                <a:lnTo>
                  <a:pt x="239358" y="178529"/>
                </a:lnTo>
                <a:cubicBezTo>
                  <a:pt x="240861" y="179138"/>
                  <a:pt x="242268" y="179994"/>
                  <a:pt x="243505" y="181059"/>
                </a:cubicBezTo>
                <a:cubicBezTo>
                  <a:pt x="245711" y="183588"/>
                  <a:pt x="246890" y="186917"/>
                  <a:pt x="247556" y="190208"/>
                </a:cubicBezTo>
                <a:lnTo>
                  <a:pt x="248507" y="190208"/>
                </a:lnTo>
                <a:cubicBezTo>
                  <a:pt x="248393" y="189637"/>
                  <a:pt x="248279" y="189085"/>
                  <a:pt x="248127" y="188515"/>
                </a:cubicBezTo>
                <a:cubicBezTo>
                  <a:pt x="247880" y="187602"/>
                  <a:pt x="247613" y="186708"/>
                  <a:pt x="247271" y="185814"/>
                </a:cubicBezTo>
                <a:lnTo>
                  <a:pt x="247271" y="185814"/>
                </a:lnTo>
                <a:lnTo>
                  <a:pt x="247347" y="185928"/>
                </a:lnTo>
                <a:cubicBezTo>
                  <a:pt x="248070" y="187298"/>
                  <a:pt x="248640" y="188724"/>
                  <a:pt x="249097" y="190208"/>
                </a:cubicBezTo>
                <a:lnTo>
                  <a:pt x="253890" y="190208"/>
                </a:lnTo>
                <a:cubicBezTo>
                  <a:pt x="253148" y="188971"/>
                  <a:pt x="252349" y="187773"/>
                  <a:pt x="251513" y="186594"/>
                </a:cubicBezTo>
                <a:lnTo>
                  <a:pt x="251513" y="186594"/>
                </a:lnTo>
                <a:cubicBezTo>
                  <a:pt x="251760" y="186822"/>
                  <a:pt x="252026" y="187050"/>
                  <a:pt x="252254" y="187278"/>
                </a:cubicBezTo>
                <a:cubicBezTo>
                  <a:pt x="253034" y="188230"/>
                  <a:pt x="253757" y="189200"/>
                  <a:pt x="254461" y="190208"/>
                </a:cubicBezTo>
                <a:lnTo>
                  <a:pt x="259235" y="190208"/>
                </a:lnTo>
                <a:cubicBezTo>
                  <a:pt x="258018" y="186366"/>
                  <a:pt x="256781" y="182523"/>
                  <a:pt x="255564" y="178662"/>
                </a:cubicBezTo>
                <a:cubicBezTo>
                  <a:pt x="254156" y="174287"/>
                  <a:pt x="252540" y="169894"/>
                  <a:pt x="251589" y="165386"/>
                </a:cubicBezTo>
                <a:cubicBezTo>
                  <a:pt x="250676" y="160954"/>
                  <a:pt x="251037" y="156731"/>
                  <a:pt x="252311" y="152451"/>
                </a:cubicBezTo>
                <a:lnTo>
                  <a:pt x="252311" y="152451"/>
                </a:lnTo>
                <a:cubicBezTo>
                  <a:pt x="252197" y="156598"/>
                  <a:pt x="252768" y="160802"/>
                  <a:pt x="253586" y="164853"/>
                </a:cubicBezTo>
                <a:cubicBezTo>
                  <a:pt x="255355" y="173336"/>
                  <a:pt x="257390" y="181762"/>
                  <a:pt x="259368" y="190208"/>
                </a:cubicBezTo>
                <a:lnTo>
                  <a:pt x="261384" y="190208"/>
                </a:lnTo>
                <a:cubicBezTo>
                  <a:pt x="261384" y="186765"/>
                  <a:pt x="261993" y="183322"/>
                  <a:pt x="262430" y="179879"/>
                </a:cubicBezTo>
                <a:cubicBezTo>
                  <a:pt x="263115" y="174344"/>
                  <a:pt x="262545" y="169456"/>
                  <a:pt x="260719" y="164187"/>
                </a:cubicBezTo>
                <a:cubicBezTo>
                  <a:pt x="258817" y="158728"/>
                  <a:pt x="257124" y="153422"/>
                  <a:pt x="256781" y="147601"/>
                </a:cubicBezTo>
                <a:cubicBezTo>
                  <a:pt x="256705" y="146327"/>
                  <a:pt x="256686" y="145052"/>
                  <a:pt x="256724" y="143778"/>
                </a:cubicBezTo>
                <a:lnTo>
                  <a:pt x="256724" y="143778"/>
                </a:lnTo>
                <a:cubicBezTo>
                  <a:pt x="257942" y="149827"/>
                  <a:pt x="260814" y="155837"/>
                  <a:pt x="262602" y="161524"/>
                </a:cubicBezTo>
                <a:cubicBezTo>
                  <a:pt x="263553" y="164549"/>
                  <a:pt x="264237" y="167649"/>
                  <a:pt x="264295" y="170845"/>
                </a:cubicBezTo>
                <a:cubicBezTo>
                  <a:pt x="264352" y="174021"/>
                  <a:pt x="263838" y="177102"/>
                  <a:pt x="263267" y="180184"/>
                </a:cubicBezTo>
                <a:cubicBezTo>
                  <a:pt x="262659" y="183531"/>
                  <a:pt x="261936" y="186860"/>
                  <a:pt x="261670" y="190208"/>
                </a:cubicBezTo>
                <a:lnTo>
                  <a:pt x="262678" y="190208"/>
                </a:lnTo>
                <a:cubicBezTo>
                  <a:pt x="262887" y="186404"/>
                  <a:pt x="263705" y="182599"/>
                  <a:pt x="264333" y="178833"/>
                </a:cubicBezTo>
                <a:cubicBezTo>
                  <a:pt x="265227" y="173507"/>
                  <a:pt x="265341" y="168410"/>
                  <a:pt x="263914" y="163160"/>
                </a:cubicBezTo>
                <a:cubicBezTo>
                  <a:pt x="261860" y="155533"/>
                  <a:pt x="257257" y="147373"/>
                  <a:pt x="257067" y="139270"/>
                </a:cubicBezTo>
                <a:cubicBezTo>
                  <a:pt x="257295" y="137197"/>
                  <a:pt x="257675" y="135162"/>
                  <a:pt x="258189" y="133145"/>
                </a:cubicBezTo>
                <a:cubicBezTo>
                  <a:pt x="258246" y="135162"/>
                  <a:pt x="258398" y="137159"/>
                  <a:pt x="258664" y="139175"/>
                </a:cubicBezTo>
                <a:cubicBezTo>
                  <a:pt x="259558" y="145813"/>
                  <a:pt x="261879" y="152033"/>
                  <a:pt x="263838" y="158405"/>
                </a:cubicBezTo>
                <a:cubicBezTo>
                  <a:pt x="265835" y="164948"/>
                  <a:pt x="267148" y="171605"/>
                  <a:pt x="265797" y="178434"/>
                </a:cubicBezTo>
                <a:cubicBezTo>
                  <a:pt x="265017" y="182409"/>
                  <a:pt x="263705" y="186270"/>
                  <a:pt x="262811" y="190208"/>
                </a:cubicBezTo>
                <a:lnTo>
                  <a:pt x="266082" y="190208"/>
                </a:lnTo>
                <a:cubicBezTo>
                  <a:pt x="269107" y="182885"/>
                  <a:pt x="270800" y="175067"/>
                  <a:pt x="271104" y="167136"/>
                </a:cubicBezTo>
                <a:cubicBezTo>
                  <a:pt x="271503" y="156122"/>
                  <a:pt x="268993" y="145737"/>
                  <a:pt x="264675" y="135675"/>
                </a:cubicBezTo>
                <a:cubicBezTo>
                  <a:pt x="262830" y="131376"/>
                  <a:pt x="260890" y="126945"/>
                  <a:pt x="259977" y="122323"/>
                </a:cubicBezTo>
                <a:lnTo>
                  <a:pt x="259977" y="122323"/>
                </a:lnTo>
                <a:cubicBezTo>
                  <a:pt x="260091" y="122722"/>
                  <a:pt x="260205" y="123102"/>
                  <a:pt x="260338" y="123483"/>
                </a:cubicBezTo>
                <a:cubicBezTo>
                  <a:pt x="262392" y="129874"/>
                  <a:pt x="265379" y="135865"/>
                  <a:pt x="268023" y="142028"/>
                </a:cubicBezTo>
                <a:cubicBezTo>
                  <a:pt x="270609" y="148039"/>
                  <a:pt x="272569" y="154220"/>
                  <a:pt x="273120" y="160783"/>
                </a:cubicBezTo>
                <a:cubicBezTo>
                  <a:pt x="273615" y="166793"/>
                  <a:pt x="273101" y="172861"/>
                  <a:pt x="271599" y="178719"/>
                </a:cubicBezTo>
                <a:cubicBezTo>
                  <a:pt x="270552" y="182694"/>
                  <a:pt x="269069" y="186556"/>
                  <a:pt x="267167" y="190208"/>
                </a:cubicBezTo>
                <a:lnTo>
                  <a:pt x="270058" y="190208"/>
                </a:lnTo>
                <a:cubicBezTo>
                  <a:pt x="270153" y="189447"/>
                  <a:pt x="270248" y="188705"/>
                  <a:pt x="270400" y="187944"/>
                </a:cubicBezTo>
                <a:cubicBezTo>
                  <a:pt x="270647" y="187107"/>
                  <a:pt x="270895" y="186251"/>
                  <a:pt x="271180" y="185414"/>
                </a:cubicBezTo>
                <a:lnTo>
                  <a:pt x="271180" y="185414"/>
                </a:lnTo>
                <a:cubicBezTo>
                  <a:pt x="270933" y="187012"/>
                  <a:pt x="270705" y="188610"/>
                  <a:pt x="270590" y="190208"/>
                </a:cubicBezTo>
                <a:lnTo>
                  <a:pt x="271218" y="190208"/>
                </a:lnTo>
                <a:cubicBezTo>
                  <a:pt x="271465" y="187412"/>
                  <a:pt x="271865" y="184635"/>
                  <a:pt x="272454" y="181877"/>
                </a:cubicBezTo>
                <a:lnTo>
                  <a:pt x="272702" y="181287"/>
                </a:lnTo>
                <a:lnTo>
                  <a:pt x="272702" y="181287"/>
                </a:lnTo>
                <a:cubicBezTo>
                  <a:pt x="272302" y="184235"/>
                  <a:pt x="272074" y="187221"/>
                  <a:pt x="271979" y="190189"/>
                </a:cubicBezTo>
                <a:lnTo>
                  <a:pt x="273577" y="190189"/>
                </a:lnTo>
                <a:cubicBezTo>
                  <a:pt x="273482" y="186765"/>
                  <a:pt x="273615" y="183341"/>
                  <a:pt x="273843" y="179917"/>
                </a:cubicBezTo>
                <a:cubicBezTo>
                  <a:pt x="273995" y="178719"/>
                  <a:pt x="274166" y="177540"/>
                  <a:pt x="274338" y="176342"/>
                </a:cubicBezTo>
                <a:cubicBezTo>
                  <a:pt x="274471" y="180964"/>
                  <a:pt x="274623" y="185605"/>
                  <a:pt x="274984" y="190189"/>
                </a:cubicBezTo>
                <a:lnTo>
                  <a:pt x="275897" y="190189"/>
                </a:lnTo>
                <a:cubicBezTo>
                  <a:pt x="275403" y="184007"/>
                  <a:pt x="275251" y="177749"/>
                  <a:pt x="275079" y="171529"/>
                </a:cubicBezTo>
                <a:lnTo>
                  <a:pt x="275079" y="171529"/>
                </a:lnTo>
                <a:cubicBezTo>
                  <a:pt x="275688" y="177768"/>
                  <a:pt x="276430" y="183988"/>
                  <a:pt x="277286" y="190189"/>
                </a:cubicBezTo>
                <a:lnTo>
                  <a:pt x="278218" y="190189"/>
                </a:lnTo>
                <a:cubicBezTo>
                  <a:pt x="277343" y="183893"/>
                  <a:pt x="276601" y="177578"/>
                  <a:pt x="276011" y="171244"/>
                </a:cubicBezTo>
                <a:lnTo>
                  <a:pt x="276011" y="171244"/>
                </a:lnTo>
                <a:cubicBezTo>
                  <a:pt x="277191" y="177540"/>
                  <a:pt x="278370" y="183855"/>
                  <a:pt x="279416" y="190189"/>
                </a:cubicBezTo>
                <a:lnTo>
                  <a:pt x="280139" y="190189"/>
                </a:lnTo>
                <a:cubicBezTo>
                  <a:pt x="278465" y="179956"/>
                  <a:pt x="276506" y="169798"/>
                  <a:pt x="274699" y="159641"/>
                </a:cubicBezTo>
                <a:lnTo>
                  <a:pt x="274699" y="159641"/>
                </a:lnTo>
                <a:cubicBezTo>
                  <a:pt x="277837" y="169418"/>
                  <a:pt x="280405" y="179347"/>
                  <a:pt x="281851" y="189542"/>
                </a:cubicBezTo>
                <a:cubicBezTo>
                  <a:pt x="281889" y="189751"/>
                  <a:pt x="281908" y="189960"/>
                  <a:pt x="281946" y="190189"/>
                </a:cubicBezTo>
                <a:lnTo>
                  <a:pt x="282859" y="190189"/>
                </a:lnTo>
                <a:cubicBezTo>
                  <a:pt x="281661" y="181363"/>
                  <a:pt x="279625" y="172671"/>
                  <a:pt x="276772" y="164225"/>
                </a:cubicBezTo>
                <a:lnTo>
                  <a:pt x="276772" y="164225"/>
                </a:lnTo>
                <a:cubicBezTo>
                  <a:pt x="279720" y="171358"/>
                  <a:pt x="282688" y="178491"/>
                  <a:pt x="284266" y="186099"/>
                </a:cubicBezTo>
                <a:cubicBezTo>
                  <a:pt x="284552" y="187450"/>
                  <a:pt x="284799" y="188800"/>
                  <a:pt x="285008" y="190189"/>
                </a:cubicBezTo>
                <a:lnTo>
                  <a:pt x="285313" y="190189"/>
                </a:lnTo>
                <a:lnTo>
                  <a:pt x="285313" y="181953"/>
                </a:lnTo>
                <a:cubicBezTo>
                  <a:pt x="283924" y="175505"/>
                  <a:pt x="282136" y="169171"/>
                  <a:pt x="279968" y="162951"/>
                </a:cubicBezTo>
                <a:cubicBezTo>
                  <a:pt x="278922" y="159946"/>
                  <a:pt x="277780" y="156921"/>
                  <a:pt x="276544" y="153916"/>
                </a:cubicBezTo>
                <a:lnTo>
                  <a:pt x="276544" y="153916"/>
                </a:lnTo>
                <a:cubicBezTo>
                  <a:pt x="276677" y="154182"/>
                  <a:pt x="276810" y="154449"/>
                  <a:pt x="276943" y="154734"/>
                </a:cubicBezTo>
                <a:cubicBezTo>
                  <a:pt x="279568" y="160155"/>
                  <a:pt x="281565" y="165823"/>
                  <a:pt x="283163" y="171605"/>
                </a:cubicBezTo>
                <a:cubicBezTo>
                  <a:pt x="283962" y="174478"/>
                  <a:pt x="284666" y="177369"/>
                  <a:pt x="285313" y="180260"/>
                </a:cubicBezTo>
                <a:lnTo>
                  <a:pt x="285313" y="174497"/>
                </a:lnTo>
                <a:cubicBezTo>
                  <a:pt x="283810" y="168904"/>
                  <a:pt x="282041" y="163388"/>
                  <a:pt x="279739" y="158063"/>
                </a:cubicBezTo>
                <a:cubicBezTo>
                  <a:pt x="275060" y="147259"/>
                  <a:pt x="268080" y="137577"/>
                  <a:pt x="263857" y="126545"/>
                </a:cubicBezTo>
                <a:cubicBezTo>
                  <a:pt x="262221" y="122266"/>
                  <a:pt x="261023" y="117815"/>
                  <a:pt x="260585" y="113269"/>
                </a:cubicBezTo>
                <a:lnTo>
                  <a:pt x="260585" y="113269"/>
                </a:lnTo>
                <a:cubicBezTo>
                  <a:pt x="266197" y="131814"/>
                  <a:pt x="278883" y="147734"/>
                  <a:pt x="284152" y="166508"/>
                </a:cubicBezTo>
                <a:cubicBezTo>
                  <a:pt x="284628" y="168163"/>
                  <a:pt x="285008" y="169836"/>
                  <a:pt x="285313" y="171491"/>
                </a:cubicBezTo>
                <a:lnTo>
                  <a:pt x="285313" y="166432"/>
                </a:lnTo>
                <a:cubicBezTo>
                  <a:pt x="283981" y="162266"/>
                  <a:pt x="282421" y="158177"/>
                  <a:pt x="280633" y="154201"/>
                </a:cubicBezTo>
                <a:cubicBezTo>
                  <a:pt x="276087" y="143854"/>
                  <a:pt x="270229" y="134173"/>
                  <a:pt x="265512" y="123920"/>
                </a:cubicBezTo>
                <a:cubicBezTo>
                  <a:pt x="263534" y="119660"/>
                  <a:pt x="261841" y="115285"/>
                  <a:pt x="260433" y="110815"/>
                </a:cubicBezTo>
                <a:cubicBezTo>
                  <a:pt x="260395" y="109807"/>
                  <a:pt x="260414" y="108799"/>
                  <a:pt x="260471" y="107772"/>
                </a:cubicBezTo>
                <a:cubicBezTo>
                  <a:pt x="264846" y="126621"/>
                  <a:pt x="278446" y="141743"/>
                  <a:pt x="285313" y="159641"/>
                </a:cubicBezTo>
                <a:lnTo>
                  <a:pt x="285313" y="156141"/>
                </a:lnTo>
                <a:cubicBezTo>
                  <a:pt x="280253" y="144824"/>
                  <a:pt x="272778" y="134058"/>
                  <a:pt x="267414" y="123616"/>
                </a:cubicBezTo>
                <a:cubicBezTo>
                  <a:pt x="264485" y="117910"/>
                  <a:pt x="261955" y="111956"/>
                  <a:pt x="260433" y="105698"/>
                </a:cubicBezTo>
                <a:cubicBezTo>
                  <a:pt x="260433" y="105527"/>
                  <a:pt x="260414" y="105356"/>
                  <a:pt x="260395" y="105204"/>
                </a:cubicBezTo>
                <a:lnTo>
                  <a:pt x="260395" y="105204"/>
                </a:lnTo>
                <a:cubicBezTo>
                  <a:pt x="260509" y="105527"/>
                  <a:pt x="260623" y="105851"/>
                  <a:pt x="260738" y="106174"/>
                </a:cubicBezTo>
                <a:cubicBezTo>
                  <a:pt x="265360" y="123388"/>
                  <a:pt x="278085" y="137121"/>
                  <a:pt x="285313" y="153193"/>
                </a:cubicBezTo>
                <a:lnTo>
                  <a:pt x="285313" y="150987"/>
                </a:lnTo>
                <a:cubicBezTo>
                  <a:pt x="280557" y="141191"/>
                  <a:pt x="274090" y="132327"/>
                  <a:pt x="268707" y="122874"/>
                </a:cubicBezTo>
                <a:cubicBezTo>
                  <a:pt x="268232" y="122037"/>
                  <a:pt x="267775" y="121200"/>
                  <a:pt x="267319" y="120344"/>
                </a:cubicBezTo>
                <a:lnTo>
                  <a:pt x="267319" y="120344"/>
                </a:lnTo>
                <a:cubicBezTo>
                  <a:pt x="269830" y="124282"/>
                  <a:pt x="272740" y="127915"/>
                  <a:pt x="275631" y="131605"/>
                </a:cubicBezTo>
                <a:cubicBezTo>
                  <a:pt x="279093" y="136056"/>
                  <a:pt x="282516" y="140583"/>
                  <a:pt x="285313" y="145490"/>
                </a:cubicBezTo>
                <a:lnTo>
                  <a:pt x="285313" y="142523"/>
                </a:lnTo>
                <a:cubicBezTo>
                  <a:pt x="283639" y="139841"/>
                  <a:pt x="281794" y="137273"/>
                  <a:pt x="279835" y="134743"/>
                </a:cubicBezTo>
                <a:cubicBezTo>
                  <a:pt x="275536" y="129132"/>
                  <a:pt x="270628" y="123844"/>
                  <a:pt x="267129" y="117682"/>
                </a:cubicBezTo>
                <a:cubicBezTo>
                  <a:pt x="265284" y="114410"/>
                  <a:pt x="263800" y="110986"/>
                  <a:pt x="262430" y="107505"/>
                </a:cubicBezTo>
                <a:cubicBezTo>
                  <a:pt x="261251" y="103644"/>
                  <a:pt x="260547" y="99650"/>
                  <a:pt x="260338" y="95617"/>
                </a:cubicBezTo>
                <a:cubicBezTo>
                  <a:pt x="260414" y="95484"/>
                  <a:pt x="260433" y="95313"/>
                  <a:pt x="260376" y="95161"/>
                </a:cubicBezTo>
                <a:cubicBezTo>
                  <a:pt x="260357" y="95066"/>
                  <a:pt x="260319" y="94971"/>
                  <a:pt x="260300" y="94876"/>
                </a:cubicBezTo>
                <a:cubicBezTo>
                  <a:pt x="259977" y="87001"/>
                  <a:pt x="261327" y="78993"/>
                  <a:pt x="263819" y="71594"/>
                </a:cubicBezTo>
                <a:cubicBezTo>
                  <a:pt x="264561" y="69407"/>
                  <a:pt x="265398" y="67257"/>
                  <a:pt x="266292" y="65127"/>
                </a:cubicBezTo>
                <a:cubicBezTo>
                  <a:pt x="267718" y="62750"/>
                  <a:pt x="269164" y="60391"/>
                  <a:pt x="270743" y="58089"/>
                </a:cubicBezTo>
                <a:cubicBezTo>
                  <a:pt x="273691" y="53753"/>
                  <a:pt x="276791" y="49511"/>
                  <a:pt x="279701" y="45136"/>
                </a:cubicBezTo>
                <a:cubicBezTo>
                  <a:pt x="281680" y="42188"/>
                  <a:pt x="283601" y="39126"/>
                  <a:pt x="285294" y="35949"/>
                </a:cubicBezTo>
                <a:lnTo>
                  <a:pt x="285294" y="34009"/>
                </a:lnTo>
                <a:cubicBezTo>
                  <a:pt x="283391" y="37927"/>
                  <a:pt x="281242" y="41713"/>
                  <a:pt x="278845" y="45365"/>
                </a:cubicBezTo>
                <a:cubicBezTo>
                  <a:pt x="275498" y="50538"/>
                  <a:pt x="271656" y="55560"/>
                  <a:pt x="268251" y="60828"/>
                </a:cubicBezTo>
                <a:cubicBezTo>
                  <a:pt x="268802" y="59706"/>
                  <a:pt x="269354" y="58584"/>
                  <a:pt x="269944" y="57481"/>
                </a:cubicBezTo>
                <a:cubicBezTo>
                  <a:pt x="274851" y="49131"/>
                  <a:pt x="280843" y="41275"/>
                  <a:pt x="285294" y="32678"/>
                </a:cubicBezTo>
                <a:lnTo>
                  <a:pt x="285294" y="31860"/>
                </a:lnTo>
                <a:cubicBezTo>
                  <a:pt x="281813" y="38821"/>
                  <a:pt x="277267" y="45269"/>
                  <a:pt x="273044" y="51870"/>
                </a:cubicBezTo>
                <a:cubicBezTo>
                  <a:pt x="273291" y="51413"/>
                  <a:pt x="273558" y="50976"/>
                  <a:pt x="273805" y="50538"/>
                </a:cubicBezTo>
                <a:cubicBezTo>
                  <a:pt x="277571" y="44185"/>
                  <a:pt x="281832" y="38137"/>
                  <a:pt x="285294" y="31632"/>
                </a:cubicBezTo>
                <a:lnTo>
                  <a:pt x="285294" y="28740"/>
                </a:lnTo>
                <a:cubicBezTo>
                  <a:pt x="283525" y="32373"/>
                  <a:pt x="281413" y="35892"/>
                  <a:pt x="279264" y="39373"/>
                </a:cubicBezTo>
                <a:cubicBezTo>
                  <a:pt x="281565" y="34352"/>
                  <a:pt x="283220" y="29083"/>
                  <a:pt x="283791" y="23434"/>
                </a:cubicBezTo>
                <a:cubicBezTo>
                  <a:pt x="284266" y="18488"/>
                  <a:pt x="284266" y="13162"/>
                  <a:pt x="285313" y="8217"/>
                </a:cubicBezTo>
                <a:lnTo>
                  <a:pt x="285313" y="3937"/>
                </a:lnTo>
                <a:cubicBezTo>
                  <a:pt x="283468" y="8997"/>
                  <a:pt x="283220" y="14760"/>
                  <a:pt x="282878" y="20067"/>
                </a:cubicBezTo>
                <a:cubicBezTo>
                  <a:pt x="282555" y="24955"/>
                  <a:pt x="281832" y="29672"/>
                  <a:pt x="280177" y="34275"/>
                </a:cubicBezTo>
                <a:cubicBezTo>
                  <a:pt x="282079" y="23548"/>
                  <a:pt x="280748" y="11736"/>
                  <a:pt x="285313" y="2035"/>
                </a:cubicBezTo>
                <a:lnTo>
                  <a:pt x="285313" y="894"/>
                </a:lnTo>
                <a:cubicBezTo>
                  <a:pt x="278864" y="12592"/>
                  <a:pt x="282231" y="27961"/>
                  <a:pt x="277476" y="40419"/>
                </a:cubicBezTo>
                <a:cubicBezTo>
                  <a:pt x="277191" y="40933"/>
                  <a:pt x="276924" y="41465"/>
                  <a:pt x="276639" y="41979"/>
                </a:cubicBezTo>
                <a:cubicBezTo>
                  <a:pt x="278218" y="37033"/>
                  <a:pt x="279245" y="31917"/>
                  <a:pt x="279663" y="26743"/>
                </a:cubicBezTo>
                <a:cubicBezTo>
                  <a:pt x="280405" y="18013"/>
                  <a:pt x="280272" y="7970"/>
                  <a:pt x="284247" y="0"/>
                </a:cubicBezTo>
                <a:lnTo>
                  <a:pt x="283049" y="0"/>
                </a:lnTo>
                <a:cubicBezTo>
                  <a:pt x="279720" y="7076"/>
                  <a:pt x="279302" y="15654"/>
                  <a:pt x="278807" y="23377"/>
                </a:cubicBezTo>
                <a:cubicBezTo>
                  <a:pt x="278370" y="29958"/>
                  <a:pt x="277457" y="36368"/>
                  <a:pt x="275327" y="42626"/>
                </a:cubicBezTo>
                <a:cubicBezTo>
                  <a:pt x="275136" y="43177"/>
                  <a:pt x="274927" y="43710"/>
                  <a:pt x="274737" y="44261"/>
                </a:cubicBezTo>
                <a:cubicBezTo>
                  <a:pt x="278104" y="29806"/>
                  <a:pt x="275935" y="13562"/>
                  <a:pt x="282003" y="0"/>
                </a:cubicBezTo>
                <a:lnTo>
                  <a:pt x="280919" y="0"/>
                </a:lnTo>
                <a:cubicBezTo>
                  <a:pt x="273900" y="16453"/>
                  <a:pt x="278598" y="36805"/>
                  <a:pt x="270724" y="52897"/>
                </a:cubicBezTo>
                <a:cubicBezTo>
                  <a:pt x="270476" y="53334"/>
                  <a:pt x="270210" y="53791"/>
                  <a:pt x="269944" y="54228"/>
                </a:cubicBezTo>
                <a:cubicBezTo>
                  <a:pt x="271237" y="51356"/>
                  <a:pt x="272302" y="48389"/>
                  <a:pt x="273196" y="45346"/>
                </a:cubicBezTo>
                <a:cubicBezTo>
                  <a:pt x="274965" y="38993"/>
                  <a:pt x="275212" y="32430"/>
                  <a:pt x="275384" y="25887"/>
                </a:cubicBezTo>
                <a:cubicBezTo>
                  <a:pt x="275593" y="17290"/>
                  <a:pt x="275992" y="7627"/>
                  <a:pt x="280196" y="0"/>
                </a:cubicBezTo>
                <a:lnTo>
                  <a:pt x="279093" y="0"/>
                </a:lnTo>
                <a:cubicBezTo>
                  <a:pt x="275593" y="6752"/>
                  <a:pt x="274756" y="14988"/>
                  <a:pt x="274509" y="22502"/>
                </a:cubicBezTo>
                <a:cubicBezTo>
                  <a:pt x="274280" y="29634"/>
                  <a:pt x="274376" y="36843"/>
                  <a:pt x="272607" y="43824"/>
                </a:cubicBezTo>
                <a:cubicBezTo>
                  <a:pt x="271884" y="46582"/>
                  <a:pt x="270971" y="49302"/>
                  <a:pt x="269868" y="51965"/>
                </a:cubicBezTo>
                <a:cubicBezTo>
                  <a:pt x="271560" y="44394"/>
                  <a:pt x="271656" y="36406"/>
                  <a:pt x="271846" y="28740"/>
                </a:cubicBezTo>
                <a:cubicBezTo>
                  <a:pt x="272093" y="19002"/>
                  <a:pt x="272854" y="8578"/>
                  <a:pt x="277609" y="0"/>
                </a:cubicBezTo>
                <a:lnTo>
                  <a:pt x="276221" y="0"/>
                </a:lnTo>
                <a:cubicBezTo>
                  <a:pt x="271675" y="7361"/>
                  <a:pt x="269449" y="16054"/>
                  <a:pt x="268688" y="24670"/>
                </a:cubicBezTo>
                <a:cubicBezTo>
                  <a:pt x="268137" y="31080"/>
                  <a:pt x="268346" y="37528"/>
                  <a:pt x="268574" y="43976"/>
                </a:cubicBezTo>
                <a:cubicBezTo>
                  <a:pt x="268688" y="47476"/>
                  <a:pt x="268745" y="51090"/>
                  <a:pt x="268137" y="54533"/>
                </a:cubicBezTo>
                <a:cubicBezTo>
                  <a:pt x="268517" y="51394"/>
                  <a:pt x="268441" y="48180"/>
                  <a:pt x="268213" y="45022"/>
                </a:cubicBezTo>
                <a:cubicBezTo>
                  <a:pt x="267737" y="38669"/>
                  <a:pt x="266786" y="32468"/>
                  <a:pt x="267300" y="26077"/>
                </a:cubicBezTo>
                <a:cubicBezTo>
                  <a:pt x="268023" y="17005"/>
                  <a:pt x="270724" y="8312"/>
                  <a:pt x="274357" y="19"/>
                </a:cubicBezTo>
                <a:lnTo>
                  <a:pt x="273253" y="19"/>
                </a:lnTo>
                <a:cubicBezTo>
                  <a:pt x="270001" y="7532"/>
                  <a:pt x="267547" y="15388"/>
                  <a:pt x="266577" y="23529"/>
                </a:cubicBezTo>
                <a:cubicBezTo>
                  <a:pt x="266159" y="27257"/>
                  <a:pt x="266082" y="31004"/>
                  <a:pt x="266349" y="34751"/>
                </a:cubicBezTo>
                <a:cubicBezTo>
                  <a:pt x="266330" y="34618"/>
                  <a:pt x="266311" y="34485"/>
                  <a:pt x="266292" y="34352"/>
                </a:cubicBezTo>
                <a:cubicBezTo>
                  <a:pt x="266044" y="31727"/>
                  <a:pt x="265968" y="29121"/>
                  <a:pt x="266044" y="26496"/>
                </a:cubicBezTo>
                <a:cubicBezTo>
                  <a:pt x="266463" y="17271"/>
                  <a:pt x="268840" y="8236"/>
                  <a:pt x="273025" y="0"/>
                </a:cubicBezTo>
                <a:lnTo>
                  <a:pt x="271998" y="0"/>
                </a:lnTo>
                <a:cubicBezTo>
                  <a:pt x="268308" y="7532"/>
                  <a:pt x="266082" y="15711"/>
                  <a:pt x="265455" y="24080"/>
                </a:cubicBezTo>
                <a:cubicBezTo>
                  <a:pt x="265379" y="25183"/>
                  <a:pt x="265341" y="26268"/>
                  <a:pt x="265322" y="27352"/>
                </a:cubicBezTo>
                <a:cubicBezTo>
                  <a:pt x="265303" y="27086"/>
                  <a:pt x="265284" y="26819"/>
                  <a:pt x="265265" y="26553"/>
                </a:cubicBezTo>
                <a:cubicBezTo>
                  <a:pt x="264637" y="17233"/>
                  <a:pt x="267338" y="8426"/>
                  <a:pt x="270990" y="0"/>
                </a:cubicBezTo>
                <a:lnTo>
                  <a:pt x="269792" y="0"/>
                </a:lnTo>
                <a:cubicBezTo>
                  <a:pt x="266539" y="7608"/>
                  <a:pt x="264085" y="15502"/>
                  <a:pt x="264123" y="23814"/>
                </a:cubicBezTo>
                <a:cubicBezTo>
                  <a:pt x="264161" y="28874"/>
                  <a:pt x="265246" y="34085"/>
                  <a:pt x="266140" y="39297"/>
                </a:cubicBezTo>
                <a:cubicBezTo>
                  <a:pt x="266292" y="40552"/>
                  <a:pt x="266425" y="41808"/>
                  <a:pt x="266577" y="43044"/>
                </a:cubicBezTo>
                <a:cubicBezTo>
                  <a:pt x="265455" y="36349"/>
                  <a:pt x="263648" y="29634"/>
                  <a:pt x="263648" y="22996"/>
                </a:cubicBezTo>
                <a:cubicBezTo>
                  <a:pt x="263667" y="15007"/>
                  <a:pt x="265531" y="7133"/>
                  <a:pt x="269107" y="0"/>
                </a:cubicBezTo>
                <a:lnTo>
                  <a:pt x="267870" y="0"/>
                </a:lnTo>
                <a:cubicBezTo>
                  <a:pt x="264751" y="6467"/>
                  <a:pt x="262963" y="13505"/>
                  <a:pt x="262640" y="20695"/>
                </a:cubicBezTo>
                <a:cubicBezTo>
                  <a:pt x="262335" y="27352"/>
                  <a:pt x="263800" y="33914"/>
                  <a:pt x="265017" y="40476"/>
                </a:cubicBezTo>
                <a:cubicBezTo>
                  <a:pt x="264827" y="40039"/>
                  <a:pt x="264656" y="39582"/>
                  <a:pt x="264485" y="39126"/>
                </a:cubicBezTo>
                <a:lnTo>
                  <a:pt x="263781" y="37414"/>
                </a:lnTo>
                <a:cubicBezTo>
                  <a:pt x="262716" y="32868"/>
                  <a:pt x="261651" y="28303"/>
                  <a:pt x="261232" y="23681"/>
                </a:cubicBezTo>
                <a:cubicBezTo>
                  <a:pt x="260681" y="17442"/>
                  <a:pt x="261613" y="11336"/>
                  <a:pt x="263610" y="5440"/>
                </a:cubicBezTo>
                <a:cubicBezTo>
                  <a:pt x="264237" y="3576"/>
                  <a:pt x="264960" y="1769"/>
                  <a:pt x="265759" y="19"/>
                </a:cubicBezTo>
                <a:lnTo>
                  <a:pt x="264637" y="19"/>
                </a:lnTo>
                <a:cubicBezTo>
                  <a:pt x="264028" y="1541"/>
                  <a:pt x="263458" y="3062"/>
                  <a:pt x="262944" y="4584"/>
                </a:cubicBezTo>
                <a:cubicBezTo>
                  <a:pt x="260985" y="10347"/>
                  <a:pt x="259901" y="16339"/>
                  <a:pt x="260300" y="22425"/>
                </a:cubicBezTo>
                <a:cubicBezTo>
                  <a:pt x="260528" y="25602"/>
                  <a:pt x="261004" y="28740"/>
                  <a:pt x="261689" y="31841"/>
                </a:cubicBezTo>
                <a:cubicBezTo>
                  <a:pt x="260528" y="28417"/>
                  <a:pt x="259653" y="24955"/>
                  <a:pt x="259425" y="21189"/>
                </a:cubicBezTo>
                <a:cubicBezTo>
                  <a:pt x="259007" y="13923"/>
                  <a:pt x="260452" y="6790"/>
                  <a:pt x="262925" y="19"/>
                </a:cubicBezTo>
                <a:lnTo>
                  <a:pt x="262164" y="19"/>
                </a:lnTo>
                <a:cubicBezTo>
                  <a:pt x="259787" y="6125"/>
                  <a:pt x="258265" y="12516"/>
                  <a:pt x="258227" y="19211"/>
                </a:cubicBezTo>
                <a:lnTo>
                  <a:pt x="258227" y="20067"/>
                </a:lnTo>
                <a:cubicBezTo>
                  <a:pt x="258094" y="19439"/>
                  <a:pt x="257961" y="18793"/>
                  <a:pt x="257827" y="18165"/>
                </a:cubicBezTo>
                <a:cubicBezTo>
                  <a:pt x="257865" y="11983"/>
                  <a:pt x="258874" y="5858"/>
                  <a:pt x="260852" y="0"/>
                </a:cubicBezTo>
                <a:lnTo>
                  <a:pt x="260034" y="0"/>
                </a:lnTo>
                <a:cubicBezTo>
                  <a:pt x="258493" y="3880"/>
                  <a:pt x="257447" y="7932"/>
                  <a:pt x="256933" y="12078"/>
                </a:cubicBezTo>
                <a:cubicBezTo>
                  <a:pt x="256857" y="11165"/>
                  <a:pt x="256800" y="10252"/>
                  <a:pt x="256762" y="9320"/>
                </a:cubicBezTo>
                <a:cubicBezTo>
                  <a:pt x="256743" y="8731"/>
                  <a:pt x="256724" y="8122"/>
                  <a:pt x="256724" y="7532"/>
                </a:cubicBezTo>
                <a:cubicBezTo>
                  <a:pt x="257219" y="4983"/>
                  <a:pt x="257884" y="2473"/>
                  <a:pt x="258702" y="0"/>
                </a:cubicBezTo>
                <a:lnTo>
                  <a:pt x="258341" y="0"/>
                </a:lnTo>
                <a:cubicBezTo>
                  <a:pt x="257789" y="1465"/>
                  <a:pt x="257295" y="2929"/>
                  <a:pt x="256857" y="4432"/>
                </a:cubicBezTo>
                <a:cubicBezTo>
                  <a:pt x="256991" y="2948"/>
                  <a:pt x="257200" y="1465"/>
                  <a:pt x="257523" y="0"/>
                </a:cubicBezTo>
                <a:lnTo>
                  <a:pt x="254803" y="0"/>
                </a:lnTo>
                <a:cubicBezTo>
                  <a:pt x="254118" y="4337"/>
                  <a:pt x="254023" y="8731"/>
                  <a:pt x="254480" y="13086"/>
                </a:cubicBezTo>
                <a:cubicBezTo>
                  <a:pt x="253719" y="16586"/>
                  <a:pt x="252635" y="20010"/>
                  <a:pt x="251513" y="23415"/>
                </a:cubicBezTo>
                <a:cubicBezTo>
                  <a:pt x="251499" y="23451"/>
                  <a:pt x="251486" y="23487"/>
                  <a:pt x="251474" y="23521"/>
                </a:cubicBezTo>
                <a:lnTo>
                  <a:pt x="251474" y="23521"/>
                </a:lnTo>
                <a:cubicBezTo>
                  <a:pt x="252260" y="20754"/>
                  <a:pt x="252796" y="17918"/>
                  <a:pt x="253034" y="15064"/>
                </a:cubicBezTo>
                <a:cubicBezTo>
                  <a:pt x="253186" y="13999"/>
                  <a:pt x="253319" y="12934"/>
                  <a:pt x="253415" y="11869"/>
                </a:cubicBezTo>
                <a:cubicBezTo>
                  <a:pt x="253757" y="7913"/>
                  <a:pt x="253377" y="3956"/>
                  <a:pt x="253034" y="0"/>
                </a:cubicBezTo>
                <a:lnTo>
                  <a:pt x="252521" y="0"/>
                </a:lnTo>
                <a:cubicBezTo>
                  <a:pt x="252806" y="2948"/>
                  <a:pt x="253091" y="5915"/>
                  <a:pt x="253053" y="8883"/>
                </a:cubicBezTo>
                <a:cubicBezTo>
                  <a:pt x="252787" y="5896"/>
                  <a:pt x="252178" y="2948"/>
                  <a:pt x="251684" y="0"/>
                </a:cubicBezTo>
                <a:lnTo>
                  <a:pt x="251189" y="0"/>
                </a:lnTo>
                <a:cubicBezTo>
                  <a:pt x="251722" y="3614"/>
                  <a:pt x="252426" y="7209"/>
                  <a:pt x="252426" y="10842"/>
                </a:cubicBezTo>
                <a:cubicBezTo>
                  <a:pt x="252426" y="12078"/>
                  <a:pt x="252368" y="13315"/>
                  <a:pt x="252273" y="14551"/>
                </a:cubicBezTo>
                <a:cubicBezTo>
                  <a:pt x="252502" y="9644"/>
                  <a:pt x="251208" y="4812"/>
                  <a:pt x="250219" y="0"/>
                </a:cubicBezTo>
                <a:lnTo>
                  <a:pt x="249553" y="0"/>
                </a:lnTo>
                <a:cubicBezTo>
                  <a:pt x="250542" y="4945"/>
                  <a:pt x="251817" y="9910"/>
                  <a:pt x="251417" y="14912"/>
                </a:cubicBezTo>
                <a:cubicBezTo>
                  <a:pt x="251341" y="15863"/>
                  <a:pt x="251208" y="16833"/>
                  <a:pt x="251037" y="17784"/>
                </a:cubicBezTo>
                <a:cubicBezTo>
                  <a:pt x="251170" y="16662"/>
                  <a:pt x="251265" y="15540"/>
                  <a:pt x="251303" y="14418"/>
                </a:cubicBezTo>
                <a:cubicBezTo>
                  <a:pt x="251474" y="9453"/>
                  <a:pt x="250048" y="4888"/>
                  <a:pt x="248888" y="133"/>
                </a:cubicBezTo>
                <a:lnTo>
                  <a:pt x="248869" y="0"/>
                </a:lnTo>
                <a:lnTo>
                  <a:pt x="248089" y="0"/>
                </a:lnTo>
                <a:cubicBezTo>
                  <a:pt x="249116" y="4451"/>
                  <a:pt x="250580" y="8940"/>
                  <a:pt x="250619" y="13181"/>
                </a:cubicBezTo>
                <a:cubicBezTo>
                  <a:pt x="250600" y="15540"/>
                  <a:pt x="250390" y="17880"/>
                  <a:pt x="249953" y="20181"/>
                </a:cubicBezTo>
                <a:cubicBezTo>
                  <a:pt x="250048" y="17024"/>
                  <a:pt x="249877" y="13847"/>
                  <a:pt x="249439" y="10709"/>
                </a:cubicBezTo>
                <a:cubicBezTo>
                  <a:pt x="248926" y="7114"/>
                  <a:pt x="247994" y="3557"/>
                  <a:pt x="247309" y="0"/>
                </a:cubicBezTo>
                <a:lnTo>
                  <a:pt x="246643" y="0"/>
                </a:lnTo>
                <a:cubicBezTo>
                  <a:pt x="247176" y="2872"/>
                  <a:pt x="247918" y="5725"/>
                  <a:pt x="248431" y="8540"/>
                </a:cubicBezTo>
                <a:cubicBezTo>
                  <a:pt x="249667" y="15274"/>
                  <a:pt x="249344" y="21893"/>
                  <a:pt x="247899" y="28455"/>
                </a:cubicBezTo>
                <a:cubicBezTo>
                  <a:pt x="248545" y="24042"/>
                  <a:pt x="249097" y="19629"/>
                  <a:pt x="248621" y="15160"/>
                </a:cubicBezTo>
                <a:cubicBezTo>
                  <a:pt x="248089" y="10138"/>
                  <a:pt x="246700" y="5060"/>
                  <a:pt x="246092" y="0"/>
                </a:cubicBezTo>
                <a:lnTo>
                  <a:pt x="245426" y="0"/>
                </a:lnTo>
                <a:cubicBezTo>
                  <a:pt x="246035" y="4850"/>
                  <a:pt x="247328" y="9720"/>
                  <a:pt x="247880" y="14513"/>
                </a:cubicBezTo>
                <a:cubicBezTo>
                  <a:pt x="248127" y="16928"/>
                  <a:pt x="248146" y="19382"/>
                  <a:pt x="247918" y="21817"/>
                </a:cubicBezTo>
                <a:cubicBezTo>
                  <a:pt x="247632" y="17784"/>
                  <a:pt x="246871" y="13733"/>
                  <a:pt x="246206" y="9758"/>
                </a:cubicBezTo>
                <a:cubicBezTo>
                  <a:pt x="245635" y="6524"/>
                  <a:pt x="245255" y="3272"/>
                  <a:pt x="245102" y="0"/>
                </a:cubicBezTo>
                <a:lnTo>
                  <a:pt x="244437" y="0"/>
                </a:lnTo>
                <a:cubicBezTo>
                  <a:pt x="244551" y="2454"/>
                  <a:pt x="244855" y="4907"/>
                  <a:pt x="245179" y="7304"/>
                </a:cubicBezTo>
                <a:cubicBezTo>
                  <a:pt x="245863" y="12154"/>
                  <a:pt x="246681" y="16986"/>
                  <a:pt x="246909" y="21817"/>
                </a:cubicBezTo>
                <a:cubicBezTo>
                  <a:pt x="246871" y="21512"/>
                  <a:pt x="246833" y="21208"/>
                  <a:pt x="246795" y="20904"/>
                </a:cubicBezTo>
                <a:cubicBezTo>
                  <a:pt x="245844" y="14380"/>
                  <a:pt x="243315" y="6981"/>
                  <a:pt x="243162" y="0"/>
                </a:cubicBezTo>
                <a:lnTo>
                  <a:pt x="242478" y="0"/>
                </a:lnTo>
                <a:cubicBezTo>
                  <a:pt x="242592" y="6163"/>
                  <a:pt x="244513" y="12611"/>
                  <a:pt x="245597" y="18431"/>
                </a:cubicBezTo>
                <a:cubicBezTo>
                  <a:pt x="245882" y="19953"/>
                  <a:pt x="246092" y="21512"/>
                  <a:pt x="246225" y="23072"/>
                </a:cubicBezTo>
                <a:cubicBezTo>
                  <a:pt x="245160" y="19230"/>
                  <a:pt x="243638" y="15464"/>
                  <a:pt x="242611" y="11717"/>
                </a:cubicBezTo>
                <a:cubicBezTo>
                  <a:pt x="241584" y="7913"/>
                  <a:pt x="241279" y="3937"/>
                  <a:pt x="241717" y="0"/>
                </a:cubicBezTo>
                <a:lnTo>
                  <a:pt x="241127" y="0"/>
                </a:lnTo>
                <a:cubicBezTo>
                  <a:pt x="240728" y="3234"/>
                  <a:pt x="240823" y="6505"/>
                  <a:pt x="241393" y="9720"/>
                </a:cubicBezTo>
                <a:cubicBezTo>
                  <a:pt x="242744" y="16890"/>
                  <a:pt x="246073" y="23434"/>
                  <a:pt x="246377" y="30700"/>
                </a:cubicBezTo>
                <a:cubicBezTo>
                  <a:pt x="246015" y="27618"/>
                  <a:pt x="245312" y="24575"/>
                  <a:pt x="244304" y="21646"/>
                </a:cubicBezTo>
                <a:cubicBezTo>
                  <a:pt x="242325" y="15825"/>
                  <a:pt x="240062" y="10195"/>
                  <a:pt x="239910" y="3956"/>
                </a:cubicBezTo>
                <a:cubicBezTo>
                  <a:pt x="239872" y="2644"/>
                  <a:pt x="239910" y="1312"/>
                  <a:pt x="240024" y="0"/>
                </a:cubicBezTo>
                <a:lnTo>
                  <a:pt x="239187" y="0"/>
                </a:lnTo>
                <a:cubicBezTo>
                  <a:pt x="239016" y="1312"/>
                  <a:pt x="238902" y="2625"/>
                  <a:pt x="238845" y="3956"/>
                </a:cubicBezTo>
                <a:cubicBezTo>
                  <a:pt x="238654" y="9092"/>
                  <a:pt x="239910" y="13809"/>
                  <a:pt x="241622" y="18602"/>
                </a:cubicBezTo>
                <a:cubicBezTo>
                  <a:pt x="243429" y="23605"/>
                  <a:pt x="245007" y="28512"/>
                  <a:pt x="245559" y="33819"/>
                </a:cubicBezTo>
                <a:cubicBezTo>
                  <a:pt x="245711" y="35169"/>
                  <a:pt x="245806" y="36501"/>
                  <a:pt x="245825" y="37851"/>
                </a:cubicBezTo>
                <a:cubicBezTo>
                  <a:pt x="245806" y="38308"/>
                  <a:pt x="245768" y="38764"/>
                  <a:pt x="245730" y="39221"/>
                </a:cubicBezTo>
                <a:cubicBezTo>
                  <a:pt x="245521" y="41541"/>
                  <a:pt x="245255" y="43881"/>
                  <a:pt x="245122" y="46220"/>
                </a:cubicBezTo>
                <a:cubicBezTo>
                  <a:pt x="244855" y="37889"/>
                  <a:pt x="245274" y="28950"/>
                  <a:pt x="241317" y="21493"/>
                </a:cubicBezTo>
                <a:cubicBezTo>
                  <a:pt x="239377" y="16263"/>
                  <a:pt x="237779" y="10861"/>
                  <a:pt x="237722" y="5250"/>
                </a:cubicBezTo>
                <a:cubicBezTo>
                  <a:pt x="237703" y="3500"/>
                  <a:pt x="237837" y="1731"/>
                  <a:pt x="238103" y="0"/>
                </a:cubicBezTo>
                <a:lnTo>
                  <a:pt x="232587" y="0"/>
                </a:lnTo>
                <a:cubicBezTo>
                  <a:pt x="230742" y="1921"/>
                  <a:pt x="228212" y="3386"/>
                  <a:pt x="226025" y="4622"/>
                </a:cubicBezTo>
                <a:cubicBezTo>
                  <a:pt x="225435" y="4964"/>
                  <a:pt x="224845" y="5269"/>
                  <a:pt x="224256" y="5554"/>
                </a:cubicBezTo>
                <a:cubicBezTo>
                  <a:pt x="226938" y="4147"/>
                  <a:pt x="229372" y="2263"/>
                  <a:pt x="231388" y="0"/>
                </a:cubicBezTo>
                <a:lnTo>
                  <a:pt x="230628" y="0"/>
                </a:lnTo>
                <a:cubicBezTo>
                  <a:pt x="228307" y="2530"/>
                  <a:pt x="225397" y="4527"/>
                  <a:pt x="222239" y="5973"/>
                </a:cubicBezTo>
                <a:cubicBezTo>
                  <a:pt x="219481" y="7190"/>
                  <a:pt x="216609" y="8160"/>
                  <a:pt x="213680" y="8864"/>
                </a:cubicBezTo>
                <a:cubicBezTo>
                  <a:pt x="211398" y="9453"/>
                  <a:pt x="209058" y="9853"/>
                  <a:pt x="206833" y="10557"/>
                </a:cubicBezTo>
                <a:cubicBezTo>
                  <a:pt x="211531" y="8464"/>
                  <a:pt x="216590" y="7076"/>
                  <a:pt x="221384" y="5041"/>
                </a:cubicBezTo>
                <a:cubicBezTo>
                  <a:pt x="224256" y="3823"/>
                  <a:pt x="227204" y="2149"/>
                  <a:pt x="229677" y="0"/>
                </a:cubicBezTo>
                <a:lnTo>
                  <a:pt x="228155" y="0"/>
                </a:lnTo>
                <a:cubicBezTo>
                  <a:pt x="220547" y="6106"/>
                  <a:pt x="208240" y="7171"/>
                  <a:pt x="200556" y="13562"/>
                </a:cubicBezTo>
                <a:cubicBezTo>
                  <a:pt x="200632" y="13391"/>
                  <a:pt x="200708" y="13238"/>
                  <a:pt x="200784" y="13086"/>
                </a:cubicBezTo>
                <a:cubicBezTo>
                  <a:pt x="205311" y="9187"/>
                  <a:pt x="210941" y="7703"/>
                  <a:pt x="216514" y="5383"/>
                </a:cubicBezTo>
                <a:cubicBezTo>
                  <a:pt x="219519" y="4128"/>
                  <a:pt x="222620" y="2397"/>
                  <a:pt x="224921" y="0"/>
                </a:cubicBezTo>
                <a:lnTo>
                  <a:pt x="224503" y="0"/>
                </a:lnTo>
                <a:cubicBezTo>
                  <a:pt x="219006" y="5858"/>
                  <a:pt x="208392" y="6315"/>
                  <a:pt x="201906" y="11451"/>
                </a:cubicBezTo>
                <a:cubicBezTo>
                  <a:pt x="205007" y="5992"/>
                  <a:pt x="212463" y="6144"/>
                  <a:pt x="217693" y="3956"/>
                </a:cubicBezTo>
                <a:cubicBezTo>
                  <a:pt x="219843" y="3062"/>
                  <a:pt x="221745" y="1712"/>
                  <a:pt x="223324" y="0"/>
                </a:cubicBezTo>
                <a:lnTo>
                  <a:pt x="222468" y="0"/>
                </a:lnTo>
                <a:cubicBezTo>
                  <a:pt x="220090" y="2206"/>
                  <a:pt x="217085" y="3709"/>
                  <a:pt x="213680" y="4565"/>
                </a:cubicBezTo>
                <a:cubicBezTo>
                  <a:pt x="209838" y="5554"/>
                  <a:pt x="205387" y="6448"/>
                  <a:pt x="202648" y="9377"/>
                </a:cubicBezTo>
                <a:cubicBezTo>
                  <a:pt x="202838" y="9016"/>
                  <a:pt x="203028" y="8673"/>
                  <a:pt x="203219" y="8312"/>
                </a:cubicBezTo>
                <a:cubicBezTo>
                  <a:pt x="207689" y="3671"/>
                  <a:pt x="217294" y="4546"/>
                  <a:pt x="221650" y="0"/>
                </a:cubicBezTo>
                <a:lnTo>
                  <a:pt x="220832" y="0"/>
                </a:lnTo>
                <a:cubicBezTo>
                  <a:pt x="218093" y="2435"/>
                  <a:pt x="213661" y="3291"/>
                  <a:pt x="210237" y="4223"/>
                </a:cubicBezTo>
                <a:cubicBezTo>
                  <a:pt x="213509" y="3043"/>
                  <a:pt x="216895" y="1997"/>
                  <a:pt x="219462" y="0"/>
                </a:cubicBezTo>
                <a:lnTo>
                  <a:pt x="218778" y="0"/>
                </a:lnTo>
                <a:cubicBezTo>
                  <a:pt x="214707" y="2701"/>
                  <a:pt x="208868" y="3500"/>
                  <a:pt x="204664" y="5992"/>
                </a:cubicBezTo>
                <a:cubicBezTo>
                  <a:pt x="204664" y="5992"/>
                  <a:pt x="204683" y="5973"/>
                  <a:pt x="204683" y="5973"/>
                </a:cubicBezTo>
                <a:cubicBezTo>
                  <a:pt x="207841" y="3138"/>
                  <a:pt x="212292" y="1883"/>
                  <a:pt x="216210" y="0"/>
                </a:cubicBezTo>
                <a:lnTo>
                  <a:pt x="214384" y="0"/>
                </a:lnTo>
                <a:cubicBezTo>
                  <a:pt x="211398" y="1389"/>
                  <a:pt x="208278" y="2587"/>
                  <a:pt x="205748" y="4679"/>
                </a:cubicBezTo>
                <a:cubicBezTo>
                  <a:pt x="206699" y="3614"/>
                  <a:pt x="207746" y="2625"/>
                  <a:pt x="208849" y="1712"/>
                </a:cubicBezTo>
                <a:cubicBezTo>
                  <a:pt x="209876" y="1065"/>
                  <a:pt x="210960" y="495"/>
                  <a:pt x="212063" y="0"/>
                </a:cubicBezTo>
                <a:lnTo>
                  <a:pt x="210713" y="0"/>
                </a:lnTo>
                <a:cubicBezTo>
                  <a:pt x="209324" y="723"/>
                  <a:pt x="208050" y="1617"/>
                  <a:pt x="206909" y="2682"/>
                </a:cubicBezTo>
                <a:lnTo>
                  <a:pt x="206718" y="2834"/>
                </a:lnTo>
                <a:cubicBezTo>
                  <a:pt x="207479" y="1845"/>
                  <a:pt x="208278" y="894"/>
                  <a:pt x="209153" y="0"/>
                </a:cubicBezTo>
                <a:lnTo>
                  <a:pt x="207993" y="0"/>
                </a:lnTo>
                <a:cubicBezTo>
                  <a:pt x="207061" y="1027"/>
                  <a:pt x="206186" y="2111"/>
                  <a:pt x="205368" y="3253"/>
                </a:cubicBezTo>
                <a:cubicBezTo>
                  <a:pt x="205863" y="2168"/>
                  <a:pt x="206338" y="1084"/>
                  <a:pt x="206795" y="0"/>
                </a:cubicBezTo>
                <a:lnTo>
                  <a:pt x="204493" y="0"/>
                </a:lnTo>
                <a:cubicBezTo>
                  <a:pt x="201412" y="8331"/>
                  <a:pt x="196866" y="15901"/>
                  <a:pt x="190494" y="22273"/>
                </a:cubicBezTo>
                <a:cubicBezTo>
                  <a:pt x="186480" y="26268"/>
                  <a:pt x="181877" y="29368"/>
                  <a:pt x="177293" y="32621"/>
                </a:cubicBezTo>
                <a:cubicBezTo>
                  <a:pt x="172937" y="35683"/>
                  <a:pt x="168848" y="39050"/>
                  <a:pt x="166033" y="43615"/>
                </a:cubicBezTo>
                <a:cubicBezTo>
                  <a:pt x="164625" y="45935"/>
                  <a:pt x="163446" y="48408"/>
                  <a:pt x="162533" y="50957"/>
                </a:cubicBezTo>
                <a:cubicBezTo>
                  <a:pt x="162799" y="49492"/>
                  <a:pt x="163237" y="48065"/>
                  <a:pt x="163845" y="46696"/>
                </a:cubicBezTo>
                <a:cubicBezTo>
                  <a:pt x="166470" y="41066"/>
                  <a:pt x="171245" y="36824"/>
                  <a:pt x="176133" y="33210"/>
                </a:cubicBezTo>
                <a:cubicBezTo>
                  <a:pt x="181040" y="29577"/>
                  <a:pt x="186119" y="26325"/>
                  <a:pt x="190475" y="22064"/>
                </a:cubicBezTo>
                <a:cubicBezTo>
                  <a:pt x="194431" y="18184"/>
                  <a:pt x="197760" y="13714"/>
                  <a:pt x="200365" y="8826"/>
                </a:cubicBezTo>
                <a:cubicBezTo>
                  <a:pt x="201868" y="5992"/>
                  <a:pt x="203124" y="3043"/>
                  <a:pt x="204113" y="0"/>
                </a:cubicBezTo>
                <a:lnTo>
                  <a:pt x="202496" y="0"/>
                </a:lnTo>
                <a:cubicBezTo>
                  <a:pt x="202496" y="38"/>
                  <a:pt x="202477" y="57"/>
                  <a:pt x="202458" y="95"/>
                </a:cubicBezTo>
                <a:lnTo>
                  <a:pt x="202477" y="0"/>
                </a:lnTo>
                <a:lnTo>
                  <a:pt x="201145" y="0"/>
                </a:lnTo>
                <a:cubicBezTo>
                  <a:pt x="199129" y="8559"/>
                  <a:pt x="193917" y="16015"/>
                  <a:pt x="187127" y="22045"/>
                </a:cubicBezTo>
                <a:cubicBezTo>
                  <a:pt x="181269" y="27238"/>
                  <a:pt x="173831" y="31156"/>
                  <a:pt x="168277" y="36748"/>
                </a:cubicBezTo>
                <a:cubicBezTo>
                  <a:pt x="167364" y="37604"/>
                  <a:pt x="166508" y="38517"/>
                  <a:pt x="165729" y="39487"/>
                </a:cubicBezTo>
                <a:cubicBezTo>
                  <a:pt x="166432" y="38270"/>
                  <a:pt x="167212" y="37091"/>
                  <a:pt x="168068" y="35968"/>
                </a:cubicBezTo>
                <a:cubicBezTo>
                  <a:pt x="174098" y="29425"/>
                  <a:pt x="183399" y="25963"/>
                  <a:pt x="189505" y="19439"/>
                </a:cubicBezTo>
                <a:cubicBezTo>
                  <a:pt x="194412" y="14189"/>
                  <a:pt x="198368" y="7247"/>
                  <a:pt x="199966" y="0"/>
                </a:cubicBezTo>
                <a:lnTo>
                  <a:pt x="199281" y="0"/>
                </a:lnTo>
                <a:cubicBezTo>
                  <a:pt x="198654" y="2720"/>
                  <a:pt x="197741" y="5364"/>
                  <a:pt x="196580" y="7894"/>
                </a:cubicBezTo>
                <a:cubicBezTo>
                  <a:pt x="194412" y="12554"/>
                  <a:pt x="191407" y="16795"/>
                  <a:pt x="187698" y="20390"/>
                </a:cubicBezTo>
                <a:cubicBezTo>
                  <a:pt x="184255" y="23776"/>
                  <a:pt x="179937" y="26249"/>
                  <a:pt x="175810" y="28893"/>
                </a:cubicBezTo>
                <a:cubicBezTo>
                  <a:pt x="179918" y="25811"/>
                  <a:pt x="184217" y="22920"/>
                  <a:pt x="187945" y="19363"/>
                </a:cubicBezTo>
                <a:cubicBezTo>
                  <a:pt x="193385" y="14113"/>
                  <a:pt x="197151" y="7380"/>
                  <a:pt x="198768" y="0"/>
                </a:cubicBezTo>
                <a:lnTo>
                  <a:pt x="196295" y="0"/>
                </a:lnTo>
                <a:cubicBezTo>
                  <a:pt x="195629" y="5459"/>
                  <a:pt x="192814" y="10538"/>
                  <a:pt x="189048" y="14817"/>
                </a:cubicBezTo>
                <a:cubicBezTo>
                  <a:pt x="188249" y="15730"/>
                  <a:pt x="187412" y="16605"/>
                  <a:pt x="186556" y="17442"/>
                </a:cubicBezTo>
                <a:cubicBezTo>
                  <a:pt x="191140" y="12497"/>
                  <a:pt x="194926" y="6771"/>
                  <a:pt x="195515" y="0"/>
                </a:cubicBezTo>
                <a:lnTo>
                  <a:pt x="193917" y="0"/>
                </a:lnTo>
                <a:cubicBezTo>
                  <a:pt x="193746" y="1769"/>
                  <a:pt x="193366" y="3519"/>
                  <a:pt x="192776" y="5193"/>
                </a:cubicBezTo>
                <a:cubicBezTo>
                  <a:pt x="191197" y="9739"/>
                  <a:pt x="188173" y="13181"/>
                  <a:pt x="184464" y="16130"/>
                </a:cubicBezTo>
                <a:cubicBezTo>
                  <a:pt x="181250" y="18678"/>
                  <a:pt x="177864" y="20961"/>
                  <a:pt x="174859" y="23738"/>
                </a:cubicBezTo>
                <a:cubicBezTo>
                  <a:pt x="177845" y="20067"/>
                  <a:pt x="181192" y="16700"/>
                  <a:pt x="184844" y="13695"/>
                </a:cubicBezTo>
                <a:cubicBezTo>
                  <a:pt x="188078" y="11032"/>
                  <a:pt x="191026" y="8179"/>
                  <a:pt x="192624" y="4261"/>
                </a:cubicBezTo>
                <a:cubicBezTo>
                  <a:pt x="193195" y="2891"/>
                  <a:pt x="193594" y="1465"/>
                  <a:pt x="193822" y="0"/>
                </a:cubicBezTo>
                <a:lnTo>
                  <a:pt x="192072" y="0"/>
                </a:lnTo>
                <a:cubicBezTo>
                  <a:pt x="190037" y="6106"/>
                  <a:pt x="184160" y="10975"/>
                  <a:pt x="179823" y="15502"/>
                </a:cubicBezTo>
                <a:cubicBezTo>
                  <a:pt x="176323" y="19135"/>
                  <a:pt x="173261" y="23167"/>
                  <a:pt x="170693" y="27504"/>
                </a:cubicBezTo>
                <a:cubicBezTo>
                  <a:pt x="171245" y="25963"/>
                  <a:pt x="171853" y="24499"/>
                  <a:pt x="172538" y="23072"/>
                </a:cubicBezTo>
                <a:cubicBezTo>
                  <a:pt x="174935" y="19192"/>
                  <a:pt x="177731" y="15616"/>
                  <a:pt x="180907" y="12364"/>
                </a:cubicBezTo>
                <a:cubicBezTo>
                  <a:pt x="184483" y="8673"/>
                  <a:pt x="188573" y="4679"/>
                  <a:pt x="190703" y="0"/>
                </a:cubicBezTo>
                <a:lnTo>
                  <a:pt x="189980" y="0"/>
                </a:lnTo>
                <a:cubicBezTo>
                  <a:pt x="187507" y="5725"/>
                  <a:pt x="182144" y="10423"/>
                  <a:pt x="177997" y="14874"/>
                </a:cubicBezTo>
                <a:cubicBezTo>
                  <a:pt x="177521" y="15388"/>
                  <a:pt x="177046" y="15920"/>
                  <a:pt x="176570" y="16472"/>
                </a:cubicBezTo>
                <a:cubicBezTo>
                  <a:pt x="176856" y="16092"/>
                  <a:pt x="177141" y="15730"/>
                  <a:pt x="177445" y="15369"/>
                </a:cubicBezTo>
                <a:cubicBezTo>
                  <a:pt x="181535" y="10480"/>
                  <a:pt x="186651" y="5725"/>
                  <a:pt x="189581" y="0"/>
                </a:cubicBezTo>
                <a:lnTo>
                  <a:pt x="188839" y="0"/>
                </a:lnTo>
                <a:cubicBezTo>
                  <a:pt x="185738" y="6068"/>
                  <a:pt x="180032" y="11051"/>
                  <a:pt x="175924" y="16358"/>
                </a:cubicBezTo>
                <a:cubicBezTo>
                  <a:pt x="174459" y="18241"/>
                  <a:pt x="173204" y="20276"/>
                  <a:pt x="172177" y="22425"/>
                </a:cubicBezTo>
                <a:cubicBezTo>
                  <a:pt x="171168" y="24023"/>
                  <a:pt x="170255" y="25697"/>
                  <a:pt x="169457" y="27409"/>
                </a:cubicBezTo>
                <a:cubicBezTo>
                  <a:pt x="170826" y="23167"/>
                  <a:pt x="173052" y="19382"/>
                  <a:pt x="175676" y="15768"/>
                </a:cubicBezTo>
                <a:cubicBezTo>
                  <a:pt x="179519" y="10480"/>
                  <a:pt x="184008" y="5592"/>
                  <a:pt x="187374" y="0"/>
                </a:cubicBezTo>
                <a:lnTo>
                  <a:pt x="186366" y="0"/>
                </a:lnTo>
                <a:cubicBezTo>
                  <a:pt x="182961" y="5573"/>
                  <a:pt x="178472" y="10499"/>
                  <a:pt x="174706" y="15825"/>
                </a:cubicBezTo>
                <a:cubicBezTo>
                  <a:pt x="172823" y="18431"/>
                  <a:pt x="171207" y="21227"/>
                  <a:pt x="169875" y="24156"/>
                </a:cubicBezTo>
                <a:cubicBezTo>
                  <a:pt x="170598" y="21284"/>
                  <a:pt x="171435" y="18450"/>
                  <a:pt x="172690" y="15806"/>
                </a:cubicBezTo>
                <a:cubicBezTo>
                  <a:pt x="175467" y="9891"/>
                  <a:pt x="179443" y="4679"/>
                  <a:pt x="183989" y="0"/>
                </a:cubicBezTo>
                <a:lnTo>
                  <a:pt x="182885" y="0"/>
                </a:lnTo>
                <a:cubicBezTo>
                  <a:pt x="178834" y="4337"/>
                  <a:pt x="175239" y="9092"/>
                  <a:pt x="172614" y="14437"/>
                </a:cubicBezTo>
                <a:cubicBezTo>
                  <a:pt x="171587" y="16529"/>
                  <a:pt x="170731" y="18716"/>
                  <a:pt x="170046" y="20980"/>
                </a:cubicBezTo>
                <a:cubicBezTo>
                  <a:pt x="170560" y="18317"/>
                  <a:pt x="171149" y="15654"/>
                  <a:pt x="172024" y="13086"/>
                </a:cubicBezTo>
                <a:cubicBezTo>
                  <a:pt x="173679" y="8274"/>
                  <a:pt x="176247" y="3823"/>
                  <a:pt x="179595" y="0"/>
                </a:cubicBezTo>
                <a:lnTo>
                  <a:pt x="178720" y="0"/>
                </a:lnTo>
                <a:cubicBezTo>
                  <a:pt x="175924" y="3310"/>
                  <a:pt x="173679" y="7057"/>
                  <a:pt x="172062" y="11070"/>
                </a:cubicBezTo>
                <a:cubicBezTo>
                  <a:pt x="169171" y="18336"/>
                  <a:pt x="168848" y="26268"/>
                  <a:pt x="166508" y="33667"/>
                </a:cubicBezTo>
                <a:cubicBezTo>
                  <a:pt x="168277" y="26838"/>
                  <a:pt x="168449" y="19477"/>
                  <a:pt x="170769" y="12744"/>
                </a:cubicBezTo>
                <a:cubicBezTo>
                  <a:pt x="172139" y="9358"/>
                  <a:pt x="173793" y="6087"/>
                  <a:pt x="175714" y="2986"/>
                </a:cubicBezTo>
                <a:cubicBezTo>
                  <a:pt x="176399" y="1959"/>
                  <a:pt x="177141" y="970"/>
                  <a:pt x="177921" y="0"/>
                </a:cubicBezTo>
                <a:lnTo>
                  <a:pt x="176894" y="0"/>
                </a:lnTo>
                <a:cubicBezTo>
                  <a:pt x="174478" y="3005"/>
                  <a:pt x="172462" y="6315"/>
                  <a:pt x="170902" y="9853"/>
                </a:cubicBezTo>
                <a:cubicBezTo>
                  <a:pt x="169799" y="12440"/>
                  <a:pt x="168943" y="15122"/>
                  <a:pt x="168353" y="17880"/>
                </a:cubicBezTo>
                <a:cubicBezTo>
                  <a:pt x="167117" y="21950"/>
                  <a:pt x="166204" y="26135"/>
                  <a:pt x="165652" y="30357"/>
                </a:cubicBezTo>
                <a:cubicBezTo>
                  <a:pt x="165329" y="32602"/>
                  <a:pt x="165063" y="34846"/>
                  <a:pt x="164682" y="37091"/>
                </a:cubicBezTo>
                <a:cubicBezTo>
                  <a:pt x="164473" y="37718"/>
                  <a:pt x="164264" y="38346"/>
                  <a:pt x="164017" y="38955"/>
                </a:cubicBezTo>
                <a:cubicBezTo>
                  <a:pt x="165405" y="30186"/>
                  <a:pt x="166527" y="21322"/>
                  <a:pt x="169457" y="12896"/>
                </a:cubicBezTo>
                <a:cubicBezTo>
                  <a:pt x="171054" y="8312"/>
                  <a:pt x="173261" y="3975"/>
                  <a:pt x="176038" y="0"/>
                </a:cubicBezTo>
                <a:lnTo>
                  <a:pt x="174878" y="0"/>
                </a:lnTo>
                <a:cubicBezTo>
                  <a:pt x="174744" y="247"/>
                  <a:pt x="174592" y="456"/>
                  <a:pt x="174459" y="685"/>
                </a:cubicBezTo>
                <a:cubicBezTo>
                  <a:pt x="167497" y="9967"/>
                  <a:pt x="164625" y="21798"/>
                  <a:pt x="163275" y="33591"/>
                </a:cubicBezTo>
                <a:cubicBezTo>
                  <a:pt x="163218" y="33020"/>
                  <a:pt x="163180" y="32468"/>
                  <a:pt x="163142" y="31917"/>
                </a:cubicBezTo>
                <a:cubicBezTo>
                  <a:pt x="163788" y="20561"/>
                  <a:pt x="166147" y="9168"/>
                  <a:pt x="172557" y="0"/>
                </a:cubicBezTo>
                <a:lnTo>
                  <a:pt x="171948" y="0"/>
                </a:lnTo>
                <a:cubicBezTo>
                  <a:pt x="166584" y="7779"/>
                  <a:pt x="164055" y="17081"/>
                  <a:pt x="163009" y="26610"/>
                </a:cubicBezTo>
                <a:cubicBezTo>
                  <a:pt x="163199" y="17005"/>
                  <a:pt x="165862" y="7513"/>
                  <a:pt x="171625" y="0"/>
                </a:cubicBezTo>
                <a:lnTo>
                  <a:pt x="171016" y="0"/>
                </a:lnTo>
                <a:cubicBezTo>
                  <a:pt x="164930" y="8103"/>
                  <a:pt x="162229" y="18469"/>
                  <a:pt x="162400" y="28740"/>
                </a:cubicBezTo>
                <a:cubicBezTo>
                  <a:pt x="162153" y="25944"/>
                  <a:pt x="161924" y="23148"/>
                  <a:pt x="161772" y="20371"/>
                </a:cubicBezTo>
                <a:cubicBezTo>
                  <a:pt x="162723" y="12991"/>
                  <a:pt x="165748" y="6201"/>
                  <a:pt x="169780" y="0"/>
                </a:cubicBezTo>
                <a:lnTo>
                  <a:pt x="168943" y="0"/>
                </a:lnTo>
                <a:cubicBezTo>
                  <a:pt x="165234" y="5896"/>
                  <a:pt x="162514" y="12306"/>
                  <a:pt x="161734" y="19306"/>
                </a:cubicBezTo>
                <a:cubicBezTo>
                  <a:pt x="161677" y="18051"/>
                  <a:pt x="161639" y="16814"/>
                  <a:pt x="161639" y="15559"/>
                </a:cubicBezTo>
                <a:cubicBezTo>
                  <a:pt x="162400" y="9967"/>
                  <a:pt x="164454" y="4641"/>
                  <a:pt x="167650" y="0"/>
                </a:cubicBezTo>
                <a:lnTo>
                  <a:pt x="166908" y="0"/>
                </a:lnTo>
                <a:cubicBezTo>
                  <a:pt x="165063" y="2815"/>
                  <a:pt x="163617" y="5858"/>
                  <a:pt x="162571" y="9073"/>
                </a:cubicBezTo>
                <a:cubicBezTo>
                  <a:pt x="163503" y="5896"/>
                  <a:pt x="164797" y="2872"/>
                  <a:pt x="166413" y="0"/>
                </a:cubicBezTo>
                <a:lnTo>
                  <a:pt x="165519" y="0"/>
                </a:lnTo>
                <a:cubicBezTo>
                  <a:pt x="163960" y="2853"/>
                  <a:pt x="162780" y="5915"/>
                  <a:pt x="162000" y="9073"/>
                </a:cubicBezTo>
                <a:cubicBezTo>
                  <a:pt x="162343" y="5954"/>
                  <a:pt x="163085" y="2910"/>
                  <a:pt x="164226" y="0"/>
                </a:cubicBezTo>
                <a:lnTo>
                  <a:pt x="163066" y="0"/>
                </a:lnTo>
                <a:cubicBezTo>
                  <a:pt x="162761" y="818"/>
                  <a:pt x="162476" y="1636"/>
                  <a:pt x="162229" y="2454"/>
                </a:cubicBezTo>
                <a:cubicBezTo>
                  <a:pt x="162096" y="2891"/>
                  <a:pt x="161981" y="3329"/>
                  <a:pt x="161867" y="3766"/>
                </a:cubicBezTo>
                <a:lnTo>
                  <a:pt x="162438" y="0"/>
                </a:lnTo>
                <a:lnTo>
                  <a:pt x="161639" y="0"/>
                </a:lnTo>
                <a:cubicBezTo>
                  <a:pt x="161411" y="1541"/>
                  <a:pt x="161183" y="3062"/>
                  <a:pt x="160973" y="4603"/>
                </a:cubicBezTo>
                <a:cubicBezTo>
                  <a:pt x="160821" y="3062"/>
                  <a:pt x="160631" y="1541"/>
                  <a:pt x="160460" y="0"/>
                </a:cubicBezTo>
                <a:lnTo>
                  <a:pt x="159794" y="0"/>
                </a:lnTo>
                <a:cubicBezTo>
                  <a:pt x="160079" y="2777"/>
                  <a:pt x="160479" y="5573"/>
                  <a:pt x="160403" y="8350"/>
                </a:cubicBezTo>
                <a:cubicBezTo>
                  <a:pt x="160365" y="8673"/>
                  <a:pt x="160308" y="9016"/>
                  <a:pt x="160270" y="9339"/>
                </a:cubicBezTo>
                <a:cubicBezTo>
                  <a:pt x="160060" y="7342"/>
                  <a:pt x="159851" y="5345"/>
                  <a:pt x="159661" y="3367"/>
                </a:cubicBezTo>
                <a:cubicBezTo>
                  <a:pt x="159547" y="2302"/>
                  <a:pt x="159395" y="1160"/>
                  <a:pt x="159261" y="0"/>
                </a:cubicBezTo>
                <a:lnTo>
                  <a:pt x="158596" y="0"/>
                </a:lnTo>
                <a:cubicBezTo>
                  <a:pt x="158634" y="437"/>
                  <a:pt x="158672" y="856"/>
                  <a:pt x="158710" y="1274"/>
                </a:cubicBezTo>
                <a:cubicBezTo>
                  <a:pt x="158957" y="3804"/>
                  <a:pt x="159204" y="6353"/>
                  <a:pt x="159452" y="8902"/>
                </a:cubicBezTo>
                <a:cubicBezTo>
                  <a:pt x="158805" y="5934"/>
                  <a:pt x="158196" y="2967"/>
                  <a:pt x="157930" y="0"/>
                </a:cubicBezTo>
                <a:lnTo>
                  <a:pt x="157207" y="0"/>
                </a:lnTo>
                <a:cubicBezTo>
                  <a:pt x="157626" y="4432"/>
                  <a:pt x="158729" y="8902"/>
                  <a:pt x="159585" y="13334"/>
                </a:cubicBezTo>
                <a:cubicBezTo>
                  <a:pt x="158653" y="10290"/>
                  <a:pt x="157569" y="7266"/>
                  <a:pt x="156979" y="4108"/>
                </a:cubicBezTo>
                <a:cubicBezTo>
                  <a:pt x="156713" y="2758"/>
                  <a:pt x="156560" y="1389"/>
                  <a:pt x="156522" y="0"/>
                </a:cubicBezTo>
                <a:lnTo>
                  <a:pt x="155628" y="0"/>
                </a:lnTo>
                <a:cubicBezTo>
                  <a:pt x="155628" y="361"/>
                  <a:pt x="155667" y="723"/>
                  <a:pt x="155686" y="1084"/>
                </a:cubicBezTo>
                <a:cubicBezTo>
                  <a:pt x="155628" y="723"/>
                  <a:pt x="155571" y="361"/>
                  <a:pt x="155514" y="0"/>
                </a:cubicBezTo>
                <a:lnTo>
                  <a:pt x="154734" y="0"/>
                </a:lnTo>
                <a:cubicBezTo>
                  <a:pt x="155457" y="4717"/>
                  <a:pt x="156827" y="9472"/>
                  <a:pt x="158196" y="14075"/>
                </a:cubicBezTo>
                <a:cubicBezTo>
                  <a:pt x="157150" y="11470"/>
                  <a:pt x="156085" y="8826"/>
                  <a:pt x="155286" y="6144"/>
                </a:cubicBezTo>
                <a:cubicBezTo>
                  <a:pt x="154677" y="4147"/>
                  <a:pt x="154278" y="2092"/>
                  <a:pt x="154107" y="0"/>
                </a:cubicBezTo>
                <a:lnTo>
                  <a:pt x="153175" y="0"/>
                </a:lnTo>
                <a:cubicBezTo>
                  <a:pt x="153289" y="1293"/>
                  <a:pt x="153479" y="2587"/>
                  <a:pt x="153764" y="3861"/>
                </a:cubicBezTo>
                <a:cubicBezTo>
                  <a:pt x="155020" y="9453"/>
                  <a:pt x="157740" y="14665"/>
                  <a:pt x="159566" y="20086"/>
                </a:cubicBezTo>
                <a:cubicBezTo>
                  <a:pt x="157169" y="15236"/>
                  <a:pt x="153764" y="10690"/>
                  <a:pt x="152357" y="5478"/>
                </a:cubicBezTo>
                <a:cubicBezTo>
                  <a:pt x="151881" y="3690"/>
                  <a:pt x="151577" y="1845"/>
                  <a:pt x="151482" y="0"/>
                </a:cubicBezTo>
                <a:lnTo>
                  <a:pt x="150093" y="0"/>
                </a:lnTo>
                <a:cubicBezTo>
                  <a:pt x="150265" y="1693"/>
                  <a:pt x="150569" y="3386"/>
                  <a:pt x="151044" y="5041"/>
                </a:cubicBezTo>
                <a:cubicBezTo>
                  <a:pt x="152547" y="10385"/>
                  <a:pt x="155229" y="15388"/>
                  <a:pt x="157493" y="20504"/>
                </a:cubicBezTo>
                <a:cubicBezTo>
                  <a:pt x="154963" y="15806"/>
                  <a:pt x="151995" y="11241"/>
                  <a:pt x="150189" y="6296"/>
                </a:cubicBezTo>
                <a:cubicBezTo>
                  <a:pt x="149428" y="4261"/>
                  <a:pt x="148952" y="2149"/>
                  <a:pt x="148743" y="0"/>
                </a:cubicBezTo>
                <a:lnTo>
                  <a:pt x="147183" y="0"/>
                </a:lnTo>
                <a:cubicBezTo>
                  <a:pt x="148286" y="8122"/>
                  <a:pt x="152509" y="15350"/>
                  <a:pt x="156142" y="22635"/>
                </a:cubicBezTo>
                <a:cubicBezTo>
                  <a:pt x="156732" y="23833"/>
                  <a:pt x="157302" y="25031"/>
                  <a:pt x="157835" y="26249"/>
                </a:cubicBezTo>
                <a:cubicBezTo>
                  <a:pt x="157397" y="25564"/>
                  <a:pt x="156941" y="24879"/>
                  <a:pt x="156484" y="24213"/>
                </a:cubicBezTo>
                <a:cubicBezTo>
                  <a:pt x="152985" y="19078"/>
                  <a:pt x="149466" y="14209"/>
                  <a:pt x="147944" y="8065"/>
                </a:cubicBezTo>
                <a:cubicBezTo>
                  <a:pt x="147297" y="5421"/>
                  <a:pt x="146955" y="2720"/>
                  <a:pt x="146936" y="0"/>
                </a:cubicBezTo>
                <a:lnTo>
                  <a:pt x="145681" y="0"/>
                </a:lnTo>
                <a:cubicBezTo>
                  <a:pt x="145357" y="4546"/>
                  <a:pt x="145471" y="9244"/>
                  <a:pt x="146993" y="13562"/>
                </a:cubicBezTo>
                <a:cubicBezTo>
                  <a:pt x="148610" y="18089"/>
                  <a:pt x="151881" y="21474"/>
                  <a:pt x="154754" y="25183"/>
                </a:cubicBezTo>
                <a:cubicBezTo>
                  <a:pt x="155077" y="25621"/>
                  <a:pt x="155400" y="26039"/>
                  <a:pt x="155705" y="26477"/>
                </a:cubicBezTo>
                <a:cubicBezTo>
                  <a:pt x="155647" y="26420"/>
                  <a:pt x="155590" y="26344"/>
                  <a:pt x="155514" y="26287"/>
                </a:cubicBezTo>
                <a:cubicBezTo>
                  <a:pt x="153137" y="23795"/>
                  <a:pt x="150569" y="21493"/>
                  <a:pt x="148724" y="18545"/>
                </a:cubicBezTo>
                <a:cubicBezTo>
                  <a:pt x="147012" y="15749"/>
                  <a:pt x="145814" y="12668"/>
                  <a:pt x="145167" y="9472"/>
                </a:cubicBezTo>
                <a:cubicBezTo>
                  <a:pt x="144539" y="6353"/>
                  <a:pt x="144311" y="3176"/>
                  <a:pt x="144501" y="0"/>
                </a:cubicBezTo>
                <a:lnTo>
                  <a:pt x="143912" y="0"/>
                </a:lnTo>
                <a:cubicBezTo>
                  <a:pt x="143645" y="4413"/>
                  <a:pt x="144121" y="8902"/>
                  <a:pt x="145509" y="13105"/>
                </a:cubicBezTo>
                <a:cubicBezTo>
                  <a:pt x="147126" y="17937"/>
                  <a:pt x="150017" y="21627"/>
                  <a:pt x="153555" y="25203"/>
                </a:cubicBezTo>
                <a:cubicBezTo>
                  <a:pt x="154104" y="25769"/>
                  <a:pt x="154652" y="26335"/>
                  <a:pt x="155155" y="26917"/>
                </a:cubicBezTo>
                <a:lnTo>
                  <a:pt x="155155" y="26917"/>
                </a:lnTo>
                <a:cubicBezTo>
                  <a:pt x="155142" y="26903"/>
                  <a:pt x="155128" y="26890"/>
                  <a:pt x="155115" y="26876"/>
                </a:cubicBezTo>
                <a:cubicBezTo>
                  <a:pt x="153251" y="25012"/>
                  <a:pt x="151121" y="23434"/>
                  <a:pt x="148781" y="22197"/>
                </a:cubicBezTo>
                <a:cubicBezTo>
                  <a:pt x="146936" y="19877"/>
                  <a:pt x="145433" y="17309"/>
                  <a:pt x="144330" y="14551"/>
                </a:cubicBezTo>
                <a:cubicBezTo>
                  <a:pt x="144178" y="13391"/>
                  <a:pt x="143798" y="12268"/>
                  <a:pt x="143208" y="11279"/>
                </a:cubicBezTo>
                <a:cubicBezTo>
                  <a:pt x="142181" y="7608"/>
                  <a:pt x="141838" y="3785"/>
                  <a:pt x="142181" y="0"/>
                </a:cubicBezTo>
                <a:lnTo>
                  <a:pt x="139727" y="0"/>
                </a:lnTo>
                <a:cubicBezTo>
                  <a:pt x="139080" y="3424"/>
                  <a:pt x="137882" y="6714"/>
                  <a:pt x="136208" y="9777"/>
                </a:cubicBezTo>
                <a:cubicBezTo>
                  <a:pt x="135771" y="10480"/>
                  <a:pt x="135314" y="11165"/>
                  <a:pt x="134801" y="11831"/>
                </a:cubicBezTo>
                <a:cubicBezTo>
                  <a:pt x="132081" y="15464"/>
                  <a:pt x="128562" y="18964"/>
                  <a:pt x="126755" y="23129"/>
                </a:cubicBezTo>
                <a:cubicBezTo>
                  <a:pt x="126412" y="23719"/>
                  <a:pt x="126127" y="24347"/>
                  <a:pt x="125880" y="24993"/>
                </a:cubicBezTo>
                <a:cubicBezTo>
                  <a:pt x="127287" y="19572"/>
                  <a:pt x="131700" y="14950"/>
                  <a:pt x="134648" y="10290"/>
                </a:cubicBezTo>
                <a:cubicBezTo>
                  <a:pt x="136646" y="7095"/>
                  <a:pt x="138186" y="3633"/>
                  <a:pt x="139194" y="0"/>
                </a:cubicBezTo>
                <a:lnTo>
                  <a:pt x="137901" y="0"/>
                </a:lnTo>
                <a:cubicBezTo>
                  <a:pt x="136208" y="4299"/>
                  <a:pt x="133621" y="8312"/>
                  <a:pt x="131035" y="12154"/>
                </a:cubicBezTo>
                <a:cubicBezTo>
                  <a:pt x="129380" y="14608"/>
                  <a:pt x="127687" y="17271"/>
                  <a:pt x="126489" y="20048"/>
                </a:cubicBezTo>
                <a:cubicBezTo>
                  <a:pt x="128143" y="15160"/>
                  <a:pt x="131339" y="10785"/>
                  <a:pt x="134002" y="6258"/>
                </a:cubicBezTo>
                <a:cubicBezTo>
                  <a:pt x="135200" y="4261"/>
                  <a:pt x="136227" y="2168"/>
                  <a:pt x="137064" y="0"/>
                </a:cubicBezTo>
                <a:lnTo>
                  <a:pt x="136474" y="0"/>
                </a:lnTo>
                <a:cubicBezTo>
                  <a:pt x="135371" y="2986"/>
                  <a:pt x="133755" y="5744"/>
                  <a:pt x="132043" y="8426"/>
                </a:cubicBezTo>
                <a:cubicBezTo>
                  <a:pt x="129304" y="12763"/>
                  <a:pt x="126165" y="17423"/>
                  <a:pt x="125309" y="22521"/>
                </a:cubicBezTo>
                <a:cubicBezTo>
                  <a:pt x="125880" y="18241"/>
                  <a:pt x="127801" y="14094"/>
                  <a:pt x="130007" y="10328"/>
                </a:cubicBezTo>
                <a:cubicBezTo>
                  <a:pt x="131967" y="7000"/>
                  <a:pt x="134401" y="3633"/>
                  <a:pt x="135999" y="0"/>
                </a:cubicBezTo>
                <a:lnTo>
                  <a:pt x="134534" y="0"/>
                </a:lnTo>
                <a:cubicBezTo>
                  <a:pt x="132328" y="3386"/>
                  <a:pt x="129418" y="6524"/>
                  <a:pt x="127421" y="9948"/>
                </a:cubicBezTo>
                <a:cubicBezTo>
                  <a:pt x="127268" y="10233"/>
                  <a:pt x="127097" y="10518"/>
                  <a:pt x="126945" y="10804"/>
                </a:cubicBezTo>
                <a:cubicBezTo>
                  <a:pt x="127116" y="10423"/>
                  <a:pt x="127268" y="10062"/>
                  <a:pt x="127440" y="9682"/>
                </a:cubicBezTo>
                <a:cubicBezTo>
                  <a:pt x="129113" y="6220"/>
                  <a:pt x="131795" y="3195"/>
                  <a:pt x="134097" y="0"/>
                </a:cubicBezTo>
                <a:lnTo>
                  <a:pt x="133203" y="0"/>
                </a:lnTo>
                <a:cubicBezTo>
                  <a:pt x="132708" y="666"/>
                  <a:pt x="132214" y="1312"/>
                  <a:pt x="131719" y="1959"/>
                </a:cubicBezTo>
                <a:cubicBezTo>
                  <a:pt x="129399" y="4964"/>
                  <a:pt x="127344" y="8027"/>
                  <a:pt x="126013" y="11565"/>
                </a:cubicBezTo>
                <a:cubicBezTo>
                  <a:pt x="124491" y="15540"/>
                  <a:pt x="123807" y="19763"/>
                  <a:pt x="123978" y="24023"/>
                </a:cubicBezTo>
                <a:cubicBezTo>
                  <a:pt x="123464" y="19591"/>
                  <a:pt x="123978" y="15122"/>
                  <a:pt x="125461" y="10937"/>
                </a:cubicBezTo>
                <a:cubicBezTo>
                  <a:pt x="126888" y="7000"/>
                  <a:pt x="129094" y="3443"/>
                  <a:pt x="131453" y="0"/>
                </a:cubicBezTo>
                <a:lnTo>
                  <a:pt x="130825" y="0"/>
                </a:lnTo>
                <a:cubicBezTo>
                  <a:pt x="128277" y="3747"/>
                  <a:pt x="125899" y="7589"/>
                  <a:pt x="124491" y="11926"/>
                </a:cubicBezTo>
                <a:cubicBezTo>
                  <a:pt x="123616" y="14608"/>
                  <a:pt x="123141" y="17404"/>
                  <a:pt x="123065" y="20219"/>
                </a:cubicBezTo>
                <a:cubicBezTo>
                  <a:pt x="122970" y="17290"/>
                  <a:pt x="123293" y="14361"/>
                  <a:pt x="124016" y="11527"/>
                </a:cubicBezTo>
                <a:cubicBezTo>
                  <a:pt x="125119" y="7171"/>
                  <a:pt x="127211" y="3424"/>
                  <a:pt x="129817" y="0"/>
                </a:cubicBezTo>
                <a:lnTo>
                  <a:pt x="128657" y="0"/>
                </a:lnTo>
                <a:cubicBezTo>
                  <a:pt x="128257" y="590"/>
                  <a:pt x="127877" y="1198"/>
                  <a:pt x="127478" y="1769"/>
                </a:cubicBezTo>
                <a:cubicBezTo>
                  <a:pt x="125271" y="5136"/>
                  <a:pt x="123616" y="8826"/>
                  <a:pt x="122589" y="12706"/>
                </a:cubicBezTo>
                <a:cubicBezTo>
                  <a:pt x="121625" y="16374"/>
                  <a:pt x="121375" y="20173"/>
                  <a:pt x="121858" y="23917"/>
                </a:cubicBezTo>
                <a:lnTo>
                  <a:pt x="121858" y="23917"/>
                </a:lnTo>
                <a:cubicBezTo>
                  <a:pt x="121126" y="19843"/>
                  <a:pt x="121262" y="15657"/>
                  <a:pt x="122266" y="11641"/>
                </a:cubicBezTo>
                <a:cubicBezTo>
                  <a:pt x="123236" y="7665"/>
                  <a:pt x="125081" y="4089"/>
                  <a:pt x="127497" y="799"/>
                </a:cubicBezTo>
                <a:cubicBezTo>
                  <a:pt x="127687" y="533"/>
                  <a:pt x="127896" y="266"/>
                  <a:pt x="128105" y="0"/>
                </a:cubicBezTo>
                <a:lnTo>
                  <a:pt x="127268" y="0"/>
                </a:lnTo>
                <a:cubicBezTo>
                  <a:pt x="126793" y="647"/>
                  <a:pt x="126317" y="1312"/>
                  <a:pt x="125842" y="1997"/>
                </a:cubicBezTo>
                <a:cubicBezTo>
                  <a:pt x="123464" y="5535"/>
                  <a:pt x="121866" y="9548"/>
                  <a:pt x="121163" y="13771"/>
                </a:cubicBezTo>
                <a:cubicBezTo>
                  <a:pt x="120497" y="17784"/>
                  <a:pt x="120668" y="21893"/>
                  <a:pt x="121638" y="25849"/>
                </a:cubicBezTo>
                <a:cubicBezTo>
                  <a:pt x="122361" y="28645"/>
                  <a:pt x="123426" y="31517"/>
                  <a:pt x="125404" y="33629"/>
                </a:cubicBezTo>
                <a:cubicBezTo>
                  <a:pt x="125576" y="33914"/>
                  <a:pt x="125785" y="34199"/>
                  <a:pt x="125975" y="34485"/>
                </a:cubicBezTo>
                <a:cubicBezTo>
                  <a:pt x="124111" y="33115"/>
                  <a:pt x="122665" y="31289"/>
                  <a:pt x="121790" y="29178"/>
                </a:cubicBezTo>
                <a:cubicBezTo>
                  <a:pt x="120040" y="25069"/>
                  <a:pt x="119736" y="20352"/>
                  <a:pt x="120174" y="15958"/>
                </a:cubicBezTo>
                <a:cubicBezTo>
                  <a:pt x="120782" y="10214"/>
                  <a:pt x="122856" y="4717"/>
                  <a:pt x="126222" y="0"/>
                </a:cubicBezTo>
                <a:lnTo>
                  <a:pt x="125671" y="0"/>
                </a:lnTo>
                <a:cubicBezTo>
                  <a:pt x="121981" y="5041"/>
                  <a:pt x="119774" y="11013"/>
                  <a:pt x="119299" y="17252"/>
                </a:cubicBezTo>
                <a:lnTo>
                  <a:pt x="119299" y="17252"/>
                </a:lnTo>
                <a:cubicBezTo>
                  <a:pt x="119299" y="16130"/>
                  <a:pt x="119337" y="15026"/>
                  <a:pt x="119451" y="13923"/>
                </a:cubicBezTo>
                <a:cubicBezTo>
                  <a:pt x="120364" y="8940"/>
                  <a:pt x="122285" y="4204"/>
                  <a:pt x="125119" y="0"/>
                </a:cubicBezTo>
                <a:lnTo>
                  <a:pt x="123122" y="0"/>
                </a:lnTo>
                <a:cubicBezTo>
                  <a:pt x="119546" y="5478"/>
                  <a:pt x="116522" y="11279"/>
                  <a:pt x="115514" y="17746"/>
                </a:cubicBezTo>
                <a:cubicBezTo>
                  <a:pt x="115514" y="17632"/>
                  <a:pt x="115495" y="17537"/>
                  <a:pt x="115475" y="17423"/>
                </a:cubicBezTo>
                <a:cubicBezTo>
                  <a:pt x="116446" y="11165"/>
                  <a:pt x="118804" y="5231"/>
                  <a:pt x="122380" y="0"/>
                </a:cubicBezTo>
                <a:lnTo>
                  <a:pt x="121372" y="0"/>
                </a:lnTo>
                <a:cubicBezTo>
                  <a:pt x="118291" y="4736"/>
                  <a:pt x="116217" y="10062"/>
                  <a:pt x="115323" y="15654"/>
                </a:cubicBezTo>
                <a:lnTo>
                  <a:pt x="115266" y="15236"/>
                </a:lnTo>
                <a:cubicBezTo>
                  <a:pt x="115304" y="14684"/>
                  <a:pt x="115342" y="14132"/>
                  <a:pt x="115399" y="13600"/>
                </a:cubicBezTo>
                <a:cubicBezTo>
                  <a:pt x="115399" y="13543"/>
                  <a:pt x="115399" y="13505"/>
                  <a:pt x="115399" y="13467"/>
                </a:cubicBezTo>
                <a:cubicBezTo>
                  <a:pt x="115856" y="8635"/>
                  <a:pt x="117225" y="4089"/>
                  <a:pt x="119717" y="0"/>
                </a:cubicBezTo>
                <a:lnTo>
                  <a:pt x="119032" y="0"/>
                </a:lnTo>
                <a:cubicBezTo>
                  <a:pt x="117054" y="3329"/>
                  <a:pt x="115742" y="7019"/>
                  <a:pt x="115152" y="10861"/>
                </a:cubicBezTo>
                <a:cubicBezTo>
                  <a:pt x="115095" y="7000"/>
                  <a:pt x="116369" y="3386"/>
                  <a:pt x="118195" y="0"/>
                </a:cubicBezTo>
                <a:lnTo>
                  <a:pt x="117625" y="0"/>
                </a:lnTo>
                <a:cubicBezTo>
                  <a:pt x="116160" y="2625"/>
                  <a:pt x="115076" y="5402"/>
                  <a:pt x="114658" y="8350"/>
                </a:cubicBezTo>
                <a:cubicBezTo>
                  <a:pt x="114601" y="5478"/>
                  <a:pt x="115171" y="2644"/>
                  <a:pt x="116312" y="0"/>
                </a:cubicBezTo>
                <a:lnTo>
                  <a:pt x="115552" y="0"/>
                </a:lnTo>
                <a:cubicBezTo>
                  <a:pt x="114886" y="1598"/>
                  <a:pt x="114429" y="3272"/>
                  <a:pt x="114163" y="4983"/>
                </a:cubicBezTo>
                <a:cubicBezTo>
                  <a:pt x="114030" y="3310"/>
                  <a:pt x="113954" y="1655"/>
                  <a:pt x="113935" y="0"/>
                </a:cubicBezTo>
                <a:lnTo>
                  <a:pt x="113079" y="0"/>
                </a:lnTo>
                <a:cubicBezTo>
                  <a:pt x="113079" y="7095"/>
                  <a:pt x="114391" y="14342"/>
                  <a:pt x="114791" y="21474"/>
                </a:cubicBezTo>
                <a:cubicBezTo>
                  <a:pt x="114772" y="22502"/>
                  <a:pt x="114791" y="23529"/>
                  <a:pt x="114848" y="24556"/>
                </a:cubicBezTo>
                <a:cubicBezTo>
                  <a:pt x="114848" y="24575"/>
                  <a:pt x="114867" y="24613"/>
                  <a:pt x="114905" y="24632"/>
                </a:cubicBezTo>
                <a:cubicBezTo>
                  <a:pt x="114924" y="26268"/>
                  <a:pt x="114867" y="27884"/>
                  <a:pt x="114734" y="29482"/>
                </a:cubicBezTo>
                <a:cubicBezTo>
                  <a:pt x="114182" y="35664"/>
                  <a:pt x="112489" y="41694"/>
                  <a:pt x="109769" y="47267"/>
                </a:cubicBezTo>
                <a:lnTo>
                  <a:pt x="109674" y="47343"/>
                </a:lnTo>
                <a:cubicBezTo>
                  <a:pt x="111006" y="44090"/>
                  <a:pt x="112033" y="40723"/>
                  <a:pt x="112736" y="37300"/>
                </a:cubicBezTo>
                <a:cubicBezTo>
                  <a:pt x="113707" y="32640"/>
                  <a:pt x="114011" y="27865"/>
                  <a:pt x="113649" y="23129"/>
                </a:cubicBezTo>
                <a:cubicBezTo>
                  <a:pt x="113174" y="17214"/>
                  <a:pt x="111709" y="11412"/>
                  <a:pt x="111538" y="5459"/>
                </a:cubicBezTo>
                <a:cubicBezTo>
                  <a:pt x="111481" y="3633"/>
                  <a:pt x="111595" y="1807"/>
                  <a:pt x="111862" y="0"/>
                </a:cubicBezTo>
                <a:lnTo>
                  <a:pt x="110815" y="0"/>
                </a:lnTo>
                <a:cubicBezTo>
                  <a:pt x="110226" y="5364"/>
                  <a:pt x="111158" y="11146"/>
                  <a:pt x="111957" y="16073"/>
                </a:cubicBezTo>
                <a:cubicBezTo>
                  <a:pt x="112851" y="21493"/>
                  <a:pt x="113402" y="26876"/>
                  <a:pt x="112832" y="32373"/>
                </a:cubicBezTo>
                <a:cubicBezTo>
                  <a:pt x="112280" y="37680"/>
                  <a:pt x="110891" y="42854"/>
                  <a:pt x="108704" y="47723"/>
                </a:cubicBezTo>
                <a:cubicBezTo>
                  <a:pt x="106840" y="51927"/>
                  <a:pt x="104367" y="55560"/>
                  <a:pt x="101666" y="59136"/>
                </a:cubicBezTo>
                <a:cubicBezTo>
                  <a:pt x="101058" y="59801"/>
                  <a:pt x="100449" y="60448"/>
                  <a:pt x="99821" y="61076"/>
                </a:cubicBezTo>
                <a:cubicBezTo>
                  <a:pt x="101077" y="59307"/>
                  <a:pt x="102218" y="57443"/>
                  <a:pt x="103245" y="55522"/>
                </a:cubicBezTo>
                <a:cubicBezTo>
                  <a:pt x="108381" y="47856"/>
                  <a:pt x="112756" y="39563"/>
                  <a:pt x="112851" y="30129"/>
                </a:cubicBezTo>
                <a:cubicBezTo>
                  <a:pt x="112946" y="20371"/>
                  <a:pt x="108932" y="9720"/>
                  <a:pt x="110758" y="0"/>
                </a:cubicBezTo>
                <a:lnTo>
                  <a:pt x="107430" y="0"/>
                </a:lnTo>
                <a:cubicBezTo>
                  <a:pt x="107316" y="342"/>
                  <a:pt x="107201" y="685"/>
                  <a:pt x="107087" y="1046"/>
                </a:cubicBezTo>
                <a:cubicBezTo>
                  <a:pt x="102579" y="8274"/>
                  <a:pt x="101990" y="17328"/>
                  <a:pt x="102237" y="25773"/>
                </a:cubicBezTo>
                <a:cubicBezTo>
                  <a:pt x="102408" y="31898"/>
                  <a:pt x="102941" y="38042"/>
                  <a:pt x="102370" y="44166"/>
                </a:cubicBezTo>
                <a:cubicBezTo>
                  <a:pt x="102047" y="47609"/>
                  <a:pt x="101286" y="51014"/>
                  <a:pt x="100145" y="54285"/>
                </a:cubicBezTo>
                <a:cubicBezTo>
                  <a:pt x="100601" y="51736"/>
                  <a:pt x="100848" y="49150"/>
                  <a:pt x="100906" y="46563"/>
                </a:cubicBezTo>
                <a:cubicBezTo>
                  <a:pt x="101210" y="33933"/>
                  <a:pt x="97729" y="20980"/>
                  <a:pt x="101305" y="8559"/>
                </a:cubicBezTo>
                <a:cubicBezTo>
                  <a:pt x="102142" y="5554"/>
                  <a:pt x="103454" y="2720"/>
                  <a:pt x="105147" y="95"/>
                </a:cubicBezTo>
                <a:cubicBezTo>
                  <a:pt x="105185" y="76"/>
                  <a:pt x="105204" y="38"/>
                  <a:pt x="105242" y="0"/>
                </a:cubicBezTo>
                <a:lnTo>
                  <a:pt x="103949" y="0"/>
                </a:lnTo>
                <a:cubicBezTo>
                  <a:pt x="100126" y="5079"/>
                  <a:pt x="97729" y="11393"/>
                  <a:pt x="96740" y="17480"/>
                </a:cubicBezTo>
                <a:cubicBezTo>
                  <a:pt x="94762" y="29653"/>
                  <a:pt x="98224" y="41941"/>
                  <a:pt x="96550" y="54133"/>
                </a:cubicBezTo>
                <a:cubicBezTo>
                  <a:pt x="95827" y="59307"/>
                  <a:pt x="94210" y="64366"/>
                  <a:pt x="91148" y="68570"/>
                </a:cubicBezTo>
                <a:cubicBezTo>
                  <a:pt x="92898" y="65146"/>
                  <a:pt x="94191" y="61532"/>
                  <a:pt x="95009" y="57785"/>
                </a:cubicBezTo>
                <a:cubicBezTo>
                  <a:pt x="96226" y="52117"/>
                  <a:pt x="96150" y="46335"/>
                  <a:pt x="95599" y="40609"/>
                </a:cubicBezTo>
                <a:cubicBezTo>
                  <a:pt x="94990" y="34390"/>
                  <a:pt x="93963" y="28170"/>
                  <a:pt x="94400" y="21912"/>
                </a:cubicBezTo>
                <a:cubicBezTo>
                  <a:pt x="94819" y="16396"/>
                  <a:pt x="96322" y="11051"/>
                  <a:pt x="98851" y="6144"/>
                </a:cubicBezTo>
                <a:cubicBezTo>
                  <a:pt x="99935" y="3994"/>
                  <a:pt x="101210" y="1940"/>
                  <a:pt x="102636" y="0"/>
                </a:cubicBezTo>
                <a:lnTo>
                  <a:pt x="101153" y="0"/>
                </a:lnTo>
                <a:cubicBezTo>
                  <a:pt x="100582" y="780"/>
                  <a:pt x="100031" y="1579"/>
                  <a:pt x="99498" y="2397"/>
                </a:cubicBezTo>
                <a:cubicBezTo>
                  <a:pt x="99954" y="1579"/>
                  <a:pt x="100411" y="780"/>
                  <a:pt x="100906" y="0"/>
                </a:cubicBezTo>
                <a:lnTo>
                  <a:pt x="100088" y="0"/>
                </a:lnTo>
                <a:cubicBezTo>
                  <a:pt x="96645" y="5744"/>
                  <a:pt x="94286" y="12135"/>
                  <a:pt x="92784" y="18659"/>
                </a:cubicBezTo>
                <a:cubicBezTo>
                  <a:pt x="90406" y="28950"/>
                  <a:pt x="90292" y="39392"/>
                  <a:pt x="90102" y="49853"/>
                </a:cubicBezTo>
                <a:cubicBezTo>
                  <a:pt x="89854" y="46278"/>
                  <a:pt x="89569" y="42702"/>
                  <a:pt x="89512" y="39221"/>
                </a:cubicBezTo>
                <a:cubicBezTo>
                  <a:pt x="89303" y="26933"/>
                  <a:pt x="92118" y="14760"/>
                  <a:pt x="97311" y="3652"/>
                </a:cubicBezTo>
                <a:cubicBezTo>
                  <a:pt x="97881" y="2416"/>
                  <a:pt x="98509" y="1198"/>
                  <a:pt x="99137" y="0"/>
                </a:cubicBezTo>
                <a:lnTo>
                  <a:pt x="98090" y="0"/>
                </a:lnTo>
                <a:cubicBezTo>
                  <a:pt x="95275" y="5307"/>
                  <a:pt x="93069" y="10899"/>
                  <a:pt x="91509" y="16700"/>
                </a:cubicBezTo>
                <a:cubicBezTo>
                  <a:pt x="90007" y="22311"/>
                  <a:pt x="89075" y="28056"/>
                  <a:pt x="88770" y="33857"/>
                </a:cubicBezTo>
                <a:cubicBezTo>
                  <a:pt x="88409" y="40666"/>
                  <a:pt x="89284" y="47419"/>
                  <a:pt x="89531" y="54228"/>
                </a:cubicBezTo>
                <a:cubicBezTo>
                  <a:pt x="89740" y="60049"/>
                  <a:pt x="89379" y="66002"/>
                  <a:pt x="87306" y="71423"/>
                </a:cubicBezTo>
                <a:cubicBezTo>
                  <a:pt x="89911" y="61000"/>
                  <a:pt x="86944" y="49606"/>
                  <a:pt x="86982" y="39050"/>
                </a:cubicBezTo>
                <a:cubicBezTo>
                  <a:pt x="87039" y="26077"/>
                  <a:pt x="89645" y="12953"/>
                  <a:pt x="95998" y="1541"/>
                </a:cubicBezTo>
                <a:cubicBezTo>
                  <a:pt x="96302" y="1027"/>
                  <a:pt x="96588" y="514"/>
                  <a:pt x="96892" y="0"/>
                </a:cubicBezTo>
                <a:lnTo>
                  <a:pt x="95941" y="0"/>
                </a:lnTo>
                <a:cubicBezTo>
                  <a:pt x="93373" y="4451"/>
                  <a:pt x="91319" y="9168"/>
                  <a:pt x="89816" y="14075"/>
                </a:cubicBezTo>
                <a:cubicBezTo>
                  <a:pt x="85860" y="26952"/>
                  <a:pt x="85917" y="40115"/>
                  <a:pt x="87077" y="53391"/>
                </a:cubicBezTo>
                <a:cubicBezTo>
                  <a:pt x="87534" y="58679"/>
                  <a:pt x="87895" y="64100"/>
                  <a:pt x="86944" y="69312"/>
                </a:cubicBezTo>
                <a:cubicBezTo>
                  <a:pt x="87914" y="58185"/>
                  <a:pt x="85061" y="46905"/>
                  <a:pt x="84947" y="35759"/>
                </a:cubicBezTo>
                <a:cubicBezTo>
                  <a:pt x="84814" y="23871"/>
                  <a:pt x="88143" y="12173"/>
                  <a:pt x="94153" y="1959"/>
                </a:cubicBezTo>
                <a:cubicBezTo>
                  <a:pt x="94534" y="1293"/>
                  <a:pt x="94933" y="647"/>
                  <a:pt x="95351" y="0"/>
                </a:cubicBezTo>
                <a:lnTo>
                  <a:pt x="93468" y="0"/>
                </a:lnTo>
                <a:cubicBezTo>
                  <a:pt x="85879" y="11546"/>
                  <a:pt x="81733" y="25260"/>
                  <a:pt x="82056" y="39202"/>
                </a:cubicBezTo>
                <a:cubicBezTo>
                  <a:pt x="81866" y="37091"/>
                  <a:pt x="81752" y="34960"/>
                  <a:pt x="81771" y="32792"/>
                </a:cubicBezTo>
                <a:cubicBezTo>
                  <a:pt x="81809" y="27295"/>
                  <a:pt x="82436" y="21798"/>
                  <a:pt x="83635" y="16434"/>
                </a:cubicBezTo>
                <a:cubicBezTo>
                  <a:pt x="84909" y="10785"/>
                  <a:pt x="86773" y="5269"/>
                  <a:pt x="89189" y="0"/>
                </a:cubicBezTo>
                <a:lnTo>
                  <a:pt x="88066" y="0"/>
                </a:lnTo>
                <a:cubicBezTo>
                  <a:pt x="85537" y="5231"/>
                  <a:pt x="83635" y="10728"/>
                  <a:pt x="82398" y="16396"/>
                </a:cubicBezTo>
                <a:cubicBezTo>
                  <a:pt x="80839" y="23434"/>
                  <a:pt x="80097" y="31004"/>
                  <a:pt x="80553" y="38422"/>
                </a:cubicBezTo>
                <a:cubicBezTo>
                  <a:pt x="79108" y="30985"/>
                  <a:pt x="78936" y="23415"/>
                  <a:pt x="80325" y="15806"/>
                </a:cubicBezTo>
                <a:cubicBezTo>
                  <a:pt x="81333" y="10309"/>
                  <a:pt x="83121" y="5002"/>
                  <a:pt x="85613" y="0"/>
                </a:cubicBezTo>
                <a:lnTo>
                  <a:pt x="84700" y="0"/>
                </a:lnTo>
                <a:cubicBezTo>
                  <a:pt x="83178" y="3176"/>
                  <a:pt x="81923" y="6486"/>
                  <a:pt x="80934" y="9891"/>
                </a:cubicBezTo>
                <a:cubicBezTo>
                  <a:pt x="81599" y="6562"/>
                  <a:pt x="82341" y="3272"/>
                  <a:pt x="83178" y="0"/>
                </a:cubicBezTo>
                <a:lnTo>
                  <a:pt x="82646" y="0"/>
                </a:lnTo>
                <a:cubicBezTo>
                  <a:pt x="81771" y="2777"/>
                  <a:pt x="80991" y="5592"/>
                  <a:pt x="80306" y="8426"/>
                </a:cubicBezTo>
                <a:cubicBezTo>
                  <a:pt x="80477" y="6201"/>
                  <a:pt x="80629" y="3975"/>
                  <a:pt x="80877" y="1750"/>
                </a:cubicBezTo>
                <a:cubicBezTo>
                  <a:pt x="80934" y="1160"/>
                  <a:pt x="81010" y="571"/>
                  <a:pt x="81086" y="0"/>
                </a:cubicBezTo>
                <a:lnTo>
                  <a:pt x="80496" y="0"/>
                </a:lnTo>
                <a:cubicBezTo>
                  <a:pt x="80002" y="3576"/>
                  <a:pt x="79830" y="7190"/>
                  <a:pt x="79564" y="10785"/>
                </a:cubicBezTo>
                <a:cubicBezTo>
                  <a:pt x="79469" y="9434"/>
                  <a:pt x="79336" y="8103"/>
                  <a:pt x="79222" y="6771"/>
                </a:cubicBezTo>
                <a:cubicBezTo>
                  <a:pt x="79013" y="4508"/>
                  <a:pt x="78994" y="2244"/>
                  <a:pt x="79184" y="0"/>
                </a:cubicBezTo>
                <a:lnTo>
                  <a:pt x="78784" y="0"/>
                </a:lnTo>
                <a:cubicBezTo>
                  <a:pt x="78556" y="1807"/>
                  <a:pt x="78499" y="3652"/>
                  <a:pt x="78613" y="5478"/>
                </a:cubicBezTo>
                <a:cubicBezTo>
                  <a:pt x="78784" y="8559"/>
                  <a:pt x="79089" y="11622"/>
                  <a:pt x="78975" y="14722"/>
                </a:cubicBezTo>
                <a:cubicBezTo>
                  <a:pt x="78975" y="14836"/>
                  <a:pt x="78975" y="14969"/>
                  <a:pt x="78955" y="15102"/>
                </a:cubicBezTo>
                <a:cubicBezTo>
                  <a:pt x="78841" y="15806"/>
                  <a:pt x="78727" y="16529"/>
                  <a:pt x="78632" y="17233"/>
                </a:cubicBezTo>
                <a:cubicBezTo>
                  <a:pt x="78613" y="17328"/>
                  <a:pt x="78632" y="17423"/>
                  <a:pt x="78670" y="17499"/>
                </a:cubicBezTo>
                <a:cubicBezTo>
                  <a:pt x="78594" y="17822"/>
                  <a:pt x="78537" y="18146"/>
                  <a:pt x="78461" y="18488"/>
                </a:cubicBezTo>
                <a:cubicBezTo>
                  <a:pt x="78613" y="12364"/>
                  <a:pt x="77947" y="6087"/>
                  <a:pt x="78119" y="0"/>
                </a:cubicBezTo>
                <a:lnTo>
                  <a:pt x="77510" y="0"/>
                </a:lnTo>
                <a:cubicBezTo>
                  <a:pt x="77377" y="5345"/>
                  <a:pt x="77852" y="10785"/>
                  <a:pt x="77795" y="16168"/>
                </a:cubicBezTo>
                <a:cubicBezTo>
                  <a:pt x="77168" y="13296"/>
                  <a:pt x="76445" y="10442"/>
                  <a:pt x="76007" y="7589"/>
                </a:cubicBezTo>
                <a:cubicBezTo>
                  <a:pt x="75646" y="5079"/>
                  <a:pt x="75570" y="2530"/>
                  <a:pt x="75798" y="0"/>
                </a:cubicBezTo>
                <a:lnTo>
                  <a:pt x="74847" y="0"/>
                </a:lnTo>
                <a:cubicBezTo>
                  <a:pt x="74714" y="1484"/>
                  <a:pt x="74695" y="2986"/>
                  <a:pt x="74771" y="4470"/>
                </a:cubicBezTo>
                <a:cubicBezTo>
                  <a:pt x="75094" y="9739"/>
                  <a:pt x="76768" y="14912"/>
                  <a:pt x="77643" y="20105"/>
                </a:cubicBezTo>
                <a:cubicBezTo>
                  <a:pt x="77624" y="20428"/>
                  <a:pt x="77586" y="20752"/>
                  <a:pt x="77567" y="21075"/>
                </a:cubicBezTo>
                <a:cubicBezTo>
                  <a:pt x="76673" y="16700"/>
                  <a:pt x="75323" y="12364"/>
                  <a:pt x="74600" y="7970"/>
                </a:cubicBezTo>
                <a:cubicBezTo>
                  <a:pt x="74162" y="5326"/>
                  <a:pt x="74029" y="2663"/>
                  <a:pt x="74219" y="0"/>
                </a:cubicBezTo>
                <a:lnTo>
                  <a:pt x="73420" y="0"/>
                </a:lnTo>
                <a:cubicBezTo>
                  <a:pt x="73306" y="1940"/>
                  <a:pt x="73344" y="3899"/>
                  <a:pt x="73535" y="5839"/>
                </a:cubicBezTo>
                <a:cubicBezTo>
                  <a:pt x="74143" y="11393"/>
                  <a:pt x="76064" y="16814"/>
                  <a:pt x="77034" y="22311"/>
                </a:cubicBezTo>
                <a:cubicBezTo>
                  <a:pt x="75418" y="17366"/>
                  <a:pt x="73040" y="12554"/>
                  <a:pt x="72146" y="7380"/>
                </a:cubicBezTo>
                <a:cubicBezTo>
                  <a:pt x="71747" y="4926"/>
                  <a:pt x="71690" y="2454"/>
                  <a:pt x="71975" y="0"/>
                </a:cubicBezTo>
                <a:lnTo>
                  <a:pt x="71176" y="0"/>
                </a:lnTo>
                <a:cubicBezTo>
                  <a:pt x="70986" y="1769"/>
                  <a:pt x="70948" y="3538"/>
                  <a:pt x="71100" y="5307"/>
                </a:cubicBezTo>
                <a:cubicBezTo>
                  <a:pt x="71499" y="9815"/>
                  <a:pt x="73192" y="14018"/>
                  <a:pt x="74790" y="18222"/>
                </a:cubicBezTo>
                <a:cubicBezTo>
                  <a:pt x="73477" y="15026"/>
                  <a:pt x="72089" y="11831"/>
                  <a:pt x="71062" y="8521"/>
                </a:cubicBezTo>
                <a:cubicBezTo>
                  <a:pt x="70187" y="5763"/>
                  <a:pt x="69730" y="2891"/>
                  <a:pt x="69711" y="0"/>
                </a:cubicBezTo>
                <a:lnTo>
                  <a:pt x="69141" y="0"/>
                </a:lnTo>
                <a:cubicBezTo>
                  <a:pt x="69122" y="2206"/>
                  <a:pt x="69369" y="4413"/>
                  <a:pt x="69902" y="6543"/>
                </a:cubicBezTo>
                <a:cubicBezTo>
                  <a:pt x="71366" y="12592"/>
                  <a:pt x="74390" y="18127"/>
                  <a:pt x="76331" y="24004"/>
                </a:cubicBezTo>
                <a:cubicBezTo>
                  <a:pt x="74029" y="19211"/>
                  <a:pt x="70891" y="14665"/>
                  <a:pt x="68912" y="9796"/>
                </a:cubicBezTo>
                <a:cubicBezTo>
                  <a:pt x="67638" y="6600"/>
                  <a:pt x="66934" y="3310"/>
                  <a:pt x="67163" y="0"/>
                </a:cubicBezTo>
                <a:lnTo>
                  <a:pt x="66497" y="0"/>
                </a:lnTo>
                <a:cubicBezTo>
                  <a:pt x="66288" y="2378"/>
                  <a:pt x="66516" y="4755"/>
                  <a:pt x="67182" y="7057"/>
                </a:cubicBezTo>
                <a:cubicBezTo>
                  <a:pt x="68589" y="11907"/>
                  <a:pt x="71423" y="16339"/>
                  <a:pt x="73896" y="20847"/>
                </a:cubicBezTo>
                <a:cubicBezTo>
                  <a:pt x="72089" y="17822"/>
                  <a:pt x="70149" y="14855"/>
                  <a:pt x="68589" y="11755"/>
                </a:cubicBezTo>
                <a:cubicBezTo>
                  <a:pt x="66687" y="7989"/>
                  <a:pt x="65660" y="4070"/>
                  <a:pt x="65755" y="0"/>
                </a:cubicBezTo>
                <a:lnTo>
                  <a:pt x="65127" y="0"/>
                </a:lnTo>
                <a:cubicBezTo>
                  <a:pt x="65013" y="3157"/>
                  <a:pt x="65565" y="6296"/>
                  <a:pt x="66744" y="9244"/>
                </a:cubicBezTo>
                <a:cubicBezTo>
                  <a:pt x="68456" y="13600"/>
                  <a:pt x="71214" y="17556"/>
                  <a:pt x="73630" y="21646"/>
                </a:cubicBezTo>
                <a:cubicBezTo>
                  <a:pt x="71442" y="18241"/>
                  <a:pt x="68722" y="15217"/>
                  <a:pt x="66573" y="11774"/>
                </a:cubicBezTo>
                <a:cubicBezTo>
                  <a:pt x="66326" y="11374"/>
                  <a:pt x="66097" y="10956"/>
                  <a:pt x="65888" y="10557"/>
                </a:cubicBezTo>
                <a:cubicBezTo>
                  <a:pt x="64975" y="8540"/>
                  <a:pt x="64328" y="6410"/>
                  <a:pt x="63948" y="4223"/>
                </a:cubicBezTo>
                <a:cubicBezTo>
                  <a:pt x="63796" y="2815"/>
                  <a:pt x="63815" y="1408"/>
                  <a:pt x="64005" y="0"/>
                </a:cubicBezTo>
                <a:lnTo>
                  <a:pt x="62807" y="0"/>
                </a:lnTo>
                <a:cubicBezTo>
                  <a:pt x="62693" y="3272"/>
                  <a:pt x="63263" y="6524"/>
                  <a:pt x="64500" y="9567"/>
                </a:cubicBezTo>
                <a:cubicBezTo>
                  <a:pt x="66668" y="15083"/>
                  <a:pt x="70377" y="19972"/>
                  <a:pt x="73554" y="25050"/>
                </a:cubicBezTo>
                <a:cubicBezTo>
                  <a:pt x="71119" y="21417"/>
                  <a:pt x="68475" y="17899"/>
                  <a:pt x="66345" y="14151"/>
                </a:cubicBezTo>
                <a:cubicBezTo>
                  <a:pt x="63872" y="9777"/>
                  <a:pt x="62198" y="5041"/>
                  <a:pt x="62407" y="0"/>
                </a:cubicBezTo>
                <a:lnTo>
                  <a:pt x="61761" y="0"/>
                </a:lnTo>
                <a:cubicBezTo>
                  <a:pt x="61589" y="4089"/>
                  <a:pt x="62541" y="8084"/>
                  <a:pt x="64309" y="11850"/>
                </a:cubicBezTo>
                <a:cubicBezTo>
                  <a:pt x="67695" y="19116"/>
                  <a:pt x="73535" y="25203"/>
                  <a:pt x="76920" y="32449"/>
                </a:cubicBezTo>
                <a:cubicBezTo>
                  <a:pt x="73154" y="26096"/>
                  <a:pt x="68171" y="20428"/>
                  <a:pt x="64690" y="13904"/>
                </a:cubicBezTo>
                <a:cubicBezTo>
                  <a:pt x="62388" y="9605"/>
                  <a:pt x="60791" y="4869"/>
                  <a:pt x="60848" y="0"/>
                </a:cubicBezTo>
                <a:lnTo>
                  <a:pt x="60163" y="0"/>
                </a:lnTo>
                <a:cubicBezTo>
                  <a:pt x="60125" y="3804"/>
                  <a:pt x="60886" y="7551"/>
                  <a:pt x="62388" y="11032"/>
                </a:cubicBezTo>
                <a:cubicBezTo>
                  <a:pt x="65432" y="18146"/>
                  <a:pt x="70567" y="24099"/>
                  <a:pt x="74752" y="30528"/>
                </a:cubicBezTo>
                <a:cubicBezTo>
                  <a:pt x="70662" y="25393"/>
                  <a:pt x="65470" y="21075"/>
                  <a:pt x="62655" y="15007"/>
                </a:cubicBezTo>
                <a:cubicBezTo>
                  <a:pt x="60391" y="10195"/>
                  <a:pt x="59497" y="5117"/>
                  <a:pt x="59516" y="0"/>
                </a:cubicBezTo>
                <a:lnTo>
                  <a:pt x="58927" y="0"/>
                </a:lnTo>
                <a:cubicBezTo>
                  <a:pt x="58889" y="4831"/>
                  <a:pt x="59782" y="9644"/>
                  <a:pt x="61589" y="14132"/>
                </a:cubicBezTo>
                <a:cubicBezTo>
                  <a:pt x="63263" y="18279"/>
                  <a:pt x="65831" y="21798"/>
                  <a:pt x="68760" y="25126"/>
                </a:cubicBezTo>
                <a:cubicBezTo>
                  <a:pt x="70035" y="26591"/>
                  <a:pt x="71347" y="28018"/>
                  <a:pt x="72603" y="29482"/>
                </a:cubicBezTo>
                <a:lnTo>
                  <a:pt x="72013" y="28950"/>
                </a:lnTo>
                <a:cubicBezTo>
                  <a:pt x="67277" y="24708"/>
                  <a:pt x="62541" y="20657"/>
                  <a:pt x="60125" y="14589"/>
                </a:cubicBezTo>
                <a:cubicBezTo>
                  <a:pt x="59821" y="13809"/>
                  <a:pt x="59535" y="12991"/>
                  <a:pt x="59288" y="12173"/>
                </a:cubicBezTo>
                <a:cubicBezTo>
                  <a:pt x="59041" y="11032"/>
                  <a:pt x="58755" y="9891"/>
                  <a:pt x="58470" y="8750"/>
                </a:cubicBezTo>
                <a:cubicBezTo>
                  <a:pt x="57956" y="5858"/>
                  <a:pt x="57766" y="2929"/>
                  <a:pt x="57899" y="0"/>
                </a:cubicBezTo>
                <a:lnTo>
                  <a:pt x="57481" y="0"/>
                </a:lnTo>
                <a:cubicBezTo>
                  <a:pt x="57386" y="1864"/>
                  <a:pt x="57424" y="3747"/>
                  <a:pt x="57595" y="5611"/>
                </a:cubicBezTo>
                <a:cubicBezTo>
                  <a:pt x="57005" y="3709"/>
                  <a:pt x="56302" y="1826"/>
                  <a:pt x="55465" y="0"/>
                </a:cubicBezTo>
                <a:lnTo>
                  <a:pt x="54742" y="0"/>
                </a:lnTo>
                <a:cubicBezTo>
                  <a:pt x="56130" y="2967"/>
                  <a:pt x="57120" y="6163"/>
                  <a:pt x="57918" y="9415"/>
                </a:cubicBezTo>
                <a:cubicBezTo>
                  <a:pt x="57918" y="9529"/>
                  <a:pt x="57937" y="9644"/>
                  <a:pt x="57956" y="9777"/>
                </a:cubicBezTo>
                <a:cubicBezTo>
                  <a:pt x="57215" y="6905"/>
                  <a:pt x="56530" y="3994"/>
                  <a:pt x="55122" y="1369"/>
                </a:cubicBezTo>
                <a:cubicBezTo>
                  <a:pt x="54875" y="894"/>
                  <a:pt x="54590" y="456"/>
                  <a:pt x="54304" y="0"/>
                </a:cubicBezTo>
                <a:lnTo>
                  <a:pt x="53525" y="0"/>
                </a:lnTo>
                <a:cubicBezTo>
                  <a:pt x="53791" y="399"/>
                  <a:pt x="54057" y="799"/>
                  <a:pt x="54285" y="1217"/>
                </a:cubicBezTo>
                <a:cubicBezTo>
                  <a:pt x="55788" y="3766"/>
                  <a:pt x="56530" y="6619"/>
                  <a:pt x="57272" y="9472"/>
                </a:cubicBezTo>
                <a:cubicBezTo>
                  <a:pt x="55788" y="6201"/>
                  <a:pt x="54152" y="2967"/>
                  <a:pt x="52193" y="0"/>
                </a:cubicBezTo>
                <a:lnTo>
                  <a:pt x="51432" y="0"/>
                </a:lnTo>
                <a:cubicBezTo>
                  <a:pt x="54057" y="3842"/>
                  <a:pt x="56092" y="8122"/>
                  <a:pt x="57937" y="12421"/>
                </a:cubicBezTo>
                <a:cubicBezTo>
                  <a:pt x="55579" y="8236"/>
                  <a:pt x="53258" y="4013"/>
                  <a:pt x="50652" y="0"/>
                </a:cubicBezTo>
                <a:lnTo>
                  <a:pt x="49854" y="0"/>
                </a:lnTo>
                <a:cubicBezTo>
                  <a:pt x="52517" y="3994"/>
                  <a:pt x="54856" y="8217"/>
                  <a:pt x="57253" y="12383"/>
                </a:cubicBezTo>
                <a:lnTo>
                  <a:pt x="57158" y="12268"/>
                </a:lnTo>
                <a:cubicBezTo>
                  <a:pt x="54247" y="8179"/>
                  <a:pt x="51356" y="4089"/>
                  <a:pt x="48427" y="0"/>
                </a:cubicBezTo>
                <a:lnTo>
                  <a:pt x="47590" y="0"/>
                </a:lnTo>
                <a:cubicBezTo>
                  <a:pt x="49816" y="3100"/>
                  <a:pt x="52060" y="6182"/>
                  <a:pt x="54304" y="9282"/>
                </a:cubicBezTo>
                <a:cubicBezTo>
                  <a:pt x="51984" y="6943"/>
                  <a:pt x="49568" y="4698"/>
                  <a:pt x="47305" y="2359"/>
                </a:cubicBezTo>
                <a:cubicBezTo>
                  <a:pt x="46582" y="1617"/>
                  <a:pt x="45821" y="818"/>
                  <a:pt x="45098" y="0"/>
                </a:cubicBezTo>
                <a:lnTo>
                  <a:pt x="44471" y="0"/>
                </a:lnTo>
                <a:cubicBezTo>
                  <a:pt x="44604" y="171"/>
                  <a:pt x="44756" y="323"/>
                  <a:pt x="44908" y="476"/>
                </a:cubicBezTo>
                <a:cubicBezTo>
                  <a:pt x="48560" y="4394"/>
                  <a:pt x="52517" y="7970"/>
                  <a:pt x="56169" y="11850"/>
                </a:cubicBezTo>
                <a:cubicBezTo>
                  <a:pt x="56853" y="12763"/>
                  <a:pt x="57519" y="13695"/>
                  <a:pt x="58185" y="14627"/>
                </a:cubicBezTo>
                <a:cubicBezTo>
                  <a:pt x="54761" y="11184"/>
                  <a:pt x="50976" y="8065"/>
                  <a:pt x="47552" y="4603"/>
                </a:cubicBezTo>
                <a:cubicBezTo>
                  <a:pt x="46107" y="3157"/>
                  <a:pt x="44775" y="1617"/>
                  <a:pt x="43539" y="0"/>
                </a:cubicBezTo>
                <a:lnTo>
                  <a:pt x="42702" y="0"/>
                </a:lnTo>
                <a:cubicBezTo>
                  <a:pt x="43329" y="837"/>
                  <a:pt x="43995" y="1636"/>
                  <a:pt x="44642" y="2397"/>
                </a:cubicBezTo>
                <a:cubicBezTo>
                  <a:pt x="49283" y="7608"/>
                  <a:pt x="54970" y="11793"/>
                  <a:pt x="59763" y="16833"/>
                </a:cubicBezTo>
                <a:cubicBezTo>
                  <a:pt x="60753" y="19059"/>
                  <a:pt x="62027" y="21113"/>
                  <a:pt x="63568" y="22996"/>
                </a:cubicBezTo>
                <a:cubicBezTo>
                  <a:pt x="59231" y="19116"/>
                  <a:pt x="54742" y="15369"/>
                  <a:pt x="50557" y="11317"/>
                </a:cubicBezTo>
                <a:cubicBezTo>
                  <a:pt x="47286" y="8160"/>
                  <a:pt x="44052" y="4261"/>
                  <a:pt x="41770" y="0"/>
                </a:cubicBezTo>
                <a:lnTo>
                  <a:pt x="40495" y="0"/>
                </a:lnTo>
                <a:cubicBezTo>
                  <a:pt x="41085" y="1617"/>
                  <a:pt x="41808" y="3176"/>
                  <a:pt x="42645" y="4679"/>
                </a:cubicBezTo>
                <a:cubicBezTo>
                  <a:pt x="47096" y="12573"/>
                  <a:pt x="54780" y="17499"/>
                  <a:pt x="61913" y="22711"/>
                </a:cubicBezTo>
                <a:cubicBezTo>
                  <a:pt x="63644" y="23966"/>
                  <a:pt x="65337" y="25279"/>
                  <a:pt x="66953" y="26667"/>
                </a:cubicBezTo>
                <a:cubicBezTo>
                  <a:pt x="67809" y="27466"/>
                  <a:pt x="68665" y="28246"/>
                  <a:pt x="69578" y="29007"/>
                </a:cubicBezTo>
                <a:cubicBezTo>
                  <a:pt x="69749" y="29159"/>
                  <a:pt x="69921" y="29349"/>
                  <a:pt x="70092" y="29501"/>
                </a:cubicBezTo>
                <a:cubicBezTo>
                  <a:pt x="68912" y="28721"/>
                  <a:pt x="67695" y="27980"/>
                  <a:pt x="66459" y="27257"/>
                </a:cubicBezTo>
                <a:cubicBezTo>
                  <a:pt x="59992" y="22977"/>
                  <a:pt x="53372" y="18926"/>
                  <a:pt x="47894" y="13391"/>
                </a:cubicBezTo>
                <a:cubicBezTo>
                  <a:pt x="44128" y="9586"/>
                  <a:pt x="41142" y="5079"/>
                  <a:pt x="39487" y="0"/>
                </a:cubicBezTo>
                <a:lnTo>
                  <a:pt x="38593" y="0"/>
                </a:lnTo>
                <a:cubicBezTo>
                  <a:pt x="39145" y="1769"/>
                  <a:pt x="39887" y="3481"/>
                  <a:pt x="40781" y="5117"/>
                </a:cubicBezTo>
                <a:cubicBezTo>
                  <a:pt x="45041" y="12801"/>
                  <a:pt x="52136" y="18317"/>
                  <a:pt x="59364" y="23186"/>
                </a:cubicBezTo>
                <a:cubicBezTo>
                  <a:pt x="57976" y="22368"/>
                  <a:pt x="56625" y="21551"/>
                  <a:pt x="55313" y="20695"/>
                </a:cubicBezTo>
                <a:cubicBezTo>
                  <a:pt x="47837" y="15749"/>
                  <a:pt x="41256" y="8616"/>
                  <a:pt x="38517" y="0"/>
                </a:cubicBezTo>
                <a:lnTo>
                  <a:pt x="37813" y="0"/>
                </a:lnTo>
                <a:cubicBezTo>
                  <a:pt x="38422" y="2016"/>
                  <a:pt x="39221" y="3975"/>
                  <a:pt x="40229" y="5839"/>
                </a:cubicBezTo>
                <a:cubicBezTo>
                  <a:pt x="42702" y="10442"/>
                  <a:pt x="46221" y="14494"/>
                  <a:pt x="50253" y="17784"/>
                </a:cubicBezTo>
                <a:cubicBezTo>
                  <a:pt x="54723" y="21436"/>
                  <a:pt x="59821" y="23947"/>
                  <a:pt x="64766" y="26819"/>
                </a:cubicBezTo>
                <a:cubicBezTo>
                  <a:pt x="65070" y="27009"/>
                  <a:pt x="65394" y="27200"/>
                  <a:pt x="65698" y="27371"/>
                </a:cubicBezTo>
                <a:cubicBezTo>
                  <a:pt x="60734" y="24613"/>
                  <a:pt x="55598" y="22121"/>
                  <a:pt x="50862" y="18945"/>
                </a:cubicBezTo>
                <a:cubicBezTo>
                  <a:pt x="46601" y="16092"/>
                  <a:pt x="42588" y="12706"/>
                  <a:pt x="39735" y="8407"/>
                </a:cubicBezTo>
                <a:cubicBezTo>
                  <a:pt x="38042" y="5858"/>
                  <a:pt x="36862" y="3005"/>
                  <a:pt x="36235" y="0"/>
                </a:cubicBezTo>
                <a:lnTo>
                  <a:pt x="35626" y="0"/>
                </a:lnTo>
                <a:cubicBezTo>
                  <a:pt x="35968" y="1788"/>
                  <a:pt x="36520" y="3519"/>
                  <a:pt x="37262" y="5193"/>
                </a:cubicBezTo>
                <a:cubicBezTo>
                  <a:pt x="41637" y="14874"/>
                  <a:pt x="51451" y="20333"/>
                  <a:pt x="60315" y="25260"/>
                </a:cubicBezTo>
                <a:cubicBezTo>
                  <a:pt x="61399" y="25868"/>
                  <a:pt x="62483" y="26477"/>
                  <a:pt x="63568" y="27086"/>
                </a:cubicBezTo>
                <a:cubicBezTo>
                  <a:pt x="58679" y="24803"/>
                  <a:pt x="53620" y="22768"/>
                  <a:pt x="49036" y="19934"/>
                </a:cubicBezTo>
                <a:cubicBezTo>
                  <a:pt x="44357" y="17024"/>
                  <a:pt x="40362" y="13200"/>
                  <a:pt x="37985" y="8179"/>
                </a:cubicBezTo>
                <a:cubicBezTo>
                  <a:pt x="36767" y="5573"/>
                  <a:pt x="35949" y="2834"/>
                  <a:pt x="35531" y="0"/>
                </a:cubicBezTo>
                <a:lnTo>
                  <a:pt x="34656" y="0"/>
                </a:lnTo>
                <a:cubicBezTo>
                  <a:pt x="34922" y="1693"/>
                  <a:pt x="35303" y="3348"/>
                  <a:pt x="35835" y="4983"/>
                </a:cubicBezTo>
                <a:cubicBezTo>
                  <a:pt x="37433" y="9853"/>
                  <a:pt x="40362" y="14189"/>
                  <a:pt x="44319" y="17461"/>
                </a:cubicBezTo>
                <a:cubicBezTo>
                  <a:pt x="48522" y="20923"/>
                  <a:pt x="53468" y="23243"/>
                  <a:pt x="58432" y="25393"/>
                </a:cubicBezTo>
                <a:cubicBezTo>
                  <a:pt x="61818" y="26876"/>
                  <a:pt x="65241" y="28322"/>
                  <a:pt x="68513" y="30034"/>
                </a:cubicBezTo>
                <a:lnTo>
                  <a:pt x="68989" y="30357"/>
                </a:lnTo>
                <a:cubicBezTo>
                  <a:pt x="66383" y="29083"/>
                  <a:pt x="63606" y="28265"/>
                  <a:pt x="60734" y="27922"/>
                </a:cubicBezTo>
                <a:cubicBezTo>
                  <a:pt x="60372" y="27884"/>
                  <a:pt x="60011" y="27865"/>
                  <a:pt x="59649" y="27827"/>
                </a:cubicBezTo>
                <a:cubicBezTo>
                  <a:pt x="56016" y="26667"/>
                  <a:pt x="52555" y="25145"/>
                  <a:pt x="49321" y="22958"/>
                </a:cubicBezTo>
                <a:cubicBezTo>
                  <a:pt x="44680" y="19858"/>
                  <a:pt x="40800" y="15787"/>
                  <a:pt x="37928" y="11013"/>
                </a:cubicBezTo>
                <a:cubicBezTo>
                  <a:pt x="35911" y="7608"/>
                  <a:pt x="34485" y="3880"/>
                  <a:pt x="33705" y="0"/>
                </a:cubicBezTo>
                <a:lnTo>
                  <a:pt x="32335" y="0"/>
                </a:lnTo>
                <a:cubicBezTo>
                  <a:pt x="32602" y="1331"/>
                  <a:pt x="32944" y="2644"/>
                  <a:pt x="33344" y="3937"/>
                </a:cubicBezTo>
                <a:cubicBezTo>
                  <a:pt x="33591" y="4698"/>
                  <a:pt x="33876" y="5478"/>
                  <a:pt x="34180" y="6220"/>
                </a:cubicBezTo>
                <a:cubicBezTo>
                  <a:pt x="32944" y="4013"/>
                  <a:pt x="31499" y="1921"/>
                  <a:pt x="29844" y="0"/>
                </a:cubicBezTo>
                <a:lnTo>
                  <a:pt x="29349" y="0"/>
                </a:lnTo>
                <a:cubicBezTo>
                  <a:pt x="30414" y="1369"/>
                  <a:pt x="31384" y="2815"/>
                  <a:pt x="32278" y="4318"/>
                </a:cubicBezTo>
                <a:cubicBezTo>
                  <a:pt x="30985" y="2777"/>
                  <a:pt x="29577" y="1331"/>
                  <a:pt x="28056" y="0"/>
                </a:cubicBezTo>
                <a:lnTo>
                  <a:pt x="27067" y="0"/>
                </a:lnTo>
                <a:cubicBezTo>
                  <a:pt x="29501" y="2244"/>
                  <a:pt x="31708" y="4736"/>
                  <a:pt x="33610" y="7456"/>
                </a:cubicBezTo>
                <a:cubicBezTo>
                  <a:pt x="31327" y="4622"/>
                  <a:pt x="28779" y="2035"/>
                  <a:pt x="25925" y="0"/>
                </a:cubicBezTo>
                <a:lnTo>
                  <a:pt x="24613" y="0"/>
                </a:lnTo>
                <a:cubicBezTo>
                  <a:pt x="27086" y="1579"/>
                  <a:pt x="29330" y="3462"/>
                  <a:pt x="31308" y="5611"/>
                </a:cubicBezTo>
                <a:cubicBezTo>
                  <a:pt x="28626" y="3310"/>
                  <a:pt x="25583" y="1503"/>
                  <a:pt x="21969" y="685"/>
                </a:cubicBezTo>
                <a:cubicBezTo>
                  <a:pt x="20448" y="321"/>
                  <a:pt x="18768" y="202"/>
                  <a:pt x="17018" y="202"/>
                </a:cubicBezTo>
                <a:cubicBezTo>
                  <a:pt x="16755" y="202"/>
                  <a:pt x="16491" y="204"/>
                  <a:pt x="16225" y="209"/>
                </a:cubicBezTo>
                <a:cubicBezTo>
                  <a:pt x="15749" y="114"/>
                  <a:pt x="15274" y="57"/>
                  <a:pt x="14798" y="0"/>
                </a:cubicBezTo>
                <a:lnTo>
                  <a:pt x="7684" y="0"/>
                </a:lnTo>
                <a:cubicBezTo>
                  <a:pt x="6695" y="95"/>
                  <a:pt x="5592" y="209"/>
                  <a:pt x="4451" y="247"/>
                </a:cubicBezTo>
                <a:cubicBezTo>
                  <a:pt x="3918" y="190"/>
                  <a:pt x="3405" y="95"/>
                  <a:pt x="289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2022926" y="818851"/>
            <a:ext cx="8146140" cy="5220303"/>
          </a:xfrm>
          <a:custGeom>
            <a:avLst/>
            <a:gdLst/>
            <a:ahLst/>
            <a:cxnLst/>
            <a:rect l="l" t="t" r="r" b="b"/>
            <a:pathLst>
              <a:path w="71401" h="45756" extrusionOk="0">
                <a:moveTo>
                  <a:pt x="36753" y="0"/>
                </a:moveTo>
                <a:cubicBezTo>
                  <a:pt x="35536" y="0"/>
                  <a:pt x="34318" y="54"/>
                  <a:pt x="33102" y="162"/>
                </a:cubicBezTo>
                <a:cubicBezTo>
                  <a:pt x="26810" y="709"/>
                  <a:pt x="20700" y="2533"/>
                  <a:pt x="15138" y="5512"/>
                </a:cubicBezTo>
                <a:cubicBezTo>
                  <a:pt x="12037" y="7092"/>
                  <a:pt x="9180" y="9068"/>
                  <a:pt x="6597" y="11408"/>
                </a:cubicBezTo>
                <a:cubicBezTo>
                  <a:pt x="4651" y="13110"/>
                  <a:pt x="3040" y="15208"/>
                  <a:pt x="1885" y="17518"/>
                </a:cubicBezTo>
                <a:cubicBezTo>
                  <a:pt x="335" y="20649"/>
                  <a:pt x="1" y="24205"/>
                  <a:pt x="913" y="27548"/>
                </a:cubicBezTo>
                <a:cubicBezTo>
                  <a:pt x="1642" y="30375"/>
                  <a:pt x="3040" y="32989"/>
                  <a:pt x="4925" y="35208"/>
                </a:cubicBezTo>
                <a:cubicBezTo>
                  <a:pt x="8238" y="39159"/>
                  <a:pt x="12615" y="42047"/>
                  <a:pt x="17509" y="43567"/>
                </a:cubicBezTo>
                <a:cubicBezTo>
                  <a:pt x="21886" y="44965"/>
                  <a:pt x="26445" y="45694"/>
                  <a:pt x="31035" y="45755"/>
                </a:cubicBezTo>
                <a:cubicBezTo>
                  <a:pt x="32372" y="45694"/>
                  <a:pt x="33679" y="45694"/>
                  <a:pt x="34986" y="45603"/>
                </a:cubicBezTo>
                <a:cubicBezTo>
                  <a:pt x="41734" y="45087"/>
                  <a:pt x="48360" y="43445"/>
                  <a:pt x="54561" y="40740"/>
                </a:cubicBezTo>
                <a:cubicBezTo>
                  <a:pt x="58239" y="39190"/>
                  <a:pt x="61674" y="37093"/>
                  <a:pt x="64743" y="34570"/>
                </a:cubicBezTo>
                <a:cubicBezTo>
                  <a:pt x="66719" y="32989"/>
                  <a:pt x="68361" y="31013"/>
                  <a:pt x="69576" y="28825"/>
                </a:cubicBezTo>
                <a:cubicBezTo>
                  <a:pt x="71005" y="26211"/>
                  <a:pt x="71400" y="23171"/>
                  <a:pt x="70640" y="20314"/>
                </a:cubicBezTo>
                <a:cubicBezTo>
                  <a:pt x="70245" y="18703"/>
                  <a:pt x="69607" y="17183"/>
                  <a:pt x="68756" y="15755"/>
                </a:cubicBezTo>
                <a:cubicBezTo>
                  <a:pt x="67206" y="13232"/>
                  <a:pt x="65260" y="11013"/>
                  <a:pt x="62981" y="9189"/>
                </a:cubicBezTo>
                <a:cubicBezTo>
                  <a:pt x="59759" y="6575"/>
                  <a:pt x="56142" y="4478"/>
                  <a:pt x="52251" y="3019"/>
                </a:cubicBezTo>
                <a:cubicBezTo>
                  <a:pt x="47308" y="1017"/>
                  <a:pt x="42044" y="0"/>
                  <a:pt x="3675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62033" y="1976900"/>
            <a:ext cx="5868000" cy="2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000" b="1">
                <a:latin typeface="Rubik"/>
                <a:ea typeface="Rubik"/>
                <a:cs typeface="Rubik"/>
                <a:sym typeface="Rubi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372767" y="4477100"/>
            <a:ext cx="5446800" cy="5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19192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rot="-5400000">
            <a:off x="5453677" y="242842"/>
            <a:ext cx="7104331" cy="6372301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952500" y="3291600"/>
            <a:ext cx="36392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952500" y="4148433"/>
            <a:ext cx="3418400" cy="8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952501" y="1879567"/>
            <a:ext cx="2244800" cy="13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10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63711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-133800" y="5339934"/>
            <a:ext cx="12812827" cy="4847401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" name="Google Shape;20;p4"/>
          <p:cNvGrpSpPr/>
          <p:nvPr/>
        </p:nvGrpSpPr>
        <p:grpSpPr>
          <a:xfrm rot="10800000">
            <a:off x="10582113" y="-54164"/>
            <a:ext cx="1789031" cy="758003"/>
            <a:chOff x="9901650" y="4076025"/>
            <a:chExt cx="1028100" cy="435600"/>
          </a:xfrm>
        </p:grpSpPr>
        <p:sp>
          <p:nvSpPr>
            <p:cNvPr id="21" name="Google Shape;21;p4"/>
            <p:cNvSpPr/>
            <p:nvPr/>
          </p:nvSpPr>
          <p:spPr>
            <a:xfrm>
              <a:off x="9901650" y="4076025"/>
              <a:ext cx="1028100" cy="435125"/>
            </a:xfrm>
            <a:custGeom>
              <a:avLst/>
              <a:gdLst/>
              <a:ahLst/>
              <a:cxnLst/>
              <a:rect l="l" t="t" r="r" b="b"/>
              <a:pathLst>
                <a:path w="41124" h="17405" extrusionOk="0">
                  <a:moveTo>
                    <a:pt x="21305" y="1"/>
                  </a:moveTo>
                  <a:cubicBezTo>
                    <a:pt x="11845" y="1"/>
                    <a:pt x="3224" y="7634"/>
                    <a:pt x="0" y="17404"/>
                  </a:cubicBezTo>
                  <a:lnTo>
                    <a:pt x="1218" y="17404"/>
                  </a:lnTo>
                  <a:cubicBezTo>
                    <a:pt x="1465" y="16662"/>
                    <a:pt x="1712" y="15940"/>
                    <a:pt x="2016" y="15217"/>
                  </a:cubicBezTo>
                  <a:cubicBezTo>
                    <a:pt x="5117" y="7742"/>
                    <a:pt x="11907" y="1484"/>
                    <a:pt x="20048" y="970"/>
                  </a:cubicBezTo>
                  <a:cubicBezTo>
                    <a:pt x="20376" y="950"/>
                    <a:pt x="20704" y="940"/>
                    <a:pt x="21032" y="940"/>
                  </a:cubicBezTo>
                  <a:cubicBezTo>
                    <a:pt x="29375" y="940"/>
                    <a:pt x="37352" y="7378"/>
                    <a:pt x="39640" y="15559"/>
                  </a:cubicBezTo>
                  <a:cubicBezTo>
                    <a:pt x="39811" y="16168"/>
                    <a:pt x="39944" y="16796"/>
                    <a:pt x="40077" y="17404"/>
                  </a:cubicBezTo>
                  <a:lnTo>
                    <a:pt x="41123" y="17404"/>
                  </a:lnTo>
                  <a:cubicBezTo>
                    <a:pt x="40020" y="11470"/>
                    <a:pt x="36482" y="6277"/>
                    <a:pt x="31385" y="3063"/>
                  </a:cubicBezTo>
                  <a:cubicBezTo>
                    <a:pt x="28053" y="942"/>
                    <a:pt x="24627" y="1"/>
                    <a:pt x="21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10132275" y="4240025"/>
              <a:ext cx="770375" cy="271600"/>
            </a:xfrm>
            <a:custGeom>
              <a:avLst/>
              <a:gdLst/>
              <a:ahLst/>
              <a:cxnLst/>
              <a:rect l="l" t="t" r="r" b="b"/>
              <a:pathLst>
                <a:path w="30815" h="10864" extrusionOk="0">
                  <a:moveTo>
                    <a:pt x="15400" y="0"/>
                  </a:moveTo>
                  <a:cubicBezTo>
                    <a:pt x="8567" y="0"/>
                    <a:pt x="3084" y="4902"/>
                    <a:pt x="0" y="10863"/>
                  </a:cubicBezTo>
                  <a:lnTo>
                    <a:pt x="2606" y="10863"/>
                  </a:lnTo>
                  <a:cubicBezTo>
                    <a:pt x="5491" y="5804"/>
                    <a:pt x="10382" y="2327"/>
                    <a:pt x="15674" y="2327"/>
                  </a:cubicBezTo>
                  <a:cubicBezTo>
                    <a:pt x="17743" y="2327"/>
                    <a:pt x="19874" y="2859"/>
                    <a:pt x="21969" y="4035"/>
                  </a:cubicBezTo>
                  <a:cubicBezTo>
                    <a:pt x="24727" y="5575"/>
                    <a:pt x="26953" y="7953"/>
                    <a:pt x="28284" y="10844"/>
                  </a:cubicBezTo>
                  <a:lnTo>
                    <a:pt x="30814" y="10844"/>
                  </a:lnTo>
                  <a:cubicBezTo>
                    <a:pt x="28284" y="4700"/>
                    <a:pt x="22179" y="97"/>
                    <a:pt x="15635" y="2"/>
                  </a:cubicBezTo>
                  <a:cubicBezTo>
                    <a:pt x="15557" y="1"/>
                    <a:pt x="15478" y="0"/>
                    <a:pt x="15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10215975" y="4396875"/>
              <a:ext cx="455550" cy="114275"/>
            </a:xfrm>
            <a:custGeom>
              <a:avLst/>
              <a:gdLst/>
              <a:ahLst/>
              <a:cxnLst/>
              <a:rect l="l" t="t" r="r" b="b"/>
              <a:pathLst>
                <a:path w="18222" h="4571" extrusionOk="0">
                  <a:moveTo>
                    <a:pt x="8722" y="1"/>
                  </a:moveTo>
                  <a:cubicBezTo>
                    <a:pt x="5198" y="1"/>
                    <a:pt x="2179" y="1801"/>
                    <a:pt x="0" y="4570"/>
                  </a:cubicBezTo>
                  <a:lnTo>
                    <a:pt x="970" y="4570"/>
                  </a:lnTo>
                  <a:cubicBezTo>
                    <a:pt x="3027" y="2169"/>
                    <a:pt x="5783" y="1110"/>
                    <a:pt x="8556" y="1110"/>
                  </a:cubicBezTo>
                  <a:cubicBezTo>
                    <a:pt x="11604" y="1110"/>
                    <a:pt x="14671" y="2389"/>
                    <a:pt x="16852" y="4570"/>
                  </a:cubicBezTo>
                  <a:lnTo>
                    <a:pt x="18222" y="4570"/>
                  </a:lnTo>
                  <a:cubicBezTo>
                    <a:pt x="16814" y="2934"/>
                    <a:pt x="15045" y="1641"/>
                    <a:pt x="13029" y="861"/>
                  </a:cubicBezTo>
                  <a:cubicBezTo>
                    <a:pt x="11531" y="271"/>
                    <a:pt x="10089" y="1"/>
                    <a:pt x="8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6538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76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952500" y="1435033"/>
            <a:ext cx="10286800" cy="45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73332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 flipH="1">
            <a:off x="-167600" y="5345934"/>
            <a:ext cx="2890837" cy="1691116"/>
          </a:xfrm>
          <a:custGeom>
            <a:avLst/>
            <a:gdLst/>
            <a:ahLst/>
            <a:cxnLst/>
            <a:rect l="l" t="t" r="r" b="b"/>
            <a:pathLst>
              <a:path w="59194" h="34628" extrusionOk="0">
                <a:moveTo>
                  <a:pt x="29008" y="20590"/>
                </a:moveTo>
                <a:lnTo>
                  <a:pt x="29198" y="20894"/>
                </a:lnTo>
                <a:lnTo>
                  <a:pt x="29217" y="20951"/>
                </a:lnTo>
                <a:lnTo>
                  <a:pt x="29084" y="20818"/>
                </a:lnTo>
                <a:cubicBezTo>
                  <a:pt x="29065" y="20742"/>
                  <a:pt x="29046" y="20666"/>
                  <a:pt x="29008" y="20590"/>
                </a:cubicBezTo>
                <a:close/>
                <a:moveTo>
                  <a:pt x="22859" y="10309"/>
                </a:moveTo>
                <a:cubicBezTo>
                  <a:pt x="23045" y="10309"/>
                  <a:pt x="23231" y="10312"/>
                  <a:pt x="23416" y="10319"/>
                </a:cubicBezTo>
                <a:cubicBezTo>
                  <a:pt x="33402" y="10642"/>
                  <a:pt x="41923" y="16957"/>
                  <a:pt x="50634" y="21065"/>
                </a:cubicBezTo>
                <a:cubicBezTo>
                  <a:pt x="51509" y="21484"/>
                  <a:pt x="52403" y="21883"/>
                  <a:pt x="53297" y="22245"/>
                </a:cubicBezTo>
                <a:cubicBezTo>
                  <a:pt x="55104" y="23082"/>
                  <a:pt x="56949" y="23823"/>
                  <a:pt x="58813" y="24470"/>
                </a:cubicBezTo>
                <a:lnTo>
                  <a:pt x="58794" y="24489"/>
                </a:lnTo>
                <a:cubicBezTo>
                  <a:pt x="55713" y="24185"/>
                  <a:pt x="52651" y="23557"/>
                  <a:pt x="49702" y="22606"/>
                </a:cubicBezTo>
                <a:cubicBezTo>
                  <a:pt x="44567" y="20970"/>
                  <a:pt x="40154" y="18212"/>
                  <a:pt x="35570" y="15435"/>
                </a:cubicBezTo>
                <a:cubicBezTo>
                  <a:pt x="31841" y="13184"/>
                  <a:pt x="27646" y="11042"/>
                  <a:pt x="23196" y="11042"/>
                </a:cubicBezTo>
                <a:cubicBezTo>
                  <a:pt x="22720" y="11042"/>
                  <a:pt x="22242" y="11066"/>
                  <a:pt x="21761" y="11117"/>
                </a:cubicBezTo>
                <a:cubicBezTo>
                  <a:pt x="17804" y="11574"/>
                  <a:pt x="14324" y="13895"/>
                  <a:pt x="12384" y="17356"/>
                </a:cubicBezTo>
                <a:cubicBezTo>
                  <a:pt x="11471" y="19011"/>
                  <a:pt x="10976" y="20875"/>
                  <a:pt x="10957" y="22777"/>
                </a:cubicBezTo>
                <a:cubicBezTo>
                  <a:pt x="10520" y="20609"/>
                  <a:pt x="10615" y="18402"/>
                  <a:pt x="11642" y="16253"/>
                </a:cubicBezTo>
                <a:cubicBezTo>
                  <a:pt x="13649" y="12055"/>
                  <a:pt x="18441" y="10309"/>
                  <a:pt x="22859" y="10309"/>
                </a:cubicBezTo>
                <a:close/>
                <a:moveTo>
                  <a:pt x="23459" y="7763"/>
                </a:moveTo>
                <a:cubicBezTo>
                  <a:pt x="25752" y="7763"/>
                  <a:pt x="28082" y="8232"/>
                  <a:pt x="30301" y="9082"/>
                </a:cubicBezTo>
                <a:cubicBezTo>
                  <a:pt x="34866" y="10832"/>
                  <a:pt x="38803" y="13799"/>
                  <a:pt x="42855" y="16481"/>
                </a:cubicBezTo>
                <a:cubicBezTo>
                  <a:pt x="40553" y="15283"/>
                  <a:pt x="38252" y="14123"/>
                  <a:pt x="35874" y="13115"/>
                </a:cubicBezTo>
                <a:cubicBezTo>
                  <a:pt x="31817" y="11349"/>
                  <a:pt x="27351" y="9872"/>
                  <a:pt x="22882" y="9872"/>
                </a:cubicBezTo>
                <a:cubicBezTo>
                  <a:pt x="22343" y="9872"/>
                  <a:pt x="21804" y="9893"/>
                  <a:pt x="21266" y="9938"/>
                </a:cubicBezTo>
                <a:cubicBezTo>
                  <a:pt x="17215" y="10281"/>
                  <a:pt x="13087" y="12259"/>
                  <a:pt x="11242" y="16044"/>
                </a:cubicBezTo>
                <a:cubicBezTo>
                  <a:pt x="9683" y="19239"/>
                  <a:pt x="10101" y="22682"/>
                  <a:pt x="11318" y="25859"/>
                </a:cubicBezTo>
                <a:cubicBezTo>
                  <a:pt x="11433" y="26296"/>
                  <a:pt x="11585" y="26753"/>
                  <a:pt x="11737" y="27171"/>
                </a:cubicBezTo>
                <a:cubicBezTo>
                  <a:pt x="12098" y="28369"/>
                  <a:pt x="12707" y="29473"/>
                  <a:pt x="13487" y="30443"/>
                </a:cubicBezTo>
                <a:cubicBezTo>
                  <a:pt x="12269" y="29415"/>
                  <a:pt x="11261" y="28141"/>
                  <a:pt x="10558" y="26695"/>
                </a:cubicBezTo>
                <a:cubicBezTo>
                  <a:pt x="8066" y="21541"/>
                  <a:pt x="9530" y="15150"/>
                  <a:pt x="13734" y="11365"/>
                </a:cubicBezTo>
                <a:cubicBezTo>
                  <a:pt x="16539" y="8858"/>
                  <a:pt x="19956" y="7763"/>
                  <a:pt x="23459" y="7763"/>
                </a:cubicBezTo>
                <a:close/>
                <a:moveTo>
                  <a:pt x="27711" y="30435"/>
                </a:moveTo>
                <a:lnTo>
                  <a:pt x="27695" y="30576"/>
                </a:lnTo>
                <a:cubicBezTo>
                  <a:pt x="27695" y="30557"/>
                  <a:pt x="27676" y="30557"/>
                  <a:pt x="27695" y="30519"/>
                </a:cubicBezTo>
                <a:cubicBezTo>
                  <a:pt x="27695" y="30491"/>
                  <a:pt x="27705" y="30463"/>
                  <a:pt x="27711" y="30435"/>
                </a:cubicBezTo>
                <a:close/>
                <a:moveTo>
                  <a:pt x="20149" y="18043"/>
                </a:moveTo>
                <a:cubicBezTo>
                  <a:pt x="23037" y="18043"/>
                  <a:pt x="25571" y="20093"/>
                  <a:pt x="26516" y="22910"/>
                </a:cubicBezTo>
                <a:cubicBezTo>
                  <a:pt x="27106" y="24717"/>
                  <a:pt x="27087" y="26657"/>
                  <a:pt x="26478" y="28445"/>
                </a:cubicBezTo>
                <a:cubicBezTo>
                  <a:pt x="26725" y="27114"/>
                  <a:pt x="26725" y="25744"/>
                  <a:pt x="26497" y="24413"/>
                </a:cubicBezTo>
                <a:cubicBezTo>
                  <a:pt x="26155" y="22283"/>
                  <a:pt x="24842" y="20438"/>
                  <a:pt x="22579" y="20171"/>
                </a:cubicBezTo>
                <a:cubicBezTo>
                  <a:pt x="22436" y="20157"/>
                  <a:pt x="22295" y="20150"/>
                  <a:pt x="22154" y="20150"/>
                </a:cubicBezTo>
                <a:cubicBezTo>
                  <a:pt x="20415" y="20150"/>
                  <a:pt x="18839" y="21218"/>
                  <a:pt x="18223" y="22872"/>
                </a:cubicBezTo>
                <a:cubicBezTo>
                  <a:pt x="17519" y="24698"/>
                  <a:pt x="18261" y="27019"/>
                  <a:pt x="20144" y="27780"/>
                </a:cubicBezTo>
                <a:cubicBezTo>
                  <a:pt x="20525" y="27935"/>
                  <a:pt x="20922" y="28009"/>
                  <a:pt x="21314" y="28009"/>
                </a:cubicBezTo>
                <a:cubicBezTo>
                  <a:pt x="22740" y="28009"/>
                  <a:pt x="24084" y="27030"/>
                  <a:pt x="24234" y="25478"/>
                </a:cubicBezTo>
                <a:cubicBezTo>
                  <a:pt x="24390" y="23982"/>
                  <a:pt x="23095" y="22710"/>
                  <a:pt x="21732" y="22710"/>
                </a:cubicBezTo>
                <a:cubicBezTo>
                  <a:pt x="21275" y="22710"/>
                  <a:pt x="20811" y="22852"/>
                  <a:pt x="20391" y="23177"/>
                </a:cubicBezTo>
                <a:cubicBezTo>
                  <a:pt x="19117" y="24166"/>
                  <a:pt x="19193" y="25744"/>
                  <a:pt x="20011" y="26867"/>
                </a:cubicBezTo>
                <a:cubicBezTo>
                  <a:pt x="19307" y="26429"/>
                  <a:pt x="18832" y="25706"/>
                  <a:pt x="18679" y="24889"/>
                </a:cubicBezTo>
                <a:cubicBezTo>
                  <a:pt x="18279" y="22764"/>
                  <a:pt x="20110" y="20863"/>
                  <a:pt x="22144" y="20863"/>
                </a:cubicBezTo>
                <a:cubicBezTo>
                  <a:pt x="22332" y="20863"/>
                  <a:pt x="22522" y="20879"/>
                  <a:pt x="22712" y="20913"/>
                </a:cubicBezTo>
                <a:cubicBezTo>
                  <a:pt x="24956" y="21313"/>
                  <a:pt x="25736" y="23405"/>
                  <a:pt x="25907" y="25421"/>
                </a:cubicBezTo>
                <a:cubicBezTo>
                  <a:pt x="26041" y="26657"/>
                  <a:pt x="25945" y="27894"/>
                  <a:pt x="25603" y="29111"/>
                </a:cubicBezTo>
                <a:cubicBezTo>
                  <a:pt x="24309" y="30352"/>
                  <a:pt x="22731" y="30996"/>
                  <a:pt x="21103" y="30996"/>
                </a:cubicBezTo>
                <a:cubicBezTo>
                  <a:pt x="19812" y="30996"/>
                  <a:pt x="18490" y="30591"/>
                  <a:pt x="17253" y="29758"/>
                </a:cubicBezTo>
                <a:cubicBezTo>
                  <a:pt x="16454" y="29111"/>
                  <a:pt x="15788" y="28331"/>
                  <a:pt x="15332" y="27418"/>
                </a:cubicBezTo>
                <a:cubicBezTo>
                  <a:pt x="13582" y="24109"/>
                  <a:pt x="14514" y="19353"/>
                  <a:pt x="18489" y="18269"/>
                </a:cubicBezTo>
                <a:cubicBezTo>
                  <a:pt x="19049" y="18116"/>
                  <a:pt x="19605" y="18043"/>
                  <a:pt x="20149" y="18043"/>
                </a:cubicBezTo>
                <a:close/>
                <a:moveTo>
                  <a:pt x="21742" y="31337"/>
                </a:moveTo>
                <a:cubicBezTo>
                  <a:pt x="21742" y="31356"/>
                  <a:pt x="21742" y="31356"/>
                  <a:pt x="21742" y="31356"/>
                </a:cubicBezTo>
                <a:lnTo>
                  <a:pt x="21552" y="31356"/>
                </a:lnTo>
                <a:lnTo>
                  <a:pt x="21742" y="31337"/>
                </a:lnTo>
                <a:close/>
                <a:moveTo>
                  <a:pt x="27030" y="31337"/>
                </a:moveTo>
                <a:lnTo>
                  <a:pt x="27030" y="31451"/>
                </a:lnTo>
                <a:lnTo>
                  <a:pt x="26992" y="31451"/>
                </a:lnTo>
                <a:lnTo>
                  <a:pt x="26992" y="31375"/>
                </a:lnTo>
                <a:lnTo>
                  <a:pt x="27030" y="31337"/>
                </a:lnTo>
                <a:close/>
                <a:moveTo>
                  <a:pt x="20876" y="16276"/>
                </a:moveTo>
                <a:cubicBezTo>
                  <a:pt x="21691" y="16276"/>
                  <a:pt x="22520" y="16407"/>
                  <a:pt x="23340" y="16691"/>
                </a:cubicBezTo>
                <a:cubicBezTo>
                  <a:pt x="26117" y="17661"/>
                  <a:pt x="27809" y="20266"/>
                  <a:pt x="28057" y="23139"/>
                </a:cubicBezTo>
                <a:cubicBezTo>
                  <a:pt x="28095" y="23253"/>
                  <a:pt x="28095" y="23367"/>
                  <a:pt x="28095" y="23500"/>
                </a:cubicBezTo>
                <a:lnTo>
                  <a:pt x="28076" y="23500"/>
                </a:lnTo>
                <a:cubicBezTo>
                  <a:pt x="28038" y="24090"/>
                  <a:pt x="28000" y="24698"/>
                  <a:pt x="28000" y="25288"/>
                </a:cubicBezTo>
                <a:cubicBezTo>
                  <a:pt x="27733" y="26886"/>
                  <a:pt x="27182" y="28426"/>
                  <a:pt x="26345" y="29815"/>
                </a:cubicBezTo>
                <a:cubicBezTo>
                  <a:pt x="27144" y="28179"/>
                  <a:pt x="27448" y="26334"/>
                  <a:pt x="27239" y="24527"/>
                </a:cubicBezTo>
                <a:cubicBezTo>
                  <a:pt x="26896" y="21769"/>
                  <a:pt x="25185" y="19068"/>
                  <a:pt x="22522" y="18041"/>
                </a:cubicBezTo>
                <a:cubicBezTo>
                  <a:pt x="21764" y="17746"/>
                  <a:pt x="20955" y="17601"/>
                  <a:pt x="20148" y="17601"/>
                </a:cubicBezTo>
                <a:cubicBezTo>
                  <a:pt x="18196" y="17601"/>
                  <a:pt x="16255" y="18448"/>
                  <a:pt x="15085" y="20076"/>
                </a:cubicBezTo>
                <a:cubicBezTo>
                  <a:pt x="13201" y="22663"/>
                  <a:pt x="13525" y="26334"/>
                  <a:pt x="15313" y="28883"/>
                </a:cubicBezTo>
                <a:cubicBezTo>
                  <a:pt x="16804" y="30998"/>
                  <a:pt x="19233" y="32269"/>
                  <a:pt x="21817" y="32269"/>
                </a:cubicBezTo>
                <a:cubicBezTo>
                  <a:pt x="21837" y="32269"/>
                  <a:pt x="21856" y="32269"/>
                  <a:pt x="21875" y="32269"/>
                </a:cubicBezTo>
                <a:lnTo>
                  <a:pt x="21875" y="32269"/>
                </a:lnTo>
                <a:cubicBezTo>
                  <a:pt x="21613" y="32297"/>
                  <a:pt x="21348" y="32312"/>
                  <a:pt x="21083" y="32312"/>
                </a:cubicBezTo>
                <a:cubicBezTo>
                  <a:pt x="20636" y="32312"/>
                  <a:pt x="20186" y="32269"/>
                  <a:pt x="19745" y="32173"/>
                </a:cubicBezTo>
                <a:cubicBezTo>
                  <a:pt x="18128" y="31850"/>
                  <a:pt x="16587" y="31222"/>
                  <a:pt x="15218" y="30290"/>
                </a:cubicBezTo>
                <a:cubicBezTo>
                  <a:pt x="13677" y="28826"/>
                  <a:pt x="12764" y="26810"/>
                  <a:pt x="12688" y="24679"/>
                </a:cubicBezTo>
                <a:cubicBezTo>
                  <a:pt x="12527" y="20092"/>
                  <a:pt x="16492" y="16276"/>
                  <a:pt x="20876" y="16276"/>
                </a:cubicBezTo>
                <a:close/>
                <a:moveTo>
                  <a:pt x="24332" y="5142"/>
                </a:moveTo>
                <a:cubicBezTo>
                  <a:pt x="24965" y="5142"/>
                  <a:pt x="25599" y="5174"/>
                  <a:pt x="26231" y="5240"/>
                </a:cubicBezTo>
                <a:cubicBezTo>
                  <a:pt x="32451" y="5868"/>
                  <a:pt x="38043" y="9196"/>
                  <a:pt x="42950" y="12791"/>
                </a:cubicBezTo>
                <a:cubicBezTo>
                  <a:pt x="45689" y="14807"/>
                  <a:pt x="48333" y="16938"/>
                  <a:pt x="51053" y="18973"/>
                </a:cubicBezTo>
                <a:cubicBezTo>
                  <a:pt x="52403" y="20000"/>
                  <a:pt x="53811" y="21027"/>
                  <a:pt x="55257" y="21940"/>
                </a:cubicBezTo>
                <a:lnTo>
                  <a:pt x="55028" y="21845"/>
                </a:lnTo>
                <a:cubicBezTo>
                  <a:pt x="51795" y="20495"/>
                  <a:pt x="48675" y="18916"/>
                  <a:pt x="45670" y="17128"/>
                </a:cubicBezTo>
                <a:cubicBezTo>
                  <a:pt x="39945" y="13723"/>
                  <a:pt x="34638" y="9272"/>
                  <a:pt x="28038" y="7656"/>
                </a:cubicBezTo>
                <a:cubicBezTo>
                  <a:pt x="26612" y="7308"/>
                  <a:pt x="25164" y="7130"/>
                  <a:pt x="23730" y="7130"/>
                </a:cubicBezTo>
                <a:cubicBezTo>
                  <a:pt x="19599" y="7130"/>
                  <a:pt x="15592" y="8605"/>
                  <a:pt x="12612" y="11726"/>
                </a:cubicBezTo>
                <a:cubicBezTo>
                  <a:pt x="8922" y="15606"/>
                  <a:pt x="7857" y="21313"/>
                  <a:pt x="9911" y="26258"/>
                </a:cubicBezTo>
                <a:cubicBezTo>
                  <a:pt x="10995" y="28769"/>
                  <a:pt x="12897" y="30861"/>
                  <a:pt x="15294" y="32173"/>
                </a:cubicBezTo>
                <a:cubicBezTo>
                  <a:pt x="15769" y="32497"/>
                  <a:pt x="16264" y="32801"/>
                  <a:pt x="16796" y="33048"/>
                </a:cubicBezTo>
                <a:cubicBezTo>
                  <a:pt x="13829" y="32192"/>
                  <a:pt x="11280" y="30290"/>
                  <a:pt x="9645" y="27685"/>
                </a:cubicBezTo>
                <a:cubicBezTo>
                  <a:pt x="6506" y="22587"/>
                  <a:pt x="7210" y="15663"/>
                  <a:pt x="11014" y="11136"/>
                </a:cubicBezTo>
                <a:cubicBezTo>
                  <a:pt x="14310" y="7216"/>
                  <a:pt x="19287" y="5142"/>
                  <a:pt x="24332" y="5142"/>
                </a:cubicBezTo>
                <a:close/>
                <a:moveTo>
                  <a:pt x="26996" y="0"/>
                </a:moveTo>
                <a:cubicBezTo>
                  <a:pt x="26069" y="0"/>
                  <a:pt x="25135" y="41"/>
                  <a:pt x="24195" y="123"/>
                </a:cubicBezTo>
                <a:cubicBezTo>
                  <a:pt x="16587" y="789"/>
                  <a:pt x="9017" y="4213"/>
                  <a:pt x="4661" y="10680"/>
                </a:cubicBezTo>
                <a:cubicBezTo>
                  <a:pt x="534" y="16786"/>
                  <a:pt x="1" y="24965"/>
                  <a:pt x="4471" y="31051"/>
                </a:cubicBezTo>
                <a:cubicBezTo>
                  <a:pt x="5498" y="32459"/>
                  <a:pt x="6772" y="33657"/>
                  <a:pt x="8218" y="34608"/>
                </a:cubicBezTo>
                <a:lnTo>
                  <a:pt x="9549" y="34608"/>
                </a:lnTo>
                <a:cubicBezTo>
                  <a:pt x="7876" y="33714"/>
                  <a:pt x="6392" y="32459"/>
                  <a:pt x="5251" y="30956"/>
                </a:cubicBezTo>
                <a:cubicBezTo>
                  <a:pt x="591" y="24889"/>
                  <a:pt x="1332" y="16633"/>
                  <a:pt x="5669" y="10623"/>
                </a:cubicBezTo>
                <a:cubicBezTo>
                  <a:pt x="10253" y="4270"/>
                  <a:pt x="18166" y="1170"/>
                  <a:pt x="25812" y="903"/>
                </a:cubicBezTo>
                <a:cubicBezTo>
                  <a:pt x="26168" y="892"/>
                  <a:pt x="26523" y="886"/>
                  <a:pt x="26879" y="886"/>
                </a:cubicBezTo>
                <a:cubicBezTo>
                  <a:pt x="30570" y="886"/>
                  <a:pt x="34232" y="1515"/>
                  <a:pt x="37719" y="2729"/>
                </a:cubicBezTo>
                <a:cubicBezTo>
                  <a:pt x="41542" y="4061"/>
                  <a:pt x="44966" y="6191"/>
                  <a:pt x="48181" y="8626"/>
                </a:cubicBezTo>
                <a:cubicBezTo>
                  <a:pt x="51700" y="11308"/>
                  <a:pt x="55276" y="14408"/>
                  <a:pt x="59194" y="16710"/>
                </a:cubicBezTo>
                <a:lnTo>
                  <a:pt x="59194" y="15549"/>
                </a:lnTo>
                <a:cubicBezTo>
                  <a:pt x="55237" y="13172"/>
                  <a:pt x="51624" y="9957"/>
                  <a:pt x="48010" y="7275"/>
                </a:cubicBezTo>
                <a:cubicBezTo>
                  <a:pt x="41820" y="2731"/>
                  <a:pt x="34618" y="0"/>
                  <a:pt x="26996" y="0"/>
                </a:cubicBezTo>
                <a:close/>
                <a:moveTo>
                  <a:pt x="23778" y="2391"/>
                </a:moveTo>
                <a:cubicBezTo>
                  <a:pt x="16678" y="2391"/>
                  <a:pt x="9808" y="5576"/>
                  <a:pt x="5821" y="11574"/>
                </a:cubicBezTo>
                <a:cubicBezTo>
                  <a:pt x="2055" y="17261"/>
                  <a:pt x="1903" y="24927"/>
                  <a:pt x="5955" y="30519"/>
                </a:cubicBezTo>
                <a:cubicBezTo>
                  <a:pt x="7229" y="32250"/>
                  <a:pt x="8884" y="33638"/>
                  <a:pt x="10805" y="34608"/>
                </a:cubicBezTo>
                <a:lnTo>
                  <a:pt x="12669" y="34608"/>
                </a:lnTo>
                <a:cubicBezTo>
                  <a:pt x="10139" y="33714"/>
                  <a:pt x="7952" y="32059"/>
                  <a:pt x="6392" y="29872"/>
                </a:cubicBezTo>
                <a:cubicBezTo>
                  <a:pt x="2379" y="24147"/>
                  <a:pt x="2968" y="16481"/>
                  <a:pt x="7115" y="11003"/>
                </a:cubicBezTo>
                <a:cubicBezTo>
                  <a:pt x="11014" y="5887"/>
                  <a:pt x="17177" y="3319"/>
                  <a:pt x="23454" y="3205"/>
                </a:cubicBezTo>
                <a:lnTo>
                  <a:pt x="23454" y="3205"/>
                </a:lnTo>
                <a:cubicBezTo>
                  <a:pt x="17443" y="3661"/>
                  <a:pt x="11642" y="6495"/>
                  <a:pt x="7933" y="11327"/>
                </a:cubicBezTo>
                <a:cubicBezTo>
                  <a:pt x="4033" y="16443"/>
                  <a:pt x="3158" y="23652"/>
                  <a:pt x="6525" y="29282"/>
                </a:cubicBezTo>
                <a:cubicBezTo>
                  <a:pt x="8009" y="31698"/>
                  <a:pt x="10234" y="33562"/>
                  <a:pt x="12878" y="34608"/>
                </a:cubicBezTo>
                <a:lnTo>
                  <a:pt x="14628" y="34608"/>
                </a:lnTo>
                <a:cubicBezTo>
                  <a:pt x="11566" y="33847"/>
                  <a:pt x="8941" y="31926"/>
                  <a:pt x="7267" y="29244"/>
                </a:cubicBezTo>
                <a:cubicBezTo>
                  <a:pt x="3691" y="23424"/>
                  <a:pt x="4908" y="15930"/>
                  <a:pt x="9302" y="10927"/>
                </a:cubicBezTo>
                <a:cubicBezTo>
                  <a:pt x="13295" y="6387"/>
                  <a:pt x="19236" y="3973"/>
                  <a:pt x="25212" y="3973"/>
                </a:cubicBezTo>
                <a:cubicBezTo>
                  <a:pt x="26296" y="3973"/>
                  <a:pt x="27381" y="4052"/>
                  <a:pt x="28456" y="4213"/>
                </a:cubicBezTo>
                <a:cubicBezTo>
                  <a:pt x="34980" y="5164"/>
                  <a:pt x="40040" y="9177"/>
                  <a:pt x="44795" y="13419"/>
                </a:cubicBezTo>
                <a:cubicBezTo>
                  <a:pt x="44243" y="12982"/>
                  <a:pt x="43673" y="12544"/>
                  <a:pt x="43121" y="12126"/>
                </a:cubicBezTo>
                <a:cubicBezTo>
                  <a:pt x="37852" y="8226"/>
                  <a:pt x="31747" y="4765"/>
                  <a:pt x="25051" y="4498"/>
                </a:cubicBezTo>
                <a:cubicBezTo>
                  <a:pt x="24804" y="4488"/>
                  <a:pt x="24557" y="4483"/>
                  <a:pt x="24310" y="4483"/>
                </a:cubicBezTo>
                <a:cubicBezTo>
                  <a:pt x="18894" y="4483"/>
                  <a:pt x="13583" y="6866"/>
                  <a:pt x="10272" y="11232"/>
                </a:cubicBezTo>
                <a:cubicBezTo>
                  <a:pt x="6829" y="15778"/>
                  <a:pt x="6107" y="22226"/>
                  <a:pt x="8808" y="27323"/>
                </a:cubicBezTo>
                <a:cubicBezTo>
                  <a:pt x="11067" y="31587"/>
                  <a:pt x="15754" y="34289"/>
                  <a:pt x="20511" y="34289"/>
                </a:cubicBezTo>
                <a:cubicBezTo>
                  <a:pt x="21080" y="34289"/>
                  <a:pt x="21650" y="34250"/>
                  <a:pt x="22217" y="34171"/>
                </a:cubicBezTo>
                <a:lnTo>
                  <a:pt x="22217" y="34171"/>
                </a:lnTo>
                <a:cubicBezTo>
                  <a:pt x="21761" y="34342"/>
                  <a:pt x="21304" y="34475"/>
                  <a:pt x="20848" y="34608"/>
                </a:cubicBezTo>
                <a:lnTo>
                  <a:pt x="28019" y="34608"/>
                </a:lnTo>
                <a:cubicBezTo>
                  <a:pt x="27905" y="32896"/>
                  <a:pt x="27924" y="31165"/>
                  <a:pt x="28057" y="29453"/>
                </a:cubicBezTo>
                <a:cubicBezTo>
                  <a:pt x="28095" y="29396"/>
                  <a:pt x="28133" y="29339"/>
                  <a:pt x="28152" y="29263"/>
                </a:cubicBezTo>
                <a:cubicBezTo>
                  <a:pt x="28190" y="29606"/>
                  <a:pt x="28247" y="29948"/>
                  <a:pt x="28285" y="30290"/>
                </a:cubicBezTo>
                <a:cubicBezTo>
                  <a:pt x="28285" y="31736"/>
                  <a:pt x="28380" y="33163"/>
                  <a:pt x="28589" y="34589"/>
                </a:cubicBezTo>
                <a:lnTo>
                  <a:pt x="29065" y="34589"/>
                </a:lnTo>
                <a:cubicBezTo>
                  <a:pt x="28951" y="34018"/>
                  <a:pt x="28856" y="33448"/>
                  <a:pt x="28780" y="32877"/>
                </a:cubicBezTo>
                <a:lnTo>
                  <a:pt x="28780" y="32877"/>
                </a:lnTo>
                <a:cubicBezTo>
                  <a:pt x="28856" y="33182"/>
                  <a:pt x="28932" y="33524"/>
                  <a:pt x="29008" y="33790"/>
                </a:cubicBezTo>
                <a:cubicBezTo>
                  <a:pt x="29084" y="34057"/>
                  <a:pt x="29179" y="34323"/>
                  <a:pt x="29255" y="34589"/>
                </a:cubicBezTo>
                <a:lnTo>
                  <a:pt x="30377" y="34589"/>
                </a:lnTo>
                <a:cubicBezTo>
                  <a:pt x="29616" y="32250"/>
                  <a:pt x="29122" y="29834"/>
                  <a:pt x="28856" y="27399"/>
                </a:cubicBezTo>
                <a:cubicBezTo>
                  <a:pt x="28989" y="26962"/>
                  <a:pt x="29103" y="26505"/>
                  <a:pt x="29179" y="26049"/>
                </a:cubicBezTo>
                <a:cubicBezTo>
                  <a:pt x="29464" y="27133"/>
                  <a:pt x="29826" y="28198"/>
                  <a:pt x="30206" y="29244"/>
                </a:cubicBezTo>
                <a:cubicBezTo>
                  <a:pt x="30377" y="30195"/>
                  <a:pt x="30586" y="31127"/>
                  <a:pt x="30872" y="32040"/>
                </a:cubicBezTo>
                <a:cubicBezTo>
                  <a:pt x="31138" y="32896"/>
                  <a:pt x="31461" y="33752"/>
                  <a:pt x="31804" y="34589"/>
                </a:cubicBezTo>
                <a:lnTo>
                  <a:pt x="32241" y="34589"/>
                </a:lnTo>
                <a:cubicBezTo>
                  <a:pt x="31842" y="33676"/>
                  <a:pt x="31480" y="32725"/>
                  <a:pt x="31195" y="31774"/>
                </a:cubicBezTo>
                <a:cubicBezTo>
                  <a:pt x="31138" y="31584"/>
                  <a:pt x="31081" y="31413"/>
                  <a:pt x="31024" y="31222"/>
                </a:cubicBezTo>
                <a:lnTo>
                  <a:pt x="31024" y="31222"/>
                </a:lnTo>
                <a:cubicBezTo>
                  <a:pt x="31538" y="32383"/>
                  <a:pt x="32108" y="33505"/>
                  <a:pt x="32755" y="34589"/>
                </a:cubicBezTo>
                <a:lnTo>
                  <a:pt x="33383" y="34589"/>
                </a:lnTo>
                <a:cubicBezTo>
                  <a:pt x="32964" y="33904"/>
                  <a:pt x="32603" y="33201"/>
                  <a:pt x="32260" y="32478"/>
                </a:cubicBezTo>
                <a:cubicBezTo>
                  <a:pt x="31480" y="30861"/>
                  <a:pt x="30815" y="29168"/>
                  <a:pt x="30282" y="27437"/>
                </a:cubicBezTo>
                <a:cubicBezTo>
                  <a:pt x="30244" y="27095"/>
                  <a:pt x="30187" y="26753"/>
                  <a:pt x="30130" y="26410"/>
                </a:cubicBezTo>
                <a:lnTo>
                  <a:pt x="30130" y="26410"/>
                </a:lnTo>
                <a:cubicBezTo>
                  <a:pt x="30606" y="27666"/>
                  <a:pt x="31138" y="28864"/>
                  <a:pt x="31690" y="29986"/>
                </a:cubicBezTo>
                <a:cubicBezTo>
                  <a:pt x="32451" y="31584"/>
                  <a:pt x="33364" y="33144"/>
                  <a:pt x="34372" y="34608"/>
                </a:cubicBezTo>
                <a:lnTo>
                  <a:pt x="35056" y="34608"/>
                </a:lnTo>
                <a:cubicBezTo>
                  <a:pt x="34238" y="33429"/>
                  <a:pt x="33478" y="32212"/>
                  <a:pt x="32812" y="30956"/>
                </a:cubicBezTo>
                <a:cubicBezTo>
                  <a:pt x="31842" y="29130"/>
                  <a:pt x="31024" y="27247"/>
                  <a:pt x="30358" y="25307"/>
                </a:cubicBezTo>
                <a:cubicBezTo>
                  <a:pt x="29921" y="24033"/>
                  <a:pt x="29597" y="22720"/>
                  <a:pt x="29255" y="21408"/>
                </a:cubicBezTo>
                <a:lnTo>
                  <a:pt x="29255" y="21408"/>
                </a:lnTo>
                <a:lnTo>
                  <a:pt x="29407" y="21617"/>
                </a:lnTo>
                <a:cubicBezTo>
                  <a:pt x="30739" y="26372"/>
                  <a:pt x="33040" y="30804"/>
                  <a:pt x="36179" y="34608"/>
                </a:cubicBezTo>
                <a:lnTo>
                  <a:pt x="36654" y="34608"/>
                </a:lnTo>
                <a:cubicBezTo>
                  <a:pt x="33516" y="30975"/>
                  <a:pt x="31233" y="26600"/>
                  <a:pt x="29693" y="22035"/>
                </a:cubicBezTo>
                <a:lnTo>
                  <a:pt x="29693" y="22035"/>
                </a:lnTo>
                <a:cubicBezTo>
                  <a:pt x="31176" y="24223"/>
                  <a:pt x="32127" y="26753"/>
                  <a:pt x="33383" y="29092"/>
                </a:cubicBezTo>
                <a:cubicBezTo>
                  <a:pt x="34467" y="31070"/>
                  <a:pt x="35779" y="32934"/>
                  <a:pt x="37301" y="34608"/>
                </a:cubicBezTo>
                <a:lnTo>
                  <a:pt x="38043" y="34608"/>
                </a:lnTo>
                <a:cubicBezTo>
                  <a:pt x="36635" y="33144"/>
                  <a:pt x="35399" y="31546"/>
                  <a:pt x="34334" y="29834"/>
                </a:cubicBezTo>
                <a:cubicBezTo>
                  <a:pt x="33249" y="28027"/>
                  <a:pt x="32412" y="26068"/>
                  <a:pt x="31385" y="24223"/>
                </a:cubicBezTo>
                <a:lnTo>
                  <a:pt x="31385" y="24223"/>
                </a:lnTo>
                <a:cubicBezTo>
                  <a:pt x="33896" y="27894"/>
                  <a:pt x="36768" y="31527"/>
                  <a:pt x="40021" y="34627"/>
                </a:cubicBezTo>
                <a:lnTo>
                  <a:pt x="41143" y="34627"/>
                </a:lnTo>
                <a:cubicBezTo>
                  <a:pt x="37795" y="31641"/>
                  <a:pt x="34923" y="28122"/>
                  <a:pt x="32222" y="24508"/>
                </a:cubicBezTo>
                <a:lnTo>
                  <a:pt x="32222" y="24508"/>
                </a:lnTo>
                <a:cubicBezTo>
                  <a:pt x="32736" y="25060"/>
                  <a:pt x="33268" y="25611"/>
                  <a:pt x="33801" y="26182"/>
                </a:cubicBezTo>
                <a:cubicBezTo>
                  <a:pt x="35056" y="27627"/>
                  <a:pt x="36426" y="28997"/>
                  <a:pt x="37852" y="30290"/>
                </a:cubicBezTo>
                <a:cubicBezTo>
                  <a:pt x="39450" y="31793"/>
                  <a:pt x="41086" y="33258"/>
                  <a:pt x="42798" y="34608"/>
                </a:cubicBezTo>
                <a:lnTo>
                  <a:pt x="44015" y="34608"/>
                </a:lnTo>
                <a:cubicBezTo>
                  <a:pt x="43844" y="34475"/>
                  <a:pt x="43654" y="34342"/>
                  <a:pt x="43483" y="34209"/>
                </a:cubicBezTo>
                <a:lnTo>
                  <a:pt x="43502" y="34209"/>
                </a:lnTo>
                <a:cubicBezTo>
                  <a:pt x="43673" y="34342"/>
                  <a:pt x="43863" y="34475"/>
                  <a:pt x="44034" y="34608"/>
                </a:cubicBezTo>
                <a:lnTo>
                  <a:pt x="47059" y="34608"/>
                </a:lnTo>
                <a:cubicBezTo>
                  <a:pt x="43939" y="33391"/>
                  <a:pt x="41048" y="31660"/>
                  <a:pt x="38518" y="29473"/>
                </a:cubicBezTo>
                <a:cubicBezTo>
                  <a:pt x="36806" y="28027"/>
                  <a:pt x="35209" y="26429"/>
                  <a:pt x="33763" y="24736"/>
                </a:cubicBezTo>
                <a:cubicBezTo>
                  <a:pt x="32336" y="23063"/>
                  <a:pt x="31062" y="21275"/>
                  <a:pt x="29578" y="19639"/>
                </a:cubicBezTo>
                <a:lnTo>
                  <a:pt x="29578" y="19639"/>
                </a:lnTo>
                <a:cubicBezTo>
                  <a:pt x="34581" y="23443"/>
                  <a:pt x="39089" y="27951"/>
                  <a:pt x="44681" y="30937"/>
                </a:cubicBezTo>
                <a:cubicBezTo>
                  <a:pt x="48140" y="32774"/>
                  <a:pt x="52263" y="34068"/>
                  <a:pt x="56289" y="34068"/>
                </a:cubicBezTo>
                <a:cubicBezTo>
                  <a:pt x="57266" y="34068"/>
                  <a:pt x="58239" y="33992"/>
                  <a:pt x="59194" y="33828"/>
                </a:cubicBezTo>
                <a:lnTo>
                  <a:pt x="59194" y="32839"/>
                </a:lnTo>
                <a:cubicBezTo>
                  <a:pt x="58146" y="33037"/>
                  <a:pt x="57086" y="33130"/>
                  <a:pt x="56024" y="33130"/>
                </a:cubicBezTo>
                <a:cubicBezTo>
                  <a:pt x="51766" y="33130"/>
                  <a:pt x="47467" y="31638"/>
                  <a:pt x="43692" y="29415"/>
                </a:cubicBezTo>
                <a:cubicBezTo>
                  <a:pt x="38366" y="26296"/>
                  <a:pt x="33725" y="22188"/>
                  <a:pt x="28665" y="18688"/>
                </a:cubicBezTo>
                <a:cubicBezTo>
                  <a:pt x="27981" y="18022"/>
                  <a:pt x="27220" y="17413"/>
                  <a:pt x="26421" y="16862"/>
                </a:cubicBezTo>
                <a:lnTo>
                  <a:pt x="26421" y="16862"/>
                </a:lnTo>
                <a:cubicBezTo>
                  <a:pt x="29997" y="18288"/>
                  <a:pt x="33002" y="20932"/>
                  <a:pt x="36007" y="23291"/>
                </a:cubicBezTo>
                <a:cubicBezTo>
                  <a:pt x="42468" y="28348"/>
                  <a:pt x="50218" y="31364"/>
                  <a:pt x="58441" y="31364"/>
                </a:cubicBezTo>
                <a:cubicBezTo>
                  <a:pt x="58692" y="31364"/>
                  <a:pt x="58943" y="31361"/>
                  <a:pt x="59194" y="31356"/>
                </a:cubicBezTo>
                <a:lnTo>
                  <a:pt x="59194" y="30405"/>
                </a:lnTo>
                <a:lnTo>
                  <a:pt x="58300" y="30405"/>
                </a:lnTo>
                <a:cubicBezTo>
                  <a:pt x="53792" y="30386"/>
                  <a:pt x="49341" y="29511"/>
                  <a:pt x="45175" y="27799"/>
                </a:cubicBezTo>
                <a:cubicBezTo>
                  <a:pt x="40706" y="25954"/>
                  <a:pt x="37054" y="23043"/>
                  <a:pt x="33211" y="20209"/>
                </a:cubicBezTo>
                <a:cubicBezTo>
                  <a:pt x="30606" y="18288"/>
                  <a:pt x="27695" y="16462"/>
                  <a:pt x="24519" y="15701"/>
                </a:cubicBezTo>
                <a:cubicBezTo>
                  <a:pt x="23777" y="15359"/>
                  <a:pt x="22997" y="15131"/>
                  <a:pt x="22198" y="15017"/>
                </a:cubicBezTo>
                <a:cubicBezTo>
                  <a:pt x="21745" y="14923"/>
                  <a:pt x="21281" y="14877"/>
                  <a:pt x="20816" y="14877"/>
                </a:cubicBezTo>
                <a:cubicBezTo>
                  <a:pt x="20150" y="14877"/>
                  <a:pt x="19481" y="14971"/>
                  <a:pt x="18832" y="15150"/>
                </a:cubicBezTo>
                <a:cubicBezTo>
                  <a:pt x="18261" y="15283"/>
                  <a:pt x="17690" y="15473"/>
                  <a:pt x="17139" y="15720"/>
                </a:cubicBezTo>
                <a:cubicBezTo>
                  <a:pt x="17747" y="15359"/>
                  <a:pt x="18356" y="15074"/>
                  <a:pt x="19003" y="14846"/>
                </a:cubicBezTo>
                <a:cubicBezTo>
                  <a:pt x="20215" y="14400"/>
                  <a:pt x="21443" y="14207"/>
                  <a:pt x="22666" y="14207"/>
                </a:cubicBezTo>
                <a:cubicBezTo>
                  <a:pt x="25567" y="14207"/>
                  <a:pt x="28442" y="15293"/>
                  <a:pt x="31024" y="16672"/>
                </a:cubicBezTo>
                <a:cubicBezTo>
                  <a:pt x="38328" y="20552"/>
                  <a:pt x="44833" y="26334"/>
                  <a:pt x="53183" y="27894"/>
                </a:cubicBezTo>
                <a:cubicBezTo>
                  <a:pt x="54533" y="28153"/>
                  <a:pt x="55900" y="28280"/>
                  <a:pt x="57273" y="28280"/>
                </a:cubicBezTo>
                <a:cubicBezTo>
                  <a:pt x="57912" y="28280"/>
                  <a:pt x="58553" y="28253"/>
                  <a:pt x="59194" y="28198"/>
                </a:cubicBezTo>
                <a:lnTo>
                  <a:pt x="59194" y="27247"/>
                </a:lnTo>
                <a:cubicBezTo>
                  <a:pt x="58527" y="27323"/>
                  <a:pt x="57861" y="27360"/>
                  <a:pt x="57195" y="27360"/>
                </a:cubicBezTo>
                <a:cubicBezTo>
                  <a:pt x="51231" y="27360"/>
                  <a:pt x="45340" y="24446"/>
                  <a:pt x="40173" y="21332"/>
                </a:cubicBezTo>
                <a:cubicBezTo>
                  <a:pt x="35117" y="18262"/>
                  <a:pt x="28995" y="13561"/>
                  <a:pt x="22761" y="13561"/>
                </a:cubicBezTo>
                <a:cubicBezTo>
                  <a:pt x="21231" y="13561"/>
                  <a:pt x="19695" y="13844"/>
                  <a:pt x="18166" y="14503"/>
                </a:cubicBezTo>
                <a:cubicBezTo>
                  <a:pt x="15541" y="15625"/>
                  <a:pt x="13411" y="17642"/>
                  <a:pt x="12155" y="20190"/>
                </a:cubicBezTo>
                <a:cubicBezTo>
                  <a:pt x="13335" y="17432"/>
                  <a:pt x="15484" y="15207"/>
                  <a:pt x="18166" y="13933"/>
                </a:cubicBezTo>
                <a:cubicBezTo>
                  <a:pt x="19777" y="13184"/>
                  <a:pt x="21442" y="12856"/>
                  <a:pt x="23106" y="12856"/>
                </a:cubicBezTo>
                <a:cubicBezTo>
                  <a:pt x="25627" y="12856"/>
                  <a:pt x="28146" y="13608"/>
                  <a:pt x="30472" y="14788"/>
                </a:cubicBezTo>
                <a:cubicBezTo>
                  <a:pt x="34143" y="16672"/>
                  <a:pt x="37415" y="19277"/>
                  <a:pt x="41067" y="21217"/>
                </a:cubicBezTo>
                <a:cubicBezTo>
                  <a:pt x="44415" y="23043"/>
                  <a:pt x="47991" y="24432"/>
                  <a:pt x="51700" y="25345"/>
                </a:cubicBezTo>
                <a:cubicBezTo>
                  <a:pt x="54153" y="25935"/>
                  <a:pt x="56664" y="26258"/>
                  <a:pt x="59194" y="26315"/>
                </a:cubicBezTo>
                <a:lnTo>
                  <a:pt x="59194" y="25440"/>
                </a:lnTo>
                <a:cubicBezTo>
                  <a:pt x="52270" y="25326"/>
                  <a:pt x="45461" y="22891"/>
                  <a:pt x="39469" y="19449"/>
                </a:cubicBezTo>
                <a:cubicBezTo>
                  <a:pt x="34402" y="16555"/>
                  <a:pt x="28916" y="12267"/>
                  <a:pt x="23027" y="12267"/>
                </a:cubicBezTo>
                <a:cubicBezTo>
                  <a:pt x="21289" y="12267"/>
                  <a:pt x="19517" y="12640"/>
                  <a:pt x="17709" y="13533"/>
                </a:cubicBezTo>
                <a:cubicBezTo>
                  <a:pt x="14989" y="14884"/>
                  <a:pt x="12897" y="17242"/>
                  <a:pt x="11889" y="20114"/>
                </a:cubicBezTo>
                <a:cubicBezTo>
                  <a:pt x="12098" y="19239"/>
                  <a:pt x="12422" y="18421"/>
                  <a:pt x="12859" y="17642"/>
                </a:cubicBezTo>
                <a:cubicBezTo>
                  <a:pt x="14959" y="13912"/>
                  <a:pt x="18903" y="11613"/>
                  <a:pt x="23148" y="11613"/>
                </a:cubicBezTo>
                <a:cubicBezTo>
                  <a:pt x="23363" y="11613"/>
                  <a:pt x="23579" y="11619"/>
                  <a:pt x="23796" y="11631"/>
                </a:cubicBezTo>
                <a:cubicBezTo>
                  <a:pt x="28856" y="11859"/>
                  <a:pt x="33287" y="14674"/>
                  <a:pt x="37415" y="17356"/>
                </a:cubicBezTo>
                <a:cubicBezTo>
                  <a:pt x="41295" y="19848"/>
                  <a:pt x="45271" y="21997"/>
                  <a:pt x="49683" y="23424"/>
                </a:cubicBezTo>
                <a:cubicBezTo>
                  <a:pt x="52765" y="24413"/>
                  <a:pt x="55960" y="25060"/>
                  <a:pt x="59194" y="25364"/>
                </a:cubicBezTo>
                <a:lnTo>
                  <a:pt x="59194" y="22853"/>
                </a:lnTo>
                <a:cubicBezTo>
                  <a:pt x="54210" y="20647"/>
                  <a:pt x="49988" y="16672"/>
                  <a:pt x="45936" y="13077"/>
                </a:cubicBezTo>
                <a:cubicBezTo>
                  <a:pt x="44053" y="11384"/>
                  <a:pt x="42075" y="9805"/>
                  <a:pt x="40021" y="8321"/>
                </a:cubicBezTo>
                <a:lnTo>
                  <a:pt x="40021" y="8321"/>
                </a:lnTo>
                <a:cubicBezTo>
                  <a:pt x="42551" y="9824"/>
                  <a:pt x="45004" y="11498"/>
                  <a:pt x="47439" y="13134"/>
                </a:cubicBezTo>
                <a:cubicBezTo>
                  <a:pt x="51091" y="15549"/>
                  <a:pt x="55009" y="17984"/>
                  <a:pt x="59194" y="19487"/>
                </a:cubicBezTo>
                <a:lnTo>
                  <a:pt x="59194" y="18973"/>
                </a:lnTo>
                <a:cubicBezTo>
                  <a:pt x="54686" y="17261"/>
                  <a:pt x="50482" y="14522"/>
                  <a:pt x="46564" y="11840"/>
                </a:cubicBezTo>
                <a:cubicBezTo>
                  <a:pt x="39869" y="7256"/>
                  <a:pt x="33002" y="2691"/>
                  <a:pt x="24633" y="2406"/>
                </a:cubicBezTo>
                <a:cubicBezTo>
                  <a:pt x="24348" y="2396"/>
                  <a:pt x="24063" y="2391"/>
                  <a:pt x="23778" y="23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5"/>
          <p:cNvSpPr/>
          <p:nvPr/>
        </p:nvSpPr>
        <p:spPr>
          <a:xfrm rot="10800000" flipH="1">
            <a:off x="9468967" y="-179034"/>
            <a:ext cx="2890837" cy="1691116"/>
          </a:xfrm>
          <a:custGeom>
            <a:avLst/>
            <a:gdLst/>
            <a:ahLst/>
            <a:cxnLst/>
            <a:rect l="l" t="t" r="r" b="b"/>
            <a:pathLst>
              <a:path w="59194" h="34628" extrusionOk="0">
                <a:moveTo>
                  <a:pt x="29008" y="20590"/>
                </a:moveTo>
                <a:lnTo>
                  <a:pt x="29198" y="20894"/>
                </a:lnTo>
                <a:lnTo>
                  <a:pt x="29217" y="20951"/>
                </a:lnTo>
                <a:lnTo>
                  <a:pt x="29084" y="20818"/>
                </a:lnTo>
                <a:cubicBezTo>
                  <a:pt x="29065" y="20742"/>
                  <a:pt x="29046" y="20666"/>
                  <a:pt x="29008" y="20590"/>
                </a:cubicBezTo>
                <a:close/>
                <a:moveTo>
                  <a:pt x="22859" y="10309"/>
                </a:moveTo>
                <a:cubicBezTo>
                  <a:pt x="23045" y="10309"/>
                  <a:pt x="23231" y="10312"/>
                  <a:pt x="23416" y="10319"/>
                </a:cubicBezTo>
                <a:cubicBezTo>
                  <a:pt x="33402" y="10642"/>
                  <a:pt x="41923" y="16957"/>
                  <a:pt x="50634" y="21065"/>
                </a:cubicBezTo>
                <a:cubicBezTo>
                  <a:pt x="51509" y="21484"/>
                  <a:pt x="52403" y="21883"/>
                  <a:pt x="53297" y="22245"/>
                </a:cubicBezTo>
                <a:cubicBezTo>
                  <a:pt x="55104" y="23082"/>
                  <a:pt x="56949" y="23823"/>
                  <a:pt x="58813" y="24470"/>
                </a:cubicBezTo>
                <a:lnTo>
                  <a:pt x="58794" y="24489"/>
                </a:lnTo>
                <a:cubicBezTo>
                  <a:pt x="55713" y="24185"/>
                  <a:pt x="52651" y="23557"/>
                  <a:pt x="49702" y="22606"/>
                </a:cubicBezTo>
                <a:cubicBezTo>
                  <a:pt x="44567" y="20970"/>
                  <a:pt x="40154" y="18212"/>
                  <a:pt x="35570" y="15435"/>
                </a:cubicBezTo>
                <a:cubicBezTo>
                  <a:pt x="31841" y="13184"/>
                  <a:pt x="27646" y="11042"/>
                  <a:pt x="23196" y="11042"/>
                </a:cubicBezTo>
                <a:cubicBezTo>
                  <a:pt x="22720" y="11042"/>
                  <a:pt x="22242" y="11066"/>
                  <a:pt x="21761" y="11117"/>
                </a:cubicBezTo>
                <a:cubicBezTo>
                  <a:pt x="17804" y="11574"/>
                  <a:pt x="14324" y="13895"/>
                  <a:pt x="12384" y="17356"/>
                </a:cubicBezTo>
                <a:cubicBezTo>
                  <a:pt x="11471" y="19011"/>
                  <a:pt x="10976" y="20875"/>
                  <a:pt x="10957" y="22777"/>
                </a:cubicBezTo>
                <a:cubicBezTo>
                  <a:pt x="10520" y="20609"/>
                  <a:pt x="10615" y="18402"/>
                  <a:pt x="11642" y="16253"/>
                </a:cubicBezTo>
                <a:cubicBezTo>
                  <a:pt x="13649" y="12055"/>
                  <a:pt x="18441" y="10309"/>
                  <a:pt x="22859" y="10309"/>
                </a:cubicBezTo>
                <a:close/>
                <a:moveTo>
                  <a:pt x="23459" y="7763"/>
                </a:moveTo>
                <a:cubicBezTo>
                  <a:pt x="25752" y="7763"/>
                  <a:pt x="28082" y="8232"/>
                  <a:pt x="30301" y="9082"/>
                </a:cubicBezTo>
                <a:cubicBezTo>
                  <a:pt x="34866" y="10832"/>
                  <a:pt x="38803" y="13799"/>
                  <a:pt x="42855" y="16481"/>
                </a:cubicBezTo>
                <a:cubicBezTo>
                  <a:pt x="40553" y="15283"/>
                  <a:pt x="38252" y="14123"/>
                  <a:pt x="35874" y="13115"/>
                </a:cubicBezTo>
                <a:cubicBezTo>
                  <a:pt x="31817" y="11349"/>
                  <a:pt x="27351" y="9872"/>
                  <a:pt x="22882" y="9872"/>
                </a:cubicBezTo>
                <a:cubicBezTo>
                  <a:pt x="22343" y="9872"/>
                  <a:pt x="21804" y="9893"/>
                  <a:pt x="21266" y="9938"/>
                </a:cubicBezTo>
                <a:cubicBezTo>
                  <a:pt x="17215" y="10281"/>
                  <a:pt x="13087" y="12259"/>
                  <a:pt x="11242" y="16044"/>
                </a:cubicBezTo>
                <a:cubicBezTo>
                  <a:pt x="9683" y="19239"/>
                  <a:pt x="10101" y="22682"/>
                  <a:pt x="11318" y="25859"/>
                </a:cubicBezTo>
                <a:cubicBezTo>
                  <a:pt x="11433" y="26296"/>
                  <a:pt x="11585" y="26753"/>
                  <a:pt x="11737" y="27171"/>
                </a:cubicBezTo>
                <a:cubicBezTo>
                  <a:pt x="12098" y="28369"/>
                  <a:pt x="12707" y="29473"/>
                  <a:pt x="13487" y="30443"/>
                </a:cubicBezTo>
                <a:cubicBezTo>
                  <a:pt x="12269" y="29415"/>
                  <a:pt x="11261" y="28141"/>
                  <a:pt x="10558" y="26695"/>
                </a:cubicBezTo>
                <a:cubicBezTo>
                  <a:pt x="8066" y="21541"/>
                  <a:pt x="9530" y="15150"/>
                  <a:pt x="13734" y="11365"/>
                </a:cubicBezTo>
                <a:cubicBezTo>
                  <a:pt x="16539" y="8858"/>
                  <a:pt x="19956" y="7763"/>
                  <a:pt x="23459" y="7763"/>
                </a:cubicBezTo>
                <a:close/>
                <a:moveTo>
                  <a:pt x="27711" y="30435"/>
                </a:moveTo>
                <a:lnTo>
                  <a:pt x="27695" y="30576"/>
                </a:lnTo>
                <a:cubicBezTo>
                  <a:pt x="27695" y="30557"/>
                  <a:pt x="27676" y="30557"/>
                  <a:pt x="27695" y="30519"/>
                </a:cubicBezTo>
                <a:cubicBezTo>
                  <a:pt x="27695" y="30491"/>
                  <a:pt x="27705" y="30463"/>
                  <a:pt x="27711" y="30435"/>
                </a:cubicBezTo>
                <a:close/>
                <a:moveTo>
                  <a:pt x="20149" y="18043"/>
                </a:moveTo>
                <a:cubicBezTo>
                  <a:pt x="23037" y="18043"/>
                  <a:pt x="25571" y="20093"/>
                  <a:pt x="26516" y="22910"/>
                </a:cubicBezTo>
                <a:cubicBezTo>
                  <a:pt x="27106" y="24717"/>
                  <a:pt x="27087" y="26657"/>
                  <a:pt x="26478" y="28445"/>
                </a:cubicBezTo>
                <a:cubicBezTo>
                  <a:pt x="26725" y="27114"/>
                  <a:pt x="26725" y="25744"/>
                  <a:pt x="26497" y="24413"/>
                </a:cubicBezTo>
                <a:cubicBezTo>
                  <a:pt x="26155" y="22283"/>
                  <a:pt x="24842" y="20438"/>
                  <a:pt x="22579" y="20171"/>
                </a:cubicBezTo>
                <a:cubicBezTo>
                  <a:pt x="22436" y="20157"/>
                  <a:pt x="22295" y="20150"/>
                  <a:pt x="22154" y="20150"/>
                </a:cubicBezTo>
                <a:cubicBezTo>
                  <a:pt x="20415" y="20150"/>
                  <a:pt x="18839" y="21218"/>
                  <a:pt x="18223" y="22872"/>
                </a:cubicBezTo>
                <a:cubicBezTo>
                  <a:pt x="17519" y="24698"/>
                  <a:pt x="18261" y="27019"/>
                  <a:pt x="20144" y="27780"/>
                </a:cubicBezTo>
                <a:cubicBezTo>
                  <a:pt x="20525" y="27935"/>
                  <a:pt x="20922" y="28009"/>
                  <a:pt x="21314" y="28009"/>
                </a:cubicBezTo>
                <a:cubicBezTo>
                  <a:pt x="22740" y="28009"/>
                  <a:pt x="24084" y="27030"/>
                  <a:pt x="24234" y="25478"/>
                </a:cubicBezTo>
                <a:cubicBezTo>
                  <a:pt x="24390" y="23982"/>
                  <a:pt x="23095" y="22710"/>
                  <a:pt x="21732" y="22710"/>
                </a:cubicBezTo>
                <a:cubicBezTo>
                  <a:pt x="21275" y="22710"/>
                  <a:pt x="20811" y="22852"/>
                  <a:pt x="20391" y="23177"/>
                </a:cubicBezTo>
                <a:cubicBezTo>
                  <a:pt x="19117" y="24166"/>
                  <a:pt x="19193" y="25744"/>
                  <a:pt x="20011" y="26867"/>
                </a:cubicBezTo>
                <a:cubicBezTo>
                  <a:pt x="19307" y="26429"/>
                  <a:pt x="18832" y="25706"/>
                  <a:pt x="18679" y="24889"/>
                </a:cubicBezTo>
                <a:cubicBezTo>
                  <a:pt x="18279" y="22764"/>
                  <a:pt x="20110" y="20863"/>
                  <a:pt x="22144" y="20863"/>
                </a:cubicBezTo>
                <a:cubicBezTo>
                  <a:pt x="22332" y="20863"/>
                  <a:pt x="22522" y="20879"/>
                  <a:pt x="22712" y="20913"/>
                </a:cubicBezTo>
                <a:cubicBezTo>
                  <a:pt x="24956" y="21313"/>
                  <a:pt x="25736" y="23405"/>
                  <a:pt x="25907" y="25421"/>
                </a:cubicBezTo>
                <a:cubicBezTo>
                  <a:pt x="26041" y="26657"/>
                  <a:pt x="25945" y="27894"/>
                  <a:pt x="25603" y="29111"/>
                </a:cubicBezTo>
                <a:cubicBezTo>
                  <a:pt x="24309" y="30352"/>
                  <a:pt x="22731" y="30996"/>
                  <a:pt x="21103" y="30996"/>
                </a:cubicBezTo>
                <a:cubicBezTo>
                  <a:pt x="19812" y="30996"/>
                  <a:pt x="18490" y="30591"/>
                  <a:pt x="17253" y="29758"/>
                </a:cubicBezTo>
                <a:cubicBezTo>
                  <a:pt x="16454" y="29111"/>
                  <a:pt x="15788" y="28331"/>
                  <a:pt x="15332" y="27418"/>
                </a:cubicBezTo>
                <a:cubicBezTo>
                  <a:pt x="13582" y="24109"/>
                  <a:pt x="14514" y="19353"/>
                  <a:pt x="18489" y="18269"/>
                </a:cubicBezTo>
                <a:cubicBezTo>
                  <a:pt x="19049" y="18116"/>
                  <a:pt x="19605" y="18043"/>
                  <a:pt x="20149" y="18043"/>
                </a:cubicBezTo>
                <a:close/>
                <a:moveTo>
                  <a:pt x="21742" y="31337"/>
                </a:moveTo>
                <a:cubicBezTo>
                  <a:pt x="21742" y="31356"/>
                  <a:pt x="21742" y="31356"/>
                  <a:pt x="21742" y="31356"/>
                </a:cubicBezTo>
                <a:lnTo>
                  <a:pt x="21552" y="31356"/>
                </a:lnTo>
                <a:lnTo>
                  <a:pt x="21742" y="31337"/>
                </a:lnTo>
                <a:close/>
                <a:moveTo>
                  <a:pt x="27030" y="31337"/>
                </a:moveTo>
                <a:lnTo>
                  <a:pt x="27030" y="31451"/>
                </a:lnTo>
                <a:lnTo>
                  <a:pt x="26992" y="31451"/>
                </a:lnTo>
                <a:lnTo>
                  <a:pt x="26992" y="31375"/>
                </a:lnTo>
                <a:lnTo>
                  <a:pt x="27030" y="31337"/>
                </a:lnTo>
                <a:close/>
                <a:moveTo>
                  <a:pt x="20876" y="16276"/>
                </a:moveTo>
                <a:cubicBezTo>
                  <a:pt x="21691" y="16276"/>
                  <a:pt x="22520" y="16407"/>
                  <a:pt x="23340" y="16691"/>
                </a:cubicBezTo>
                <a:cubicBezTo>
                  <a:pt x="26117" y="17661"/>
                  <a:pt x="27809" y="20266"/>
                  <a:pt x="28057" y="23139"/>
                </a:cubicBezTo>
                <a:cubicBezTo>
                  <a:pt x="28095" y="23253"/>
                  <a:pt x="28095" y="23367"/>
                  <a:pt x="28095" y="23500"/>
                </a:cubicBezTo>
                <a:lnTo>
                  <a:pt x="28076" y="23500"/>
                </a:lnTo>
                <a:cubicBezTo>
                  <a:pt x="28038" y="24090"/>
                  <a:pt x="28000" y="24698"/>
                  <a:pt x="28000" y="25288"/>
                </a:cubicBezTo>
                <a:cubicBezTo>
                  <a:pt x="27733" y="26886"/>
                  <a:pt x="27182" y="28426"/>
                  <a:pt x="26345" y="29815"/>
                </a:cubicBezTo>
                <a:cubicBezTo>
                  <a:pt x="27144" y="28179"/>
                  <a:pt x="27448" y="26334"/>
                  <a:pt x="27239" y="24527"/>
                </a:cubicBezTo>
                <a:cubicBezTo>
                  <a:pt x="26896" y="21769"/>
                  <a:pt x="25185" y="19068"/>
                  <a:pt x="22522" y="18041"/>
                </a:cubicBezTo>
                <a:cubicBezTo>
                  <a:pt x="21764" y="17746"/>
                  <a:pt x="20955" y="17601"/>
                  <a:pt x="20148" y="17601"/>
                </a:cubicBezTo>
                <a:cubicBezTo>
                  <a:pt x="18196" y="17601"/>
                  <a:pt x="16255" y="18448"/>
                  <a:pt x="15085" y="20076"/>
                </a:cubicBezTo>
                <a:cubicBezTo>
                  <a:pt x="13201" y="22663"/>
                  <a:pt x="13525" y="26334"/>
                  <a:pt x="15313" y="28883"/>
                </a:cubicBezTo>
                <a:cubicBezTo>
                  <a:pt x="16804" y="30998"/>
                  <a:pt x="19233" y="32269"/>
                  <a:pt x="21817" y="32269"/>
                </a:cubicBezTo>
                <a:cubicBezTo>
                  <a:pt x="21837" y="32269"/>
                  <a:pt x="21856" y="32269"/>
                  <a:pt x="21875" y="32269"/>
                </a:cubicBezTo>
                <a:lnTo>
                  <a:pt x="21875" y="32269"/>
                </a:lnTo>
                <a:cubicBezTo>
                  <a:pt x="21613" y="32297"/>
                  <a:pt x="21348" y="32312"/>
                  <a:pt x="21083" y="32312"/>
                </a:cubicBezTo>
                <a:cubicBezTo>
                  <a:pt x="20636" y="32312"/>
                  <a:pt x="20186" y="32269"/>
                  <a:pt x="19745" y="32173"/>
                </a:cubicBezTo>
                <a:cubicBezTo>
                  <a:pt x="18128" y="31850"/>
                  <a:pt x="16587" y="31222"/>
                  <a:pt x="15218" y="30290"/>
                </a:cubicBezTo>
                <a:cubicBezTo>
                  <a:pt x="13677" y="28826"/>
                  <a:pt x="12764" y="26810"/>
                  <a:pt x="12688" y="24679"/>
                </a:cubicBezTo>
                <a:cubicBezTo>
                  <a:pt x="12527" y="20092"/>
                  <a:pt x="16492" y="16276"/>
                  <a:pt x="20876" y="16276"/>
                </a:cubicBezTo>
                <a:close/>
                <a:moveTo>
                  <a:pt x="24332" y="5142"/>
                </a:moveTo>
                <a:cubicBezTo>
                  <a:pt x="24965" y="5142"/>
                  <a:pt x="25599" y="5174"/>
                  <a:pt x="26231" y="5240"/>
                </a:cubicBezTo>
                <a:cubicBezTo>
                  <a:pt x="32451" y="5868"/>
                  <a:pt x="38043" y="9196"/>
                  <a:pt x="42950" y="12791"/>
                </a:cubicBezTo>
                <a:cubicBezTo>
                  <a:pt x="45689" y="14807"/>
                  <a:pt x="48333" y="16938"/>
                  <a:pt x="51053" y="18973"/>
                </a:cubicBezTo>
                <a:cubicBezTo>
                  <a:pt x="52403" y="20000"/>
                  <a:pt x="53811" y="21027"/>
                  <a:pt x="55257" y="21940"/>
                </a:cubicBezTo>
                <a:lnTo>
                  <a:pt x="55028" y="21845"/>
                </a:lnTo>
                <a:cubicBezTo>
                  <a:pt x="51795" y="20495"/>
                  <a:pt x="48675" y="18916"/>
                  <a:pt x="45670" y="17128"/>
                </a:cubicBezTo>
                <a:cubicBezTo>
                  <a:pt x="39945" y="13723"/>
                  <a:pt x="34638" y="9272"/>
                  <a:pt x="28038" y="7656"/>
                </a:cubicBezTo>
                <a:cubicBezTo>
                  <a:pt x="26612" y="7308"/>
                  <a:pt x="25164" y="7130"/>
                  <a:pt x="23730" y="7130"/>
                </a:cubicBezTo>
                <a:cubicBezTo>
                  <a:pt x="19599" y="7130"/>
                  <a:pt x="15592" y="8605"/>
                  <a:pt x="12612" y="11726"/>
                </a:cubicBezTo>
                <a:cubicBezTo>
                  <a:pt x="8922" y="15606"/>
                  <a:pt x="7857" y="21313"/>
                  <a:pt x="9911" y="26258"/>
                </a:cubicBezTo>
                <a:cubicBezTo>
                  <a:pt x="10995" y="28769"/>
                  <a:pt x="12897" y="30861"/>
                  <a:pt x="15294" y="32173"/>
                </a:cubicBezTo>
                <a:cubicBezTo>
                  <a:pt x="15769" y="32497"/>
                  <a:pt x="16264" y="32801"/>
                  <a:pt x="16796" y="33048"/>
                </a:cubicBezTo>
                <a:cubicBezTo>
                  <a:pt x="13829" y="32192"/>
                  <a:pt x="11280" y="30290"/>
                  <a:pt x="9645" y="27685"/>
                </a:cubicBezTo>
                <a:cubicBezTo>
                  <a:pt x="6506" y="22587"/>
                  <a:pt x="7210" y="15663"/>
                  <a:pt x="11014" y="11136"/>
                </a:cubicBezTo>
                <a:cubicBezTo>
                  <a:pt x="14310" y="7216"/>
                  <a:pt x="19287" y="5142"/>
                  <a:pt x="24332" y="5142"/>
                </a:cubicBezTo>
                <a:close/>
                <a:moveTo>
                  <a:pt x="26996" y="0"/>
                </a:moveTo>
                <a:cubicBezTo>
                  <a:pt x="26069" y="0"/>
                  <a:pt x="25135" y="41"/>
                  <a:pt x="24195" y="123"/>
                </a:cubicBezTo>
                <a:cubicBezTo>
                  <a:pt x="16587" y="789"/>
                  <a:pt x="9017" y="4213"/>
                  <a:pt x="4661" y="10680"/>
                </a:cubicBezTo>
                <a:cubicBezTo>
                  <a:pt x="534" y="16786"/>
                  <a:pt x="1" y="24965"/>
                  <a:pt x="4471" y="31051"/>
                </a:cubicBezTo>
                <a:cubicBezTo>
                  <a:pt x="5498" y="32459"/>
                  <a:pt x="6772" y="33657"/>
                  <a:pt x="8218" y="34608"/>
                </a:cubicBezTo>
                <a:lnTo>
                  <a:pt x="9549" y="34608"/>
                </a:lnTo>
                <a:cubicBezTo>
                  <a:pt x="7876" y="33714"/>
                  <a:pt x="6392" y="32459"/>
                  <a:pt x="5251" y="30956"/>
                </a:cubicBezTo>
                <a:cubicBezTo>
                  <a:pt x="591" y="24889"/>
                  <a:pt x="1332" y="16633"/>
                  <a:pt x="5669" y="10623"/>
                </a:cubicBezTo>
                <a:cubicBezTo>
                  <a:pt x="10253" y="4270"/>
                  <a:pt x="18166" y="1170"/>
                  <a:pt x="25812" y="903"/>
                </a:cubicBezTo>
                <a:cubicBezTo>
                  <a:pt x="26168" y="892"/>
                  <a:pt x="26523" y="886"/>
                  <a:pt x="26879" y="886"/>
                </a:cubicBezTo>
                <a:cubicBezTo>
                  <a:pt x="30570" y="886"/>
                  <a:pt x="34232" y="1515"/>
                  <a:pt x="37719" y="2729"/>
                </a:cubicBezTo>
                <a:cubicBezTo>
                  <a:pt x="41542" y="4061"/>
                  <a:pt x="44966" y="6191"/>
                  <a:pt x="48181" y="8626"/>
                </a:cubicBezTo>
                <a:cubicBezTo>
                  <a:pt x="51700" y="11308"/>
                  <a:pt x="55276" y="14408"/>
                  <a:pt x="59194" y="16710"/>
                </a:cubicBezTo>
                <a:lnTo>
                  <a:pt x="59194" y="15549"/>
                </a:lnTo>
                <a:cubicBezTo>
                  <a:pt x="55237" y="13172"/>
                  <a:pt x="51624" y="9957"/>
                  <a:pt x="48010" y="7275"/>
                </a:cubicBezTo>
                <a:cubicBezTo>
                  <a:pt x="41820" y="2731"/>
                  <a:pt x="34618" y="0"/>
                  <a:pt x="26996" y="0"/>
                </a:cubicBezTo>
                <a:close/>
                <a:moveTo>
                  <a:pt x="23778" y="2391"/>
                </a:moveTo>
                <a:cubicBezTo>
                  <a:pt x="16678" y="2391"/>
                  <a:pt x="9808" y="5576"/>
                  <a:pt x="5821" y="11574"/>
                </a:cubicBezTo>
                <a:cubicBezTo>
                  <a:pt x="2055" y="17261"/>
                  <a:pt x="1903" y="24927"/>
                  <a:pt x="5955" y="30519"/>
                </a:cubicBezTo>
                <a:cubicBezTo>
                  <a:pt x="7229" y="32250"/>
                  <a:pt x="8884" y="33638"/>
                  <a:pt x="10805" y="34608"/>
                </a:cubicBezTo>
                <a:lnTo>
                  <a:pt x="12669" y="34608"/>
                </a:lnTo>
                <a:cubicBezTo>
                  <a:pt x="10139" y="33714"/>
                  <a:pt x="7952" y="32059"/>
                  <a:pt x="6392" y="29872"/>
                </a:cubicBezTo>
                <a:cubicBezTo>
                  <a:pt x="2379" y="24147"/>
                  <a:pt x="2968" y="16481"/>
                  <a:pt x="7115" y="11003"/>
                </a:cubicBezTo>
                <a:cubicBezTo>
                  <a:pt x="11014" y="5887"/>
                  <a:pt x="17177" y="3319"/>
                  <a:pt x="23454" y="3205"/>
                </a:cubicBezTo>
                <a:lnTo>
                  <a:pt x="23454" y="3205"/>
                </a:lnTo>
                <a:cubicBezTo>
                  <a:pt x="17443" y="3661"/>
                  <a:pt x="11642" y="6495"/>
                  <a:pt x="7933" y="11327"/>
                </a:cubicBezTo>
                <a:cubicBezTo>
                  <a:pt x="4033" y="16443"/>
                  <a:pt x="3158" y="23652"/>
                  <a:pt x="6525" y="29282"/>
                </a:cubicBezTo>
                <a:cubicBezTo>
                  <a:pt x="8009" y="31698"/>
                  <a:pt x="10234" y="33562"/>
                  <a:pt x="12878" y="34608"/>
                </a:cubicBezTo>
                <a:lnTo>
                  <a:pt x="14628" y="34608"/>
                </a:lnTo>
                <a:cubicBezTo>
                  <a:pt x="11566" y="33847"/>
                  <a:pt x="8941" y="31926"/>
                  <a:pt x="7267" y="29244"/>
                </a:cubicBezTo>
                <a:cubicBezTo>
                  <a:pt x="3691" y="23424"/>
                  <a:pt x="4908" y="15930"/>
                  <a:pt x="9302" y="10927"/>
                </a:cubicBezTo>
                <a:cubicBezTo>
                  <a:pt x="13295" y="6387"/>
                  <a:pt x="19236" y="3973"/>
                  <a:pt x="25212" y="3973"/>
                </a:cubicBezTo>
                <a:cubicBezTo>
                  <a:pt x="26296" y="3973"/>
                  <a:pt x="27381" y="4052"/>
                  <a:pt x="28456" y="4213"/>
                </a:cubicBezTo>
                <a:cubicBezTo>
                  <a:pt x="34980" y="5164"/>
                  <a:pt x="40040" y="9177"/>
                  <a:pt x="44795" y="13419"/>
                </a:cubicBezTo>
                <a:cubicBezTo>
                  <a:pt x="44243" y="12982"/>
                  <a:pt x="43673" y="12544"/>
                  <a:pt x="43121" y="12126"/>
                </a:cubicBezTo>
                <a:cubicBezTo>
                  <a:pt x="37852" y="8226"/>
                  <a:pt x="31747" y="4765"/>
                  <a:pt x="25051" y="4498"/>
                </a:cubicBezTo>
                <a:cubicBezTo>
                  <a:pt x="24804" y="4488"/>
                  <a:pt x="24557" y="4483"/>
                  <a:pt x="24310" y="4483"/>
                </a:cubicBezTo>
                <a:cubicBezTo>
                  <a:pt x="18894" y="4483"/>
                  <a:pt x="13583" y="6866"/>
                  <a:pt x="10272" y="11232"/>
                </a:cubicBezTo>
                <a:cubicBezTo>
                  <a:pt x="6829" y="15778"/>
                  <a:pt x="6107" y="22226"/>
                  <a:pt x="8808" y="27323"/>
                </a:cubicBezTo>
                <a:cubicBezTo>
                  <a:pt x="11067" y="31587"/>
                  <a:pt x="15754" y="34289"/>
                  <a:pt x="20511" y="34289"/>
                </a:cubicBezTo>
                <a:cubicBezTo>
                  <a:pt x="21080" y="34289"/>
                  <a:pt x="21650" y="34250"/>
                  <a:pt x="22217" y="34171"/>
                </a:cubicBezTo>
                <a:lnTo>
                  <a:pt x="22217" y="34171"/>
                </a:lnTo>
                <a:cubicBezTo>
                  <a:pt x="21761" y="34342"/>
                  <a:pt x="21304" y="34475"/>
                  <a:pt x="20848" y="34608"/>
                </a:cubicBezTo>
                <a:lnTo>
                  <a:pt x="28019" y="34608"/>
                </a:lnTo>
                <a:cubicBezTo>
                  <a:pt x="27905" y="32896"/>
                  <a:pt x="27924" y="31165"/>
                  <a:pt x="28057" y="29453"/>
                </a:cubicBezTo>
                <a:cubicBezTo>
                  <a:pt x="28095" y="29396"/>
                  <a:pt x="28133" y="29339"/>
                  <a:pt x="28152" y="29263"/>
                </a:cubicBezTo>
                <a:cubicBezTo>
                  <a:pt x="28190" y="29606"/>
                  <a:pt x="28247" y="29948"/>
                  <a:pt x="28285" y="30290"/>
                </a:cubicBezTo>
                <a:cubicBezTo>
                  <a:pt x="28285" y="31736"/>
                  <a:pt x="28380" y="33163"/>
                  <a:pt x="28589" y="34589"/>
                </a:cubicBezTo>
                <a:lnTo>
                  <a:pt x="29065" y="34589"/>
                </a:lnTo>
                <a:cubicBezTo>
                  <a:pt x="28951" y="34018"/>
                  <a:pt x="28856" y="33448"/>
                  <a:pt x="28780" y="32877"/>
                </a:cubicBezTo>
                <a:lnTo>
                  <a:pt x="28780" y="32877"/>
                </a:lnTo>
                <a:cubicBezTo>
                  <a:pt x="28856" y="33182"/>
                  <a:pt x="28932" y="33524"/>
                  <a:pt x="29008" y="33790"/>
                </a:cubicBezTo>
                <a:cubicBezTo>
                  <a:pt x="29084" y="34057"/>
                  <a:pt x="29179" y="34323"/>
                  <a:pt x="29255" y="34589"/>
                </a:cubicBezTo>
                <a:lnTo>
                  <a:pt x="30377" y="34589"/>
                </a:lnTo>
                <a:cubicBezTo>
                  <a:pt x="29616" y="32250"/>
                  <a:pt x="29122" y="29834"/>
                  <a:pt x="28856" y="27399"/>
                </a:cubicBezTo>
                <a:cubicBezTo>
                  <a:pt x="28989" y="26962"/>
                  <a:pt x="29103" y="26505"/>
                  <a:pt x="29179" y="26049"/>
                </a:cubicBezTo>
                <a:cubicBezTo>
                  <a:pt x="29464" y="27133"/>
                  <a:pt x="29826" y="28198"/>
                  <a:pt x="30206" y="29244"/>
                </a:cubicBezTo>
                <a:cubicBezTo>
                  <a:pt x="30377" y="30195"/>
                  <a:pt x="30586" y="31127"/>
                  <a:pt x="30872" y="32040"/>
                </a:cubicBezTo>
                <a:cubicBezTo>
                  <a:pt x="31138" y="32896"/>
                  <a:pt x="31461" y="33752"/>
                  <a:pt x="31804" y="34589"/>
                </a:cubicBezTo>
                <a:lnTo>
                  <a:pt x="32241" y="34589"/>
                </a:lnTo>
                <a:cubicBezTo>
                  <a:pt x="31842" y="33676"/>
                  <a:pt x="31480" y="32725"/>
                  <a:pt x="31195" y="31774"/>
                </a:cubicBezTo>
                <a:cubicBezTo>
                  <a:pt x="31138" y="31584"/>
                  <a:pt x="31081" y="31413"/>
                  <a:pt x="31024" y="31222"/>
                </a:cubicBezTo>
                <a:lnTo>
                  <a:pt x="31024" y="31222"/>
                </a:lnTo>
                <a:cubicBezTo>
                  <a:pt x="31538" y="32383"/>
                  <a:pt x="32108" y="33505"/>
                  <a:pt x="32755" y="34589"/>
                </a:cubicBezTo>
                <a:lnTo>
                  <a:pt x="33383" y="34589"/>
                </a:lnTo>
                <a:cubicBezTo>
                  <a:pt x="32964" y="33904"/>
                  <a:pt x="32603" y="33201"/>
                  <a:pt x="32260" y="32478"/>
                </a:cubicBezTo>
                <a:cubicBezTo>
                  <a:pt x="31480" y="30861"/>
                  <a:pt x="30815" y="29168"/>
                  <a:pt x="30282" y="27437"/>
                </a:cubicBezTo>
                <a:cubicBezTo>
                  <a:pt x="30244" y="27095"/>
                  <a:pt x="30187" y="26753"/>
                  <a:pt x="30130" y="26410"/>
                </a:cubicBezTo>
                <a:lnTo>
                  <a:pt x="30130" y="26410"/>
                </a:lnTo>
                <a:cubicBezTo>
                  <a:pt x="30606" y="27666"/>
                  <a:pt x="31138" y="28864"/>
                  <a:pt x="31690" y="29986"/>
                </a:cubicBezTo>
                <a:cubicBezTo>
                  <a:pt x="32451" y="31584"/>
                  <a:pt x="33364" y="33144"/>
                  <a:pt x="34372" y="34608"/>
                </a:cubicBezTo>
                <a:lnTo>
                  <a:pt x="35056" y="34608"/>
                </a:lnTo>
                <a:cubicBezTo>
                  <a:pt x="34238" y="33429"/>
                  <a:pt x="33478" y="32212"/>
                  <a:pt x="32812" y="30956"/>
                </a:cubicBezTo>
                <a:cubicBezTo>
                  <a:pt x="31842" y="29130"/>
                  <a:pt x="31024" y="27247"/>
                  <a:pt x="30358" y="25307"/>
                </a:cubicBezTo>
                <a:cubicBezTo>
                  <a:pt x="29921" y="24033"/>
                  <a:pt x="29597" y="22720"/>
                  <a:pt x="29255" y="21408"/>
                </a:cubicBezTo>
                <a:lnTo>
                  <a:pt x="29255" y="21408"/>
                </a:lnTo>
                <a:lnTo>
                  <a:pt x="29407" y="21617"/>
                </a:lnTo>
                <a:cubicBezTo>
                  <a:pt x="30739" y="26372"/>
                  <a:pt x="33040" y="30804"/>
                  <a:pt x="36179" y="34608"/>
                </a:cubicBezTo>
                <a:lnTo>
                  <a:pt x="36654" y="34608"/>
                </a:lnTo>
                <a:cubicBezTo>
                  <a:pt x="33516" y="30975"/>
                  <a:pt x="31233" y="26600"/>
                  <a:pt x="29693" y="22035"/>
                </a:cubicBezTo>
                <a:lnTo>
                  <a:pt x="29693" y="22035"/>
                </a:lnTo>
                <a:cubicBezTo>
                  <a:pt x="31176" y="24223"/>
                  <a:pt x="32127" y="26753"/>
                  <a:pt x="33383" y="29092"/>
                </a:cubicBezTo>
                <a:cubicBezTo>
                  <a:pt x="34467" y="31070"/>
                  <a:pt x="35779" y="32934"/>
                  <a:pt x="37301" y="34608"/>
                </a:cubicBezTo>
                <a:lnTo>
                  <a:pt x="38043" y="34608"/>
                </a:lnTo>
                <a:cubicBezTo>
                  <a:pt x="36635" y="33144"/>
                  <a:pt x="35399" y="31546"/>
                  <a:pt x="34334" y="29834"/>
                </a:cubicBezTo>
                <a:cubicBezTo>
                  <a:pt x="33249" y="28027"/>
                  <a:pt x="32412" y="26068"/>
                  <a:pt x="31385" y="24223"/>
                </a:cubicBezTo>
                <a:lnTo>
                  <a:pt x="31385" y="24223"/>
                </a:lnTo>
                <a:cubicBezTo>
                  <a:pt x="33896" y="27894"/>
                  <a:pt x="36768" y="31527"/>
                  <a:pt x="40021" y="34627"/>
                </a:cubicBezTo>
                <a:lnTo>
                  <a:pt x="41143" y="34627"/>
                </a:lnTo>
                <a:cubicBezTo>
                  <a:pt x="37795" y="31641"/>
                  <a:pt x="34923" y="28122"/>
                  <a:pt x="32222" y="24508"/>
                </a:cubicBezTo>
                <a:lnTo>
                  <a:pt x="32222" y="24508"/>
                </a:lnTo>
                <a:cubicBezTo>
                  <a:pt x="32736" y="25060"/>
                  <a:pt x="33268" y="25611"/>
                  <a:pt x="33801" y="26182"/>
                </a:cubicBezTo>
                <a:cubicBezTo>
                  <a:pt x="35056" y="27627"/>
                  <a:pt x="36426" y="28997"/>
                  <a:pt x="37852" y="30290"/>
                </a:cubicBezTo>
                <a:cubicBezTo>
                  <a:pt x="39450" y="31793"/>
                  <a:pt x="41086" y="33258"/>
                  <a:pt x="42798" y="34608"/>
                </a:cubicBezTo>
                <a:lnTo>
                  <a:pt x="44015" y="34608"/>
                </a:lnTo>
                <a:cubicBezTo>
                  <a:pt x="43844" y="34475"/>
                  <a:pt x="43654" y="34342"/>
                  <a:pt x="43483" y="34209"/>
                </a:cubicBezTo>
                <a:lnTo>
                  <a:pt x="43502" y="34209"/>
                </a:lnTo>
                <a:cubicBezTo>
                  <a:pt x="43673" y="34342"/>
                  <a:pt x="43863" y="34475"/>
                  <a:pt x="44034" y="34608"/>
                </a:cubicBezTo>
                <a:lnTo>
                  <a:pt x="47059" y="34608"/>
                </a:lnTo>
                <a:cubicBezTo>
                  <a:pt x="43939" y="33391"/>
                  <a:pt x="41048" y="31660"/>
                  <a:pt x="38518" y="29473"/>
                </a:cubicBezTo>
                <a:cubicBezTo>
                  <a:pt x="36806" y="28027"/>
                  <a:pt x="35209" y="26429"/>
                  <a:pt x="33763" y="24736"/>
                </a:cubicBezTo>
                <a:cubicBezTo>
                  <a:pt x="32336" y="23063"/>
                  <a:pt x="31062" y="21275"/>
                  <a:pt x="29578" y="19639"/>
                </a:cubicBezTo>
                <a:lnTo>
                  <a:pt x="29578" y="19639"/>
                </a:lnTo>
                <a:cubicBezTo>
                  <a:pt x="34581" y="23443"/>
                  <a:pt x="39089" y="27951"/>
                  <a:pt x="44681" y="30937"/>
                </a:cubicBezTo>
                <a:cubicBezTo>
                  <a:pt x="48140" y="32774"/>
                  <a:pt x="52263" y="34068"/>
                  <a:pt x="56289" y="34068"/>
                </a:cubicBezTo>
                <a:cubicBezTo>
                  <a:pt x="57266" y="34068"/>
                  <a:pt x="58239" y="33992"/>
                  <a:pt x="59194" y="33828"/>
                </a:cubicBezTo>
                <a:lnTo>
                  <a:pt x="59194" y="32839"/>
                </a:lnTo>
                <a:cubicBezTo>
                  <a:pt x="58146" y="33037"/>
                  <a:pt x="57086" y="33130"/>
                  <a:pt x="56024" y="33130"/>
                </a:cubicBezTo>
                <a:cubicBezTo>
                  <a:pt x="51766" y="33130"/>
                  <a:pt x="47467" y="31638"/>
                  <a:pt x="43692" y="29415"/>
                </a:cubicBezTo>
                <a:cubicBezTo>
                  <a:pt x="38366" y="26296"/>
                  <a:pt x="33725" y="22188"/>
                  <a:pt x="28665" y="18688"/>
                </a:cubicBezTo>
                <a:cubicBezTo>
                  <a:pt x="27981" y="18022"/>
                  <a:pt x="27220" y="17413"/>
                  <a:pt x="26421" y="16862"/>
                </a:cubicBezTo>
                <a:lnTo>
                  <a:pt x="26421" y="16862"/>
                </a:lnTo>
                <a:cubicBezTo>
                  <a:pt x="29997" y="18288"/>
                  <a:pt x="33002" y="20932"/>
                  <a:pt x="36007" y="23291"/>
                </a:cubicBezTo>
                <a:cubicBezTo>
                  <a:pt x="42468" y="28348"/>
                  <a:pt x="50218" y="31364"/>
                  <a:pt x="58441" y="31364"/>
                </a:cubicBezTo>
                <a:cubicBezTo>
                  <a:pt x="58692" y="31364"/>
                  <a:pt x="58943" y="31361"/>
                  <a:pt x="59194" y="31356"/>
                </a:cubicBezTo>
                <a:lnTo>
                  <a:pt x="59194" y="30405"/>
                </a:lnTo>
                <a:lnTo>
                  <a:pt x="58300" y="30405"/>
                </a:lnTo>
                <a:cubicBezTo>
                  <a:pt x="53792" y="30386"/>
                  <a:pt x="49341" y="29511"/>
                  <a:pt x="45175" y="27799"/>
                </a:cubicBezTo>
                <a:cubicBezTo>
                  <a:pt x="40706" y="25954"/>
                  <a:pt x="37054" y="23043"/>
                  <a:pt x="33211" y="20209"/>
                </a:cubicBezTo>
                <a:cubicBezTo>
                  <a:pt x="30606" y="18288"/>
                  <a:pt x="27695" y="16462"/>
                  <a:pt x="24519" y="15701"/>
                </a:cubicBezTo>
                <a:cubicBezTo>
                  <a:pt x="23777" y="15359"/>
                  <a:pt x="22997" y="15131"/>
                  <a:pt x="22198" y="15017"/>
                </a:cubicBezTo>
                <a:cubicBezTo>
                  <a:pt x="21745" y="14923"/>
                  <a:pt x="21281" y="14877"/>
                  <a:pt x="20816" y="14877"/>
                </a:cubicBezTo>
                <a:cubicBezTo>
                  <a:pt x="20150" y="14877"/>
                  <a:pt x="19481" y="14971"/>
                  <a:pt x="18832" y="15150"/>
                </a:cubicBezTo>
                <a:cubicBezTo>
                  <a:pt x="18261" y="15283"/>
                  <a:pt x="17690" y="15473"/>
                  <a:pt x="17139" y="15720"/>
                </a:cubicBezTo>
                <a:cubicBezTo>
                  <a:pt x="17747" y="15359"/>
                  <a:pt x="18356" y="15074"/>
                  <a:pt x="19003" y="14846"/>
                </a:cubicBezTo>
                <a:cubicBezTo>
                  <a:pt x="20215" y="14400"/>
                  <a:pt x="21443" y="14207"/>
                  <a:pt x="22666" y="14207"/>
                </a:cubicBezTo>
                <a:cubicBezTo>
                  <a:pt x="25567" y="14207"/>
                  <a:pt x="28442" y="15293"/>
                  <a:pt x="31024" y="16672"/>
                </a:cubicBezTo>
                <a:cubicBezTo>
                  <a:pt x="38328" y="20552"/>
                  <a:pt x="44833" y="26334"/>
                  <a:pt x="53183" y="27894"/>
                </a:cubicBezTo>
                <a:cubicBezTo>
                  <a:pt x="54533" y="28153"/>
                  <a:pt x="55900" y="28280"/>
                  <a:pt x="57273" y="28280"/>
                </a:cubicBezTo>
                <a:cubicBezTo>
                  <a:pt x="57912" y="28280"/>
                  <a:pt x="58553" y="28253"/>
                  <a:pt x="59194" y="28198"/>
                </a:cubicBezTo>
                <a:lnTo>
                  <a:pt x="59194" y="27247"/>
                </a:lnTo>
                <a:cubicBezTo>
                  <a:pt x="58527" y="27323"/>
                  <a:pt x="57861" y="27360"/>
                  <a:pt x="57195" y="27360"/>
                </a:cubicBezTo>
                <a:cubicBezTo>
                  <a:pt x="51231" y="27360"/>
                  <a:pt x="45340" y="24446"/>
                  <a:pt x="40173" y="21332"/>
                </a:cubicBezTo>
                <a:cubicBezTo>
                  <a:pt x="35117" y="18262"/>
                  <a:pt x="28995" y="13561"/>
                  <a:pt x="22761" y="13561"/>
                </a:cubicBezTo>
                <a:cubicBezTo>
                  <a:pt x="21231" y="13561"/>
                  <a:pt x="19695" y="13844"/>
                  <a:pt x="18166" y="14503"/>
                </a:cubicBezTo>
                <a:cubicBezTo>
                  <a:pt x="15541" y="15625"/>
                  <a:pt x="13411" y="17642"/>
                  <a:pt x="12155" y="20190"/>
                </a:cubicBezTo>
                <a:cubicBezTo>
                  <a:pt x="13335" y="17432"/>
                  <a:pt x="15484" y="15207"/>
                  <a:pt x="18166" y="13933"/>
                </a:cubicBezTo>
                <a:cubicBezTo>
                  <a:pt x="19777" y="13184"/>
                  <a:pt x="21442" y="12856"/>
                  <a:pt x="23106" y="12856"/>
                </a:cubicBezTo>
                <a:cubicBezTo>
                  <a:pt x="25627" y="12856"/>
                  <a:pt x="28146" y="13608"/>
                  <a:pt x="30472" y="14788"/>
                </a:cubicBezTo>
                <a:cubicBezTo>
                  <a:pt x="34143" y="16672"/>
                  <a:pt x="37415" y="19277"/>
                  <a:pt x="41067" y="21217"/>
                </a:cubicBezTo>
                <a:cubicBezTo>
                  <a:pt x="44415" y="23043"/>
                  <a:pt x="47991" y="24432"/>
                  <a:pt x="51700" y="25345"/>
                </a:cubicBezTo>
                <a:cubicBezTo>
                  <a:pt x="54153" y="25935"/>
                  <a:pt x="56664" y="26258"/>
                  <a:pt x="59194" y="26315"/>
                </a:cubicBezTo>
                <a:lnTo>
                  <a:pt x="59194" y="25440"/>
                </a:lnTo>
                <a:cubicBezTo>
                  <a:pt x="52270" y="25326"/>
                  <a:pt x="45461" y="22891"/>
                  <a:pt x="39469" y="19449"/>
                </a:cubicBezTo>
                <a:cubicBezTo>
                  <a:pt x="34402" y="16555"/>
                  <a:pt x="28916" y="12267"/>
                  <a:pt x="23027" y="12267"/>
                </a:cubicBezTo>
                <a:cubicBezTo>
                  <a:pt x="21289" y="12267"/>
                  <a:pt x="19517" y="12640"/>
                  <a:pt x="17709" y="13533"/>
                </a:cubicBezTo>
                <a:cubicBezTo>
                  <a:pt x="14989" y="14884"/>
                  <a:pt x="12897" y="17242"/>
                  <a:pt x="11889" y="20114"/>
                </a:cubicBezTo>
                <a:cubicBezTo>
                  <a:pt x="12098" y="19239"/>
                  <a:pt x="12422" y="18421"/>
                  <a:pt x="12859" y="17642"/>
                </a:cubicBezTo>
                <a:cubicBezTo>
                  <a:pt x="14959" y="13912"/>
                  <a:pt x="18903" y="11613"/>
                  <a:pt x="23148" y="11613"/>
                </a:cubicBezTo>
                <a:cubicBezTo>
                  <a:pt x="23363" y="11613"/>
                  <a:pt x="23579" y="11619"/>
                  <a:pt x="23796" y="11631"/>
                </a:cubicBezTo>
                <a:cubicBezTo>
                  <a:pt x="28856" y="11859"/>
                  <a:pt x="33287" y="14674"/>
                  <a:pt x="37415" y="17356"/>
                </a:cubicBezTo>
                <a:cubicBezTo>
                  <a:pt x="41295" y="19848"/>
                  <a:pt x="45271" y="21997"/>
                  <a:pt x="49683" y="23424"/>
                </a:cubicBezTo>
                <a:cubicBezTo>
                  <a:pt x="52765" y="24413"/>
                  <a:pt x="55960" y="25060"/>
                  <a:pt x="59194" y="25364"/>
                </a:cubicBezTo>
                <a:lnTo>
                  <a:pt x="59194" y="22853"/>
                </a:lnTo>
                <a:cubicBezTo>
                  <a:pt x="54210" y="20647"/>
                  <a:pt x="49988" y="16672"/>
                  <a:pt x="45936" y="13077"/>
                </a:cubicBezTo>
                <a:cubicBezTo>
                  <a:pt x="44053" y="11384"/>
                  <a:pt x="42075" y="9805"/>
                  <a:pt x="40021" y="8321"/>
                </a:cubicBezTo>
                <a:lnTo>
                  <a:pt x="40021" y="8321"/>
                </a:lnTo>
                <a:cubicBezTo>
                  <a:pt x="42551" y="9824"/>
                  <a:pt x="45004" y="11498"/>
                  <a:pt x="47439" y="13134"/>
                </a:cubicBezTo>
                <a:cubicBezTo>
                  <a:pt x="51091" y="15549"/>
                  <a:pt x="55009" y="17984"/>
                  <a:pt x="59194" y="19487"/>
                </a:cubicBezTo>
                <a:lnTo>
                  <a:pt x="59194" y="18973"/>
                </a:lnTo>
                <a:cubicBezTo>
                  <a:pt x="54686" y="17261"/>
                  <a:pt x="50482" y="14522"/>
                  <a:pt x="46564" y="11840"/>
                </a:cubicBezTo>
                <a:cubicBezTo>
                  <a:pt x="39869" y="7256"/>
                  <a:pt x="33002" y="2691"/>
                  <a:pt x="24633" y="2406"/>
                </a:cubicBezTo>
                <a:cubicBezTo>
                  <a:pt x="24348" y="2396"/>
                  <a:pt x="24063" y="2391"/>
                  <a:pt x="23778" y="23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" name="Google Shape;29;p5"/>
          <p:cNvGrpSpPr/>
          <p:nvPr/>
        </p:nvGrpSpPr>
        <p:grpSpPr>
          <a:xfrm>
            <a:off x="10491633" y="6101377"/>
            <a:ext cx="1785193" cy="756376"/>
            <a:chOff x="9901650" y="4076025"/>
            <a:chExt cx="1028100" cy="435600"/>
          </a:xfrm>
        </p:grpSpPr>
        <p:sp>
          <p:nvSpPr>
            <p:cNvPr id="30" name="Google Shape;30;p5"/>
            <p:cNvSpPr/>
            <p:nvPr/>
          </p:nvSpPr>
          <p:spPr>
            <a:xfrm>
              <a:off x="9901650" y="4076025"/>
              <a:ext cx="1028100" cy="435125"/>
            </a:xfrm>
            <a:custGeom>
              <a:avLst/>
              <a:gdLst/>
              <a:ahLst/>
              <a:cxnLst/>
              <a:rect l="l" t="t" r="r" b="b"/>
              <a:pathLst>
                <a:path w="41124" h="17405" extrusionOk="0">
                  <a:moveTo>
                    <a:pt x="21305" y="1"/>
                  </a:moveTo>
                  <a:cubicBezTo>
                    <a:pt x="11845" y="1"/>
                    <a:pt x="3224" y="7634"/>
                    <a:pt x="0" y="17404"/>
                  </a:cubicBezTo>
                  <a:lnTo>
                    <a:pt x="1218" y="17404"/>
                  </a:lnTo>
                  <a:cubicBezTo>
                    <a:pt x="1465" y="16662"/>
                    <a:pt x="1712" y="15940"/>
                    <a:pt x="2016" y="15217"/>
                  </a:cubicBezTo>
                  <a:cubicBezTo>
                    <a:pt x="5117" y="7742"/>
                    <a:pt x="11907" y="1484"/>
                    <a:pt x="20048" y="970"/>
                  </a:cubicBezTo>
                  <a:cubicBezTo>
                    <a:pt x="20376" y="950"/>
                    <a:pt x="20704" y="940"/>
                    <a:pt x="21032" y="940"/>
                  </a:cubicBezTo>
                  <a:cubicBezTo>
                    <a:pt x="29375" y="940"/>
                    <a:pt x="37352" y="7378"/>
                    <a:pt x="39640" y="15559"/>
                  </a:cubicBezTo>
                  <a:cubicBezTo>
                    <a:pt x="39811" y="16168"/>
                    <a:pt x="39944" y="16796"/>
                    <a:pt x="40077" y="17404"/>
                  </a:cubicBezTo>
                  <a:lnTo>
                    <a:pt x="41123" y="17404"/>
                  </a:lnTo>
                  <a:cubicBezTo>
                    <a:pt x="40020" y="11470"/>
                    <a:pt x="36482" y="6277"/>
                    <a:pt x="31385" y="3063"/>
                  </a:cubicBezTo>
                  <a:cubicBezTo>
                    <a:pt x="28053" y="942"/>
                    <a:pt x="24627" y="1"/>
                    <a:pt x="21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5"/>
            <p:cNvSpPr/>
            <p:nvPr/>
          </p:nvSpPr>
          <p:spPr>
            <a:xfrm>
              <a:off x="10132275" y="4240025"/>
              <a:ext cx="770375" cy="271600"/>
            </a:xfrm>
            <a:custGeom>
              <a:avLst/>
              <a:gdLst/>
              <a:ahLst/>
              <a:cxnLst/>
              <a:rect l="l" t="t" r="r" b="b"/>
              <a:pathLst>
                <a:path w="30815" h="10864" extrusionOk="0">
                  <a:moveTo>
                    <a:pt x="15400" y="0"/>
                  </a:moveTo>
                  <a:cubicBezTo>
                    <a:pt x="8567" y="0"/>
                    <a:pt x="3084" y="4902"/>
                    <a:pt x="0" y="10863"/>
                  </a:cubicBezTo>
                  <a:lnTo>
                    <a:pt x="2606" y="10863"/>
                  </a:lnTo>
                  <a:cubicBezTo>
                    <a:pt x="5491" y="5804"/>
                    <a:pt x="10382" y="2327"/>
                    <a:pt x="15674" y="2327"/>
                  </a:cubicBezTo>
                  <a:cubicBezTo>
                    <a:pt x="17743" y="2327"/>
                    <a:pt x="19874" y="2859"/>
                    <a:pt x="21969" y="4035"/>
                  </a:cubicBezTo>
                  <a:cubicBezTo>
                    <a:pt x="24727" y="5575"/>
                    <a:pt x="26953" y="7953"/>
                    <a:pt x="28284" y="10844"/>
                  </a:cubicBezTo>
                  <a:lnTo>
                    <a:pt x="30814" y="10844"/>
                  </a:lnTo>
                  <a:cubicBezTo>
                    <a:pt x="28284" y="4700"/>
                    <a:pt x="22179" y="97"/>
                    <a:pt x="15635" y="2"/>
                  </a:cubicBezTo>
                  <a:cubicBezTo>
                    <a:pt x="15557" y="1"/>
                    <a:pt x="15478" y="0"/>
                    <a:pt x="15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5"/>
            <p:cNvSpPr/>
            <p:nvPr/>
          </p:nvSpPr>
          <p:spPr>
            <a:xfrm>
              <a:off x="10215975" y="4396875"/>
              <a:ext cx="455550" cy="114275"/>
            </a:xfrm>
            <a:custGeom>
              <a:avLst/>
              <a:gdLst/>
              <a:ahLst/>
              <a:cxnLst/>
              <a:rect l="l" t="t" r="r" b="b"/>
              <a:pathLst>
                <a:path w="18222" h="4571" extrusionOk="0">
                  <a:moveTo>
                    <a:pt x="8722" y="1"/>
                  </a:moveTo>
                  <a:cubicBezTo>
                    <a:pt x="5198" y="1"/>
                    <a:pt x="2179" y="1801"/>
                    <a:pt x="0" y="4570"/>
                  </a:cubicBezTo>
                  <a:lnTo>
                    <a:pt x="970" y="4570"/>
                  </a:lnTo>
                  <a:cubicBezTo>
                    <a:pt x="3027" y="2169"/>
                    <a:pt x="5783" y="1110"/>
                    <a:pt x="8556" y="1110"/>
                  </a:cubicBezTo>
                  <a:cubicBezTo>
                    <a:pt x="11604" y="1110"/>
                    <a:pt x="14671" y="2389"/>
                    <a:pt x="16852" y="4570"/>
                  </a:cubicBezTo>
                  <a:lnTo>
                    <a:pt x="18222" y="4570"/>
                  </a:lnTo>
                  <a:cubicBezTo>
                    <a:pt x="16814" y="2934"/>
                    <a:pt x="15045" y="1641"/>
                    <a:pt x="13029" y="861"/>
                  </a:cubicBezTo>
                  <a:cubicBezTo>
                    <a:pt x="11531" y="271"/>
                    <a:pt x="10089" y="1"/>
                    <a:pt x="8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" name="Google Shape;33;p5"/>
          <p:cNvGrpSpPr/>
          <p:nvPr/>
        </p:nvGrpSpPr>
        <p:grpSpPr>
          <a:xfrm rot="4500186">
            <a:off x="743505" y="-1202310"/>
            <a:ext cx="628836" cy="3062595"/>
            <a:chOff x="-452262" y="1482675"/>
            <a:chExt cx="290575" cy="1415175"/>
          </a:xfrm>
        </p:grpSpPr>
        <p:sp>
          <p:nvSpPr>
            <p:cNvPr id="34" name="Google Shape;34;p5"/>
            <p:cNvSpPr/>
            <p:nvPr/>
          </p:nvSpPr>
          <p:spPr>
            <a:xfrm>
              <a:off x="-308187" y="1529750"/>
              <a:ext cx="146500" cy="1154125"/>
            </a:xfrm>
            <a:custGeom>
              <a:avLst/>
              <a:gdLst/>
              <a:ahLst/>
              <a:cxnLst/>
              <a:rect l="l" t="t" r="r" b="b"/>
              <a:pathLst>
                <a:path w="5860" h="46165" extrusionOk="0">
                  <a:moveTo>
                    <a:pt x="3006" y="1"/>
                  </a:moveTo>
                  <a:lnTo>
                    <a:pt x="3006" y="1"/>
                  </a:lnTo>
                  <a:cubicBezTo>
                    <a:pt x="1009" y="9359"/>
                    <a:pt x="3348" y="19744"/>
                    <a:pt x="3158" y="29141"/>
                  </a:cubicBezTo>
                  <a:cubicBezTo>
                    <a:pt x="3044" y="34961"/>
                    <a:pt x="1960" y="40705"/>
                    <a:pt x="1" y="46164"/>
                  </a:cubicBezTo>
                  <a:cubicBezTo>
                    <a:pt x="3501" y="39792"/>
                    <a:pt x="5859" y="32983"/>
                    <a:pt x="5460" y="25336"/>
                  </a:cubicBezTo>
                  <a:cubicBezTo>
                    <a:pt x="5022" y="17062"/>
                    <a:pt x="2245" y="8294"/>
                    <a:pt x="30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5"/>
            <p:cNvSpPr/>
            <p:nvPr/>
          </p:nvSpPr>
          <p:spPr>
            <a:xfrm>
              <a:off x="-371412" y="1482675"/>
              <a:ext cx="127450" cy="1295350"/>
            </a:xfrm>
            <a:custGeom>
              <a:avLst/>
              <a:gdLst/>
              <a:ahLst/>
              <a:cxnLst/>
              <a:rect l="l" t="t" r="r" b="b"/>
              <a:pathLst>
                <a:path w="5098" h="51814" extrusionOk="0">
                  <a:moveTo>
                    <a:pt x="5060" y="1"/>
                  </a:moveTo>
                  <a:lnTo>
                    <a:pt x="5060" y="1"/>
                  </a:lnTo>
                  <a:cubicBezTo>
                    <a:pt x="2111" y="9188"/>
                    <a:pt x="5041" y="20467"/>
                    <a:pt x="4641" y="29768"/>
                  </a:cubicBezTo>
                  <a:cubicBezTo>
                    <a:pt x="4318" y="37319"/>
                    <a:pt x="2758" y="44776"/>
                    <a:pt x="0" y="51813"/>
                  </a:cubicBezTo>
                  <a:cubicBezTo>
                    <a:pt x="3443" y="44205"/>
                    <a:pt x="5098" y="35893"/>
                    <a:pt x="4793" y="27543"/>
                  </a:cubicBezTo>
                  <a:cubicBezTo>
                    <a:pt x="4470" y="18489"/>
                    <a:pt x="2739" y="8788"/>
                    <a:pt x="5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-401387" y="1564475"/>
              <a:ext cx="91800" cy="998600"/>
            </a:xfrm>
            <a:custGeom>
              <a:avLst/>
              <a:gdLst/>
              <a:ahLst/>
              <a:cxnLst/>
              <a:rect l="l" t="t" r="r" b="b"/>
              <a:pathLst>
                <a:path w="3672" h="39944" extrusionOk="0">
                  <a:moveTo>
                    <a:pt x="3672" y="0"/>
                  </a:moveTo>
                  <a:lnTo>
                    <a:pt x="3672" y="0"/>
                  </a:lnTo>
                  <a:cubicBezTo>
                    <a:pt x="1998" y="3747"/>
                    <a:pt x="1142" y="7856"/>
                    <a:pt x="781" y="11983"/>
                  </a:cubicBezTo>
                  <a:cubicBezTo>
                    <a:pt x="1" y="21284"/>
                    <a:pt x="1732" y="30662"/>
                    <a:pt x="1066" y="39944"/>
                  </a:cubicBezTo>
                  <a:cubicBezTo>
                    <a:pt x="2473" y="33172"/>
                    <a:pt x="3120" y="26287"/>
                    <a:pt x="3006" y="19382"/>
                  </a:cubicBezTo>
                  <a:cubicBezTo>
                    <a:pt x="2873" y="13163"/>
                    <a:pt x="2340" y="6258"/>
                    <a:pt x="36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-452262" y="1644825"/>
              <a:ext cx="178350" cy="1253025"/>
            </a:xfrm>
            <a:custGeom>
              <a:avLst/>
              <a:gdLst/>
              <a:ahLst/>
              <a:cxnLst/>
              <a:rect l="l" t="t" r="r" b="b"/>
              <a:pathLst>
                <a:path w="7134" h="50121" extrusionOk="0">
                  <a:moveTo>
                    <a:pt x="6125" y="1"/>
                  </a:moveTo>
                  <a:lnTo>
                    <a:pt x="6125" y="1"/>
                  </a:lnTo>
                  <a:cubicBezTo>
                    <a:pt x="5269" y="6297"/>
                    <a:pt x="5954" y="13087"/>
                    <a:pt x="5840" y="19212"/>
                  </a:cubicBezTo>
                  <a:cubicBezTo>
                    <a:pt x="5688" y="26991"/>
                    <a:pt x="4527" y="34714"/>
                    <a:pt x="2378" y="42189"/>
                  </a:cubicBezTo>
                  <a:cubicBezTo>
                    <a:pt x="2321" y="42493"/>
                    <a:pt x="2264" y="42816"/>
                    <a:pt x="2188" y="43140"/>
                  </a:cubicBezTo>
                  <a:cubicBezTo>
                    <a:pt x="1655" y="45517"/>
                    <a:pt x="933" y="47857"/>
                    <a:pt x="1" y="50120"/>
                  </a:cubicBezTo>
                  <a:cubicBezTo>
                    <a:pt x="4699" y="40857"/>
                    <a:pt x="7133" y="30605"/>
                    <a:pt x="7076" y="20220"/>
                  </a:cubicBezTo>
                  <a:cubicBezTo>
                    <a:pt x="7038" y="13791"/>
                    <a:pt x="5745" y="6696"/>
                    <a:pt x="6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72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1"/>
          </p:nvPr>
        </p:nvSpPr>
        <p:spPr>
          <a:xfrm>
            <a:off x="2049955" y="2438417"/>
            <a:ext cx="28264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2"/>
          </p:nvPr>
        </p:nvSpPr>
        <p:spPr>
          <a:xfrm>
            <a:off x="2049961" y="2929917"/>
            <a:ext cx="5723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3"/>
          </p:nvPr>
        </p:nvSpPr>
        <p:spPr>
          <a:xfrm>
            <a:off x="7044216" y="4023084"/>
            <a:ext cx="28264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4"/>
          </p:nvPr>
        </p:nvSpPr>
        <p:spPr>
          <a:xfrm>
            <a:off x="4147120" y="4514584"/>
            <a:ext cx="5723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73764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6"/>
          <p:cNvGrpSpPr/>
          <p:nvPr/>
        </p:nvGrpSpPr>
        <p:grpSpPr>
          <a:xfrm rot="10800000" flipH="1">
            <a:off x="9898429" y="-36100"/>
            <a:ext cx="2329675" cy="987069"/>
            <a:chOff x="9901650" y="4076025"/>
            <a:chExt cx="1028100" cy="435600"/>
          </a:xfrm>
        </p:grpSpPr>
        <p:sp>
          <p:nvSpPr>
            <p:cNvPr id="45" name="Google Shape;45;p6"/>
            <p:cNvSpPr/>
            <p:nvPr/>
          </p:nvSpPr>
          <p:spPr>
            <a:xfrm>
              <a:off x="9901650" y="4076025"/>
              <a:ext cx="1028100" cy="435125"/>
            </a:xfrm>
            <a:custGeom>
              <a:avLst/>
              <a:gdLst/>
              <a:ahLst/>
              <a:cxnLst/>
              <a:rect l="l" t="t" r="r" b="b"/>
              <a:pathLst>
                <a:path w="41124" h="17405" extrusionOk="0">
                  <a:moveTo>
                    <a:pt x="21305" y="1"/>
                  </a:moveTo>
                  <a:cubicBezTo>
                    <a:pt x="11845" y="1"/>
                    <a:pt x="3224" y="7634"/>
                    <a:pt x="0" y="17404"/>
                  </a:cubicBezTo>
                  <a:lnTo>
                    <a:pt x="1218" y="17404"/>
                  </a:lnTo>
                  <a:cubicBezTo>
                    <a:pt x="1465" y="16662"/>
                    <a:pt x="1712" y="15940"/>
                    <a:pt x="2016" y="15217"/>
                  </a:cubicBezTo>
                  <a:cubicBezTo>
                    <a:pt x="5117" y="7742"/>
                    <a:pt x="11907" y="1484"/>
                    <a:pt x="20048" y="970"/>
                  </a:cubicBezTo>
                  <a:cubicBezTo>
                    <a:pt x="20376" y="950"/>
                    <a:pt x="20704" y="940"/>
                    <a:pt x="21032" y="940"/>
                  </a:cubicBezTo>
                  <a:cubicBezTo>
                    <a:pt x="29375" y="940"/>
                    <a:pt x="37352" y="7378"/>
                    <a:pt x="39640" y="15559"/>
                  </a:cubicBezTo>
                  <a:cubicBezTo>
                    <a:pt x="39811" y="16168"/>
                    <a:pt x="39944" y="16796"/>
                    <a:pt x="40077" y="17404"/>
                  </a:cubicBezTo>
                  <a:lnTo>
                    <a:pt x="41123" y="17404"/>
                  </a:lnTo>
                  <a:cubicBezTo>
                    <a:pt x="40020" y="11470"/>
                    <a:pt x="36482" y="6277"/>
                    <a:pt x="31385" y="3063"/>
                  </a:cubicBezTo>
                  <a:cubicBezTo>
                    <a:pt x="28053" y="942"/>
                    <a:pt x="24627" y="1"/>
                    <a:pt x="21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6"/>
            <p:cNvSpPr/>
            <p:nvPr/>
          </p:nvSpPr>
          <p:spPr>
            <a:xfrm>
              <a:off x="10132275" y="4240025"/>
              <a:ext cx="770375" cy="271600"/>
            </a:xfrm>
            <a:custGeom>
              <a:avLst/>
              <a:gdLst/>
              <a:ahLst/>
              <a:cxnLst/>
              <a:rect l="l" t="t" r="r" b="b"/>
              <a:pathLst>
                <a:path w="30815" h="10864" extrusionOk="0">
                  <a:moveTo>
                    <a:pt x="15400" y="0"/>
                  </a:moveTo>
                  <a:cubicBezTo>
                    <a:pt x="8567" y="0"/>
                    <a:pt x="3084" y="4902"/>
                    <a:pt x="0" y="10863"/>
                  </a:cubicBezTo>
                  <a:lnTo>
                    <a:pt x="2606" y="10863"/>
                  </a:lnTo>
                  <a:cubicBezTo>
                    <a:pt x="5491" y="5804"/>
                    <a:pt x="10382" y="2327"/>
                    <a:pt x="15674" y="2327"/>
                  </a:cubicBezTo>
                  <a:cubicBezTo>
                    <a:pt x="17743" y="2327"/>
                    <a:pt x="19874" y="2859"/>
                    <a:pt x="21969" y="4035"/>
                  </a:cubicBezTo>
                  <a:cubicBezTo>
                    <a:pt x="24727" y="5575"/>
                    <a:pt x="26953" y="7953"/>
                    <a:pt x="28284" y="10844"/>
                  </a:cubicBezTo>
                  <a:lnTo>
                    <a:pt x="30814" y="10844"/>
                  </a:lnTo>
                  <a:cubicBezTo>
                    <a:pt x="28284" y="4700"/>
                    <a:pt x="22179" y="97"/>
                    <a:pt x="15635" y="2"/>
                  </a:cubicBezTo>
                  <a:cubicBezTo>
                    <a:pt x="15557" y="1"/>
                    <a:pt x="15478" y="0"/>
                    <a:pt x="15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6"/>
            <p:cNvSpPr/>
            <p:nvPr/>
          </p:nvSpPr>
          <p:spPr>
            <a:xfrm>
              <a:off x="10215975" y="4396875"/>
              <a:ext cx="455550" cy="114275"/>
            </a:xfrm>
            <a:custGeom>
              <a:avLst/>
              <a:gdLst/>
              <a:ahLst/>
              <a:cxnLst/>
              <a:rect l="l" t="t" r="r" b="b"/>
              <a:pathLst>
                <a:path w="18222" h="4571" extrusionOk="0">
                  <a:moveTo>
                    <a:pt x="8722" y="1"/>
                  </a:moveTo>
                  <a:cubicBezTo>
                    <a:pt x="5198" y="1"/>
                    <a:pt x="2179" y="1801"/>
                    <a:pt x="0" y="4570"/>
                  </a:cubicBezTo>
                  <a:lnTo>
                    <a:pt x="970" y="4570"/>
                  </a:lnTo>
                  <a:cubicBezTo>
                    <a:pt x="3027" y="2169"/>
                    <a:pt x="5783" y="1110"/>
                    <a:pt x="8556" y="1110"/>
                  </a:cubicBezTo>
                  <a:cubicBezTo>
                    <a:pt x="11604" y="1110"/>
                    <a:pt x="14671" y="2389"/>
                    <a:pt x="16852" y="4570"/>
                  </a:cubicBezTo>
                  <a:lnTo>
                    <a:pt x="18222" y="4570"/>
                  </a:lnTo>
                  <a:cubicBezTo>
                    <a:pt x="16814" y="2934"/>
                    <a:pt x="15045" y="1641"/>
                    <a:pt x="13029" y="861"/>
                  </a:cubicBezTo>
                  <a:cubicBezTo>
                    <a:pt x="11531" y="271"/>
                    <a:pt x="10089" y="1"/>
                    <a:pt x="8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" name="Google Shape;48;p6"/>
          <p:cNvGrpSpPr/>
          <p:nvPr/>
        </p:nvGrpSpPr>
        <p:grpSpPr>
          <a:xfrm rot="10128232">
            <a:off x="-522524" y="-1293156"/>
            <a:ext cx="3563520" cy="2922907"/>
            <a:chOff x="-642202" y="-472454"/>
            <a:chExt cx="2438633" cy="2000241"/>
          </a:xfrm>
        </p:grpSpPr>
        <p:sp>
          <p:nvSpPr>
            <p:cNvPr id="49" name="Google Shape;49;p6"/>
            <p:cNvSpPr/>
            <p:nvPr/>
          </p:nvSpPr>
          <p:spPr>
            <a:xfrm rot="-1882822">
              <a:off x="67021" y="-147745"/>
              <a:ext cx="1477732" cy="820832"/>
            </a:xfrm>
            <a:custGeom>
              <a:avLst/>
              <a:gdLst/>
              <a:ahLst/>
              <a:cxnLst/>
              <a:rect l="l" t="t" r="r" b="b"/>
              <a:pathLst>
                <a:path w="48010" h="26668" extrusionOk="0">
                  <a:moveTo>
                    <a:pt x="1" y="0"/>
                  </a:moveTo>
                  <a:cubicBezTo>
                    <a:pt x="8807" y="1027"/>
                    <a:pt x="17291" y="3842"/>
                    <a:pt x="24937" y="8312"/>
                  </a:cubicBezTo>
                  <a:cubicBezTo>
                    <a:pt x="33496" y="13315"/>
                    <a:pt x="39887" y="21170"/>
                    <a:pt x="48009" y="26667"/>
                  </a:cubicBezTo>
                  <a:cubicBezTo>
                    <a:pt x="46716" y="25431"/>
                    <a:pt x="45442" y="24137"/>
                    <a:pt x="44205" y="22863"/>
                  </a:cubicBezTo>
                  <a:cubicBezTo>
                    <a:pt x="43711" y="22349"/>
                    <a:pt x="43216" y="21836"/>
                    <a:pt x="42722" y="21322"/>
                  </a:cubicBezTo>
                  <a:cubicBezTo>
                    <a:pt x="36197" y="15236"/>
                    <a:pt x="29008" y="9853"/>
                    <a:pt x="20962" y="5935"/>
                  </a:cubicBezTo>
                  <a:cubicBezTo>
                    <a:pt x="14400" y="2720"/>
                    <a:pt x="7286" y="70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6"/>
            <p:cNvSpPr/>
            <p:nvPr/>
          </p:nvSpPr>
          <p:spPr>
            <a:xfrm rot="-1882822">
              <a:off x="-14595" y="-58572"/>
              <a:ext cx="1543877" cy="788052"/>
            </a:xfrm>
            <a:custGeom>
              <a:avLst/>
              <a:gdLst/>
              <a:ahLst/>
              <a:cxnLst/>
              <a:rect l="l" t="t" r="r" b="b"/>
              <a:pathLst>
                <a:path w="50159" h="25603" extrusionOk="0">
                  <a:moveTo>
                    <a:pt x="1" y="1"/>
                  </a:moveTo>
                  <a:lnTo>
                    <a:pt x="1" y="1"/>
                  </a:lnTo>
                  <a:cubicBezTo>
                    <a:pt x="9854" y="2093"/>
                    <a:pt x="18717" y="7001"/>
                    <a:pt x="27277" y="12250"/>
                  </a:cubicBezTo>
                  <a:cubicBezTo>
                    <a:pt x="32089" y="15199"/>
                    <a:pt x="36844" y="18242"/>
                    <a:pt x="41733" y="21076"/>
                  </a:cubicBezTo>
                  <a:cubicBezTo>
                    <a:pt x="44072" y="22426"/>
                    <a:pt x="46450" y="23739"/>
                    <a:pt x="48865" y="24975"/>
                  </a:cubicBezTo>
                  <a:cubicBezTo>
                    <a:pt x="49284" y="25184"/>
                    <a:pt x="49721" y="25394"/>
                    <a:pt x="50159" y="25603"/>
                  </a:cubicBezTo>
                  <a:cubicBezTo>
                    <a:pt x="47191" y="23016"/>
                    <a:pt x="44186" y="20448"/>
                    <a:pt x="41086" y="17995"/>
                  </a:cubicBezTo>
                  <a:cubicBezTo>
                    <a:pt x="32412" y="11166"/>
                    <a:pt x="23054" y="5422"/>
                    <a:pt x="12364" y="2379"/>
                  </a:cubicBezTo>
                  <a:cubicBezTo>
                    <a:pt x="8313" y="1237"/>
                    <a:pt x="4166" y="43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6"/>
            <p:cNvSpPr/>
            <p:nvPr/>
          </p:nvSpPr>
          <p:spPr>
            <a:xfrm rot="-1882822">
              <a:off x="226120" y="-43395"/>
              <a:ext cx="1410386" cy="754687"/>
            </a:xfrm>
            <a:custGeom>
              <a:avLst/>
              <a:gdLst/>
              <a:ahLst/>
              <a:cxnLst/>
              <a:rect l="l" t="t" r="r" b="b"/>
              <a:pathLst>
                <a:path w="45822" h="24519" extrusionOk="0">
                  <a:moveTo>
                    <a:pt x="0" y="1"/>
                  </a:moveTo>
                  <a:lnTo>
                    <a:pt x="0" y="1"/>
                  </a:lnTo>
                  <a:cubicBezTo>
                    <a:pt x="6239" y="2759"/>
                    <a:pt x="11927" y="6791"/>
                    <a:pt x="17538" y="10919"/>
                  </a:cubicBezTo>
                  <a:cubicBezTo>
                    <a:pt x="26002" y="17119"/>
                    <a:pt x="35170" y="23606"/>
                    <a:pt x="45822" y="24519"/>
                  </a:cubicBezTo>
                  <a:lnTo>
                    <a:pt x="45137" y="23929"/>
                  </a:lnTo>
                  <a:cubicBezTo>
                    <a:pt x="43482" y="23206"/>
                    <a:pt x="41865" y="22388"/>
                    <a:pt x="40306" y="21589"/>
                  </a:cubicBezTo>
                  <a:cubicBezTo>
                    <a:pt x="37205" y="20011"/>
                    <a:pt x="34200" y="18280"/>
                    <a:pt x="31233" y="16492"/>
                  </a:cubicBezTo>
                  <a:cubicBezTo>
                    <a:pt x="25355" y="12973"/>
                    <a:pt x="19630" y="9245"/>
                    <a:pt x="13581" y="6030"/>
                  </a:cubicBezTo>
                  <a:cubicBezTo>
                    <a:pt x="9245" y="3729"/>
                    <a:pt x="4680" y="161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6"/>
            <p:cNvSpPr/>
            <p:nvPr/>
          </p:nvSpPr>
          <p:spPr>
            <a:xfrm rot="-1882822">
              <a:off x="-298960" y="-22355"/>
              <a:ext cx="1503464" cy="581551"/>
            </a:xfrm>
            <a:custGeom>
              <a:avLst/>
              <a:gdLst/>
              <a:ahLst/>
              <a:cxnLst/>
              <a:rect l="l" t="t" r="r" b="b"/>
              <a:pathLst>
                <a:path w="48846" h="18894" extrusionOk="0">
                  <a:moveTo>
                    <a:pt x="9463" y="1"/>
                  </a:moveTo>
                  <a:cubicBezTo>
                    <a:pt x="8476" y="1"/>
                    <a:pt x="7490" y="28"/>
                    <a:pt x="6506" y="82"/>
                  </a:cubicBezTo>
                  <a:cubicBezTo>
                    <a:pt x="4318" y="196"/>
                    <a:pt x="2150" y="462"/>
                    <a:pt x="0" y="843"/>
                  </a:cubicBezTo>
                  <a:cubicBezTo>
                    <a:pt x="1548" y="705"/>
                    <a:pt x="3101" y="633"/>
                    <a:pt x="4653" y="633"/>
                  </a:cubicBezTo>
                  <a:cubicBezTo>
                    <a:pt x="6306" y="633"/>
                    <a:pt x="7958" y="714"/>
                    <a:pt x="9606" y="881"/>
                  </a:cubicBezTo>
                  <a:cubicBezTo>
                    <a:pt x="24442" y="2346"/>
                    <a:pt x="37662" y="9383"/>
                    <a:pt x="48846" y="18894"/>
                  </a:cubicBezTo>
                  <a:cubicBezTo>
                    <a:pt x="44186" y="14062"/>
                    <a:pt x="39355" y="9421"/>
                    <a:pt x="33477" y="6093"/>
                  </a:cubicBezTo>
                  <a:cubicBezTo>
                    <a:pt x="26196" y="1959"/>
                    <a:pt x="17819" y="1"/>
                    <a:pt x="94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6"/>
            <p:cNvSpPr/>
            <p:nvPr/>
          </p:nvSpPr>
          <p:spPr>
            <a:xfrm rot="-1882822">
              <a:off x="-353595" y="122630"/>
              <a:ext cx="1383484" cy="438518"/>
            </a:xfrm>
            <a:custGeom>
              <a:avLst/>
              <a:gdLst/>
              <a:ahLst/>
              <a:cxnLst/>
              <a:rect l="l" t="t" r="r" b="b"/>
              <a:pathLst>
                <a:path w="44948" h="14247" extrusionOk="0">
                  <a:moveTo>
                    <a:pt x="4735" y="0"/>
                  </a:moveTo>
                  <a:cubicBezTo>
                    <a:pt x="3157" y="0"/>
                    <a:pt x="1578" y="57"/>
                    <a:pt x="1" y="171"/>
                  </a:cubicBezTo>
                  <a:cubicBezTo>
                    <a:pt x="1484" y="209"/>
                    <a:pt x="2968" y="304"/>
                    <a:pt x="4452" y="475"/>
                  </a:cubicBezTo>
                  <a:cubicBezTo>
                    <a:pt x="5403" y="513"/>
                    <a:pt x="6354" y="570"/>
                    <a:pt x="7305" y="646"/>
                  </a:cubicBezTo>
                  <a:cubicBezTo>
                    <a:pt x="18166" y="1559"/>
                    <a:pt x="28703" y="4774"/>
                    <a:pt x="38214" y="10100"/>
                  </a:cubicBezTo>
                  <a:cubicBezTo>
                    <a:pt x="40534" y="11393"/>
                    <a:pt x="42760" y="12782"/>
                    <a:pt x="44947" y="14246"/>
                  </a:cubicBezTo>
                  <a:cubicBezTo>
                    <a:pt x="37890" y="8654"/>
                    <a:pt x="30111" y="4412"/>
                    <a:pt x="21190" y="2092"/>
                  </a:cubicBezTo>
                  <a:cubicBezTo>
                    <a:pt x="15801" y="700"/>
                    <a:pt x="10275" y="0"/>
                    <a:pt x="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6"/>
            <p:cNvSpPr/>
            <p:nvPr/>
          </p:nvSpPr>
          <p:spPr>
            <a:xfrm rot="-1882822">
              <a:off x="-574491" y="87418"/>
              <a:ext cx="2303212" cy="907046"/>
            </a:xfrm>
            <a:custGeom>
              <a:avLst/>
              <a:gdLst/>
              <a:ahLst/>
              <a:cxnLst/>
              <a:rect l="l" t="t" r="r" b="b"/>
              <a:pathLst>
                <a:path w="74829" h="29469" extrusionOk="0">
                  <a:moveTo>
                    <a:pt x="9900" y="1"/>
                  </a:moveTo>
                  <a:cubicBezTo>
                    <a:pt x="6588" y="1"/>
                    <a:pt x="3268" y="399"/>
                    <a:pt x="1" y="1223"/>
                  </a:cubicBezTo>
                  <a:cubicBezTo>
                    <a:pt x="1294" y="1121"/>
                    <a:pt x="2588" y="1070"/>
                    <a:pt x="3882" y="1070"/>
                  </a:cubicBezTo>
                  <a:cubicBezTo>
                    <a:pt x="7882" y="1070"/>
                    <a:pt x="11875" y="1558"/>
                    <a:pt x="15769" y="2536"/>
                  </a:cubicBezTo>
                  <a:cubicBezTo>
                    <a:pt x="26858" y="5351"/>
                    <a:pt x="35627" y="12407"/>
                    <a:pt x="44795" y="18836"/>
                  </a:cubicBezTo>
                  <a:cubicBezTo>
                    <a:pt x="52689" y="24352"/>
                    <a:pt x="61762" y="29469"/>
                    <a:pt x="71481" y="29469"/>
                  </a:cubicBezTo>
                  <a:cubicBezTo>
                    <a:pt x="72604" y="29260"/>
                    <a:pt x="73707" y="28993"/>
                    <a:pt x="74829" y="28670"/>
                  </a:cubicBezTo>
                  <a:cubicBezTo>
                    <a:pt x="69484" y="28461"/>
                    <a:pt x="64329" y="26787"/>
                    <a:pt x="59536" y="24409"/>
                  </a:cubicBezTo>
                  <a:cubicBezTo>
                    <a:pt x="49417" y="19369"/>
                    <a:pt x="41257" y="11285"/>
                    <a:pt x="31442" y="5769"/>
                  </a:cubicBezTo>
                  <a:cubicBezTo>
                    <a:pt x="24788" y="2027"/>
                    <a:pt x="17367" y="1"/>
                    <a:pt x="9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" name="Google Shape;55;p6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01364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/>
          <p:nvPr/>
        </p:nvSpPr>
        <p:spPr>
          <a:xfrm>
            <a:off x="34" y="-635200"/>
            <a:ext cx="12192236" cy="8128400"/>
          </a:xfrm>
          <a:custGeom>
            <a:avLst/>
            <a:gdLst/>
            <a:ahLst/>
            <a:cxnLst/>
            <a:rect l="l" t="t" r="r" b="b"/>
            <a:pathLst>
              <a:path w="285332" h="190227" extrusionOk="0">
                <a:moveTo>
                  <a:pt x="212805" y="0"/>
                </a:moveTo>
                <a:cubicBezTo>
                  <a:pt x="212254" y="190"/>
                  <a:pt x="211683" y="342"/>
                  <a:pt x="211112" y="476"/>
                </a:cubicBezTo>
                <a:cubicBezTo>
                  <a:pt x="211854" y="361"/>
                  <a:pt x="212577" y="209"/>
                  <a:pt x="213281" y="0"/>
                </a:cubicBezTo>
                <a:close/>
                <a:moveTo>
                  <a:pt x="21931" y="1731"/>
                </a:moveTo>
                <a:lnTo>
                  <a:pt x="21931" y="1731"/>
                </a:lnTo>
                <a:cubicBezTo>
                  <a:pt x="25769" y="2723"/>
                  <a:pt x="28999" y="4785"/>
                  <a:pt x="31821" y="7425"/>
                </a:cubicBezTo>
                <a:lnTo>
                  <a:pt x="31821" y="7425"/>
                </a:lnTo>
                <a:cubicBezTo>
                  <a:pt x="28854" y="4993"/>
                  <a:pt x="25521" y="3077"/>
                  <a:pt x="21931" y="1731"/>
                </a:cubicBezTo>
                <a:close/>
                <a:moveTo>
                  <a:pt x="231826" y="1541"/>
                </a:moveTo>
                <a:cubicBezTo>
                  <a:pt x="229106" y="4774"/>
                  <a:pt x="225568" y="7247"/>
                  <a:pt x="221593" y="8673"/>
                </a:cubicBezTo>
                <a:cubicBezTo>
                  <a:pt x="220990" y="8623"/>
                  <a:pt x="220388" y="8600"/>
                  <a:pt x="219785" y="8600"/>
                </a:cubicBezTo>
                <a:cubicBezTo>
                  <a:pt x="219247" y="8600"/>
                  <a:pt x="218708" y="8619"/>
                  <a:pt x="218169" y="8654"/>
                </a:cubicBezTo>
                <a:cubicBezTo>
                  <a:pt x="221574" y="7532"/>
                  <a:pt x="224845" y="6030"/>
                  <a:pt x="227908" y="4166"/>
                </a:cubicBezTo>
                <a:lnTo>
                  <a:pt x="227927" y="4166"/>
                </a:lnTo>
                <a:cubicBezTo>
                  <a:pt x="229277" y="3386"/>
                  <a:pt x="230571" y="2511"/>
                  <a:pt x="231826" y="1541"/>
                </a:cubicBezTo>
                <a:close/>
                <a:moveTo>
                  <a:pt x="233956" y="114"/>
                </a:moveTo>
                <a:lnTo>
                  <a:pt x="233956" y="114"/>
                </a:lnTo>
                <a:cubicBezTo>
                  <a:pt x="231826" y="4280"/>
                  <a:pt x="228155" y="7437"/>
                  <a:pt x="223742" y="8940"/>
                </a:cubicBezTo>
                <a:cubicBezTo>
                  <a:pt x="223381" y="8883"/>
                  <a:pt x="223038" y="8826"/>
                  <a:pt x="222677" y="8788"/>
                </a:cubicBezTo>
                <a:cubicBezTo>
                  <a:pt x="227223" y="7095"/>
                  <a:pt x="231160" y="4070"/>
                  <a:pt x="233956" y="114"/>
                </a:cubicBezTo>
                <a:close/>
                <a:moveTo>
                  <a:pt x="255241" y="7304"/>
                </a:moveTo>
                <a:lnTo>
                  <a:pt x="255241" y="7323"/>
                </a:lnTo>
                <a:cubicBezTo>
                  <a:pt x="255241" y="7779"/>
                  <a:pt x="255241" y="8236"/>
                  <a:pt x="255260" y="8712"/>
                </a:cubicBezTo>
                <a:cubicBezTo>
                  <a:pt x="255260" y="8788"/>
                  <a:pt x="255241" y="8883"/>
                  <a:pt x="255241" y="8959"/>
                </a:cubicBezTo>
                <a:cubicBezTo>
                  <a:pt x="255222" y="8407"/>
                  <a:pt x="255241" y="7856"/>
                  <a:pt x="255241" y="7304"/>
                </a:cubicBezTo>
                <a:close/>
                <a:moveTo>
                  <a:pt x="13847" y="7894"/>
                </a:moveTo>
                <a:lnTo>
                  <a:pt x="13847" y="7894"/>
                </a:lnTo>
                <a:cubicBezTo>
                  <a:pt x="13486" y="7970"/>
                  <a:pt x="13124" y="8046"/>
                  <a:pt x="12782" y="8122"/>
                </a:cubicBezTo>
                <a:lnTo>
                  <a:pt x="12725" y="8122"/>
                </a:lnTo>
                <a:cubicBezTo>
                  <a:pt x="10442" y="8255"/>
                  <a:pt x="8198" y="8597"/>
                  <a:pt x="5992" y="9149"/>
                </a:cubicBezTo>
                <a:cubicBezTo>
                  <a:pt x="8559" y="8445"/>
                  <a:pt x="11184" y="8027"/>
                  <a:pt x="13847" y="7894"/>
                </a:cubicBezTo>
                <a:close/>
                <a:moveTo>
                  <a:pt x="234888" y="190"/>
                </a:moveTo>
                <a:cubicBezTo>
                  <a:pt x="234413" y="1427"/>
                  <a:pt x="233804" y="2625"/>
                  <a:pt x="233062" y="3728"/>
                </a:cubicBezTo>
                <a:cubicBezTo>
                  <a:pt x="231407" y="6182"/>
                  <a:pt x="228726" y="9035"/>
                  <a:pt x="225606" y="9358"/>
                </a:cubicBezTo>
                <a:cubicBezTo>
                  <a:pt x="225245" y="9263"/>
                  <a:pt x="224864" y="9168"/>
                  <a:pt x="224503" y="9092"/>
                </a:cubicBezTo>
                <a:cubicBezTo>
                  <a:pt x="229011" y="7627"/>
                  <a:pt x="232739" y="4413"/>
                  <a:pt x="234888" y="190"/>
                </a:cubicBezTo>
                <a:close/>
                <a:moveTo>
                  <a:pt x="235383" y="951"/>
                </a:moveTo>
                <a:lnTo>
                  <a:pt x="235383" y="951"/>
                </a:lnTo>
                <a:cubicBezTo>
                  <a:pt x="234983" y="2606"/>
                  <a:pt x="234394" y="4185"/>
                  <a:pt x="233633" y="5687"/>
                </a:cubicBezTo>
                <a:cubicBezTo>
                  <a:pt x="232606" y="7722"/>
                  <a:pt x="230704" y="9967"/>
                  <a:pt x="228459" y="10271"/>
                </a:cubicBezTo>
                <a:cubicBezTo>
                  <a:pt x="227851" y="10024"/>
                  <a:pt x="227242" y="9815"/>
                  <a:pt x="226614" y="9625"/>
                </a:cubicBezTo>
                <a:cubicBezTo>
                  <a:pt x="229068" y="9111"/>
                  <a:pt x="231217" y="7171"/>
                  <a:pt x="232796" y="5231"/>
                </a:cubicBezTo>
                <a:cubicBezTo>
                  <a:pt x="233842" y="3937"/>
                  <a:pt x="234717" y="2492"/>
                  <a:pt x="235383" y="951"/>
                </a:cubicBezTo>
                <a:close/>
                <a:moveTo>
                  <a:pt x="236049" y="1217"/>
                </a:moveTo>
                <a:lnTo>
                  <a:pt x="236049" y="1217"/>
                </a:lnTo>
                <a:cubicBezTo>
                  <a:pt x="235839" y="2549"/>
                  <a:pt x="235497" y="3861"/>
                  <a:pt x="235059" y="5155"/>
                </a:cubicBezTo>
                <a:cubicBezTo>
                  <a:pt x="234356" y="7209"/>
                  <a:pt x="232549" y="10728"/>
                  <a:pt x="230152" y="11013"/>
                </a:cubicBezTo>
                <a:cubicBezTo>
                  <a:pt x="229810" y="10842"/>
                  <a:pt x="229448" y="10671"/>
                  <a:pt x="229087" y="10538"/>
                </a:cubicBezTo>
                <a:cubicBezTo>
                  <a:pt x="230514" y="10233"/>
                  <a:pt x="231864" y="9282"/>
                  <a:pt x="232834" y="8065"/>
                </a:cubicBezTo>
                <a:cubicBezTo>
                  <a:pt x="234356" y="6144"/>
                  <a:pt x="235421" y="3728"/>
                  <a:pt x="236049" y="1217"/>
                </a:cubicBezTo>
                <a:close/>
                <a:moveTo>
                  <a:pt x="225720" y="10671"/>
                </a:moveTo>
                <a:lnTo>
                  <a:pt x="225720" y="10671"/>
                </a:lnTo>
                <a:cubicBezTo>
                  <a:pt x="226196" y="10804"/>
                  <a:pt x="226671" y="10937"/>
                  <a:pt x="227128" y="11108"/>
                </a:cubicBezTo>
                <a:cubicBezTo>
                  <a:pt x="227318" y="11203"/>
                  <a:pt x="227508" y="11317"/>
                  <a:pt x="227679" y="11431"/>
                </a:cubicBezTo>
                <a:cubicBezTo>
                  <a:pt x="227052" y="11146"/>
                  <a:pt x="226386" y="10899"/>
                  <a:pt x="225720" y="10671"/>
                </a:cubicBezTo>
                <a:close/>
                <a:moveTo>
                  <a:pt x="236353" y="3100"/>
                </a:moveTo>
                <a:lnTo>
                  <a:pt x="236353" y="3100"/>
                </a:lnTo>
                <a:cubicBezTo>
                  <a:pt x="236277" y="3690"/>
                  <a:pt x="236182" y="4280"/>
                  <a:pt x="236049" y="4869"/>
                </a:cubicBezTo>
                <a:cubicBezTo>
                  <a:pt x="235763" y="6334"/>
                  <a:pt x="235383" y="7894"/>
                  <a:pt x="234622" y="9206"/>
                </a:cubicBezTo>
                <a:cubicBezTo>
                  <a:pt x="233937" y="10442"/>
                  <a:pt x="232682" y="11508"/>
                  <a:pt x="231350" y="11622"/>
                </a:cubicBezTo>
                <a:cubicBezTo>
                  <a:pt x="231084" y="11470"/>
                  <a:pt x="230837" y="11336"/>
                  <a:pt x="230590" y="11222"/>
                </a:cubicBezTo>
                <a:cubicBezTo>
                  <a:pt x="232016" y="10937"/>
                  <a:pt x="233367" y="9815"/>
                  <a:pt x="234166" y="8540"/>
                </a:cubicBezTo>
                <a:cubicBezTo>
                  <a:pt x="235193" y="6847"/>
                  <a:pt x="235915" y="5021"/>
                  <a:pt x="236353" y="3100"/>
                </a:cubicBezTo>
                <a:close/>
                <a:moveTo>
                  <a:pt x="12875" y="3091"/>
                </a:moveTo>
                <a:cubicBezTo>
                  <a:pt x="21252" y="3091"/>
                  <a:pt x="29307" y="6362"/>
                  <a:pt x="35341" y="12192"/>
                </a:cubicBezTo>
                <a:cubicBezTo>
                  <a:pt x="34941" y="11926"/>
                  <a:pt x="34523" y="11660"/>
                  <a:pt x="34104" y="11412"/>
                </a:cubicBezTo>
                <a:cubicBezTo>
                  <a:pt x="29863" y="7989"/>
                  <a:pt x="24841" y="5668"/>
                  <a:pt x="19496" y="4622"/>
                </a:cubicBezTo>
                <a:cubicBezTo>
                  <a:pt x="17640" y="4271"/>
                  <a:pt x="15801" y="4157"/>
                  <a:pt x="13965" y="4157"/>
                </a:cubicBezTo>
                <a:cubicBezTo>
                  <a:pt x="10627" y="4157"/>
                  <a:pt x="7299" y="4534"/>
                  <a:pt x="3899" y="4546"/>
                </a:cubicBezTo>
                <a:cubicBezTo>
                  <a:pt x="3728" y="4546"/>
                  <a:pt x="3538" y="4546"/>
                  <a:pt x="3367" y="4527"/>
                </a:cubicBezTo>
                <a:cubicBezTo>
                  <a:pt x="6239" y="3785"/>
                  <a:pt x="9111" y="3176"/>
                  <a:pt x="12097" y="3100"/>
                </a:cubicBezTo>
                <a:cubicBezTo>
                  <a:pt x="12357" y="3094"/>
                  <a:pt x="12616" y="3091"/>
                  <a:pt x="12875" y="3091"/>
                </a:cubicBezTo>
                <a:close/>
                <a:moveTo>
                  <a:pt x="233500" y="11279"/>
                </a:moveTo>
                <a:lnTo>
                  <a:pt x="233500" y="11279"/>
                </a:lnTo>
                <a:cubicBezTo>
                  <a:pt x="233348" y="11755"/>
                  <a:pt x="233272" y="12249"/>
                  <a:pt x="233272" y="12763"/>
                </a:cubicBezTo>
                <a:cubicBezTo>
                  <a:pt x="232872" y="12497"/>
                  <a:pt x="232473" y="12249"/>
                  <a:pt x="232073" y="12021"/>
                </a:cubicBezTo>
                <a:cubicBezTo>
                  <a:pt x="232587" y="11869"/>
                  <a:pt x="233081" y="11622"/>
                  <a:pt x="233500" y="11279"/>
                </a:cubicBezTo>
                <a:close/>
                <a:moveTo>
                  <a:pt x="234945" y="9777"/>
                </a:moveTo>
                <a:lnTo>
                  <a:pt x="234945" y="9777"/>
                </a:lnTo>
                <a:cubicBezTo>
                  <a:pt x="234508" y="11108"/>
                  <a:pt x="234470" y="12516"/>
                  <a:pt x="234812" y="13866"/>
                </a:cubicBezTo>
                <a:cubicBezTo>
                  <a:pt x="234470" y="13600"/>
                  <a:pt x="234127" y="13353"/>
                  <a:pt x="233766" y="13105"/>
                </a:cubicBezTo>
                <a:cubicBezTo>
                  <a:pt x="233709" y="12154"/>
                  <a:pt x="233937" y="11184"/>
                  <a:pt x="234470" y="10385"/>
                </a:cubicBezTo>
                <a:cubicBezTo>
                  <a:pt x="234641" y="10195"/>
                  <a:pt x="234793" y="9986"/>
                  <a:pt x="234945" y="9777"/>
                </a:cubicBezTo>
                <a:close/>
                <a:moveTo>
                  <a:pt x="18886" y="8083"/>
                </a:moveTo>
                <a:cubicBezTo>
                  <a:pt x="19192" y="8083"/>
                  <a:pt x="19497" y="8089"/>
                  <a:pt x="19801" y="8103"/>
                </a:cubicBezTo>
                <a:cubicBezTo>
                  <a:pt x="25507" y="8807"/>
                  <a:pt x="30985" y="10804"/>
                  <a:pt x="35797" y="13961"/>
                </a:cubicBezTo>
                <a:cubicBezTo>
                  <a:pt x="36140" y="14285"/>
                  <a:pt x="36444" y="14589"/>
                  <a:pt x="36767" y="14931"/>
                </a:cubicBezTo>
                <a:cubicBezTo>
                  <a:pt x="30966" y="10937"/>
                  <a:pt x="24214" y="8597"/>
                  <a:pt x="17214" y="8141"/>
                </a:cubicBezTo>
                <a:cubicBezTo>
                  <a:pt x="17767" y="8104"/>
                  <a:pt x="18327" y="8083"/>
                  <a:pt x="18886" y="8083"/>
                </a:cubicBezTo>
                <a:close/>
                <a:moveTo>
                  <a:pt x="235763" y="8540"/>
                </a:moveTo>
                <a:lnTo>
                  <a:pt x="235763" y="8540"/>
                </a:lnTo>
                <a:cubicBezTo>
                  <a:pt x="235535" y="10880"/>
                  <a:pt x="235649" y="13219"/>
                  <a:pt x="236486" y="15274"/>
                </a:cubicBezTo>
                <a:lnTo>
                  <a:pt x="236467" y="15274"/>
                </a:lnTo>
                <a:cubicBezTo>
                  <a:pt x="236201" y="15045"/>
                  <a:pt x="235934" y="14798"/>
                  <a:pt x="235668" y="14570"/>
                </a:cubicBezTo>
                <a:cubicBezTo>
                  <a:pt x="234964" y="12611"/>
                  <a:pt x="235002" y="10480"/>
                  <a:pt x="235763" y="8540"/>
                </a:cubicBezTo>
                <a:close/>
                <a:moveTo>
                  <a:pt x="128486" y="11850"/>
                </a:moveTo>
                <a:cubicBezTo>
                  <a:pt x="128315" y="12192"/>
                  <a:pt x="128124" y="12516"/>
                  <a:pt x="127972" y="12839"/>
                </a:cubicBezTo>
                <a:cubicBezTo>
                  <a:pt x="127497" y="13752"/>
                  <a:pt x="127059" y="14684"/>
                  <a:pt x="126679" y="15635"/>
                </a:cubicBezTo>
                <a:cubicBezTo>
                  <a:pt x="126793" y="15236"/>
                  <a:pt x="126945" y="14836"/>
                  <a:pt x="127097" y="14437"/>
                </a:cubicBezTo>
                <a:cubicBezTo>
                  <a:pt x="127516" y="13562"/>
                  <a:pt x="127991" y="12706"/>
                  <a:pt x="128486" y="11850"/>
                </a:cubicBezTo>
                <a:close/>
                <a:moveTo>
                  <a:pt x="201678" y="13296"/>
                </a:moveTo>
                <a:lnTo>
                  <a:pt x="201678" y="13296"/>
                </a:lnTo>
                <a:cubicBezTo>
                  <a:pt x="200803" y="14094"/>
                  <a:pt x="200023" y="15007"/>
                  <a:pt x="199395" y="16015"/>
                </a:cubicBezTo>
                <a:cubicBezTo>
                  <a:pt x="199662" y="15464"/>
                  <a:pt x="199928" y="14893"/>
                  <a:pt x="200175" y="14342"/>
                </a:cubicBezTo>
                <a:cubicBezTo>
                  <a:pt x="200670" y="13980"/>
                  <a:pt x="201164" y="13619"/>
                  <a:pt x="201678" y="13296"/>
                </a:cubicBezTo>
                <a:close/>
                <a:moveTo>
                  <a:pt x="59992" y="15464"/>
                </a:moveTo>
                <a:lnTo>
                  <a:pt x="59992" y="15464"/>
                </a:lnTo>
                <a:cubicBezTo>
                  <a:pt x="60106" y="15692"/>
                  <a:pt x="60201" y="15920"/>
                  <a:pt x="60315" y="16149"/>
                </a:cubicBezTo>
                <a:cubicBezTo>
                  <a:pt x="60239" y="16035"/>
                  <a:pt x="60163" y="15939"/>
                  <a:pt x="60068" y="15825"/>
                </a:cubicBezTo>
                <a:cubicBezTo>
                  <a:pt x="60049" y="15711"/>
                  <a:pt x="60030" y="15597"/>
                  <a:pt x="59992" y="15464"/>
                </a:cubicBezTo>
                <a:close/>
                <a:moveTo>
                  <a:pt x="141287" y="12116"/>
                </a:moveTo>
                <a:lnTo>
                  <a:pt x="141287" y="12116"/>
                </a:lnTo>
                <a:cubicBezTo>
                  <a:pt x="140887" y="14056"/>
                  <a:pt x="139879" y="15825"/>
                  <a:pt x="138434" y="17176"/>
                </a:cubicBezTo>
                <a:lnTo>
                  <a:pt x="138300" y="17271"/>
                </a:lnTo>
                <a:cubicBezTo>
                  <a:pt x="138529" y="17062"/>
                  <a:pt x="138738" y="16833"/>
                  <a:pt x="138928" y="16605"/>
                </a:cubicBezTo>
                <a:cubicBezTo>
                  <a:pt x="140031" y="15293"/>
                  <a:pt x="140830" y="13771"/>
                  <a:pt x="141287" y="12116"/>
                </a:cubicBezTo>
                <a:close/>
                <a:moveTo>
                  <a:pt x="133602" y="2473"/>
                </a:moveTo>
                <a:lnTo>
                  <a:pt x="133602" y="2473"/>
                </a:lnTo>
                <a:cubicBezTo>
                  <a:pt x="130787" y="7475"/>
                  <a:pt x="127002" y="12192"/>
                  <a:pt x="125290" y="17366"/>
                </a:cubicBezTo>
                <a:cubicBezTo>
                  <a:pt x="125918" y="13847"/>
                  <a:pt x="127516" y="10785"/>
                  <a:pt x="129646" y="7818"/>
                </a:cubicBezTo>
                <a:lnTo>
                  <a:pt x="129627" y="7818"/>
                </a:lnTo>
                <a:cubicBezTo>
                  <a:pt x="130882" y="6049"/>
                  <a:pt x="132290" y="4299"/>
                  <a:pt x="133602" y="2473"/>
                </a:cubicBezTo>
                <a:close/>
                <a:moveTo>
                  <a:pt x="221954" y="6657"/>
                </a:moveTo>
                <a:cubicBezTo>
                  <a:pt x="220052" y="7513"/>
                  <a:pt x="218093" y="8236"/>
                  <a:pt x="216096" y="8902"/>
                </a:cubicBezTo>
                <a:cubicBezTo>
                  <a:pt x="214289" y="9206"/>
                  <a:pt x="212539" y="9720"/>
                  <a:pt x="210865" y="10423"/>
                </a:cubicBezTo>
                <a:cubicBezTo>
                  <a:pt x="206756" y="10880"/>
                  <a:pt x="202971" y="12858"/>
                  <a:pt x="200270" y="15977"/>
                </a:cubicBezTo>
                <a:cubicBezTo>
                  <a:pt x="199795" y="16529"/>
                  <a:pt x="199376" y="17100"/>
                  <a:pt x="198996" y="17689"/>
                </a:cubicBezTo>
                <a:cubicBezTo>
                  <a:pt x="199300" y="17005"/>
                  <a:pt x="199662" y="16358"/>
                  <a:pt x="200080" y="15730"/>
                </a:cubicBezTo>
                <a:cubicBezTo>
                  <a:pt x="201887" y="13029"/>
                  <a:pt x="204664" y="11679"/>
                  <a:pt x="207727" y="10823"/>
                </a:cubicBezTo>
                <a:cubicBezTo>
                  <a:pt x="212539" y="9510"/>
                  <a:pt x="217389" y="8616"/>
                  <a:pt x="221954" y="6657"/>
                </a:cubicBezTo>
                <a:close/>
                <a:moveTo>
                  <a:pt x="60467" y="16757"/>
                </a:moveTo>
                <a:lnTo>
                  <a:pt x="60467" y="16757"/>
                </a:lnTo>
                <a:cubicBezTo>
                  <a:pt x="60600" y="16928"/>
                  <a:pt x="60734" y="17081"/>
                  <a:pt x="60848" y="17233"/>
                </a:cubicBezTo>
                <a:cubicBezTo>
                  <a:pt x="60981" y="17480"/>
                  <a:pt x="61114" y="17708"/>
                  <a:pt x="61247" y="17956"/>
                </a:cubicBezTo>
                <a:lnTo>
                  <a:pt x="60981" y="17651"/>
                </a:lnTo>
                <a:cubicBezTo>
                  <a:pt x="60981" y="17613"/>
                  <a:pt x="60962" y="17575"/>
                  <a:pt x="60943" y="17556"/>
                </a:cubicBezTo>
                <a:cubicBezTo>
                  <a:pt x="60791" y="17290"/>
                  <a:pt x="60619" y="17024"/>
                  <a:pt x="60467" y="16757"/>
                </a:cubicBezTo>
                <a:close/>
                <a:moveTo>
                  <a:pt x="236790" y="5079"/>
                </a:moveTo>
                <a:lnTo>
                  <a:pt x="236790" y="5079"/>
                </a:lnTo>
                <a:cubicBezTo>
                  <a:pt x="236828" y="9758"/>
                  <a:pt x="237951" y="14189"/>
                  <a:pt x="239529" y="18507"/>
                </a:cubicBezTo>
                <a:lnTo>
                  <a:pt x="239510" y="18526"/>
                </a:lnTo>
                <a:cubicBezTo>
                  <a:pt x="235953" y="14855"/>
                  <a:pt x="235877" y="9853"/>
                  <a:pt x="236790" y="5079"/>
                </a:cubicBezTo>
                <a:close/>
                <a:moveTo>
                  <a:pt x="41580" y="18526"/>
                </a:moveTo>
                <a:lnTo>
                  <a:pt x="41694" y="18640"/>
                </a:lnTo>
                <a:lnTo>
                  <a:pt x="41694" y="18640"/>
                </a:lnTo>
                <a:lnTo>
                  <a:pt x="41637" y="18602"/>
                </a:lnTo>
                <a:lnTo>
                  <a:pt x="41580" y="18526"/>
                </a:lnTo>
                <a:close/>
                <a:moveTo>
                  <a:pt x="140374" y="5801"/>
                </a:moveTo>
                <a:cubicBezTo>
                  <a:pt x="139936" y="9758"/>
                  <a:pt x="138966" y="13638"/>
                  <a:pt x="136037" y="16510"/>
                </a:cubicBezTo>
                <a:cubicBezTo>
                  <a:pt x="135086" y="17404"/>
                  <a:pt x="134078" y="18241"/>
                  <a:pt x="132994" y="18964"/>
                </a:cubicBezTo>
                <a:cubicBezTo>
                  <a:pt x="136208" y="14988"/>
                  <a:pt x="138795" y="10557"/>
                  <a:pt x="140374" y="5801"/>
                </a:cubicBezTo>
                <a:close/>
                <a:moveTo>
                  <a:pt x="142637" y="14703"/>
                </a:moveTo>
                <a:lnTo>
                  <a:pt x="142637" y="14703"/>
                </a:lnTo>
                <a:cubicBezTo>
                  <a:pt x="142618" y="15749"/>
                  <a:pt x="142295" y="16757"/>
                  <a:pt x="141705" y="17632"/>
                </a:cubicBezTo>
                <a:lnTo>
                  <a:pt x="141686" y="17632"/>
                </a:lnTo>
                <a:cubicBezTo>
                  <a:pt x="141135" y="18374"/>
                  <a:pt x="140393" y="18945"/>
                  <a:pt x="139518" y="19268"/>
                </a:cubicBezTo>
                <a:lnTo>
                  <a:pt x="139042" y="19268"/>
                </a:lnTo>
                <a:cubicBezTo>
                  <a:pt x="140792" y="18260"/>
                  <a:pt x="142067" y="16624"/>
                  <a:pt x="142637" y="14703"/>
                </a:cubicBezTo>
                <a:close/>
                <a:moveTo>
                  <a:pt x="143170" y="14608"/>
                </a:moveTo>
                <a:cubicBezTo>
                  <a:pt x="143303" y="14988"/>
                  <a:pt x="143474" y="15350"/>
                  <a:pt x="143645" y="15730"/>
                </a:cubicBezTo>
                <a:cubicBezTo>
                  <a:pt x="143474" y="17290"/>
                  <a:pt x="142656" y="18659"/>
                  <a:pt x="140792" y="19268"/>
                </a:cubicBezTo>
                <a:cubicBezTo>
                  <a:pt x="140735" y="19287"/>
                  <a:pt x="140697" y="19306"/>
                  <a:pt x="140659" y="19344"/>
                </a:cubicBezTo>
                <a:cubicBezTo>
                  <a:pt x="140545" y="19344"/>
                  <a:pt x="140450" y="19325"/>
                  <a:pt x="140336" y="19306"/>
                </a:cubicBezTo>
                <a:cubicBezTo>
                  <a:pt x="141020" y="18983"/>
                  <a:pt x="141610" y="18507"/>
                  <a:pt x="142067" y="17899"/>
                </a:cubicBezTo>
                <a:cubicBezTo>
                  <a:pt x="142751" y="16948"/>
                  <a:pt x="143132" y="15787"/>
                  <a:pt x="143170" y="14608"/>
                </a:cubicBezTo>
                <a:close/>
                <a:moveTo>
                  <a:pt x="142048" y="11279"/>
                </a:moveTo>
                <a:cubicBezTo>
                  <a:pt x="142181" y="11774"/>
                  <a:pt x="142333" y="12268"/>
                  <a:pt x="142504" y="12763"/>
                </a:cubicBezTo>
                <a:lnTo>
                  <a:pt x="142504" y="12782"/>
                </a:lnTo>
                <a:cubicBezTo>
                  <a:pt x="142504" y="12820"/>
                  <a:pt x="142504" y="12858"/>
                  <a:pt x="142523" y="12896"/>
                </a:cubicBezTo>
                <a:cubicBezTo>
                  <a:pt x="142485" y="14285"/>
                  <a:pt x="142029" y="15635"/>
                  <a:pt x="141192" y="16738"/>
                </a:cubicBezTo>
                <a:cubicBezTo>
                  <a:pt x="140107" y="18165"/>
                  <a:pt x="138510" y="19135"/>
                  <a:pt x="136741" y="19420"/>
                </a:cubicBezTo>
                <a:cubicBezTo>
                  <a:pt x="136551" y="19439"/>
                  <a:pt x="136360" y="19458"/>
                  <a:pt x="136170" y="19496"/>
                </a:cubicBezTo>
                <a:lnTo>
                  <a:pt x="135904" y="19534"/>
                </a:lnTo>
                <a:cubicBezTo>
                  <a:pt x="137330" y="18735"/>
                  <a:pt x="138700" y="17861"/>
                  <a:pt x="139746" y="16586"/>
                </a:cubicBezTo>
                <a:cubicBezTo>
                  <a:pt x="141020" y="15064"/>
                  <a:pt x="141800" y="13238"/>
                  <a:pt x="142048" y="11279"/>
                </a:cubicBezTo>
                <a:close/>
                <a:moveTo>
                  <a:pt x="144083" y="16681"/>
                </a:moveTo>
                <a:cubicBezTo>
                  <a:pt x="144235" y="16986"/>
                  <a:pt x="144387" y="17290"/>
                  <a:pt x="144539" y="17594"/>
                </a:cubicBezTo>
                <a:cubicBezTo>
                  <a:pt x="144292" y="18602"/>
                  <a:pt x="143493" y="19401"/>
                  <a:pt x="142485" y="19667"/>
                </a:cubicBezTo>
                <a:cubicBezTo>
                  <a:pt x="142257" y="19610"/>
                  <a:pt x="142029" y="19572"/>
                  <a:pt x="141800" y="19515"/>
                </a:cubicBezTo>
                <a:cubicBezTo>
                  <a:pt x="142904" y="18907"/>
                  <a:pt x="143721" y="17899"/>
                  <a:pt x="144083" y="16681"/>
                </a:cubicBezTo>
                <a:close/>
                <a:moveTo>
                  <a:pt x="144806" y="18089"/>
                </a:moveTo>
                <a:lnTo>
                  <a:pt x="145034" y="18469"/>
                </a:lnTo>
                <a:cubicBezTo>
                  <a:pt x="145015" y="19173"/>
                  <a:pt x="144577" y="19801"/>
                  <a:pt x="143950" y="20105"/>
                </a:cubicBezTo>
                <a:cubicBezTo>
                  <a:pt x="143721" y="20010"/>
                  <a:pt x="143512" y="19953"/>
                  <a:pt x="143284" y="19877"/>
                </a:cubicBezTo>
                <a:cubicBezTo>
                  <a:pt x="144007" y="19496"/>
                  <a:pt x="144558" y="18850"/>
                  <a:pt x="144806" y="18089"/>
                </a:cubicBezTo>
                <a:close/>
                <a:moveTo>
                  <a:pt x="145281" y="18888"/>
                </a:moveTo>
                <a:cubicBezTo>
                  <a:pt x="145395" y="19097"/>
                  <a:pt x="145528" y="19287"/>
                  <a:pt x="145662" y="19496"/>
                </a:cubicBezTo>
                <a:cubicBezTo>
                  <a:pt x="145547" y="19858"/>
                  <a:pt x="145281" y="20162"/>
                  <a:pt x="144920" y="20295"/>
                </a:cubicBezTo>
                <a:cubicBezTo>
                  <a:pt x="144863" y="20314"/>
                  <a:pt x="144806" y="20371"/>
                  <a:pt x="144806" y="20447"/>
                </a:cubicBezTo>
                <a:cubicBezTo>
                  <a:pt x="144691" y="20390"/>
                  <a:pt x="144596" y="20352"/>
                  <a:pt x="144482" y="20295"/>
                </a:cubicBezTo>
                <a:cubicBezTo>
                  <a:pt x="144901" y="19953"/>
                  <a:pt x="145205" y="19439"/>
                  <a:pt x="145281" y="18888"/>
                </a:cubicBezTo>
                <a:close/>
                <a:moveTo>
                  <a:pt x="192529" y="685"/>
                </a:moveTo>
                <a:lnTo>
                  <a:pt x="192529" y="685"/>
                </a:lnTo>
                <a:cubicBezTo>
                  <a:pt x="192187" y="2302"/>
                  <a:pt x="191635" y="3880"/>
                  <a:pt x="190874" y="5345"/>
                </a:cubicBezTo>
                <a:cubicBezTo>
                  <a:pt x="188801" y="9377"/>
                  <a:pt x="185244" y="12097"/>
                  <a:pt x="181896" y="15026"/>
                </a:cubicBezTo>
                <a:cubicBezTo>
                  <a:pt x="179823" y="16833"/>
                  <a:pt x="177864" y="18774"/>
                  <a:pt x="176038" y="20828"/>
                </a:cubicBezTo>
                <a:cubicBezTo>
                  <a:pt x="178111" y="18146"/>
                  <a:pt x="180356" y="15635"/>
                  <a:pt x="182771" y="13276"/>
                </a:cubicBezTo>
                <a:cubicBezTo>
                  <a:pt x="186480" y="9663"/>
                  <a:pt x="190570" y="5535"/>
                  <a:pt x="192529" y="685"/>
                </a:cubicBezTo>
                <a:close/>
                <a:moveTo>
                  <a:pt x="145871" y="19858"/>
                </a:moveTo>
                <a:cubicBezTo>
                  <a:pt x="146042" y="20067"/>
                  <a:pt x="146194" y="20295"/>
                  <a:pt x="146346" y="20523"/>
                </a:cubicBezTo>
                <a:cubicBezTo>
                  <a:pt x="146289" y="20695"/>
                  <a:pt x="146194" y="20847"/>
                  <a:pt x="146080" y="20980"/>
                </a:cubicBezTo>
                <a:cubicBezTo>
                  <a:pt x="145871" y="20904"/>
                  <a:pt x="145662" y="20828"/>
                  <a:pt x="145452" y="20752"/>
                </a:cubicBezTo>
                <a:cubicBezTo>
                  <a:pt x="145395" y="20714"/>
                  <a:pt x="145319" y="20676"/>
                  <a:pt x="145262" y="20657"/>
                </a:cubicBezTo>
                <a:cubicBezTo>
                  <a:pt x="145566" y="20485"/>
                  <a:pt x="145795" y="20200"/>
                  <a:pt x="145871" y="19858"/>
                </a:cubicBezTo>
                <a:close/>
                <a:moveTo>
                  <a:pt x="141097" y="6524"/>
                </a:moveTo>
                <a:lnTo>
                  <a:pt x="141097" y="6524"/>
                </a:lnTo>
                <a:cubicBezTo>
                  <a:pt x="141154" y="10461"/>
                  <a:pt x="140431" y="14304"/>
                  <a:pt x="137311" y="17138"/>
                </a:cubicBezTo>
                <a:cubicBezTo>
                  <a:pt x="135485" y="18793"/>
                  <a:pt x="133317" y="19915"/>
                  <a:pt x="131187" y="21132"/>
                </a:cubicBezTo>
                <a:cubicBezTo>
                  <a:pt x="133450" y="19496"/>
                  <a:pt x="135923" y="18051"/>
                  <a:pt x="137673" y="15825"/>
                </a:cubicBezTo>
                <a:cubicBezTo>
                  <a:pt x="139765" y="13162"/>
                  <a:pt x="140659" y="9872"/>
                  <a:pt x="141097" y="6524"/>
                </a:cubicBezTo>
                <a:close/>
                <a:moveTo>
                  <a:pt x="138262" y="818"/>
                </a:moveTo>
                <a:lnTo>
                  <a:pt x="138262" y="818"/>
                </a:lnTo>
                <a:cubicBezTo>
                  <a:pt x="136912" y="5041"/>
                  <a:pt x="134896" y="9016"/>
                  <a:pt x="132290" y="12592"/>
                </a:cubicBezTo>
                <a:cubicBezTo>
                  <a:pt x="130331" y="15312"/>
                  <a:pt x="128162" y="18127"/>
                  <a:pt x="126660" y="21170"/>
                </a:cubicBezTo>
                <a:cubicBezTo>
                  <a:pt x="128200" y="17119"/>
                  <a:pt x="130977" y="13353"/>
                  <a:pt x="133279" y="9834"/>
                </a:cubicBezTo>
                <a:cubicBezTo>
                  <a:pt x="135162" y="6981"/>
                  <a:pt x="136931" y="3975"/>
                  <a:pt x="138262" y="818"/>
                </a:cubicBezTo>
                <a:close/>
                <a:moveTo>
                  <a:pt x="78841" y="20619"/>
                </a:moveTo>
                <a:lnTo>
                  <a:pt x="78841" y="20619"/>
                </a:lnTo>
                <a:cubicBezTo>
                  <a:pt x="78822" y="20828"/>
                  <a:pt x="78803" y="21018"/>
                  <a:pt x="78784" y="21227"/>
                </a:cubicBezTo>
                <a:cubicBezTo>
                  <a:pt x="78765" y="21151"/>
                  <a:pt x="78746" y="21056"/>
                  <a:pt x="78746" y="20980"/>
                </a:cubicBezTo>
                <a:cubicBezTo>
                  <a:pt x="78765" y="20866"/>
                  <a:pt x="78803" y="20752"/>
                  <a:pt x="78822" y="20638"/>
                </a:cubicBezTo>
                <a:lnTo>
                  <a:pt x="78841" y="20619"/>
                </a:lnTo>
                <a:close/>
                <a:moveTo>
                  <a:pt x="146582" y="20876"/>
                </a:moveTo>
                <a:cubicBezTo>
                  <a:pt x="146694" y="21025"/>
                  <a:pt x="146805" y="21173"/>
                  <a:pt x="146917" y="21322"/>
                </a:cubicBezTo>
                <a:cubicBezTo>
                  <a:pt x="146765" y="21246"/>
                  <a:pt x="146613" y="21189"/>
                  <a:pt x="146460" y="21132"/>
                </a:cubicBezTo>
                <a:cubicBezTo>
                  <a:pt x="146512" y="21047"/>
                  <a:pt x="146548" y="20961"/>
                  <a:pt x="146582" y="20876"/>
                </a:cubicBezTo>
                <a:close/>
                <a:moveTo>
                  <a:pt x="41294" y="476"/>
                </a:moveTo>
                <a:cubicBezTo>
                  <a:pt x="43120" y="3804"/>
                  <a:pt x="45403" y="6866"/>
                  <a:pt x="48047" y="9586"/>
                </a:cubicBezTo>
                <a:cubicBezTo>
                  <a:pt x="52250" y="13961"/>
                  <a:pt x="56967" y="17861"/>
                  <a:pt x="61532" y="21836"/>
                </a:cubicBezTo>
                <a:cubicBezTo>
                  <a:pt x="57177" y="18735"/>
                  <a:pt x="52764" y="15692"/>
                  <a:pt x="48960" y="11926"/>
                </a:cubicBezTo>
                <a:cubicBezTo>
                  <a:pt x="45650" y="8673"/>
                  <a:pt x="43044" y="4774"/>
                  <a:pt x="41294" y="476"/>
                </a:cubicBezTo>
                <a:close/>
                <a:moveTo>
                  <a:pt x="206110" y="13124"/>
                </a:moveTo>
                <a:cubicBezTo>
                  <a:pt x="203028" y="15312"/>
                  <a:pt x="200480" y="18146"/>
                  <a:pt x="198654" y="21455"/>
                </a:cubicBezTo>
                <a:lnTo>
                  <a:pt x="198425" y="21893"/>
                </a:lnTo>
                <a:cubicBezTo>
                  <a:pt x="198844" y="20676"/>
                  <a:pt x="199395" y="19515"/>
                  <a:pt x="200080" y="18412"/>
                </a:cubicBezTo>
                <a:cubicBezTo>
                  <a:pt x="201564" y="16130"/>
                  <a:pt x="203637" y="14285"/>
                  <a:pt x="206110" y="13124"/>
                </a:cubicBezTo>
                <a:close/>
                <a:moveTo>
                  <a:pt x="139632" y="3937"/>
                </a:moveTo>
                <a:lnTo>
                  <a:pt x="139632" y="3937"/>
                </a:lnTo>
                <a:cubicBezTo>
                  <a:pt x="139099" y="6657"/>
                  <a:pt x="138205" y="9282"/>
                  <a:pt x="136969" y="11755"/>
                </a:cubicBezTo>
                <a:cubicBezTo>
                  <a:pt x="136474" y="12649"/>
                  <a:pt x="135961" y="13543"/>
                  <a:pt x="135390" y="14399"/>
                </a:cubicBezTo>
                <a:cubicBezTo>
                  <a:pt x="133412" y="17214"/>
                  <a:pt x="130711" y="19553"/>
                  <a:pt x="128638" y="22254"/>
                </a:cubicBezTo>
                <a:cubicBezTo>
                  <a:pt x="128162" y="22673"/>
                  <a:pt x="127725" y="23110"/>
                  <a:pt x="127306" y="23605"/>
                </a:cubicBezTo>
                <a:cubicBezTo>
                  <a:pt x="127478" y="23205"/>
                  <a:pt x="127649" y="22806"/>
                  <a:pt x="127839" y="22425"/>
                </a:cubicBezTo>
                <a:cubicBezTo>
                  <a:pt x="130160" y="18412"/>
                  <a:pt x="133812" y="14912"/>
                  <a:pt x="136170" y="11051"/>
                </a:cubicBezTo>
                <a:cubicBezTo>
                  <a:pt x="136227" y="10956"/>
                  <a:pt x="136284" y="10861"/>
                  <a:pt x="136341" y="10766"/>
                </a:cubicBezTo>
                <a:cubicBezTo>
                  <a:pt x="136474" y="10557"/>
                  <a:pt x="136627" y="10328"/>
                  <a:pt x="136760" y="10119"/>
                </a:cubicBezTo>
                <a:cubicBezTo>
                  <a:pt x="137958" y="8179"/>
                  <a:pt x="138928" y="6106"/>
                  <a:pt x="139632" y="3937"/>
                </a:cubicBezTo>
                <a:close/>
                <a:moveTo>
                  <a:pt x="78081" y="23548"/>
                </a:moveTo>
                <a:cubicBezTo>
                  <a:pt x="78100" y="23852"/>
                  <a:pt x="78119" y="24175"/>
                  <a:pt x="78138" y="24499"/>
                </a:cubicBezTo>
                <a:cubicBezTo>
                  <a:pt x="78119" y="24271"/>
                  <a:pt x="78081" y="24042"/>
                  <a:pt x="78042" y="23814"/>
                </a:cubicBezTo>
                <a:cubicBezTo>
                  <a:pt x="78062" y="23719"/>
                  <a:pt x="78062" y="23624"/>
                  <a:pt x="78081" y="23548"/>
                </a:cubicBezTo>
                <a:close/>
                <a:moveTo>
                  <a:pt x="218949" y="24423"/>
                </a:moveTo>
                <a:cubicBezTo>
                  <a:pt x="218930" y="24442"/>
                  <a:pt x="218911" y="24480"/>
                  <a:pt x="218911" y="24518"/>
                </a:cubicBezTo>
                <a:cubicBezTo>
                  <a:pt x="218702" y="24480"/>
                  <a:pt x="218511" y="24461"/>
                  <a:pt x="218302" y="24461"/>
                </a:cubicBezTo>
                <a:cubicBezTo>
                  <a:pt x="218511" y="24442"/>
                  <a:pt x="218721" y="24423"/>
                  <a:pt x="218949" y="24423"/>
                </a:cubicBezTo>
                <a:close/>
                <a:moveTo>
                  <a:pt x="216047" y="15475"/>
                </a:moveTo>
                <a:cubicBezTo>
                  <a:pt x="218932" y="15475"/>
                  <a:pt x="221624" y="16953"/>
                  <a:pt x="223704" y="18869"/>
                </a:cubicBezTo>
                <a:cubicBezTo>
                  <a:pt x="225777" y="20828"/>
                  <a:pt x="227584" y="23072"/>
                  <a:pt x="229049" y="25526"/>
                </a:cubicBezTo>
                <a:cubicBezTo>
                  <a:pt x="225509" y="21133"/>
                  <a:pt x="220254" y="17644"/>
                  <a:pt x="214708" y="17644"/>
                </a:cubicBezTo>
                <a:cubicBezTo>
                  <a:pt x="214562" y="17644"/>
                  <a:pt x="214416" y="17646"/>
                  <a:pt x="214270" y="17651"/>
                </a:cubicBezTo>
                <a:cubicBezTo>
                  <a:pt x="210351" y="17784"/>
                  <a:pt x="207555" y="20371"/>
                  <a:pt x="205520" y="23700"/>
                </a:cubicBezTo>
                <a:cubicBezTo>
                  <a:pt x="206395" y="22159"/>
                  <a:pt x="207422" y="20714"/>
                  <a:pt x="208602" y="19382"/>
                </a:cubicBezTo>
                <a:cubicBezTo>
                  <a:pt x="210447" y="17328"/>
                  <a:pt x="212824" y="15616"/>
                  <a:pt x="215677" y="15483"/>
                </a:cubicBezTo>
                <a:cubicBezTo>
                  <a:pt x="215801" y="15477"/>
                  <a:pt x="215924" y="15475"/>
                  <a:pt x="216047" y="15475"/>
                </a:cubicBezTo>
                <a:close/>
                <a:moveTo>
                  <a:pt x="227014" y="12040"/>
                </a:moveTo>
                <a:cubicBezTo>
                  <a:pt x="228041" y="12459"/>
                  <a:pt x="229049" y="12953"/>
                  <a:pt x="229981" y="13562"/>
                </a:cubicBezTo>
                <a:cubicBezTo>
                  <a:pt x="234242" y="16263"/>
                  <a:pt x="236581" y="20714"/>
                  <a:pt x="237741" y="25526"/>
                </a:cubicBezTo>
                <a:lnTo>
                  <a:pt x="237741" y="25545"/>
                </a:lnTo>
                <a:cubicBezTo>
                  <a:pt x="236752" y="22616"/>
                  <a:pt x="235288" y="19877"/>
                  <a:pt x="233386" y="17442"/>
                </a:cubicBezTo>
                <a:cubicBezTo>
                  <a:pt x="231655" y="15217"/>
                  <a:pt x="229486" y="13391"/>
                  <a:pt x="227014" y="12040"/>
                </a:cubicBezTo>
                <a:close/>
                <a:moveTo>
                  <a:pt x="214691" y="18524"/>
                </a:moveTo>
                <a:cubicBezTo>
                  <a:pt x="214753" y="18524"/>
                  <a:pt x="214816" y="18525"/>
                  <a:pt x="214878" y="18526"/>
                </a:cubicBezTo>
                <a:cubicBezTo>
                  <a:pt x="220356" y="18659"/>
                  <a:pt x="225454" y="22197"/>
                  <a:pt x="228783" y="26572"/>
                </a:cubicBezTo>
                <a:lnTo>
                  <a:pt x="228764" y="26572"/>
                </a:lnTo>
                <a:cubicBezTo>
                  <a:pt x="228193" y="25925"/>
                  <a:pt x="227584" y="25317"/>
                  <a:pt x="226957" y="24746"/>
                </a:cubicBezTo>
                <a:cubicBezTo>
                  <a:pt x="223855" y="21970"/>
                  <a:pt x="219780" y="20328"/>
                  <a:pt x="215680" y="20328"/>
                </a:cubicBezTo>
                <a:cubicBezTo>
                  <a:pt x="213796" y="20328"/>
                  <a:pt x="211907" y="20675"/>
                  <a:pt x="210104" y="21417"/>
                </a:cubicBezTo>
                <a:cubicBezTo>
                  <a:pt x="208868" y="21912"/>
                  <a:pt x="207727" y="22597"/>
                  <a:pt x="206718" y="23453"/>
                </a:cubicBezTo>
                <a:cubicBezTo>
                  <a:pt x="208643" y="20612"/>
                  <a:pt x="211192" y="18524"/>
                  <a:pt x="214691" y="18524"/>
                </a:cubicBezTo>
                <a:close/>
                <a:moveTo>
                  <a:pt x="68741" y="15958"/>
                </a:moveTo>
                <a:lnTo>
                  <a:pt x="68741" y="15958"/>
                </a:lnTo>
                <a:cubicBezTo>
                  <a:pt x="69825" y="17404"/>
                  <a:pt x="70948" y="18831"/>
                  <a:pt x="71956" y="20314"/>
                </a:cubicBezTo>
                <a:cubicBezTo>
                  <a:pt x="73306" y="22311"/>
                  <a:pt x="74486" y="24423"/>
                  <a:pt x="75513" y="26591"/>
                </a:cubicBezTo>
                <a:cubicBezTo>
                  <a:pt x="73401" y="22996"/>
                  <a:pt x="70891" y="19534"/>
                  <a:pt x="68741" y="15958"/>
                </a:cubicBezTo>
                <a:close/>
                <a:moveTo>
                  <a:pt x="185263" y="24518"/>
                </a:moveTo>
                <a:cubicBezTo>
                  <a:pt x="184179" y="25374"/>
                  <a:pt x="183057" y="26173"/>
                  <a:pt x="181915" y="26971"/>
                </a:cubicBezTo>
                <a:cubicBezTo>
                  <a:pt x="183057" y="26173"/>
                  <a:pt x="184179" y="25355"/>
                  <a:pt x="185263" y="24518"/>
                </a:cubicBezTo>
                <a:close/>
                <a:moveTo>
                  <a:pt x="133411" y="25778"/>
                </a:moveTo>
                <a:cubicBezTo>
                  <a:pt x="133905" y="25778"/>
                  <a:pt x="134403" y="25833"/>
                  <a:pt x="134896" y="25944"/>
                </a:cubicBezTo>
                <a:cubicBezTo>
                  <a:pt x="135980" y="26211"/>
                  <a:pt x="136988" y="26705"/>
                  <a:pt x="137844" y="27409"/>
                </a:cubicBezTo>
                <a:cubicBezTo>
                  <a:pt x="136537" y="26478"/>
                  <a:pt x="135002" y="26011"/>
                  <a:pt x="133467" y="26011"/>
                </a:cubicBezTo>
                <a:cubicBezTo>
                  <a:pt x="132053" y="26011"/>
                  <a:pt x="130639" y="26407"/>
                  <a:pt x="129399" y="27200"/>
                </a:cubicBezTo>
                <a:lnTo>
                  <a:pt x="129380" y="27219"/>
                </a:lnTo>
                <a:cubicBezTo>
                  <a:pt x="129304" y="27238"/>
                  <a:pt x="129247" y="27276"/>
                  <a:pt x="129170" y="27295"/>
                </a:cubicBezTo>
                <a:cubicBezTo>
                  <a:pt x="130378" y="26303"/>
                  <a:pt x="131879" y="25778"/>
                  <a:pt x="133411" y="25778"/>
                </a:cubicBezTo>
                <a:close/>
                <a:moveTo>
                  <a:pt x="122627" y="14969"/>
                </a:moveTo>
                <a:lnTo>
                  <a:pt x="122627" y="14969"/>
                </a:lnTo>
                <a:cubicBezTo>
                  <a:pt x="122057" y="19135"/>
                  <a:pt x="122304" y="23358"/>
                  <a:pt x="123331" y="27428"/>
                </a:cubicBezTo>
                <a:cubicBezTo>
                  <a:pt x="122095" y="23396"/>
                  <a:pt x="121847" y="19116"/>
                  <a:pt x="122627" y="14969"/>
                </a:cubicBezTo>
                <a:close/>
                <a:moveTo>
                  <a:pt x="170027" y="27770"/>
                </a:moveTo>
                <a:lnTo>
                  <a:pt x="170027" y="27770"/>
                </a:lnTo>
                <a:cubicBezTo>
                  <a:pt x="169951" y="27999"/>
                  <a:pt x="169856" y="28246"/>
                  <a:pt x="169780" y="28474"/>
                </a:cubicBezTo>
                <a:lnTo>
                  <a:pt x="169704" y="28474"/>
                </a:lnTo>
                <a:cubicBezTo>
                  <a:pt x="169818" y="28246"/>
                  <a:pt x="169913" y="27999"/>
                  <a:pt x="170027" y="27770"/>
                </a:cubicBezTo>
                <a:close/>
                <a:moveTo>
                  <a:pt x="154773" y="12611"/>
                </a:moveTo>
                <a:lnTo>
                  <a:pt x="154773" y="12611"/>
                </a:lnTo>
                <a:cubicBezTo>
                  <a:pt x="157416" y="17518"/>
                  <a:pt x="160631" y="22235"/>
                  <a:pt x="161278" y="27675"/>
                </a:cubicBezTo>
                <a:cubicBezTo>
                  <a:pt x="161335" y="28113"/>
                  <a:pt x="161354" y="28569"/>
                  <a:pt x="161373" y="29026"/>
                </a:cubicBezTo>
                <a:cubicBezTo>
                  <a:pt x="160022" y="23319"/>
                  <a:pt x="157169" y="18013"/>
                  <a:pt x="154773" y="12611"/>
                </a:cubicBezTo>
                <a:close/>
                <a:moveTo>
                  <a:pt x="215665" y="20927"/>
                </a:moveTo>
                <a:cubicBezTo>
                  <a:pt x="220718" y="20927"/>
                  <a:pt x="225554" y="23596"/>
                  <a:pt x="228802" y="27580"/>
                </a:cubicBezTo>
                <a:cubicBezTo>
                  <a:pt x="228535" y="27352"/>
                  <a:pt x="228269" y="27143"/>
                  <a:pt x="228003" y="26933"/>
                </a:cubicBezTo>
                <a:cubicBezTo>
                  <a:pt x="225266" y="23705"/>
                  <a:pt x="221301" y="22209"/>
                  <a:pt x="217276" y="22209"/>
                </a:cubicBezTo>
                <a:cubicBezTo>
                  <a:pt x="212266" y="22209"/>
                  <a:pt x="207161" y="24526"/>
                  <a:pt x="204208" y="28702"/>
                </a:cubicBezTo>
                <a:cubicBezTo>
                  <a:pt x="204094" y="28835"/>
                  <a:pt x="204017" y="28988"/>
                  <a:pt x="203922" y="29140"/>
                </a:cubicBezTo>
                <a:cubicBezTo>
                  <a:pt x="204379" y="27903"/>
                  <a:pt x="204892" y="26724"/>
                  <a:pt x="205482" y="25564"/>
                </a:cubicBezTo>
                <a:cubicBezTo>
                  <a:pt x="206890" y="23833"/>
                  <a:pt x="208735" y="22521"/>
                  <a:pt x="210827" y="21779"/>
                </a:cubicBezTo>
                <a:cubicBezTo>
                  <a:pt x="212432" y="21196"/>
                  <a:pt x="214060" y="20927"/>
                  <a:pt x="215665" y="20927"/>
                </a:cubicBezTo>
                <a:close/>
                <a:moveTo>
                  <a:pt x="196105" y="28931"/>
                </a:moveTo>
                <a:cubicBezTo>
                  <a:pt x="196105" y="28988"/>
                  <a:pt x="196086" y="29064"/>
                  <a:pt x="196067" y="29140"/>
                </a:cubicBezTo>
                <a:lnTo>
                  <a:pt x="196010" y="29159"/>
                </a:lnTo>
                <a:lnTo>
                  <a:pt x="196105" y="28931"/>
                </a:lnTo>
                <a:close/>
                <a:moveTo>
                  <a:pt x="61456" y="18697"/>
                </a:moveTo>
                <a:lnTo>
                  <a:pt x="61456" y="18697"/>
                </a:lnTo>
                <a:cubicBezTo>
                  <a:pt x="61780" y="19097"/>
                  <a:pt x="62122" y="19496"/>
                  <a:pt x="62445" y="19915"/>
                </a:cubicBezTo>
                <a:cubicBezTo>
                  <a:pt x="64176" y="22425"/>
                  <a:pt x="66173" y="24708"/>
                  <a:pt x="68456" y="26743"/>
                </a:cubicBezTo>
                <a:cubicBezTo>
                  <a:pt x="69350" y="27561"/>
                  <a:pt x="70282" y="28398"/>
                  <a:pt x="71214" y="29235"/>
                </a:cubicBezTo>
                <a:cubicBezTo>
                  <a:pt x="67372" y="26230"/>
                  <a:pt x="63891" y="22768"/>
                  <a:pt x="61456" y="18697"/>
                </a:cubicBezTo>
                <a:close/>
                <a:moveTo>
                  <a:pt x="34382" y="19629"/>
                </a:moveTo>
                <a:cubicBezTo>
                  <a:pt x="36335" y="19629"/>
                  <a:pt x="38286" y="19824"/>
                  <a:pt x="40210" y="20219"/>
                </a:cubicBezTo>
                <a:cubicBezTo>
                  <a:pt x="41408" y="20466"/>
                  <a:pt x="42588" y="20809"/>
                  <a:pt x="43729" y="21246"/>
                </a:cubicBezTo>
                <a:cubicBezTo>
                  <a:pt x="44775" y="21646"/>
                  <a:pt x="45783" y="22235"/>
                  <a:pt x="46829" y="22616"/>
                </a:cubicBezTo>
                <a:cubicBezTo>
                  <a:pt x="47248" y="22939"/>
                  <a:pt x="47685" y="23243"/>
                  <a:pt x="48123" y="23529"/>
                </a:cubicBezTo>
                <a:cubicBezTo>
                  <a:pt x="43718" y="21943"/>
                  <a:pt x="39098" y="21143"/>
                  <a:pt x="34467" y="21143"/>
                </a:cubicBezTo>
                <a:cubicBezTo>
                  <a:pt x="31820" y="21143"/>
                  <a:pt x="29169" y="21405"/>
                  <a:pt x="26553" y="21931"/>
                </a:cubicBezTo>
                <a:cubicBezTo>
                  <a:pt x="18945" y="23453"/>
                  <a:pt x="12059" y="27238"/>
                  <a:pt x="4717" y="29444"/>
                </a:cubicBezTo>
                <a:cubicBezTo>
                  <a:pt x="7932" y="27903"/>
                  <a:pt x="11108" y="26306"/>
                  <a:pt x="14266" y="24860"/>
                </a:cubicBezTo>
                <a:cubicBezTo>
                  <a:pt x="19820" y="22349"/>
                  <a:pt x="25659" y="20200"/>
                  <a:pt x="31784" y="19744"/>
                </a:cubicBezTo>
                <a:cubicBezTo>
                  <a:pt x="32649" y="19668"/>
                  <a:pt x="33516" y="19629"/>
                  <a:pt x="34382" y="19629"/>
                </a:cubicBezTo>
                <a:close/>
                <a:moveTo>
                  <a:pt x="209134" y="11260"/>
                </a:moveTo>
                <a:lnTo>
                  <a:pt x="209134" y="11260"/>
                </a:lnTo>
                <a:cubicBezTo>
                  <a:pt x="208754" y="11451"/>
                  <a:pt x="208392" y="11660"/>
                  <a:pt x="208050" y="11869"/>
                </a:cubicBezTo>
                <a:cubicBezTo>
                  <a:pt x="205121" y="12744"/>
                  <a:pt x="202534" y="14475"/>
                  <a:pt x="200632" y="16852"/>
                </a:cubicBezTo>
                <a:cubicBezTo>
                  <a:pt x="197741" y="20447"/>
                  <a:pt x="197246" y="25107"/>
                  <a:pt x="195705" y="29330"/>
                </a:cubicBezTo>
                <a:cubicBezTo>
                  <a:pt x="195401" y="29482"/>
                  <a:pt x="195097" y="29653"/>
                  <a:pt x="194792" y="29806"/>
                </a:cubicBezTo>
                <a:cubicBezTo>
                  <a:pt x="197398" y="26439"/>
                  <a:pt x="197094" y="21532"/>
                  <a:pt x="199472" y="17937"/>
                </a:cubicBezTo>
                <a:cubicBezTo>
                  <a:pt x="201735" y="14551"/>
                  <a:pt x="205178" y="12173"/>
                  <a:pt x="209134" y="11260"/>
                </a:cubicBezTo>
                <a:close/>
                <a:moveTo>
                  <a:pt x="196599" y="3557"/>
                </a:moveTo>
                <a:lnTo>
                  <a:pt x="196599" y="3557"/>
                </a:lnTo>
                <a:cubicBezTo>
                  <a:pt x="196181" y="5079"/>
                  <a:pt x="195667" y="6562"/>
                  <a:pt x="195059" y="8027"/>
                </a:cubicBezTo>
                <a:cubicBezTo>
                  <a:pt x="193023" y="12801"/>
                  <a:pt x="189980" y="16814"/>
                  <a:pt x="186119" y="20276"/>
                </a:cubicBezTo>
                <a:cubicBezTo>
                  <a:pt x="182105" y="23852"/>
                  <a:pt x="177540" y="26857"/>
                  <a:pt x="173375" y="30262"/>
                </a:cubicBezTo>
                <a:cubicBezTo>
                  <a:pt x="179328" y="24727"/>
                  <a:pt x="185986" y="19744"/>
                  <a:pt x="191102" y="13429"/>
                </a:cubicBezTo>
                <a:cubicBezTo>
                  <a:pt x="193423" y="10576"/>
                  <a:pt x="195439" y="7152"/>
                  <a:pt x="196599" y="3557"/>
                </a:cubicBezTo>
                <a:close/>
                <a:moveTo>
                  <a:pt x="195781" y="26933"/>
                </a:moveTo>
                <a:lnTo>
                  <a:pt x="195781" y="26933"/>
                </a:lnTo>
                <a:cubicBezTo>
                  <a:pt x="195420" y="28094"/>
                  <a:pt x="194868" y="29197"/>
                  <a:pt x="194146" y="30167"/>
                </a:cubicBezTo>
                <a:cubicBezTo>
                  <a:pt x="194070" y="30224"/>
                  <a:pt x="193994" y="30262"/>
                  <a:pt x="193917" y="30319"/>
                </a:cubicBezTo>
                <a:lnTo>
                  <a:pt x="193917" y="30300"/>
                </a:lnTo>
                <a:cubicBezTo>
                  <a:pt x="194678" y="29254"/>
                  <a:pt x="195306" y="28132"/>
                  <a:pt x="195781" y="26933"/>
                </a:cubicBezTo>
                <a:close/>
                <a:moveTo>
                  <a:pt x="231503" y="30395"/>
                </a:moveTo>
                <a:lnTo>
                  <a:pt x="231636" y="30738"/>
                </a:lnTo>
                <a:cubicBezTo>
                  <a:pt x="231617" y="30700"/>
                  <a:pt x="231598" y="30661"/>
                  <a:pt x="231560" y="30642"/>
                </a:cubicBezTo>
                <a:cubicBezTo>
                  <a:pt x="231522" y="30566"/>
                  <a:pt x="231484" y="30490"/>
                  <a:pt x="231446" y="30414"/>
                </a:cubicBezTo>
                <a:lnTo>
                  <a:pt x="231503" y="30395"/>
                </a:lnTo>
                <a:close/>
                <a:moveTo>
                  <a:pt x="239377" y="3576"/>
                </a:moveTo>
                <a:cubicBezTo>
                  <a:pt x="239510" y="9548"/>
                  <a:pt x="241412" y="15026"/>
                  <a:pt x="243334" y="20619"/>
                </a:cubicBezTo>
                <a:cubicBezTo>
                  <a:pt x="244323" y="23491"/>
                  <a:pt x="245255" y="26401"/>
                  <a:pt x="245711" y="29425"/>
                </a:cubicBezTo>
                <a:cubicBezTo>
                  <a:pt x="245844" y="30357"/>
                  <a:pt x="245939" y="31308"/>
                  <a:pt x="245977" y="32259"/>
                </a:cubicBezTo>
                <a:cubicBezTo>
                  <a:pt x="245350" y="28398"/>
                  <a:pt x="244361" y="24632"/>
                  <a:pt x="243048" y="20961"/>
                </a:cubicBezTo>
                <a:cubicBezTo>
                  <a:pt x="241241" y="15958"/>
                  <a:pt x="239415" y="11051"/>
                  <a:pt x="239339" y="5649"/>
                </a:cubicBezTo>
                <a:cubicBezTo>
                  <a:pt x="239339" y="4964"/>
                  <a:pt x="239339" y="4261"/>
                  <a:pt x="239377" y="3576"/>
                </a:cubicBezTo>
                <a:close/>
                <a:moveTo>
                  <a:pt x="166946" y="25963"/>
                </a:moveTo>
                <a:lnTo>
                  <a:pt x="166946" y="25963"/>
                </a:lnTo>
                <a:cubicBezTo>
                  <a:pt x="166642" y="28094"/>
                  <a:pt x="166318" y="30262"/>
                  <a:pt x="165881" y="32411"/>
                </a:cubicBezTo>
                <a:lnTo>
                  <a:pt x="165881" y="32392"/>
                </a:lnTo>
                <a:cubicBezTo>
                  <a:pt x="166204" y="30224"/>
                  <a:pt x="166546" y="28075"/>
                  <a:pt x="166946" y="25963"/>
                </a:cubicBezTo>
                <a:close/>
                <a:moveTo>
                  <a:pt x="150093" y="7951"/>
                </a:moveTo>
                <a:cubicBezTo>
                  <a:pt x="153517" y="16244"/>
                  <a:pt x="159851" y="23567"/>
                  <a:pt x="161125" y="32487"/>
                </a:cubicBezTo>
                <a:cubicBezTo>
                  <a:pt x="158691" y="23909"/>
                  <a:pt x="153232" y="16320"/>
                  <a:pt x="150093" y="7951"/>
                </a:cubicBezTo>
                <a:close/>
                <a:moveTo>
                  <a:pt x="197474" y="20162"/>
                </a:moveTo>
                <a:lnTo>
                  <a:pt x="197474" y="20162"/>
                </a:lnTo>
                <a:cubicBezTo>
                  <a:pt x="196105" y="24175"/>
                  <a:pt x="195173" y="28531"/>
                  <a:pt x="192129" y="31441"/>
                </a:cubicBezTo>
                <a:cubicBezTo>
                  <a:pt x="191521" y="31860"/>
                  <a:pt x="190912" y="32297"/>
                  <a:pt x="190342" y="32754"/>
                </a:cubicBezTo>
                <a:lnTo>
                  <a:pt x="189828" y="33115"/>
                </a:lnTo>
                <a:lnTo>
                  <a:pt x="189771" y="33134"/>
                </a:lnTo>
                <a:cubicBezTo>
                  <a:pt x="189768" y="33134"/>
                  <a:pt x="189766" y="33135"/>
                  <a:pt x="189764" y="33135"/>
                </a:cubicBezTo>
                <a:lnTo>
                  <a:pt x="189764" y="33135"/>
                </a:lnTo>
                <a:cubicBezTo>
                  <a:pt x="192963" y="29339"/>
                  <a:pt x="195294" y="24807"/>
                  <a:pt x="197474" y="20162"/>
                </a:cubicBezTo>
                <a:close/>
                <a:moveTo>
                  <a:pt x="189742" y="33162"/>
                </a:moveTo>
                <a:cubicBezTo>
                  <a:pt x="189739" y="33165"/>
                  <a:pt x="189736" y="33169"/>
                  <a:pt x="189733" y="33172"/>
                </a:cubicBezTo>
                <a:cubicBezTo>
                  <a:pt x="189736" y="33169"/>
                  <a:pt x="189739" y="33165"/>
                  <a:pt x="189742" y="33162"/>
                </a:cubicBezTo>
                <a:close/>
                <a:moveTo>
                  <a:pt x="146270" y="209"/>
                </a:moveTo>
                <a:lnTo>
                  <a:pt x="146270" y="209"/>
                </a:lnTo>
                <a:cubicBezTo>
                  <a:pt x="146289" y="1883"/>
                  <a:pt x="146422" y="3557"/>
                  <a:pt x="146670" y="5212"/>
                </a:cubicBezTo>
                <a:cubicBezTo>
                  <a:pt x="147602" y="11279"/>
                  <a:pt x="150246" y="16472"/>
                  <a:pt x="153688" y="21474"/>
                </a:cubicBezTo>
                <a:cubicBezTo>
                  <a:pt x="156066" y="24898"/>
                  <a:pt x="158596" y="28417"/>
                  <a:pt x="160079" y="32297"/>
                </a:cubicBezTo>
                <a:cubicBezTo>
                  <a:pt x="160174" y="32602"/>
                  <a:pt x="160270" y="32925"/>
                  <a:pt x="160346" y="33229"/>
                </a:cubicBezTo>
                <a:cubicBezTo>
                  <a:pt x="160136" y="32773"/>
                  <a:pt x="159908" y="32335"/>
                  <a:pt x="159680" y="31898"/>
                </a:cubicBezTo>
                <a:cubicBezTo>
                  <a:pt x="158710" y="29710"/>
                  <a:pt x="157512" y="27637"/>
                  <a:pt x="156085" y="25716"/>
                </a:cubicBezTo>
                <a:cubicBezTo>
                  <a:pt x="152395" y="20695"/>
                  <a:pt x="148096" y="16586"/>
                  <a:pt x="146803" y="10233"/>
                </a:cubicBezTo>
                <a:cubicBezTo>
                  <a:pt x="146156" y="7000"/>
                  <a:pt x="146061" y="3595"/>
                  <a:pt x="146270" y="209"/>
                </a:cubicBezTo>
                <a:close/>
                <a:moveTo>
                  <a:pt x="214099" y="13961"/>
                </a:moveTo>
                <a:cubicBezTo>
                  <a:pt x="211093" y="14475"/>
                  <a:pt x="208430" y="16187"/>
                  <a:pt x="206452" y="18640"/>
                </a:cubicBezTo>
                <a:cubicBezTo>
                  <a:pt x="203428" y="22406"/>
                  <a:pt x="202325" y="27181"/>
                  <a:pt x="201678" y="31898"/>
                </a:cubicBezTo>
                <a:cubicBezTo>
                  <a:pt x="201545" y="32526"/>
                  <a:pt x="201431" y="33134"/>
                  <a:pt x="201355" y="33724"/>
                </a:cubicBezTo>
                <a:cubicBezTo>
                  <a:pt x="201355" y="33686"/>
                  <a:pt x="201355" y="33629"/>
                  <a:pt x="201336" y="33572"/>
                </a:cubicBezTo>
                <a:cubicBezTo>
                  <a:pt x="201545" y="27333"/>
                  <a:pt x="203009" y="20866"/>
                  <a:pt x="207993" y="16719"/>
                </a:cubicBezTo>
                <a:cubicBezTo>
                  <a:pt x="209743" y="15274"/>
                  <a:pt x="211835" y="14304"/>
                  <a:pt x="214099" y="13961"/>
                </a:cubicBezTo>
                <a:close/>
                <a:moveTo>
                  <a:pt x="28893" y="27447"/>
                </a:moveTo>
                <a:lnTo>
                  <a:pt x="28893" y="27447"/>
                </a:lnTo>
                <a:cubicBezTo>
                  <a:pt x="27713" y="27713"/>
                  <a:pt x="26553" y="28056"/>
                  <a:pt x="25412" y="28455"/>
                </a:cubicBezTo>
                <a:cubicBezTo>
                  <a:pt x="20771" y="30053"/>
                  <a:pt x="16339" y="32297"/>
                  <a:pt x="11527" y="33305"/>
                </a:cubicBezTo>
                <a:cubicBezTo>
                  <a:pt x="9515" y="33720"/>
                  <a:pt x="7468" y="33927"/>
                  <a:pt x="5423" y="33927"/>
                </a:cubicBezTo>
                <a:cubicBezTo>
                  <a:pt x="4839" y="33927"/>
                  <a:pt x="4254" y="33910"/>
                  <a:pt x="3671" y="33876"/>
                </a:cubicBezTo>
                <a:cubicBezTo>
                  <a:pt x="5497" y="33496"/>
                  <a:pt x="7304" y="32982"/>
                  <a:pt x="9073" y="32335"/>
                </a:cubicBezTo>
                <a:cubicBezTo>
                  <a:pt x="14037" y="30585"/>
                  <a:pt x="18964" y="29045"/>
                  <a:pt x="24137" y="28132"/>
                </a:cubicBezTo>
                <a:cubicBezTo>
                  <a:pt x="25716" y="27846"/>
                  <a:pt x="27295" y="27618"/>
                  <a:pt x="28893" y="27447"/>
                </a:cubicBezTo>
                <a:close/>
                <a:moveTo>
                  <a:pt x="217510" y="25745"/>
                </a:moveTo>
                <a:cubicBezTo>
                  <a:pt x="218924" y="25745"/>
                  <a:pt x="220332" y="26045"/>
                  <a:pt x="221631" y="26705"/>
                </a:cubicBezTo>
                <a:cubicBezTo>
                  <a:pt x="223951" y="27884"/>
                  <a:pt x="225644" y="29958"/>
                  <a:pt x="226652" y="32335"/>
                </a:cubicBezTo>
                <a:cubicBezTo>
                  <a:pt x="226671" y="32868"/>
                  <a:pt x="226690" y="33400"/>
                  <a:pt x="226709" y="33952"/>
                </a:cubicBezTo>
                <a:cubicBezTo>
                  <a:pt x="225074" y="30281"/>
                  <a:pt x="221593" y="27789"/>
                  <a:pt x="217598" y="27447"/>
                </a:cubicBezTo>
                <a:cubicBezTo>
                  <a:pt x="217303" y="27421"/>
                  <a:pt x="217009" y="27409"/>
                  <a:pt x="216715" y="27409"/>
                </a:cubicBezTo>
                <a:cubicBezTo>
                  <a:pt x="213103" y="27409"/>
                  <a:pt x="209613" y="29315"/>
                  <a:pt x="207555" y="32164"/>
                </a:cubicBezTo>
                <a:cubicBezTo>
                  <a:pt x="208297" y="30452"/>
                  <a:pt x="209495" y="28969"/>
                  <a:pt x="211017" y="27865"/>
                </a:cubicBezTo>
                <a:lnTo>
                  <a:pt x="211036" y="27865"/>
                </a:lnTo>
                <a:cubicBezTo>
                  <a:pt x="212907" y="26536"/>
                  <a:pt x="215215" y="25745"/>
                  <a:pt x="217510" y="25745"/>
                </a:cubicBezTo>
                <a:close/>
                <a:moveTo>
                  <a:pt x="189809" y="11869"/>
                </a:moveTo>
                <a:lnTo>
                  <a:pt x="189809" y="11869"/>
                </a:lnTo>
                <a:cubicBezTo>
                  <a:pt x="189524" y="12287"/>
                  <a:pt x="189238" y="12706"/>
                  <a:pt x="188934" y="13105"/>
                </a:cubicBezTo>
                <a:cubicBezTo>
                  <a:pt x="183018" y="21018"/>
                  <a:pt x="174478" y="26496"/>
                  <a:pt x="168334" y="34180"/>
                </a:cubicBezTo>
                <a:cubicBezTo>
                  <a:pt x="168468" y="33857"/>
                  <a:pt x="168601" y="33534"/>
                  <a:pt x="168715" y="33210"/>
                </a:cubicBezTo>
                <a:cubicBezTo>
                  <a:pt x="170712" y="29615"/>
                  <a:pt x="173337" y="26439"/>
                  <a:pt x="176323" y="23586"/>
                </a:cubicBezTo>
                <a:cubicBezTo>
                  <a:pt x="179747" y="20333"/>
                  <a:pt x="183741" y="17784"/>
                  <a:pt x="187222" y="14608"/>
                </a:cubicBezTo>
                <a:cubicBezTo>
                  <a:pt x="188154" y="13771"/>
                  <a:pt x="189010" y="12839"/>
                  <a:pt x="189809" y="11869"/>
                </a:cubicBezTo>
                <a:close/>
                <a:moveTo>
                  <a:pt x="74276" y="32583"/>
                </a:moveTo>
                <a:cubicBezTo>
                  <a:pt x="74638" y="32830"/>
                  <a:pt x="74999" y="33077"/>
                  <a:pt x="75380" y="33324"/>
                </a:cubicBezTo>
                <a:cubicBezTo>
                  <a:pt x="75646" y="33648"/>
                  <a:pt x="75912" y="33971"/>
                  <a:pt x="76178" y="34275"/>
                </a:cubicBezTo>
                <a:cubicBezTo>
                  <a:pt x="75570" y="33686"/>
                  <a:pt x="74923" y="33134"/>
                  <a:pt x="74276" y="32583"/>
                </a:cubicBezTo>
                <a:close/>
                <a:moveTo>
                  <a:pt x="216292" y="13773"/>
                </a:moveTo>
                <a:cubicBezTo>
                  <a:pt x="220297" y="13773"/>
                  <a:pt x="224373" y="15475"/>
                  <a:pt x="227394" y="18317"/>
                </a:cubicBezTo>
                <a:cubicBezTo>
                  <a:pt x="232054" y="22730"/>
                  <a:pt x="234051" y="28303"/>
                  <a:pt x="234907" y="34275"/>
                </a:cubicBezTo>
                <a:cubicBezTo>
                  <a:pt x="233614" y="29121"/>
                  <a:pt x="231255" y="24213"/>
                  <a:pt x="228098" y="20276"/>
                </a:cubicBezTo>
                <a:cubicBezTo>
                  <a:pt x="225397" y="16909"/>
                  <a:pt x="221631" y="14342"/>
                  <a:pt x="217256" y="13866"/>
                </a:cubicBezTo>
                <a:cubicBezTo>
                  <a:pt x="216835" y="13808"/>
                  <a:pt x="216413" y="13783"/>
                  <a:pt x="215992" y="13783"/>
                </a:cubicBezTo>
                <a:cubicBezTo>
                  <a:pt x="215862" y="13783"/>
                  <a:pt x="215731" y="13786"/>
                  <a:pt x="215601" y="13790"/>
                </a:cubicBezTo>
                <a:cubicBezTo>
                  <a:pt x="215831" y="13779"/>
                  <a:pt x="216061" y="13773"/>
                  <a:pt x="216292" y="13773"/>
                </a:cubicBezTo>
                <a:close/>
                <a:moveTo>
                  <a:pt x="163218" y="34371"/>
                </a:moveTo>
                <a:lnTo>
                  <a:pt x="163180" y="34561"/>
                </a:lnTo>
                <a:lnTo>
                  <a:pt x="163123" y="34561"/>
                </a:lnTo>
                <a:cubicBezTo>
                  <a:pt x="163085" y="34504"/>
                  <a:pt x="163066" y="34466"/>
                  <a:pt x="163047" y="34428"/>
                </a:cubicBezTo>
                <a:lnTo>
                  <a:pt x="163028" y="34409"/>
                </a:lnTo>
                <a:cubicBezTo>
                  <a:pt x="163104" y="34409"/>
                  <a:pt x="163161" y="34390"/>
                  <a:pt x="163218" y="34371"/>
                </a:cubicBezTo>
                <a:close/>
                <a:moveTo>
                  <a:pt x="127135" y="35112"/>
                </a:moveTo>
                <a:lnTo>
                  <a:pt x="127154" y="35131"/>
                </a:lnTo>
                <a:lnTo>
                  <a:pt x="127268" y="35245"/>
                </a:lnTo>
                <a:lnTo>
                  <a:pt x="127097" y="35169"/>
                </a:lnTo>
                <a:cubicBezTo>
                  <a:pt x="127116" y="35150"/>
                  <a:pt x="127135" y="35131"/>
                  <a:pt x="127135" y="35112"/>
                </a:cubicBezTo>
                <a:close/>
                <a:moveTo>
                  <a:pt x="38156" y="27199"/>
                </a:moveTo>
                <a:cubicBezTo>
                  <a:pt x="38245" y="27199"/>
                  <a:pt x="38333" y="27199"/>
                  <a:pt x="38422" y="27200"/>
                </a:cubicBezTo>
                <a:cubicBezTo>
                  <a:pt x="42245" y="27238"/>
                  <a:pt x="45954" y="27827"/>
                  <a:pt x="49663" y="28512"/>
                </a:cubicBezTo>
                <a:cubicBezTo>
                  <a:pt x="41884" y="28588"/>
                  <a:pt x="34123" y="28683"/>
                  <a:pt x="26515" y="30719"/>
                </a:cubicBezTo>
                <a:cubicBezTo>
                  <a:pt x="20408" y="32335"/>
                  <a:pt x="13907" y="35373"/>
                  <a:pt x="7532" y="35373"/>
                </a:cubicBezTo>
                <a:cubicBezTo>
                  <a:pt x="6104" y="35373"/>
                  <a:pt x="4682" y="35220"/>
                  <a:pt x="3272" y="34865"/>
                </a:cubicBezTo>
                <a:lnTo>
                  <a:pt x="3272" y="34865"/>
                </a:lnTo>
                <a:cubicBezTo>
                  <a:pt x="3879" y="34899"/>
                  <a:pt x="4488" y="34916"/>
                  <a:pt x="5097" y="34916"/>
                </a:cubicBezTo>
                <a:cubicBezTo>
                  <a:pt x="6550" y="34916"/>
                  <a:pt x="8006" y="34819"/>
                  <a:pt x="9453" y="34618"/>
                </a:cubicBezTo>
                <a:lnTo>
                  <a:pt x="9453" y="34637"/>
                </a:lnTo>
                <a:cubicBezTo>
                  <a:pt x="14304" y="33971"/>
                  <a:pt x="18736" y="31974"/>
                  <a:pt x="23243" y="30205"/>
                </a:cubicBezTo>
                <a:cubicBezTo>
                  <a:pt x="28088" y="28297"/>
                  <a:pt x="32950" y="27199"/>
                  <a:pt x="38156" y="27199"/>
                </a:cubicBezTo>
                <a:close/>
                <a:moveTo>
                  <a:pt x="130752" y="29120"/>
                </a:moveTo>
                <a:cubicBezTo>
                  <a:pt x="131095" y="29120"/>
                  <a:pt x="131438" y="29154"/>
                  <a:pt x="131776" y="29216"/>
                </a:cubicBezTo>
                <a:cubicBezTo>
                  <a:pt x="135086" y="29825"/>
                  <a:pt x="136341" y="34504"/>
                  <a:pt x="132727" y="35740"/>
                </a:cubicBezTo>
                <a:cubicBezTo>
                  <a:pt x="132325" y="35878"/>
                  <a:pt x="131925" y="35942"/>
                  <a:pt x="131535" y="35942"/>
                </a:cubicBezTo>
                <a:cubicBezTo>
                  <a:pt x="129399" y="35942"/>
                  <a:pt x="127551" y="34033"/>
                  <a:pt x="127116" y="31974"/>
                </a:cubicBezTo>
                <a:cubicBezTo>
                  <a:pt x="127059" y="31708"/>
                  <a:pt x="127021" y="31460"/>
                  <a:pt x="127002" y="31194"/>
                </a:cubicBezTo>
                <a:cubicBezTo>
                  <a:pt x="127364" y="30471"/>
                  <a:pt x="127972" y="29901"/>
                  <a:pt x="128714" y="29558"/>
                </a:cubicBezTo>
                <a:lnTo>
                  <a:pt x="128714" y="29558"/>
                </a:lnTo>
                <a:cubicBezTo>
                  <a:pt x="127953" y="30300"/>
                  <a:pt x="127611" y="31365"/>
                  <a:pt x="127763" y="32430"/>
                </a:cubicBezTo>
                <a:cubicBezTo>
                  <a:pt x="128007" y="34007"/>
                  <a:pt x="129363" y="35417"/>
                  <a:pt x="131025" y="35417"/>
                </a:cubicBezTo>
                <a:cubicBezTo>
                  <a:pt x="131047" y="35417"/>
                  <a:pt x="131069" y="35417"/>
                  <a:pt x="131092" y="35417"/>
                </a:cubicBezTo>
                <a:cubicBezTo>
                  <a:pt x="132727" y="35360"/>
                  <a:pt x="134306" y="33895"/>
                  <a:pt x="134116" y="32183"/>
                </a:cubicBezTo>
                <a:cubicBezTo>
                  <a:pt x="133951" y="30827"/>
                  <a:pt x="132635" y="29687"/>
                  <a:pt x="131282" y="29687"/>
                </a:cubicBezTo>
                <a:cubicBezTo>
                  <a:pt x="131079" y="29687"/>
                  <a:pt x="130875" y="29713"/>
                  <a:pt x="130673" y="29768"/>
                </a:cubicBezTo>
                <a:cubicBezTo>
                  <a:pt x="129113" y="30186"/>
                  <a:pt x="128296" y="32126"/>
                  <a:pt x="129437" y="33381"/>
                </a:cubicBezTo>
                <a:cubicBezTo>
                  <a:pt x="129814" y="33802"/>
                  <a:pt x="130313" y="33991"/>
                  <a:pt x="130803" y="33991"/>
                </a:cubicBezTo>
                <a:cubicBezTo>
                  <a:pt x="131795" y="33991"/>
                  <a:pt x="132747" y="33216"/>
                  <a:pt x="132556" y="32031"/>
                </a:cubicBezTo>
                <a:cubicBezTo>
                  <a:pt x="132429" y="31251"/>
                  <a:pt x="131766" y="30696"/>
                  <a:pt x="130978" y="30696"/>
                </a:cubicBezTo>
                <a:cubicBezTo>
                  <a:pt x="130940" y="30696"/>
                  <a:pt x="130902" y="30697"/>
                  <a:pt x="130863" y="30700"/>
                </a:cubicBezTo>
                <a:lnTo>
                  <a:pt x="130863" y="30700"/>
                </a:lnTo>
                <a:cubicBezTo>
                  <a:pt x="131016" y="30661"/>
                  <a:pt x="131149" y="30623"/>
                  <a:pt x="131282" y="30623"/>
                </a:cubicBezTo>
                <a:cubicBezTo>
                  <a:pt x="131305" y="30622"/>
                  <a:pt x="131328" y="30622"/>
                  <a:pt x="131351" y="30622"/>
                </a:cubicBezTo>
                <a:cubicBezTo>
                  <a:pt x="132145" y="30622"/>
                  <a:pt x="132925" y="31253"/>
                  <a:pt x="133165" y="31974"/>
                </a:cubicBezTo>
                <a:cubicBezTo>
                  <a:pt x="133627" y="33379"/>
                  <a:pt x="132228" y="34617"/>
                  <a:pt x="130909" y="34617"/>
                </a:cubicBezTo>
                <a:cubicBezTo>
                  <a:pt x="130817" y="34617"/>
                  <a:pt x="130726" y="34611"/>
                  <a:pt x="130635" y="34599"/>
                </a:cubicBezTo>
                <a:cubicBezTo>
                  <a:pt x="129304" y="34390"/>
                  <a:pt x="128372" y="33058"/>
                  <a:pt x="128391" y="31746"/>
                </a:cubicBezTo>
                <a:cubicBezTo>
                  <a:pt x="128429" y="30776"/>
                  <a:pt x="128866" y="29882"/>
                  <a:pt x="129589" y="29254"/>
                </a:cubicBezTo>
                <a:cubicBezTo>
                  <a:pt x="129973" y="29163"/>
                  <a:pt x="130362" y="29120"/>
                  <a:pt x="130752" y="29120"/>
                </a:cubicBezTo>
                <a:close/>
                <a:moveTo>
                  <a:pt x="43653" y="32240"/>
                </a:moveTo>
                <a:lnTo>
                  <a:pt x="43653" y="32240"/>
                </a:lnTo>
                <a:cubicBezTo>
                  <a:pt x="39582" y="34047"/>
                  <a:pt x="35303" y="35417"/>
                  <a:pt x="30928" y="36311"/>
                </a:cubicBezTo>
                <a:cubicBezTo>
                  <a:pt x="35189" y="34960"/>
                  <a:pt x="39411" y="33381"/>
                  <a:pt x="43653" y="32240"/>
                </a:cubicBezTo>
                <a:close/>
                <a:moveTo>
                  <a:pt x="163047" y="35873"/>
                </a:moveTo>
                <a:lnTo>
                  <a:pt x="162971" y="36672"/>
                </a:lnTo>
                <a:cubicBezTo>
                  <a:pt x="162971" y="36406"/>
                  <a:pt x="162990" y="36139"/>
                  <a:pt x="162990" y="35873"/>
                </a:cubicBezTo>
                <a:close/>
                <a:moveTo>
                  <a:pt x="250828" y="25526"/>
                </a:moveTo>
                <a:cubicBezTo>
                  <a:pt x="249591" y="29292"/>
                  <a:pt x="248450" y="33039"/>
                  <a:pt x="247594" y="36881"/>
                </a:cubicBezTo>
                <a:cubicBezTo>
                  <a:pt x="247670" y="35531"/>
                  <a:pt x="247841" y="34180"/>
                  <a:pt x="248108" y="32849"/>
                </a:cubicBezTo>
                <a:lnTo>
                  <a:pt x="248108" y="32868"/>
                </a:lnTo>
                <a:cubicBezTo>
                  <a:pt x="248697" y="31289"/>
                  <a:pt x="249249" y="29710"/>
                  <a:pt x="249782" y="28132"/>
                </a:cubicBezTo>
                <a:cubicBezTo>
                  <a:pt x="250162" y="27276"/>
                  <a:pt x="250504" y="26420"/>
                  <a:pt x="250828" y="25526"/>
                </a:cubicBezTo>
                <a:close/>
                <a:moveTo>
                  <a:pt x="36729" y="29825"/>
                </a:moveTo>
                <a:cubicBezTo>
                  <a:pt x="32621" y="30509"/>
                  <a:pt x="28702" y="31746"/>
                  <a:pt x="24803" y="33229"/>
                </a:cubicBezTo>
                <a:cubicBezTo>
                  <a:pt x="20119" y="34996"/>
                  <a:pt x="14689" y="36998"/>
                  <a:pt x="9525" y="36998"/>
                </a:cubicBezTo>
                <a:cubicBezTo>
                  <a:pt x="8629" y="36998"/>
                  <a:pt x="7741" y="36937"/>
                  <a:pt x="6867" y="36805"/>
                </a:cubicBezTo>
                <a:cubicBezTo>
                  <a:pt x="6353" y="36634"/>
                  <a:pt x="5820" y="36444"/>
                  <a:pt x="5307" y="36254"/>
                </a:cubicBezTo>
                <a:lnTo>
                  <a:pt x="5307" y="36254"/>
                </a:lnTo>
                <a:cubicBezTo>
                  <a:pt x="5950" y="36317"/>
                  <a:pt x="6596" y="36347"/>
                  <a:pt x="7244" y="36347"/>
                </a:cubicBezTo>
                <a:cubicBezTo>
                  <a:pt x="12959" y="36347"/>
                  <a:pt x="18828" y="34029"/>
                  <a:pt x="24175" y="32354"/>
                </a:cubicBezTo>
                <a:cubicBezTo>
                  <a:pt x="28265" y="31099"/>
                  <a:pt x="32469" y="30243"/>
                  <a:pt x="36729" y="29825"/>
                </a:cubicBezTo>
                <a:close/>
                <a:moveTo>
                  <a:pt x="46639" y="29920"/>
                </a:moveTo>
                <a:cubicBezTo>
                  <a:pt x="41294" y="31403"/>
                  <a:pt x="35949" y="32925"/>
                  <a:pt x="30566" y="34332"/>
                </a:cubicBezTo>
                <a:cubicBezTo>
                  <a:pt x="25621" y="35626"/>
                  <a:pt x="20657" y="36748"/>
                  <a:pt x="15597" y="37205"/>
                </a:cubicBezTo>
                <a:cubicBezTo>
                  <a:pt x="17727" y="36729"/>
                  <a:pt x="19820" y="36101"/>
                  <a:pt x="21874" y="35360"/>
                </a:cubicBezTo>
                <a:cubicBezTo>
                  <a:pt x="26344" y="33724"/>
                  <a:pt x="30719" y="31898"/>
                  <a:pt x="35417" y="31023"/>
                </a:cubicBezTo>
                <a:cubicBezTo>
                  <a:pt x="39126" y="30319"/>
                  <a:pt x="42873" y="30072"/>
                  <a:pt x="46639" y="29920"/>
                </a:cubicBezTo>
                <a:close/>
                <a:moveTo>
                  <a:pt x="165824" y="36368"/>
                </a:moveTo>
                <a:lnTo>
                  <a:pt x="165824" y="36368"/>
                </a:lnTo>
                <a:cubicBezTo>
                  <a:pt x="165671" y="36725"/>
                  <a:pt x="165502" y="37082"/>
                  <a:pt x="165332" y="37426"/>
                </a:cubicBezTo>
                <a:lnTo>
                  <a:pt x="165332" y="37426"/>
                </a:lnTo>
                <a:cubicBezTo>
                  <a:pt x="165394" y="37289"/>
                  <a:pt x="165437" y="37146"/>
                  <a:pt x="165481" y="37014"/>
                </a:cubicBezTo>
                <a:cubicBezTo>
                  <a:pt x="165481" y="37014"/>
                  <a:pt x="165500" y="37014"/>
                  <a:pt x="165500" y="36995"/>
                </a:cubicBezTo>
                <a:cubicBezTo>
                  <a:pt x="165614" y="36786"/>
                  <a:pt x="165710" y="36577"/>
                  <a:pt x="165824" y="36368"/>
                </a:cubicBezTo>
                <a:close/>
                <a:moveTo>
                  <a:pt x="121695" y="30928"/>
                </a:moveTo>
                <a:lnTo>
                  <a:pt x="121695" y="30928"/>
                </a:lnTo>
                <a:cubicBezTo>
                  <a:pt x="121828" y="31175"/>
                  <a:pt x="121981" y="31403"/>
                  <a:pt x="122114" y="31651"/>
                </a:cubicBezTo>
                <a:cubicBezTo>
                  <a:pt x="122741" y="33572"/>
                  <a:pt x="122722" y="35645"/>
                  <a:pt x="122057" y="37566"/>
                </a:cubicBezTo>
                <a:cubicBezTo>
                  <a:pt x="122342" y="35740"/>
                  <a:pt x="122247" y="33876"/>
                  <a:pt x="121771" y="32088"/>
                </a:cubicBezTo>
                <a:cubicBezTo>
                  <a:pt x="121771" y="31708"/>
                  <a:pt x="121733" y="31308"/>
                  <a:pt x="121695" y="30928"/>
                </a:cubicBezTo>
                <a:close/>
                <a:moveTo>
                  <a:pt x="33439" y="34390"/>
                </a:moveTo>
                <a:lnTo>
                  <a:pt x="33439" y="34390"/>
                </a:lnTo>
                <a:cubicBezTo>
                  <a:pt x="29844" y="35607"/>
                  <a:pt x="26249" y="36786"/>
                  <a:pt x="22597" y="37490"/>
                </a:cubicBezTo>
                <a:cubicBezTo>
                  <a:pt x="21456" y="37585"/>
                  <a:pt x="20314" y="37642"/>
                  <a:pt x="19154" y="37680"/>
                </a:cubicBezTo>
                <a:cubicBezTo>
                  <a:pt x="22844" y="37052"/>
                  <a:pt x="26496" y="36254"/>
                  <a:pt x="30110" y="35284"/>
                </a:cubicBezTo>
                <a:lnTo>
                  <a:pt x="33439" y="34390"/>
                </a:lnTo>
                <a:close/>
                <a:moveTo>
                  <a:pt x="192586" y="27656"/>
                </a:moveTo>
                <a:lnTo>
                  <a:pt x="192586" y="27656"/>
                </a:lnTo>
                <a:cubicBezTo>
                  <a:pt x="191350" y="29882"/>
                  <a:pt x="189961" y="32031"/>
                  <a:pt x="188439" y="34066"/>
                </a:cubicBezTo>
                <a:cubicBezTo>
                  <a:pt x="186594" y="35341"/>
                  <a:pt x="184768" y="36653"/>
                  <a:pt x="182942" y="38023"/>
                </a:cubicBezTo>
                <a:cubicBezTo>
                  <a:pt x="186480" y="34884"/>
                  <a:pt x="189714" y="31403"/>
                  <a:pt x="192586" y="27656"/>
                </a:cubicBezTo>
                <a:close/>
                <a:moveTo>
                  <a:pt x="129037" y="36805"/>
                </a:moveTo>
                <a:cubicBezTo>
                  <a:pt x="129304" y="36862"/>
                  <a:pt x="129570" y="36919"/>
                  <a:pt x="129836" y="36957"/>
                </a:cubicBezTo>
                <a:cubicBezTo>
                  <a:pt x="129228" y="37433"/>
                  <a:pt x="128543" y="37813"/>
                  <a:pt x="127820" y="38080"/>
                </a:cubicBezTo>
                <a:cubicBezTo>
                  <a:pt x="128257" y="37699"/>
                  <a:pt x="128657" y="37262"/>
                  <a:pt x="129037" y="36805"/>
                </a:cubicBezTo>
                <a:close/>
                <a:moveTo>
                  <a:pt x="15901" y="38099"/>
                </a:moveTo>
                <a:lnTo>
                  <a:pt x="15901" y="38099"/>
                </a:lnTo>
                <a:cubicBezTo>
                  <a:pt x="15882" y="38118"/>
                  <a:pt x="15882" y="38137"/>
                  <a:pt x="15882" y="38156"/>
                </a:cubicBezTo>
                <a:lnTo>
                  <a:pt x="15464" y="38156"/>
                </a:lnTo>
                <a:lnTo>
                  <a:pt x="15901" y="38099"/>
                </a:lnTo>
                <a:close/>
                <a:moveTo>
                  <a:pt x="125195" y="35036"/>
                </a:moveTo>
                <a:cubicBezTo>
                  <a:pt x="125480" y="35226"/>
                  <a:pt x="125785" y="35436"/>
                  <a:pt x="126070" y="35607"/>
                </a:cubicBezTo>
                <a:cubicBezTo>
                  <a:pt x="125595" y="36539"/>
                  <a:pt x="125005" y="37395"/>
                  <a:pt x="124320" y="38175"/>
                </a:cubicBezTo>
                <a:cubicBezTo>
                  <a:pt x="124891" y="37224"/>
                  <a:pt x="125195" y="36139"/>
                  <a:pt x="125195" y="35036"/>
                </a:cubicBezTo>
                <a:close/>
                <a:moveTo>
                  <a:pt x="126355" y="35778"/>
                </a:moveTo>
                <a:cubicBezTo>
                  <a:pt x="126622" y="35911"/>
                  <a:pt x="126869" y="36044"/>
                  <a:pt x="127135" y="36178"/>
                </a:cubicBezTo>
                <a:cubicBezTo>
                  <a:pt x="126565" y="37052"/>
                  <a:pt x="125861" y="37794"/>
                  <a:pt x="125043" y="38422"/>
                </a:cubicBezTo>
                <a:cubicBezTo>
                  <a:pt x="125595" y="37604"/>
                  <a:pt x="126051" y="36710"/>
                  <a:pt x="126355" y="35778"/>
                </a:cubicBezTo>
                <a:close/>
                <a:moveTo>
                  <a:pt x="127344" y="36273"/>
                </a:moveTo>
                <a:cubicBezTo>
                  <a:pt x="127763" y="36444"/>
                  <a:pt x="128181" y="36596"/>
                  <a:pt x="128619" y="36710"/>
                </a:cubicBezTo>
                <a:cubicBezTo>
                  <a:pt x="127820" y="37433"/>
                  <a:pt x="126945" y="38061"/>
                  <a:pt x="126013" y="38555"/>
                </a:cubicBezTo>
                <a:lnTo>
                  <a:pt x="125842" y="38574"/>
                </a:lnTo>
                <a:lnTo>
                  <a:pt x="125842" y="38574"/>
                </a:lnTo>
                <a:cubicBezTo>
                  <a:pt x="126470" y="37908"/>
                  <a:pt x="126964" y="37148"/>
                  <a:pt x="127344" y="36311"/>
                </a:cubicBezTo>
                <a:cubicBezTo>
                  <a:pt x="127344" y="36292"/>
                  <a:pt x="127344" y="36273"/>
                  <a:pt x="127344" y="36273"/>
                </a:cubicBezTo>
                <a:close/>
                <a:moveTo>
                  <a:pt x="122875" y="32754"/>
                </a:moveTo>
                <a:cubicBezTo>
                  <a:pt x="123046" y="32982"/>
                  <a:pt x="123236" y="33210"/>
                  <a:pt x="123445" y="33439"/>
                </a:cubicBezTo>
                <a:cubicBezTo>
                  <a:pt x="123731" y="35322"/>
                  <a:pt x="123274" y="37243"/>
                  <a:pt x="122171" y="38802"/>
                </a:cubicBezTo>
                <a:cubicBezTo>
                  <a:pt x="123141" y="36938"/>
                  <a:pt x="123388" y="34770"/>
                  <a:pt x="122875" y="32754"/>
                </a:cubicBezTo>
                <a:close/>
                <a:moveTo>
                  <a:pt x="130236" y="36995"/>
                </a:moveTo>
                <a:cubicBezTo>
                  <a:pt x="130603" y="37074"/>
                  <a:pt x="130980" y="37117"/>
                  <a:pt x="131360" y="37117"/>
                </a:cubicBezTo>
                <a:cubicBezTo>
                  <a:pt x="131530" y="37117"/>
                  <a:pt x="131701" y="37108"/>
                  <a:pt x="131871" y="37091"/>
                </a:cubicBezTo>
                <a:lnTo>
                  <a:pt x="131871" y="37091"/>
                </a:lnTo>
                <a:cubicBezTo>
                  <a:pt x="130882" y="37642"/>
                  <a:pt x="129855" y="38080"/>
                  <a:pt x="128771" y="38403"/>
                </a:cubicBezTo>
                <a:lnTo>
                  <a:pt x="127402" y="38821"/>
                </a:lnTo>
                <a:lnTo>
                  <a:pt x="127402" y="38821"/>
                </a:lnTo>
                <a:cubicBezTo>
                  <a:pt x="128467" y="38422"/>
                  <a:pt x="129437" y="37794"/>
                  <a:pt x="130236" y="36995"/>
                </a:cubicBezTo>
                <a:close/>
                <a:moveTo>
                  <a:pt x="126584" y="39088"/>
                </a:moveTo>
                <a:lnTo>
                  <a:pt x="126470" y="39145"/>
                </a:lnTo>
                <a:lnTo>
                  <a:pt x="126470" y="39145"/>
                </a:lnTo>
                <a:lnTo>
                  <a:pt x="126489" y="39126"/>
                </a:lnTo>
                <a:cubicBezTo>
                  <a:pt x="126527" y="39107"/>
                  <a:pt x="126546" y="39107"/>
                  <a:pt x="126584" y="39088"/>
                </a:cubicBezTo>
                <a:close/>
                <a:moveTo>
                  <a:pt x="120649" y="4660"/>
                </a:moveTo>
                <a:cubicBezTo>
                  <a:pt x="118842" y="8331"/>
                  <a:pt x="117777" y="12306"/>
                  <a:pt x="117530" y="16377"/>
                </a:cubicBezTo>
                <a:cubicBezTo>
                  <a:pt x="117149" y="22559"/>
                  <a:pt x="118557" y="28816"/>
                  <a:pt x="117644" y="34979"/>
                </a:cubicBezTo>
                <a:cubicBezTo>
                  <a:pt x="117435" y="36425"/>
                  <a:pt x="117092" y="37851"/>
                  <a:pt x="116598" y="39221"/>
                </a:cubicBezTo>
                <a:cubicBezTo>
                  <a:pt x="117378" y="34352"/>
                  <a:pt x="116274" y="28626"/>
                  <a:pt x="115932" y="24175"/>
                </a:cubicBezTo>
                <a:cubicBezTo>
                  <a:pt x="115913" y="23396"/>
                  <a:pt x="115894" y="22597"/>
                  <a:pt x="115837" y="21817"/>
                </a:cubicBezTo>
                <a:cubicBezTo>
                  <a:pt x="115818" y="15635"/>
                  <a:pt x="117777" y="9948"/>
                  <a:pt x="120649" y="4660"/>
                </a:cubicBezTo>
                <a:close/>
                <a:moveTo>
                  <a:pt x="43634" y="33134"/>
                </a:moveTo>
                <a:lnTo>
                  <a:pt x="43634" y="33134"/>
                </a:lnTo>
                <a:cubicBezTo>
                  <a:pt x="43063" y="33610"/>
                  <a:pt x="42531" y="34104"/>
                  <a:pt x="41998" y="34656"/>
                </a:cubicBezTo>
                <a:cubicBezTo>
                  <a:pt x="41009" y="35131"/>
                  <a:pt x="40001" y="35607"/>
                  <a:pt x="38955" y="36006"/>
                </a:cubicBezTo>
                <a:cubicBezTo>
                  <a:pt x="34447" y="37775"/>
                  <a:pt x="29692" y="38840"/>
                  <a:pt x="24860" y="39145"/>
                </a:cubicBezTo>
                <a:cubicBezTo>
                  <a:pt x="23895" y="39203"/>
                  <a:pt x="22933" y="39232"/>
                  <a:pt x="21974" y="39232"/>
                </a:cubicBezTo>
                <a:cubicBezTo>
                  <a:pt x="20740" y="39232"/>
                  <a:pt x="19509" y="39184"/>
                  <a:pt x="18279" y="39088"/>
                </a:cubicBezTo>
                <a:cubicBezTo>
                  <a:pt x="19820" y="38974"/>
                  <a:pt x="21360" y="38764"/>
                  <a:pt x="22882" y="38479"/>
                </a:cubicBezTo>
                <a:cubicBezTo>
                  <a:pt x="30015" y="37718"/>
                  <a:pt x="37015" y="35911"/>
                  <a:pt x="43634" y="33134"/>
                </a:cubicBezTo>
                <a:close/>
                <a:moveTo>
                  <a:pt x="123712" y="33705"/>
                </a:moveTo>
                <a:lnTo>
                  <a:pt x="123712" y="33705"/>
                </a:lnTo>
                <a:cubicBezTo>
                  <a:pt x="124054" y="34066"/>
                  <a:pt x="124434" y="34409"/>
                  <a:pt x="124834" y="34732"/>
                </a:cubicBezTo>
                <a:lnTo>
                  <a:pt x="124815" y="34732"/>
                </a:lnTo>
                <a:cubicBezTo>
                  <a:pt x="124434" y="35949"/>
                  <a:pt x="124149" y="37148"/>
                  <a:pt x="123426" y="38270"/>
                </a:cubicBezTo>
                <a:cubicBezTo>
                  <a:pt x="123160" y="38669"/>
                  <a:pt x="122856" y="39050"/>
                  <a:pt x="122532" y="39411"/>
                </a:cubicBezTo>
                <a:cubicBezTo>
                  <a:pt x="123654" y="37737"/>
                  <a:pt x="124073" y="35683"/>
                  <a:pt x="123712" y="33705"/>
                </a:cubicBezTo>
                <a:close/>
                <a:moveTo>
                  <a:pt x="32716" y="39525"/>
                </a:moveTo>
                <a:cubicBezTo>
                  <a:pt x="32564" y="39592"/>
                  <a:pt x="32416" y="39663"/>
                  <a:pt x="32271" y="39734"/>
                </a:cubicBezTo>
                <a:lnTo>
                  <a:pt x="32271" y="39734"/>
                </a:lnTo>
                <a:cubicBezTo>
                  <a:pt x="32412" y="39663"/>
                  <a:pt x="32554" y="39592"/>
                  <a:pt x="32697" y="39525"/>
                </a:cubicBezTo>
                <a:close/>
                <a:moveTo>
                  <a:pt x="118652" y="13467"/>
                </a:moveTo>
                <a:cubicBezTo>
                  <a:pt x="118557" y="14228"/>
                  <a:pt x="118519" y="14988"/>
                  <a:pt x="118481" y="15749"/>
                </a:cubicBezTo>
                <a:cubicBezTo>
                  <a:pt x="118443" y="16149"/>
                  <a:pt x="118386" y="16567"/>
                  <a:pt x="118348" y="16986"/>
                </a:cubicBezTo>
                <a:cubicBezTo>
                  <a:pt x="117853" y="22445"/>
                  <a:pt x="119451" y="27732"/>
                  <a:pt x="119223" y="33172"/>
                </a:cubicBezTo>
                <a:cubicBezTo>
                  <a:pt x="119147" y="35531"/>
                  <a:pt x="118462" y="37832"/>
                  <a:pt x="117244" y="39849"/>
                </a:cubicBezTo>
                <a:cubicBezTo>
                  <a:pt x="119147" y="34313"/>
                  <a:pt x="118538" y="27466"/>
                  <a:pt x="118253" y="21950"/>
                </a:cubicBezTo>
                <a:cubicBezTo>
                  <a:pt x="118081" y="19116"/>
                  <a:pt x="118214" y="16282"/>
                  <a:pt x="118652" y="13467"/>
                </a:cubicBezTo>
                <a:close/>
                <a:moveTo>
                  <a:pt x="30966" y="39449"/>
                </a:moveTo>
                <a:lnTo>
                  <a:pt x="30966" y="39449"/>
                </a:lnTo>
                <a:cubicBezTo>
                  <a:pt x="30433" y="39639"/>
                  <a:pt x="29920" y="39849"/>
                  <a:pt x="29406" y="40058"/>
                </a:cubicBezTo>
                <a:lnTo>
                  <a:pt x="30414" y="39582"/>
                </a:lnTo>
                <a:lnTo>
                  <a:pt x="30966" y="39449"/>
                </a:lnTo>
                <a:close/>
                <a:moveTo>
                  <a:pt x="216065" y="14377"/>
                </a:moveTo>
                <a:cubicBezTo>
                  <a:pt x="218468" y="14377"/>
                  <a:pt x="220917" y="15100"/>
                  <a:pt x="223133" y="16472"/>
                </a:cubicBezTo>
                <a:cubicBezTo>
                  <a:pt x="227927" y="19458"/>
                  <a:pt x="230685" y="24727"/>
                  <a:pt x="232644" y="29844"/>
                </a:cubicBezTo>
                <a:cubicBezTo>
                  <a:pt x="233975" y="33343"/>
                  <a:pt x="234964" y="37014"/>
                  <a:pt x="235250" y="40742"/>
                </a:cubicBezTo>
                <a:cubicBezTo>
                  <a:pt x="234698" y="37071"/>
                  <a:pt x="233671" y="33515"/>
                  <a:pt x="232187" y="30129"/>
                </a:cubicBezTo>
                <a:cubicBezTo>
                  <a:pt x="230000" y="25088"/>
                  <a:pt x="226690" y="19420"/>
                  <a:pt x="221916" y="16472"/>
                </a:cubicBezTo>
                <a:cubicBezTo>
                  <a:pt x="219907" y="15226"/>
                  <a:pt x="217998" y="14682"/>
                  <a:pt x="216210" y="14682"/>
                </a:cubicBezTo>
                <a:cubicBezTo>
                  <a:pt x="210108" y="14682"/>
                  <a:pt x="205417" y="21019"/>
                  <a:pt x="202990" y="27447"/>
                </a:cubicBezTo>
                <a:cubicBezTo>
                  <a:pt x="203903" y="23871"/>
                  <a:pt x="205273" y="20485"/>
                  <a:pt x="207917" y="17803"/>
                </a:cubicBezTo>
                <a:cubicBezTo>
                  <a:pt x="210216" y="15473"/>
                  <a:pt x="213105" y="14377"/>
                  <a:pt x="216065" y="14377"/>
                </a:cubicBezTo>
                <a:close/>
                <a:moveTo>
                  <a:pt x="171264" y="6657"/>
                </a:moveTo>
                <a:cubicBezTo>
                  <a:pt x="166470" y="17005"/>
                  <a:pt x="164454" y="28797"/>
                  <a:pt x="163522" y="40153"/>
                </a:cubicBezTo>
                <a:cubicBezTo>
                  <a:pt x="163446" y="40362"/>
                  <a:pt x="163351" y="40571"/>
                  <a:pt x="163256" y="40762"/>
                </a:cubicBezTo>
                <a:cubicBezTo>
                  <a:pt x="164074" y="29235"/>
                  <a:pt x="165862" y="16871"/>
                  <a:pt x="171264" y="6657"/>
                </a:cubicBezTo>
                <a:close/>
                <a:moveTo>
                  <a:pt x="212273" y="11317"/>
                </a:moveTo>
                <a:cubicBezTo>
                  <a:pt x="211968" y="11431"/>
                  <a:pt x="211664" y="11584"/>
                  <a:pt x="211379" y="11717"/>
                </a:cubicBezTo>
                <a:cubicBezTo>
                  <a:pt x="209743" y="12402"/>
                  <a:pt x="208202" y="13296"/>
                  <a:pt x="206795" y="14361"/>
                </a:cubicBezTo>
                <a:cubicBezTo>
                  <a:pt x="204113" y="16453"/>
                  <a:pt x="201982" y="19173"/>
                  <a:pt x="200651" y="22292"/>
                </a:cubicBezTo>
                <a:cubicBezTo>
                  <a:pt x="199167" y="25069"/>
                  <a:pt x="198197" y="28075"/>
                  <a:pt x="197798" y="31194"/>
                </a:cubicBezTo>
                <a:cubicBezTo>
                  <a:pt x="197360" y="34485"/>
                  <a:pt x="197626" y="37832"/>
                  <a:pt x="198597" y="41028"/>
                </a:cubicBezTo>
                <a:cubicBezTo>
                  <a:pt x="198273" y="40229"/>
                  <a:pt x="198026" y="39411"/>
                  <a:pt x="197798" y="38593"/>
                </a:cubicBezTo>
                <a:cubicBezTo>
                  <a:pt x="195839" y="31289"/>
                  <a:pt x="197684" y="23491"/>
                  <a:pt x="202705" y="17861"/>
                </a:cubicBezTo>
                <a:cubicBezTo>
                  <a:pt x="205311" y="14912"/>
                  <a:pt x="208602" y="12668"/>
                  <a:pt x="212273" y="11317"/>
                </a:cubicBezTo>
                <a:close/>
                <a:moveTo>
                  <a:pt x="121467" y="35797"/>
                </a:moveTo>
                <a:lnTo>
                  <a:pt x="121467" y="35797"/>
                </a:lnTo>
                <a:cubicBezTo>
                  <a:pt x="121410" y="37680"/>
                  <a:pt x="120896" y="39468"/>
                  <a:pt x="119679" y="40952"/>
                </a:cubicBezTo>
                <a:cubicBezTo>
                  <a:pt x="119622" y="40990"/>
                  <a:pt x="119565" y="41028"/>
                  <a:pt x="119527" y="41066"/>
                </a:cubicBezTo>
                <a:cubicBezTo>
                  <a:pt x="120060" y="40286"/>
                  <a:pt x="120497" y="39449"/>
                  <a:pt x="120782" y="38536"/>
                </a:cubicBezTo>
                <a:cubicBezTo>
                  <a:pt x="121068" y="37642"/>
                  <a:pt x="121296" y="36729"/>
                  <a:pt x="121467" y="35797"/>
                </a:cubicBezTo>
                <a:close/>
                <a:moveTo>
                  <a:pt x="163541" y="41275"/>
                </a:moveTo>
                <a:lnTo>
                  <a:pt x="163446" y="41408"/>
                </a:lnTo>
                <a:lnTo>
                  <a:pt x="163522" y="41275"/>
                </a:lnTo>
                <a:close/>
                <a:moveTo>
                  <a:pt x="120915" y="31803"/>
                </a:moveTo>
                <a:cubicBezTo>
                  <a:pt x="120953" y="31955"/>
                  <a:pt x="120992" y="32088"/>
                  <a:pt x="121030" y="32221"/>
                </a:cubicBezTo>
                <a:cubicBezTo>
                  <a:pt x="121030" y="33819"/>
                  <a:pt x="120877" y="35417"/>
                  <a:pt x="120554" y="36976"/>
                </a:cubicBezTo>
                <a:cubicBezTo>
                  <a:pt x="120136" y="39183"/>
                  <a:pt x="119166" y="41218"/>
                  <a:pt x="117397" y="42416"/>
                </a:cubicBezTo>
                <a:cubicBezTo>
                  <a:pt x="118842" y="40914"/>
                  <a:pt x="119869" y="39050"/>
                  <a:pt x="120383" y="37014"/>
                </a:cubicBezTo>
                <a:cubicBezTo>
                  <a:pt x="120801" y="35303"/>
                  <a:pt x="120973" y="33553"/>
                  <a:pt x="120915" y="31803"/>
                </a:cubicBezTo>
                <a:close/>
                <a:moveTo>
                  <a:pt x="193822" y="33914"/>
                </a:moveTo>
                <a:cubicBezTo>
                  <a:pt x="193613" y="34694"/>
                  <a:pt x="193461" y="35455"/>
                  <a:pt x="193347" y="36235"/>
                </a:cubicBezTo>
                <a:cubicBezTo>
                  <a:pt x="192681" y="38365"/>
                  <a:pt x="192206" y="40552"/>
                  <a:pt x="191920" y="42778"/>
                </a:cubicBezTo>
                <a:cubicBezTo>
                  <a:pt x="192072" y="39829"/>
                  <a:pt x="192491" y="36919"/>
                  <a:pt x="193575" y="34256"/>
                </a:cubicBezTo>
                <a:cubicBezTo>
                  <a:pt x="193651" y="34142"/>
                  <a:pt x="193727" y="34028"/>
                  <a:pt x="193822" y="33914"/>
                </a:cubicBezTo>
                <a:close/>
                <a:moveTo>
                  <a:pt x="163275" y="42588"/>
                </a:moveTo>
                <a:cubicBezTo>
                  <a:pt x="163218" y="42740"/>
                  <a:pt x="163161" y="42873"/>
                  <a:pt x="163104" y="43006"/>
                </a:cubicBezTo>
                <a:lnTo>
                  <a:pt x="163104" y="42930"/>
                </a:lnTo>
                <a:lnTo>
                  <a:pt x="163104" y="42911"/>
                </a:lnTo>
                <a:lnTo>
                  <a:pt x="163104" y="42797"/>
                </a:lnTo>
                <a:lnTo>
                  <a:pt x="163275" y="42588"/>
                </a:lnTo>
                <a:close/>
                <a:moveTo>
                  <a:pt x="119147" y="23262"/>
                </a:moveTo>
                <a:lnTo>
                  <a:pt x="119147" y="23262"/>
                </a:lnTo>
                <a:cubicBezTo>
                  <a:pt x="119603" y="25963"/>
                  <a:pt x="120117" y="28664"/>
                  <a:pt x="120250" y="31422"/>
                </a:cubicBezTo>
                <a:cubicBezTo>
                  <a:pt x="120459" y="35512"/>
                  <a:pt x="119413" y="40324"/>
                  <a:pt x="116236" y="43025"/>
                </a:cubicBezTo>
                <a:lnTo>
                  <a:pt x="116084" y="43082"/>
                </a:lnTo>
                <a:cubicBezTo>
                  <a:pt x="117663" y="41370"/>
                  <a:pt x="118823" y="39335"/>
                  <a:pt x="119508" y="37110"/>
                </a:cubicBezTo>
                <a:cubicBezTo>
                  <a:pt x="120877" y="32564"/>
                  <a:pt x="119660" y="27884"/>
                  <a:pt x="119147" y="23262"/>
                </a:cubicBezTo>
                <a:close/>
                <a:moveTo>
                  <a:pt x="134858" y="36025"/>
                </a:moveTo>
                <a:cubicBezTo>
                  <a:pt x="134820" y="36235"/>
                  <a:pt x="134763" y="36463"/>
                  <a:pt x="134706" y="36672"/>
                </a:cubicBezTo>
                <a:cubicBezTo>
                  <a:pt x="134515" y="37033"/>
                  <a:pt x="134268" y="37376"/>
                  <a:pt x="134021" y="37699"/>
                </a:cubicBezTo>
                <a:cubicBezTo>
                  <a:pt x="131149" y="41256"/>
                  <a:pt x="126489" y="42112"/>
                  <a:pt x="122228" y="43158"/>
                </a:cubicBezTo>
                <a:cubicBezTo>
                  <a:pt x="125880" y="41979"/>
                  <a:pt x="129513" y="40704"/>
                  <a:pt x="132556" y="38289"/>
                </a:cubicBezTo>
                <a:cubicBezTo>
                  <a:pt x="133412" y="37623"/>
                  <a:pt x="134192" y="36862"/>
                  <a:pt x="134858" y="36025"/>
                </a:cubicBezTo>
                <a:close/>
                <a:moveTo>
                  <a:pt x="106460" y="3462"/>
                </a:moveTo>
                <a:cubicBezTo>
                  <a:pt x="105128" y="9720"/>
                  <a:pt x="105661" y="16624"/>
                  <a:pt x="105775" y="22844"/>
                </a:cubicBezTo>
                <a:cubicBezTo>
                  <a:pt x="105908" y="29748"/>
                  <a:pt x="105261" y="36653"/>
                  <a:pt x="103854" y="43405"/>
                </a:cubicBezTo>
                <a:cubicBezTo>
                  <a:pt x="104519" y="34123"/>
                  <a:pt x="102770" y="24746"/>
                  <a:pt x="103568" y="15464"/>
                </a:cubicBezTo>
                <a:cubicBezTo>
                  <a:pt x="103911" y="11336"/>
                  <a:pt x="104767" y="7209"/>
                  <a:pt x="106460" y="3462"/>
                </a:cubicBezTo>
                <a:close/>
                <a:moveTo>
                  <a:pt x="46791" y="37376"/>
                </a:moveTo>
                <a:cubicBezTo>
                  <a:pt x="46563" y="37547"/>
                  <a:pt x="46354" y="37718"/>
                  <a:pt x="46126" y="37908"/>
                </a:cubicBezTo>
                <a:cubicBezTo>
                  <a:pt x="44052" y="39696"/>
                  <a:pt x="42435" y="41922"/>
                  <a:pt x="41370" y="44433"/>
                </a:cubicBezTo>
                <a:cubicBezTo>
                  <a:pt x="42245" y="42017"/>
                  <a:pt x="43729" y="39887"/>
                  <a:pt x="45688" y="38232"/>
                </a:cubicBezTo>
                <a:cubicBezTo>
                  <a:pt x="46049" y="37927"/>
                  <a:pt x="46411" y="37642"/>
                  <a:pt x="46791" y="37376"/>
                </a:cubicBezTo>
                <a:close/>
                <a:moveTo>
                  <a:pt x="115856" y="29140"/>
                </a:moveTo>
                <a:cubicBezTo>
                  <a:pt x="116122" y="31346"/>
                  <a:pt x="116350" y="33572"/>
                  <a:pt x="116274" y="35797"/>
                </a:cubicBezTo>
                <a:cubicBezTo>
                  <a:pt x="116160" y="38479"/>
                  <a:pt x="115475" y="41256"/>
                  <a:pt x="114049" y="43520"/>
                </a:cubicBezTo>
                <a:cubicBezTo>
                  <a:pt x="113478" y="43976"/>
                  <a:pt x="112889" y="44394"/>
                  <a:pt x="112280" y="44775"/>
                </a:cubicBezTo>
                <a:cubicBezTo>
                  <a:pt x="113859" y="40838"/>
                  <a:pt x="114962" y="36729"/>
                  <a:pt x="115533" y="32526"/>
                </a:cubicBezTo>
                <a:cubicBezTo>
                  <a:pt x="115685" y="31403"/>
                  <a:pt x="115780" y="30262"/>
                  <a:pt x="115856" y="29140"/>
                </a:cubicBezTo>
                <a:close/>
                <a:moveTo>
                  <a:pt x="228554" y="11622"/>
                </a:moveTo>
                <a:lnTo>
                  <a:pt x="228554" y="11622"/>
                </a:lnTo>
                <a:cubicBezTo>
                  <a:pt x="233557" y="13676"/>
                  <a:pt x="237913" y="17404"/>
                  <a:pt x="240461" y="22178"/>
                </a:cubicBezTo>
                <a:cubicBezTo>
                  <a:pt x="244113" y="29026"/>
                  <a:pt x="243999" y="37071"/>
                  <a:pt x="244113" y="44832"/>
                </a:cubicBezTo>
                <a:cubicBezTo>
                  <a:pt x="243771" y="36463"/>
                  <a:pt x="243086" y="28037"/>
                  <a:pt x="238445" y="20866"/>
                </a:cubicBezTo>
                <a:cubicBezTo>
                  <a:pt x="235953" y="17024"/>
                  <a:pt x="232549" y="13866"/>
                  <a:pt x="228554" y="11622"/>
                </a:cubicBezTo>
                <a:close/>
                <a:moveTo>
                  <a:pt x="226082" y="45212"/>
                </a:moveTo>
                <a:lnTo>
                  <a:pt x="226063" y="45269"/>
                </a:lnTo>
                <a:lnTo>
                  <a:pt x="226063" y="45250"/>
                </a:lnTo>
                <a:lnTo>
                  <a:pt x="226082" y="45212"/>
                </a:lnTo>
                <a:close/>
                <a:moveTo>
                  <a:pt x="135619" y="29482"/>
                </a:moveTo>
                <a:lnTo>
                  <a:pt x="135619" y="29482"/>
                </a:lnTo>
                <a:cubicBezTo>
                  <a:pt x="135771" y="29615"/>
                  <a:pt x="135904" y="29748"/>
                  <a:pt x="136037" y="29882"/>
                </a:cubicBezTo>
                <a:cubicBezTo>
                  <a:pt x="137977" y="31936"/>
                  <a:pt x="138377" y="35169"/>
                  <a:pt x="137483" y="37756"/>
                </a:cubicBezTo>
                <a:cubicBezTo>
                  <a:pt x="136075" y="41846"/>
                  <a:pt x="132537" y="44223"/>
                  <a:pt x="128714" y="45935"/>
                </a:cubicBezTo>
                <a:cubicBezTo>
                  <a:pt x="129570" y="45422"/>
                  <a:pt x="130350" y="44832"/>
                  <a:pt x="131073" y="44166"/>
                </a:cubicBezTo>
                <a:cubicBezTo>
                  <a:pt x="133964" y="42283"/>
                  <a:pt x="136284" y="39506"/>
                  <a:pt x="136836" y="36006"/>
                </a:cubicBezTo>
                <a:cubicBezTo>
                  <a:pt x="136893" y="35607"/>
                  <a:pt x="136931" y="35226"/>
                  <a:pt x="136931" y="34827"/>
                </a:cubicBezTo>
                <a:cubicBezTo>
                  <a:pt x="136931" y="34808"/>
                  <a:pt x="136931" y="34808"/>
                  <a:pt x="136931" y="34789"/>
                </a:cubicBezTo>
                <a:cubicBezTo>
                  <a:pt x="137083" y="33515"/>
                  <a:pt x="136874" y="32240"/>
                  <a:pt x="136379" y="31061"/>
                </a:cubicBezTo>
                <a:cubicBezTo>
                  <a:pt x="136341" y="30947"/>
                  <a:pt x="136303" y="30833"/>
                  <a:pt x="136246" y="30681"/>
                </a:cubicBezTo>
                <a:cubicBezTo>
                  <a:pt x="136094" y="30262"/>
                  <a:pt x="135885" y="29863"/>
                  <a:pt x="135619" y="29482"/>
                </a:cubicBezTo>
                <a:close/>
                <a:moveTo>
                  <a:pt x="131900" y="37945"/>
                </a:moveTo>
                <a:cubicBezTo>
                  <a:pt x="130255" y="39182"/>
                  <a:pt x="128317" y="40141"/>
                  <a:pt x="126603" y="40876"/>
                </a:cubicBezTo>
                <a:cubicBezTo>
                  <a:pt x="122152" y="42740"/>
                  <a:pt x="117473" y="43786"/>
                  <a:pt x="113288" y="46011"/>
                </a:cubicBezTo>
                <a:cubicBezTo>
                  <a:pt x="113345" y="45954"/>
                  <a:pt x="113402" y="45878"/>
                  <a:pt x="113459" y="45821"/>
                </a:cubicBezTo>
                <a:cubicBezTo>
                  <a:pt x="117187" y="43615"/>
                  <a:pt x="121106" y="41770"/>
                  <a:pt x="125195" y="40324"/>
                </a:cubicBezTo>
                <a:cubicBezTo>
                  <a:pt x="127246" y="39609"/>
                  <a:pt x="129819" y="39061"/>
                  <a:pt x="131900" y="37945"/>
                </a:cubicBezTo>
                <a:close/>
                <a:moveTo>
                  <a:pt x="51014" y="46525"/>
                </a:moveTo>
                <a:cubicBezTo>
                  <a:pt x="51109" y="46544"/>
                  <a:pt x="51223" y="46563"/>
                  <a:pt x="51318" y="46601"/>
                </a:cubicBezTo>
                <a:cubicBezTo>
                  <a:pt x="51261" y="46601"/>
                  <a:pt x="51223" y="46601"/>
                  <a:pt x="51185" y="46620"/>
                </a:cubicBezTo>
                <a:cubicBezTo>
                  <a:pt x="51128" y="46601"/>
                  <a:pt x="51071" y="46563"/>
                  <a:pt x="51014" y="46525"/>
                </a:cubicBezTo>
                <a:close/>
                <a:moveTo>
                  <a:pt x="200461" y="6866"/>
                </a:moveTo>
                <a:lnTo>
                  <a:pt x="200461" y="6866"/>
                </a:lnTo>
                <a:cubicBezTo>
                  <a:pt x="197836" y="12116"/>
                  <a:pt x="194393" y="16909"/>
                  <a:pt x="190265" y="21056"/>
                </a:cubicBezTo>
                <a:cubicBezTo>
                  <a:pt x="182144" y="29197"/>
                  <a:pt x="170503" y="33667"/>
                  <a:pt x="164302" y="43729"/>
                </a:cubicBezTo>
                <a:cubicBezTo>
                  <a:pt x="163693" y="44737"/>
                  <a:pt x="163142" y="45783"/>
                  <a:pt x="162685" y="46867"/>
                </a:cubicBezTo>
                <a:cubicBezTo>
                  <a:pt x="162704" y="46791"/>
                  <a:pt x="162704" y="46734"/>
                  <a:pt x="162704" y="46677"/>
                </a:cubicBezTo>
                <a:lnTo>
                  <a:pt x="162723" y="46677"/>
                </a:lnTo>
                <a:cubicBezTo>
                  <a:pt x="163009" y="45555"/>
                  <a:pt x="163370" y="44452"/>
                  <a:pt x="163788" y="43367"/>
                </a:cubicBezTo>
                <a:cubicBezTo>
                  <a:pt x="166546" y="38612"/>
                  <a:pt x="170883" y="35074"/>
                  <a:pt x="175505" y="32012"/>
                </a:cubicBezTo>
                <a:cubicBezTo>
                  <a:pt x="180508" y="28702"/>
                  <a:pt x="185510" y="25583"/>
                  <a:pt x="189809" y="21360"/>
                </a:cubicBezTo>
                <a:cubicBezTo>
                  <a:pt x="194089" y="17119"/>
                  <a:pt x="197684" y="12230"/>
                  <a:pt x="200461" y="6866"/>
                </a:cubicBezTo>
                <a:close/>
                <a:moveTo>
                  <a:pt x="49873" y="39126"/>
                </a:moveTo>
                <a:cubicBezTo>
                  <a:pt x="46867" y="40666"/>
                  <a:pt x="44547" y="43424"/>
                  <a:pt x="43006" y="46449"/>
                </a:cubicBezTo>
                <a:cubicBezTo>
                  <a:pt x="42816" y="46696"/>
                  <a:pt x="42607" y="46943"/>
                  <a:pt x="42416" y="47191"/>
                </a:cubicBezTo>
                <a:cubicBezTo>
                  <a:pt x="42550" y="46696"/>
                  <a:pt x="42702" y="46220"/>
                  <a:pt x="42892" y="45745"/>
                </a:cubicBezTo>
                <a:cubicBezTo>
                  <a:pt x="44509" y="42892"/>
                  <a:pt x="46848" y="40457"/>
                  <a:pt x="49873" y="39126"/>
                </a:cubicBezTo>
                <a:close/>
                <a:moveTo>
                  <a:pt x="194507" y="18812"/>
                </a:moveTo>
                <a:lnTo>
                  <a:pt x="194507" y="18812"/>
                </a:lnTo>
                <a:cubicBezTo>
                  <a:pt x="193252" y="20580"/>
                  <a:pt x="191901" y="22273"/>
                  <a:pt x="190475" y="23909"/>
                </a:cubicBezTo>
                <a:cubicBezTo>
                  <a:pt x="186899" y="27961"/>
                  <a:pt x="182657" y="31099"/>
                  <a:pt x="178263" y="34199"/>
                </a:cubicBezTo>
                <a:cubicBezTo>
                  <a:pt x="174155" y="37091"/>
                  <a:pt x="170141" y="40058"/>
                  <a:pt x="167022" y="44033"/>
                </a:cubicBezTo>
                <a:cubicBezTo>
                  <a:pt x="166014" y="45307"/>
                  <a:pt x="165101" y="46658"/>
                  <a:pt x="164283" y="48085"/>
                </a:cubicBezTo>
                <a:cubicBezTo>
                  <a:pt x="164797" y="47000"/>
                  <a:pt x="165329" y="45935"/>
                  <a:pt x="165919" y="44908"/>
                </a:cubicBezTo>
                <a:cubicBezTo>
                  <a:pt x="168981" y="39563"/>
                  <a:pt x="173508" y="35816"/>
                  <a:pt x="178511" y="32392"/>
                </a:cubicBezTo>
                <a:cubicBezTo>
                  <a:pt x="182866" y="29406"/>
                  <a:pt x="187146" y="26439"/>
                  <a:pt x="190912" y="22711"/>
                </a:cubicBezTo>
                <a:cubicBezTo>
                  <a:pt x="192168" y="21474"/>
                  <a:pt x="193366" y="20162"/>
                  <a:pt x="194507" y="18812"/>
                </a:cubicBezTo>
                <a:close/>
                <a:moveTo>
                  <a:pt x="109446" y="47856"/>
                </a:moveTo>
                <a:lnTo>
                  <a:pt x="109446" y="47875"/>
                </a:lnTo>
                <a:cubicBezTo>
                  <a:pt x="109389" y="47989"/>
                  <a:pt x="109332" y="48104"/>
                  <a:pt x="109275" y="48199"/>
                </a:cubicBezTo>
                <a:lnTo>
                  <a:pt x="109446" y="47856"/>
                </a:lnTo>
                <a:close/>
                <a:moveTo>
                  <a:pt x="109503" y="2073"/>
                </a:moveTo>
                <a:lnTo>
                  <a:pt x="109503" y="2073"/>
                </a:lnTo>
                <a:cubicBezTo>
                  <a:pt x="108742" y="10366"/>
                  <a:pt x="111538" y="19135"/>
                  <a:pt x="111957" y="27390"/>
                </a:cubicBezTo>
                <a:cubicBezTo>
                  <a:pt x="112356" y="35036"/>
                  <a:pt x="109997" y="41865"/>
                  <a:pt x="106479" y="48218"/>
                </a:cubicBezTo>
                <a:cubicBezTo>
                  <a:pt x="108457" y="42759"/>
                  <a:pt x="109522" y="37014"/>
                  <a:pt x="109655" y="31213"/>
                </a:cubicBezTo>
                <a:cubicBezTo>
                  <a:pt x="109845" y="21817"/>
                  <a:pt x="107506" y="11412"/>
                  <a:pt x="109503" y="2073"/>
                </a:cubicBezTo>
                <a:close/>
                <a:moveTo>
                  <a:pt x="42321" y="47989"/>
                </a:moveTo>
                <a:lnTo>
                  <a:pt x="42321" y="47989"/>
                </a:lnTo>
                <a:cubicBezTo>
                  <a:pt x="42302" y="48046"/>
                  <a:pt x="42264" y="48104"/>
                  <a:pt x="42245" y="48161"/>
                </a:cubicBezTo>
                <a:cubicBezTo>
                  <a:pt x="42245" y="48180"/>
                  <a:pt x="42245" y="48199"/>
                  <a:pt x="42245" y="48218"/>
                </a:cubicBezTo>
                <a:cubicBezTo>
                  <a:pt x="42226" y="48237"/>
                  <a:pt x="42188" y="48275"/>
                  <a:pt x="42169" y="48294"/>
                </a:cubicBezTo>
                <a:cubicBezTo>
                  <a:pt x="42169" y="48237"/>
                  <a:pt x="42188" y="48180"/>
                  <a:pt x="42207" y="48123"/>
                </a:cubicBezTo>
                <a:lnTo>
                  <a:pt x="42321" y="47989"/>
                </a:lnTo>
                <a:close/>
                <a:moveTo>
                  <a:pt x="217581" y="23714"/>
                </a:moveTo>
                <a:cubicBezTo>
                  <a:pt x="218215" y="23714"/>
                  <a:pt x="218849" y="23754"/>
                  <a:pt x="219481" y="23833"/>
                </a:cubicBezTo>
                <a:cubicBezTo>
                  <a:pt x="219339" y="23828"/>
                  <a:pt x="219197" y="23826"/>
                  <a:pt x="219055" y="23826"/>
                </a:cubicBezTo>
                <a:cubicBezTo>
                  <a:pt x="216860" y="23826"/>
                  <a:pt x="214695" y="24376"/>
                  <a:pt x="212748" y="25412"/>
                </a:cubicBezTo>
                <a:cubicBezTo>
                  <a:pt x="211778" y="25811"/>
                  <a:pt x="210865" y="26344"/>
                  <a:pt x="210028" y="26971"/>
                </a:cubicBezTo>
                <a:cubicBezTo>
                  <a:pt x="203162" y="32202"/>
                  <a:pt x="204151" y="43272"/>
                  <a:pt x="210656" y="48389"/>
                </a:cubicBezTo>
                <a:lnTo>
                  <a:pt x="210732" y="48446"/>
                </a:lnTo>
                <a:cubicBezTo>
                  <a:pt x="206871" y="46087"/>
                  <a:pt x="204227" y="41865"/>
                  <a:pt x="204189" y="37300"/>
                </a:cubicBezTo>
                <a:cubicBezTo>
                  <a:pt x="204170" y="32659"/>
                  <a:pt x="206585" y="27999"/>
                  <a:pt x="210618" y="25583"/>
                </a:cubicBezTo>
                <a:cubicBezTo>
                  <a:pt x="212773" y="24302"/>
                  <a:pt x="215166" y="23714"/>
                  <a:pt x="217581" y="23714"/>
                </a:cubicBezTo>
                <a:close/>
                <a:moveTo>
                  <a:pt x="226881" y="46144"/>
                </a:moveTo>
                <a:lnTo>
                  <a:pt x="226881" y="46144"/>
                </a:lnTo>
                <a:cubicBezTo>
                  <a:pt x="226804" y="46905"/>
                  <a:pt x="226709" y="47685"/>
                  <a:pt x="226595" y="48446"/>
                </a:cubicBezTo>
                <a:cubicBezTo>
                  <a:pt x="226462" y="48180"/>
                  <a:pt x="226310" y="47913"/>
                  <a:pt x="226120" y="47685"/>
                </a:cubicBezTo>
                <a:cubicBezTo>
                  <a:pt x="226386" y="47172"/>
                  <a:pt x="226633" y="46658"/>
                  <a:pt x="226881" y="46144"/>
                </a:cubicBezTo>
                <a:close/>
                <a:moveTo>
                  <a:pt x="235459" y="48180"/>
                </a:moveTo>
                <a:lnTo>
                  <a:pt x="235459" y="48598"/>
                </a:lnTo>
                <a:cubicBezTo>
                  <a:pt x="235440" y="48465"/>
                  <a:pt x="235421" y="48332"/>
                  <a:pt x="235421" y="48199"/>
                </a:cubicBezTo>
                <a:lnTo>
                  <a:pt x="235459" y="48180"/>
                </a:lnTo>
                <a:close/>
                <a:moveTo>
                  <a:pt x="201944" y="8046"/>
                </a:moveTo>
                <a:cubicBezTo>
                  <a:pt x="199338" y="13695"/>
                  <a:pt x="196390" y="19173"/>
                  <a:pt x="192415" y="24118"/>
                </a:cubicBezTo>
                <a:cubicBezTo>
                  <a:pt x="185548" y="32678"/>
                  <a:pt x="175486" y="37547"/>
                  <a:pt x="167878" y="45307"/>
                </a:cubicBezTo>
                <a:cubicBezTo>
                  <a:pt x="166775" y="46430"/>
                  <a:pt x="165767" y="47609"/>
                  <a:pt x="164835" y="48883"/>
                </a:cubicBezTo>
                <a:cubicBezTo>
                  <a:pt x="165633" y="47457"/>
                  <a:pt x="166527" y="46106"/>
                  <a:pt x="167516" y="44832"/>
                </a:cubicBezTo>
                <a:cubicBezTo>
                  <a:pt x="170826" y="40590"/>
                  <a:pt x="175125" y="37471"/>
                  <a:pt x="179462" y="34371"/>
                </a:cubicBezTo>
                <a:cubicBezTo>
                  <a:pt x="183570" y="31460"/>
                  <a:pt x="187431" y="28398"/>
                  <a:pt x="190798" y="24632"/>
                </a:cubicBezTo>
                <a:cubicBezTo>
                  <a:pt x="193974" y="21094"/>
                  <a:pt x="196675" y="17157"/>
                  <a:pt x="199110" y="13086"/>
                </a:cubicBezTo>
                <a:cubicBezTo>
                  <a:pt x="199871" y="11774"/>
                  <a:pt x="200632" y="10461"/>
                  <a:pt x="201336" y="9130"/>
                </a:cubicBezTo>
                <a:cubicBezTo>
                  <a:pt x="201545" y="8769"/>
                  <a:pt x="201754" y="8407"/>
                  <a:pt x="201944" y="8046"/>
                </a:cubicBezTo>
                <a:close/>
                <a:moveTo>
                  <a:pt x="116503" y="45041"/>
                </a:moveTo>
                <a:lnTo>
                  <a:pt x="116503" y="45041"/>
                </a:lnTo>
                <a:cubicBezTo>
                  <a:pt x="114296" y="46030"/>
                  <a:pt x="112242" y="47343"/>
                  <a:pt x="110397" y="48902"/>
                </a:cubicBezTo>
                <a:cubicBezTo>
                  <a:pt x="110587" y="48522"/>
                  <a:pt x="110777" y="48142"/>
                  <a:pt x="110968" y="47761"/>
                </a:cubicBezTo>
                <a:cubicBezTo>
                  <a:pt x="112698" y="46639"/>
                  <a:pt x="114562" y="45745"/>
                  <a:pt x="116503" y="45041"/>
                </a:cubicBezTo>
                <a:close/>
                <a:moveTo>
                  <a:pt x="273329" y="7684"/>
                </a:moveTo>
                <a:cubicBezTo>
                  <a:pt x="269544" y="20657"/>
                  <a:pt x="271770" y="35569"/>
                  <a:pt x="269430" y="49150"/>
                </a:cubicBezTo>
                <a:cubicBezTo>
                  <a:pt x="269449" y="48408"/>
                  <a:pt x="269468" y="47647"/>
                  <a:pt x="269468" y="46886"/>
                </a:cubicBezTo>
                <a:cubicBezTo>
                  <a:pt x="269411" y="40590"/>
                  <a:pt x="268974" y="34332"/>
                  <a:pt x="269316" y="28037"/>
                </a:cubicBezTo>
                <a:lnTo>
                  <a:pt x="269335" y="28037"/>
                </a:lnTo>
                <a:cubicBezTo>
                  <a:pt x="269696" y="21113"/>
                  <a:pt x="270838" y="14094"/>
                  <a:pt x="273329" y="7684"/>
                </a:cubicBezTo>
                <a:close/>
                <a:moveTo>
                  <a:pt x="216576" y="28011"/>
                </a:moveTo>
                <a:cubicBezTo>
                  <a:pt x="216824" y="28011"/>
                  <a:pt x="217076" y="28020"/>
                  <a:pt x="217332" y="28037"/>
                </a:cubicBezTo>
                <a:cubicBezTo>
                  <a:pt x="220927" y="28265"/>
                  <a:pt x="224161" y="30376"/>
                  <a:pt x="225815" y="33591"/>
                </a:cubicBezTo>
                <a:cubicBezTo>
                  <a:pt x="224027" y="31822"/>
                  <a:pt x="221669" y="30757"/>
                  <a:pt x="219158" y="30585"/>
                </a:cubicBezTo>
                <a:cubicBezTo>
                  <a:pt x="218957" y="30573"/>
                  <a:pt x="218756" y="30566"/>
                  <a:pt x="218555" y="30566"/>
                </a:cubicBezTo>
                <a:cubicBezTo>
                  <a:pt x="214584" y="30566"/>
                  <a:pt x="210799" y="33051"/>
                  <a:pt x="209876" y="37052"/>
                </a:cubicBezTo>
                <a:cubicBezTo>
                  <a:pt x="208963" y="40952"/>
                  <a:pt x="211112" y="44946"/>
                  <a:pt x="215126" y="45840"/>
                </a:cubicBezTo>
                <a:cubicBezTo>
                  <a:pt x="215622" y="45950"/>
                  <a:pt x="216110" y="46003"/>
                  <a:pt x="216584" y="46003"/>
                </a:cubicBezTo>
                <a:cubicBezTo>
                  <a:pt x="220038" y="46003"/>
                  <a:pt x="222799" y="43218"/>
                  <a:pt x="223133" y="39639"/>
                </a:cubicBezTo>
                <a:cubicBezTo>
                  <a:pt x="223435" y="36415"/>
                  <a:pt x="221337" y="33165"/>
                  <a:pt x="218256" y="33165"/>
                </a:cubicBezTo>
                <a:cubicBezTo>
                  <a:pt x="217647" y="33165"/>
                  <a:pt x="216999" y="33292"/>
                  <a:pt x="216324" y="33572"/>
                </a:cubicBezTo>
                <a:cubicBezTo>
                  <a:pt x="212938" y="34960"/>
                  <a:pt x="211664" y="40191"/>
                  <a:pt x="215183" y="42226"/>
                </a:cubicBezTo>
                <a:cubicBezTo>
                  <a:pt x="215826" y="42603"/>
                  <a:pt x="216521" y="42774"/>
                  <a:pt x="217200" y="42774"/>
                </a:cubicBezTo>
                <a:cubicBezTo>
                  <a:pt x="219669" y="42774"/>
                  <a:pt x="221918" y="40517"/>
                  <a:pt x="220680" y="37756"/>
                </a:cubicBezTo>
                <a:cubicBezTo>
                  <a:pt x="220137" y="36570"/>
                  <a:pt x="219110" y="36087"/>
                  <a:pt x="218097" y="36087"/>
                </a:cubicBezTo>
                <a:cubicBezTo>
                  <a:pt x="216236" y="36087"/>
                  <a:pt x="214423" y="37717"/>
                  <a:pt x="215753" y="39601"/>
                </a:cubicBezTo>
                <a:cubicBezTo>
                  <a:pt x="216148" y="40154"/>
                  <a:pt x="216822" y="40439"/>
                  <a:pt x="217478" y="40439"/>
                </a:cubicBezTo>
                <a:cubicBezTo>
                  <a:pt x="218245" y="40439"/>
                  <a:pt x="218988" y="40050"/>
                  <a:pt x="219234" y="39240"/>
                </a:cubicBezTo>
                <a:cubicBezTo>
                  <a:pt x="219443" y="38479"/>
                  <a:pt x="219158" y="37680"/>
                  <a:pt x="218530" y="37224"/>
                </a:cubicBezTo>
                <a:lnTo>
                  <a:pt x="218530" y="37224"/>
                </a:lnTo>
                <a:cubicBezTo>
                  <a:pt x="218987" y="37338"/>
                  <a:pt x="219348" y="37661"/>
                  <a:pt x="219519" y="38118"/>
                </a:cubicBezTo>
                <a:cubicBezTo>
                  <a:pt x="219938" y="38859"/>
                  <a:pt x="219919" y="39791"/>
                  <a:pt x="219481" y="40533"/>
                </a:cubicBezTo>
                <a:cubicBezTo>
                  <a:pt x="219016" y="41334"/>
                  <a:pt x="218206" y="41685"/>
                  <a:pt x="217366" y="41685"/>
                </a:cubicBezTo>
                <a:cubicBezTo>
                  <a:pt x="216730" y="41685"/>
                  <a:pt x="216077" y="41484"/>
                  <a:pt x="215544" y="41123"/>
                </a:cubicBezTo>
                <a:cubicBezTo>
                  <a:pt x="212367" y="39005"/>
                  <a:pt x="215093" y="34256"/>
                  <a:pt x="218339" y="34256"/>
                </a:cubicBezTo>
                <a:cubicBezTo>
                  <a:pt x="218359" y="34256"/>
                  <a:pt x="218378" y="34256"/>
                  <a:pt x="218397" y="34256"/>
                </a:cubicBezTo>
                <a:cubicBezTo>
                  <a:pt x="221878" y="34332"/>
                  <a:pt x="222677" y="38669"/>
                  <a:pt x="221707" y="41294"/>
                </a:cubicBezTo>
                <a:cubicBezTo>
                  <a:pt x="220868" y="43592"/>
                  <a:pt x="218812" y="45016"/>
                  <a:pt x="216513" y="45016"/>
                </a:cubicBezTo>
                <a:cubicBezTo>
                  <a:pt x="215995" y="45016"/>
                  <a:pt x="215466" y="44944"/>
                  <a:pt x="214935" y="44794"/>
                </a:cubicBezTo>
                <a:cubicBezTo>
                  <a:pt x="208697" y="42987"/>
                  <a:pt x="209610" y="34523"/>
                  <a:pt x="214840" y="32088"/>
                </a:cubicBezTo>
                <a:cubicBezTo>
                  <a:pt x="216106" y="31500"/>
                  <a:pt x="217347" y="31238"/>
                  <a:pt x="218544" y="31238"/>
                </a:cubicBezTo>
                <a:cubicBezTo>
                  <a:pt x="221642" y="31238"/>
                  <a:pt x="224441" y="32996"/>
                  <a:pt x="226595" y="35398"/>
                </a:cubicBezTo>
                <a:cubicBezTo>
                  <a:pt x="226652" y="35626"/>
                  <a:pt x="226709" y="35835"/>
                  <a:pt x="226766" y="36063"/>
                </a:cubicBezTo>
                <a:cubicBezTo>
                  <a:pt x="226785" y="39107"/>
                  <a:pt x="226481" y="42169"/>
                  <a:pt x="224750" y="44737"/>
                </a:cubicBezTo>
                <a:cubicBezTo>
                  <a:pt x="222886" y="47484"/>
                  <a:pt x="219865" y="49436"/>
                  <a:pt x="216693" y="49436"/>
                </a:cubicBezTo>
                <a:cubicBezTo>
                  <a:pt x="215559" y="49436"/>
                  <a:pt x="214407" y="49187"/>
                  <a:pt x="213281" y="48636"/>
                </a:cubicBezTo>
                <a:cubicBezTo>
                  <a:pt x="208602" y="46373"/>
                  <a:pt x="206148" y="40952"/>
                  <a:pt x="206585" y="35949"/>
                </a:cubicBezTo>
                <a:cubicBezTo>
                  <a:pt x="207945" y="31470"/>
                  <a:pt x="211501" y="28011"/>
                  <a:pt x="216576" y="28011"/>
                </a:cubicBezTo>
                <a:close/>
                <a:moveTo>
                  <a:pt x="131852" y="42264"/>
                </a:moveTo>
                <a:cubicBezTo>
                  <a:pt x="131738" y="42416"/>
                  <a:pt x="131605" y="42568"/>
                  <a:pt x="131472" y="42721"/>
                </a:cubicBezTo>
                <a:cubicBezTo>
                  <a:pt x="128657" y="44851"/>
                  <a:pt x="124986" y="45840"/>
                  <a:pt x="121543" y="46582"/>
                </a:cubicBezTo>
                <a:cubicBezTo>
                  <a:pt x="118081" y="47343"/>
                  <a:pt x="114696" y="48123"/>
                  <a:pt x="111633" y="49815"/>
                </a:cubicBezTo>
                <a:cubicBezTo>
                  <a:pt x="112508" y="49169"/>
                  <a:pt x="113459" y="48598"/>
                  <a:pt x="114448" y="48123"/>
                </a:cubicBezTo>
                <a:cubicBezTo>
                  <a:pt x="119204" y="45764"/>
                  <a:pt x="124701" y="45707"/>
                  <a:pt x="129532" y="43558"/>
                </a:cubicBezTo>
                <a:cubicBezTo>
                  <a:pt x="130350" y="43196"/>
                  <a:pt x="131130" y="42759"/>
                  <a:pt x="131852" y="42264"/>
                </a:cubicBezTo>
                <a:close/>
                <a:moveTo>
                  <a:pt x="225949" y="48008"/>
                </a:moveTo>
                <a:cubicBezTo>
                  <a:pt x="226234" y="48503"/>
                  <a:pt x="226405" y="49055"/>
                  <a:pt x="226424" y="49625"/>
                </a:cubicBezTo>
                <a:cubicBezTo>
                  <a:pt x="226405" y="49777"/>
                  <a:pt x="226386" y="49949"/>
                  <a:pt x="226348" y="50101"/>
                </a:cubicBezTo>
                <a:cubicBezTo>
                  <a:pt x="226177" y="49625"/>
                  <a:pt x="225853" y="49207"/>
                  <a:pt x="225416" y="48921"/>
                </a:cubicBezTo>
                <a:cubicBezTo>
                  <a:pt x="225606" y="48617"/>
                  <a:pt x="225777" y="48313"/>
                  <a:pt x="225949" y="48008"/>
                </a:cubicBezTo>
                <a:close/>
                <a:moveTo>
                  <a:pt x="225226" y="49226"/>
                </a:moveTo>
                <a:cubicBezTo>
                  <a:pt x="225587" y="49511"/>
                  <a:pt x="225834" y="49930"/>
                  <a:pt x="225910" y="50386"/>
                </a:cubicBezTo>
                <a:lnTo>
                  <a:pt x="225891" y="50386"/>
                </a:lnTo>
                <a:cubicBezTo>
                  <a:pt x="225574" y="50156"/>
                  <a:pt x="225174" y="50042"/>
                  <a:pt x="224783" y="50042"/>
                </a:cubicBezTo>
                <a:cubicBezTo>
                  <a:pt x="224753" y="50042"/>
                  <a:pt x="224723" y="50042"/>
                  <a:pt x="224693" y="50044"/>
                </a:cubicBezTo>
                <a:cubicBezTo>
                  <a:pt x="224864" y="49777"/>
                  <a:pt x="225055" y="49511"/>
                  <a:pt x="225226" y="49226"/>
                </a:cubicBezTo>
                <a:close/>
                <a:moveTo>
                  <a:pt x="40952" y="50234"/>
                </a:moveTo>
                <a:cubicBezTo>
                  <a:pt x="40952" y="50291"/>
                  <a:pt x="40971" y="50348"/>
                  <a:pt x="40990" y="50386"/>
                </a:cubicBezTo>
                <a:cubicBezTo>
                  <a:pt x="40958" y="50465"/>
                  <a:pt x="40926" y="50545"/>
                  <a:pt x="40895" y="50624"/>
                </a:cubicBezTo>
                <a:lnTo>
                  <a:pt x="40895" y="50624"/>
                </a:lnTo>
                <a:cubicBezTo>
                  <a:pt x="40895" y="50550"/>
                  <a:pt x="40895" y="50484"/>
                  <a:pt x="40895" y="50405"/>
                </a:cubicBezTo>
                <a:cubicBezTo>
                  <a:pt x="40914" y="50348"/>
                  <a:pt x="40952" y="50291"/>
                  <a:pt x="40952" y="50234"/>
                </a:cubicBezTo>
                <a:close/>
                <a:moveTo>
                  <a:pt x="221307" y="50595"/>
                </a:moveTo>
                <a:lnTo>
                  <a:pt x="221307" y="50595"/>
                </a:lnTo>
                <a:cubicBezTo>
                  <a:pt x="221193" y="50671"/>
                  <a:pt x="221060" y="50728"/>
                  <a:pt x="220946" y="50804"/>
                </a:cubicBezTo>
                <a:cubicBezTo>
                  <a:pt x="221003" y="50747"/>
                  <a:pt x="221060" y="50709"/>
                  <a:pt x="221136" y="50671"/>
                </a:cubicBezTo>
                <a:lnTo>
                  <a:pt x="221307" y="50595"/>
                </a:lnTo>
                <a:close/>
                <a:moveTo>
                  <a:pt x="133869" y="39107"/>
                </a:moveTo>
                <a:lnTo>
                  <a:pt x="133869" y="39107"/>
                </a:lnTo>
                <a:cubicBezTo>
                  <a:pt x="133812" y="39221"/>
                  <a:pt x="133755" y="39316"/>
                  <a:pt x="133697" y="39430"/>
                </a:cubicBezTo>
                <a:cubicBezTo>
                  <a:pt x="130654" y="42911"/>
                  <a:pt x="125880" y="43938"/>
                  <a:pt x="121581" y="45022"/>
                </a:cubicBezTo>
                <a:cubicBezTo>
                  <a:pt x="117739" y="45973"/>
                  <a:pt x="114030" y="47133"/>
                  <a:pt x="110853" y="49568"/>
                </a:cubicBezTo>
                <a:cubicBezTo>
                  <a:pt x="110321" y="49968"/>
                  <a:pt x="109826" y="50405"/>
                  <a:pt x="109351" y="50862"/>
                </a:cubicBezTo>
                <a:cubicBezTo>
                  <a:pt x="109465" y="50652"/>
                  <a:pt x="109598" y="50424"/>
                  <a:pt x="109712" y="50215"/>
                </a:cubicBezTo>
                <a:cubicBezTo>
                  <a:pt x="109750" y="50158"/>
                  <a:pt x="109769" y="50082"/>
                  <a:pt x="109807" y="50025"/>
                </a:cubicBezTo>
                <a:cubicBezTo>
                  <a:pt x="111120" y="48788"/>
                  <a:pt x="112565" y="47704"/>
                  <a:pt x="114125" y="46791"/>
                </a:cubicBezTo>
                <a:cubicBezTo>
                  <a:pt x="119223" y="43767"/>
                  <a:pt x="125233" y="43900"/>
                  <a:pt x="130502" y="41408"/>
                </a:cubicBezTo>
                <a:cubicBezTo>
                  <a:pt x="131738" y="40838"/>
                  <a:pt x="132880" y="40058"/>
                  <a:pt x="133869" y="39107"/>
                </a:cubicBezTo>
                <a:close/>
                <a:moveTo>
                  <a:pt x="228120" y="32660"/>
                </a:moveTo>
                <a:cubicBezTo>
                  <a:pt x="228451" y="33414"/>
                  <a:pt x="228700" y="34170"/>
                  <a:pt x="228916" y="34960"/>
                </a:cubicBezTo>
                <a:cubicBezTo>
                  <a:pt x="230266" y="40305"/>
                  <a:pt x="228992" y="45821"/>
                  <a:pt x="227280" y="50976"/>
                </a:cubicBezTo>
                <a:cubicBezTo>
                  <a:pt x="227603" y="48579"/>
                  <a:pt x="227794" y="46144"/>
                  <a:pt x="227870" y="43710"/>
                </a:cubicBezTo>
                <a:cubicBezTo>
                  <a:pt x="229055" y="40135"/>
                  <a:pt x="229366" y="36224"/>
                  <a:pt x="228120" y="32660"/>
                </a:cubicBezTo>
                <a:close/>
                <a:moveTo>
                  <a:pt x="216580" y="22534"/>
                </a:moveTo>
                <a:cubicBezTo>
                  <a:pt x="219541" y="22534"/>
                  <a:pt x="222379" y="23501"/>
                  <a:pt x="224883" y="25088"/>
                </a:cubicBezTo>
                <a:cubicBezTo>
                  <a:pt x="224465" y="24898"/>
                  <a:pt x="224027" y="24727"/>
                  <a:pt x="223590" y="24575"/>
                </a:cubicBezTo>
                <a:cubicBezTo>
                  <a:pt x="221713" y="23565"/>
                  <a:pt x="219677" y="23098"/>
                  <a:pt x="217648" y="23098"/>
                </a:cubicBezTo>
                <a:cubicBezTo>
                  <a:pt x="212337" y="23098"/>
                  <a:pt x="207068" y="26300"/>
                  <a:pt x="204797" y="31365"/>
                </a:cubicBezTo>
                <a:cubicBezTo>
                  <a:pt x="201545" y="38688"/>
                  <a:pt x="204969" y="47248"/>
                  <a:pt x="212368" y="50329"/>
                </a:cubicBezTo>
                <a:cubicBezTo>
                  <a:pt x="213943" y="50980"/>
                  <a:pt x="215627" y="51306"/>
                  <a:pt x="217313" y="51306"/>
                </a:cubicBezTo>
                <a:cubicBezTo>
                  <a:pt x="217745" y="51306"/>
                  <a:pt x="218176" y="51285"/>
                  <a:pt x="218606" y="51242"/>
                </a:cubicBezTo>
                <a:lnTo>
                  <a:pt x="218606" y="51242"/>
                </a:lnTo>
                <a:cubicBezTo>
                  <a:pt x="217751" y="51622"/>
                  <a:pt x="216819" y="51870"/>
                  <a:pt x="215886" y="51984"/>
                </a:cubicBezTo>
                <a:cubicBezTo>
                  <a:pt x="213661" y="51965"/>
                  <a:pt x="211455" y="51375"/>
                  <a:pt x="209534" y="50272"/>
                </a:cubicBezTo>
                <a:cubicBezTo>
                  <a:pt x="205996" y="47761"/>
                  <a:pt x="203637" y="43063"/>
                  <a:pt x="202420" y="39297"/>
                </a:cubicBezTo>
                <a:cubicBezTo>
                  <a:pt x="202344" y="39088"/>
                  <a:pt x="202287" y="38859"/>
                  <a:pt x="202211" y="38631"/>
                </a:cubicBezTo>
                <a:cubicBezTo>
                  <a:pt x="202096" y="37433"/>
                  <a:pt x="202134" y="36216"/>
                  <a:pt x="202344" y="35017"/>
                </a:cubicBezTo>
                <a:cubicBezTo>
                  <a:pt x="203295" y="29482"/>
                  <a:pt x="207612" y="24480"/>
                  <a:pt x="213071" y="22996"/>
                </a:cubicBezTo>
                <a:cubicBezTo>
                  <a:pt x="214251" y="22681"/>
                  <a:pt x="215425" y="22534"/>
                  <a:pt x="216580" y="22534"/>
                </a:cubicBezTo>
                <a:close/>
                <a:moveTo>
                  <a:pt x="109046" y="190"/>
                </a:moveTo>
                <a:lnTo>
                  <a:pt x="109046" y="190"/>
                </a:lnTo>
                <a:cubicBezTo>
                  <a:pt x="106726" y="8978"/>
                  <a:pt x="108457" y="18678"/>
                  <a:pt x="108761" y="27732"/>
                </a:cubicBezTo>
                <a:cubicBezTo>
                  <a:pt x="109065" y="36082"/>
                  <a:pt x="107430" y="44394"/>
                  <a:pt x="103968" y="52003"/>
                </a:cubicBezTo>
                <a:cubicBezTo>
                  <a:pt x="106726" y="44965"/>
                  <a:pt x="108305" y="37509"/>
                  <a:pt x="108628" y="29958"/>
                </a:cubicBezTo>
                <a:cubicBezTo>
                  <a:pt x="109027" y="20657"/>
                  <a:pt x="106098" y="9377"/>
                  <a:pt x="109046" y="190"/>
                </a:cubicBezTo>
                <a:close/>
                <a:moveTo>
                  <a:pt x="124567" y="46848"/>
                </a:moveTo>
                <a:cubicBezTo>
                  <a:pt x="122913" y="47343"/>
                  <a:pt x="121182" y="47685"/>
                  <a:pt x="119432" y="48027"/>
                </a:cubicBezTo>
                <a:cubicBezTo>
                  <a:pt x="115894" y="48769"/>
                  <a:pt x="112698" y="49968"/>
                  <a:pt x="109769" y="52136"/>
                </a:cubicBezTo>
                <a:cubicBezTo>
                  <a:pt x="111025" y="51166"/>
                  <a:pt x="112375" y="50367"/>
                  <a:pt x="113802" y="49720"/>
                </a:cubicBezTo>
                <a:cubicBezTo>
                  <a:pt x="117244" y="48237"/>
                  <a:pt x="120973" y="47761"/>
                  <a:pt x="124567" y="46848"/>
                </a:cubicBezTo>
                <a:close/>
                <a:moveTo>
                  <a:pt x="55475" y="39449"/>
                </a:moveTo>
                <a:cubicBezTo>
                  <a:pt x="58476" y="39452"/>
                  <a:pt x="61153" y="40860"/>
                  <a:pt x="62445" y="43615"/>
                </a:cubicBezTo>
                <a:cubicBezTo>
                  <a:pt x="63663" y="46201"/>
                  <a:pt x="63701" y="49207"/>
                  <a:pt x="63891" y="52003"/>
                </a:cubicBezTo>
                <a:cubicBezTo>
                  <a:pt x="63910" y="52155"/>
                  <a:pt x="63910" y="52307"/>
                  <a:pt x="63929" y="52459"/>
                </a:cubicBezTo>
                <a:cubicBezTo>
                  <a:pt x="63358" y="48218"/>
                  <a:pt x="62579" y="43938"/>
                  <a:pt x="59193" y="41237"/>
                </a:cubicBezTo>
                <a:cubicBezTo>
                  <a:pt x="57861" y="40141"/>
                  <a:pt x="56185" y="39553"/>
                  <a:pt x="54470" y="39553"/>
                </a:cubicBezTo>
                <a:cubicBezTo>
                  <a:pt x="54250" y="39553"/>
                  <a:pt x="54030" y="39563"/>
                  <a:pt x="53810" y="39582"/>
                </a:cubicBezTo>
                <a:cubicBezTo>
                  <a:pt x="54359" y="39507"/>
                  <a:pt x="54907" y="39450"/>
                  <a:pt x="55475" y="39449"/>
                </a:cubicBezTo>
                <a:close/>
                <a:moveTo>
                  <a:pt x="54095" y="40233"/>
                </a:moveTo>
                <a:cubicBezTo>
                  <a:pt x="56576" y="40233"/>
                  <a:pt x="58851" y="41377"/>
                  <a:pt x="60353" y="43501"/>
                </a:cubicBezTo>
                <a:cubicBezTo>
                  <a:pt x="62369" y="46335"/>
                  <a:pt x="62788" y="49663"/>
                  <a:pt x="63187" y="53011"/>
                </a:cubicBezTo>
                <a:cubicBezTo>
                  <a:pt x="62940" y="52136"/>
                  <a:pt x="62655" y="51280"/>
                  <a:pt x="62312" y="50443"/>
                </a:cubicBezTo>
                <a:lnTo>
                  <a:pt x="62312" y="50462"/>
                </a:lnTo>
                <a:cubicBezTo>
                  <a:pt x="61152" y="47552"/>
                  <a:pt x="59611" y="44318"/>
                  <a:pt x="57063" y="42378"/>
                </a:cubicBezTo>
                <a:cubicBezTo>
                  <a:pt x="55595" y="41266"/>
                  <a:pt x="54084" y="40802"/>
                  <a:pt x="52593" y="40802"/>
                </a:cubicBezTo>
                <a:cubicBezTo>
                  <a:pt x="51687" y="40802"/>
                  <a:pt x="50788" y="40973"/>
                  <a:pt x="49911" y="41275"/>
                </a:cubicBezTo>
                <a:cubicBezTo>
                  <a:pt x="50633" y="40914"/>
                  <a:pt x="51394" y="40647"/>
                  <a:pt x="52174" y="40457"/>
                </a:cubicBezTo>
                <a:cubicBezTo>
                  <a:pt x="52821" y="40307"/>
                  <a:pt x="53465" y="40233"/>
                  <a:pt x="54095" y="40233"/>
                </a:cubicBezTo>
                <a:close/>
                <a:moveTo>
                  <a:pt x="50290" y="44509"/>
                </a:moveTo>
                <a:cubicBezTo>
                  <a:pt x="51982" y="44509"/>
                  <a:pt x="53717" y="44968"/>
                  <a:pt x="55332" y="45897"/>
                </a:cubicBezTo>
                <a:cubicBezTo>
                  <a:pt x="58375" y="47628"/>
                  <a:pt x="60372" y="50424"/>
                  <a:pt x="61685" y="53562"/>
                </a:cubicBezTo>
                <a:cubicBezTo>
                  <a:pt x="59326" y="49416"/>
                  <a:pt x="55408" y="46239"/>
                  <a:pt x="50691" y="45612"/>
                </a:cubicBezTo>
                <a:lnTo>
                  <a:pt x="50672" y="45612"/>
                </a:lnTo>
                <a:lnTo>
                  <a:pt x="50633" y="45593"/>
                </a:lnTo>
                <a:cubicBezTo>
                  <a:pt x="50614" y="45574"/>
                  <a:pt x="50591" y="45564"/>
                  <a:pt x="50567" y="45564"/>
                </a:cubicBezTo>
                <a:cubicBezTo>
                  <a:pt x="50543" y="45564"/>
                  <a:pt x="50519" y="45574"/>
                  <a:pt x="50500" y="45593"/>
                </a:cubicBezTo>
                <a:cubicBezTo>
                  <a:pt x="49983" y="45525"/>
                  <a:pt x="49459" y="45493"/>
                  <a:pt x="48934" y="45493"/>
                </a:cubicBezTo>
                <a:cubicBezTo>
                  <a:pt x="48128" y="45493"/>
                  <a:pt x="47320" y="45569"/>
                  <a:pt x="46525" y="45707"/>
                </a:cubicBezTo>
                <a:cubicBezTo>
                  <a:pt x="46468" y="45726"/>
                  <a:pt x="46430" y="45745"/>
                  <a:pt x="46392" y="45783"/>
                </a:cubicBezTo>
                <a:cubicBezTo>
                  <a:pt x="45935" y="45878"/>
                  <a:pt x="45479" y="46011"/>
                  <a:pt x="45041" y="46182"/>
                </a:cubicBezTo>
                <a:cubicBezTo>
                  <a:pt x="46591" y="45073"/>
                  <a:pt x="48414" y="44509"/>
                  <a:pt x="50290" y="44509"/>
                </a:cubicBezTo>
                <a:close/>
                <a:moveTo>
                  <a:pt x="223894" y="51147"/>
                </a:moveTo>
                <a:cubicBezTo>
                  <a:pt x="224027" y="51147"/>
                  <a:pt x="224142" y="51185"/>
                  <a:pt x="224275" y="51242"/>
                </a:cubicBezTo>
                <a:lnTo>
                  <a:pt x="224617" y="51565"/>
                </a:lnTo>
                <a:cubicBezTo>
                  <a:pt x="224788" y="51889"/>
                  <a:pt x="224883" y="52250"/>
                  <a:pt x="224921" y="52630"/>
                </a:cubicBezTo>
                <a:cubicBezTo>
                  <a:pt x="224959" y="52992"/>
                  <a:pt x="224940" y="53353"/>
                  <a:pt x="224864" y="53696"/>
                </a:cubicBezTo>
                <a:cubicBezTo>
                  <a:pt x="224256" y="53049"/>
                  <a:pt x="223419" y="52669"/>
                  <a:pt x="222525" y="52649"/>
                </a:cubicBezTo>
                <a:cubicBezTo>
                  <a:pt x="223000" y="52174"/>
                  <a:pt x="223457" y="51679"/>
                  <a:pt x="223875" y="51147"/>
                </a:cubicBezTo>
                <a:close/>
                <a:moveTo>
                  <a:pt x="52419" y="41842"/>
                </a:moveTo>
                <a:cubicBezTo>
                  <a:pt x="54266" y="41842"/>
                  <a:pt x="56052" y="42520"/>
                  <a:pt x="57500" y="44033"/>
                </a:cubicBezTo>
                <a:cubicBezTo>
                  <a:pt x="59973" y="46601"/>
                  <a:pt x="61647" y="50177"/>
                  <a:pt x="62674" y="53848"/>
                </a:cubicBezTo>
                <a:cubicBezTo>
                  <a:pt x="61095" y="49872"/>
                  <a:pt x="58508" y="46297"/>
                  <a:pt x="54400" y="44623"/>
                </a:cubicBezTo>
                <a:lnTo>
                  <a:pt x="54381" y="44623"/>
                </a:lnTo>
                <a:cubicBezTo>
                  <a:pt x="53142" y="44117"/>
                  <a:pt x="51768" y="43858"/>
                  <a:pt x="50396" y="43858"/>
                </a:cubicBezTo>
                <a:cubicBezTo>
                  <a:pt x="47532" y="43858"/>
                  <a:pt x="44677" y="44989"/>
                  <a:pt x="43082" y="47381"/>
                </a:cubicBezTo>
                <a:cubicBezTo>
                  <a:pt x="42968" y="47476"/>
                  <a:pt x="42854" y="47590"/>
                  <a:pt x="42740" y="47685"/>
                </a:cubicBezTo>
                <a:cubicBezTo>
                  <a:pt x="42797" y="47571"/>
                  <a:pt x="42854" y="47476"/>
                  <a:pt x="42911" y="47362"/>
                </a:cubicBezTo>
                <a:cubicBezTo>
                  <a:pt x="44509" y="45688"/>
                  <a:pt x="46126" y="44033"/>
                  <a:pt x="48218" y="42949"/>
                </a:cubicBezTo>
                <a:cubicBezTo>
                  <a:pt x="49573" y="42234"/>
                  <a:pt x="51014" y="41842"/>
                  <a:pt x="52419" y="41842"/>
                </a:cubicBezTo>
                <a:close/>
                <a:moveTo>
                  <a:pt x="51676" y="46700"/>
                </a:moveTo>
                <a:lnTo>
                  <a:pt x="51965" y="46772"/>
                </a:lnTo>
                <a:cubicBezTo>
                  <a:pt x="54571" y="48750"/>
                  <a:pt x="56625" y="51394"/>
                  <a:pt x="57937" y="54418"/>
                </a:cubicBezTo>
                <a:lnTo>
                  <a:pt x="57918" y="54418"/>
                </a:lnTo>
                <a:cubicBezTo>
                  <a:pt x="56397" y="51508"/>
                  <a:pt x="54190" y="48883"/>
                  <a:pt x="51718" y="46734"/>
                </a:cubicBezTo>
                <a:cubicBezTo>
                  <a:pt x="51704" y="46720"/>
                  <a:pt x="51690" y="46706"/>
                  <a:pt x="51676" y="46700"/>
                </a:cubicBezTo>
                <a:close/>
                <a:moveTo>
                  <a:pt x="198673" y="29939"/>
                </a:moveTo>
                <a:lnTo>
                  <a:pt x="198673" y="29939"/>
                </a:lnTo>
                <a:cubicBezTo>
                  <a:pt x="198235" y="34580"/>
                  <a:pt x="198977" y="39259"/>
                  <a:pt x="200841" y="43539"/>
                </a:cubicBezTo>
                <a:cubicBezTo>
                  <a:pt x="203238" y="49017"/>
                  <a:pt x="207974" y="53715"/>
                  <a:pt x="214194" y="54114"/>
                </a:cubicBezTo>
                <a:cubicBezTo>
                  <a:pt x="214430" y="54129"/>
                  <a:pt x="214667" y="54137"/>
                  <a:pt x="214902" y="54137"/>
                </a:cubicBezTo>
                <a:cubicBezTo>
                  <a:pt x="217319" y="54137"/>
                  <a:pt x="219671" y="53343"/>
                  <a:pt x="221612" y="51870"/>
                </a:cubicBezTo>
                <a:lnTo>
                  <a:pt x="221612" y="51870"/>
                </a:lnTo>
                <a:cubicBezTo>
                  <a:pt x="219707" y="53605"/>
                  <a:pt x="217419" y="54708"/>
                  <a:pt x="214815" y="54708"/>
                </a:cubicBezTo>
                <a:cubicBezTo>
                  <a:pt x="214195" y="54708"/>
                  <a:pt x="213556" y="54645"/>
                  <a:pt x="212900" y="54514"/>
                </a:cubicBezTo>
                <a:cubicBezTo>
                  <a:pt x="210846" y="54076"/>
                  <a:pt x="208868" y="53258"/>
                  <a:pt x="207118" y="52079"/>
                </a:cubicBezTo>
                <a:cubicBezTo>
                  <a:pt x="201069" y="47723"/>
                  <a:pt x="197703" y="40115"/>
                  <a:pt x="198330" y="32468"/>
                </a:cubicBezTo>
                <a:cubicBezTo>
                  <a:pt x="198387" y="31613"/>
                  <a:pt x="198501" y="30776"/>
                  <a:pt x="198673" y="29939"/>
                </a:cubicBezTo>
                <a:close/>
                <a:moveTo>
                  <a:pt x="196771" y="19306"/>
                </a:moveTo>
                <a:lnTo>
                  <a:pt x="196713" y="19439"/>
                </a:lnTo>
                <a:cubicBezTo>
                  <a:pt x="194697" y="22958"/>
                  <a:pt x="192643" y="26401"/>
                  <a:pt x="190113" y="29615"/>
                </a:cubicBezTo>
                <a:cubicBezTo>
                  <a:pt x="187203" y="33286"/>
                  <a:pt x="183951" y="36672"/>
                  <a:pt x="180356" y="39696"/>
                </a:cubicBezTo>
                <a:cubicBezTo>
                  <a:pt x="174706" y="44471"/>
                  <a:pt x="167992" y="48750"/>
                  <a:pt x="163446" y="54723"/>
                </a:cubicBezTo>
                <a:cubicBezTo>
                  <a:pt x="168525" y="46639"/>
                  <a:pt x="177274" y="41408"/>
                  <a:pt x="184141" y="34903"/>
                </a:cubicBezTo>
                <a:cubicBezTo>
                  <a:pt x="189010" y="30281"/>
                  <a:pt x="193271" y="25031"/>
                  <a:pt x="196771" y="19306"/>
                </a:cubicBezTo>
                <a:close/>
                <a:moveTo>
                  <a:pt x="239187" y="28474"/>
                </a:moveTo>
                <a:lnTo>
                  <a:pt x="239187" y="28474"/>
                </a:lnTo>
                <a:cubicBezTo>
                  <a:pt x="239834" y="30528"/>
                  <a:pt x="240366" y="32640"/>
                  <a:pt x="240785" y="34751"/>
                </a:cubicBezTo>
                <a:cubicBezTo>
                  <a:pt x="241945" y="40723"/>
                  <a:pt x="241945" y="46658"/>
                  <a:pt x="241926" y="52726"/>
                </a:cubicBezTo>
                <a:cubicBezTo>
                  <a:pt x="241945" y="53467"/>
                  <a:pt x="241945" y="54209"/>
                  <a:pt x="241964" y="54932"/>
                </a:cubicBezTo>
                <a:cubicBezTo>
                  <a:pt x="241146" y="48845"/>
                  <a:pt x="240747" y="42683"/>
                  <a:pt x="240138" y="36558"/>
                </a:cubicBezTo>
                <a:cubicBezTo>
                  <a:pt x="239891" y="33895"/>
                  <a:pt x="239644" y="31175"/>
                  <a:pt x="239187" y="28474"/>
                </a:cubicBezTo>
                <a:close/>
                <a:moveTo>
                  <a:pt x="37338" y="38688"/>
                </a:moveTo>
                <a:lnTo>
                  <a:pt x="37338" y="38688"/>
                </a:lnTo>
                <a:cubicBezTo>
                  <a:pt x="34751" y="41560"/>
                  <a:pt x="33077" y="45346"/>
                  <a:pt x="31156" y="48598"/>
                </a:cubicBezTo>
                <a:cubicBezTo>
                  <a:pt x="29787" y="50862"/>
                  <a:pt x="28284" y="53011"/>
                  <a:pt x="26610" y="55065"/>
                </a:cubicBezTo>
                <a:cubicBezTo>
                  <a:pt x="27143" y="54323"/>
                  <a:pt x="27656" y="53582"/>
                  <a:pt x="28151" y="52802"/>
                </a:cubicBezTo>
                <a:cubicBezTo>
                  <a:pt x="31099" y="48142"/>
                  <a:pt x="33553" y="43101"/>
                  <a:pt x="37091" y="38821"/>
                </a:cubicBezTo>
                <a:lnTo>
                  <a:pt x="37338" y="38688"/>
                </a:lnTo>
                <a:close/>
                <a:moveTo>
                  <a:pt x="53715" y="52630"/>
                </a:moveTo>
                <a:cubicBezTo>
                  <a:pt x="54514" y="53372"/>
                  <a:pt x="55141" y="54247"/>
                  <a:pt x="55617" y="55217"/>
                </a:cubicBezTo>
                <a:lnTo>
                  <a:pt x="55598" y="55217"/>
                </a:lnTo>
                <a:cubicBezTo>
                  <a:pt x="55046" y="54399"/>
                  <a:pt x="54343" y="53715"/>
                  <a:pt x="53506" y="53182"/>
                </a:cubicBezTo>
                <a:cubicBezTo>
                  <a:pt x="53582" y="53011"/>
                  <a:pt x="53658" y="52821"/>
                  <a:pt x="53715" y="52630"/>
                </a:cubicBezTo>
                <a:close/>
                <a:moveTo>
                  <a:pt x="189847" y="27770"/>
                </a:moveTo>
                <a:lnTo>
                  <a:pt x="189847" y="27770"/>
                </a:lnTo>
                <a:cubicBezTo>
                  <a:pt x="187507" y="30547"/>
                  <a:pt x="184997" y="33172"/>
                  <a:pt x="182334" y="35607"/>
                </a:cubicBezTo>
                <a:cubicBezTo>
                  <a:pt x="175201" y="42112"/>
                  <a:pt x="166375" y="47400"/>
                  <a:pt x="161772" y="56035"/>
                </a:cubicBezTo>
                <a:cubicBezTo>
                  <a:pt x="162096" y="55027"/>
                  <a:pt x="162438" y="54038"/>
                  <a:pt x="162837" y="53068"/>
                </a:cubicBezTo>
                <a:lnTo>
                  <a:pt x="162818" y="53068"/>
                </a:lnTo>
                <a:cubicBezTo>
                  <a:pt x="166851" y="45460"/>
                  <a:pt x="174573" y="40096"/>
                  <a:pt x="181326" y="35036"/>
                </a:cubicBezTo>
                <a:cubicBezTo>
                  <a:pt x="184350" y="32830"/>
                  <a:pt x="187184" y="30395"/>
                  <a:pt x="189847" y="27770"/>
                </a:cubicBezTo>
                <a:close/>
                <a:moveTo>
                  <a:pt x="47524" y="46726"/>
                </a:moveTo>
                <a:cubicBezTo>
                  <a:pt x="51415" y="46726"/>
                  <a:pt x="54774" y="51123"/>
                  <a:pt x="51052" y="54247"/>
                </a:cubicBezTo>
                <a:cubicBezTo>
                  <a:pt x="49380" y="55665"/>
                  <a:pt x="46737" y="56650"/>
                  <a:pt x="44252" y="56650"/>
                </a:cubicBezTo>
                <a:cubicBezTo>
                  <a:pt x="43570" y="56650"/>
                  <a:pt x="42899" y="56575"/>
                  <a:pt x="42264" y="56416"/>
                </a:cubicBezTo>
                <a:cubicBezTo>
                  <a:pt x="41427" y="54837"/>
                  <a:pt x="41237" y="52992"/>
                  <a:pt x="41732" y="51280"/>
                </a:cubicBezTo>
                <a:lnTo>
                  <a:pt x="41732" y="51280"/>
                </a:lnTo>
                <a:cubicBezTo>
                  <a:pt x="41732" y="51375"/>
                  <a:pt x="41751" y="51470"/>
                  <a:pt x="41770" y="51584"/>
                </a:cubicBezTo>
                <a:cubicBezTo>
                  <a:pt x="42165" y="53651"/>
                  <a:pt x="44225" y="55022"/>
                  <a:pt x="46281" y="55022"/>
                </a:cubicBezTo>
                <a:cubicBezTo>
                  <a:pt x="46400" y="55022"/>
                  <a:pt x="46520" y="55017"/>
                  <a:pt x="46639" y="55008"/>
                </a:cubicBezTo>
                <a:cubicBezTo>
                  <a:pt x="48693" y="54856"/>
                  <a:pt x="50691" y="52973"/>
                  <a:pt x="50348" y="50766"/>
                </a:cubicBezTo>
                <a:cubicBezTo>
                  <a:pt x="50099" y="49244"/>
                  <a:pt x="48631" y="48214"/>
                  <a:pt x="47168" y="48214"/>
                </a:cubicBezTo>
                <a:cubicBezTo>
                  <a:pt x="46621" y="48214"/>
                  <a:pt x="46074" y="48358"/>
                  <a:pt x="45593" y="48674"/>
                </a:cubicBezTo>
                <a:cubicBezTo>
                  <a:pt x="43805" y="49815"/>
                  <a:pt x="43805" y="52745"/>
                  <a:pt x="45973" y="53486"/>
                </a:cubicBezTo>
                <a:cubicBezTo>
                  <a:pt x="46218" y="53569"/>
                  <a:pt x="46462" y="53607"/>
                  <a:pt x="46700" y="53607"/>
                </a:cubicBezTo>
                <a:cubicBezTo>
                  <a:pt x="48225" y="53607"/>
                  <a:pt x="49493" y="52044"/>
                  <a:pt x="48769" y="50481"/>
                </a:cubicBezTo>
                <a:cubicBezTo>
                  <a:pt x="48443" y="49763"/>
                  <a:pt x="47737" y="49431"/>
                  <a:pt x="47026" y="49431"/>
                </a:cubicBezTo>
                <a:cubicBezTo>
                  <a:pt x="46493" y="49431"/>
                  <a:pt x="45957" y="49617"/>
                  <a:pt x="45574" y="49968"/>
                </a:cubicBezTo>
                <a:cubicBezTo>
                  <a:pt x="45726" y="49701"/>
                  <a:pt x="45954" y="49492"/>
                  <a:pt x="46202" y="49340"/>
                </a:cubicBezTo>
                <a:cubicBezTo>
                  <a:pt x="46532" y="49148"/>
                  <a:pt x="46903" y="49059"/>
                  <a:pt x="47275" y="49059"/>
                </a:cubicBezTo>
                <a:cubicBezTo>
                  <a:pt x="48231" y="49059"/>
                  <a:pt x="49196" y="49645"/>
                  <a:pt x="49511" y="50576"/>
                </a:cubicBezTo>
                <a:cubicBezTo>
                  <a:pt x="49930" y="51870"/>
                  <a:pt x="49017" y="53334"/>
                  <a:pt x="47875" y="53924"/>
                </a:cubicBezTo>
                <a:cubicBezTo>
                  <a:pt x="47362" y="54191"/>
                  <a:pt x="46799" y="54314"/>
                  <a:pt x="46235" y="54314"/>
                </a:cubicBezTo>
                <a:cubicBezTo>
                  <a:pt x="44626" y="54314"/>
                  <a:pt x="43004" y="53314"/>
                  <a:pt x="42455" y="51794"/>
                </a:cubicBezTo>
                <a:cubicBezTo>
                  <a:pt x="42226" y="51204"/>
                  <a:pt x="42169" y="50557"/>
                  <a:pt x="42264" y="49949"/>
                </a:cubicBezTo>
                <a:cubicBezTo>
                  <a:pt x="43101" y="48427"/>
                  <a:pt x="44509" y="47343"/>
                  <a:pt x="46183" y="46905"/>
                </a:cubicBezTo>
                <a:cubicBezTo>
                  <a:pt x="46630" y="46783"/>
                  <a:pt x="47080" y="46726"/>
                  <a:pt x="47524" y="46726"/>
                </a:cubicBezTo>
                <a:close/>
                <a:moveTo>
                  <a:pt x="106878" y="6695"/>
                </a:moveTo>
                <a:lnTo>
                  <a:pt x="106878" y="6695"/>
                </a:lnTo>
                <a:cubicBezTo>
                  <a:pt x="106498" y="13372"/>
                  <a:pt x="107772" y="20485"/>
                  <a:pt x="107829" y="26895"/>
                </a:cubicBezTo>
                <a:cubicBezTo>
                  <a:pt x="107867" y="37281"/>
                  <a:pt x="105452" y="47533"/>
                  <a:pt x="100734" y="56796"/>
                </a:cubicBezTo>
                <a:cubicBezTo>
                  <a:pt x="101666" y="54533"/>
                  <a:pt x="102408" y="52193"/>
                  <a:pt x="102941" y="49815"/>
                </a:cubicBezTo>
                <a:cubicBezTo>
                  <a:pt x="102998" y="49511"/>
                  <a:pt x="103074" y="49188"/>
                  <a:pt x="103131" y="48864"/>
                </a:cubicBezTo>
                <a:cubicBezTo>
                  <a:pt x="105261" y="41389"/>
                  <a:pt x="106422" y="33667"/>
                  <a:pt x="106574" y="25887"/>
                </a:cubicBezTo>
                <a:cubicBezTo>
                  <a:pt x="106688" y="19782"/>
                  <a:pt x="106022" y="12991"/>
                  <a:pt x="106878" y="6695"/>
                </a:cubicBezTo>
                <a:close/>
                <a:moveTo>
                  <a:pt x="222408" y="53529"/>
                </a:moveTo>
                <a:cubicBezTo>
                  <a:pt x="223439" y="53529"/>
                  <a:pt x="224419" y="54272"/>
                  <a:pt x="224712" y="55331"/>
                </a:cubicBezTo>
                <a:cubicBezTo>
                  <a:pt x="224655" y="55940"/>
                  <a:pt x="224617" y="56549"/>
                  <a:pt x="224560" y="57157"/>
                </a:cubicBezTo>
                <a:cubicBezTo>
                  <a:pt x="224541" y="57214"/>
                  <a:pt x="224560" y="57253"/>
                  <a:pt x="224560" y="57291"/>
                </a:cubicBezTo>
                <a:cubicBezTo>
                  <a:pt x="223932" y="55712"/>
                  <a:pt x="222582" y="54533"/>
                  <a:pt x="220927" y="54114"/>
                </a:cubicBezTo>
                <a:cubicBezTo>
                  <a:pt x="221384" y="53708"/>
                  <a:pt x="221902" y="53529"/>
                  <a:pt x="222408" y="53529"/>
                </a:cubicBezTo>
                <a:close/>
                <a:moveTo>
                  <a:pt x="93487" y="1978"/>
                </a:moveTo>
                <a:lnTo>
                  <a:pt x="93487" y="1978"/>
                </a:lnTo>
                <a:cubicBezTo>
                  <a:pt x="88162" y="10918"/>
                  <a:pt x="85042" y="20980"/>
                  <a:pt x="84395" y="31346"/>
                </a:cubicBezTo>
                <a:cubicBezTo>
                  <a:pt x="83958" y="38099"/>
                  <a:pt x="84795" y="44813"/>
                  <a:pt x="85499" y="51527"/>
                </a:cubicBezTo>
                <a:cubicBezTo>
                  <a:pt x="85689" y="53505"/>
                  <a:pt x="85879" y="55503"/>
                  <a:pt x="86031" y="57481"/>
                </a:cubicBezTo>
                <a:cubicBezTo>
                  <a:pt x="85841" y="56378"/>
                  <a:pt x="85613" y="55274"/>
                  <a:pt x="85366" y="54190"/>
                </a:cubicBezTo>
                <a:cubicBezTo>
                  <a:pt x="84909" y="52269"/>
                  <a:pt x="84319" y="50348"/>
                  <a:pt x="83635" y="48484"/>
                </a:cubicBezTo>
                <a:cubicBezTo>
                  <a:pt x="82722" y="41484"/>
                  <a:pt x="82817" y="34409"/>
                  <a:pt x="83901" y="27428"/>
                </a:cubicBezTo>
                <a:cubicBezTo>
                  <a:pt x="85366" y="18393"/>
                  <a:pt x="88618" y="9739"/>
                  <a:pt x="93487" y="1978"/>
                </a:cubicBezTo>
                <a:close/>
                <a:moveTo>
                  <a:pt x="122894" y="48199"/>
                </a:moveTo>
                <a:lnTo>
                  <a:pt x="122894" y="48199"/>
                </a:lnTo>
                <a:cubicBezTo>
                  <a:pt x="120801" y="48978"/>
                  <a:pt x="118766" y="49853"/>
                  <a:pt x="116807" y="50804"/>
                </a:cubicBezTo>
                <a:cubicBezTo>
                  <a:pt x="112584" y="52478"/>
                  <a:pt x="108476" y="54590"/>
                  <a:pt x="105109" y="57500"/>
                </a:cubicBezTo>
                <a:cubicBezTo>
                  <a:pt x="107068" y="55408"/>
                  <a:pt x="109180" y="53448"/>
                  <a:pt x="111557" y="51927"/>
                </a:cubicBezTo>
                <a:cubicBezTo>
                  <a:pt x="115076" y="49682"/>
                  <a:pt x="118956" y="49131"/>
                  <a:pt x="122894" y="48199"/>
                </a:cubicBezTo>
                <a:close/>
                <a:moveTo>
                  <a:pt x="266273" y="56815"/>
                </a:moveTo>
                <a:lnTo>
                  <a:pt x="266273" y="57652"/>
                </a:lnTo>
                <a:cubicBezTo>
                  <a:pt x="266254" y="57747"/>
                  <a:pt x="266235" y="57823"/>
                  <a:pt x="266197" y="57918"/>
                </a:cubicBezTo>
                <a:cubicBezTo>
                  <a:pt x="266216" y="57538"/>
                  <a:pt x="266216" y="57176"/>
                  <a:pt x="266216" y="56834"/>
                </a:cubicBezTo>
                <a:lnTo>
                  <a:pt x="266235" y="56815"/>
                </a:lnTo>
                <a:close/>
                <a:moveTo>
                  <a:pt x="173033" y="46201"/>
                </a:moveTo>
                <a:lnTo>
                  <a:pt x="173033" y="46201"/>
                </a:lnTo>
                <a:cubicBezTo>
                  <a:pt x="168886" y="49949"/>
                  <a:pt x="165044" y="54000"/>
                  <a:pt x="161525" y="58337"/>
                </a:cubicBezTo>
                <a:lnTo>
                  <a:pt x="161715" y="57918"/>
                </a:lnTo>
                <a:cubicBezTo>
                  <a:pt x="164816" y="53296"/>
                  <a:pt x="168810" y="49663"/>
                  <a:pt x="173033" y="46201"/>
                </a:cubicBezTo>
                <a:close/>
                <a:moveTo>
                  <a:pt x="45136" y="58032"/>
                </a:moveTo>
                <a:lnTo>
                  <a:pt x="45136" y="58032"/>
                </a:lnTo>
                <a:cubicBezTo>
                  <a:pt x="44281" y="58318"/>
                  <a:pt x="43406" y="58584"/>
                  <a:pt x="42512" y="58793"/>
                </a:cubicBezTo>
                <a:cubicBezTo>
                  <a:pt x="42911" y="58584"/>
                  <a:pt x="43291" y="58337"/>
                  <a:pt x="43653" y="58070"/>
                </a:cubicBezTo>
                <a:cubicBezTo>
                  <a:pt x="43834" y="58077"/>
                  <a:pt x="44015" y="58082"/>
                  <a:pt x="44196" y="58082"/>
                </a:cubicBezTo>
                <a:cubicBezTo>
                  <a:pt x="44509" y="58082"/>
                  <a:pt x="44823" y="58069"/>
                  <a:pt x="45136" y="58032"/>
                </a:cubicBezTo>
                <a:close/>
                <a:moveTo>
                  <a:pt x="42052" y="57883"/>
                </a:moveTo>
                <a:lnTo>
                  <a:pt x="42052" y="57883"/>
                </a:lnTo>
                <a:cubicBezTo>
                  <a:pt x="42351" y="57939"/>
                  <a:pt x="42650" y="57995"/>
                  <a:pt x="42949" y="58032"/>
                </a:cubicBezTo>
                <a:cubicBezTo>
                  <a:pt x="42302" y="58375"/>
                  <a:pt x="41618" y="58641"/>
                  <a:pt x="40895" y="58831"/>
                </a:cubicBezTo>
                <a:cubicBezTo>
                  <a:pt x="41312" y="58547"/>
                  <a:pt x="41691" y="58224"/>
                  <a:pt x="42052" y="57883"/>
                </a:cubicBezTo>
                <a:close/>
                <a:moveTo>
                  <a:pt x="196523" y="41066"/>
                </a:moveTo>
                <a:lnTo>
                  <a:pt x="196523" y="41066"/>
                </a:lnTo>
                <a:cubicBezTo>
                  <a:pt x="197836" y="46030"/>
                  <a:pt x="199852" y="50766"/>
                  <a:pt x="202496" y="55179"/>
                </a:cubicBezTo>
                <a:cubicBezTo>
                  <a:pt x="203085" y="56435"/>
                  <a:pt x="203694" y="57671"/>
                  <a:pt x="204284" y="58926"/>
                </a:cubicBezTo>
                <a:cubicBezTo>
                  <a:pt x="200822" y="53277"/>
                  <a:pt x="197626" y="47381"/>
                  <a:pt x="196523" y="41066"/>
                </a:cubicBezTo>
                <a:close/>
                <a:moveTo>
                  <a:pt x="153860" y="30852"/>
                </a:moveTo>
                <a:lnTo>
                  <a:pt x="153860" y="30852"/>
                </a:lnTo>
                <a:cubicBezTo>
                  <a:pt x="155552" y="34104"/>
                  <a:pt x="156884" y="37490"/>
                  <a:pt x="157283" y="41161"/>
                </a:cubicBezTo>
                <a:cubicBezTo>
                  <a:pt x="157892" y="46677"/>
                  <a:pt x="155914" y="51489"/>
                  <a:pt x="152718" y="55883"/>
                </a:cubicBezTo>
                <a:cubicBezTo>
                  <a:pt x="151938" y="56948"/>
                  <a:pt x="151102" y="57994"/>
                  <a:pt x="150246" y="59021"/>
                </a:cubicBezTo>
                <a:cubicBezTo>
                  <a:pt x="151900" y="56454"/>
                  <a:pt x="153384" y="53791"/>
                  <a:pt x="154430" y="50900"/>
                </a:cubicBezTo>
                <a:cubicBezTo>
                  <a:pt x="155971" y="46544"/>
                  <a:pt x="156408" y="41846"/>
                  <a:pt x="155686" y="37281"/>
                </a:cubicBezTo>
                <a:cubicBezTo>
                  <a:pt x="155362" y="35207"/>
                  <a:pt x="154811" y="33191"/>
                  <a:pt x="153993" y="31251"/>
                </a:cubicBezTo>
                <a:cubicBezTo>
                  <a:pt x="153955" y="31118"/>
                  <a:pt x="153917" y="30985"/>
                  <a:pt x="153860" y="30852"/>
                </a:cubicBezTo>
                <a:close/>
                <a:moveTo>
                  <a:pt x="40990" y="57557"/>
                </a:moveTo>
                <a:cubicBezTo>
                  <a:pt x="41199" y="57633"/>
                  <a:pt x="41408" y="57709"/>
                  <a:pt x="41637" y="57766"/>
                </a:cubicBezTo>
                <a:cubicBezTo>
                  <a:pt x="40895" y="58356"/>
                  <a:pt x="40058" y="58831"/>
                  <a:pt x="39164" y="59174"/>
                </a:cubicBezTo>
                <a:cubicBezTo>
                  <a:pt x="39830" y="58698"/>
                  <a:pt x="40438" y="58166"/>
                  <a:pt x="40971" y="57557"/>
                </a:cubicBezTo>
                <a:close/>
                <a:moveTo>
                  <a:pt x="39506" y="56815"/>
                </a:moveTo>
                <a:cubicBezTo>
                  <a:pt x="39868" y="57043"/>
                  <a:pt x="40229" y="57233"/>
                  <a:pt x="40609" y="57405"/>
                </a:cubicBezTo>
                <a:cubicBezTo>
                  <a:pt x="39830" y="58127"/>
                  <a:pt x="38936" y="58717"/>
                  <a:pt x="37966" y="59193"/>
                </a:cubicBezTo>
                <a:cubicBezTo>
                  <a:pt x="38631" y="58489"/>
                  <a:pt x="39145" y="57690"/>
                  <a:pt x="39506" y="56815"/>
                </a:cubicBezTo>
                <a:close/>
                <a:moveTo>
                  <a:pt x="37509" y="54856"/>
                </a:moveTo>
                <a:cubicBezTo>
                  <a:pt x="37699" y="55122"/>
                  <a:pt x="37928" y="55388"/>
                  <a:pt x="38137" y="55636"/>
                </a:cubicBezTo>
                <a:cubicBezTo>
                  <a:pt x="37737" y="57253"/>
                  <a:pt x="36748" y="58660"/>
                  <a:pt x="35379" y="59592"/>
                </a:cubicBezTo>
                <a:cubicBezTo>
                  <a:pt x="36653" y="58337"/>
                  <a:pt x="37414" y="56644"/>
                  <a:pt x="37509" y="54856"/>
                </a:cubicBezTo>
                <a:close/>
                <a:moveTo>
                  <a:pt x="160631" y="59421"/>
                </a:moveTo>
                <a:cubicBezTo>
                  <a:pt x="160631" y="59421"/>
                  <a:pt x="160631" y="59440"/>
                  <a:pt x="160650" y="59440"/>
                </a:cubicBezTo>
                <a:lnTo>
                  <a:pt x="160498" y="59611"/>
                </a:lnTo>
                <a:cubicBezTo>
                  <a:pt x="160536" y="59554"/>
                  <a:pt x="160574" y="59497"/>
                  <a:pt x="160631" y="59421"/>
                </a:cubicBezTo>
                <a:close/>
                <a:moveTo>
                  <a:pt x="93602" y="21741"/>
                </a:moveTo>
                <a:lnTo>
                  <a:pt x="93602" y="21741"/>
                </a:lnTo>
                <a:cubicBezTo>
                  <a:pt x="92936" y="32278"/>
                  <a:pt x="96245" y="42778"/>
                  <a:pt x="94819" y="53334"/>
                </a:cubicBezTo>
                <a:cubicBezTo>
                  <a:pt x="94534" y="55465"/>
                  <a:pt x="94077" y="57557"/>
                  <a:pt x="93487" y="59630"/>
                </a:cubicBezTo>
                <a:cubicBezTo>
                  <a:pt x="94457" y="53049"/>
                  <a:pt x="93640" y="46068"/>
                  <a:pt x="93126" y="39468"/>
                </a:cubicBezTo>
                <a:cubicBezTo>
                  <a:pt x="92689" y="33591"/>
                  <a:pt x="92727" y="27580"/>
                  <a:pt x="93602" y="21741"/>
                </a:cubicBezTo>
                <a:close/>
                <a:moveTo>
                  <a:pt x="219748" y="54704"/>
                </a:moveTo>
                <a:cubicBezTo>
                  <a:pt x="219843" y="54799"/>
                  <a:pt x="219957" y="54856"/>
                  <a:pt x="220071" y="54875"/>
                </a:cubicBezTo>
                <a:cubicBezTo>
                  <a:pt x="222468" y="55103"/>
                  <a:pt x="224237" y="57214"/>
                  <a:pt x="224046" y="59630"/>
                </a:cubicBezTo>
                <a:lnTo>
                  <a:pt x="224027" y="59630"/>
                </a:lnTo>
                <a:cubicBezTo>
                  <a:pt x="223647" y="57233"/>
                  <a:pt x="221802" y="55350"/>
                  <a:pt x="219443" y="54875"/>
                </a:cubicBezTo>
                <a:cubicBezTo>
                  <a:pt x="219538" y="54818"/>
                  <a:pt x="219653" y="54761"/>
                  <a:pt x="219748" y="54704"/>
                </a:cubicBezTo>
                <a:close/>
                <a:moveTo>
                  <a:pt x="133332" y="26693"/>
                </a:moveTo>
                <a:cubicBezTo>
                  <a:pt x="134024" y="26693"/>
                  <a:pt x="134716" y="26795"/>
                  <a:pt x="135371" y="27009"/>
                </a:cubicBezTo>
                <a:cubicBezTo>
                  <a:pt x="138776" y="28132"/>
                  <a:pt x="140602" y="31517"/>
                  <a:pt x="140088" y="34960"/>
                </a:cubicBezTo>
                <a:cubicBezTo>
                  <a:pt x="139156" y="41237"/>
                  <a:pt x="133431" y="46905"/>
                  <a:pt x="128467" y="50386"/>
                </a:cubicBezTo>
                <a:cubicBezTo>
                  <a:pt x="123160" y="54114"/>
                  <a:pt x="116978" y="56168"/>
                  <a:pt x="110968" y="58489"/>
                </a:cubicBezTo>
                <a:cubicBezTo>
                  <a:pt x="109997" y="58869"/>
                  <a:pt x="109046" y="59250"/>
                  <a:pt x="108095" y="59668"/>
                </a:cubicBezTo>
                <a:cubicBezTo>
                  <a:pt x="110340" y="58337"/>
                  <a:pt x="112622" y="57081"/>
                  <a:pt x="114905" y="55902"/>
                </a:cubicBezTo>
                <a:cubicBezTo>
                  <a:pt x="120915" y="52764"/>
                  <a:pt x="127611" y="50158"/>
                  <a:pt x="132975" y="45973"/>
                </a:cubicBezTo>
                <a:cubicBezTo>
                  <a:pt x="137216" y="42702"/>
                  <a:pt x="140659" y="37338"/>
                  <a:pt x="138624" y="31860"/>
                </a:cubicBezTo>
                <a:cubicBezTo>
                  <a:pt x="137578" y="29083"/>
                  <a:pt x="134858" y="27029"/>
                  <a:pt x="132100" y="26800"/>
                </a:cubicBezTo>
                <a:cubicBezTo>
                  <a:pt x="132505" y="26729"/>
                  <a:pt x="132918" y="26693"/>
                  <a:pt x="133332" y="26693"/>
                </a:cubicBezTo>
                <a:close/>
                <a:moveTo>
                  <a:pt x="38365" y="55864"/>
                </a:moveTo>
                <a:cubicBezTo>
                  <a:pt x="38498" y="55997"/>
                  <a:pt x="38631" y="56111"/>
                  <a:pt x="38764" y="56244"/>
                </a:cubicBezTo>
                <a:cubicBezTo>
                  <a:pt x="38898" y="56359"/>
                  <a:pt x="39088" y="56511"/>
                  <a:pt x="39259" y="56644"/>
                </a:cubicBezTo>
                <a:cubicBezTo>
                  <a:pt x="38593" y="57918"/>
                  <a:pt x="37585" y="58983"/>
                  <a:pt x="36330" y="59706"/>
                </a:cubicBezTo>
                <a:cubicBezTo>
                  <a:pt x="37414" y="58679"/>
                  <a:pt x="38118" y="57329"/>
                  <a:pt x="38365" y="55864"/>
                </a:cubicBezTo>
                <a:close/>
                <a:moveTo>
                  <a:pt x="35911" y="50576"/>
                </a:moveTo>
                <a:cubicBezTo>
                  <a:pt x="35911" y="50671"/>
                  <a:pt x="35911" y="50766"/>
                  <a:pt x="35930" y="50862"/>
                </a:cubicBezTo>
                <a:cubicBezTo>
                  <a:pt x="34827" y="54875"/>
                  <a:pt x="32335" y="58108"/>
                  <a:pt x="29026" y="60372"/>
                </a:cubicBezTo>
                <a:cubicBezTo>
                  <a:pt x="32221" y="57842"/>
                  <a:pt x="34618" y="54437"/>
                  <a:pt x="35911" y="50576"/>
                </a:cubicBezTo>
                <a:close/>
                <a:moveTo>
                  <a:pt x="35797" y="48408"/>
                </a:moveTo>
                <a:cubicBezTo>
                  <a:pt x="35797" y="48674"/>
                  <a:pt x="35797" y="48959"/>
                  <a:pt x="35797" y="49245"/>
                </a:cubicBezTo>
                <a:cubicBezTo>
                  <a:pt x="35474" y="50253"/>
                  <a:pt x="35074" y="51242"/>
                  <a:pt x="34637" y="52212"/>
                </a:cubicBezTo>
                <a:cubicBezTo>
                  <a:pt x="32982" y="55655"/>
                  <a:pt x="30395" y="58546"/>
                  <a:pt x="27143" y="60562"/>
                </a:cubicBezTo>
                <a:cubicBezTo>
                  <a:pt x="28817" y="59155"/>
                  <a:pt x="30338" y="57557"/>
                  <a:pt x="31670" y="55826"/>
                </a:cubicBezTo>
                <a:cubicBezTo>
                  <a:pt x="33401" y="53562"/>
                  <a:pt x="34789" y="51071"/>
                  <a:pt x="35797" y="48408"/>
                </a:cubicBezTo>
                <a:close/>
                <a:moveTo>
                  <a:pt x="36710" y="53505"/>
                </a:moveTo>
                <a:cubicBezTo>
                  <a:pt x="36862" y="53810"/>
                  <a:pt x="37034" y="54114"/>
                  <a:pt x="37205" y="54399"/>
                </a:cubicBezTo>
                <a:cubicBezTo>
                  <a:pt x="36919" y="57519"/>
                  <a:pt x="34960" y="59915"/>
                  <a:pt x="31879" y="60828"/>
                </a:cubicBezTo>
                <a:cubicBezTo>
                  <a:pt x="33401" y="59820"/>
                  <a:pt x="34789" y="58622"/>
                  <a:pt x="35683" y="57043"/>
                </a:cubicBezTo>
                <a:cubicBezTo>
                  <a:pt x="36273" y="55959"/>
                  <a:pt x="36634" y="54761"/>
                  <a:pt x="36710" y="53505"/>
                </a:cubicBezTo>
                <a:close/>
                <a:moveTo>
                  <a:pt x="55270" y="38345"/>
                </a:moveTo>
                <a:cubicBezTo>
                  <a:pt x="55316" y="38345"/>
                  <a:pt x="55362" y="38345"/>
                  <a:pt x="55408" y="38346"/>
                </a:cubicBezTo>
                <a:cubicBezTo>
                  <a:pt x="58394" y="38403"/>
                  <a:pt x="61399" y="39677"/>
                  <a:pt x="63092" y="42245"/>
                </a:cubicBezTo>
                <a:cubicBezTo>
                  <a:pt x="64937" y="45022"/>
                  <a:pt x="65051" y="48617"/>
                  <a:pt x="65203" y="51851"/>
                </a:cubicBezTo>
                <a:cubicBezTo>
                  <a:pt x="65337" y="54875"/>
                  <a:pt x="65280" y="57918"/>
                  <a:pt x="64994" y="60943"/>
                </a:cubicBezTo>
                <a:cubicBezTo>
                  <a:pt x="65013" y="60106"/>
                  <a:pt x="65013" y="59288"/>
                  <a:pt x="64994" y="58470"/>
                </a:cubicBezTo>
                <a:cubicBezTo>
                  <a:pt x="64937" y="55579"/>
                  <a:pt x="64747" y="52669"/>
                  <a:pt x="64519" y="49758"/>
                </a:cubicBezTo>
                <a:cubicBezTo>
                  <a:pt x="64347" y="47628"/>
                  <a:pt x="64100" y="45441"/>
                  <a:pt x="63225" y="43462"/>
                </a:cubicBezTo>
                <a:cubicBezTo>
                  <a:pt x="61819" y="40274"/>
                  <a:pt x="58783" y="38674"/>
                  <a:pt x="55481" y="38674"/>
                </a:cubicBezTo>
                <a:cubicBezTo>
                  <a:pt x="54942" y="38674"/>
                  <a:pt x="54396" y="38717"/>
                  <a:pt x="53848" y="38802"/>
                </a:cubicBezTo>
                <a:cubicBezTo>
                  <a:pt x="50025" y="39411"/>
                  <a:pt x="46962" y="41941"/>
                  <a:pt x="44452" y="44813"/>
                </a:cubicBezTo>
                <a:cubicBezTo>
                  <a:pt x="46976" y="41197"/>
                  <a:pt x="50618" y="38345"/>
                  <a:pt x="55270" y="38345"/>
                </a:cubicBezTo>
                <a:close/>
                <a:moveTo>
                  <a:pt x="154715" y="40305"/>
                </a:moveTo>
                <a:cubicBezTo>
                  <a:pt x="155115" y="50063"/>
                  <a:pt x="146993" y="56549"/>
                  <a:pt x="139061" y="61019"/>
                </a:cubicBezTo>
                <a:cubicBezTo>
                  <a:pt x="146670" y="56511"/>
                  <a:pt x="153460" y="49264"/>
                  <a:pt x="154715" y="40324"/>
                </a:cubicBezTo>
                <a:lnTo>
                  <a:pt x="154715" y="40305"/>
                </a:lnTo>
                <a:close/>
                <a:moveTo>
                  <a:pt x="159623" y="60695"/>
                </a:moveTo>
                <a:lnTo>
                  <a:pt x="159604" y="60790"/>
                </a:lnTo>
                <a:cubicBezTo>
                  <a:pt x="159547" y="60866"/>
                  <a:pt x="159490" y="60943"/>
                  <a:pt x="159433" y="61019"/>
                </a:cubicBezTo>
                <a:lnTo>
                  <a:pt x="159509" y="60809"/>
                </a:lnTo>
                <a:cubicBezTo>
                  <a:pt x="159547" y="60771"/>
                  <a:pt x="159585" y="60733"/>
                  <a:pt x="159623" y="60695"/>
                </a:cubicBezTo>
                <a:close/>
                <a:moveTo>
                  <a:pt x="215525" y="56321"/>
                </a:moveTo>
                <a:lnTo>
                  <a:pt x="215525" y="56321"/>
                </a:lnTo>
                <a:cubicBezTo>
                  <a:pt x="217256" y="57214"/>
                  <a:pt x="218606" y="58679"/>
                  <a:pt x="219348" y="60467"/>
                </a:cubicBezTo>
                <a:cubicBezTo>
                  <a:pt x="219424" y="60657"/>
                  <a:pt x="219500" y="60847"/>
                  <a:pt x="219558" y="61038"/>
                </a:cubicBezTo>
                <a:cubicBezTo>
                  <a:pt x="218683" y="59117"/>
                  <a:pt x="217275" y="57500"/>
                  <a:pt x="215525" y="56321"/>
                </a:cubicBezTo>
                <a:close/>
                <a:moveTo>
                  <a:pt x="132822" y="27295"/>
                </a:moveTo>
                <a:cubicBezTo>
                  <a:pt x="133812" y="27428"/>
                  <a:pt x="134782" y="27827"/>
                  <a:pt x="135600" y="28417"/>
                </a:cubicBezTo>
                <a:cubicBezTo>
                  <a:pt x="138186" y="30300"/>
                  <a:pt x="139004" y="33705"/>
                  <a:pt x="138434" y="36748"/>
                </a:cubicBezTo>
                <a:cubicBezTo>
                  <a:pt x="137235" y="42987"/>
                  <a:pt x="131187" y="46449"/>
                  <a:pt x="126013" y="49112"/>
                </a:cubicBezTo>
                <a:cubicBezTo>
                  <a:pt x="118157" y="53106"/>
                  <a:pt x="109959" y="56739"/>
                  <a:pt x="102579" y="61608"/>
                </a:cubicBezTo>
                <a:lnTo>
                  <a:pt x="102579" y="61608"/>
                </a:lnTo>
                <a:cubicBezTo>
                  <a:pt x="103017" y="61000"/>
                  <a:pt x="103492" y="60410"/>
                  <a:pt x="103987" y="59858"/>
                </a:cubicBezTo>
                <a:cubicBezTo>
                  <a:pt x="109351" y="55617"/>
                  <a:pt x="115209" y="52041"/>
                  <a:pt x="121619" y="49473"/>
                </a:cubicBezTo>
                <a:lnTo>
                  <a:pt x="121790" y="49416"/>
                </a:lnTo>
                <a:cubicBezTo>
                  <a:pt x="122399" y="49169"/>
                  <a:pt x="123008" y="48940"/>
                  <a:pt x="123616" y="48712"/>
                </a:cubicBezTo>
                <a:cubicBezTo>
                  <a:pt x="128143" y="47076"/>
                  <a:pt x="132956" y="45403"/>
                  <a:pt x="136113" y="41560"/>
                </a:cubicBezTo>
                <a:cubicBezTo>
                  <a:pt x="138491" y="38650"/>
                  <a:pt x="139366" y="34713"/>
                  <a:pt x="137578" y="31289"/>
                </a:cubicBezTo>
                <a:cubicBezTo>
                  <a:pt x="136931" y="29996"/>
                  <a:pt x="135866" y="28950"/>
                  <a:pt x="134572" y="28322"/>
                </a:cubicBezTo>
                <a:cubicBezTo>
                  <a:pt x="134059" y="27884"/>
                  <a:pt x="133450" y="27523"/>
                  <a:pt x="132822" y="27295"/>
                </a:cubicBezTo>
                <a:close/>
                <a:moveTo>
                  <a:pt x="36197" y="52041"/>
                </a:moveTo>
                <a:cubicBezTo>
                  <a:pt x="36235" y="52193"/>
                  <a:pt x="36273" y="52326"/>
                  <a:pt x="36311" y="52459"/>
                </a:cubicBezTo>
                <a:cubicBezTo>
                  <a:pt x="36235" y="54057"/>
                  <a:pt x="35911" y="55598"/>
                  <a:pt x="35055" y="56986"/>
                </a:cubicBezTo>
                <a:cubicBezTo>
                  <a:pt x="33800" y="58964"/>
                  <a:pt x="31784" y="60201"/>
                  <a:pt x="29768" y="61323"/>
                </a:cubicBezTo>
                <a:cubicBezTo>
                  <a:pt x="29254" y="61456"/>
                  <a:pt x="28721" y="61589"/>
                  <a:pt x="28189" y="61722"/>
                </a:cubicBezTo>
                <a:cubicBezTo>
                  <a:pt x="31936" y="59706"/>
                  <a:pt x="34846" y="56092"/>
                  <a:pt x="36178" y="52041"/>
                </a:cubicBezTo>
                <a:close/>
                <a:moveTo>
                  <a:pt x="266463" y="61798"/>
                </a:moveTo>
                <a:lnTo>
                  <a:pt x="266425" y="61875"/>
                </a:lnTo>
                <a:lnTo>
                  <a:pt x="266425" y="61856"/>
                </a:lnTo>
                <a:lnTo>
                  <a:pt x="266463" y="61798"/>
                </a:lnTo>
                <a:close/>
                <a:moveTo>
                  <a:pt x="219615" y="55845"/>
                </a:moveTo>
                <a:cubicBezTo>
                  <a:pt x="222239" y="56568"/>
                  <a:pt x="223761" y="59288"/>
                  <a:pt x="223019" y="61913"/>
                </a:cubicBezTo>
                <a:cubicBezTo>
                  <a:pt x="223000" y="61513"/>
                  <a:pt x="222962" y="61133"/>
                  <a:pt x="222905" y="60752"/>
                </a:cubicBezTo>
                <a:cubicBezTo>
                  <a:pt x="222582" y="58679"/>
                  <a:pt x="221364" y="56834"/>
                  <a:pt x="219615" y="55845"/>
                </a:cubicBezTo>
                <a:close/>
                <a:moveTo>
                  <a:pt x="64081" y="61894"/>
                </a:moveTo>
                <a:cubicBezTo>
                  <a:pt x="64100" y="61894"/>
                  <a:pt x="64119" y="61913"/>
                  <a:pt x="64119" y="61913"/>
                </a:cubicBezTo>
                <a:cubicBezTo>
                  <a:pt x="64119" y="62084"/>
                  <a:pt x="64119" y="62255"/>
                  <a:pt x="64100" y="62407"/>
                </a:cubicBezTo>
                <a:cubicBezTo>
                  <a:pt x="64100" y="62236"/>
                  <a:pt x="64100" y="62065"/>
                  <a:pt x="64081" y="61894"/>
                </a:cubicBezTo>
                <a:close/>
                <a:moveTo>
                  <a:pt x="234850" y="50158"/>
                </a:moveTo>
                <a:cubicBezTo>
                  <a:pt x="235002" y="54475"/>
                  <a:pt x="234242" y="58812"/>
                  <a:pt x="234108" y="63149"/>
                </a:cubicBezTo>
                <a:cubicBezTo>
                  <a:pt x="233766" y="60790"/>
                  <a:pt x="233747" y="58375"/>
                  <a:pt x="234070" y="56016"/>
                </a:cubicBezTo>
                <a:cubicBezTo>
                  <a:pt x="234318" y="54057"/>
                  <a:pt x="234660" y="52117"/>
                  <a:pt x="234850" y="50158"/>
                </a:cubicBezTo>
                <a:close/>
                <a:moveTo>
                  <a:pt x="36919" y="42511"/>
                </a:moveTo>
                <a:lnTo>
                  <a:pt x="36919" y="42511"/>
                </a:lnTo>
                <a:cubicBezTo>
                  <a:pt x="36653" y="43215"/>
                  <a:pt x="36444" y="43957"/>
                  <a:pt x="36197" y="44699"/>
                </a:cubicBezTo>
                <a:cubicBezTo>
                  <a:pt x="35151" y="48008"/>
                  <a:pt x="33952" y="51185"/>
                  <a:pt x="31993" y="54076"/>
                </a:cubicBezTo>
                <a:cubicBezTo>
                  <a:pt x="29444" y="57785"/>
                  <a:pt x="26059" y="60847"/>
                  <a:pt x="22083" y="63016"/>
                </a:cubicBezTo>
                <a:lnTo>
                  <a:pt x="21551" y="63187"/>
                </a:lnTo>
                <a:cubicBezTo>
                  <a:pt x="28436" y="58032"/>
                  <a:pt x="32621" y="50082"/>
                  <a:pt x="36919" y="42511"/>
                </a:cubicBezTo>
                <a:close/>
                <a:moveTo>
                  <a:pt x="202268" y="50120"/>
                </a:moveTo>
                <a:lnTo>
                  <a:pt x="202268" y="50120"/>
                </a:lnTo>
                <a:cubicBezTo>
                  <a:pt x="202572" y="50405"/>
                  <a:pt x="202876" y="50690"/>
                  <a:pt x="203181" y="50976"/>
                </a:cubicBezTo>
                <a:cubicBezTo>
                  <a:pt x="207232" y="55141"/>
                  <a:pt x="212254" y="58869"/>
                  <a:pt x="215506" y="63491"/>
                </a:cubicBezTo>
                <a:cubicBezTo>
                  <a:pt x="211664" y="58736"/>
                  <a:pt x="205920" y="55065"/>
                  <a:pt x="202268" y="50120"/>
                </a:cubicBezTo>
                <a:close/>
                <a:moveTo>
                  <a:pt x="222981" y="63701"/>
                </a:moveTo>
                <a:cubicBezTo>
                  <a:pt x="222943" y="63758"/>
                  <a:pt x="222924" y="63834"/>
                  <a:pt x="222905" y="63891"/>
                </a:cubicBezTo>
                <a:cubicBezTo>
                  <a:pt x="222924" y="63834"/>
                  <a:pt x="222924" y="63758"/>
                  <a:pt x="222943" y="63701"/>
                </a:cubicBezTo>
                <a:close/>
                <a:moveTo>
                  <a:pt x="265854" y="62940"/>
                </a:moveTo>
                <a:lnTo>
                  <a:pt x="265854" y="62940"/>
                </a:lnTo>
                <a:cubicBezTo>
                  <a:pt x="265778" y="63187"/>
                  <a:pt x="265683" y="63453"/>
                  <a:pt x="265607" y="63701"/>
                </a:cubicBezTo>
                <a:lnTo>
                  <a:pt x="265512" y="63910"/>
                </a:lnTo>
                <a:cubicBezTo>
                  <a:pt x="265512" y="63796"/>
                  <a:pt x="265550" y="63682"/>
                  <a:pt x="265588" y="63567"/>
                </a:cubicBezTo>
                <a:lnTo>
                  <a:pt x="265607" y="63510"/>
                </a:lnTo>
                <a:cubicBezTo>
                  <a:pt x="265607" y="63510"/>
                  <a:pt x="265607" y="63491"/>
                  <a:pt x="265607" y="63472"/>
                </a:cubicBezTo>
                <a:cubicBezTo>
                  <a:pt x="265607" y="63434"/>
                  <a:pt x="265607" y="63396"/>
                  <a:pt x="265607" y="63377"/>
                </a:cubicBezTo>
                <a:cubicBezTo>
                  <a:pt x="265702" y="63225"/>
                  <a:pt x="265778" y="63092"/>
                  <a:pt x="265854" y="62940"/>
                </a:cubicBezTo>
                <a:close/>
                <a:moveTo>
                  <a:pt x="39145" y="37623"/>
                </a:moveTo>
                <a:lnTo>
                  <a:pt x="39145" y="37623"/>
                </a:lnTo>
                <a:cubicBezTo>
                  <a:pt x="38479" y="38726"/>
                  <a:pt x="37909" y="39868"/>
                  <a:pt x="37452" y="41085"/>
                </a:cubicBezTo>
                <a:cubicBezTo>
                  <a:pt x="32221" y="49911"/>
                  <a:pt x="27181" y="59592"/>
                  <a:pt x="18070" y="64480"/>
                </a:cubicBezTo>
                <a:cubicBezTo>
                  <a:pt x="18793" y="63929"/>
                  <a:pt x="19477" y="63358"/>
                  <a:pt x="20143" y="62769"/>
                </a:cubicBezTo>
                <a:cubicBezTo>
                  <a:pt x="24233" y="59212"/>
                  <a:pt x="27789" y="55103"/>
                  <a:pt x="30738" y="50538"/>
                </a:cubicBezTo>
                <a:cubicBezTo>
                  <a:pt x="33534" y="46163"/>
                  <a:pt x="35493" y="41313"/>
                  <a:pt x="39145" y="37623"/>
                </a:cubicBezTo>
                <a:close/>
                <a:moveTo>
                  <a:pt x="26001" y="47343"/>
                </a:moveTo>
                <a:lnTo>
                  <a:pt x="26001" y="47343"/>
                </a:lnTo>
                <a:cubicBezTo>
                  <a:pt x="23110" y="50367"/>
                  <a:pt x="20314" y="53505"/>
                  <a:pt x="17366" y="56359"/>
                </a:cubicBezTo>
                <a:cubicBezTo>
                  <a:pt x="13676" y="59934"/>
                  <a:pt x="9758" y="63263"/>
                  <a:pt x="5554" y="66078"/>
                </a:cubicBezTo>
                <a:cubicBezTo>
                  <a:pt x="12820" y="60581"/>
                  <a:pt x="19173" y="53582"/>
                  <a:pt x="26001" y="47343"/>
                </a:cubicBezTo>
                <a:close/>
                <a:moveTo>
                  <a:pt x="252749" y="23300"/>
                </a:moveTo>
                <a:cubicBezTo>
                  <a:pt x="249382" y="37604"/>
                  <a:pt x="246852" y="52688"/>
                  <a:pt x="248945" y="66972"/>
                </a:cubicBezTo>
                <a:cubicBezTo>
                  <a:pt x="248754" y="66116"/>
                  <a:pt x="248583" y="65279"/>
                  <a:pt x="248431" y="64423"/>
                </a:cubicBezTo>
                <a:cubicBezTo>
                  <a:pt x="247214" y="57785"/>
                  <a:pt x="246948" y="51033"/>
                  <a:pt x="247594" y="44318"/>
                </a:cubicBezTo>
                <a:lnTo>
                  <a:pt x="247594" y="44318"/>
                </a:lnTo>
                <a:lnTo>
                  <a:pt x="247594" y="44337"/>
                </a:lnTo>
                <a:cubicBezTo>
                  <a:pt x="248279" y="37547"/>
                  <a:pt x="250219" y="31118"/>
                  <a:pt x="252311" y="24651"/>
                </a:cubicBezTo>
                <a:cubicBezTo>
                  <a:pt x="252464" y="24213"/>
                  <a:pt x="252616" y="23757"/>
                  <a:pt x="252749" y="23300"/>
                </a:cubicBezTo>
                <a:close/>
                <a:moveTo>
                  <a:pt x="210275" y="55141"/>
                </a:moveTo>
                <a:lnTo>
                  <a:pt x="210275" y="55141"/>
                </a:lnTo>
                <a:cubicBezTo>
                  <a:pt x="210580" y="55255"/>
                  <a:pt x="210865" y="55350"/>
                  <a:pt x="211169" y="55446"/>
                </a:cubicBezTo>
                <a:cubicBezTo>
                  <a:pt x="211226" y="55522"/>
                  <a:pt x="211302" y="55560"/>
                  <a:pt x="211398" y="55598"/>
                </a:cubicBezTo>
                <a:cubicBezTo>
                  <a:pt x="216990" y="56872"/>
                  <a:pt x="220375" y="61837"/>
                  <a:pt x="219900" y="67029"/>
                </a:cubicBezTo>
                <a:cubicBezTo>
                  <a:pt x="219481" y="63567"/>
                  <a:pt x="217199" y="60372"/>
                  <a:pt x="214460" y="58108"/>
                </a:cubicBezTo>
                <a:cubicBezTo>
                  <a:pt x="213128" y="57043"/>
                  <a:pt x="211740" y="56054"/>
                  <a:pt x="210275" y="55141"/>
                </a:cubicBezTo>
                <a:close/>
                <a:moveTo>
                  <a:pt x="51508" y="55617"/>
                </a:moveTo>
                <a:cubicBezTo>
                  <a:pt x="51052" y="56244"/>
                  <a:pt x="50576" y="56834"/>
                  <a:pt x="50063" y="57405"/>
                </a:cubicBezTo>
                <a:cubicBezTo>
                  <a:pt x="47533" y="59440"/>
                  <a:pt x="44680" y="61019"/>
                  <a:pt x="41618" y="62065"/>
                </a:cubicBezTo>
                <a:cubicBezTo>
                  <a:pt x="37167" y="63567"/>
                  <a:pt x="32526" y="64195"/>
                  <a:pt x="27904" y="64918"/>
                </a:cubicBezTo>
                <a:cubicBezTo>
                  <a:pt x="24061" y="65508"/>
                  <a:pt x="19953" y="66154"/>
                  <a:pt x="16111" y="67391"/>
                </a:cubicBezTo>
                <a:lnTo>
                  <a:pt x="16111" y="67391"/>
                </a:lnTo>
                <a:cubicBezTo>
                  <a:pt x="23015" y="64195"/>
                  <a:pt x="30490" y="62217"/>
                  <a:pt x="37985" y="60828"/>
                </a:cubicBezTo>
                <a:cubicBezTo>
                  <a:pt x="41827" y="60106"/>
                  <a:pt x="45859" y="59136"/>
                  <a:pt x="49093" y="57024"/>
                </a:cubicBezTo>
                <a:cubicBezTo>
                  <a:pt x="49473" y="56853"/>
                  <a:pt x="49873" y="56663"/>
                  <a:pt x="50234" y="56473"/>
                </a:cubicBezTo>
                <a:cubicBezTo>
                  <a:pt x="50691" y="56225"/>
                  <a:pt x="51109" y="55940"/>
                  <a:pt x="51508" y="55617"/>
                </a:cubicBezTo>
                <a:close/>
                <a:moveTo>
                  <a:pt x="95034" y="67380"/>
                </a:moveTo>
                <a:lnTo>
                  <a:pt x="95034" y="67380"/>
                </a:lnTo>
                <a:cubicBezTo>
                  <a:pt x="94988" y="67423"/>
                  <a:pt x="94941" y="67465"/>
                  <a:pt x="94895" y="67505"/>
                </a:cubicBezTo>
                <a:cubicBezTo>
                  <a:pt x="94941" y="67463"/>
                  <a:pt x="94987" y="67422"/>
                  <a:pt x="95034" y="67380"/>
                </a:cubicBezTo>
                <a:close/>
                <a:moveTo>
                  <a:pt x="216838" y="56035"/>
                </a:moveTo>
                <a:cubicBezTo>
                  <a:pt x="220261" y="56035"/>
                  <a:pt x="222277" y="59326"/>
                  <a:pt x="222163" y="62559"/>
                </a:cubicBezTo>
                <a:cubicBezTo>
                  <a:pt x="222106" y="64499"/>
                  <a:pt x="221441" y="66306"/>
                  <a:pt x="220566" y="68018"/>
                </a:cubicBezTo>
                <a:cubicBezTo>
                  <a:pt x="221174" y="65108"/>
                  <a:pt x="221155" y="62065"/>
                  <a:pt x="219767" y="59402"/>
                </a:cubicBezTo>
                <a:cubicBezTo>
                  <a:pt x="219082" y="58070"/>
                  <a:pt x="218074" y="56910"/>
                  <a:pt x="216838" y="56035"/>
                </a:cubicBezTo>
                <a:close/>
                <a:moveTo>
                  <a:pt x="53068" y="55788"/>
                </a:moveTo>
                <a:lnTo>
                  <a:pt x="53068" y="55788"/>
                </a:lnTo>
                <a:cubicBezTo>
                  <a:pt x="53163" y="61932"/>
                  <a:pt x="48617" y="66040"/>
                  <a:pt x="43253" y="68513"/>
                </a:cubicBezTo>
                <a:lnTo>
                  <a:pt x="43253" y="68513"/>
                </a:lnTo>
                <a:cubicBezTo>
                  <a:pt x="44071" y="68075"/>
                  <a:pt x="44851" y="67600"/>
                  <a:pt x="45612" y="67086"/>
                </a:cubicBezTo>
                <a:cubicBezTo>
                  <a:pt x="49454" y="64442"/>
                  <a:pt x="52402" y="60410"/>
                  <a:pt x="53068" y="55807"/>
                </a:cubicBezTo>
                <a:lnTo>
                  <a:pt x="53068" y="55788"/>
                </a:lnTo>
                <a:close/>
                <a:moveTo>
                  <a:pt x="264789" y="57157"/>
                </a:moveTo>
                <a:lnTo>
                  <a:pt x="264789" y="57157"/>
                </a:lnTo>
                <a:cubicBezTo>
                  <a:pt x="264713" y="60524"/>
                  <a:pt x="264371" y="63872"/>
                  <a:pt x="263781" y="67181"/>
                </a:cubicBezTo>
                <a:cubicBezTo>
                  <a:pt x="263534" y="67714"/>
                  <a:pt x="263324" y="68266"/>
                  <a:pt x="263096" y="68798"/>
                </a:cubicBezTo>
                <a:cubicBezTo>
                  <a:pt x="263971" y="64975"/>
                  <a:pt x="264523" y="61076"/>
                  <a:pt x="264789" y="57157"/>
                </a:cubicBezTo>
                <a:close/>
                <a:moveTo>
                  <a:pt x="257029" y="25545"/>
                </a:moveTo>
                <a:cubicBezTo>
                  <a:pt x="257751" y="28341"/>
                  <a:pt x="258626" y="31118"/>
                  <a:pt x="259444" y="33895"/>
                </a:cubicBezTo>
                <a:lnTo>
                  <a:pt x="259444" y="33876"/>
                </a:lnTo>
                <a:lnTo>
                  <a:pt x="259444" y="33876"/>
                </a:lnTo>
                <a:cubicBezTo>
                  <a:pt x="260814" y="45403"/>
                  <a:pt x="258189" y="57195"/>
                  <a:pt x="257314" y="68912"/>
                </a:cubicBezTo>
                <a:cubicBezTo>
                  <a:pt x="257352" y="63567"/>
                  <a:pt x="257599" y="58223"/>
                  <a:pt x="257770" y="52935"/>
                </a:cubicBezTo>
                <a:cubicBezTo>
                  <a:pt x="258075" y="43805"/>
                  <a:pt x="257808" y="34656"/>
                  <a:pt x="257029" y="25545"/>
                </a:cubicBezTo>
                <a:close/>
                <a:moveTo>
                  <a:pt x="240499" y="48617"/>
                </a:moveTo>
                <a:cubicBezTo>
                  <a:pt x="240823" y="51889"/>
                  <a:pt x="241222" y="55160"/>
                  <a:pt x="241755" y="58413"/>
                </a:cubicBezTo>
                <a:cubicBezTo>
                  <a:pt x="242040" y="59992"/>
                  <a:pt x="242344" y="61589"/>
                  <a:pt x="242706" y="63187"/>
                </a:cubicBezTo>
                <a:cubicBezTo>
                  <a:pt x="242991" y="64766"/>
                  <a:pt x="243391" y="66325"/>
                  <a:pt x="243904" y="67828"/>
                </a:cubicBezTo>
                <a:cubicBezTo>
                  <a:pt x="244037" y="68266"/>
                  <a:pt x="244170" y="68703"/>
                  <a:pt x="244304" y="69121"/>
                </a:cubicBezTo>
                <a:cubicBezTo>
                  <a:pt x="242440" y="64214"/>
                  <a:pt x="241260" y="59079"/>
                  <a:pt x="240804" y="53848"/>
                </a:cubicBezTo>
                <a:cubicBezTo>
                  <a:pt x="240652" y="52136"/>
                  <a:pt x="240557" y="50386"/>
                  <a:pt x="240499" y="48617"/>
                </a:cubicBezTo>
                <a:close/>
                <a:moveTo>
                  <a:pt x="54457" y="55293"/>
                </a:moveTo>
                <a:lnTo>
                  <a:pt x="54457" y="55293"/>
                </a:lnTo>
                <a:cubicBezTo>
                  <a:pt x="55560" y="56606"/>
                  <a:pt x="56111" y="58299"/>
                  <a:pt x="55997" y="60011"/>
                </a:cubicBezTo>
                <a:lnTo>
                  <a:pt x="55978" y="60011"/>
                </a:lnTo>
                <a:cubicBezTo>
                  <a:pt x="55826" y="62845"/>
                  <a:pt x="53943" y="65279"/>
                  <a:pt x="51718" y="66896"/>
                </a:cubicBezTo>
                <a:cubicBezTo>
                  <a:pt x="50158" y="67980"/>
                  <a:pt x="48427" y="68817"/>
                  <a:pt x="46601" y="69350"/>
                </a:cubicBezTo>
                <a:cubicBezTo>
                  <a:pt x="49017" y="68323"/>
                  <a:pt x="51223" y="66858"/>
                  <a:pt x="52859" y="64690"/>
                </a:cubicBezTo>
                <a:cubicBezTo>
                  <a:pt x="54875" y="62008"/>
                  <a:pt x="55674" y="58394"/>
                  <a:pt x="54457" y="55293"/>
                </a:cubicBezTo>
                <a:close/>
                <a:moveTo>
                  <a:pt x="61745" y="69393"/>
                </a:moveTo>
                <a:cubicBezTo>
                  <a:pt x="61724" y="69450"/>
                  <a:pt x="61702" y="69507"/>
                  <a:pt x="61685" y="69559"/>
                </a:cubicBezTo>
                <a:lnTo>
                  <a:pt x="61666" y="69540"/>
                </a:lnTo>
                <a:cubicBezTo>
                  <a:pt x="61698" y="69491"/>
                  <a:pt x="61724" y="69442"/>
                  <a:pt x="61745" y="69393"/>
                </a:cubicBezTo>
                <a:close/>
                <a:moveTo>
                  <a:pt x="179366" y="66934"/>
                </a:moveTo>
                <a:lnTo>
                  <a:pt x="179366" y="66934"/>
                </a:lnTo>
                <a:cubicBezTo>
                  <a:pt x="179168" y="67845"/>
                  <a:pt x="178962" y="68749"/>
                  <a:pt x="178745" y="69654"/>
                </a:cubicBezTo>
                <a:lnTo>
                  <a:pt x="178745" y="69654"/>
                </a:lnTo>
                <a:cubicBezTo>
                  <a:pt x="178947" y="68742"/>
                  <a:pt x="179166" y="67847"/>
                  <a:pt x="179366" y="66934"/>
                </a:cubicBezTo>
                <a:close/>
                <a:moveTo>
                  <a:pt x="53981" y="56168"/>
                </a:moveTo>
                <a:lnTo>
                  <a:pt x="53981" y="56168"/>
                </a:lnTo>
                <a:cubicBezTo>
                  <a:pt x="54932" y="59288"/>
                  <a:pt x="53981" y="62635"/>
                  <a:pt x="51699" y="65184"/>
                </a:cubicBezTo>
                <a:cubicBezTo>
                  <a:pt x="49720" y="67410"/>
                  <a:pt x="47077" y="68798"/>
                  <a:pt x="44281" y="69787"/>
                </a:cubicBezTo>
                <a:cubicBezTo>
                  <a:pt x="46468" y="68931"/>
                  <a:pt x="48465" y="67657"/>
                  <a:pt x="50158" y="66021"/>
                </a:cubicBezTo>
                <a:lnTo>
                  <a:pt x="50139" y="66021"/>
                </a:lnTo>
                <a:cubicBezTo>
                  <a:pt x="52802" y="63434"/>
                  <a:pt x="54514" y="59801"/>
                  <a:pt x="53981" y="56168"/>
                </a:cubicBezTo>
                <a:close/>
                <a:moveTo>
                  <a:pt x="36767" y="38993"/>
                </a:moveTo>
                <a:cubicBezTo>
                  <a:pt x="33591" y="42664"/>
                  <a:pt x="31346" y="46943"/>
                  <a:pt x="28779" y="51071"/>
                </a:cubicBezTo>
                <a:cubicBezTo>
                  <a:pt x="26059" y="55503"/>
                  <a:pt x="22654" y="59459"/>
                  <a:pt x="18678" y="62826"/>
                </a:cubicBezTo>
                <a:cubicBezTo>
                  <a:pt x="15198" y="65717"/>
                  <a:pt x="11298" y="68075"/>
                  <a:pt x="7133" y="69863"/>
                </a:cubicBezTo>
                <a:cubicBezTo>
                  <a:pt x="10480" y="67809"/>
                  <a:pt x="13600" y="65431"/>
                  <a:pt x="16472" y="62769"/>
                </a:cubicBezTo>
                <a:cubicBezTo>
                  <a:pt x="20238" y="59250"/>
                  <a:pt x="23301" y="55255"/>
                  <a:pt x="26135" y="50976"/>
                </a:cubicBezTo>
                <a:cubicBezTo>
                  <a:pt x="28855" y="46848"/>
                  <a:pt x="31651" y="42645"/>
                  <a:pt x="35588" y="39658"/>
                </a:cubicBezTo>
                <a:cubicBezTo>
                  <a:pt x="35987" y="39430"/>
                  <a:pt x="36368" y="39221"/>
                  <a:pt x="36767" y="38993"/>
                </a:cubicBezTo>
                <a:close/>
                <a:moveTo>
                  <a:pt x="102294" y="4223"/>
                </a:moveTo>
                <a:cubicBezTo>
                  <a:pt x="100202" y="8807"/>
                  <a:pt x="99194" y="13923"/>
                  <a:pt x="99003" y="19249"/>
                </a:cubicBezTo>
                <a:cubicBezTo>
                  <a:pt x="98528" y="31841"/>
                  <a:pt x="102028" y="44851"/>
                  <a:pt x="98528" y="57214"/>
                </a:cubicBezTo>
                <a:cubicBezTo>
                  <a:pt x="98243" y="58261"/>
                  <a:pt x="97881" y="59307"/>
                  <a:pt x="97482" y="60315"/>
                </a:cubicBezTo>
                <a:cubicBezTo>
                  <a:pt x="95599" y="63815"/>
                  <a:pt x="93221" y="67048"/>
                  <a:pt x="90444" y="69901"/>
                </a:cubicBezTo>
                <a:lnTo>
                  <a:pt x="90463" y="69863"/>
                </a:lnTo>
                <a:cubicBezTo>
                  <a:pt x="96778" y="62750"/>
                  <a:pt x="97976" y="52611"/>
                  <a:pt x="97691" y="43367"/>
                </a:cubicBezTo>
                <a:cubicBezTo>
                  <a:pt x="97292" y="31175"/>
                  <a:pt x="95370" y="18907"/>
                  <a:pt x="100620" y="7399"/>
                </a:cubicBezTo>
                <a:cubicBezTo>
                  <a:pt x="101134" y="6315"/>
                  <a:pt x="101685" y="5269"/>
                  <a:pt x="102294" y="4223"/>
                </a:cubicBezTo>
                <a:close/>
                <a:moveTo>
                  <a:pt x="92403" y="24137"/>
                </a:moveTo>
                <a:cubicBezTo>
                  <a:pt x="92099" y="27105"/>
                  <a:pt x="91985" y="30072"/>
                  <a:pt x="92042" y="33058"/>
                </a:cubicBezTo>
                <a:cubicBezTo>
                  <a:pt x="92156" y="39506"/>
                  <a:pt x="93202" y="45916"/>
                  <a:pt x="93297" y="52383"/>
                </a:cubicBezTo>
                <a:cubicBezTo>
                  <a:pt x="93354" y="56187"/>
                  <a:pt x="93069" y="60068"/>
                  <a:pt x="92061" y="63720"/>
                </a:cubicBezTo>
                <a:cubicBezTo>
                  <a:pt x="91167" y="65888"/>
                  <a:pt x="90121" y="67980"/>
                  <a:pt x="88903" y="69958"/>
                </a:cubicBezTo>
                <a:cubicBezTo>
                  <a:pt x="90045" y="66097"/>
                  <a:pt x="90406" y="62065"/>
                  <a:pt x="90425" y="57994"/>
                </a:cubicBezTo>
                <a:cubicBezTo>
                  <a:pt x="90748" y="52802"/>
                  <a:pt x="90672" y="47571"/>
                  <a:pt x="90805" y="42416"/>
                </a:cubicBezTo>
                <a:cubicBezTo>
                  <a:pt x="90977" y="36330"/>
                  <a:pt x="91395" y="30167"/>
                  <a:pt x="92403" y="24137"/>
                </a:cubicBezTo>
                <a:close/>
                <a:moveTo>
                  <a:pt x="206814" y="53696"/>
                </a:moveTo>
                <a:lnTo>
                  <a:pt x="206814" y="53696"/>
                </a:lnTo>
                <a:cubicBezTo>
                  <a:pt x="208126" y="54590"/>
                  <a:pt x="209476" y="55408"/>
                  <a:pt x="210789" y="56282"/>
                </a:cubicBezTo>
                <a:cubicBezTo>
                  <a:pt x="215278" y="59212"/>
                  <a:pt x="220642" y="64195"/>
                  <a:pt x="219063" y="69996"/>
                </a:cubicBezTo>
                <a:cubicBezTo>
                  <a:pt x="217503" y="63225"/>
                  <a:pt x="211949" y="58546"/>
                  <a:pt x="206814" y="53696"/>
                </a:cubicBezTo>
                <a:close/>
                <a:moveTo>
                  <a:pt x="64481" y="43653"/>
                </a:moveTo>
                <a:lnTo>
                  <a:pt x="64481" y="43653"/>
                </a:lnTo>
                <a:cubicBezTo>
                  <a:pt x="64557" y="43805"/>
                  <a:pt x="64633" y="43938"/>
                  <a:pt x="64709" y="44090"/>
                </a:cubicBezTo>
                <a:cubicBezTo>
                  <a:pt x="66972" y="48503"/>
                  <a:pt x="67315" y="54076"/>
                  <a:pt x="66858" y="58945"/>
                </a:cubicBezTo>
                <a:cubicBezTo>
                  <a:pt x="66497" y="62807"/>
                  <a:pt x="65546" y="66611"/>
                  <a:pt x="64043" y="70206"/>
                </a:cubicBezTo>
                <a:cubicBezTo>
                  <a:pt x="65127" y="66382"/>
                  <a:pt x="65736" y="62445"/>
                  <a:pt x="65869" y="58470"/>
                </a:cubicBezTo>
                <a:cubicBezTo>
                  <a:pt x="65983" y="55331"/>
                  <a:pt x="65907" y="52174"/>
                  <a:pt x="65641" y="49055"/>
                </a:cubicBezTo>
                <a:cubicBezTo>
                  <a:pt x="65470" y="47229"/>
                  <a:pt x="65184" y="45365"/>
                  <a:pt x="64481" y="43653"/>
                </a:cubicBezTo>
                <a:close/>
                <a:moveTo>
                  <a:pt x="202115" y="50995"/>
                </a:moveTo>
                <a:cubicBezTo>
                  <a:pt x="207194" y="57728"/>
                  <a:pt x="216362" y="62084"/>
                  <a:pt x="218473" y="70472"/>
                </a:cubicBezTo>
                <a:cubicBezTo>
                  <a:pt x="216571" y="67562"/>
                  <a:pt x="214137" y="64994"/>
                  <a:pt x="211702" y="62521"/>
                </a:cubicBezTo>
                <a:cubicBezTo>
                  <a:pt x="208126" y="58926"/>
                  <a:pt x="204702" y="55350"/>
                  <a:pt x="202115" y="50995"/>
                </a:cubicBezTo>
                <a:close/>
                <a:moveTo>
                  <a:pt x="63073" y="36311"/>
                </a:moveTo>
                <a:cubicBezTo>
                  <a:pt x="63149" y="36349"/>
                  <a:pt x="63225" y="36387"/>
                  <a:pt x="63282" y="36425"/>
                </a:cubicBezTo>
                <a:cubicBezTo>
                  <a:pt x="68475" y="39316"/>
                  <a:pt x="72013" y="44718"/>
                  <a:pt x="72983" y="50538"/>
                </a:cubicBezTo>
                <a:cubicBezTo>
                  <a:pt x="74124" y="57386"/>
                  <a:pt x="72108" y="64461"/>
                  <a:pt x="68456" y="70263"/>
                </a:cubicBezTo>
                <a:cubicBezTo>
                  <a:pt x="68407" y="70361"/>
                  <a:pt x="68343" y="70446"/>
                  <a:pt x="68290" y="70540"/>
                </a:cubicBezTo>
                <a:lnTo>
                  <a:pt x="68290" y="70540"/>
                </a:lnTo>
                <a:cubicBezTo>
                  <a:pt x="71222" y="65017"/>
                  <a:pt x="72695" y="58794"/>
                  <a:pt x="71899" y="52136"/>
                </a:cubicBezTo>
                <a:lnTo>
                  <a:pt x="71880" y="52136"/>
                </a:lnTo>
                <a:cubicBezTo>
                  <a:pt x="71157" y="45992"/>
                  <a:pt x="68323" y="39849"/>
                  <a:pt x="63073" y="36311"/>
                </a:cubicBezTo>
                <a:close/>
                <a:moveTo>
                  <a:pt x="234032" y="49435"/>
                </a:moveTo>
                <a:cubicBezTo>
                  <a:pt x="233994" y="49796"/>
                  <a:pt x="233956" y="50177"/>
                  <a:pt x="233918" y="50538"/>
                </a:cubicBezTo>
                <a:cubicBezTo>
                  <a:pt x="233138" y="57138"/>
                  <a:pt x="230894" y="64062"/>
                  <a:pt x="232530" y="70662"/>
                </a:cubicBezTo>
                <a:cubicBezTo>
                  <a:pt x="232130" y="69274"/>
                  <a:pt x="231845" y="67866"/>
                  <a:pt x="231712" y="66421"/>
                </a:cubicBezTo>
                <a:cubicBezTo>
                  <a:pt x="231141" y="60581"/>
                  <a:pt x="232625" y="55008"/>
                  <a:pt x="234032" y="49435"/>
                </a:cubicBezTo>
                <a:close/>
                <a:moveTo>
                  <a:pt x="254822" y="19744"/>
                </a:moveTo>
                <a:lnTo>
                  <a:pt x="254822" y="19763"/>
                </a:lnTo>
                <a:cubicBezTo>
                  <a:pt x="252406" y="36634"/>
                  <a:pt x="250676" y="53772"/>
                  <a:pt x="252749" y="70700"/>
                </a:cubicBezTo>
                <a:cubicBezTo>
                  <a:pt x="249306" y="54095"/>
                  <a:pt x="251417" y="36501"/>
                  <a:pt x="254822" y="19744"/>
                </a:cubicBezTo>
                <a:close/>
                <a:moveTo>
                  <a:pt x="260566" y="43215"/>
                </a:moveTo>
                <a:cubicBezTo>
                  <a:pt x="260757" y="46278"/>
                  <a:pt x="260776" y="49340"/>
                  <a:pt x="260623" y="52402"/>
                </a:cubicBezTo>
                <a:lnTo>
                  <a:pt x="260623" y="52383"/>
                </a:lnTo>
                <a:cubicBezTo>
                  <a:pt x="260300" y="58508"/>
                  <a:pt x="258874" y="64709"/>
                  <a:pt x="257904" y="70890"/>
                </a:cubicBezTo>
                <a:cubicBezTo>
                  <a:pt x="258398" y="61665"/>
                  <a:pt x="260319" y="52364"/>
                  <a:pt x="260566" y="43215"/>
                </a:cubicBezTo>
                <a:close/>
                <a:moveTo>
                  <a:pt x="53372" y="58242"/>
                </a:moveTo>
                <a:lnTo>
                  <a:pt x="53372" y="58242"/>
                </a:lnTo>
                <a:cubicBezTo>
                  <a:pt x="53011" y="61589"/>
                  <a:pt x="51147" y="64652"/>
                  <a:pt x="48256" y="66744"/>
                </a:cubicBezTo>
                <a:cubicBezTo>
                  <a:pt x="45003" y="69102"/>
                  <a:pt x="41085" y="70187"/>
                  <a:pt x="37167" y="70909"/>
                </a:cubicBezTo>
                <a:lnTo>
                  <a:pt x="37148" y="70909"/>
                </a:lnTo>
                <a:cubicBezTo>
                  <a:pt x="37243" y="70890"/>
                  <a:pt x="37319" y="70871"/>
                  <a:pt x="37414" y="70852"/>
                </a:cubicBezTo>
                <a:cubicBezTo>
                  <a:pt x="41580" y="70073"/>
                  <a:pt x="45688" y="68608"/>
                  <a:pt x="48884" y="65717"/>
                </a:cubicBezTo>
                <a:cubicBezTo>
                  <a:pt x="51090" y="63739"/>
                  <a:pt x="52669" y="61133"/>
                  <a:pt x="53372" y="58242"/>
                </a:cubicBezTo>
                <a:close/>
                <a:moveTo>
                  <a:pt x="154145" y="47419"/>
                </a:moveTo>
                <a:lnTo>
                  <a:pt x="154145" y="47419"/>
                </a:lnTo>
                <a:cubicBezTo>
                  <a:pt x="153917" y="48408"/>
                  <a:pt x="153650" y="49359"/>
                  <a:pt x="153327" y="50310"/>
                </a:cubicBezTo>
                <a:cubicBezTo>
                  <a:pt x="150512" y="56682"/>
                  <a:pt x="145300" y="61818"/>
                  <a:pt x="138814" y="65146"/>
                </a:cubicBezTo>
                <a:cubicBezTo>
                  <a:pt x="130825" y="69217"/>
                  <a:pt x="121962" y="70624"/>
                  <a:pt x="113079" y="71214"/>
                </a:cubicBezTo>
                <a:cubicBezTo>
                  <a:pt x="121505" y="69578"/>
                  <a:pt x="129646" y="66725"/>
                  <a:pt x="137254" y="62730"/>
                </a:cubicBezTo>
                <a:cubicBezTo>
                  <a:pt x="143855" y="59269"/>
                  <a:pt x="151197" y="54380"/>
                  <a:pt x="154145" y="47419"/>
                </a:cubicBezTo>
                <a:close/>
                <a:moveTo>
                  <a:pt x="178646" y="70062"/>
                </a:moveTo>
                <a:lnTo>
                  <a:pt x="178646" y="70062"/>
                </a:lnTo>
                <a:cubicBezTo>
                  <a:pt x="178541" y="70495"/>
                  <a:pt x="178432" y="70930"/>
                  <a:pt x="178320" y="71366"/>
                </a:cubicBezTo>
                <a:cubicBezTo>
                  <a:pt x="178429" y="70931"/>
                  <a:pt x="178538" y="70496"/>
                  <a:pt x="178646" y="70062"/>
                </a:cubicBezTo>
                <a:close/>
                <a:moveTo>
                  <a:pt x="135638" y="62864"/>
                </a:moveTo>
                <a:lnTo>
                  <a:pt x="135523" y="62921"/>
                </a:lnTo>
                <a:cubicBezTo>
                  <a:pt x="127725" y="66877"/>
                  <a:pt x="119356" y="69635"/>
                  <a:pt x="110777" y="71347"/>
                </a:cubicBezTo>
                <a:lnTo>
                  <a:pt x="109237" y="71423"/>
                </a:lnTo>
                <a:cubicBezTo>
                  <a:pt x="118138" y="68798"/>
                  <a:pt x="127268" y="66915"/>
                  <a:pt x="135638" y="62864"/>
                </a:cubicBezTo>
                <a:close/>
                <a:moveTo>
                  <a:pt x="138801" y="20620"/>
                </a:moveTo>
                <a:cubicBezTo>
                  <a:pt x="142233" y="20620"/>
                  <a:pt x="145703" y="21826"/>
                  <a:pt x="148210" y="24099"/>
                </a:cubicBezTo>
                <a:cubicBezTo>
                  <a:pt x="154506" y="29787"/>
                  <a:pt x="155077" y="39392"/>
                  <a:pt x="151577" y="46696"/>
                </a:cubicBezTo>
                <a:lnTo>
                  <a:pt x="151577" y="46715"/>
                </a:lnTo>
                <a:cubicBezTo>
                  <a:pt x="147678" y="54856"/>
                  <a:pt x="139765" y="60182"/>
                  <a:pt x="131605" y="63453"/>
                </a:cubicBezTo>
                <a:cubicBezTo>
                  <a:pt x="122837" y="66972"/>
                  <a:pt x="113478" y="68627"/>
                  <a:pt x="104519" y="71594"/>
                </a:cubicBezTo>
                <a:lnTo>
                  <a:pt x="104367" y="71594"/>
                </a:lnTo>
                <a:cubicBezTo>
                  <a:pt x="110055" y="69083"/>
                  <a:pt x="115856" y="66820"/>
                  <a:pt x="121752" y="64804"/>
                </a:cubicBezTo>
                <a:cubicBezTo>
                  <a:pt x="128410" y="62540"/>
                  <a:pt x="135200" y="60220"/>
                  <a:pt x="140697" y="55674"/>
                </a:cubicBezTo>
                <a:cubicBezTo>
                  <a:pt x="146042" y="51204"/>
                  <a:pt x="149371" y="44756"/>
                  <a:pt x="149884" y="37794"/>
                </a:cubicBezTo>
                <a:cubicBezTo>
                  <a:pt x="150322" y="31536"/>
                  <a:pt x="148363" y="24156"/>
                  <a:pt x="141933" y="21722"/>
                </a:cubicBezTo>
                <a:cubicBezTo>
                  <a:pt x="140612" y="21223"/>
                  <a:pt x="139251" y="20989"/>
                  <a:pt x="137909" y="20989"/>
                </a:cubicBezTo>
                <a:cubicBezTo>
                  <a:pt x="134691" y="20989"/>
                  <a:pt x="131581" y="22337"/>
                  <a:pt x="129380" y="24632"/>
                </a:cubicBezTo>
                <a:cubicBezTo>
                  <a:pt x="131748" y="21907"/>
                  <a:pt x="135255" y="20620"/>
                  <a:pt x="138801" y="20620"/>
                </a:cubicBezTo>
                <a:close/>
                <a:moveTo>
                  <a:pt x="190551" y="44509"/>
                </a:moveTo>
                <a:cubicBezTo>
                  <a:pt x="190322" y="49682"/>
                  <a:pt x="190703" y="54875"/>
                  <a:pt x="190722" y="60049"/>
                </a:cubicBezTo>
                <a:cubicBezTo>
                  <a:pt x="190741" y="63929"/>
                  <a:pt x="190513" y="67866"/>
                  <a:pt x="189790" y="71613"/>
                </a:cubicBezTo>
                <a:cubicBezTo>
                  <a:pt x="190170" y="69026"/>
                  <a:pt x="190361" y="66421"/>
                  <a:pt x="190342" y="63796"/>
                </a:cubicBezTo>
                <a:cubicBezTo>
                  <a:pt x="190342" y="57424"/>
                  <a:pt x="189752" y="50823"/>
                  <a:pt x="190551" y="44509"/>
                </a:cubicBezTo>
                <a:close/>
                <a:moveTo>
                  <a:pt x="220794" y="69426"/>
                </a:moveTo>
                <a:lnTo>
                  <a:pt x="220794" y="69426"/>
                </a:lnTo>
                <a:cubicBezTo>
                  <a:pt x="220413" y="70377"/>
                  <a:pt x="219976" y="71328"/>
                  <a:pt x="219538" y="72260"/>
                </a:cubicBezTo>
                <a:cubicBezTo>
                  <a:pt x="219481" y="72184"/>
                  <a:pt x="219443" y="72089"/>
                  <a:pt x="219386" y="71994"/>
                </a:cubicBezTo>
                <a:cubicBezTo>
                  <a:pt x="219386" y="71937"/>
                  <a:pt x="219367" y="71860"/>
                  <a:pt x="219367" y="71803"/>
                </a:cubicBezTo>
                <a:cubicBezTo>
                  <a:pt x="219405" y="71765"/>
                  <a:pt x="219424" y="71727"/>
                  <a:pt x="219462" y="71708"/>
                </a:cubicBezTo>
                <a:cubicBezTo>
                  <a:pt x="219919" y="70966"/>
                  <a:pt x="220375" y="70206"/>
                  <a:pt x="220794" y="69426"/>
                </a:cubicBezTo>
                <a:close/>
                <a:moveTo>
                  <a:pt x="144844" y="62027"/>
                </a:moveTo>
                <a:lnTo>
                  <a:pt x="144844" y="62027"/>
                </a:lnTo>
                <a:cubicBezTo>
                  <a:pt x="137091" y="68736"/>
                  <a:pt x="126972" y="72396"/>
                  <a:pt x="116721" y="72396"/>
                </a:cubicBezTo>
                <a:cubicBezTo>
                  <a:pt x="115755" y="72396"/>
                  <a:pt x="114787" y="72363"/>
                  <a:pt x="113821" y="72298"/>
                </a:cubicBezTo>
                <a:cubicBezTo>
                  <a:pt x="113554" y="72279"/>
                  <a:pt x="113288" y="72260"/>
                  <a:pt x="113022" y="72241"/>
                </a:cubicBezTo>
                <a:lnTo>
                  <a:pt x="112756" y="72222"/>
                </a:lnTo>
                <a:cubicBezTo>
                  <a:pt x="112679" y="72203"/>
                  <a:pt x="112622" y="72184"/>
                  <a:pt x="112565" y="72165"/>
                </a:cubicBezTo>
                <a:cubicBezTo>
                  <a:pt x="112508" y="72136"/>
                  <a:pt x="112451" y="72122"/>
                  <a:pt x="112394" y="72122"/>
                </a:cubicBezTo>
                <a:cubicBezTo>
                  <a:pt x="112337" y="72122"/>
                  <a:pt x="112280" y="72136"/>
                  <a:pt x="112223" y="72165"/>
                </a:cubicBezTo>
                <a:lnTo>
                  <a:pt x="112033" y="72127"/>
                </a:lnTo>
                <a:cubicBezTo>
                  <a:pt x="121771" y="71423"/>
                  <a:pt x="131567" y="70053"/>
                  <a:pt x="140184" y="65165"/>
                </a:cubicBezTo>
                <a:cubicBezTo>
                  <a:pt x="141819" y="64233"/>
                  <a:pt x="143379" y="63187"/>
                  <a:pt x="144844" y="62027"/>
                </a:cubicBezTo>
                <a:close/>
                <a:moveTo>
                  <a:pt x="90235" y="72374"/>
                </a:moveTo>
                <a:lnTo>
                  <a:pt x="90064" y="72583"/>
                </a:lnTo>
                <a:cubicBezTo>
                  <a:pt x="90064" y="72564"/>
                  <a:pt x="90064" y="72545"/>
                  <a:pt x="90045" y="72526"/>
                </a:cubicBezTo>
                <a:lnTo>
                  <a:pt x="90235" y="72374"/>
                </a:lnTo>
                <a:close/>
                <a:moveTo>
                  <a:pt x="196866" y="53391"/>
                </a:moveTo>
                <a:lnTo>
                  <a:pt x="196866" y="53391"/>
                </a:lnTo>
                <a:cubicBezTo>
                  <a:pt x="199395" y="59877"/>
                  <a:pt x="202857" y="66059"/>
                  <a:pt x="205026" y="72621"/>
                </a:cubicBezTo>
                <a:cubicBezTo>
                  <a:pt x="203903" y="70149"/>
                  <a:pt x="202496" y="67752"/>
                  <a:pt x="201278" y="65374"/>
                </a:cubicBezTo>
                <a:cubicBezTo>
                  <a:pt x="199338" y="61570"/>
                  <a:pt x="197855" y="57557"/>
                  <a:pt x="196866" y="53391"/>
                </a:cubicBezTo>
                <a:close/>
                <a:moveTo>
                  <a:pt x="188896" y="44433"/>
                </a:moveTo>
                <a:lnTo>
                  <a:pt x="188896" y="44433"/>
                </a:lnTo>
                <a:cubicBezTo>
                  <a:pt x="187926" y="49682"/>
                  <a:pt x="187869" y="55160"/>
                  <a:pt x="187774" y="60524"/>
                </a:cubicBezTo>
                <a:cubicBezTo>
                  <a:pt x="187717" y="64652"/>
                  <a:pt x="187488" y="68893"/>
                  <a:pt x="186728" y="72964"/>
                </a:cubicBezTo>
                <a:cubicBezTo>
                  <a:pt x="187051" y="69749"/>
                  <a:pt x="187070" y="66478"/>
                  <a:pt x="187013" y="63377"/>
                </a:cubicBezTo>
                <a:cubicBezTo>
                  <a:pt x="186937" y="57633"/>
                  <a:pt x="186975" y="51946"/>
                  <a:pt x="188382" y="46335"/>
                </a:cubicBezTo>
                <a:cubicBezTo>
                  <a:pt x="188554" y="45688"/>
                  <a:pt x="188725" y="45060"/>
                  <a:pt x="188896" y="44433"/>
                </a:cubicBezTo>
                <a:close/>
                <a:moveTo>
                  <a:pt x="256192" y="23072"/>
                </a:moveTo>
                <a:lnTo>
                  <a:pt x="256192" y="23072"/>
                </a:lnTo>
                <a:cubicBezTo>
                  <a:pt x="257200" y="33439"/>
                  <a:pt x="257390" y="43843"/>
                  <a:pt x="257029" y="54304"/>
                </a:cubicBezTo>
                <a:cubicBezTo>
                  <a:pt x="256800" y="60676"/>
                  <a:pt x="256553" y="67048"/>
                  <a:pt x="256648" y="73401"/>
                </a:cubicBezTo>
                <a:cubicBezTo>
                  <a:pt x="255222" y="56644"/>
                  <a:pt x="255507" y="39849"/>
                  <a:pt x="256192" y="23072"/>
                </a:cubicBezTo>
                <a:close/>
                <a:moveTo>
                  <a:pt x="51889" y="57348"/>
                </a:moveTo>
                <a:cubicBezTo>
                  <a:pt x="50710" y="61665"/>
                  <a:pt x="47381" y="65222"/>
                  <a:pt x="43425" y="67429"/>
                </a:cubicBezTo>
                <a:cubicBezTo>
                  <a:pt x="38004" y="70434"/>
                  <a:pt x="31727" y="71195"/>
                  <a:pt x="25697" y="72070"/>
                </a:cubicBezTo>
                <a:cubicBezTo>
                  <a:pt x="22996" y="72450"/>
                  <a:pt x="20276" y="72888"/>
                  <a:pt x="17632" y="73534"/>
                </a:cubicBezTo>
                <a:lnTo>
                  <a:pt x="17632" y="73534"/>
                </a:lnTo>
                <a:cubicBezTo>
                  <a:pt x="26876" y="71043"/>
                  <a:pt x="36996" y="70700"/>
                  <a:pt x="45041" y="65070"/>
                </a:cubicBezTo>
                <a:cubicBezTo>
                  <a:pt x="47913" y="63054"/>
                  <a:pt x="50348" y="60448"/>
                  <a:pt x="51889" y="57348"/>
                </a:cubicBezTo>
                <a:close/>
                <a:moveTo>
                  <a:pt x="192662" y="44299"/>
                </a:moveTo>
                <a:lnTo>
                  <a:pt x="192662" y="44299"/>
                </a:lnTo>
                <a:cubicBezTo>
                  <a:pt x="192605" y="47875"/>
                  <a:pt x="192776" y="51470"/>
                  <a:pt x="193176" y="55027"/>
                </a:cubicBezTo>
                <a:cubicBezTo>
                  <a:pt x="193898" y="61266"/>
                  <a:pt x="195192" y="67429"/>
                  <a:pt x="196713" y="73534"/>
                </a:cubicBezTo>
                <a:cubicBezTo>
                  <a:pt x="194640" y="67467"/>
                  <a:pt x="193081" y="61228"/>
                  <a:pt x="192529" y="54837"/>
                </a:cubicBezTo>
                <a:cubicBezTo>
                  <a:pt x="192225" y="51318"/>
                  <a:pt x="192282" y="47799"/>
                  <a:pt x="192662" y="44299"/>
                </a:cubicBezTo>
                <a:close/>
                <a:moveTo>
                  <a:pt x="148153" y="59972"/>
                </a:moveTo>
                <a:cubicBezTo>
                  <a:pt x="147107" y="61532"/>
                  <a:pt x="146042" y="63073"/>
                  <a:pt x="144977" y="64595"/>
                </a:cubicBezTo>
                <a:cubicBezTo>
                  <a:pt x="142390" y="67295"/>
                  <a:pt x="139366" y="69521"/>
                  <a:pt x="135999" y="71157"/>
                </a:cubicBezTo>
                <a:cubicBezTo>
                  <a:pt x="132002" y="73084"/>
                  <a:pt x="127835" y="73922"/>
                  <a:pt x="123628" y="73922"/>
                </a:cubicBezTo>
                <a:cubicBezTo>
                  <a:pt x="122770" y="73922"/>
                  <a:pt x="121909" y="73887"/>
                  <a:pt x="121049" y="73820"/>
                </a:cubicBezTo>
                <a:cubicBezTo>
                  <a:pt x="119945" y="73458"/>
                  <a:pt x="118823" y="73154"/>
                  <a:pt x="117701" y="72907"/>
                </a:cubicBezTo>
                <a:lnTo>
                  <a:pt x="117701" y="72907"/>
                </a:lnTo>
                <a:cubicBezTo>
                  <a:pt x="117767" y="72907"/>
                  <a:pt x="117833" y="72907"/>
                  <a:pt x="117899" y="72907"/>
                </a:cubicBezTo>
                <a:cubicBezTo>
                  <a:pt x="129150" y="72907"/>
                  <a:pt x="140325" y="68085"/>
                  <a:pt x="148153" y="59972"/>
                </a:cubicBezTo>
                <a:close/>
                <a:moveTo>
                  <a:pt x="140811" y="31670"/>
                </a:moveTo>
                <a:lnTo>
                  <a:pt x="140811" y="31670"/>
                </a:lnTo>
                <a:cubicBezTo>
                  <a:pt x="140963" y="32088"/>
                  <a:pt x="141078" y="32526"/>
                  <a:pt x="141154" y="32982"/>
                </a:cubicBezTo>
                <a:cubicBezTo>
                  <a:pt x="142618" y="40685"/>
                  <a:pt x="136151" y="46734"/>
                  <a:pt x="130521" y="50766"/>
                </a:cubicBezTo>
                <a:cubicBezTo>
                  <a:pt x="119850" y="58394"/>
                  <a:pt x="106954" y="62103"/>
                  <a:pt x="96207" y="69673"/>
                </a:cubicBezTo>
                <a:cubicBezTo>
                  <a:pt x="94248" y="71024"/>
                  <a:pt x="92384" y="72507"/>
                  <a:pt x="90615" y="74105"/>
                </a:cubicBezTo>
                <a:cubicBezTo>
                  <a:pt x="93697" y="70168"/>
                  <a:pt x="97463" y="66839"/>
                  <a:pt x="101571" y="63891"/>
                </a:cubicBezTo>
                <a:cubicBezTo>
                  <a:pt x="106612" y="60828"/>
                  <a:pt x="112318" y="58964"/>
                  <a:pt x="117796" y="56777"/>
                </a:cubicBezTo>
                <a:cubicBezTo>
                  <a:pt x="124130" y="54247"/>
                  <a:pt x="129836" y="50957"/>
                  <a:pt x="134496" y="45916"/>
                </a:cubicBezTo>
                <a:cubicBezTo>
                  <a:pt x="137768" y="42378"/>
                  <a:pt x="142200" y="36805"/>
                  <a:pt x="140811" y="31670"/>
                </a:cubicBezTo>
                <a:close/>
                <a:moveTo>
                  <a:pt x="220623" y="72773"/>
                </a:moveTo>
                <a:cubicBezTo>
                  <a:pt x="220566" y="73287"/>
                  <a:pt x="220528" y="73782"/>
                  <a:pt x="220490" y="74276"/>
                </a:cubicBezTo>
                <a:cubicBezTo>
                  <a:pt x="220394" y="74067"/>
                  <a:pt x="220299" y="73839"/>
                  <a:pt x="220204" y="73629"/>
                </a:cubicBezTo>
                <a:cubicBezTo>
                  <a:pt x="220356" y="73344"/>
                  <a:pt x="220490" y="73059"/>
                  <a:pt x="220623" y="72773"/>
                </a:cubicBezTo>
                <a:close/>
                <a:moveTo>
                  <a:pt x="137963" y="21283"/>
                </a:moveTo>
                <a:cubicBezTo>
                  <a:pt x="139545" y="21283"/>
                  <a:pt x="141178" y="21646"/>
                  <a:pt x="142789" y="22445"/>
                </a:cubicBezTo>
                <a:cubicBezTo>
                  <a:pt x="149504" y="25754"/>
                  <a:pt x="150284" y="34580"/>
                  <a:pt x="148857" y="41085"/>
                </a:cubicBezTo>
                <a:cubicBezTo>
                  <a:pt x="147354" y="47837"/>
                  <a:pt x="143132" y="53524"/>
                  <a:pt x="137292" y="57176"/>
                </a:cubicBezTo>
                <a:cubicBezTo>
                  <a:pt x="131852" y="60581"/>
                  <a:pt x="125633" y="62426"/>
                  <a:pt x="119622" y="64461"/>
                </a:cubicBezTo>
                <a:cubicBezTo>
                  <a:pt x="111900" y="67048"/>
                  <a:pt x="104348" y="70149"/>
                  <a:pt x="97025" y="73725"/>
                </a:cubicBezTo>
                <a:cubicBezTo>
                  <a:pt x="96892" y="73782"/>
                  <a:pt x="96797" y="73896"/>
                  <a:pt x="96759" y="74029"/>
                </a:cubicBezTo>
                <a:cubicBezTo>
                  <a:pt x="96626" y="74086"/>
                  <a:pt x="96512" y="74143"/>
                  <a:pt x="96379" y="74200"/>
                </a:cubicBezTo>
                <a:cubicBezTo>
                  <a:pt x="96322" y="74200"/>
                  <a:pt x="96264" y="74238"/>
                  <a:pt x="96207" y="74276"/>
                </a:cubicBezTo>
                <a:cubicBezTo>
                  <a:pt x="95960" y="74390"/>
                  <a:pt x="95751" y="74504"/>
                  <a:pt x="95523" y="74618"/>
                </a:cubicBezTo>
                <a:cubicBezTo>
                  <a:pt x="105604" y="68247"/>
                  <a:pt x="117035" y="63796"/>
                  <a:pt x="127649" y="58603"/>
                </a:cubicBezTo>
                <a:cubicBezTo>
                  <a:pt x="134648" y="55179"/>
                  <a:pt x="142067" y="51033"/>
                  <a:pt x="145471" y="43615"/>
                </a:cubicBezTo>
                <a:cubicBezTo>
                  <a:pt x="148343" y="37395"/>
                  <a:pt x="147621" y="29501"/>
                  <a:pt x="141895" y="25126"/>
                </a:cubicBezTo>
                <a:cubicBezTo>
                  <a:pt x="139998" y="23672"/>
                  <a:pt x="137672" y="22971"/>
                  <a:pt x="135369" y="22971"/>
                </a:cubicBezTo>
                <a:cubicBezTo>
                  <a:pt x="133817" y="22971"/>
                  <a:pt x="132276" y="23289"/>
                  <a:pt x="130882" y="23909"/>
                </a:cubicBezTo>
                <a:cubicBezTo>
                  <a:pt x="132893" y="22265"/>
                  <a:pt x="135360" y="21283"/>
                  <a:pt x="137963" y="21283"/>
                </a:cubicBezTo>
                <a:close/>
                <a:moveTo>
                  <a:pt x="141819" y="68380"/>
                </a:moveTo>
                <a:lnTo>
                  <a:pt x="141819" y="68380"/>
                </a:lnTo>
                <a:cubicBezTo>
                  <a:pt x="139499" y="70814"/>
                  <a:pt x="136969" y="72792"/>
                  <a:pt x="133640" y="73991"/>
                </a:cubicBezTo>
                <a:lnTo>
                  <a:pt x="133640" y="74010"/>
                </a:lnTo>
                <a:cubicBezTo>
                  <a:pt x="131444" y="74788"/>
                  <a:pt x="129138" y="75186"/>
                  <a:pt x="126829" y="75186"/>
                </a:cubicBezTo>
                <a:cubicBezTo>
                  <a:pt x="126259" y="75186"/>
                  <a:pt x="125688" y="75162"/>
                  <a:pt x="125119" y="75113"/>
                </a:cubicBezTo>
                <a:cubicBezTo>
                  <a:pt x="131225" y="74542"/>
                  <a:pt x="137026" y="72203"/>
                  <a:pt x="141819" y="68380"/>
                </a:cubicBezTo>
                <a:close/>
                <a:moveTo>
                  <a:pt x="65660" y="44280"/>
                </a:moveTo>
                <a:lnTo>
                  <a:pt x="65660" y="44280"/>
                </a:lnTo>
                <a:cubicBezTo>
                  <a:pt x="68114" y="48617"/>
                  <a:pt x="68589" y="54038"/>
                  <a:pt x="68190" y="58926"/>
                </a:cubicBezTo>
                <a:cubicBezTo>
                  <a:pt x="67752" y="63967"/>
                  <a:pt x="66269" y="68874"/>
                  <a:pt x="63815" y="73325"/>
                </a:cubicBezTo>
                <a:cubicBezTo>
                  <a:pt x="63301" y="74276"/>
                  <a:pt x="62750" y="75170"/>
                  <a:pt x="62160" y="76026"/>
                </a:cubicBezTo>
                <a:cubicBezTo>
                  <a:pt x="65318" y="70567"/>
                  <a:pt x="67182" y="64442"/>
                  <a:pt x="67581" y="58146"/>
                </a:cubicBezTo>
                <a:cubicBezTo>
                  <a:pt x="67866" y="53620"/>
                  <a:pt x="67676" y="48484"/>
                  <a:pt x="65660" y="44280"/>
                </a:cubicBezTo>
                <a:close/>
                <a:moveTo>
                  <a:pt x="196618" y="63815"/>
                </a:moveTo>
                <a:cubicBezTo>
                  <a:pt x="196866" y="64766"/>
                  <a:pt x="197170" y="65717"/>
                  <a:pt x="197493" y="66668"/>
                </a:cubicBezTo>
                <a:cubicBezTo>
                  <a:pt x="197760" y="68037"/>
                  <a:pt x="198102" y="69388"/>
                  <a:pt x="198520" y="70700"/>
                </a:cubicBezTo>
                <a:cubicBezTo>
                  <a:pt x="198882" y="72507"/>
                  <a:pt x="199243" y="74314"/>
                  <a:pt x="199624" y="76121"/>
                </a:cubicBezTo>
                <a:cubicBezTo>
                  <a:pt x="198387" y="72070"/>
                  <a:pt x="197379" y="67961"/>
                  <a:pt x="196618" y="63815"/>
                </a:cubicBezTo>
                <a:close/>
                <a:moveTo>
                  <a:pt x="221745" y="70434"/>
                </a:moveTo>
                <a:lnTo>
                  <a:pt x="221745" y="70434"/>
                </a:lnTo>
                <a:cubicBezTo>
                  <a:pt x="221326" y="72374"/>
                  <a:pt x="221155" y="74371"/>
                  <a:pt x="221212" y="76349"/>
                </a:cubicBezTo>
                <a:lnTo>
                  <a:pt x="221212" y="76368"/>
                </a:lnTo>
                <a:cubicBezTo>
                  <a:pt x="221098" y="76007"/>
                  <a:pt x="221003" y="75665"/>
                  <a:pt x="220870" y="75322"/>
                </a:cubicBezTo>
                <a:cubicBezTo>
                  <a:pt x="220870" y="74162"/>
                  <a:pt x="220927" y="72983"/>
                  <a:pt x="221079" y="71841"/>
                </a:cubicBezTo>
                <a:cubicBezTo>
                  <a:pt x="221326" y="71366"/>
                  <a:pt x="221536" y="70909"/>
                  <a:pt x="221745" y="70434"/>
                </a:cubicBezTo>
                <a:close/>
                <a:moveTo>
                  <a:pt x="222201" y="25526"/>
                </a:moveTo>
                <a:cubicBezTo>
                  <a:pt x="226177" y="27029"/>
                  <a:pt x="229410" y="30034"/>
                  <a:pt x="231179" y="33914"/>
                </a:cubicBezTo>
                <a:cubicBezTo>
                  <a:pt x="233937" y="40077"/>
                  <a:pt x="231674" y="46867"/>
                  <a:pt x="229163" y="52688"/>
                </a:cubicBezTo>
                <a:cubicBezTo>
                  <a:pt x="226919" y="57861"/>
                  <a:pt x="224408" y="62864"/>
                  <a:pt x="223875" y="68570"/>
                </a:cubicBezTo>
                <a:cubicBezTo>
                  <a:pt x="223628" y="71176"/>
                  <a:pt x="223742" y="73820"/>
                  <a:pt x="224218" y="76406"/>
                </a:cubicBezTo>
                <a:cubicBezTo>
                  <a:pt x="223913" y="75589"/>
                  <a:pt x="223666" y="74733"/>
                  <a:pt x="223495" y="73858"/>
                </a:cubicBezTo>
                <a:cubicBezTo>
                  <a:pt x="223476" y="73610"/>
                  <a:pt x="223457" y="73363"/>
                  <a:pt x="223438" y="73116"/>
                </a:cubicBezTo>
                <a:cubicBezTo>
                  <a:pt x="223248" y="70187"/>
                  <a:pt x="223685" y="67410"/>
                  <a:pt x="224256" y="64671"/>
                </a:cubicBezTo>
                <a:cubicBezTo>
                  <a:pt x="224313" y="64652"/>
                  <a:pt x="224351" y="64614"/>
                  <a:pt x="224351" y="64556"/>
                </a:cubicBezTo>
                <a:lnTo>
                  <a:pt x="224351" y="64290"/>
                </a:lnTo>
                <a:cubicBezTo>
                  <a:pt x="224427" y="63891"/>
                  <a:pt x="224522" y="63472"/>
                  <a:pt x="224617" y="63073"/>
                </a:cubicBezTo>
                <a:cubicBezTo>
                  <a:pt x="225454" y="60429"/>
                  <a:pt x="226139" y="57747"/>
                  <a:pt x="226652" y="55027"/>
                </a:cubicBezTo>
                <a:cubicBezTo>
                  <a:pt x="227641" y="52155"/>
                  <a:pt x="228630" y="49321"/>
                  <a:pt x="229277" y="46620"/>
                </a:cubicBezTo>
                <a:cubicBezTo>
                  <a:pt x="230456" y="41617"/>
                  <a:pt x="230742" y="36082"/>
                  <a:pt x="228269" y="31403"/>
                </a:cubicBezTo>
                <a:cubicBezTo>
                  <a:pt x="226862" y="28778"/>
                  <a:pt x="224788" y="26686"/>
                  <a:pt x="222182" y="25526"/>
                </a:cubicBezTo>
                <a:close/>
                <a:moveTo>
                  <a:pt x="141097" y="70795"/>
                </a:moveTo>
                <a:lnTo>
                  <a:pt x="141097" y="70795"/>
                </a:lnTo>
                <a:cubicBezTo>
                  <a:pt x="140830" y="71290"/>
                  <a:pt x="140564" y="71784"/>
                  <a:pt x="140317" y="72298"/>
                </a:cubicBezTo>
                <a:cubicBezTo>
                  <a:pt x="140203" y="72488"/>
                  <a:pt x="140088" y="72659"/>
                  <a:pt x="139974" y="72831"/>
                </a:cubicBezTo>
                <a:cubicBezTo>
                  <a:pt x="138795" y="74067"/>
                  <a:pt x="137407" y="75056"/>
                  <a:pt x="135866" y="75798"/>
                </a:cubicBezTo>
                <a:lnTo>
                  <a:pt x="135866" y="75817"/>
                </a:lnTo>
                <a:cubicBezTo>
                  <a:pt x="134068" y="76671"/>
                  <a:pt x="132210" y="77047"/>
                  <a:pt x="130343" y="77047"/>
                </a:cubicBezTo>
                <a:cubicBezTo>
                  <a:pt x="129426" y="77047"/>
                  <a:pt x="128507" y="76956"/>
                  <a:pt x="127592" y="76787"/>
                </a:cubicBezTo>
                <a:cubicBezTo>
                  <a:pt x="126831" y="76349"/>
                  <a:pt x="126051" y="75931"/>
                  <a:pt x="125252" y="75550"/>
                </a:cubicBezTo>
                <a:lnTo>
                  <a:pt x="125252" y="75550"/>
                </a:lnTo>
                <a:cubicBezTo>
                  <a:pt x="126015" y="75630"/>
                  <a:pt x="126783" y="75670"/>
                  <a:pt x="127553" y="75670"/>
                </a:cubicBezTo>
                <a:cubicBezTo>
                  <a:pt x="132486" y="75670"/>
                  <a:pt x="137460" y="74037"/>
                  <a:pt x="141097" y="70795"/>
                </a:cubicBezTo>
                <a:close/>
                <a:moveTo>
                  <a:pt x="230932" y="58793"/>
                </a:moveTo>
                <a:lnTo>
                  <a:pt x="230932" y="58793"/>
                </a:lnTo>
                <a:cubicBezTo>
                  <a:pt x="230057" y="62673"/>
                  <a:pt x="229524" y="66573"/>
                  <a:pt x="230247" y="70567"/>
                </a:cubicBezTo>
                <a:cubicBezTo>
                  <a:pt x="230666" y="72907"/>
                  <a:pt x="231560" y="75132"/>
                  <a:pt x="232891" y="77091"/>
                </a:cubicBezTo>
                <a:cubicBezTo>
                  <a:pt x="230913" y="74580"/>
                  <a:pt x="229791" y="71290"/>
                  <a:pt x="229639" y="68018"/>
                </a:cubicBezTo>
                <a:cubicBezTo>
                  <a:pt x="229486" y="64785"/>
                  <a:pt x="230095" y="61779"/>
                  <a:pt x="230932" y="58793"/>
                </a:cubicBezTo>
                <a:close/>
                <a:moveTo>
                  <a:pt x="134285" y="24850"/>
                </a:moveTo>
                <a:cubicBezTo>
                  <a:pt x="137397" y="24850"/>
                  <a:pt x="140169" y="26681"/>
                  <a:pt x="141857" y="29292"/>
                </a:cubicBezTo>
                <a:cubicBezTo>
                  <a:pt x="146099" y="35854"/>
                  <a:pt x="142466" y="43843"/>
                  <a:pt x="137311" y="48636"/>
                </a:cubicBezTo>
                <a:cubicBezTo>
                  <a:pt x="132043" y="53524"/>
                  <a:pt x="125252" y="56758"/>
                  <a:pt x="118766" y="59706"/>
                </a:cubicBezTo>
                <a:cubicBezTo>
                  <a:pt x="112166" y="62692"/>
                  <a:pt x="105471" y="65469"/>
                  <a:pt x="99251" y="69198"/>
                </a:cubicBezTo>
                <a:cubicBezTo>
                  <a:pt x="95142" y="71632"/>
                  <a:pt x="91300" y="74485"/>
                  <a:pt x="87990" y="77890"/>
                </a:cubicBezTo>
                <a:cubicBezTo>
                  <a:pt x="88181" y="77567"/>
                  <a:pt x="88390" y="77243"/>
                  <a:pt x="88580" y="76939"/>
                </a:cubicBezTo>
                <a:cubicBezTo>
                  <a:pt x="96740" y="68189"/>
                  <a:pt x="108248" y="63586"/>
                  <a:pt x="119013" y="58204"/>
                </a:cubicBezTo>
                <a:cubicBezTo>
                  <a:pt x="125538" y="54970"/>
                  <a:pt x="132480" y="51356"/>
                  <a:pt x="137464" y="45916"/>
                </a:cubicBezTo>
                <a:cubicBezTo>
                  <a:pt x="141743" y="41237"/>
                  <a:pt x="144349" y="33762"/>
                  <a:pt x="139993" y="28227"/>
                </a:cubicBezTo>
                <a:cubicBezTo>
                  <a:pt x="138358" y="26173"/>
                  <a:pt x="135904" y="24955"/>
                  <a:pt x="133279" y="24917"/>
                </a:cubicBezTo>
                <a:cubicBezTo>
                  <a:pt x="133317" y="24917"/>
                  <a:pt x="133374" y="24898"/>
                  <a:pt x="133412" y="24898"/>
                </a:cubicBezTo>
                <a:cubicBezTo>
                  <a:pt x="133706" y="24866"/>
                  <a:pt x="133997" y="24850"/>
                  <a:pt x="134285" y="24850"/>
                </a:cubicBezTo>
                <a:close/>
                <a:moveTo>
                  <a:pt x="236410" y="18888"/>
                </a:moveTo>
                <a:lnTo>
                  <a:pt x="236410" y="18888"/>
                </a:lnTo>
                <a:cubicBezTo>
                  <a:pt x="236924" y="19515"/>
                  <a:pt x="237418" y="20181"/>
                  <a:pt x="237856" y="20866"/>
                </a:cubicBezTo>
                <a:cubicBezTo>
                  <a:pt x="241108" y="25811"/>
                  <a:pt x="242478" y="31727"/>
                  <a:pt x="243067" y="37547"/>
                </a:cubicBezTo>
                <a:cubicBezTo>
                  <a:pt x="243676" y="43672"/>
                  <a:pt x="243486" y="49853"/>
                  <a:pt x="244056" y="55978"/>
                </a:cubicBezTo>
                <a:cubicBezTo>
                  <a:pt x="244570" y="61418"/>
                  <a:pt x="245692" y="66782"/>
                  <a:pt x="247423" y="71956"/>
                </a:cubicBezTo>
                <a:cubicBezTo>
                  <a:pt x="248108" y="73972"/>
                  <a:pt x="248869" y="75969"/>
                  <a:pt x="249725" y="77909"/>
                </a:cubicBezTo>
                <a:cubicBezTo>
                  <a:pt x="248184" y="75398"/>
                  <a:pt x="246624" y="72888"/>
                  <a:pt x="245407" y="70187"/>
                </a:cubicBezTo>
                <a:cubicBezTo>
                  <a:pt x="244361" y="67124"/>
                  <a:pt x="243524" y="63986"/>
                  <a:pt x="242915" y="60809"/>
                </a:cubicBezTo>
                <a:cubicBezTo>
                  <a:pt x="242516" y="57138"/>
                  <a:pt x="242630" y="53391"/>
                  <a:pt x="242668" y="49663"/>
                </a:cubicBezTo>
                <a:cubicBezTo>
                  <a:pt x="242820" y="39126"/>
                  <a:pt x="241108" y="28398"/>
                  <a:pt x="236410" y="18888"/>
                </a:cubicBezTo>
                <a:close/>
                <a:moveTo>
                  <a:pt x="235440" y="54837"/>
                </a:moveTo>
                <a:cubicBezTo>
                  <a:pt x="235459" y="57291"/>
                  <a:pt x="235611" y="59725"/>
                  <a:pt x="235915" y="62160"/>
                </a:cubicBezTo>
                <a:cubicBezTo>
                  <a:pt x="236676" y="67904"/>
                  <a:pt x="238673" y="73458"/>
                  <a:pt x="242211" y="78004"/>
                </a:cubicBezTo>
                <a:cubicBezTo>
                  <a:pt x="239054" y="74942"/>
                  <a:pt x="236524" y="71347"/>
                  <a:pt x="235079" y="67067"/>
                </a:cubicBezTo>
                <a:cubicBezTo>
                  <a:pt x="235021" y="66915"/>
                  <a:pt x="234964" y="66763"/>
                  <a:pt x="234926" y="66611"/>
                </a:cubicBezTo>
                <a:cubicBezTo>
                  <a:pt x="234907" y="66344"/>
                  <a:pt x="234888" y="66059"/>
                  <a:pt x="234869" y="65793"/>
                </a:cubicBezTo>
                <a:cubicBezTo>
                  <a:pt x="234717" y="62141"/>
                  <a:pt x="235193" y="58489"/>
                  <a:pt x="235440" y="54837"/>
                </a:cubicBezTo>
                <a:close/>
                <a:moveTo>
                  <a:pt x="137768" y="75531"/>
                </a:moveTo>
                <a:lnTo>
                  <a:pt x="137768" y="75531"/>
                </a:lnTo>
                <a:cubicBezTo>
                  <a:pt x="136665" y="76559"/>
                  <a:pt x="135333" y="77300"/>
                  <a:pt x="133888" y="77700"/>
                </a:cubicBezTo>
                <a:cubicBezTo>
                  <a:pt x="133068" y="77928"/>
                  <a:pt x="132224" y="78046"/>
                  <a:pt x="131376" y="78046"/>
                </a:cubicBezTo>
                <a:cubicBezTo>
                  <a:pt x="131161" y="78046"/>
                  <a:pt x="130945" y="78039"/>
                  <a:pt x="130730" y="78023"/>
                </a:cubicBezTo>
                <a:cubicBezTo>
                  <a:pt x="133260" y="77852"/>
                  <a:pt x="135695" y="76996"/>
                  <a:pt x="137768" y="75531"/>
                </a:cubicBezTo>
                <a:close/>
                <a:moveTo>
                  <a:pt x="153479" y="27162"/>
                </a:moveTo>
                <a:cubicBezTo>
                  <a:pt x="160840" y="34218"/>
                  <a:pt x="162400" y="45269"/>
                  <a:pt x="158729" y="54723"/>
                </a:cubicBezTo>
                <a:cubicBezTo>
                  <a:pt x="155343" y="63472"/>
                  <a:pt x="147373" y="69407"/>
                  <a:pt x="144216" y="78080"/>
                </a:cubicBezTo>
                <a:cubicBezTo>
                  <a:pt x="145224" y="74238"/>
                  <a:pt x="146841" y="70586"/>
                  <a:pt x="149047" y="67276"/>
                </a:cubicBezTo>
                <a:cubicBezTo>
                  <a:pt x="151691" y="63263"/>
                  <a:pt x="154906" y="59630"/>
                  <a:pt x="157188" y="55388"/>
                </a:cubicBezTo>
                <a:cubicBezTo>
                  <a:pt x="159471" y="51223"/>
                  <a:pt x="160327" y="46430"/>
                  <a:pt x="159642" y="41713"/>
                </a:cubicBezTo>
                <a:cubicBezTo>
                  <a:pt x="158900" y="36539"/>
                  <a:pt x="156560" y="31441"/>
                  <a:pt x="153479" y="27162"/>
                </a:cubicBezTo>
                <a:close/>
                <a:moveTo>
                  <a:pt x="92879" y="77852"/>
                </a:moveTo>
                <a:cubicBezTo>
                  <a:pt x="92650" y="77966"/>
                  <a:pt x="92422" y="78099"/>
                  <a:pt x="92194" y="78213"/>
                </a:cubicBezTo>
                <a:cubicBezTo>
                  <a:pt x="92384" y="78099"/>
                  <a:pt x="92574" y="77985"/>
                  <a:pt x="92765" y="77871"/>
                </a:cubicBezTo>
                <a:lnTo>
                  <a:pt x="92879" y="77852"/>
                </a:lnTo>
                <a:close/>
                <a:moveTo>
                  <a:pt x="195724" y="46867"/>
                </a:moveTo>
                <a:lnTo>
                  <a:pt x="195724" y="46867"/>
                </a:lnTo>
                <a:cubicBezTo>
                  <a:pt x="196733" y="50177"/>
                  <a:pt x="198178" y="53353"/>
                  <a:pt x="199643" y="56301"/>
                </a:cubicBezTo>
                <a:lnTo>
                  <a:pt x="199662" y="56301"/>
                </a:lnTo>
                <a:cubicBezTo>
                  <a:pt x="203124" y="63206"/>
                  <a:pt x="207289" y="70795"/>
                  <a:pt x="207365" y="78613"/>
                </a:cubicBezTo>
                <a:cubicBezTo>
                  <a:pt x="205406" y="67923"/>
                  <a:pt x="199091" y="58584"/>
                  <a:pt x="195991" y="48199"/>
                </a:cubicBezTo>
                <a:cubicBezTo>
                  <a:pt x="195991" y="48065"/>
                  <a:pt x="195991" y="47932"/>
                  <a:pt x="195972" y="47780"/>
                </a:cubicBezTo>
                <a:cubicBezTo>
                  <a:pt x="195972" y="47647"/>
                  <a:pt x="195915" y="47533"/>
                  <a:pt x="195800" y="47476"/>
                </a:cubicBezTo>
                <a:cubicBezTo>
                  <a:pt x="195762" y="47267"/>
                  <a:pt x="195743" y="47076"/>
                  <a:pt x="195724" y="46867"/>
                </a:cubicBezTo>
                <a:close/>
                <a:moveTo>
                  <a:pt x="263324" y="43995"/>
                </a:moveTo>
                <a:lnTo>
                  <a:pt x="263324" y="43995"/>
                </a:lnTo>
                <a:cubicBezTo>
                  <a:pt x="263534" y="44946"/>
                  <a:pt x="263743" y="45897"/>
                  <a:pt x="263933" y="46848"/>
                </a:cubicBezTo>
                <a:cubicBezTo>
                  <a:pt x="264523" y="52554"/>
                  <a:pt x="264333" y="58337"/>
                  <a:pt x="263362" y="63986"/>
                </a:cubicBezTo>
                <a:cubicBezTo>
                  <a:pt x="262526" y="69083"/>
                  <a:pt x="261175" y="74010"/>
                  <a:pt x="259787" y="78955"/>
                </a:cubicBezTo>
                <a:cubicBezTo>
                  <a:pt x="261327" y="68741"/>
                  <a:pt x="263819" y="58565"/>
                  <a:pt x="263648" y="48218"/>
                </a:cubicBezTo>
                <a:cubicBezTo>
                  <a:pt x="263610" y="46791"/>
                  <a:pt x="263515" y="45384"/>
                  <a:pt x="263324" y="43995"/>
                </a:cubicBezTo>
                <a:close/>
                <a:moveTo>
                  <a:pt x="138795" y="75950"/>
                </a:moveTo>
                <a:lnTo>
                  <a:pt x="138719" y="76140"/>
                </a:lnTo>
                <a:cubicBezTo>
                  <a:pt x="136876" y="77983"/>
                  <a:pt x="134374" y="79015"/>
                  <a:pt x="131777" y="79015"/>
                </a:cubicBezTo>
                <a:cubicBezTo>
                  <a:pt x="131480" y="79015"/>
                  <a:pt x="131181" y="79002"/>
                  <a:pt x="130882" y="78974"/>
                </a:cubicBezTo>
                <a:lnTo>
                  <a:pt x="130901" y="78955"/>
                </a:lnTo>
                <a:cubicBezTo>
                  <a:pt x="130673" y="78803"/>
                  <a:pt x="130445" y="78632"/>
                  <a:pt x="130217" y="78480"/>
                </a:cubicBezTo>
                <a:lnTo>
                  <a:pt x="130217" y="78480"/>
                </a:lnTo>
                <a:cubicBezTo>
                  <a:pt x="130745" y="78555"/>
                  <a:pt x="131278" y="78592"/>
                  <a:pt x="131809" y="78592"/>
                </a:cubicBezTo>
                <a:cubicBezTo>
                  <a:pt x="134378" y="78592"/>
                  <a:pt x="136920" y="77715"/>
                  <a:pt x="138795" y="75950"/>
                </a:cubicBezTo>
                <a:close/>
                <a:moveTo>
                  <a:pt x="135369" y="23995"/>
                </a:moveTo>
                <a:cubicBezTo>
                  <a:pt x="138154" y="23995"/>
                  <a:pt x="140782" y="25266"/>
                  <a:pt x="142751" y="27333"/>
                </a:cubicBezTo>
                <a:cubicBezTo>
                  <a:pt x="148610" y="33458"/>
                  <a:pt x="146422" y="42778"/>
                  <a:pt x="141211" y="48522"/>
                </a:cubicBezTo>
                <a:cubicBezTo>
                  <a:pt x="136284" y="53962"/>
                  <a:pt x="129209" y="57043"/>
                  <a:pt x="122703" y="60106"/>
                </a:cubicBezTo>
                <a:cubicBezTo>
                  <a:pt x="116179" y="63168"/>
                  <a:pt x="109503" y="66097"/>
                  <a:pt x="103112" y="69502"/>
                </a:cubicBezTo>
                <a:cubicBezTo>
                  <a:pt x="98471" y="71918"/>
                  <a:pt x="94058" y="74752"/>
                  <a:pt x="89911" y="77928"/>
                </a:cubicBezTo>
                <a:cubicBezTo>
                  <a:pt x="89417" y="78289"/>
                  <a:pt x="88884" y="78651"/>
                  <a:pt x="88352" y="79031"/>
                </a:cubicBezTo>
                <a:cubicBezTo>
                  <a:pt x="97995" y="68722"/>
                  <a:pt x="112375" y="63986"/>
                  <a:pt x="124739" y="57690"/>
                </a:cubicBezTo>
                <a:cubicBezTo>
                  <a:pt x="131244" y="54380"/>
                  <a:pt x="138320" y="50424"/>
                  <a:pt x="142029" y="43862"/>
                </a:cubicBezTo>
                <a:cubicBezTo>
                  <a:pt x="145224" y="38213"/>
                  <a:pt x="145395" y="30623"/>
                  <a:pt x="139974" y="26268"/>
                </a:cubicBezTo>
                <a:cubicBezTo>
                  <a:pt x="138303" y="24875"/>
                  <a:pt x="136197" y="24117"/>
                  <a:pt x="134028" y="24117"/>
                </a:cubicBezTo>
                <a:cubicBezTo>
                  <a:pt x="133975" y="24117"/>
                  <a:pt x="133922" y="24117"/>
                  <a:pt x="133869" y="24118"/>
                </a:cubicBezTo>
                <a:cubicBezTo>
                  <a:pt x="134372" y="24035"/>
                  <a:pt x="134873" y="23995"/>
                  <a:pt x="135369" y="23995"/>
                </a:cubicBezTo>
                <a:close/>
                <a:moveTo>
                  <a:pt x="219196" y="24423"/>
                </a:moveTo>
                <a:lnTo>
                  <a:pt x="219196" y="24423"/>
                </a:lnTo>
                <a:cubicBezTo>
                  <a:pt x="221098" y="24442"/>
                  <a:pt x="222962" y="24879"/>
                  <a:pt x="224693" y="25678"/>
                </a:cubicBezTo>
                <a:cubicBezTo>
                  <a:pt x="227584" y="27048"/>
                  <a:pt x="229981" y="29273"/>
                  <a:pt x="231579" y="32050"/>
                </a:cubicBezTo>
                <a:cubicBezTo>
                  <a:pt x="233138" y="35341"/>
                  <a:pt x="233899" y="38955"/>
                  <a:pt x="234146" y="42588"/>
                </a:cubicBezTo>
                <a:cubicBezTo>
                  <a:pt x="233861" y="49853"/>
                  <a:pt x="229905" y="56454"/>
                  <a:pt x="227394" y="63377"/>
                </a:cubicBezTo>
                <a:lnTo>
                  <a:pt x="227413" y="63377"/>
                </a:lnTo>
                <a:cubicBezTo>
                  <a:pt x="227375" y="63434"/>
                  <a:pt x="227337" y="63491"/>
                  <a:pt x="227318" y="63548"/>
                </a:cubicBezTo>
                <a:cubicBezTo>
                  <a:pt x="227318" y="63586"/>
                  <a:pt x="227299" y="63624"/>
                  <a:pt x="227299" y="63663"/>
                </a:cubicBezTo>
                <a:cubicBezTo>
                  <a:pt x="226443" y="66002"/>
                  <a:pt x="225834" y="68418"/>
                  <a:pt x="225530" y="70890"/>
                </a:cubicBezTo>
                <a:cubicBezTo>
                  <a:pt x="225188" y="73667"/>
                  <a:pt x="225473" y="76483"/>
                  <a:pt x="226329" y="79145"/>
                </a:cubicBezTo>
                <a:cubicBezTo>
                  <a:pt x="225968" y="78328"/>
                  <a:pt x="225644" y="77491"/>
                  <a:pt x="225397" y="76635"/>
                </a:cubicBezTo>
                <a:cubicBezTo>
                  <a:pt x="224541" y="72831"/>
                  <a:pt x="224522" y="68893"/>
                  <a:pt x="225283" y="65089"/>
                </a:cubicBezTo>
                <a:cubicBezTo>
                  <a:pt x="226633" y="58584"/>
                  <a:pt x="230342" y="52878"/>
                  <a:pt x="232092" y="46506"/>
                </a:cubicBezTo>
                <a:cubicBezTo>
                  <a:pt x="233519" y="41294"/>
                  <a:pt x="233443" y="35778"/>
                  <a:pt x="230285" y="31213"/>
                </a:cubicBezTo>
                <a:cubicBezTo>
                  <a:pt x="227736" y="27466"/>
                  <a:pt x="223704" y="24993"/>
                  <a:pt x="219196" y="24423"/>
                </a:cubicBezTo>
                <a:close/>
                <a:moveTo>
                  <a:pt x="244437" y="52421"/>
                </a:moveTo>
                <a:lnTo>
                  <a:pt x="244437" y="52421"/>
                </a:lnTo>
                <a:cubicBezTo>
                  <a:pt x="245083" y="59992"/>
                  <a:pt x="246567" y="67600"/>
                  <a:pt x="249553" y="74599"/>
                </a:cubicBezTo>
                <a:cubicBezTo>
                  <a:pt x="250067" y="76235"/>
                  <a:pt x="250638" y="77852"/>
                  <a:pt x="251265" y="79450"/>
                </a:cubicBezTo>
                <a:cubicBezTo>
                  <a:pt x="247575" y="71765"/>
                  <a:pt x="245331" y="63453"/>
                  <a:pt x="244608" y="54970"/>
                </a:cubicBezTo>
                <a:cubicBezTo>
                  <a:pt x="244551" y="54114"/>
                  <a:pt x="244494" y="53258"/>
                  <a:pt x="244437" y="52421"/>
                </a:cubicBezTo>
                <a:close/>
                <a:moveTo>
                  <a:pt x="260909" y="39107"/>
                </a:moveTo>
                <a:cubicBezTo>
                  <a:pt x="260985" y="39468"/>
                  <a:pt x="261080" y="39849"/>
                  <a:pt x="261156" y="40210"/>
                </a:cubicBezTo>
                <a:lnTo>
                  <a:pt x="261156" y="40191"/>
                </a:lnTo>
                <a:lnTo>
                  <a:pt x="261156" y="40191"/>
                </a:lnTo>
                <a:cubicBezTo>
                  <a:pt x="263743" y="51565"/>
                  <a:pt x="260623" y="62445"/>
                  <a:pt x="258759" y="73648"/>
                </a:cubicBezTo>
                <a:cubicBezTo>
                  <a:pt x="258417" y="75741"/>
                  <a:pt x="258151" y="77814"/>
                  <a:pt x="257980" y="79906"/>
                </a:cubicBezTo>
                <a:cubicBezTo>
                  <a:pt x="257980" y="79773"/>
                  <a:pt x="257961" y="79659"/>
                  <a:pt x="257942" y="79545"/>
                </a:cubicBezTo>
                <a:cubicBezTo>
                  <a:pt x="258170" y="70053"/>
                  <a:pt x="261194" y="60448"/>
                  <a:pt x="261441" y="51014"/>
                </a:cubicBezTo>
                <a:cubicBezTo>
                  <a:pt x="261517" y="47038"/>
                  <a:pt x="261346" y="43063"/>
                  <a:pt x="260909" y="39107"/>
                </a:cubicBezTo>
                <a:close/>
                <a:moveTo>
                  <a:pt x="56016" y="80039"/>
                </a:moveTo>
                <a:lnTo>
                  <a:pt x="55807" y="80249"/>
                </a:lnTo>
                <a:lnTo>
                  <a:pt x="55750" y="80249"/>
                </a:lnTo>
                <a:cubicBezTo>
                  <a:pt x="55845" y="80173"/>
                  <a:pt x="55921" y="80115"/>
                  <a:pt x="56016" y="80039"/>
                </a:cubicBezTo>
                <a:close/>
                <a:moveTo>
                  <a:pt x="192091" y="57975"/>
                </a:moveTo>
                <a:cubicBezTo>
                  <a:pt x="193195" y="65679"/>
                  <a:pt x="195591" y="73287"/>
                  <a:pt x="198387" y="80173"/>
                </a:cubicBezTo>
                <a:lnTo>
                  <a:pt x="198140" y="80173"/>
                </a:lnTo>
                <a:cubicBezTo>
                  <a:pt x="197512" y="80173"/>
                  <a:pt x="196885" y="80249"/>
                  <a:pt x="196276" y="80420"/>
                </a:cubicBezTo>
                <a:cubicBezTo>
                  <a:pt x="194697" y="77567"/>
                  <a:pt x="193537" y="74542"/>
                  <a:pt x="192776" y="71385"/>
                </a:cubicBezTo>
                <a:cubicBezTo>
                  <a:pt x="192738" y="70909"/>
                  <a:pt x="192700" y="70453"/>
                  <a:pt x="192624" y="69977"/>
                </a:cubicBezTo>
                <a:cubicBezTo>
                  <a:pt x="192605" y="69882"/>
                  <a:pt x="192529" y="69768"/>
                  <a:pt x="192434" y="69730"/>
                </a:cubicBezTo>
                <a:cubicBezTo>
                  <a:pt x="192263" y="68817"/>
                  <a:pt x="192110" y="67885"/>
                  <a:pt x="192015" y="66972"/>
                </a:cubicBezTo>
                <a:cubicBezTo>
                  <a:pt x="192053" y="66402"/>
                  <a:pt x="192091" y="65869"/>
                  <a:pt x="192110" y="65317"/>
                </a:cubicBezTo>
                <a:cubicBezTo>
                  <a:pt x="192206" y="62883"/>
                  <a:pt x="192168" y="60429"/>
                  <a:pt x="192091" y="57975"/>
                </a:cubicBezTo>
                <a:close/>
                <a:moveTo>
                  <a:pt x="138072" y="77700"/>
                </a:moveTo>
                <a:cubicBezTo>
                  <a:pt x="136852" y="79448"/>
                  <a:pt x="134952" y="80464"/>
                  <a:pt x="133007" y="80464"/>
                </a:cubicBezTo>
                <a:cubicBezTo>
                  <a:pt x="132920" y="80464"/>
                  <a:pt x="132833" y="80462"/>
                  <a:pt x="132746" y="80458"/>
                </a:cubicBezTo>
                <a:lnTo>
                  <a:pt x="132727" y="80458"/>
                </a:lnTo>
                <a:cubicBezTo>
                  <a:pt x="132518" y="80268"/>
                  <a:pt x="132290" y="80077"/>
                  <a:pt x="132062" y="79887"/>
                </a:cubicBezTo>
                <a:cubicBezTo>
                  <a:pt x="134249" y="79830"/>
                  <a:pt x="136360" y="79069"/>
                  <a:pt x="138072" y="77700"/>
                </a:cubicBezTo>
                <a:close/>
                <a:moveTo>
                  <a:pt x="194336" y="35607"/>
                </a:moveTo>
                <a:lnTo>
                  <a:pt x="194336" y="35607"/>
                </a:lnTo>
                <a:cubicBezTo>
                  <a:pt x="194222" y="36596"/>
                  <a:pt x="194184" y="37604"/>
                  <a:pt x="194222" y="38593"/>
                </a:cubicBezTo>
                <a:cubicBezTo>
                  <a:pt x="193404" y="52726"/>
                  <a:pt x="195610" y="67238"/>
                  <a:pt x="200365" y="80477"/>
                </a:cubicBezTo>
                <a:cubicBezTo>
                  <a:pt x="200023" y="80382"/>
                  <a:pt x="199681" y="80306"/>
                  <a:pt x="199319" y="80268"/>
                </a:cubicBezTo>
                <a:cubicBezTo>
                  <a:pt x="197075" y="72165"/>
                  <a:pt x="194926" y="64062"/>
                  <a:pt x="193917" y="55712"/>
                </a:cubicBezTo>
                <a:cubicBezTo>
                  <a:pt x="193404" y="51660"/>
                  <a:pt x="193214" y="47552"/>
                  <a:pt x="193366" y="43481"/>
                </a:cubicBezTo>
                <a:cubicBezTo>
                  <a:pt x="193442" y="41180"/>
                  <a:pt x="193670" y="38878"/>
                  <a:pt x="194070" y="36615"/>
                </a:cubicBezTo>
                <a:cubicBezTo>
                  <a:pt x="194146" y="36273"/>
                  <a:pt x="194241" y="35949"/>
                  <a:pt x="194336" y="35607"/>
                </a:cubicBezTo>
                <a:close/>
                <a:moveTo>
                  <a:pt x="218991" y="12282"/>
                </a:moveTo>
                <a:cubicBezTo>
                  <a:pt x="228050" y="12282"/>
                  <a:pt x="234792" y="20522"/>
                  <a:pt x="236943" y="29273"/>
                </a:cubicBezTo>
                <a:cubicBezTo>
                  <a:pt x="239758" y="40781"/>
                  <a:pt x="236467" y="52783"/>
                  <a:pt x="238845" y="64347"/>
                </a:cubicBezTo>
                <a:cubicBezTo>
                  <a:pt x="240081" y="70263"/>
                  <a:pt x="242573" y="75817"/>
                  <a:pt x="246187" y="80648"/>
                </a:cubicBezTo>
                <a:cubicBezTo>
                  <a:pt x="245863" y="80363"/>
                  <a:pt x="245540" y="80077"/>
                  <a:pt x="245236" y="79792"/>
                </a:cubicBezTo>
                <a:cubicBezTo>
                  <a:pt x="239605" y="74181"/>
                  <a:pt x="237114" y="66706"/>
                  <a:pt x="236524" y="58831"/>
                </a:cubicBezTo>
                <a:cubicBezTo>
                  <a:pt x="235877" y="50348"/>
                  <a:pt x="237000" y="41770"/>
                  <a:pt x="235535" y="33324"/>
                </a:cubicBezTo>
                <a:cubicBezTo>
                  <a:pt x="234413" y="26724"/>
                  <a:pt x="231388" y="19953"/>
                  <a:pt x="225663" y="16092"/>
                </a:cubicBezTo>
                <a:cubicBezTo>
                  <a:pt x="222901" y="14224"/>
                  <a:pt x="219635" y="13179"/>
                  <a:pt x="216402" y="13179"/>
                </a:cubicBezTo>
                <a:cubicBezTo>
                  <a:pt x="214892" y="13179"/>
                  <a:pt x="213390" y="13407"/>
                  <a:pt x="211949" y="13885"/>
                </a:cubicBezTo>
                <a:cubicBezTo>
                  <a:pt x="212767" y="13505"/>
                  <a:pt x="213623" y="13181"/>
                  <a:pt x="214517" y="12934"/>
                </a:cubicBezTo>
                <a:cubicBezTo>
                  <a:pt x="216061" y="12489"/>
                  <a:pt x="217555" y="12282"/>
                  <a:pt x="218991" y="12282"/>
                </a:cubicBezTo>
                <a:close/>
                <a:moveTo>
                  <a:pt x="231864" y="56663"/>
                </a:moveTo>
                <a:lnTo>
                  <a:pt x="231864" y="56663"/>
                </a:lnTo>
                <a:cubicBezTo>
                  <a:pt x="230361" y="65603"/>
                  <a:pt x="231046" y="75265"/>
                  <a:pt x="238217" y="80743"/>
                </a:cubicBezTo>
                <a:cubicBezTo>
                  <a:pt x="233576" y="78708"/>
                  <a:pt x="231008" y="73744"/>
                  <a:pt x="230590" y="68608"/>
                </a:cubicBezTo>
                <a:cubicBezTo>
                  <a:pt x="230247" y="64595"/>
                  <a:pt x="230951" y="60600"/>
                  <a:pt x="231864" y="56663"/>
                </a:cubicBezTo>
                <a:close/>
                <a:moveTo>
                  <a:pt x="229163" y="64747"/>
                </a:moveTo>
                <a:lnTo>
                  <a:pt x="229163" y="64747"/>
                </a:lnTo>
                <a:cubicBezTo>
                  <a:pt x="229011" y="66478"/>
                  <a:pt x="229030" y="68228"/>
                  <a:pt x="229258" y="69958"/>
                </a:cubicBezTo>
                <a:cubicBezTo>
                  <a:pt x="229848" y="74314"/>
                  <a:pt x="232073" y="78537"/>
                  <a:pt x="235763" y="80781"/>
                </a:cubicBezTo>
                <a:cubicBezTo>
                  <a:pt x="232340" y="79183"/>
                  <a:pt x="229981" y="75969"/>
                  <a:pt x="229106" y="72127"/>
                </a:cubicBezTo>
                <a:cubicBezTo>
                  <a:pt x="228516" y="69578"/>
                  <a:pt x="228668" y="67143"/>
                  <a:pt x="229163" y="64747"/>
                </a:cubicBezTo>
                <a:close/>
                <a:moveTo>
                  <a:pt x="235592" y="70548"/>
                </a:moveTo>
                <a:cubicBezTo>
                  <a:pt x="237570" y="74618"/>
                  <a:pt x="240518" y="78137"/>
                  <a:pt x="243961" y="81067"/>
                </a:cubicBezTo>
                <a:cubicBezTo>
                  <a:pt x="241964" y="79830"/>
                  <a:pt x="240157" y="78270"/>
                  <a:pt x="238635" y="76483"/>
                </a:cubicBezTo>
                <a:cubicBezTo>
                  <a:pt x="237209" y="74733"/>
                  <a:pt x="236163" y="72716"/>
                  <a:pt x="235592" y="70548"/>
                </a:cubicBezTo>
                <a:close/>
                <a:moveTo>
                  <a:pt x="158163" y="42397"/>
                </a:moveTo>
                <a:cubicBezTo>
                  <a:pt x="158564" y="47449"/>
                  <a:pt x="157118" y="52176"/>
                  <a:pt x="154259" y="56492"/>
                </a:cubicBezTo>
                <a:cubicBezTo>
                  <a:pt x="151558" y="60562"/>
                  <a:pt x="148172" y="64100"/>
                  <a:pt x="145490" y="68170"/>
                </a:cubicBezTo>
                <a:cubicBezTo>
                  <a:pt x="142904" y="72108"/>
                  <a:pt x="141249" y="76597"/>
                  <a:pt x="140678" y="81295"/>
                </a:cubicBezTo>
                <a:lnTo>
                  <a:pt x="140678" y="81181"/>
                </a:lnTo>
                <a:cubicBezTo>
                  <a:pt x="140716" y="75436"/>
                  <a:pt x="142542" y="70282"/>
                  <a:pt x="145890" y="65660"/>
                </a:cubicBezTo>
                <a:cubicBezTo>
                  <a:pt x="151186" y="58342"/>
                  <a:pt x="158526" y="52037"/>
                  <a:pt x="158163" y="42397"/>
                </a:cubicBezTo>
                <a:close/>
                <a:moveTo>
                  <a:pt x="235870" y="77260"/>
                </a:moveTo>
                <a:cubicBezTo>
                  <a:pt x="237247" y="78844"/>
                  <a:pt x="238870" y="80231"/>
                  <a:pt x="240652" y="81333"/>
                </a:cubicBezTo>
                <a:cubicBezTo>
                  <a:pt x="238800" y="80306"/>
                  <a:pt x="237178" y="78926"/>
                  <a:pt x="235870" y="77260"/>
                </a:cubicBezTo>
                <a:close/>
                <a:moveTo>
                  <a:pt x="56011" y="34986"/>
                </a:moveTo>
                <a:cubicBezTo>
                  <a:pt x="58248" y="34986"/>
                  <a:pt x="60500" y="35586"/>
                  <a:pt x="62579" y="36900"/>
                </a:cubicBezTo>
                <a:cubicBezTo>
                  <a:pt x="74029" y="44128"/>
                  <a:pt x="72926" y="61171"/>
                  <a:pt x="66953" y="71480"/>
                </a:cubicBezTo>
                <a:cubicBezTo>
                  <a:pt x="65203" y="74485"/>
                  <a:pt x="63054" y="77243"/>
                  <a:pt x="60562" y="79697"/>
                </a:cubicBezTo>
                <a:cubicBezTo>
                  <a:pt x="59954" y="80268"/>
                  <a:pt x="59326" y="80838"/>
                  <a:pt x="58698" y="81390"/>
                </a:cubicBezTo>
                <a:cubicBezTo>
                  <a:pt x="64747" y="75360"/>
                  <a:pt x="68494" y="66573"/>
                  <a:pt x="69122" y="58394"/>
                </a:cubicBezTo>
                <a:cubicBezTo>
                  <a:pt x="69540" y="52783"/>
                  <a:pt x="68836" y="46392"/>
                  <a:pt x="65260" y="41827"/>
                </a:cubicBezTo>
                <a:cubicBezTo>
                  <a:pt x="62672" y="38531"/>
                  <a:pt x="58535" y="36652"/>
                  <a:pt x="54376" y="36652"/>
                </a:cubicBezTo>
                <a:cubicBezTo>
                  <a:pt x="53279" y="36652"/>
                  <a:pt x="52181" y="36782"/>
                  <a:pt x="51109" y="37052"/>
                </a:cubicBezTo>
                <a:cubicBezTo>
                  <a:pt x="47818" y="37927"/>
                  <a:pt x="44984" y="40020"/>
                  <a:pt x="43196" y="42892"/>
                </a:cubicBezTo>
                <a:cubicBezTo>
                  <a:pt x="43824" y="41789"/>
                  <a:pt x="44604" y="40742"/>
                  <a:pt x="45479" y="39810"/>
                </a:cubicBezTo>
                <a:cubicBezTo>
                  <a:pt x="48291" y="36794"/>
                  <a:pt x="52128" y="34986"/>
                  <a:pt x="56011" y="34986"/>
                </a:cubicBezTo>
                <a:close/>
                <a:moveTo>
                  <a:pt x="191939" y="74980"/>
                </a:moveTo>
                <a:cubicBezTo>
                  <a:pt x="191806" y="77148"/>
                  <a:pt x="191540" y="79298"/>
                  <a:pt x="191159" y="81447"/>
                </a:cubicBezTo>
                <a:cubicBezTo>
                  <a:pt x="191388" y="79279"/>
                  <a:pt x="191654" y="77129"/>
                  <a:pt x="191939" y="74980"/>
                </a:cubicBezTo>
                <a:close/>
                <a:moveTo>
                  <a:pt x="137920" y="79241"/>
                </a:moveTo>
                <a:lnTo>
                  <a:pt x="137920" y="79241"/>
                </a:lnTo>
                <a:cubicBezTo>
                  <a:pt x="137901" y="79355"/>
                  <a:pt x="137882" y="79469"/>
                  <a:pt x="137863" y="79583"/>
                </a:cubicBezTo>
                <a:cubicBezTo>
                  <a:pt x="137012" y="80796"/>
                  <a:pt x="135609" y="81509"/>
                  <a:pt x="134147" y="81509"/>
                </a:cubicBezTo>
                <a:cubicBezTo>
                  <a:pt x="134073" y="81509"/>
                  <a:pt x="134000" y="81508"/>
                  <a:pt x="133926" y="81504"/>
                </a:cubicBezTo>
                <a:cubicBezTo>
                  <a:pt x="133735" y="81333"/>
                  <a:pt x="133545" y="81162"/>
                  <a:pt x="133374" y="81009"/>
                </a:cubicBezTo>
                <a:lnTo>
                  <a:pt x="133374" y="81009"/>
                </a:lnTo>
                <a:cubicBezTo>
                  <a:pt x="133443" y="81012"/>
                  <a:pt x="133512" y="81013"/>
                  <a:pt x="133581" y="81013"/>
                </a:cubicBezTo>
                <a:cubicBezTo>
                  <a:pt x="135201" y="81013"/>
                  <a:pt x="136771" y="80372"/>
                  <a:pt x="137920" y="79241"/>
                </a:cubicBezTo>
                <a:close/>
                <a:moveTo>
                  <a:pt x="190399" y="40914"/>
                </a:moveTo>
                <a:cubicBezTo>
                  <a:pt x="187127" y="54152"/>
                  <a:pt x="192947" y="70282"/>
                  <a:pt x="185092" y="81599"/>
                </a:cubicBezTo>
                <a:cubicBezTo>
                  <a:pt x="187450" y="76254"/>
                  <a:pt x="188116" y="70034"/>
                  <a:pt x="188268" y="64328"/>
                </a:cubicBezTo>
                <a:cubicBezTo>
                  <a:pt x="188458" y="56739"/>
                  <a:pt x="188021" y="48313"/>
                  <a:pt x="190399" y="40914"/>
                </a:cubicBezTo>
                <a:close/>
                <a:moveTo>
                  <a:pt x="228174" y="65393"/>
                </a:moveTo>
                <a:cubicBezTo>
                  <a:pt x="227889" y="68132"/>
                  <a:pt x="228041" y="70890"/>
                  <a:pt x="228840" y="73439"/>
                </a:cubicBezTo>
                <a:cubicBezTo>
                  <a:pt x="230076" y="77396"/>
                  <a:pt x="233138" y="80876"/>
                  <a:pt x="237209" y="81732"/>
                </a:cubicBezTo>
                <a:cubicBezTo>
                  <a:pt x="231750" y="81561"/>
                  <a:pt x="228155" y="76882"/>
                  <a:pt x="227660" y="71594"/>
                </a:cubicBezTo>
                <a:lnTo>
                  <a:pt x="227660" y="71613"/>
                </a:lnTo>
                <a:cubicBezTo>
                  <a:pt x="227489" y="69521"/>
                  <a:pt x="227679" y="67410"/>
                  <a:pt x="228174" y="65393"/>
                </a:cubicBezTo>
                <a:close/>
                <a:moveTo>
                  <a:pt x="227090" y="71632"/>
                </a:moveTo>
                <a:lnTo>
                  <a:pt x="227090" y="71632"/>
                </a:lnTo>
                <a:cubicBezTo>
                  <a:pt x="227147" y="72336"/>
                  <a:pt x="227261" y="73059"/>
                  <a:pt x="227413" y="73763"/>
                </a:cubicBezTo>
                <a:cubicBezTo>
                  <a:pt x="228193" y="77148"/>
                  <a:pt x="230514" y="80420"/>
                  <a:pt x="233671" y="81846"/>
                </a:cubicBezTo>
                <a:cubicBezTo>
                  <a:pt x="230970" y="81067"/>
                  <a:pt x="228764" y="78708"/>
                  <a:pt x="227813" y="75893"/>
                </a:cubicBezTo>
                <a:lnTo>
                  <a:pt x="227794" y="75912"/>
                </a:lnTo>
                <a:cubicBezTo>
                  <a:pt x="227337" y="74523"/>
                  <a:pt x="227090" y="73078"/>
                  <a:pt x="227090" y="71632"/>
                </a:cubicBezTo>
                <a:close/>
                <a:moveTo>
                  <a:pt x="193508" y="77894"/>
                </a:moveTo>
                <a:cubicBezTo>
                  <a:pt x="193925" y="78913"/>
                  <a:pt x="194416" y="79933"/>
                  <a:pt x="194945" y="80914"/>
                </a:cubicBezTo>
                <a:cubicBezTo>
                  <a:pt x="194393" y="81181"/>
                  <a:pt x="193898" y="81542"/>
                  <a:pt x="193461" y="81960"/>
                </a:cubicBezTo>
                <a:cubicBezTo>
                  <a:pt x="193781" y="80624"/>
                  <a:pt x="193803" y="79232"/>
                  <a:pt x="193508" y="77894"/>
                </a:cubicBezTo>
                <a:close/>
                <a:moveTo>
                  <a:pt x="233024" y="59611"/>
                </a:moveTo>
                <a:lnTo>
                  <a:pt x="233024" y="59611"/>
                </a:lnTo>
                <a:cubicBezTo>
                  <a:pt x="233005" y="62141"/>
                  <a:pt x="233405" y="64671"/>
                  <a:pt x="234185" y="67067"/>
                </a:cubicBezTo>
                <a:cubicBezTo>
                  <a:pt x="234223" y="67505"/>
                  <a:pt x="234261" y="67961"/>
                  <a:pt x="234318" y="68399"/>
                </a:cubicBezTo>
                <a:cubicBezTo>
                  <a:pt x="235155" y="74485"/>
                  <a:pt x="238807" y="78879"/>
                  <a:pt x="243714" y="82056"/>
                </a:cubicBezTo>
                <a:cubicBezTo>
                  <a:pt x="238483" y="79260"/>
                  <a:pt x="234051" y="75417"/>
                  <a:pt x="232986" y="68931"/>
                </a:cubicBezTo>
                <a:cubicBezTo>
                  <a:pt x="232473" y="65831"/>
                  <a:pt x="232625" y="62730"/>
                  <a:pt x="233024" y="59611"/>
                </a:cubicBezTo>
                <a:close/>
                <a:moveTo>
                  <a:pt x="63393" y="68415"/>
                </a:moveTo>
                <a:lnTo>
                  <a:pt x="63393" y="68415"/>
                </a:lnTo>
                <a:cubicBezTo>
                  <a:pt x="63149" y="69709"/>
                  <a:pt x="62821" y="71002"/>
                  <a:pt x="62407" y="72260"/>
                </a:cubicBezTo>
                <a:cubicBezTo>
                  <a:pt x="60962" y="75969"/>
                  <a:pt x="58869" y="79336"/>
                  <a:pt x="55940" y="82075"/>
                </a:cubicBezTo>
                <a:cubicBezTo>
                  <a:pt x="57519" y="80230"/>
                  <a:pt x="58946" y="78270"/>
                  <a:pt x="60182" y="76178"/>
                </a:cubicBezTo>
                <a:cubicBezTo>
                  <a:pt x="61623" y="73759"/>
                  <a:pt x="62705" y="71142"/>
                  <a:pt x="63393" y="68415"/>
                </a:cubicBezTo>
                <a:close/>
                <a:moveTo>
                  <a:pt x="196466" y="54799"/>
                </a:moveTo>
                <a:lnTo>
                  <a:pt x="196466" y="54799"/>
                </a:lnTo>
                <a:cubicBezTo>
                  <a:pt x="197170" y="57557"/>
                  <a:pt x="198121" y="60258"/>
                  <a:pt x="199281" y="62883"/>
                </a:cubicBezTo>
                <a:cubicBezTo>
                  <a:pt x="201982" y="69007"/>
                  <a:pt x="207023" y="75132"/>
                  <a:pt x="206414" y="82075"/>
                </a:cubicBezTo>
                <a:cubicBezTo>
                  <a:pt x="205349" y="76749"/>
                  <a:pt x="202363" y="72146"/>
                  <a:pt x="200004" y="67295"/>
                </a:cubicBezTo>
                <a:lnTo>
                  <a:pt x="200004" y="67276"/>
                </a:lnTo>
                <a:cubicBezTo>
                  <a:pt x="198559" y="64214"/>
                  <a:pt x="197493" y="60981"/>
                  <a:pt x="196847" y="57652"/>
                </a:cubicBezTo>
                <a:cubicBezTo>
                  <a:pt x="196694" y="56701"/>
                  <a:pt x="196561" y="55750"/>
                  <a:pt x="196466" y="54799"/>
                </a:cubicBezTo>
                <a:close/>
                <a:moveTo>
                  <a:pt x="198520" y="65241"/>
                </a:moveTo>
                <a:cubicBezTo>
                  <a:pt x="198597" y="65450"/>
                  <a:pt x="198692" y="65660"/>
                  <a:pt x="198768" y="65869"/>
                </a:cubicBezTo>
                <a:cubicBezTo>
                  <a:pt x="201107" y="71309"/>
                  <a:pt x="204645" y="76387"/>
                  <a:pt x="205729" y="82246"/>
                </a:cubicBezTo>
                <a:cubicBezTo>
                  <a:pt x="202610" y="76920"/>
                  <a:pt x="200175" y="71195"/>
                  <a:pt x="198520" y="65241"/>
                </a:cubicBezTo>
                <a:close/>
                <a:moveTo>
                  <a:pt x="261156" y="66211"/>
                </a:moveTo>
                <a:lnTo>
                  <a:pt x="261156" y="66211"/>
                </a:lnTo>
                <a:cubicBezTo>
                  <a:pt x="260281" y="71537"/>
                  <a:pt x="259254" y="76920"/>
                  <a:pt x="258836" y="82341"/>
                </a:cubicBezTo>
                <a:cubicBezTo>
                  <a:pt x="258836" y="82341"/>
                  <a:pt x="258836" y="82341"/>
                  <a:pt x="258817" y="82360"/>
                </a:cubicBezTo>
                <a:cubicBezTo>
                  <a:pt x="259026" y="76958"/>
                  <a:pt x="260110" y="71575"/>
                  <a:pt x="261156" y="66211"/>
                </a:cubicBezTo>
                <a:close/>
                <a:moveTo>
                  <a:pt x="226500" y="72678"/>
                </a:moveTo>
                <a:cubicBezTo>
                  <a:pt x="226652" y="74428"/>
                  <a:pt x="227147" y="76121"/>
                  <a:pt x="227946" y="77681"/>
                </a:cubicBezTo>
                <a:cubicBezTo>
                  <a:pt x="229201" y="80077"/>
                  <a:pt x="231407" y="81903"/>
                  <a:pt x="233956" y="82398"/>
                </a:cubicBezTo>
                <a:cubicBezTo>
                  <a:pt x="233709" y="82455"/>
                  <a:pt x="233443" y="82512"/>
                  <a:pt x="233195" y="82569"/>
                </a:cubicBezTo>
                <a:cubicBezTo>
                  <a:pt x="229829" y="81808"/>
                  <a:pt x="227470" y="78955"/>
                  <a:pt x="226766" y="75455"/>
                </a:cubicBezTo>
                <a:cubicBezTo>
                  <a:pt x="226576" y="74542"/>
                  <a:pt x="226500" y="73610"/>
                  <a:pt x="226500" y="72678"/>
                </a:cubicBezTo>
                <a:close/>
                <a:moveTo>
                  <a:pt x="137673" y="80933"/>
                </a:moveTo>
                <a:lnTo>
                  <a:pt x="137654" y="81047"/>
                </a:lnTo>
                <a:cubicBezTo>
                  <a:pt x="137616" y="81428"/>
                  <a:pt x="137578" y="81808"/>
                  <a:pt x="137559" y="82189"/>
                </a:cubicBezTo>
                <a:cubicBezTo>
                  <a:pt x="136893" y="82626"/>
                  <a:pt x="136113" y="82873"/>
                  <a:pt x="135314" y="82873"/>
                </a:cubicBezTo>
                <a:cubicBezTo>
                  <a:pt x="135029" y="82588"/>
                  <a:pt x="134744" y="82303"/>
                  <a:pt x="134458" y="82018"/>
                </a:cubicBezTo>
                <a:lnTo>
                  <a:pt x="134458" y="82018"/>
                </a:lnTo>
                <a:cubicBezTo>
                  <a:pt x="134531" y="82021"/>
                  <a:pt x="134604" y="82023"/>
                  <a:pt x="134677" y="82023"/>
                </a:cubicBezTo>
                <a:cubicBezTo>
                  <a:pt x="135761" y="82023"/>
                  <a:pt x="136817" y="81628"/>
                  <a:pt x="137673" y="80933"/>
                </a:cubicBezTo>
                <a:close/>
                <a:moveTo>
                  <a:pt x="255412" y="18774"/>
                </a:moveTo>
                <a:cubicBezTo>
                  <a:pt x="255412" y="18793"/>
                  <a:pt x="255412" y="18850"/>
                  <a:pt x="255431" y="18888"/>
                </a:cubicBezTo>
                <a:lnTo>
                  <a:pt x="255431" y="18907"/>
                </a:lnTo>
                <a:cubicBezTo>
                  <a:pt x="254480" y="40362"/>
                  <a:pt x="253871" y="62027"/>
                  <a:pt x="256610" y="83330"/>
                </a:cubicBezTo>
                <a:cubicBezTo>
                  <a:pt x="256534" y="83121"/>
                  <a:pt x="256439" y="82912"/>
                  <a:pt x="256363" y="82702"/>
                </a:cubicBezTo>
                <a:cubicBezTo>
                  <a:pt x="254042" y="73515"/>
                  <a:pt x="252977" y="64062"/>
                  <a:pt x="252863" y="54552"/>
                </a:cubicBezTo>
                <a:cubicBezTo>
                  <a:pt x="252711" y="42588"/>
                  <a:pt x="253966" y="30642"/>
                  <a:pt x="255412" y="18774"/>
                </a:cubicBezTo>
                <a:close/>
                <a:moveTo>
                  <a:pt x="251608" y="33115"/>
                </a:moveTo>
                <a:cubicBezTo>
                  <a:pt x="249382" y="49150"/>
                  <a:pt x="249192" y="65527"/>
                  <a:pt x="254461" y="80705"/>
                </a:cubicBezTo>
                <a:cubicBezTo>
                  <a:pt x="254651" y="81618"/>
                  <a:pt x="254879" y="82550"/>
                  <a:pt x="255107" y="83463"/>
                </a:cubicBezTo>
                <a:cubicBezTo>
                  <a:pt x="247499" y="67904"/>
                  <a:pt x="248393" y="50196"/>
                  <a:pt x="251608" y="33115"/>
                </a:cubicBezTo>
                <a:close/>
                <a:moveTo>
                  <a:pt x="192814" y="76939"/>
                </a:moveTo>
                <a:lnTo>
                  <a:pt x="192814" y="76939"/>
                </a:lnTo>
                <a:cubicBezTo>
                  <a:pt x="193290" y="79012"/>
                  <a:pt x="193061" y="81086"/>
                  <a:pt x="192301" y="83159"/>
                </a:cubicBezTo>
                <a:cubicBezTo>
                  <a:pt x="192263" y="83254"/>
                  <a:pt x="192282" y="83368"/>
                  <a:pt x="192358" y="83463"/>
                </a:cubicBezTo>
                <a:cubicBezTo>
                  <a:pt x="192320" y="83519"/>
                  <a:pt x="192265" y="83593"/>
                  <a:pt x="192245" y="83668"/>
                </a:cubicBezTo>
                <a:lnTo>
                  <a:pt x="192245" y="83668"/>
                </a:lnTo>
                <a:cubicBezTo>
                  <a:pt x="192359" y="81412"/>
                  <a:pt x="192530" y="79176"/>
                  <a:pt x="192814" y="76939"/>
                </a:cubicBezTo>
                <a:close/>
                <a:moveTo>
                  <a:pt x="226253" y="75893"/>
                </a:moveTo>
                <a:lnTo>
                  <a:pt x="226253" y="75893"/>
                </a:lnTo>
                <a:cubicBezTo>
                  <a:pt x="226367" y="76387"/>
                  <a:pt x="226500" y="76863"/>
                  <a:pt x="226652" y="77338"/>
                </a:cubicBezTo>
                <a:cubicBezTo>
                  <a:pt x="227508" y="79811"/>
                  <a:pt x="229315" y="82037"/>
                  <a:pt x="231655" y="83064"/>
                </a:cubicBezTo>
                <a:cubicBezTo>
                  <a:pt x="231141" y="83254"/>
                  <a:pt x="230628" y="83463"/>
                  <a:pt x="230133" y="83710"/>
                </a:cubicBezTo>
                <a:cubicBezTo>
                  <a:pt x="228022" y="81599"/>
                  <a:pt x="226652" y="78860"/>
                  <a:pt x="226253" y="75893"/>
                </a:cubicBezTo>
                <a:close/>
                <a:moveTo>
                  <a:pt x="198768" y="68779"/>
                </a:moveTo>
                <a:cubicBezTo>
                  <a:pt x="200518" y="73782"/>
                  <a:pt x="202895" y="78518"/>
                  <a:pt x="205863" y="82912"/>
                </a:cubicBezTo>
                <a:cubicBezTo>
                  <a:pt x="205901" y="83216"/>
                  <a:pt x="205939" y="83520"/>
                  <a:pt x="205977" y="83806"/>
                </a:cubicBezTo>
                <a:cubicBezTo>
                  <a:pt x="202667" y="79298"/>
                  <a:pt x="200213" y="74181"/>
                  <a:pt x="198768" y="68779"/>
                </a:cubicBezTo>
                <a:close/>
                <a:moveTo>
                  <a:pt x="199700" y="73972"/>
                </a:moveTo>
                <a:cubicBezTo>
                  <a:pt x="201164" y="77567"/>
                  <a:pt x="203181" y="80914"/>
                  <a:pt x="205691" y="83901"/>
                </a:cubicBezTo>
                <a:cubicBezTo>
                  <a:pt x="205140" y="83387"/>
                  <a:pt x="204569" y="82931"/>
                  <a:pt x="203941" y="82493"/>
                </a:cubicBezTo>
                <a:cubicBezTo>
                  <a:pt x="203162" y="81751"/>
                  <a:pt x="202230" y="81143"/>
                  <a:pt x="201221" y="80743"/>
                </a:cubicBezTo>
                <a:cubicBezTo>
                  <a:pt x="200689" y="78499"/>
                  <a:pt x="200175" y="76235"/>
                  <a:pt x="199700" y="73972"/>
                </a:cubicBezTo>
                <a:close/>
                <a:moveTo>
                  <a:pt x="58061" y="29249"/>
                </a:moveTo>
                <a:cubicBezTo>
                  <a:pt x="62940" y="29249"/>
                  <a:pt x="67826" y="30860"/>
                  <a:pt x="71804" y="33686"/>
                </a:cubicBezTo>
                <a:cubicBezTo>
                  <a:pt x="78042" y="38118"/>
                  <a:pt x="81656" y="45555"/>
                  <a:pt x="82094" y="53106"/>
                </a:cubicBezTo>
                <a:cubicBezTo>
                  <a:pt x="82512" y="60467"/>
                  <a:pt x="79849" y="67695"/>
                  <a:pt x="75170" y="73344"/>
                </a:cubicBezTo>
                <a:cubicBezTo>
                  <a:pt x="70872" y="78537"/>
                  <a:pt x="65432" y="81751"/>
                  <a:pt x="59478" y="83958"/>
                </a:cubicBezTo>
                <a:cubicBezTo>
                  <a:pt x="64119" y="81181"/>
                  <a:pt x="68285" y="77662"/>
                  <a:pt x="71537" y="73287"/>
                </a:cubicBezTo>
                <a:cubicBezTo>
                  <a:pt x="76502" y="66630"/>
                  <a:pt x="79070" y="57861"/>
                  <a:pt x="77377" y="49606"/>
                </a:cubicBezTo>
                <a:cubicBezTo>
                  <a:pt x="75950" y="42568"/>
                  <a:pt x="71195" y="36063"/>
                  <a:pt x="64633" y="33039"/>
                </a:cubicBezTo>
                <a:cubicBezTo>
                  <a:pt x="62082" y="31863"/>
                  <a:pt x="59290" y="31277"/>
                  <a:pt x="56501" y="31277"/>
                </a:cubicBezTo>
                <a:cubicBezTo>
                  <a:pt x="52302" y="31277"/>
                  <a:pt x="48113" y="32605"/>
                  <a:pt x="44775" y="35245"/>
                </a:cubicBezTo>
                <a:cubicBezTo>
                  <a:pt x="38917" y="39849"/>
                  <a:pt x="36672" y="48655"/>
                  <a:pt x="40172" y="55274"/>
                </a:cubicBezTo>
                <a:lnTo>
                  <a:pt x="40267" y="55541"/>
                </a:lnTo>
                <a:cubicBezTo>
                  <a:pt x="40115" y="55446"/>
                  <a:pt x="39963" y="55331"/>
                  <a:pt x="39811" y="55198"/>
                </a:cubicBezTo>
                <a:cubicBezTo>
                  <a:pt x="36977" y="52764"/>
                  <a:pt x="37072" y="48313"/>
                  <a:pt x="37870" y="44984"/>
                </a:cubicBezTo>
                <a:cubicBezTo>
                  <a:pt x="38841" y="40933"/>
                  <a:pt x="41180" y="37243"/>
                  <a:pt x="44319" y="34466"/>
                </a:cubicBezTo>
                <a:cubicBezTo>
                  <a:pt x="46087" y="33515"/>
                  <a:pt x="47761" y="32392"/>
                  <a:pt x="49340" y="31156"/>
                </a:cubicBezTo>
                <a:cubicBezTo>
                  <a:pt x="50044" y="30814"/>
                  <a:pt x="50767" y="30528"/>
                  <a:pt x="51508" y="30281"/>
                </a:cubicBezTo>
                <a:cubicBezTo>
                  <a:pt x="53634" y="29580"/>
                  <a:pt x="55847" y="29249"/>
                  <a:pt x="58061" y="29249"/>
                </a:cubicBezTo>
                <a:close/>
                <a:moveTo>
                  <a:pt x="137540" y="83083"/>
                </a:moveTo>
                <a:lnTo>
                  <a:pt x="137540" y="83863"/>
                </a:lnTo>
                <a:cubicBezTo>
                  <a:pt x="137159" y="83977"/>
                  <a:pt x="136779" y="84053"/>
                  <a:pt x="136379" y="84072"/>
                </a:cubicBezTo>
                <a:cubicBezTo>
                  <a:pt x="136208" y="83863"/>
                  <a:pt x="136018" y="83653"/>
                  <a:pt x="135828" y="83444"/>
                </a:cubicBezTo>
                <a:lnTo>
                  <a:pt x="135828" y="83444"/>
                </a:lnTo>
                <a:cubicBezTo>
                  <a:pt x="135870" y="83445"/>
                  <a:pt x="135912" y="83446"/>
                  <a:pt x="135953" y="83446"/>
                </a:cubicBezTo>
                <a:cubicBezTo>
                  <a:pt x="136501" y="83446"/>
                  <a:pt x="137045" y="83330"/>
                  <a:pt x="137540" y="83083"/>
                </a:cubicBezTo>
                <a:close/>
                <a:moveTo>
                  <a:pt x="83444" y="84281"/>
                </a:moveTo>
                <a:lnTo>
                  <a:pt x="83444" y="84281"/>
                </a:lnTo>
                <a:cubicBezTo>
                  <a:pt x="83349" y="84395"/>
                  <a:pt x="83254" y="84509"/>
                  <a:pt x="83159" y="84623"/>
                </a:cubicBezTo>
                <a:cubicBezTo>
                  <a:pt x="83197" y="84566"/>
                  <a:pt x="83216" y="84490"/>
                  <a:pt x="83254" y="84433"/>
                </a:cubicBezTo>
                <a:cubicBezTo>
                  <a:pt x="83273" y="84376"/>
                  <a:pt x="83368" y="84338"/>
                  <a:pt x="83444" y="84281"/>
                </a:cubicBezTo>
                <a:close/>
                <a:moveTo>
                  <a:pt x="56398" y="31883"/>
                </a:moveTo>
                <a:cubicBezTo>
                  <a:pt x="59111" y="31883"/>
                  <a:pt x="61826" y="32456"/>
                  <a:pt x="64290" y="33610"/>
                </a:cubicBezTo>
                <a:cubicBezTo>
                  <a:pt x="70472" y="36482"/>
                  <a:pt x="74942" y="42492"/>
                  <a:pt x="76464" y="49074"/>
                </a:cubicBezTo>
                <a:cubicBezTo>
                  <a:pt x="78214" y="56663"/>
                  <a:pt x="76140" y="64747"/>
                  <a:pt x="71937" y="71157"/>
                </a:cubicBezTo>
                <a:cubicBezTo>
                  <a:pt x="68038" y="77072"/>
                  <a:pt x="62407" y="81485"/>
                  <a:pt x="56150" y="84661"/>
                </a:cubicBezTo>
                <a:cubicBezTo>
                  <a:pt x="59079" y="82379"/>
                  <a:pt x="61723" y="79792"/>
                  <a:pt x="64062" y="76920"/>
                </a:cubicBezTo>
                <a:cubicBezTo>
                  <a:pt x="70777" y="69711"/>
                  <a:pt x="75456" y="60809"/>
                  <a:pt x="73915" y="50576"/>
                </a:cubicBezTo>
                <a:cubicBezTo>
                  <a:pt x="72983" y="44413"/>
                  <a:pt x="69293" y="38631"/>
                  <a:pt x="63815" y="35550"/>
                </a:cubicBezTo>
                <a:cubicBezTo>
                  <a:pt x="61289" y="34139"/>
                  <a:pt x="58497" y="33441"/>
                  <a:pt x="55714" y="33441"/>
                </a:cubicBezTo>
                <a:cubicBezTo>
                  <a:pt x="52233" y="33441"/>
                  <a:pt x="48767" y="34534"/>
                  <a:pt x="45859" y="36691"/>
                </a:cubicBezTo>
                <a:cubicBezTo>
                  <a:pt x="41161" y="40134"/>
                  <a:pt x="38841" y="45935"/>
                  <a:pt x="39373" y="51565"/>
                </a:cubicBezTo>
                <a:cubicBezTo>
                  <a:pt x="38346" y="46220"/>
                  <a:pt x="39906" y="40495"/>
                  <a:pt x="43995" y="36634"/>
                </a:cubicBezTo>
                <a:cubicBezTo>
                  <a:pt x="47339" y="33481"/>
                  <a:pt x="51866" y="31883"/>
                  <a:pt x="56398" y="31883"/>
                </a:cubicBezTo>
                <a:close/>
                <a:moveTo>
                  <a:pt x="194051" y="84566"/>
                </a:moveTo>
                <a:cubicBezTo>
                  <a:pt x="194051" y="84585"/>
                  <a:pt x="194051" y="84623"/>
                  <a:pt x="194070" y="84642"/>
                </a:cubicBezTo>
                <a:lnTo>
                  <a:pt x="194032" y="84661"/>
                </a:lnTo>
                <a:lnTo>
                  <a:pt x="194013" y="84661"/>
                </a:lnTo>
                <a:cubicBezTo>
                  <a:pt x="194032" y="84623"/>
                  <a:pt x="194051" y="84585"/>
                  <a:pt x="194051" y="84566"/>
                </a:cubicBezTo>
                <a:close/>
                <a:moveTo>
                  <a:pt x="206528" y="84604"/>
                </a:moveTo>
                <a:lnTo>
                  <a:pt x="206490" y="84680"/>
                </a:lnTo>
                <a:lnTo>
                  <a:pt x="206452" y="84623"/>
                </a:lnTo>
                <a:cubicBezTo>
                  <a:pt x="206471" y="84623"/>
                  <a:pt x="206509" y="84623"/>
                  <a:pt x="206528" y="84604"/>
                </a:cubicBezTo>
                <a:close/>
                <a:moveTo>
                  <a:pt x="247956" y="76349"/>
                </a:moveTo>
                <a:lnTo>
                  <a:pt x="247956" y="76349"/>
                </a:lnTo>
                <a:cubicBezTo>
                  <a:pt x="248983" y="78137"/>
                  <a:pt x="250143" y="79830"/>
                  <a:pt x="251398" y="81466"/>
                </a:cubicBezTo>
                <a:cubicBezTo>
                  <a:pt x="251931" y="82550"/>
                  <a:pt x="252502" y="83634"/>
                  <a:pt x="253091" y="84680"/>
                </a:cubicBezTo>
                <a:cubicBezTo>
                  <a:pt x="251094" y="82094"/>
                  <a:pt x="249363" y="79298"/>
                  <a:pt x="247956" y="76349"/>
                </a:cubicBezTo>
                <a:close/>
                <a:moveTo>
                  <a:pt x="189505" y="36139"/>
                </a:moveTo>
                <a:lnTo>
                  <a:pt x="189505" y="36139"/>
                </a:lnTo>
                <a:cubicBezTo>
                  <a:pt x="189276" y="36577"/>
                  <a:pt x="189029" y="37014"/>
                  <a:pt x="188801" y="37471"/>
                </a:cubicBezTo>
                <a:cubicBezTo>
                  <a:pt x="185320" y="42664"/>
                  <a:pt x="183703" y="49093"/>
                  <a:pt x="182999" y="55350"/>
                </a:cubicBezTo>
                <a:cubicBezTo>
                  <a:pt x="181896" y="65241"/>
                  <a:pt x="182695" y="75474"/>
                  <a:pt x="179899" y="85080"/>
                </a:cubicBezTo>
                <a:cubicBezTo>
                  <a:pt x="181288" y="77186"/>
                  <a:pt x="181459" y="69236"/>
                  <a:pt x="182029" y="61228"/>
                </a:cubicBezTo>
                <a:cubicBezTo>
                  <a:pt x="182486" y="54818"/>
                  <a:pt x="183532" y="48065"/>
                  <a:pt x="186138" y="42093"/>
                </a:cubicBezTo>
                <a:cubicBezTo>
                  <a:pt x="186404" y="41579"/>
                  <a:pt x="186670" y="41047"/>
                  <a:pt x="186918" y="40533"/>
                </a:cubicBezTo>
                <a:cubicBezTo>
                  <a:pt x="186956" y="40476"/>
                  <a:pt x="186975" y="40400"/>
                  <a:pt x="186975" y="40324"/>
                </a:cubicBezTo>
                <a:cubicBezTo>
                  <a:pt x="187698" y="38859"/>
                  <a:pt x="188554" y="37471"/>
                  <a:pt x="189505" y="36139"/>
                </a:cubicBezTo>
                <a:close/>
                <a:moveTo>
                  <a:pt x="222087" y="71100"/>
                </a:moveTo>
                <a:lnTo>
                  <a:pt x="222087" y="71100"/>
                </a:lnTo>
                <a:cubicBezTo>
                  <a:pt x="221973" y="76444"/>
                  <a:pt x="223381" y="81637"/>
                  <a:pt x="227489" y="85156"/>
                </a:cubicBezTo>
                <a:lnTo>
                  <a:pt x="227356" y="85232"/>
                </a:lnTo>
                <a:cubicBezTo>
                  <a:pt x="221574" y="82893"/>
                  <a:pt x="221326" y="76616"/>
                  <a:pt x="222087" y="71100"/>
                </a:cubicBezTo>
                <a:close/>
                <a:moveTo>
                  <a:pt x="66934" y="82284"/>
                </a:moveTo>
                <a:lnTo>
                  <a:pt x="66934" y="82284"/>
                </a:lnTo>
                <a:cubicBezTo>
                  <a:pt x="64975" y="83539"/>
                  <a:pt x="62883" y="84547"/>
                  <a:pt x="60657" y="85270"/>
                </a:cubicBezTo>
                <a:cubicBezTo>
                  <a:pt x="62788" y="84452"/>
                  <a:pt x="64861" y="83482"/>
                  <a:pt x="66839" y="82341"/>
                </a:cubicBezTo>
                <a:lnTo>
                  <a:pt x="66934" y="82284"/>
                </a:lnTo>
                <a:close/>
                <a:moveTo>
                  <a:pt x="158862" y="56416"/>
                </a:moveTo>
                <a:lnTo>
                  <a:pt x="158862" y="56416"/>
                </a:lnTo>
                <a:cubicBezTo>
                  <a:pt x="155438" y="66459"/>
                  <a:pt x="147925" y="75512"/>
                  <a:pt x="145338" y="85612"/>
                </a:cubicBezTo>
                <a:cubicBezTo>
                  <a:pt x="146384" y="80115"/>
                  <a:pt x="148382" y="74828"/>
                  <a:pt x="151216" y="69996"/>
                </a:cubicBezTo>
                <a:cubicBezTo>
                  <a:pt x="153422" y="66154"/>
                  <a:pt x="156047" y="62255"/>
                  <a:pt x="158025" y="58166"/>
                </a:cubicBezTo>
                <a:cubicBezTo>
                  <a:pt x="158310" y="57595"/>
                  <a:pt x="158596" y="57005"/>
                  <a:pt x="158862" y="56416"/>
                </a:cubicBezTo>
                <a:close/>
                <a:moveTo>
                  <a:pt x="137578" y="84509"/>
                </a:moveTo>
                <a:cubicBezTo>
                  <a:pt x="137616" y="84890"/>
                  <a:pt x="137654" y="85270"/>
                  <a:pt x="137692" y="85651"/>
                </a:cubicBezTo>
                <a:cubicBezTo>
                  <a:pt x="137597" y="85517"/>
                  <a:pt x="137502" y="85365"/>
                  <a:pt x="137387" y="85232"/>
                </a:cubicBezTo>
                <a:cubicBezTo>
                  <a:pt x="137197" y="85004"/>
                  <a:pt x="136988" y="84757"/>
                  <a:pt x="136798" y="84528"/>
                </a:cubicBezTo>
                <a:cubicBezTo>
                  <a:pt x="137045" y="84528"/>
                  <a:pt x="137311" y="84528"/>
                  <a:pt x="137578" y="84509"/>
                </a:cubicBezTo>
                <a:close/>
                <a:moveTo>
                  <a:pt x="191901" y="34199"/>
                </a:moveTo>
                <a:cubicBezTo>
                  <a:pt x="187755" y="42112"/>
                  <a:pt x="186195" y="50862"/>
                  <a:pt x="186233" y="59877"/>
                </a:cubicBezTo>
                <a:cubicBezTo>
                  <a:pt x="186271" y="67315"/>
                  <a:pt x="186747" y="75874"/>
                  <a:pt x="183380" y="82626"/>
                </a:cubicBezTo>
                <a:cubicBezTo>
                  <a:pt x="182809" y="83691"/>
                  <a:pt x="182144" y="84699"/>
                  <a:pt x="181421" y="85651"/>
                </a:cubicBezTo>
                <a:lnTo>
                  <a:pt x="181364" y="85689"/>
                </a:lnTo>
                <a:cubicBezTo>
                  <a:pt x="185130" y="77985"/>
                  <a:pt x="184065" y="68684"/>
                  <a:pt x="184559" y="60277"/>
                </a:cubicBezTo>
                <a:cubicBezTo>
                  <a:pt x="184864" y="54609"/>
                  <a:pt x="185815" y="49017"/>
                  <a:pt x="187412" y="43577"/>
                </a:cubicBezTo>
                <a:cubicBezTo>
                  <a:pt x="188420" y="40210"/>
                  <a:pt x="189790" y="36938"/>
                  <a:pt x="191901" y="34199"/>
                </a:cubicBezTo>
                <a:close/>
                <a:moveTo>
                  <a:pt x="61247" y="70491"/>
                </a:moveTo>
                <a:cubicBezTo>
                  <a:pt x="61171" y="70738"/>
                  <a:pt x="61114" y="71005"/>
                  <a:pt x="61038" y="71252"/>
                </a:cubicBezTo>
                <a:cubicBezTo>
                  <a:pt x="59535" y="74866"/>
                  <a:pt x="57443" y="78156"/>
                  <a:pt x="54076" y="80515"/>
                </a:cubicBezTo>
                <a:cubicBezTo>
                  <a:pt x="48998" y="84034"/>
                  <a:pt x="42759" y="85042"/>
                  <a:pt x="36786" y="85917"/>
                </a:cubicBezTo>
                <a:lnTo>
                  <a:pt x="35569" y="86107"/>
                </a:lnTo>
                <a:cubicBezTo>
                  <a:pt x="39221" y="85498"/>
                  <a:pt x="42835" y="84814"/>
                  <a:pt x="46297" y="83577"/>
                </a:cubicBezTo>
                <a:cubicBezTo>
                  <a:pt x="51851" y="81599"/>
                  <a:pt x="56587" y="78099"/>
                  <a:pt x="59782" y="73097"/>
                </a:cubicBezTo>
                <a:cubicBezTo>
                  <a:pt x="60315" y="72260"/>
                  <a:pt x="60810" y="71385"/>
                  <a:pt x="61247" y="70491"/>
                </a:cubicBezTo>
                <a:close/>
                <a:moveTo>
                  <a:pt x="185757" y="85612"/>
                </a:moveTo>
                <a:lnTo>
                  <a:pt x="185757" y="85612"/>
                </a:lnTo>
                <a:cubicBezTo>
                  <a:pt x="185700" y="85879"/>
                  <a:pt x="185605" y="86126"/>
                  <a:pt x="185548" y="86373"/>
                </a:cubicBezTo>
                <a:cubicBezTo>
                  <a:pt x="185567" y="86221"/>
                  <a:pt x="185586" y="86069"/>
                  <a:pt x="185624" y="85898"/>
                </a:cubicBezTo>
                <a:cubicBezTo>
                  <a:pt x="185662" y="85803"/>
                  <a:pt x="185719" y="85708"/>
                  <a:pt x="185757" y="85612"/>
                </a:cubicBezTo>
                <a:close/>
                <a:moveTo>
                  <a:pt x="221992" y="80629"/>
                </a:moveTo>
                <a:cubicBezTo>
                  <a:pt x="222772" y="82854"/>
                  <a:pt x="224408" y="84699"/>
                  <a:pt x="226557" y="85746"/>
                </a:cubicBezTo>
                <a:cubicBezTo>
                  <a:pt x="226234" y="85936"/>
                  <a:pt x="225929" y="86164"/>
                  <a:pt x="225644" y="86392"/>
                </a:cubicBezTo>
                <a:cubicBezTo>
                  <a:pt x="223818" y="85917"/>
                  <a:pt x="222753" y="84243"/>
                  <a:pt x="222087" y="82417"/>
                </a:cubicBezTo>
                <a:cubicBezTo>
                  <a:pt x="222087" y="81827"/>
                  <a:pt x="222049" y="81238"/>
                  <a:pt x="221992" y="80629"/>
                </a:cubicBezTo>
                <a:close/>
                <a:moveTo>
                  <a:pt x="187279" y="41161"/>
                </a:moveTo>
                <a:cubicBezTo>
                  <a:pt x="185529" y="46182"/>
                  <a:pt x="184787" y="51698"/>
                  <a:pt x="184274" y="56587"/>
                </a:cubicBezTo>
                <a:cubicBezTo>
                  <a:pt x="183247" y="66421"/>
                  <a:pt x="185225" y="77548"/>
                  <a:pt x="180184" y="86430"/>
                </a:cubicBezTo>
                <a:cubicBezTo>
                  <a:pt x="183018" y="77529"/>
                  <a:pt x="182619" y="68018"/>
                  <a:pt x="183266" y="58755"/>
                </a:cubicBezTo>
                <a:cubicBezTo>
                  <a:pt x="183684" y="52802"/>
                  <a:pt x="184730" y="46582"/>
                  <a:pt x="187279" y="41161"/>
                </a:cubicBezTo>
                <a:close/>
                <a:moveTo>
                  <a:pt x="50291" y="86487"/>
                </a:moveTo>
                <a:cubicBezTo>
                  <a:pt x="50291" y="86487"/>
                  <a:pt x="50291" y="86487"/>
                  <a:pt x="50291" y="86506"/>
                </a:cubicBezTo>
                <a:lnTo>
                  <a:pt x="50253" y="86506"/>
                </a:lnTo>
                <a:cubicBezTo>
                  <a:pt x="50234" y="86506"/>
                  <a:pt x="50196" y="86525"/>
                  <a:pt x="50177" y="86525"/>
                </a:cubicBezTo>
                <a:lnTo>
                  <a:pt x="50291" y="86487"/>
                </a:lnTo>
                <a:close/>
                <a:moveTo>
                  <a:pt x="50139" y="86564"/>
                </a:moveTo>
                <a:cubicBezTo>
                  <a:pt x="50082" y="86602"/>
                  <a:pt x="50044" y="86640"/>
                  <a:pt x="50025" y="86697"/>
                </a:cubicBezTo>
                <a:lnTo>
                  <a:pt x="49701" y="86773"/>
                </a:lnTo>
                <a:cubicBezTo>
                  <a:pt x="49854" y="86697"/>
                  <a:pt x="50006" y="86640"/>
                  <a:pt x="50139" y="86564"/>
                </a:cubicBezTo>
                <a:close/>
                <a:moveTo>
                  <a:pt x="220095" y="10738"/>
                </a:moveTo>
                <a:cubicBezTo>
                  <a:pt x="221159" y="10738"/>
                  <a:pt x="222224" y="10829"/>
                  <a:pt x="223286" y="11013"/>
                </a:cubicBezTo>
                <a:cubicBezTo>
                  <a:pt x="223742" y="11127"/>
                  <a:pt x="224199" y="11260"/>
                  <a:pt x="224636" y="11431"/>
                </a:cubicBezTo>
                <a:cubicBezTo>
                  <a:pt x="229696" y="13296"/>
                  <a:pt x="233500" y="17461"/>
                  <a:pt x="235839" y="22216"/>
                </a:cubicBezTo>
                <a:cubicBezTo>
                  <a:pt x="241317" y="33458"/>
                  <a:pt x="238692" y="46449"/>
                  <a:pt x="240518" y="58413"/>
                </a:cubicBezTo>
                <a:cubicBezTo>
                  <a:pt x="242097" y="68779"/>
                  <a:pt x="246814" y="78499"/>
                  <a:pt x="253224" y="86773"/>
                </a:cubicBezTo>
                <a:cubicBezTo>
                  <a:pt x="245160" y="79925"/>
                  <a:pt x="240138" y="70034"/>
                  <a:pt x="239054" y="59478"/>
                </a:cubicBezTo>
                <a:cubicBezTo>
                  <a:pt x="237818" y="47152"/>
                  <a:pt x="241070" y="33553"/>
                  <a:pt x="234945" y="22121"/>
                </a:cubicBezTo>
                <a:cubicBezTo>
                  <a:pt x="232701" y="17918"/>
                  <a:pt x="229163" y="14228"/>
                  <a:pt x="224655" y="12459"/>
                </a:cubicBezTo>
                <a:cubicBezTo>
                  <a:pt x="222819" y="11744"/>
                  <a:pt x="220873" y="11404"/>
                  <a:pt x="218922" y="11404"/>
                </a:cubicBezTo>
                <a:cubicBezTo>
                  <a:pt x="215943" y="11404"/>
                  <a:pt x="212953" y="12197"/>
                  <a:pt x="210332" y="13657"/>
                </a:cubicBezTo>
                <a:cubicBezTo>
                  <a:pt x="201545" y="18564"/>
                  <a:pt x="198863" y="29254"/>
                  <a:pt x="201374" y="38460"/>
                </a:cubicBezTo>
                <a:cubicBezTo>
                  <a:pt x="201393" y="38688"/>
                  <a:pt x="201412" y="38916"/>
                  <a:pt x="201431" y="39145"/>
                </a:cubicBezTo>
                <a:cubicBezTo>
                  <a:pt x="201447" y="39211"/>
                  <a:pt x="201492" y="39263"/>
                  <a:pt x="201566" y="39263"/>
                </a:cubicBezTo>
                <a:cubicBezTo>
                  <a:pt x="201577" y="39263"/>
                  <a:pt x="201589" y="39261"/>
                  <a:pt x="201602" y="39259"/>
                </a:cubicBezTo>
                <a:cubicBezTo>
                  <a:pt x="202306" y="45384"/>
                  <a:pt x="206509" y="51090"/>
                  <a:pt x="212976" y="52707"/>
                </a:cubicBezTo>
                <a:cubicBezTo>
                  <a:pt x="213927" y="52938"/>
                  <a:pt x="214899" y="53054"/>
                  <a:pt x="215869" y="53054"/>
                </a:cubicBezTo>
                <a:cubicBezTo>
                  <a:pt x="217132" y="53054"/>
                  <a:pt x="218391" y="52857"/>
                  <a:pt x="219596" y="52459"/>
                </a:cubicBezTo>
                <a:lnTo>
                  <a:pt x="219596" y="52459"/>
                </a:lnTo>
                <a:cubicBezTo>
                  <a:pt x="218080" y="53198"/>
                  <a:pt x="216422" y="53570"/>
                  <a:pt x="214754" y="53570"/>
                </a:cubicBezTo>
                <a:cubicBezTo>
                  <a:pt x="213846" y="53570"/>
                  <a:pt x="212936" y="53460"/>
                  <a:pt x="212044" y="53239"/>
                </a:cubicBezTo>
                <a:cubicBezTo>
                  <a:pt x="206224" y="51736"/>
                  <a:pt x="202401" y="46639"/>
                  <a:pt x="200575" y="41180"/>
                </a:cubicBezTo>
                <a:cubicBezTo>
                  <a:pt x="198635" y="35398"/>
                  <a:pt x="198749" y="28855"/>
                  <a:pt x="200993" y="23262"/>
                </a:cubicBezTo>
                <a:cubicBezTo>
                  <a:pt x="204075" y="17233"/>
                  <a:pt x="209610" y="12459"/>
                  <a:pt x="216381" y="11108"/>
                </a:cubicBezTo>
                <a:cubicBezTo>
                  <a:pt x="217611" y="10862"/>
                  <a:pt x="218852" y="10738"/>
                  <a:pt x="220095" y="10738"/>
                </a:cubicBezTo>
                <a:close/>
                <a:moveTo>
                  <a:pt x="222049" y="83901"/>
                </a:moveTo>
                <a:cubicBezTo>
                  <a:pt x="222658" y="85270"/>
                  <a:pt x="223552" y="86468"/>
                  <a:pt x="224959" y="86944"/>
                </a:cubicBezTo>
                <a:cubicBezTo>
                  <a:pt x="224750" y="87096"/>
                  <a:pt x="224579" y="87267"/>
                  <a:pt x="224389" y="87438"/>
                </a:cubicBezTo>
                <a:cubicBezTo>
                  <a:pt x="224370" y="87419"/>
                  <a:pt x="224351" y="87400"/>
                  <a:pt x="224332" y="87400"/>
                </a:cubicBezTo>
                <a:cubicBezTo>
                  <a:pt x="223190" y="86925"/>
                  <a:pt x="222335" y="85955"/>
                  <a:pt x="221992" y="84757"/>
                </a:cubicBezTo>
                <a:cubicBezTo>
                  <a:pt x="222011" y="84471"/>
                  <a:pt x="222030" y="84186"/>
                  <a:pt x="222049" y="83901"/>
                </a:cubicBezTo>
                <a:close/>
                <a:moveTo>
                  <a:pt x="193404" y="85974"/>
                </a:moveTo>
                <a:cubicBezTo>
                  <a:pt x="193892" y="85974"/>
                  <a:pt x="194400" y="86030"/>
                  <a:pt x="194889" y="86141"/>
                </a:cubicBezTo>
                <a:lnTo>
                  <a:pt x="194889" y="86141"/>
                </a:lnTo>
                <a:cubicBezTo>
                  <a:pt x="194442" y="86520"/>
                  <a:pt x="194144" y="87027"/>
                  <a:pt x="194032" y="87591"/>
                </a:cubicBezTo>
                <a:cubicBezTo>
                  <a:pt x="193727" y="87134"/>
                  <a:pt x="193385" y="86564"/>
                  <a:pt x="193328" y="86069"/>
                </a:cubicBezTo>
                <a:cubicBezTo>
                  <a:pt x="193347" y="86031"/>
                  <a:pt x="193366" y="86012"/>
                  <a:pt x="193404" y="85974"/>
                </a:cubicBezTo>
                <a:close/>
                <a:moveTo>
                  <a:pt x="208297" y="84661"/>
                </a:moveTo>
                <a:cubicBezTo>
                  <a:pt x="208449" y="85708"/>
                  <a:pt x="208697" y="86754"/>
                  <a:pt x="209001" y="87781"/>
                </a:cubicBezTo>
                <a:cubicBezTo>
                  <a:pt x="208887" y="87610"/>
                  <a:pt x="208773" y="87457"/>
                  <a:pt x="208659" y="87305"/>
                </a:cubicBezTo>
                <a:cubicBezTo>
                  <a:pt x="208392" y="86906"/>
                  <a:pt x="208107" y="86525"/>
                  <a:pt x="207803" y="86164"/>
                </a:cubicBezTo>
                <a:cubicBezTo>
                  <a:pt x="207974" y="85651"/>
                  <a:pt x="208145" y="85156"/>
                  <a:pt x="208297" y="84661"/>
                </a:cubicBezTo>
                <a:close/>
                <a:moveTo>
                  <a:pt x="195363" y="86259"/>
                </a:moveTo>
                <a:cubicBezTo>
                  <a:pt x="195477" y="86297"/>
                  <a:pt x="195572" y="86335"/>
                  <a:pt x="195686" y="86392"/>
                </a:cubicBezTo>
                <a:cubicBezTo>
                  <a:pt x="196010" y="86659"/>
                  <a:pt x="196238" y="87020"/>
                  <a:pt x="196352" y="87419"/>
                </a:cubicBezTo>
                <a:cubicBezTo>
                  <a:pt x="196198" y="87250"/>
                  <a:pt x="195983" y="87156"/>
                  <a:pt x="195755" y="87156"/>
                </a:cubicBezTo>
                <a:cubicBezTo>
                  <a:pt x="195701" y="87156"/>
                  <a:pt x="195646" y="87161"/>
                  <a:pt x="195591" y="87172"/>
                </a:cubicBezTo>
                <a:cubicBezTo>
                  <a:pt x="195154" y="87267"/>
                  <a:pt x="194830" y="87648"/>
                  <a:pt x="194792" y="88104"/>
                </a:cubicBezTo>
                <a:cubicBezTo>
                  <a:pt x="194754" y="88009"/>
                  <a:pt x="194735" y="87895"/>
                  <a:pt x="194716" y="87800"/>
                </a:cubicBezTo>
                <a:cubicBezTo>
                  <a:pt x="194678" y="87267"/>
                  <a:pt x="194983" y="86716"/>
                  <a:pt x="195363" y="86259"/>
                </a:cubicBezTo>
                <a:close/>
                <a:moveTo>
                  <a:pt x="195742" y="88042"/>
                </a:moveTo>
                <a:cubicBezTo>
                  <a:pt x="195755" y="88042"/>
                  <a:pt x="195769" y="88043"/>
                  <a:pt x="195781" y="88047"/>
                </a:cubicBezTo>
                <a:cubicBezTo>
                  <a:pt x="195934" y="88123"/>
                  <a:pt x="195991" y="88313"/>
                  <a:pt x="195896" y="88447"/>
                </a:cubicBezTo>
                <a:lnTo>
                  <a:pt x="195839" y="88485"/>
                </a:lnTo>
                <a:cubicBezTo>
                  <a:pt x="195820" y="88409"/>
                  <a:pt x="195743" y="88332"/>
                  <a:pt x="195667" y="88294"/>
                </a:cubicBezTo>
                <a:cubicBezTo>
                  <a:pt x="195496" y="88191"/>
                  <a:pt x="195619" y="88042"/>
                  <a:pt x="195742" y="88042"/>
                </a:cubicBezTo>
                <a:close/>
                <a:moveTo>
                  <a:pt x="221897" y="85708"/>
                </a:moveTo>
                <a:cubicBezTo>
                  <a:pt x="222258" y="86659"/>
                  <a:pt x="222981" y="87457"/>
                  <a:pt x="223894" y="87933"/>
                </a:cubicBezTo>
                <a:cubicBezTo>
                  <a:pt x="223666" y="88161"/>
                  <a:pt x="223438" y="88409"/>
                  <a:pt x="223229" y="88637"/>
                </a:cubicBezTo>
                <a:cubicBezTo>
                  <a:pt x="222772" y="88351"/>
                  <a:pt x="222373" y="87971"/>
                  <a:pt x="222068" y="87534"/>
                </a:cubicBezTo>
                <a:cubicBezTo>
                  <a:pt x="221935" y="87324"/>
                  <a:pt x="221821" y="87096"/>
                  <a:pt x="221707" y="86868"/>
                </a:cubicBezTo>
                <a:cubicBezTo>
                  <a:pt x="221783" y="86487"/>
                  <a:pt x="221840" y="86088"/>
                  <a:pt x="221897" y="85708"/>
                </a:cubicBezTo>
                <a:close/>
                <a:moveTo>
                  <a:pt x="179081" y="84243"/>
                </a:moveTo>
                <a:lnTo>
                  <a:pt x="179081" y="84243"/>
                </a:lnTo>
                <a:cubicBezTo>
                  <a:pt x="178739" y="86050"/>
                  <a:pt x="178358" y="87838"/>
                  <a:pt x="177902" y="89645"/>
                </a:cubicBezTo>
                <a:lnTo>
                  <a:pt x="177788" y="89702"/>
                </a:lnTo>
                <a:cubicBezTo>
                  <a:pt x="178149" y="88313"/>
                  <a:pt x="178472" y="86925"/>
                  <a:pt x="178739" y="85536"/>
                </a:cubicBezTo>
                <a:cubicBezTo>
                  <a:pt x="178872" y="85118"/>
                  <a:pt x="178986" y="84680"/>
                  <a:pt x="179081" y="84243"/>
                </a:cubicBezTo>
                <a:close/>
                <a:moveTo>
                  <a:pt x="208659" y="73686"/>
                </a:moveTo>
                <a:cubicBezTo>
                  <a:pt x="210389" y="78898"/>
                  <a:pt x="211398" y="84319"/>
                  <a:pt x="212139" y="89797"/>
                </a:cubicBezTo>
                <a:cubicBezTo>
                  <a:pt x="211683" y="88237"/>
                  <a:pt x="211226" y="86678"/>
                  <a:pt x="210846" y="85099"/>
                </a:cubicBezTo>
                <a:cubicBezTo>
                  <a:pt x="209952" y="81333"/>
                  <a:pt x="209210" y="77510"/>
                  <a:pt x="208659" y="73686"/>
                </a:cubicBezTo>
                <a:close/>
                <a:moveTo>
                  <a:pt x="209096" y="79735"/>
                </a:moveTo>
                <a:cubicBezTo>
                  <a:pt x="209343" y="81390"/>
                  <a:pt x="209610" y="83026"/>
                  <a:pt x="209933" y="84642"/>
                </a:cubicBezTo>
                <a:cubicBezTo>
                  <a:pt x="210275" y="86430"/>
                  <a:pt x="210637" y="88275"/>
                  <a:pt x="211074" y="90101"/>
                </a:cubicBezTo>
                <a:cubicBezTo>
                  <a:pt x="210009" y="87857"/>
                  <a:pt x="209210" y="85479"/>
                  <a:pt x="208697" y="83045"/>
                </a:cubicBezTo>
                <a:cubicBezTo>
                  <a:pt x="208906" y="81960"/>
                  <a:pt x="209058" y="80857"/>
                  <a:pt x="209096" y="79735"/>
                </a:cubicBezTo>
                <a:close/>
                <a:moveTo>
                  <a:pt x="221555" y="87686"/>
                </a:moveTo>
                <a:cubicBezTo>
                  <a:pt x="221840" y="88275"/>
                  <a:pt x="222258" y="88770"/>
                  <a:pt x="222791" y="89169"/>
                </a:cubicBezTo>
                <a:cubicBezTo>
                  <a:pt x="222468" y="89531"/>
                  <a:pt x="222182" y="89911"/>
                  <a:pt x="221916" y="90311"/>
                </a:cubicBezTo>
                <a:cubicBezTo>
                  <a:pt x="221593" y="89968"/>
                  <a:pt x="221364" y="89531"/>
                  <a:pt x="221231" y="89074"/>
                </a:cubicBezTo>
                <a:cubicBezTo>
                  <a:pt x="221345" y="88618"/>
                  <a:pt x="221460" y="88142"/>
                  <a:pt x="221555" y="87686"/>
                </a:cubicBezTo>
                <a:close/>
                <a:moveTo>
                  <a:pt x="140621" y="75113"/>
                </a:moveTo>
                <a:lnTo>
                  <a:pt x="140621" y="75113"/>
                </a:lnTo>
                <a:cubicBezTo>
                  <a:pt x="140184" y="76996"/>
                  <a:pt x="139936" y="78936"/>
                  <a:pt x="139917" y="80876"/>
                </a:cubicBezTo>
                <a:cubicBezTo>
                  <a:pt x="139898" y="83140"/>
                  <a:pt x="140126" y="85422"/>
                  <a:pt x="140583" y="87667"/>
                </a:cubicBezTo>
                <a:cubicBezTo>
                  <a:pt x="140659" y="88599"/>
                  <a:pt x="140792" y="89531"/>
                  <a:pt x="140944" y="90444"/>
                </a:cubicBezTo>
                <a:cubicBezTo>
                  <a:pt x="140469" y="89626"/>
                  <a:pt x="139955" y="88808"/>
                  <a:pt x="139423" y="88009"/>
                </a:cubicBezTo>
                <a:cubicBezTo>
                  <a:pt x="138129" y="83863"/>
                  <a:pt x="138928" y="79393"/>
                  <a:pt x="140621" y="75113"/>
                </a:cubicBezTo>
                <a:close/>
                <a:moveTo>
                  <a:pt x="158291" y="39107"/>
                </a:moveTo>
                <a:cubicBezTo>
                  <a:pt x="158482" y="39810"/>
                  <a:pt x="158653" y="40533"/>
                  <a:pt x="158767" y="41275"/>
                </a:cubicBezTo>
                <a:cubicBezTo>
                  <a:pt x="159718" y="46924"/>
                  <a:pt x="158386" y="52117"/>
                  <a:pt x="155381" y="56910"/>
                </a:cubicBezTo>
                <a:cubicBezTo>
                  <a:pt x="152813" y="61000"/>
                  <a:pt x="149580" y="64614"/>
                  <a:pt x="147107" y="68760"/>
                </a:cubicBezTo>
                <a:cubicBezTo>
                  <a:pt x="143189" y="75531"/>
                  <a:pt x="141496" y="83368"/>
                  <a:pt x="142257" y="91167"/>
                </a:cubicBezTo>
                <a:cubicBezTo>
                  <a:pt x="140393" y="82683"/>
                  <a:pt x="142447" y="73820"/>
                  <a:pt x="147621" y="66573"/>
                </a:cubicBezTo>
                <a:cubicBezTo>
                  <a:pt x="150455" y="62635"/>
                  <a:pt x="153802" y="59040"/>
                  <a:pt x="156161" y="54780"/>
                </a:cubicBezTo>
                <a:cubicBezTo>
                  <a:pt x="158501" y="50633"/>
                  <a:pt x="159395" y="45802"/>
                  <a:pt x="158691" y="41085"/>
                </a:cubicBezTo>
                <a:lnTo>
                  <a:pt x="158672" y="41085"/>
                </a:lnTo>
                <a:cubicBezTo>
                  <a:pt x="158577" y="40419"/>
                  <a:pt x="158444" y="39753"/>
                  <a:pt x="158291" y="39107"/>
                </a:cubicBezTo>
                <a:close/>
                <a:moveTo>
                  <a:pt x="223182" y="90857"/>
                </a:moveTo>
                <a:lnTo>
                  <a:pt x="222962" y="91281"/>
                </a:lnTo>
                <a:cubicBezTo>
                  <a:pt x="222962" y="91262"/>
                  <a:pt x="222962" y="91224"/>
                  <a:pt x="222943" y="91205"/>
                </a:cubicBezTo>
                <a:cubicBezTo>
                  <a:pt x="223012" y="91084"/>
                  <a:pt x="223097" y="90964"/>
                  <a:pt x="223182" y="90857"/>
                </a:cubicBezTo>
                <a:close/>
                <a:moveTo>
                  <a:pt x="220965" y="90025"/>
                </a:moveTo>
                <a:cubicBezTo>
                  <a:pt x="221079" y="90368"/>
                  <a:pt x="221269" y="90672"/>
                  <a:pt x="221517" y="90957"/>
                </a:cubicBezTo>
                <a:cubicBezTo>
                  <a:pt x="221384" y="91167"/>
                  <a:pt x="221250" y="91395"/>
                  <a:pt x="221117" y="91623"/>
                </a:cubicBezTo>
                <a:cubicBezTo>
                  <a:pt x="220965" y="91452"/>
                  <a:pt x="220832" y="91281"/>
                  <a:pt x="220737" y="91090"/>
                </a:cubicBezTo>
                <a:cubicBezTo>
                  <a:pt x="220756" y="90900"/>
                  <a:pt x="220775" y="90729"/>
                  <a:pt x="220794" y="90539"/>
                </a:cubicBezTo>
                <a:cubicBezTo>
                  <a:pt x="220832" y="90349"/>
                  <a:pt x="220908" y="90196"/>
                  <a:pt x="220965" y="90025"/>
                </a:cubicBezTo>
                <a:close/>
                <a:moveTo>
                  <a:pt x="152300" y="66592"/>
                </a:moveTo>
                <a:lnTo>
                  <a:pt x="152300" y="66592"/>
                </a:lnTo>
                <a:cubicBezTo>
                  <a:pt x="151216" y="68323"/>
                  <a:pt x="150150" y="70073"/>
                  <a:pt x="149199" y="71860"/>
                </a:cubicBezTo>
                <a:cubicBezTo>
                  <a:pt x="145909" y="78042"/>
                  <a:pt x="144026" y="84852"/>
                  <a:pt x="143702" y="91851"/>
                </a:cubicBezTo>
                <a:cubicBezTo>
                  <a:pt x="143512" y="88485"/>
                  <a:pt x="143493" y="85118"/>
                  <a:pt x="144102" y="81770"/>
                </a:cubicBezTo>
                <a:cubicBezTo>
                  <a:pt x="145167" y="75912"/>
                  <a:pt x="148420" y="71404"/>
                  <a:pt x="152072" y="66877"/>
                </a:cubicBezTo>
                <a:cubicBezTo>
                  <a:pt x="152148" y="66782"/>
                  <a:pt x="152224" y="66687"/>
                  <a:pt x="152300" y="66592"/>
                </a:cubicBezTo>
                <a:close/>
                <a:moveTo>
                  <a:pt x="27264" y="91486"/>
                </a:moveTo>
                <a:cubicBezTo>
                  <a:pt x="26387" y="91747"/>
                  <a:pt x="25509" y="92009"/>
                  <a:pt x="24632" y="92289"/>
                </a:cubicBezTo>
                <a:cubicBezTo>
                  <a:pt x="25146" y="92118"/>
                  <a:pt x="25659" y="91946"/>
                  <a:pt x="26173" y="91794"/>
                </a:cubicBezTo>
                <a:lnTo>
                  <a:pt x="26154" y="91794"/>
                </a:lnTo>
                <a:cubicBezTo>
                  <a:pt x="26536" y="91685"/>
                  <a:pt x="26900" y="91593"/>
                  <a:pt x="27264" y="91486"/>
                </a:cubicBezTo>
                <a:close/>
                <a:moveTo>
                  <a:pt x="205444" y="59649"/>
                </a:moveTo>
                <a:cubicBezTo>
                  <a:pt x="206585" y="61247"/>
                  <a:pt x="207803" y="62788"/>
                  <a:pt x="209096" y="64271"/>
                </a:cubicBezTo>
                <a:cubicBezTo>
                  <a:pt x="213471" y="69331"/>
                  <a:pt x="217541" y="74257"/>
                  <a:pt x="218207" y="81181"/>
                </a:cubicBezTo>
                <a:cubicBezTo>
                  <a:pt x="218549" y="84985"/>
                  <a:pt x="218055" y="88827"/>
                  <a:pt x="216780" y="92422"/>
                </a:cubicBezTo>
                <a:cubicBezTo>
                  <a:pt x="217846" y="84015"/>
                  <a:pt x="214213" y="75284"/>
                  <a:pt x="209952" y="68056"/>
                </a:cubicBezTo>
                <a:cubicBezTo>
                  <a:pt x="209229" y="66858"/>
                  <a:pt x="208487" y="65641"/>
                  <a:pt x="207727" y="64423"/>
                </a:cubicBezTo>
                <a:cubicBezTo>
                  <a:pt x="206985" y="62826"/>
                  <a:pt x="206224" y="61228"/>
                  <a:pt x="205444" y="59649"/>
                </a:cubicBezTo>
                <a:close/>
                <a:moveTo>
                  <a:pt x="139993" y="92479"/>
                </a:moveTo>
                <a:lnTo>
                  <a:pt x="139993" y="92479"/>
                </a:lnTo>
                <a:cubicBezTo>
                  <a:pt x="140050" y="92536"/>
                  <a:pt x="140069" y="92612"/>
                  <a:pt x="140107" y="92669"/>
                </a:cubicBezTo>
                <a:cubicBezTo>
                  <a:pt x="140107" y="92688"/>
                  <a:pt x="140107" y="92707"/>
                  <a:pt x="140107" y="92726"/>
                </a:cubicBezTo>
                <a:cubicBezTo>
                  <a:pt x="140069" y="92631"/>
                  <a:pt x="140031" y="92555"/>
                  <a:pt x="139993" y="92479"/>
                </a:cubicBezTo>
                <a:close/>
                <a:moveTo>
                  <a:pt x="220661" y="91680"/>
                </a:moveTo>
                <a:cubicBezTo>
                  <a:pt x="220737" y="91794"/>
                  <a:pt x="220813" y="91927"/>
                  <a:pt x="220889" y="92042"/>
                </a:cubicBezTo>
                <a:cubicBezTo>
                  <a:pt x="220775" y="92270"/>
                  <a:pt x="220661" y="92536"/>
                  <a:pt x="220528" y="92802"/>
                </a:cubicBezTo>
                <a:cubicBezTo>
                  <a:pt x="220585" y="92422"/>
                  <a:pt x="220623" y="92042"/>
                  <a:pt x="220661" y="91680"/>
                </a:cubicBezTo>
                <a:close/>
                <a:moveTo>
                  <a:pt x="222620" y="91680"/>
                </a:moveTo>
                <a:cubicBezTo>
                  <a:pt x="222639" y="91699"/>
                  <a:pt x="222658" y="91699"/>
                  <a:pt x="222696" y="91699"/>
                </a:cubicBezTo>
                <a:cubicBezTo>
                  <a:pt x="222449" y="92061"/>
                  <a:pt x="222220" y="92460"/>
                  <a:pt x="221973" y="92840"/>
                </a:cubicBezTo>
                <a:cubicBezTo>
                  <a:pt x="222163" y="92441"/>
                  <a:pt x="222392" y="92061"/>
                  <a:pt x="222620" y="91680"/>
                </a:cubicBezTo>
                <a:close/>
                <a:moveTo>
                  <a:pt x="192091" y="88656"/>
                </a:moveTo>
                <a:lnTo>
                  <a:pt x="192091" y="88656"/>
                </a:lnTo>
                <a:cubicBezTo>
                  <a:pt x="192282" y="89074"/>
                  <a:pt x="192529" y="89474"/>
                  <a:pt x="192814" y="89835"/>
                </a:cubicBezTo>
                <a:cubicBezTo>
                  <a:pt x="192833" y="89854"/>
                  <a:pt x="192852" y="89854"/>
                  <a:pt x="192871" y="89873"/>
                </a:cubicBezTo>
                <a:cubicBezTo>
                  <a:pt x="192510" y="90995"/>
                  <a:pt x="192263" y="92156"/>
                  <a:pt x="192148" y="93316"/>
                </a:cubicBezTo>
                <a:cubicBezTo>
                  <a:pt x="192110" y="91775"/>
                  <a:pt x="192072" y="90216"/>
                  <a:pt x="192091" y="88656"/>
                </a:cubicBezTo>
                <a:close/>
                <a:moveTo>
                  <a:pt x="179405" y="70092"/>
                </a:moveTo>
                <a:lnTo>
                  <a:pt x="179405" y="70092"/>
                </a:lnTo>
                <a:cubicBezTo>
                  <a:pt x="179366" y="70453"/>
                  <a:pt x="179347" y="70833"/>
                  <a:pt x="179309" y="71195"/>
                </a:cubicBezTo>
                <a:cubicBezTo>
                  <a:pt x="177788" y="78347"/>
                  <a:pt x="175296" y="85232"/>
                  <a:pt x="171872" y="91699"/>
                </a:cubicBezTo>
                <a:cubicBezTo>
                  <a:pt x="171511" y="92346"/>
                  <a:pt x="171149" y="92993"/>
                  <a:pt x="170788" y="93639"/>
                </a:cubicBezTo>
                <a:cubicBezTo>
                  <a:pt x="173965" y="87172"/>
                  <a:pt x="176551" y="80439"/>
                  <a:pt x="178511" y="73496"/>
                </a:cubicBezTo>
                <a:cubicBezTo>
                  <a:pt x="178815" y="72374"/>
                  <a:pt x="179119" y="71233"/>
                  <a:pt x="179405" y="70092"/>
                </a:cubicBezTo>
                <a:close/>
                <a:moveTo>
                  <a:pt x="161449" y="46335"/>
                </a:moveTo>
                <a:lnTo>
                  <a:pt x="161449" y="46335"/>
                </a:lnTo>
                <a:cubicBezTo>
                  <a:pt x="161278" y="52916"/>
                  <a:pt x="159166" y="59136"/>
                  <a:pt x="156503" y="65203"/>
                </a:cubicBezTo>
                <a:cubicBezTo>
                  <a:pt x="152414" y="71461"/>
                  <a:pt x="149180" y="78251"/>
                  <a:pt x="147202" y="85632"/>
                </a:cubicBezTo>
                <a:cubicBezTo>
                  <a:pt x="146175" y="88332"/>
                  <a:pt x="145357" y="91109"/>
                  <a:pt x="144806" y="93944"/>
                </a:cubicBezTo>
                <a:cubicBezTo>
                  <a:pt x="144197" y="77396"/>
                  <a:pt x="160155" y="64842"/>
                  <a:pt x="161202" y="48389"/>
                </a:cubicBezTo>
                <a:cubicBezTo>
                  <a:pt x="161297" y="47704"/>
                  <a:pt x="161373" y="47019"/>
                  <a:pt x="161449" y="46335"/>
                </a:cubicBezTo>
                <a:close/>
                <a:moveTo>
                  <a:pt x="193157" y="90177"/>
                </a:moveTo>
                <a:cubicBezTo>
                  <a:pt x="193575" y="90539"/>
                  <a:pt x="194070" y="90805"/>
                  <a:pt x="194583" y="90995"/>
                </a:cubicBezTo>
                <a:cubicBezTo>
                  <a:pt x="193860" y="91946"/>
                  <a:pt x="193271" y="93012"/>
                  <a:pt x="192852" y="94153"/>
                </a:cubicBezTo>
                <a:cubicBezTo>
                  <a:pt x="192814" y="92821"/>
                  <a:pt x="192928" y="91490"/>
                  <a:pt x="193157" y="90177"/>
                </a:cubicBezTo>
                <a:close/>
                <a:moveTo>
                  <a:pt x="203028" y="58831"/>
                </a:moveTo>
                <a:lnTo>
                  <a:pt x="203028" y="58831"/>
                </a:lnTo>
                <a:cubicBezTo>
                  <a:pt x="204246" y="60866"/>
                  <a:pt x="205501" y="62826"/>
                  <a:pt x="206718" y="64785"/>
                </a:cubicBezTo>
                <a:cubicBezTo>
                  <a:pt x="207194" y="65527"/>
                  <a:pt x="207669" y="66306"/>
                  <a:pt x="208145" y="67086"/>
                </a:cubicBezTo>
                <a:cubicBezTo>
                  <a:pt x="212120" y="76045"/>
                  <a:pt x="215278" y="85841"/>
                  <a:pt x="213870" y="95617"/>
                </a:cubicBezTo>
                <a:cubicBezTo>
                  <a:pt x="213813" y="95370"/>
                  <a:pt x="213737" y="95123"/>
                  <a:pt x="213661" y="94857"/>
                </a:cubicBezTo>
                <a:cubicBezTo>
                  <a:pt x="212767" y="86697"/>
                  <a:pt x="211531" y="78537"/>
                  <a:pt x="208678" y="70795"/>
                </a:cubicBezTo>
                <a:cubicBezTo>
                  <a:pt x="207156" y="66649"/>
                  <a:pt x="205064" y="62750"/>
                  <a:pt x="203028" y="58831"/>
                </a:cubicBezTo>
                <a:close/>
                <a:moveTo>
                  <a:pt x="258759" y="94628"/>
                </a:moveTo>
                <a:cubicBezTo>
                  <a:pt x="258855" y="94876"/>
                  <a:pt x="258950" y="95142"/>
                  <a:pt x="259064" y="95389"/>
                </a:cubicBezTo>
                <a:cubicBezTo>
                  <a:pt x="259064" y="95484"/>
                  <a:pt x="259064" y="95598"/>
                  <a:pt x="259083" y="95693"/>
                </a:cubicBezTo>
                <a:cubicBezTo>
                  <a:pt x="258969" y="95332"/>
                  <a:pt x="258874" y="94971"/>
                  <a:pt x="258759" y="94628"/>
                </a:cubicBezTo>
                <a:close/>
                <a:moveTo>
                  <a:pt x="54457" y="73477"/>
                </a:moveTo>
                <a:lnTo>
                  <a:pt x="54457" y="73477"/>
                </a:lnTo>
                <a:cubicBezTo>
                  <a:pt x="52098" y="75893"/>
                  <a:pt x="49264" y="77795"/>
                  <a:pt x="46126" y="79050"/>
                </a:cubicBezTo>
                <a:cubicBezTo>
                  <a:pt x="39354" y="81827"/>
                  <a:pt x="31936" y="82208"/>
                  <a:pt x="24841" y="83767"/>
                </a:cubicBezTo>
                <a:cubicBezTo>
                  <a:pt x="18336" y="85194"/>
                  <a:pt x="11793" y="87286"/>
                  <a:pt x="6239" y="91090"/>
                </a:cubicBezTo>
                <a:cubicBezTo>
                  <a:pt x="4051" y="92593"/>
                  <a:pt x="2054" y="94362"/>
                  <a:pt x="304" y="96359"/>
                </a:cubicBezTo>
                <a:lnTo>
                  <a:pt x="304" y="96359"/>
                </a:lnTo>
                <a:cubicBezTo>
                  <a:pt x="6201" y="88066"/>
                  <a:pt x="16149" y="82931"/>
                  <a:pt x="26249" y="80743"/>
                </a:cubicBezTo>
                <a:cubicBezTo>
                  <a:pt x="33534" y="79164"/>
                  <a:pt x="41332" y="79564"/>
                  <a:pt x="48370" y="76882"/>
                </a:cubicBezTo>
                <a:cubicBezTo>
                  <a:pt x="50557" y="76083"/>
                  <a:pt x="52612" y="74923"/>
                  <a:pt x="54457" y="73477"/>
                </a:cubicBezTo>
                <a:close/>
                <a:moveTo>
                  <a:pt x="66116" y="83596"/>
                </a:moveTo>
                <a:lnTo>
                  <a:pt x="66116" y="83596"/>
                </a:lnTo>
                <a:cubicBezTo>
                  <a:pt x="65241" y="84357"/>
                  <a:pt x="64328" y="85080"/>
                  <a:pt x="63377" y="85746"/>
                </a:cubicBezTo>
                <a:cubicBezTo>
                  <a:pt x="60600" y="87343"/>
                  <a:pt x="57633" y="88561"/>
                  <a:pt x="54552" y="89398"/>
                </a:cubicBezTo>
                <a:cubicBezTo>
                  <a:pt x="42588" y="92688"/>
                  <a:pt x="29901" y="91794"/>
                  <a:pt x="18317" y="96511"/>
                </a:cubicBezTo>
                <a:cubicBezTo>
                  <a:pt x="25944" y="92802"/>
                  <a:pt x="34390" y="91338"/>
                  <a:pt x="42664" y="89816"/>
                </a:cubicBezTo>
                <a:lnTo>
                  <a:pt x="42645" y="89816"/>
                </a:lnTo>
                <a:cubicBezTo>
                  <a:pt x="44813" y="89417"/>
                  <a:pt x="46962" y="89017"/>
                  <a:pt x="49131" y="88542"/>
                </a:cubicBezTo>
                <a:cubicBezTo>
                  <a:pt x="49210" y="88605"/>
                  <a:pt x="49303" y="88636"/>
                  <a:pt x="49394" y="88636"/>
                </a:cubicBezTo>
                <a:cubicBezTo>
                  <a:pt x="49520" y="88636"/>
                  <a:pt x="49643" y="88576"/>
                  <a:pt x="49720" y="88466"/>
                </a:cubicBezTo>
                <a:lnTo>
                  <a:pt x="49739" y="88447"/>
                </a:lnTo>
                <a:cubicBezTo>
                  <a:pt x="55579" y="87762"/>
                  <a:pt x="61418" y="86697"/>
                  <a:pt x="66116" y="83596"/>
                </a:cubicBezTo>
                <a:close/>
                <a:moveTo>
                  <a:pt x="284247" y="53486"/>
                </a:moveTo>
                <a:cubicBezTo>
                  <a:pt x="279930" y="61456"/>
                  <a:pt x="274699" y="69026"/>
                  <a:pt x="271104" y="77319"/>
                </a:cubicBezTo>
                <a:cubicBezTo>
                  <a:pt x="268422" y="83463"/>
                  <a:pt x="266729" y="90006"/>
                  <a:pt x="266957" y="96702"/>
                </a:cubicBezTo>
                <a:cubicBezTo>
                  <a:pt x="265968" y="88485"/>
                  <a:pt x="267205" y="80173"/>
                  <a:pt x="271047" y="72773"/>
                </a:cubicBezTo>
                <a:lnTo>
                  <a:pt x="271047" y="72754"/>
                </a:lnTo>
                <a:cubicBezTo>
                  <a:pt x="274204" y="66725"/>
                  <a:pt x="278541" y="61418"/>
                  <a:pt x="282516" y="55921"/>
                </a:cubicBezTo>
                <a:cubicBezTo>
                  <a:pt x="283106" y="55122"/>
                  <a:pt x="283677" y="54304"/>
                  <a:pt x="284247" y="53486"/>
                </a:cubicBezTo>
                <a:close/>
                <a:moveTo>
                  <a:pt x="203561" y="55788"/>
                </a:moveTo>
                <a:cubicBezTo>
                  <a:pt x="204208" y="56625"/>
                  <a:pt x="204854" y="57443"/>
                  <a:pt x="205539" y="58242"/>
                </a:cubicBezTo>
                <a:cubicBezTo>
                  <a:pt x="208963" y="62141"/>
                  <a:pt x="213014" y="65508"/>
                  <a:pt x="216134" y="69673"/>
                </a:cubicBezTo>
                <a:cubicBezTo>
                  <a:pt x="219234" y="73858"/>
                  <a:pt x="220889" y="78765"/>
                  <a:pt x="220566" y="84034"/>
                </a:cubicBezTo>
                <a:cubicBezTo>
                  <a:pt x="220280" y="88637"/>
                  <a:pt x="218664" y="93050"/>
                  <a:pt x="216115" y="96873"/>
                </a:cubicBezTo>
                <a:cubicBezTo>
                  <a:pt x="219596" y="89873"/>
                  <a:pt x="220661" y="81447"/>
                  <a:pt x="217332" y="74200"/>
                </a:cubicBezTo>
                <a:cubicBezTo>
                  <a:pt x="215240" y="69654"/>
                  <a:pt x="211569" y="66154"/>
                  <a:pt x="208373" y="62407"/>
                </a:cubicBezTo>
                <a:cubicBezTo>
                  <a:pt x="206699" y="60448"/>
                  <a:pt x="205159" y="58375"/>
                  <a:pt x="203770" y="56206"/>
                </a:cubicBezTo>
                <a:lnTo>
                  <a:pt x="203561" y="55788"/>
                </a:lnTo>
                <a:close/>
                <a:moveTo>
                  <a:pt x="211283" y="72735"/>
                </a:moveTo>
                <a:lnTo>
                  <a:pt x="211283" y="72735"/>
                </a:lnTo>
                <a:cubicBezTo>
                  <a:pt x="215164" y="80401"/>
                  <a:pt x="217655" y="88903"/>
                  <a:pt x="214498" y="97025"/>
                </a:cubicBezTo>
                <a:cubicBezTo>
                  <a:pt x="215944" y="88808"/>
                  <a:pt x="214194" y="80515"/>
                  <a:pt x="211283" y="72735"/>
                </a:cubicBezTo>
                <a:close/>
                <a:moveTo>
                  <a:pt x="194887" y="91071"/>
                </a:moveTo>
                <a:cubicBezTo>
                  <a:pt x="195198" y="91166"/>
                  <a:pt x="195508" y="91203"/>
                  <a:pt x="195818" y="91203"/>
                </a:cubicBezTo>
                <a:cubicBezTo>
                  <a:pt x="195945" y="91203"/>
                  <a:pt x="196073" y="91197"/>
                  <a:pt x="196200" y="91186"/>
                </a:cubicBezTo>
                <a:lnTo>
                  <a:pt x="196200" y="91186"/>
                </a:lnTo>
                <a:cubicBezTo>
                  <a:pt x="195268" y="92916"/>
                  <a:pt x="194089" y="94533"/>
                  <a:pt x="193347" y="96359"/>
                </a:cubicBezTo>
                <a:cubicBezTo>
                  <a:pt x="193233" y="96626"/>
                  <a:pt x="193119" y="96911"/>
                  <a:pt x="193004" y="97196"/>
                </a:cubicBezTo>
                <a:cubicBezTo>
                  <a:pt x="193347" y="95104"/>
                  <a:pt x="194032" y="93126"/>
                  <a:pt x="194887" y="91071"/>
                </a:cubicBezTo>
                <a:close/>
                <a:moveTo>
                  <a:pt x="84567" y="75874"/>
                </a:moveTo>
                <a:cubicBezTo>
                  <a:pt x="82569" y="85403"/>
                  <a:pt x="77510" y="96017"/>
                  <a:pt x="67714" y="99022"/>
                </a:cubicBezTo>
                <a:cubicBezTo>
                  <a:pt x="67448" y="99017"/>
                  <a:pt x="67182" y="99015"/>
                  <a:pt x="66915" y="99015"/>
                </a:cubicBezTo>
                <a:cubicBezTo>
                  <a:pt x="66116" y="99015"/>
                  <a:pt x="65318" y="99036"/>
                  <a:pt x="64519" y="99079"/>
                </a:cubicBezTo>
                <a:cubicBezTo>
                  <a:pt x="73953" y="94248"/>
                  <a:pt x="81162" y="85917"/>
                  <a:pt x="84567" y="75874"/>
                </a:cubicBezTo>
                <a:close/>
                <a:moveTo>
                  <a:pt x="85898" y="84167"/>
                </a:moveTo>
                <a:lnTo>
                  <a:pt x="85898" y="84167"/>
                </a:lnTo>
                <a:cubicBezTo>
                  <a:pt x="82931" y="88675"/>
                  <a:pt x="81352" y="93925"/>
                  <a:pt x="81314" y="99326"/>
                </a:cubicBezTo>
                <a:cubicBezTo>
                  <a:pt x="80820" y="93867"/>
                  <a:pt x="82455" y="88428"/>
                  <a:pt x="85898" y="84167"/>
                </a:cubicBezTo>
                <a:close/>
                <a:moveTo>
                  <a:pt x="71766" y="98661"/>
                </a:moveTo>
                <a:lnTo>
                  <a:pt x="71766" y="98661"/>
                </a:lnTo>
                <a:cubicBezTo>
                  <a:pt x="71728" y="98756"/>
                  <a:pt x="71671" y="98851"/>
                  <a:pt x="71651" y="98965"/>
                </a:cubicBezTo>
                <a:cubicBezTo>
                  <a:pt x="71594" y="99098"/>
                  <a:pt x="71575" y="99231"/>
                  <a:pt x="71575" y="99384"/>
                </a:cubicBezTo>
                <a:cubicBezTo>
                  <a:pt x="71271" y="99345"/>
                  <a:pt x="70967" y="99307"/>
                  <a:pt x="70662" y="99269"/>
                </a:cubicBezTo>
                <a:cubicBezTo>
                  <a:pt x="71024" y="99079"/>
                  <a:pt x="71404" y="98870"/>
                  <a:pt x="71766" y="98661"/>
                </a:cubicBezTo>
                <a:close/>
                <a:moveTo>
                  <a:pt x="74371" y="96892"/>
                </a:moveTo>
                <a:lnTo>
                  <a:pt x="74371" y="96892"/>
                </a:lnTo>
                <a:cubicBezTo>
                  <a:pt x="73896" y="97596"/>
                  <a:pt x="73611" y="98413"/>
                  <a:pt x="73535" y="99269"/>
                </a:cubicBezTo>
                <a:cubicBezTo>
                  <a:pt x="73516" y="99441"/>
                  <a:pt x="73516" y="99593"/>
                  <a:pt x="73535" y="99745"/>
                </a:cubicBezTo>
                <a:cubicBezTo>
                  <a:pt x="73116" y="99650"/>
                  <a:pt x="72698" y="99574"/>
                  <a:pt x="72260" y="99498"/>
                </a:cubicBezTo>
                <a:cubicBezTo>
                  <a:pt x="72260" y="99231"/>
                  <a:pt x="72317" y="98965"/>
                  <a:pt x="72431" y="98718"/>
                </a:cubicBezTo>
                <a:cubicBezTo>
                  <a:pt x="72679" y="98318"/>
                  <a:pt x="73021" y="97976"/>
                  <a:pt x="73401" y="97691"/>
                </a:cubicBezTo>
                <a:cubicBezTo>
                  <a:pt x="73687" y="97481"/>
                  <a:pt x="73953" y="97253"/>
                  <a:pt x="74200" y="97025"/>
                </a:cubicBezTo>
                <a:lnTo>
                  <a:pt x="74371" y="96892"/>
                </a:lnTo>
                <a:close/>
                <a:moveTo>
                  <a:pt x="82950" y="87648"/>
                </a:moveTo>
                <a:cubicBezTo>
                  <a:pt x="81010" y="91452"/>
                  <a:pt x="80230" y="95751"/>
                  <a:pt x="80724" y="100011"/>
                </a:cubicBezTo>
                <a:cubicBezTo>
                  <a:pt x="79792" y="95827"/>
                  <a:pt x="80724" y="91357"/>
                  <a:pt x="82950" y="87648"/>
                </a:cubicBezTo>
                <a:close/>
                <a:moveTo>
                  <a:pt x="76274" y="95199"/>
                </a:moveTo>
                <a:cubicBezTo>
                  <a:pt x="75589" y="96264"/>
                  <a:pt x="75075" y="97405"/>
                  <a:pt x="74980" y="98699"/>
                </a:cubicBezTo>
                <a:cubicBezTo>
                  <a:pt x="74942" y="99174"/>
                  <a:pt x="74980" y="99669"/>
                  <a:pt x="75094" y="100125"/>
                </a:cubicBezTo>
                <a:cubicBezTo>
                  <a:pt x="74828" y="100049"/>
                  <a:pt x="74543" y="99992"/>
                  <a:pt x="74276" y="99916"/>
                </a:cubicBezTo>
                <a:cubicBezTo>
                  <a:pt x="73896" y="98756"/>
                  <a:pt x="74790" y="97025"/>
                  <a:pt x="75684" y="95751"/>
                </a:cubicBezTo>
                <a:cubicBezTo>
                  <a:pt x="75874" y="95560"/>
                  <a:pt x="76083" y="95389"/>
                  <a:pt x="76274" y="95199"/>
                </a:cubicBezTo>
                <a:close/>
                <a:moveTo>
                  <a:pt x="78385" y="92840"/>
                </a:moveTo>
                <a:lnTo>
                  <a:pt x="78385" y="92840"/>
                </a:lnTo>
                <a:cubicBezTo>
                  <a:pt x="76787" y="95123"/>
                  <a:pt x="75608" y="98204"/>
                  <a:pt x="76673" y="100620"/>
                </a:cubicBezTo>
                <a:cubicBezTo>
                  <a:pt x="76369" y="100525"/>
                  <a:pt x="76064" y="100430"/>
                  <a:pt x="75779" y="100335"/>
                </a:cubicBezTo>
                <a:cubicBezTo>
                  <a:pt x="74999" y="98642"/>
                  <a:pt x="76140" y="96036"/>
                  <a:pt x="77301" y="94115"/>
                </a:cubicBezTo>
                <a:cubicBezTo>
                  <a:pt x="77681" y="93696"/>
                  <a:pt x="78042" y="93278"/>
                  <a:pt x="78385" y="92840"/>
                </a:cubicBezTo>
                <a:close/>
                <a:moveTo>
                  <a:pt x="77966" y="94381"/>
                </a:moveTo>
                <a:lnTo>
                  <a:pt x="77966" y="94381"/>
                </a:lnTo>
                <a:cubicBezTo>
                  <a:pt x="77738" y="95066"/>
                  <a:pt x="77548" y="95751"/>
                  <a:pt x="77396" y="96473"/>
                </a:cubicBezTo>
                <a:cubicBezTo>
                  <a:pt x="77091" y="97957"/>
                  <a:pt x="77149" y="99669"/>
                  <a:pt x="77757" y="101019"/>
                </a:cubicBezTo>
                <a:cubicBezTo>
                  <a:pt x="77662" y="101000"/>
                  <a:pt x="77586" y="100962"/>
                  <a:pt x="77510" y="100924"/>
                </a:cubicBezTo>
                <a:cubicBezTo>
                  <a:pt x="76140" y="99022"/>
                  <a:pt x="76882" y="96587"/>
                  <a:pt x="77966" y="94381"/>
                </a:cubicBezTo>
                <a:close/>
                <a:moveTo>
                  <a:pt x="180565" y="50443"/>
                </a:moveTo>
                <a:cubicBezTo>
                  <a:pt x="171130" y="66991"/>
                  <a:pt x="159832" y="82512"/>
                  <a:pt x="152091" y="99992"/>
                </a:cubicBezTo>
                <a:lnTo>
                  <a:pt x="152072" y="99992"/>
                </a:lnTo>
                <a:cubicBezTo>
                  <a:pt x="151900" y="100392"/>
                  <a:pt x="151729" y="100772"/>
                  <a:pt x="151558" y="101171"/>
                </a:cubicBezTo>
                <a:cubicBezTo>
                  <a:pt x="157226" y="85441"/>
                  <a:pt x="166699" y="71195"/>
                  <a:pt x="176000" y="57272"/>
                </a:cubicBezTo>
                <a:cubicBezTo>
                  <a:pt x="177521" y="55008"/>
                  <a:pt x="179043" y="52726"/>
                  <a:pt x="180565" y="50443"/>
                </a:cubicBezTo>
                <a:close/>
                <a:moveTo>
                  <a:pt x="197760" y="90254"/>
                </a:moveTo>
                <a:lnTo>
                  <a:pt x="197760" y="90254"/>
                </a:lnTo>
                <a:cubicBezTo>
                  <a:pt x="197703" y="90729"/>
                  <a:pt x="197588" y="91186"/>
                  <a:pt x="197436" y="91642"/>
                </a:cubicBezTo>
                <a:cubicBezTo>
                  <a:pt x="196675" y="93867"/>
                  <a:pt x="195268" y="95808"/>
                  <a:pt x="194355" y="97957"/>
                </a:cubicBezTo>
                <a:cubicBezTo>
                  <a:pt x="193822" y="99155"/>
                  <a:pt x="193385" y="100392"/>
                  <a:pt x="193023" y="101647"/>
                </a:cubicBezTo>
                <a:cubicBezTo>
                  <a:pt x="193176" y="99612"/>
                  <a:pt x="193651" y="97615"/>
                  <a:pt x="194431" y="95732"/>
                </a:cubicBezTo>
                <a:cubicBezTo>
                  <a:pt x="195116" y="94115"/>
                  <a:pt x="196067" y="92631"/>
                  <a:pt x="196771" y="91052"/>
                </a:cubicBezTo>
                <a:cubicBezTo>
                  <a:pt x="197170" y="90900"/>
                  <a:pt x="197531" y="90615"/>
                  <a:pt x="197760" y="90254"/>
                </a:cubicBezTo>
                <a:close/>
                <a:moveTo>
                  <a:pt x="78404" y="94685"/>
                </a:moveTo>
                <a:cubicBezTo>
                  <a:pt x="78347" y="95047"/>
                  <a:pt x="78290" y="95427"/>
                  <a:pt x="78271" y="95789"/>
                </a:cubicBezTo>
                <a:cubicBezTo>
                  <a:pt x="78100" y="97938"/>
                  <a:pt x="78499" y="100068"/>
                  <a:pt x="79583" y="101837"/>
                </a:cubicBezTo>
                <a:cubicBezTo>
                  <a:pt x="79241" y="101685"/>
                  <a:pt x="78898" y="101514"/>
                  <a:pt x="78575" y="101362"/>
                </a:cubicBezTo>
                <a:cubicBezTo>
                  <a:pt x="77377" y="99631"/>
                  <a:pt x="77757" y="96854"/>
                  <a:pt x="78404" y="94685"/>
                </a:cubicBezTo>
                <a:close/>
                <a:moveTo>
                  <a:pt x="191350" y="85327"/>
                </a:moveTo>
                <a:cubicBezTo>
                  <a:pt x="191235" y="88865"/>
                  <a:pt x="191312" y="92403"/>
                  <a:pt x="191483" y="95979"/>
                </a:cubicBezTo>
                <a:cubicBezTo>
                  <a:pt x="191578" y="97957"/>
                  <a:pt x="191692" y="99935"/>
                  <a:pt x="191768" y="101913"/>
                </a:cubicBezTo>
                <a:cubicBezTo>
                  <a:pt x="191407" y="99193"/>
                  <a:pt x="190969" y="96473"/>
                  <a:pt x="190798" y="93715"/>
                </a:cubicBezTo>
                <a:cubicBezTo>
                  <a:pt x="190608" y="90881"/>
                  <a:pt x="190912" y="88104"/>
                  <a:pt x="191350" y="85327"/>
                </a:cubicBezTo>
                <a:close/>
                <a:moveTo>
                  <a:pt x="81599" y="88694"/>
                </a:moveTo>
                <a:cubicBezTo>
                  <a:pt x="79526" y="92935"/>
                  <a:pt x="79032" y="97938"/>
                  <a:pt x="80724" y="102351"/>
                </a:cubicBezTo>
                <a:cubicBezTo>
                  <a:pt x="77187" y="98452"/>
                  <a:pt x="78994" y="93050"/>
                  <a:pt x="81599" y="88694"/>
                </a:cubicBezTo>
                <a:close/>
                <a:moveTo>
                  <a:pt x="178663" y="47590"/>
                </a:moveTo>
                <a:lnTo>
                  <a:pt x="178663" y="47590"/>
                </a:lnTo>
                <a:cubicBezTo>
                  <a:pt x="166642" y="62141"/>
                  <a:pt x="156370" y="78518"/>
                  <a:pt x="150702" y="96378"/>
                </a:cubicBezTo>
                <a:cubicBezTo>
                  <a:pt x="149998" y="98623"/>
                  <a:pt x="149371" y="100886"/>
                  <a:pt x="148838" y="103150"/>
                </a:cubicBezTo>
                <a:cubicBezTo>
                  <a:pt x="153023" y="83710"/>
                  <a:pt x="163408" y="65907"/>
                  <a:pt x="176057" y="50652"/>
                </a:cubicBezTo>
                <a:cubicBezTo>
                  <a:pt x="176913" y="49606"/>
                  <a:pt x="177788" y="48598"/>
                  <a:pt x="178663" y="47590"/>
                </a:cubicBezTo>
                <a:close/>
                <a:moveTo>
                  <a:pt x="66573" y="101932"/>
                </a:moveTo>
                <a:lnTo>
                  <a:pt x="66288" y="101970"/>
                </a:lnTo>
                <a:cubicBezTo>
                  <a:pt x="65641" y="102008"/>
                  <a:pt x="65032" y="102065"/>
                  <a:pt x="64405" y="102161"/>
                </a:cubicBezTo>
                <a:cubicBezTo>
                  <a:pt x="62369" y="102313"/>
                  <a:pt x="60372" y="102693"/>
                  <a:pt x="58413" y="103264"/>
                </a:cubicBezTo>
                <a:lnTo>
                  <a:pt x="59250" y="102997"/>
                </a:lnTo>
                <a:cubicBezTo>
                  <a:pt x="61647" y="102408"/>
                  <a:pt x="64100" y="102065"/>
                  <a:pt x="66573" y="101932"/>
                </a:cubicBezTo>
                <a:close/>
                <a:moveTo>
                  <a:pt x="109570" y="83855"/>
                </a:moveTo>
                <a:cubicBezTo>
                  <a:pt x="109917" y="83855"/>
                  <a:pt x="110269" y="83870"/>
                  <a:pt x="110625" y="83901"/>
                </a:cubicBezTo>
                <a:cubicBezTo>
                  <a:pt x="116274" y="84376"/>
                  <a:pt x="120839" y="88332"/>
                  <a:pt x="123426" y="93202"/>
                </a:cubicBezTo>
                <a:cubicBezTo>
                  <a:pt x="125062" y="96321"/>
                  <a:pt x="125899" y="99764"/>
                  <a:pt x="126298" y="103264"/>
                </a:cubicBezTo>
                <a:lnTo>
                  <a:pt x="126146" y="102864"/>
                </a:lnTo>
                <a:cubicBezTo>
                  <a:pt x="126032" y="100677"/>
                  <a:pt x="125480" y="98528"/>
                  <a:pt x="124529" y="96568"/>
                </a:cubicBezTo>
                <a:cubicBezTo>
                  <a:pt x="124472" y="96454"/>
                  <a:pt x="124396" y="96340"/>
                  <a:pt x="124320" y="96207"/>
                </a:cubicBezTo>
                <a:cubicBezTo>
                  <a:pt x="122610" y="89855"/>
                  <a:pt x="116890" y="85249"/>
                  <a:pt x="110186" y="85249"/>
                </a:cubicBezTo>
                <a:cubicBezTo>
                  <a:pt x="110104" y="85249"/>
                  <a:pt x="110022" y="85250"/>
                  <a:pt x="109940" y="85251"/>
                </a:cubicBezTo>
                <a:cubicBezTo>
                  <a:pt x="106060" y="85327"/>
                  <a:pt x="102123" y="87153"/>
                  <a:pt x="99441" y="90044"/>
                </a:cubicBezTo>
                <a:cubicBezTo>
                  <a:pt x="101540" y="86287"/>
                  <a:pt x="105144" y="83855"/>
                  <a:pt x="109570" y="83855"/>
                </a:cubicBezTo>
                <a:close/>
                <a:moveTo>
                  <a:pt x="91167" y="79507"/>
                </a:moveTo>
                <a:cubicBezTo>
                  <a:pt x="88257" y="82094"/>
                  <a:pt x="85898" y="85270"/>
                  <a:pt x="84281" y="88808"/>
                </a:cubicBezTo>
                <a:cubicBezTo>
                  <a:pt x="82189" y="93373"/>
                  <a:pt x="81485" y="98432"/>
                  <a:pt x="82265" y="103378"/>
                </a:cubicBezTo>
                <a:lnTo>
                  <a:pt x="82189" y="103321"/>
                </a:lnTo>
                <a:cubicBezTo>
                  <a:pt x="80858" y="94838"/>
                  <a:pt x="83749" y="86678"/>
                  <a:pt x="89379" y="80762"/>
                </a:cubicBezTo>
                <a:cubicBezTo>
                  <a:pt x="89950" y="80325"/>
                  <a:pt x="90539" y="79906"/>
                  <a:pt x="91148" y="79507"/>
                </a:cubicBezTo>
                <a:close/>
                <a:moveTo>
                  <a:pt x="73287" y="103207"/>
                </a:moveTo>
                <a:cubicBezTo>
                  <a:pt x="74505" y="103207"/>
                  <a:pt x="75741" y="103302"/>
                  <a:pt x="76958" y="103454"/>
                </a:cubicBezTo>
                <a:cubicBezTo>
                  <a:pt x="75947" y="103332"/>
                  <a:pt x="74930" y="103274"/>
                  <a:pt x="73913" y="103274"/>
                </a:cubicBezTo>
                <a:cubicBezTo>
                  <a:pt x="73190" y="103274"/>
                  <a:pt x="72466" y="103303"/>
                  <a:pt x="71747" y="103359"/>
                </a:cubicBezTo>
                <a:lnTo>
                  <a:pt x="71747" y="103340"/>
                </a:lnTo>
                <a:cubicBezTo>
                  <a:pt x="72260" y="103283"/>
                  <a:pt x="72774" y="103245"/>
                  <a:pt x="73287" y="103207"/>
                </a:cubicBezTo>
                <a:close/>
                <a:moveTo>
                  <a:pt x="55217" y="80667"/>
                </a:moveTo>
                <a:cubicBezTo>
                  <a:pt x="55141" y="80800"/>
                  <a:pt x="55046" y="80933"/>
                  <a:pt x="54951" y="81067"/>
                </a:cubicBezTo>
                <a:cubicBezTo>
                  <a:pt x="54228" y="81713"/>
                  <a:pt x="53430" y="82322"/>
                  <a:pt x="52612" y="82873"/>
                </a:cubicBezTo>
                <a:cubicBezTo>
                  <a:pt x="47438" y="86240"/>
                  <a:pt x="41218" y="86545"/>
                  <a:pt x="35303" y="87438"/>
                </a:cubicBezTo>
                <a:cubicBezTo>
                  <a:pt x="25012" y="89036"/>
                  <a:pt x="15312" y="93278"/>
                  <a:pt x="7171" y="99745"/>
                </a:cubicBezTo>
                <a:cubicBezTo>
                  <a:pt x="5554" y="101019"/>
                  <a:pt x="3975" y="102389"/>
                  <a:pt x="2473" y="103815"/>
                </a:cubicBezTo>
                <a:cubicBezTo>
                  <a:pt x="7627" y="97786"/>
                  <a:pt x="14171" y="93069"/>
                  <a:pt x="21532" y="90082"/>
                </a:cubicBezTo>
                <a:cubicBezTo>
                  <a:pt x="27238" y="87781"/>
                  <a:pt x="33210" y="87039"/>
                  <a:pt x="39278" y="86164"/>
                </a:cubicBezTo>
                <a:cubicBezTo>
                  <a:pt x="44813" y="85365"/>
                  <a:pt x="50595" y="84129"/>
                  <a:pt x="55179" y="80705"/>
                </a:cubicBezTo>
                <a:lnTo>
                  <a:pt x="55217" y="80667"/>
                </a:lnTo>
                <a:close/>
                <a:moveTo>
                  <a:pt x="80059" y="103987"/>
                </a:moveTo>
                <a:lnTo>
                  <a:pt x="80515" y="104082"/>
                </a:lnTo>
                <a:lnTo>
                  <a:pt x="80515" y="104101"/>
                </a:lnTo>
                <a:lnTo>
                  <a:pt x="80477" y="104101"/>
                </a:lnTo>
                <a:cubicBezTo>
                  <a:pt x="80325" y="104063"/>
                  <a:pt x="80173" y="104025"/>
                  <a:pt x="80021" y="103987"/>
                </a:cubicBezTo>
                <a:close/>
                <a:moveTo>
                  <a:pt x="174573" y="64480"/>
                </a:moveTo>
                <a:lnTo>
                  <a:pt x="174573" y="64480"/>
                </a:lnTo>
                <a:cubicBezTo>
                  <a:pt x="167421" y="77681"/>
                  <a:pt x="159261" y="90387"/>
                  <a:pt x="153460" y="104215"/>
                </a:cubicBezTo>
                <a:cubicBezTo>
                  <a:pt x="154944" y="100201"/>
                  <a:pt x="156656" y="96245"/>
                  <a:pt x="158558" y="92365"/>
                </a:cubicBezTo>
                <a:cubicBezTo>
                  <a:pt x="161411" y="86487"/>
                  <a:pt x="164530" y="80762"/>
                  <a:pt x="167878" y="75151"/>
                </a:cubicBezTo>
                <a:cubicBezTo>
                  <a:pt x="170008" y="71556"/>
                  <a:pt x="172348" y="68056"/>
                  <a:pt x="174573" y="64480"/>
                </a:cubicBezTo>
                <a:close/>
                <a:moveTo>
                  <a:pt x="186461" y="36995"/>
                </a:moveTo>
                <a:lnTo>
                  <a:pt x="186461" y="36995"/>
                </a:lnTo>
                <a:cubicBezTo>
                  <a:pt x="169228" y="52688"/>
                  <a:pt x="153574" y="71062"/>
                  <a:pt x="148001" y="94210"/>
                </a:cubicBezTo>
                <a:cubicBezTo>
                  <a:pt x="147202" y="97500"/>
                  <a:pt x="146651" y="100848"/>
                  <a:pt x="146346" y="104234"/>
                </a:cubicBezTo>
                <a:cubicBezTo>
                  <a:pt x="146270" y="103968"/>
                  <a:pt x="146213" y="103701"/>
                  <a:pt x="146137" y="103454"/>
                </a:cubicBezTo>
                <a:cubicBezTo>
                  <a:pt x="146023" y="97976"/>
                  <a:pt x="146651" y="92498"/>
                  <a:pt x="147982" y="87191"/>
                </a:cubicBezTo>
                <a:cubicBezTo>
                  <a:pt x="148933" y="84395"/>
                  <a:pt x="150017" y="81675"/>
                  <a:pt x="151273" y="78993"/>
                </a:cubicBezTo>
                <a:cubicBezTo>
                  <a:pt x="153289" y="74618"/>
                  <a:pt x="155514" y="70320"/>
                  <a:pt x="157454" y="65907"/>
                </a:cubicBezTo>
                <a:cubicBezTo>
                  <a:pt x="162400" y="58394"/>
                  <a:pt x="168582" y="51717"/>
                  <a:pt x="175315" y="45802"/>
                </a:cubicBezTo>
                <a:cubicBezTo>
                  <a:pt x="178891" y="42683"/>
                  <a:pt x="182619" y="39772"/>
                  <a:pt x="186461" y="36995"/>
                </a:cubicBezTo>
                <a:close/>
                <a:moveTo>
                  <a:pt x="182809" y="105204"/>
                </a:moveTo>
                <a:lnTo>
                  <a:pt x="182809" y="105204"/>
                </a:lnTo>
                <a:cubicBezTo>
                  <a:pt x="182809" y="105204"/>
                  <a:pt x="182809" y="105204"/>
                  <a:pt x="182809" y="105204"/>
                </a:cubicBezTo>
                <a:close/>
                <a:moveTo>
                  <a:pt x="80629" y="105432"/>
                </a:moveTo>
                <a:lnTo>
                  <a:pt x="80724" y="105546"/>
                </a:lnTo>
                <a:cubicBezTo>
                  <a:pt x="80667" y="105508"/>
                  <a:pt x="80610" y="105489"/>
                  <a:pt x="80534" y="105451"/>
                </a:cubicBezTo>
                <a:lnTo>
                  <a:pt x="80629" y="105432"/>
                </a:lnTo>
                <a:close/>
                <a:moveTo>
                  <a:pt x="191350" y="72070"/>
                </a:moveTo>
                <a:lnTo>
                  <a:pt x="191350" y="72070"/>
                </a:lnTo>
                <a:cubicBezTo>
                  <a:pt x="190874" y="76064"/>
                  <a:pt x="189467" y="79906"/>
                  <a:pt x="188725" y="83882"/>
                </a:cubicBezTo>
                <a:cubicBezTo>
                  <a:pt x="187945" y="88066"/>
                  <a:pt x="187545" y="92327"/>
                  <a:pt x="187583" y="96606"/>
                </a:cubicBezTo>
                <a:cubicBezTo>
                  <a:pt x="187583" y="99631"/>
                  <a:pt x="187774" y="102674"/>
                  <a:pt x="188154" y="105679"/>
                </a:cubicBezTo>
                <a:cubicBezTo>
                  <a:pt x="186100" y="97519"/>
                  <a:pt x="185225" y="89322"/>
                  <a:pt x="188363" y="81314"/>
                </a:cubicBezTo>
                <a:cubicBezTo>
                  <a:pt x="189771" y="78385"/>
                  <a:pt x="190779" y="75265"/>
                  <a:pt x="191350" y="72070"/>
                </a:cubicBezTo>
                <a:close/>
                <a:moveTo>
                  <a:pt x="108647" y="89531"/>
                </a:moveTo>
                <a:lnTo>
                  <a:pt x="108647" y="89531"/>
                </a:lnTo>
                <a:cubicBezTo>
                  <a:pt x="105642" y="90653"/>
                  <a:pt x="103169" y="92840"/>
                  <a:pt x="101666" y="95674"/>
                </a:cubicBezTo>
                <a:cubicBezTo>
                  <a:pt x="100012" y="98813"/>
                  <a:pt x="99859" y="102427"/>
                  <a:pt x="100887" y="105717"/>
                </a:cubicBezTo>
                <a:cubicBezTo>
                  <a:pt x="100202" y="104329"/>
                  <a:pt x="99783" y="102826"/>
                  <a:pt x="99669" y="101286"/>
                </a:cubicBezTo>
                <a:cubicBezTo>
                  <a:pt x="99403" y="95998"/>
                  <a:pt x="103473" y="91395"/>
                  <a:pt x="108229" y="89664"/>
                </a:cubicBezTo>
                <a:cubicBezTo>
                  <a:pt x="108381" y="89607"/>
                  <a:pt x="108514" y="89569"/>
                  <a:pt x="108647" y="89531"/>
                </a:cubicBezTo>
                <a:close/>
                <a:moveTo>
                  <a:pt x="80667" y="67600"/>
                </a:moveTo>
                <a:cubicBezTo>
                  <a:pt x="77586" y="75665"/>
                  <a:pt x="71861" y="82436"/>
                  <a:pt x="64462" y="86849"/>
                </a:cubicBezTo>
                <a:cubicBezTo>
                  <a:pt x="49930" y="95465"/>
                  <a:pt x="32488" y="95313"/>
                  <a:pt x="16891" y="100848"/>
                </a:cubicBezTo>
                <a:cubicBezTo>
                  <a:pt x="13200" y="102142"/>
                  <a:pt x="9663" y="103796"/>
                  <a:pt x="6334" y="105794"/>
                </a:cubicBezTo>
                <a:cubicBezTo>
                  <a:pt x="9149" y="103511"/>
                  <a:pt x="12268" y="101628"/>
                  <a:pt x="15616" y="100220"/>
                </a:cubicBezTo>
                <a:cubicBezTo>
                  <a:pt x="20485" y="98204"/>
                  <a:pt x="25621" y="97006"/>
                  <a:pt x="30795" y="96055"/>
                </a:cubicBezTo>
                <a:cubicBezTo>
                  <a:pt x="41104" y="94172"/>
                  <a:pt x="51794" y="93202"/>
                  <a:pt x="61133" y="88047"/>
                </a:cubicBezTo>
                <a:cubicBezTo>
                  <a:pt x="62617" y="87229"/>
                  <a:pt x="64062" y="86297"/>
                  <a:pt x="65413" y="85289"/>
                </a:cubicBezTo>
                <a:cubicBezTo>
                  <a:pt x="67391" y="84015"/>
                  <a:pt x="69217" y="82512"/>
                  <a:pt x="70853" y="80838"/>
                </a:cubicBezTo>
                <a:cubicBezTo>
                  <a:pt x="72298" y="79355"/>
                  <a:pt x="73611" y="77776"/>
                  <a:pt x="74809" y="76083"/>
                </a:cubicBezTo>
                <a:cubicBezTo>
                  <a:pt x="77187" y="73572"/>
                  <a:pt x="79165" y="70719"/>
                  <a:pt x="80667" y="67600"/>
                </a:cubicBezTo>
                <a:close/>
                <a:moveTo>
                  <a:pt x="85346" y="70928"/>
                </a:moveTo>
                <a:lnTo>
                  <a:pt x="85346" y="70928"/>
                </a:lnTo>
                <a:cubicBezTo>
                  <a:pt x="85270" y="71594"/>
                  <a:pt x="85194" y="72260"/>
                  <a:pt x="85080" y="72926"/>
                </a:cubicBezTo>
                <a:cubicBezTo>
                  <a:pt x="83273" y="79564"/>
                  <a:pt x="79773" y="85651"/>
                  <a:pt x="74923" y="90558"/>
                </a:cubicBezTo>
                <a:cubicBezTo>
                  <a:pt x="71062" y="94400"/>
                  <a:pt x="66459" y="97386"/>
                  <a:pt x="61380" y="99345"/>
                </a:cubicBezTo>
                <a:cubicBezTo>
                  <a:pt x="55750" y="100068"/>
                  <a:pt x="50177" y="101818"/>
                  <a:pt x="45117" y="103872"/>
                </a:cubicBezTo>
                <a:lnTo>
                  <a:pt x="45136" y="103872"/>
                </a:lnTo>
                <a:cubicBezTo>
                  <a:pt x="42397" y="104443"/>
                  <a:pt x="39716" y="105204"/>
                  <a:pt x="37091" y="106155"/>
                </a:cubicBezTo>
                <a:cubicBezTo>
                  <a:pt x="38441" y="105660"/>
                  <a:pt x="39811" y="105166"/>
                  <a:pt x="41161" y="104690"/>
                </a:cubicBezTo>
                <a:cubicBezTo>
                  <a:pt x="48446" y="102103"/>
                  <a:pt x="56054" y="100239"/>
                  <a:pt x="63187" y="97234"/>
                </a:cubicBezTo>
                <a:cubicBezTo>
                  <a:pt x="69179" y="94704"/>
                  <a:pt x="74390" y="90919"/>
                  <a:pt x="78385" y="85765"/>
                </a:cubicBezTo>
                <a:cubicBezTo>
                  <a:pt x="81771" y="81390"/>
                  <a:pt x="84148" y="76330"/>
                  <a:pt x="85346" y="70928"/>
                </a:cubicBezTo>
                <a:close/>
                <a:moveTo>
                  <a:pt x="195680" y="84482"/>
                </a:moveTo>
                <a:cubicBezTo>
                  <a:pt x="196928" y="84482"/>
                  <a:pt x="198188" y="85279"/>
                  <a:pt x="198825" y="86449"/>
                </a:cubicBezTo>
                <a:cubicBezTo>
                  <a:pt x="199776" y="88199"/>
                  <a:pt x="199605" y="90406"/>
                  <a:pt x="199224" y="92289"/>
                </a:cubicBezTo>
                <a:cubicBezTo>
                  <a:pt x="198616" y="95446"/>
                  <a:pt x="197094" y="98337"/>
                  <a:pt x="195686" y="101190"/>
                </a:cubicBezTo>
                <a:cubicBezTo>
                  <a:pt x="194659" y="103264"/>
                  <a:pt x="193784" y="105413"/>
                  <a:pt x="193081" y="107620"/>
                </a:cubicBezTo>
                <a:cubicBezTo>
                  <a:pt x="193214" y="105242"/>
                  <a:pt x="193518" y="102921"/>
                  <a:pt x="194260" y="100620"/>
                </a:cubicBezTo>
                <a:cubicBezTo>
                  <a:pt x="195135" y="97843"/>
                  <a:pt x="196694" y="95484"/>
                  <a:pt x="197817" y="92821"/>
                </a:cubicBezTo>
                <a:cubicBezTo>
                  <a:pt x="198444" y="91281"/>
                  <a:pt x="198654" y="89588"/>
                  <a:pt x="198387" y="87952"/>
                </a:cubicBezTo>
                <a:cubicBezTo>
                  <a:pt x="198368" y="87857"/>
                  <a:pt x="198349" y="87781"/>
                  <a:pt x="198330" y="87686"/>
                </a:cubicBezTo>
                <a:cubicBezTo>
                  <a:pt x="197969" y="86107"/>
                  <a:pt x="197037" y="84814"/>
                  <a:pt x="195287" y="84509"/>
                </a:cubicBezTo>
                <a:cubicBezTo>
                  <a:pt x="195417" y="84491"/>
                  <a:pt x="195548" y="84482"/>
                  <a:pt x="195680" y="84482"/>
                </a:cubicBezTo>
                <a:close/>
                <a:moveTo>
                  <a:pt x="56682" y="89360"/>
                </a:moveTo>
                <a:lnTo>
                  <a:pt x="56682" y="89360"/>
                </a:lnTo>
                <a:cubicBezTo>
                  <a:pt x="43919" y="94723"/>
                  <a:pt x="27770" y="94457"/>
                  <a:pt x="15388" y="99707"/>
                </a:cubicBezTo>
                <a:cubicBezTo>
                  <a:pt x="11184" y="101495"/>
                  <a:pt x="6867" y="103987"/>
                  <a:pt x="3766" y="107467"/>
                </a:cubicBezTo>
                <a:cubicBezTo>
                  <a:pt x="3614" y="107562"/>
                  <a:pt x="3481" y="107677"/>
                  <a:pt x="3329" y="107772"/>
                </a:cubicBezTo>
                <a:cubicBezTo>
                  <a:pt x="3728" y="107353"/>
                  <a:pt x="4109" y="106935"/>
                  <a:pt x="4527" y="106516"/>
                </a:cubicBezTo>
                <a:cubicBezTo>
                  <a:pt x="8027" y="103321"/>
                  <a:pt x="11983" y="100639"/>
                  <a:pt x="16244" y="98547"/>
                </a:cubicBezTo>
                <a:cubicBezTo>
                  <a:pt x="22445" y="95541"/>
                  <a:pt x="29121" y="94153"/>
                  <a:pt x="35911" y="93240"/>
                </a:cubicBezTo>
                <a:cubicBezTo>
                  <a:pt x="42930" y="92289"/>
                  <a:pt x="50101" y="91547"/>
                  <a:pt x="56682" y="89360"/>
                </a:cubicBezTo>
                <a:close/>
                <a:moveTo>
                  <a:pt x="79983" y="105603"/>
                </a:moveTo>
                <a:cubicBezTo>
                  <a:pt x="80991" y="105946"/>
                  <a:pt x="81866" y="106992"/>
                  <a:pt x="82569" y="108152"/>
                </a:cubicBezTo>
                <a:cubicBezTo>
                  <a:pt x="81314" y="107125"/>
                  <a:pt x="79907" y="106326"/>
                  <a:pt x="78404" y="106041"/>
                </a:cubicBezTo>
                <a:cubicBezTo>
                  <a:pt x="78917" y="105889"/>
                  <a:pt x="79450" y="105736"/>
                  <a:pt x="79983" y="105603"/>
                </a:cubicBezTo>
                <a:close/>
                <a:moveTo>
                  <a:pt x="83482" y="108019"/>
                </a:moveTo>
                <a:lnTo>
                  <a:pt x="83540" y="108171"/>
                </a:lnTo>
                <a:lnTo>
                  <a:pt x="83540" y="108171"/>
                </a:lnTo>
                <a:lnTo>
                  <a:pt x="83425" y="108038"/>
                </a:lnTo>
                <a:cubicBezTo>
                  <a:pt x="83444" y="108038"/>
                  <a:pt x="83463" y="108038"/>
                  <a:pt x="83482" y="108019"/>
                </a:cubicBezTo>
                <a:close/>
                <a:moveTo>
                  <a:pt x="77282" y="106402"/>
                </a:moveTo>
                <a:cubicBezTo>
                  <a:pt x="78784" y="106611"/>
                  <a:pt x="80078" y="107315"/>
                  <a:pt x="81238" y="108247"/>
                </a:cubicBezTo>
                <a:cubicBezTo>
                  <a:pt x="79616" y="107487"/>
                  <a:pt x="77859" y="107087"/>
                  <a:pt x="76087" y="107087"/>
                </a:cubicBezTo>
                <a:cubicBezTo>
                  <a:pt x="75864" y="107087"/>
                  <a:pt x="75641" y="107093"/>
                  <a:pt x="75418" y="107106"/>
                </a:cubicBezTo>
                <a:cubicBezTo>
                  <a:pt x="76026" y="106859"/>
                  <a:pt x="76654" y="106611"/>
                  <a:pt x="77282" y="106402"/>
                </a:cubicBezTo>
                <a:close/>
                <a:moveTo>
                  <a:pt x="109794" y="82949"/>
                </a:moveTo>
                <a:cubicBezTo>
                  <a:pt x="116396" y="82949"/>
                  <a:pt x="121954" y="87538"/>
                  <a:pt x="124720" y="93278"/>
                </a:cubicBezTo>
                <a:cubicBezTo>
                  <a:pt x="126964" y="97995"/>
                  <a:pt x="127858" y="103226"/>
                  <a:pt x="127592" y="108475"/>
                </a:cubicBezTo>
                <a:lnTo>
                  <a:pt x="127592" y="108228"/>
                </a:lnTo>
                <a:cubicBezTo>
                  <a:pt x="127306" y="102027"/>
                  <a:pt x="126127" y="95655"/>
                  <a:pt x="122418" y="90501"/>
                </a:cubicBezTo>
                <a:cubicBezTo>
                  <a:pt x="119459" y="86376"/>
                  <a:pt x="114759" y="83334"/>
                  <a:pt x="109593" y="83334"/>
                </a:cubicBezTo>
                <a:cubicBezTo>
                  <a:pt x="109279" y="83334"/>
                  <a:pt x="108964" y="83345"/>
                  <a:pt x="108647" y="83368"/>
                </a:cubicBezTo>
                <a:cubicBezTo>
                  <a:pt x="104462" y="83672"/>
                  <a:pt x="99916" y="86525"/>
                  <a:pt x="98832" y="90767"/>
                </a:cubicBezTo>
                <a:cubicBezTo>
                  <a:pt x="98532" y="91105"/>
                  <a:pt x="98268" y="91480"/>
                  <a:pt x="98024" y="91856"/>
                </a:cubicBezTo>
                <a:lnTo>
                  <a:pt x="98024" y="91856"/>
                </a:lnTo>
                <a:cubicBezTo>
                  <a:pt x="99499" y="86605"/>
                  <a:pt x="104265" y="82988"/>
                  <a:pt x="109712" y="82950"/>
                </a:cubicBezTo>
                <a:cubicBezTo>
                  <a:pt x="109739" y="82949"/>
                  <a:pt x="109767" y="82949"/>
                  <a:pt x="109794" y="82949"/>
                </a:cubicBezTo>
                <a:close/>
                <a:moveTo>
                  <a:pt x="188363" y="35645"/>
                </a:moveTo>
                <a:cubicBezTo>
                  <a:pt x="188002" y="36139"/>
                  <a:pt x="187660" y="36653"/>
                  <a:pt x="187336" y="37167"/>
                </a:cubicBezTo>
                <a:cubicBezTo>
                  <a:pt x="171188" y="53772"/>
                  <a:pt x="157074" y="72869"/>
                  <a:pt x="150246" y="95237"/>
                </a:cubicBezTo>
                <a:cubicBezTo>
                  <a:pt x="148914" y="99593"/>
                  <a:pt x="147868" y="104044"/>
                  <a:pt x="147126" y="108533"/>
                </a:cubicBezTo>
                <a:cubicBezTo>
                  <a:pt x="147107" y="108304"/>
                  <a:pt x="147069" y="108076"/>
                  <a:pt x="147031" y="107848"/>
                </a:cubicBezTo>
                <a:cubicBezTo>
                  <a:pt x="148058" y="85479"/>
                  <a:pt x="160098" y="65184"/>
                  <a:pt x="175011" y="48845"/>
                </a:cubicBezTo>
                <a:cubicBezTo>
                  <a:pt x="179081" y="44375"/>
                  <a:pt x="183399" y="40134"/>
                  <a:pt x="187831" y="36006"/>
                </a:cubicBezTo>
                <a:lnTo>
                  <a:pt x="188363" y="35645"/>
                </a:lnTo>
                <a:close/>
                <a:moveTo>
                  <a:pt x="82665" y="63986"/>
                </a:moveTo>
                <a:lnTo>
                  <a:pt x="82665" y="63986"/>
                </a:lnTo>
                <a:cubicBezTo>
                  <a:pt x="82056" y="67733"/>
                  <a:pt x="81067" y="71404"/>
                  <a:pt x="79412" y="74828"/>
                </a:cubicBezTo>
                <a:cubicBezTo>
                  <a:pt x="76140" y="81618"/>
                  <a:pt x="70320" y="86411"/>
                  <a:pt x="63701" y="89778"/>
                </a:cubicBezTo>
                <a:cubicBezTo>
                  <a:pt x="49530" y="96968"/>
                  <a:pt x="33267" y="98090"/>
                  <a:pt x="18260" y="102845"/>
                </a:cubicBezTo>
                <a:cubicBezTo>
                  <a:pt x="13429" y="104386"/>
                  <a:pt x="8731" y="106288"/>
                  <a:pt x="4337" y="108761"/>
                </a:cubicBezTo>
                <a:lnTo>
                  <a:pt x="4337" y="108761"/>
                </a:lnTo>
                <a:cubicBezTo>
                  <a:pt x="27428" y="92213"/>
                  <a:pt x="65584" y="100962"/>
                  <a:pt x="79868" y="71670"/>
                </a:cubicBezTo>
                <a:cubicBezTo>
                  <a:pt x="81067" y="69217"/>
                  <a:pt x="81999" y="66630"/>
                  <a:pt x="82665" y="63986"/>
                </a:cubicBezTo>
                <a:close/>
                <a:moveTo>
                  <a:pt x="181059" y="106212"/>
                </a:moveTo>
                <a:cubicBezTo>
                  <a:pt x="180641" y="107106"/>
                  <a:pt x="180165" y="107943"/>
                  <a:pt x="179633" y="108761"/>
                </a:cubicBezTo>
                <a:cubicBezTo>
                  <a:pt x="179861" y="108323"/>
                  <a:pt x="180089" y="107905"/>
                  <a:pt x="180299" y="107448"/>
                </a:cubicBezTo>
                <a:cubicBezTo>
                  <a:pt x="180546" y="107049"/>
                  <a:pt x="180793" y="106630"/>
                  <a:pt x="181040" y="106212"/>
                </a:cubicBezTo>
                <a:close/>
                <a:moveTo>
                  <a:pt x="185643" y="40210"/>
                </a:moveTo>
                <a:lnTo>
                  <a:pt x="185643" y="40210"/>
                </a:lnTo>
                <a:cubicBezTo>
                  <a:pt x="185263" y="40971"/>
                  <a:pt x="184940" y="41751"/>
                  <a:pt x="184616" y="42530"/>
                </a:cubicBezTo>
                <a:cubicBezTo>
                  <a:pt x="172994" y="61456"/>
                  <a:pt x="158843" y="79145"/>
                  <a:pt x="151254" y="100239"/>
                </a:cubicBezTo>
                <a:cubicBezTo>
                  <a:pt x="150360" y="102750"/>
                  <a:pt x="149561" y="105299"/>
                  <a:pt x="148914" y="107886"/>
                </a:cubicBezTo>
                <a:cubicBezTo>
                  <a:pt x="148705" y="108437"/>
                  <a:pt x="148515" y="108989"/>
                  <a:pt x="148324" y="109560"/>
                </a:cubicBezTo>
                <a:cubicBezTo>
                  <a:pt x="151976" y="87895"/>
                  <a:pt x="163180" y="68189"/>
                  <a:pt x="176666" y="51033"/>
                </a:cubicBezTo>
                <a:cubicBezTo>
                  <a:pt x="179557" y="47343"/>
                  <a:pt x="182600" y="43767"/>
                  <a:pt x="185643" y="40210"/>
                </a:cubicBezTo>
                <a:close/>
                <a:moveTo>
                  <a:pt x="74904" y="105755"/>
                </a:moveTo>
                <a:cubicBezTo>
                  <a:pt x="71842" y="106726"/>
                  <a:pt x="68855" y="107962"/>
                  <a:pt x="66021" y="109465"/>
                </a:cubicBezTo>
                <a:cubicBezTo>
                  <a:pt x="65660" y="109655"/>
                  <a:pt x="65299" y="109845"/>
                  <a:pt x="64956" y="110035"/>
                </a:cubicBezTo>
                <a:cubicBezTo>
                  <a:pt x="67999" y="108057"/>
                  <a:pt x="71366" y="106611"/>
                  <a:pt x="74904" y="105755"/>
                </a:cubicBezTo>
                <a:close/>
                <a:moveTo>
                  <a:pt x="185929" y="102598"/>
                </a:moveTo>
                <a:cubicBezTo>
                  <a:pt x="186043" y="103131"/>
                  <a:pt x="186157" y="103644"/>
                  <a:pt x="186271" y="104177"/>
                </a:cubicBezTo>
                <a:cubicBezTo>
                  <a:pt x="186005" y="106307"/>
                  <a:pt x="185168" y="108342"/>
                  <a:pt x="183874" y="110054"/>
                </a:cubicBezTo>
                <a:cubicBezTo>
                  <a:pt x="185187" y="107943"/>
                  <a:pt x="185834" y="105242"/>
                  <a:pt x="185929" y="102598"/>
                </a:cubicBezTo>
                <a:close/>
                <a:moveTo>
                  <a:pt x="75129" y="107982"/>
                </a:moveTo>
                <a:cubicBezTo>
                  <a:pt x="78115" y="107982"/>
                  <a:pt x="80865" y="108796"/>
                  <a:pt x="83178" y="110625"/>
                </a:cubicBezTo>
                <a:cubicBezTo>
                  <a:pt x="80710" y="109315"/>
                  <a:pt x="77970" y="108642"/>
                  <a:pt x="75208" y="108642"/>
                </a:cubicBezTo>
                <a:cubicBezTo>
                  <a:pt x="73840" y="108642"/>
                  <a:pt x="72467" y="108807"/>
                  <a:pt x="71119" y="109141"/>
                </a:cubicBezTo>
                <a:cubicBezTo>
                  <a:pt x="71804" y="108761"/>
                  <a:pt x="72469" y="108418"/>
                  <a:pt x="73154" y="108095"/>
                </a:cubicBezTo>
                <a:cubicBezTo>
                  <a:pt x="73822" y="108020"/>
                  <a:pt x="74481" y="107982"/>
                  <a:pt x="75129" y="107982"/>
                </a:cubicBezTo>
                <a:close/>
                <a:moveTo>
                  <a:pt x="183551" y="91129"/>
                </a:moveTo>
                <a:cubicBezTo>
                  <a:pt x="183589" y="91490"/>
                  <a:pt x="183589" y="91851"/>
                  <a:pt x="183608" y="92194"/>
                </a:cubicBezTo>
                <a:cubicBezTo>
                  <a:pt x="183513" y="93563"/>
                  <a:pt x="183418" y="94933"/>
                  <a:pt x="183304" y="96302"/>
                </a:cubicBezTo>
                <a:cubicBezTo>
                  <a:pt x="182809" y="98585"/>
                  <a:pt x="182201" y="100848"/>
                  <a:pt x="181478" y="103093"/>
                </a:cubicBezTo>
                <a:cubicBezTo>
                  <a:pt x="180108" y="106174"/>
                  <a:pt x="178168" y="108989"/>
                  <a:pt x="175753" y="111329"/>
                </a:cubicBezTo>
                <a:cubicBezTo>
                  <a:pt x="177826" y="108761"/>
                  <a:pt x="179290" y="105622"/>
                  <a:pt x="180318" y="102427"/>
                </a:cubicBezTo>
                <a:lnTo>
                  <a:pt x="180337" y="102427"/>
                </a:lnTo>
                <a:cubicBezTo>
                  <a:pt x="181535" y="98699"/>
                  <a:pt x="182353" y="94838"/>
                  <a:pt x="183551" y="91129"/>
                </a:cubicBezTo>
                <a:close/>
                <a:moveTo>
                  <a:pt x="70853" y="86640"/>
                </a:moveTo>
                <a:cubicBezTo>
                  <a:pt x="69084" y="88256"/>
                  <a:pt x="67163" y="89721"/>
                  <a:pt x="65108" y="90976"/>
                </a:cubicBezTo>
                <a:cubicBezTo>
                  <a:pt x="51565" y="99345"/>
                  <a:pt x="35189" y="100239"/>
                  <a:pt x="20143" y="104234"/>
                </a:cubicBezTo>
                <a:cubicBezTo>
                  <a:pt x="13524" y="105984"/>
                  <a:pt x="7076" y="108361"/>
                  <a:pt x="1331" y="112013"/>
                </a:cubicBezTo>
                <a:cubicBezTo>
                  <a:pt x="13219" y="103701"/>
                  <a:pt x="28265" y="101324"/>
                  <a:pt x="42150" y="98071"/>
                </a:cubicBezTo>
                <a:cubicBezTo>
                  <a:pt x="51794" y="95808"/>
                  <a:pt x="62693" y="92821"/>
                  <a:pt x="70853" y="86640"/>
                </a:cubicBezTo>
                <a:close/>
                <a:moveTo>
                  <a:pt x="83996" y="61323"/>
                </a:moveTo>
                <a:cubicBezTo>
                  <a:pt x="83882" y="73534"/>
                  <a:pt x="77681" y="84871"/>
                  <a:pt x="67467" y="91547"/>
                </a:cubicBezTo>
                <a:cubicBezTo>
                  <a:pt x="54019" y="100258"/>
                  <a:pt x="37395" y="101286"/>
                  <a:pt x="22330" y="105565"/>
                </a:cubicBezTo>
                <a:cubicBezTo>
                  <a:pt x="15863" y="107391"/>
                  <a:pt x="9491" y="109598"/>
                  <a:pt x="3272" y="112185"/>
                </a:cubicBezTo>
                <a:cubicBezTo>
                  <a:pt x="26857" y="98337"/>
                  <a:pt x="62541" y="104291"/>
                  <a:pt x="78062" y="79145"/>
                </a:cubicBezTo>
                <a:cubicBezTo>
                  <a:pt x="78651" y="78232"/>
                  <a:pt x="79222" y="77319"/>
                  <a:pt x="79716" y="76349"/>
                </a:cubicBezTo>
                <a:cubicBezTo>
                  <a:pt x="82170" y="71689"/>
                  <a:pt x="83387" y="66554"/>
                  <a:pt x="83996" y="61323"/>
                </a:cubicBezTo>
                <a:close/>
                <a:moveTo>
                  <a:pt x="98889" y="76901"/>
                </a:moveTo>
                <a:lnTo>
                  <a:pt x="98889" y="76901"/>
                </a:lnTo>
                <a:cubicBezTo>
                  <a:pt x="92689" y="80914"/>
                  <a:pt x="88105" y="87172"/>
                  <a:pt x="86887" y="94819"/>
                </a:cubicBezTo>
                <a:cubicBezTo>
                  <a:pt x="85974" y="100943"/>
                  <a:pt x="87477" y="107163"/>
                  <a:pt x="91110" y="112185"/>
                </a:cubicBezTo>
                <a:cubicBezTo>
                  <a:pt x="90425" y="111329"/>
                  <a:pt x="89816" y="110416"/>
                  <a:pt x="89265" y="109465"/>
                </a:cubicBezTo>
                <a:cubicBezTo>
                  <a:pt x="83806" y="99897"/>
                  <a:pt x="86183" y="87343"/>
                  <a:pt x="94362" y="80077"/>
                </a:cubicBezTo>
                <a:cubicBezTo>
                  <a:pt x="95751" y="78860"/>
                  <a:pt x="97273" y="77795"/>
                  <a:pt x="98889" y="76901"/>
                </a:cubicBezTo>
                <a:close/>
                <a:moveTo>
                  <a:pt x="233395" y="89020"/>
                </a:moveTo>
                <a:cubicBezTo>
                  <a:pt x="239432" y="89020"/>
                  <a:pt x="244768" y="93482"/>
                  <a:pt x="245217" y="100068"/>
                </a:cubicBezTo>
                <a:cubicBezTo>
                  <a:pt x="245521" y="104690"/>
                  <a:pt x="243048" y="108475"/>
                  <a:pt x="239453" y="110549"/>
                </a:cubicBezTo>
                <a:cubicBezTo>
                  <a:pt x="239320" y="110549"/>
                  <a:pt x="239187" y="110587"/>
                  <a:pt x="239073" y="110663"/>
                </a:cubicBezTo>
                <a:cubicBezTo>
                  <a:pt x="238940" y="110777"/>
                  <a:pt x="238788" y="110872"/>
                  <a:pt x="238654" y="110986"/>
                </a:cubicBezTo>
                <a:cubicBezTo>
                  <a:pt x="236923" y="111812"/>
                  <a:pt x="235039" y="112232"/>
                  <a:pt x="233150" y="112232"/>
                </a:cubicBezTo>
                <a:cubicBezTo>
                  <a:pt x="232299" y="112232"/>
                  <a:pt x="231447" y="112147"/>
                  <a:pt x="230609" y="111975"/>
                </a:cubicBezTo>
                <a:lnTo>
                  <a:pt x="230590" y="111975"/>
                </a:lnTo>
                <a:cubicBezTo>
                  <a:pt x="225853" y="110986"/>
                  <a:pt x="222468" y="107125"/>
                  <a:pt x="221174" y="102636"/>
                </a:cubicBezTo>
                <a:cubicBezTo>
                  <a:pt x="220946" y="100182"/>
                  <a:pt x="221422" y="97710"/>
                  <a:pt x="222563" y="95503"/>
                </a:cubicBezTo>
                <a:lnTo>
                  <a:pt x="222563" y="95503"/>
                </a:lnTo>
                <a:cubicBezTo>
                  <a:pt x="222354" y="96226"/>
                  <a:pt x="222220" y="96968"/>
                  <a:pt x="222182" y="97710"/>
                </a:cubicBezTo>
                <a:cubicBezTo>
                  <a:pt x="221935" y="102332"/>
                  <a:pt x="224750" y="106726"/>
                  <a:pt x="229087" y="108342"/>
                </a:cubicBezTo>
                <a:cubicBezTo>
                  <a:pt x="230347" y="108807"/>
                  <a:pt x="231674" y="109039"/>
                  <a:pt x="232989" y="109039"/>
                </a:cubicBezTo>
                <a:cubicBezTo>
                  <a:pt x="236144" y="109039"/>
                  <a:pt x="239232" y="107704"/>
                  <a:pt x="241165" y="105033"/>
                </a:cubicBezTo>
                <a:cubicBezTo>
                  <a:pt x="243885" y="101324"/>
                  <a:pt x="242953" y="96378"/>
                  <a:pt x="239149" y="93810"/>
                </a:cubicBezTo>
                <a:cubicBezTo>
                  <a:pt x="237834" y="92919"/>
                  <a:pt x="236378" y="92509"/>
                  <a:pt x="234935" y="92509"/>
                </a:cubicBezTo>
                <a:cubicBezTo>
                  <a:pt x="232223" y="92509"/>
                  <a:pt x="229560" y="93957"/>
                  <a:pt x="227984" y="96378"/>
                </a:cubicBezTo>
                <a:cubicBezTo>
                  <a:pt x="225682" y="99859"/>
                  <a:pt x="226405" y="105375"/>
                  <a:pt x="230723" y="106859"/>
                </a:cubicBezTo>
                <a:cubicBezTo>
                  <a:pt x="231436" y="107106"/>
                  <a:pt x="232194" y="107223"/>
                  <a:pt x="232960" y="107223"/>
                </a:cubicBezTo>
                <a:cubicBezTo>
                  <a:pt x="236378" y="107223"/>
                  <a:pt x="239943" y="104886"/>
                  <a:pt x="240347" y="101343"/>
                </a:cubicBezTo>
                <a:cubicBezTo>
                  <a:pt x="240718" y="98247"/>
                  <a:pt x="238116" y="95988"/>
                  <a:pt x="235435" y="95988"/>
                </a:cubicBezTo>
                <a:cubicBezTo>
                  <a:pt x="234261" y="95988"/>
                  <a:pt x="233072" y="96421"/>
                  <a:pt x="232111" y="97405"/>
                </a:cubicBezTo>
                <a:cubicBezTo>
                  <a:pt x="230685" y="98889"/>
                  <a:pt x="230380" y="101343"/>
                  <a:pt x="231921" y="102845"/>
                </a:cubicBezTo>
                <a:cubicBezTo>
                  <a:pt x="232518" y="103434"/>
                  <a:pt x="233313" y="103732"/>
                  <a:pt x="234094" y="103732"/>
                </a:cubicBezTo>
                <a:cubicBezTo>
                  <a:pt x="235154" y="103732"/>
                  <a:pt x="236186" y="103183"/>
                  <a:pt x="236657" y="102065"/>
                </a:cubicBezTo>
                <a:cubicBezTo>
                  <a:pt x="237278" y="100548"/>
                  <a:pt x="236085" y="98655"/>
                  <a:pt x="234468" y="98655"/>
                </a:cubicBezTo>
                <a:cubicBezTo>
                  <a:pt x="234301" y="98655"/>
                  <a:pt x="234130" y="98675"/>
                  <a:pt x="233956" y="98718"/>
                </a:cubicBezTo>
                <a:cubicBezTo>
                  <a:pt x="232549" y="99060"/>
                  <a:pt x="232073" y="100582"/>
                  <a:pt x="232549" y="101761"/>
                </a:cubicBezTo>
                <a:cubicBezTo>
                  <a:pt x="231883" y="100981"/>
                  <a:pt x="231902" y="99802"/>
                  <a:pt x="232416" y="98889"/>
                </a:cubicBezTo>
                <a:cubicBezTo>
                  <a:pt x="233062" y="97738"/>
                  <a:pt x="234341" y="97098"/>
                  <a:pt x="235619" y="97098"/>
                </a:cubicBezTo>
                <a:cubicBezTo>
                  <a:pt x="236222" y="97098"/>
                  <a:pt x="236825" y="97240"/>
                  <a:pt x="237361" y="97539"/>
                </a:cubicBezTo>
                <a:cubicBezTo>
                  <a:pt x="241336" y="99783"/>
                  <a:pt x="238350" y="104709"/>
                  <a:pt x="235117" y="105774"/>
                </a:cubicBezTo>
                <a:cubicBezTo>
                  <a:pt x="234438" y="106001"/>
                  <a:pt x="233747" y="106111"/>
                  <a:pt x="233072" y="106111"/>
                </a:cubicBezTo>
                <a:cubicBezTo>
                  <a:pt x="230680" y="106111"/>
                  <a:pt x="228505" y="104719"/>
                  <a:pt x="227927" y="102123"/>
                </a:cubicBezTo>
                <a:cubicBezTo>
                  <a:pt x="227242" y="99060"/>
                  <a:pt x="228935" y="95884"/>
                  <a:pt x="231636" y="94400"/>
                </a:cubicBezTo>
                <a:cubicBezTo>
                  <a:pt x="232694" y="93814"/>
                  <a:pt x="233780" y="93553"/>
                  <a:pt x="234831" y="93553"/>
                </a:cubicBezTo>
                <a:cubicBezTo>
                  <a:pt x="239580" y="93553"/>
                  <a:pt x="243593" y="98889"/>
                  <a:pt x="240899" y="103701"/>
                </a:cubicBezTo>
                <a:cubicBezTo>
                  <a:pt x="239234" y="106681"/>
                  <a:pt x="236082" y="108146"/>
                  <a:pt x="232893" y="108146"/>
                </a:cubicBezTo>
                <a:cubicBezTo>
                  <a:pt x="230180" y="108146"/>
                  <a:pt x="227440" y="107085"/>
                  <a:pt x="225568" y="104995"/>
                </a:cubicBezTo>
                <a:cubicBezTo>
                  <a:pt x="222087" y="101133"/>
                  <a:pt x="222411" y="95770"/>
                  <a:pt x="225226" y="92080"/>
                </a:cubicBezTo>
                <a:cubicBezTo>
                  <a:pt x="226367" y="91052"/>
                  <a:pt x="227698" y="90273"/>
                  <a:pt x="229163" y="89759"/>
                </a:cubicBezTo>
                <a:cubicBezTo>
                  <a:pt x="230577" y="89257"/>
                  <a:pt x="232005" y="89020"/>
                  <a:pt x="233395" y="89020"/>
                </a:cubicBezTo>
                <a:close/>
                <a:moveTo>
                  <a:pt x="190836" y="77129"/>
                </a:moveTo>
                <a:cubicBezTo>
                  <a:pt x="189409" y="88808"/>
                  <a:pt x="188649" y="100791"/>
                  <a:pt x="190342" y="112413"/>
                </a:cubicBezTo>
                <a:cubicBezTo>
                  <a:pt x="188934" y="107049"/>
                  <a:pt x="188230" y="101514"/>
                  <a:pt x="188230" y="95979"/>
                </a:cubicBezTo>
                <a:lnTo>
                  <a:pt x="188230" y="95960"/>
                </a:lnTo>
                <a:cubicBezTo>
                  <a:pt x="188230" y="91547"/>
                  <a:pt x="188687" y="87134"/>
                  <a:pt x="189543" y="82797"/>
                </a:cubicBezTo>
                <a:cubicBezTo>
                  <a:pt x="189923" y="80895"/>
                  <a:pt x="190418" y="79012"/>
                  <a:pt x="190836" y="77129"/>
                </a:cubicBezTo>
                <a:close/>
                <a:moveTo>
                  <a:pt x="190265" y="97481"/>
                </a:moveTo>
                <a:lnTo>
                  <a:pt x="190265" y="97481"/>
                </a:lnTo>
                <a:cubicBezTo>
                  <a:pt x="190646" y="100468"/>
                  <a:pt x="191140" y="103435"/>
                  <a:pt x="191312" y="106459"/>
                </a:cubicBezTo>
                <a:cubicBezTo>
                  <a:pt x="191445" y="108456"/>
                  <a:pt x="191445" y="110473"/>
                  <a:pt x="191407" y="112470"/>
                </a:cubicBezTo>
                <a:cubicBezTo>
                  <a:pt x="190646" y="107505"/>
                  <a:pt x="190265" y="102503"/>
                  <a:pt x="190265" y="97481"/>
                </a:cubicBezTo>
                <a:close/>
                <a:moveTo>
                  <a:pt x="74057" y="109332"/>
                </a:moveTo>
                <a:cubicBezTo>
                  <a:pt x="77676" y="109332"/>
                  <a:pt x="81244" y="110429"/>
                  <a:pt x="84281" y="112527"/>
                </a:cubicBezTo>
                <a:cubicBezTo>
                  <a:pt x="81093" y="111050"/>
                  <a:pt x="77645" y="110303"/>
                  <a:pt x="74186" y="110303"/>
                </a:cubicBezTo>
                <a:cubicBezTo>
                  <a:pt x="72032" y="110303"/>
                  <a:pt x="69873" y="110592"/>
                  <a:pt x="67771" y="111176"/>
                </a:cubicBezTo>
                <a:cubicBezTo>
                  <a:pt x="68475" y="110701"/>
                  <a:pt x="69217" y="110244"/>
                  <a:pt x="69959" y="109807"/>
                </a:cubicBezTo>
                <a:cubicBezTo>
                  <a:pt x="71315" y="109489"/>
                  <a:pt x="72690" y="109332"/>
                  <a:pt x="74057" y="109332"/>
                </a:cubicBezTo>
                <a:close/>
                <a:moveTo>
                  <a:pt x="184902" y="92707"/>
                </a:moveTo>
                <a:lnTo>
                  <a:pt x="184902" y="92707"/>
                </a:lnTo>
                <a:cubicBezTo>
                  <a:pt x="184883" y="94039"/>
                  <a:pt x="184940" y="95370"/>
                  <a:pt x="185054" y="96702"/>
                </a:cubicBezTo>
                <a:cubicBezTo>
                  <a:pt x="185035" y="97957"/>
                  <a:pt x="184997" y="99212"/>
                  <a:pt x="184902" y="100449"/>
                </a:cubicBezTo>
                <a:cubicBezTo>
                  <a:pt x="184521" y="105185"/>
                  <a:pt x="182486" y="110910"/>
                  <a:pt x="177902" y="112679"/>
                </a:cubicBezTo>
                <a:cubicBezTo>
                  <a:pt x="180127" y="110606"/>
                  <a:pt x="181801" y="108038"/>
                  <a:pt x="182790" y="105185"/>
                </a:cubicBezTo>
                <a:lnTo>
                  <a:pt x="182809" y="105204"/>
                </a:lnTo>
                <a:cubicBezTo>
                  <a:pt x="184236" y="101210"/>
                  <a:pt x="184559" y="96968"/>
                  <a:pt x="184902" y="92707"/>
                </a:cubicBezTo>
                <a:close/>
                <a:moveTo>
                  <a:pt x="209971" y="102142"/>
                </a:moveTo>
                <a:cubicBezTo>
                  <a:pt x="209572" y="105280"/>
                  <a:pt x="208678" y="108342"/>
                  <a:pt x="207289" y="111176"/>
                </a:cubicBezTo>
                <a:cubicBezTo>
                  <a:pt x="207023" y="111766"/>
                  <a:pt x="206718" y="112318"/>
                  <a:pt x="206414" y="112888"/>
                </a:cubicBezTo>
                <a:cubicBezTo>
                  <a:pt x="207175" y="111348"/>
                  <a:pt x="207841" y="109750"/>
                  <a:pt x="208430" y="108133"/>
                </a:cubicBezTo>
                <a:cubicBezTo>
                  <a:pt x="209134" y="106193"/>
                  <a:pt x="209648" y="104177"/>
                  <a:pt x="209971" y="102142"/>
                </a:cubicBezTo>
                <a:close/>
                <a:moveTo>
                  <a:pt x="185282" y="109560"/>
                </a:moveTo>
                <a:cubicBezTo>
                  <a:pt x="184749" y="110948"/>
                  <a:pt x="183989" y="112204"/>
                  <a:pt x="182790" y="113021"/>
                </a:cubicBezTo>
                <a:lnTo>
                  <a:pt x="182771" y="113021"/>
                </a:lnTo>
                <a:cubicBezTo>
                  <a:pt x="182638" y="113002"/>
                  <a:pt x="182486" y="112983"/>
                  <a:pt x="182353" y="112983"/>
                </a:cubicBezTo>
                <a:cubicBezTo>
                  <a:pt x="183532" y="112032"/>
                  <a:pt x="184521" y="110872"/>
                  <a:pt x="185282" y="109560"/>
                </a:cubicBezTo>
                <a:close/>
                <a:moveTo>
                  <a:pt x="187564" y="109141"/>
                </a:moveTo>
                <a:cubicBezTo>
                  <a:pt x="187679" y="109560"/>
                  <a:pt x="187793" y="109959"/>
                  <a:pt x="187907" y="110378"/>
                </a:cubicBezTo>
                <a:cubicBezTo>
                  <a:pt x="187888" y="110397"/>
                  <a:pt x="187888" y="110435"/>
                  <a:pt x="187869" y="110473"/>
                </a:cubicBezTo>
                <a:cubicBezTo>
                  <a:pt x="187641" y="111652"/>
                  <a:pt x="187070" y="112546"/>
                  <a:pt x="186157" y="113117"/>
                </a:cubicBezTo>
                <a:cubicBezTo>
                  <a:pt x="186918" y="111918"/>
                  <a:pt x="187412" y="110549"/>
                  <a:pt x="187564" y="109141"/>
                </a:cubicBezTo>
                <a:close/>
                <a:moveTo>
                  <a:pt x="185016" y="104900"/>
                </a:moveTo>
                <a:lnTo>
                  <a:pt x="185016" y="104900"/>
                </a:lnTo>
                <a:cubicBezTo>
                  <a:pt x="184502" y="108304"/>
                  <a:pt x="182961" y="111519"/>
                  <a:pt x="180032" y="113002"/>
                </a:cubicBezTo>
                <a:cubicBezTo>
                  <a:pt x="179709" y="113021"/>
                  <a:pt x="179386" y="113078"/>
                  <a:pt x="179043" y="113136"/>
                </a:cubicBezTo>
                <a:cubicBezTo>
                  <a:pt x="182067" y="111519"/>
                  <a:pt x="184141" y="108266"/>
                  <a:pt x="185016" y="104900"/>
                </a:cubicBezTo>
                <a:close/>
                <a:moveTo>
                  <a:pt x="223571" y="110720"/>
                </a:moveTo>
                <a:cubicBezTo>
                  <a:pt x="223666" y="110815"/>
                  <a:pt x="223761" y="110929"/>
                  <a:pt x="223875" y="111024"/>
                </a:cubicBezTo>
                <a:cubicBezTo>
                  <a:pt x="223284" y="111800"/>
                  <a:pt x="222639" y="112523"/>
                  <a:pt x="221922" y="113156"/>
                </a:cubicBezTo>
                <a:lnTo>
                  <a:pt x="221922" y="113156"/>
                </a:lnTo>
                <a:cubicBezTo>
                  <a:pt x="222561" y="112398"/>
                  <a:pt x="223110" y="111586"/>
                  <a:pt x="223571" y="110720"/>
                </a:cubicBezTo>
                <a:close/>
                <a:moveTo>
                  <a:pt x="85004" y="58413"/>
                </a:moveTo>
                <a:lnTo>
                  <a:pt x="85080" y="58888"/>
                </a:lnTo>
                <a:cubicBezTo>
                  <a:pt x="85879" y="71613"/>
                  <a:pt x="80021" y="84509"/>
                  <a:pt x="69578" y="91965"/>
                </a:cubicBezTo>
                <a:cubicBezTo>
                  <a:pt x="63530" y="96264"/>
                  <a:pt x="56378" y="98566"/>
                  <a:pt x="49302" y="100544"/>
                </a:cubicBezTo>
                <a:cubicBezTo>
                  <a:pt x="41446" y="102750"/>
                  <a:pt x="33572" y="104862"/>
                  <a:pt x="25735" y="107068"/>
                </a:cubicBezTo>
                <a:cubicBezTo>
                  <a:pt x="18412" y="109103"/>
                  <a:pt x="11051" y="111024"/>
                  <a:pt x="3747" y="113193"/>
                </a:cubicBezTo>
                <a:cubicBezTo>
                  <a:pt x="9777" y="110568"/>
                  <a:pt x="15939" y="108323"/>
                  <a:pt x="22235" y="106478"/>
                </a:cubicBezTo>
                <a:cubicBezTo>
                  <a:pt x="30566" y="104082"/>
                  <a:pt x="39126" y="102674"/>
                  <a:pt x="47514" y="100563"/>
                </a:cubicBezTo>
                <a:cubicBezTo>
                  <a:pt x="54837" y="98718"/>
                  <a:pt x="62122" y="96264"/>
                  <a:pt x="68418" y="92003"/>
                </a:cubicBezTo>
                <a:cubicBezTo>
                  <a:pt x="79507" y="84547"/>
                  <a:pt x="85822" y="71765"/>
                  <a:pt x="85004" y="58413"/>
                </a:cubicBezTo>
                <a:close/>
                <a:moveTo>
                  <a:pt x="220509" y="105242"/>
                </a:moveTo>
                <a:cubicBezTo>
                  <a:pt x="220699" y="105927"/>
                  <a:pt x="220927" y="106611"/>
                  <a:pt x="221212" y="107258"/>
                </a:cubicBezTo>
                <a:cubicBezTo>
                  <a:pt x="220326" y="109369"/>
                  <a:pt x="219235" y="111387"/>
                  <a:pt x="217975" y="113275"/>
                </a:cubicBezTo>
                <a:lnTo>
                  <a:pt x="217975" y="113275"/>
                </a:lnTo>
                <a:cubicBezTo>
                  <a:pt x="219212" y="110727"/>
                  <a:pt x="220075" y="108031"/>
                  <a:pt x="220509" y="105242"/>
                </a:cubicBezTo>
                <a:close/>
                <a:moveTo>
                  <a:pt x="186747" y="107182"/>
                </a:moveTo>
                <a:cubicBezTo>
                  <a:pt x="186994" y="109426"/>
                  <a:pt x="186309" y="111690"/>
                  <a:pt x="184844" y="113440"/>
                </a:cubicBezTo>
                <a:cubicBezTo>
                  <a:pt x="184369" y="113288"/>
                  <a:pt x="183874" y="113174"/>
                  <a:pt x="183380" y="113097"/>
                </a:cubicBezTo>
                <a:cubicBezTo>
                  <a:pt x="185244" y="111785"/>
                  <a:pt x="186195" y="109503"/>
                  <a:pt x="186747" y="107182"/>
                </a:cubicBezTo>
                <a:close/>
                <a:moveTo>
                  <a:pt x="183190" y="88199"/>
                </a:moveTo>
                <a:cubicBezTo>
                  <a:pt x="183228" y="88409"/>
                  <a:pt x="183266" y="88618"/>
                  <a:pt x="183304" y="88808"/>
                </a:cubicBezTo>
                <a:cubicBezTo>
                  <a:pt x="181782" y="92764"/>
                  <a:pt x="180926" y="96968"/>
                  <a:pt x="179614" y="101076"/>
                </a:cubicBezTo>
                <a:cubicBezTo>
                  <a:pt x="178081" y="105881"/>
                  <a:pt x="175590" y="110122"/>
                  <a:pt x="172139" y="113517"/>
                </a:cubicBezTo>
                <a:lnTo>
                  <a:pt x="172139" y="113517"/>
                </a:lnTo>
                <a:cubicBezTo>
                  <a:pt x="173831" y="111020"/>
                  <a:pt x="175076" y="108188"/>
                  <a:pt x="176114" y="105337"/>
                </a:cubicBezTo>
                <a:cubicBezTo>
                  <a:pt x="178244" y="99498"/>
                  <a:pt x="179652" y="93601"/>
                  <a:pt x="182961" y="88409"/>
                </a:cubicBezTo>
                <a:cubicBezTo>
                  <a:pt x="183038" y="88332"/>
                  <a:pt x="183114" y="88275"/>
                  <a:pt x="183190" y="88199"/>
                </a:cubicBezTo>
                <a:close/>
                <a:moveTo>
                  <a:pt x="120509" y="113415"/>
                </a:moveTo>
                <a:cubicBezTo>
                  <a:pt x="120492" y="113445"/>
                  <a:pt x="120473" y="113463"/>
                  <a:pt x="120440" y="113497"/>
                </a:cubicBezTo>
                <a:lnTo>
                  <a:pt x="120079" y="113611"/>
                </a:lnTo>
                <a:cubicBezTo>
                  <a:pt x="120222" y="113539"/>
                  <a:pt x="120366" y="113484"/>
                  <a:pt x="120509" y="113415"/>
                </a:cubicBezTo>
                <a:close/>
                <a:moveTo>
                  <a:pt x="70917" y="112666"/>
                </a:moveTo>
                <a:cubicBezTo>
                  <a:pt x="72515" y="112666"/>
                  <a:pt x="74113" y="112767"/>
                  <a:pt x="75703" y="112964"/>
                </a:cubicBezTo>
                <a:cubicBezTo>
                  <a:pt x="74699" y="112877"/>
                  <a:pt x="73693" y="112833"/>
                  <a:pt x="72687" y="112833"/>
                </a:cubicBezTo>
                <a:cubicBezTo>
                  <a:pt x="69769" y="112833"/>
                  <a:pt x="66859" y="113204"/>
                  <a:pt x="64043" y="113953"/>
                </a:cubicBezTo>
                <a:cubicBezTo>
                  <a:pt x="64405" y="113668"/>
                  <a:pt x="64747" y="113383"/>
                  <a:pt x="65108" y="113117"/>
                </a:cubicBezTo>
                <a:cubicBezTo>
                  <a:pt x="67037" y="112814"/>
                  <a:pt x="68978" y="112666"/>
                  <a:pt x="70917" y="112666"/>
                </a:cubicBezTo>
                <a:close/>
                <a:moveTo>
                  <a:pt x="180241" y="90254"/>
                </a:moveTo>
                <a:lnTo>
                  <a:pt x="180241" y="90273"/>
                </a:lnTo>
                <a:cubicBezTo>
                  <a:pt x="179804" y="90938"/>
                  <a:pt x="179424" y="91623"/>
                  <a:pt x="179062" y="92327"/>
                </a:cubicBezTo>
                <a:cubicBezTo>
                  <a:pt x="177731" y="94990"/>
                  <a:pt x="176780" y="97805"/>
                  <a:pt x="175848" y="100620"/>
                </a:cubicBezTo>
                <a:cubicBezTo>
                  <a:pt x="174250" y="105394"/>
                  <a:pt x="172538" y="110225"/>
                  <a:pt x="169342" y="114068"/>
                </a:cubicBezTo>
                <a:cubicBezTo>
                  <a:pt x="170408" y="112242"/>
                  <a:pt x="171416" y="110378"/>
                  <a:pt x="172348" y="108494"/>
                </a:cubicBezTo>
                <a:cubicBezTo>
                  <a:pt x="175049" y="102921"/>
                  <a:pt x="177160" y="97082"/>
                  <a:pt x="178625" y="91071"/>
                </a:cubicBezTo>
                <a:cubicBezTo>
                  <a:pt x="179176" y="90824"/>
                  <a:pt x="179709" y="90558"/>
                  <a:pt x="180241" y="90254"/>
                </a:cubicBezTo>
                <a:close/>
                <a:moveTo>
                  <a:pt x="111481" y="90425"/>
                </a:moveTo>
                <a:lnTo>
                  <a:pt x="111481" y="90425"/>
                </a:lnTo>
                <a:cubicBezTo>
                  <a:pt x="107525" y="91623"/>
                  <a:pt x="104481" y="95617"/>
                  <a:pt x="103930" y="100049"/>
                </a:cubicBezTo>
                <a:cubicBezTo>
                  <a:pt x="103199" y="105823"/>
                  <a:pt x="106225" y="112699"/>
                  <a:pt x="112523" y="112699"/>
                </a:cubicBezTo>
                <a:cubicBezTo>
                  <a:pt x="112947" y="112699"/>
                  <a:pt x="113386" y="112668"/>
                  <a:pt x="113840" y="112603"/>
                </a:cubicBezTo>
                <a:cubicBezTo>
                  <a:pt x="120801" y="111633"/>
                  <a:pt x="123597" y="103720"/>
                  <a:pt x="120668" y="97805"/>
                </a:cubicBezTo>
                <a:cubicBezTo>
                  <a:pt x="119309" y="95069"/>
                  <a:pt x="116737" y="92857"/>
                  <a:pt x="113638" y="92857"/>
                </a:cubicBezTo>
                <a:cubicBezTo>
                  <a:pt x="113397" y="92857"/>
                  <a:pt x="113154" y="92870"/>
                  <a:pt x="112908" y="92897"/>
                </a:cubicBezTo>
                <a:cubicBezTo>
                  <a:pt x="109541" y="93259"/>
                  <a:pt x="106954" y="95865"/>
                  <a:pt x="106136" y="99079"/>
                </a:cubicBezTo>
                <a:cubicBezTo>
                  <a:pt x="105375" y="102084"/>
                  <a:pt x="106003" y="105813"/>
                  <a:pt x="108818" y="107562"/>
                </a:cubicBezTo>
                <a:cubicBezTo>
                  <a:pt x="109857" y="108213"/>
                  <a:pt x="111043" y="108519"/>
                  <a:pt x="112230" y="108519"/>
                </a:cubicBezTo>
                <a:cubicBezTo>
                  <a:pt x="114064" y="108519"/>
                  <a:pt x="115902" y="107787"/>
                  <a:pt x="117206" y="106459"/>
                </a:cubicBezTo>
                <a:cubicBezTo>
                  <a:pt x="119356" y="104272"/>
                  <a:pt x="119546" y="100506"/>
                  <a:pt x="117378" y="98261"/>
                </a:cubicBezTo>
                <a:cubicBezTo>
                  <a:pt x="116397" y="97261"/>
                  <a:pt x="114989" y="96730"/>
                  <a:pt x="113592" y="96730"/>
                </a:cubicBezTo>
                <a:cubicBezTo>
                  <a:pt x="112307" y="96730"/>
                  <a:pt x="111032" y="97180"/>
                  <a:pt x="110112" y="98128"/>
                </a:cubicBezTo>
                <a:cubicBezTo>
                  <a:pt x="108362" y="99954"/>
                  <a:pt x="108419" y="103226"/>
                  <a:pt x="110416" y="104862"/>
                </a:cubicBezTo>
                <a:cubicBezTo>
                  <a:pt x="111049" y="105381"/>
                  <a:pt x="111908" y="105637"/>
                  <a:pt x="112757" y="105637"/>
                </a:cubicBezTo>
                <a:cubicBezTo>
                  <a:pt x="114485" y="105637"/>
                  <a:pt x="116169" y="104576"/>
                  <a:pt x="115799" y="102522"/>
                </a:cubicBezTo>
                <a:cubicBezTo>
                  <a:pt x="115550" y="101074"/>
                  <a:pt x="114258" y="100277"/>
                  <a:pt x="112972" y="100277"/>
                </a:cubicBezTo>
                <a:cubicBezTo>
                  <a:pt x="111994" y="100277"/>
                  <a:pt x="111020" y="100737"/>
                  <a:pt x="110511" y="101723"/>
                </a:cubicBezTo>
                <a:cubicBezTo>
                  <a:pt x="110416" y="101913"/>
                  <a:pt x="110340" y="102123"/>
                  <a:pt x="110302" y="102351"/>
                </a:cubicBezTo>
                <a:cubicBezTo>
                  <a:pt x="109940" y="101057"/>
                  <a:pt x="110359" y="99707"/>
                  <a:pt x="111348" y="98832"/>
                </a:cubicBezTo>
                <a:cubicBezTo>
                  <a:pt x="112096" y="98221"/>
                  <a:pt x="112871" y="97959"/>
                  <a:pt x="113610" y="97959"/>
                </a:cubicBezTo>
                <a:cubicBezTo>
                  <a:pt x="116254" y="97959"/>
                  <a:pt x="118434" y="101317"/>
                  <a:pt x="117244" y="104082"/>
                </a:cubicBezTo>
                <a:cubicBezTo>
                  <a:pt x="116377" y="106105"/>
                  <a:pt x="114306" y="107193"/>
                  <a:pt x="112261" y="107193"/>
                </a:cubicBezTo>
                <a:cubicBezTo>
                  <a:pt x="110538" y="107193"/>
                  <a:pt x="108834" y="106421"/>
                  <a:pt x="107886" y="104785"/>
                </a:cubicBezTo>
                <a:cubicBezTo>
                  <a:pt x="106060" y="101609"/>
                  <a:pt x="107392" y="96797"/>
                  <a:pt x="110511" y="94971"/>
                </a:cubicBezTo>
                <a:cubicBezTo>
                  <a:pt x="111517" y="94378"/>
                  <a:pt x="112538" y="94112"/>
                  <a:pt x="113524" y="94112"/>
                </a:cubicBezTo>
                <a:cubicBezTo>
                  <a:pt x="115990" y="94112"/>
                  <a:pt x="118239" y="95775"/>
                  <a:pt x="119489" y="98166"/>
                </a:cubicBezTo>
                <a:cubicBezTo>
                  <a:pt x="121011" y="101057"/>
                  <a:pt x="121106" y="104766"/>
                  <a:pt x="119470" y="107600"/>
                </a:cubicBezTo>
                <a:cubicBezTo>
                  <a:pt x="117985" y="110092"/>
                  <a:pt x="115327" y="111567"/>
                  <a:pt x="112513" y="111567"/>
                </a:cubicBezTo>
                <a:cubicBezTo>
                  <a:pt x="112083" y="111567"/>
                  <a:pt x="111649" y="111532"/>
                  <a:pt x="111215" y="111462"/>
                </a:cubicBezTo>
                <a:cubicBezTo>
                  <a:pt x="107886" y="110872"/>
                  <a:pt x="105813" y="107905"/>
                  <a:pt x="105071" y="104804"/>
                </a:cubicBezTo>
                <a:cubicBezTo>
                  <a:pt x="104177" y="101171"/>
                  <a:pt x="104824" y="97025"/>
                  <a:pt x="107220" y="94096"/>
                </a:cubicBezTo>
                <a:cubicBezTo>
                  <a:pt x="109046" y="91889"/>
                  <a:pt x="111728" y="90596"/>
                  <a:pt x="114582" y="90558"/>
                </a:cubicBezTo>
                <a:cubicBezTo>
                  <a:pt x="119223" y="91471"/>
                  <a:pt x="122932" y="95351"/>
                  <a:pt x="124092" y="99916"/>
                </a:cubicBezTo>
                <a:cubicBezTo>
                  <a:pt x="124967" y="103245"/>
                  <a:pt x="124701" y="106783"/>
                  <a:pt x="123369" y="109959"/>
                </a:cubicBezTo>
                <a:cubicBezTo>
                  <a:pt x="121448" y="113383"/>
                  <a:pt x="117321" y="114296"/>
                  <a:pt x="113383" y="114296"/>
                </a:cubicBezTo>
                <a:cubicBezTo>
                  <a:pt x="110834" y="114030"/>
                  <a:pt x="108438" y="113040"/>
                  <a:pt x="106441" y="111424"/>
                </a:cubicBezTo>
                <a:cubicBezTo>
                  <a:pt x="102732" y="108342"/>
                  <a:pt x="100715" y="103055"/>
                  <a:pt x="102180" y="98356"/>
                </a:cubicBezTo>
                <a:cubicBezTo>
                  <a:pt x="103454" y="94229"/>
                  <a:pt x="107201" y="90900"/>
                  <a:pt x="111481" y="90425"/>
                </a:cubicBezTo>
                <a:close/>
                <a:moveTo>
                  <a:pt x="181021" y="90158"/>
                </a:moveTo>
                <a:cubicBezTo>
                  <a:pt x="177031" y="98026"/>
                  <a:pt x="176312" y="107831"/>
                  <a:pt x="170451" y="114356"/>
                </a:cubicBezTo>
                <a:lnTo>
                  <a:pt x="170451" y="114356"/>
                </a:lnTo>
                <a:cubicBezTo>
                  <a:pt x="173015" y="111012"/>
                  <a:pt x="174533" y="106902"/>
                  <a:pt x="175848" y="102921"/>
                </a:cubicBezTo>
                <a:cubicBezTo>
                  <a:pt x="177217" y="98794"/>
                  <a:pt x="178568" y="94020"/>
                  <a:pt x="181021" y="90158"/>
                </a:cubicBezTo>
                <a:close/>
                <a:moveTo>
                  <a:pt x="123312" y="113326"/>
                </a:moveTo>
                <a:cubicBezTo>
                  <a:pt x="123198" y="113763"/>
                  <a:pt x="123065" y="114201"/>
                  <a:pt x="122932" y="114619"/>
                </a:cubicBezTo>
                <a:cubicBezTo>
                  <a:pt x="123008" y="114277"/>
                  <a:pt x="123084" y="113953"/>
                  <a:pt x="123141" y="113611"/>
                </a:cubicBezTo>
                <a:cubicBezTo>
                  <a:pt x="123198" y="113497"/>
                  <a:pt x="123255" y="113421"/>
                  <a:pt x="123312" y="113326"/>
                </a:cubicBezTo>
                <a:close/>
                <a:moveTo>
                  <a:pt x="43463" y="103112"/>
                </a:moveTo>
                <a:lnTo>
                  <a:pt x="43463" y="103112"/>
                </a:lnTo>
                <a:cubicBezTo>
                  <a:pt x="42949" y="103283"/>
                  <a:pt x="42416" y="103473"/>
                  <a:pt x="41884" y="103663"/>
                </a:cubicBezTo>
                <a:cubicBezTo>
                  <a:pt x="35074" y="106079"/>
                  <a:pt x="28322" y="108723"/>
                  <a:pt x="21398" y="110796"/>
                </a:cubicBezTo>
                <a:cubicBezTo>
                  <a:pt x="14684" y="112812"/>
                  <a:pt x="7799" y="114277"/>
                  <a:pt x="799" y="114638"/>
                </a:cubicBezTo>
                <a:lnTo>
                  <a:pt x="571" y="114600"/>
                </a:lnTo>
                <a:lnTo>
                  <a:pt x="894" y="114448"/>
                </a:lnTo>
                <a:cubicBezTo>
                  <a:pt x="8597" y="112622"/>
                  <a:pt x="16225" y="110416"/>
                  <a:pt x="23890" y="108380"/>
                </a:cubicBezTo>
                <a:cubicBezTo>
                  <a:pt x="30414" y="106630"/>
                  <a:pt x="36938" y="104881"/>
                  <a:pt x="43463" y="103112"/>
                </a:cubicBezTo>
                <a:close/>
                <a:moveTo>
                  <a:pt x="188021" y="112489"/>
                </a:moveTo>
                <a:lnTo>
                  <a:pt x="188021" y="112489"/>
                </a:lnTo>
                <a:cubicBezTo>
                  <a:pt x="187983" y="113231"/>
                  <a:pt x="187850" y="113972"/>
                  <a:pt x="187622" y="114695"/>
                </a:cubicBezTo>
                <a:cubicBezTo>
                  <a:pt x="187241" y="114448"/>
                  <a:pt x="186823" y="114220"/>
                  <a:pt x="186404" y="114030"/>
                </a:cubicBezTo>
                <a:cubicBezTo>
                  <a:pt x="187070" y="113668"/>
                  <a:pt x="187622" y="113136"/>
                  <a:pt x="188021" y="112489"/>
                </a:cubicBezTo>
                <a:close/>
                <a:moveTo>
                  <a:pt x="73063" y="111002"/>
                </a:moveTo>
                <a:cubicBezTo>
                  <a:pt x="77678" y="111002"/>
                  <a:pt x="82310" y="112306"/>
                  <a:pt x="86221" y="114752"/>
                </a:cubicBezTo>
                <a:cubicBezTo>
                  <a:pt x="81878" y="112852"/>
                  <a:pt x="77182" y="111839"/>
                  <a:pt x="72482" y="111839"/>
                </a:cubicBezTo>
                <a:cubicBezTo>
                  <a:pt x="70266" y="111839"/>
                  <a:pt x="68050" y="112064"/>
                  <a:pt x="65869" y="112527"/>
                </a:cubicBezTo>
                <a:cubicBezTo>
                  <a:pt x="66193" y="112299"/>
                  <a:pt x="66516" y="112051"/>
                  <a:pt x="66858" y="111823"/>
                </a:cubicBezTo>
                <a:cubicBezTo>
                  <a:pt x="68877" y="111271"/>
                  <a:pt x="70969" y="111002"/>
                  <a:pt x="73063" y="111002"/>
                </a:cubicBezTo>
                <a:close/>
                <a:moveTo>
                  <a:pt x="174725" y="65203"/>
                </a:moveTo>
                <a:lnTo>
                  <a:pt x="174725" y="65203"/>
                </a:lnTo>
                <a:cubicBezTo>
                  <a:pt x="171948" y="71803"/>
                  <a:pt x="168943" y="78270"/>
                  <a:pt x="165576" y="84623"/>
                </a:cubicBezTo>
                <a:cubicBezTo>
                  <a:pt x="160441" y="94324"/>
                  <a:pt x="154925" y="103872"/>
                  <a:pt x="150873" y="114106"/>
                </a:cubicBezTo>
                <a:cubicBezTo>
                  <a:pt x="150778" y="114315"/>
                  <a:pt x="150683" y="114543"/>
                  <a:pt x="150607" y="114771"/>
                </a:cubicBezTo>
                <a:cubicBezTo>
                  <a:pt x="155419" y="98166"/>
                  <a:pt x="164987" y="83178"/>
                  <a:pt x="173223" y="68018"/>
                </a:cubicBezTo>
                <a:cubicBezTo>
                  <a:pt x="173736" y="67086"/>
                  <a:pt x="174231" y="66135"/>
                  <a:pt x="174725" y="65203"/>
                </a:cubicBezTo>
                <a:close/>
                <a:moveTo>
                  <a:pt x="222125" y="108913"/>
                </a:moveTo>
                <a:cubicBezTo>
                  <a:pt x="222392" y="109331"/>
                  <a:pt x="222696" y="109731"/>
                  <a:pt x="223019" y="110111"/>
                </a:cubicBezTo>
                <a:lnTo>
                  <a:pt x="223076" y="110187"/>
                </a:lnTo>
                <a:cubicBezTo>
                  <a:pt x="222190" y="111997"/>
                  <a:pt x="220912" y="113490"/>
                  <a:pt x="219444" y="114812"/>
                </a:cubicBezTo>
                <a:lnTo>
                  <a:pt x="219444" y="114812"/>
                </a:lnTo>
                <a:cubicBezTo>
                  <a:pt x="220717" y="113038"/>
                  <a:pt x="221636" y="111041"/>
                  <a:pt x="222125" y="108913"/>
                </a:cubicBezTo>
                <a:close/>
                <a:moveTo>
                  <a:pt x="34808" y="106973"/>
                </a:moveTo>
                <a:lnTo>
                  <a:pt x="34808" y="106973"/>
                </a:lnTo>
                <a:cubicBezTo>
                  <a:pt x="30947" y="108399"/>
                  <a:pt x="27124" y="110016"/>
                  <a:pt x="23320" y="111348"/>
                </a:cubicBezTo>
                <a:cubicBezTo>
                  <a:pt x="17374" y="113427"/>
                  <a:pt x="11272" y="114894"/>
                  <a:pt x="5146" y="114894"/>
                </a:cubicBezTo>
                <a:cubicBezTo>
                  <a:pt x="4882" y="114894"/>
                  <a:pt x="4619" y="114891"/>
                  <a:pt x="4356" y="114885"/>
                </a:cubicBezTo>
                <a:cubicBezTo>
                  <a:pt x="14798" y="113991"/>
                  <a:pt x="24917" y="110530"/>
                  <a:pt x="34808" y="106973"/>
                </a:cubicBezTo>
                <a:close/>
                <a:moveTo>
                  <a:pt x="224256" y="111386"/>
                </a:moveTo>
                <a:cubicBezTo>
                  <a:pt x="224503" y="111595"/>
                  <a:pt x="224769" y="111804"/>
                  <a:pt x="225036" y="112013"/>
                </a:cubicBezTo>
                <a:cubicBezTo>
                  <a:pt x="223381" y="112926"/>
                  <a:pt x="221745" y="113896"/>
                  <a:pt x="220128" y="114923"/>
                </a:cubicBezTo>
                <a:lnTo>
                  <a:pt x="220109" y="114923"/>
                </a:lnTo>
                <a:cubicBezTo>
                  <a:pt x="220432" y="114657"/>
                  <a:pt x="220718" y="114391"/>
                  <a:pt x="221003" y="114106"/>
                </a:cubicBezTo>
                <a:lnTo>
                  <a:pt x="221022" y="114106"/>
                </a:lnTo>
                <a:cubicBezTo>
                  <a:pt x="222258" y="113402"/>
                  <a:pt x="223362" y="112489"/>
                  <a:pt x="224256" y="111386"/>
                </a:cubicBezTo>
                <a:close/>
                <a:moveTo>
                  <a:pt x="219139" y="94590"/>
                </a:moveTo>
                <a:lnTo>
                  <a:pt x="219139" y="94780"/>
                </a:lnTo>
                <a:cubicBezTo>
                  <a:pt x="219101" y="95484"/>
                  <a:pt x="219101" y="96169"/>
                  <a:pt x="219139" y="96854"/>
                </a:cubicBezTo>
                <a:lnTo>
                  <a:pt x="219120" y="96854"/>
                </a:lnTo>
                <a:cubicBezTo>
                  <a:pt x="218968" y="103245"/>
                  <a:pt x="217256" y="109503"/>
                  <a:pt x="214099" y="115076"/>
                </a:cubicBezTo>
                <a:cubicBezTo>
                  <a:pt x="217066" y="108894"/>
                  <a:pt x="218378" y="101761"/>
                  <a:pt x="218987" y="94876"/>
                </a:cubicBezTo>
                <a:cubicBezTo>
                  <a:pt x="219044" y="94780"/>
                  <a:pt x="219082" y="94685"/>
                  <a:pt x="219139" y="94590"/>
                </a:cubicBezTo>
                <a:close/>
                <a:moveTo>
                  <a:pt x="111431" y="87972"/>
                </a:moveTo>
                <a:cubicBezTo>
                  <a:pt x="113086" y="87972"/>
                  <a:pt x="114724" y="88300"/>
                  <a:pt x="116255" y="88922"/>
                </a:cubicBezTo>
                <a:cubicBezTo>
                  <a:pt x="115051" y="88556"/>
                  <a:pt x="113796" y="88378"/>
                  <a:pt x="112536" y="88378"/>
                </a:cubicBezTo>
                <a:cubicBezTo>
                  <a:pt x="108105" y="88378"/>
                  <a:pt x="103611" y="90579"/>
                  <a:pt x="101020" y="94533"/>
                </a:cubicBezTo>
                <a:cubicBezTo>
                  <a:pt x="98585" y="98280"/>
                  <a:pt x="98528" y="102617"/>
                  <a:pt x="100677" y="106497"/>
                </a:cubicBezTo>
                <a:cubicBezTo>
                  <a:pt x="102693" y="110149"/>
                  <a:pt x="105851" y="113649"/>
                  <a:pt x="109712" y="115361"/>
                </a:cubicBezTo>
                <a:cubicBezTo>
                  <a:pt x="109883" y="115437"/>
                  <a:pt x="110055" y="115513"/>
                  <a:pt x="110226" y="115570"/>
                </a:cubicBezTo>
                <a:cubicBezTo>
                  <a:pt x="107810" y="115190"/>
                  <a:pt x="105547" y="114163"/>
                  <a:pt x="103645" y="112641"/>
                </a:cubicBezTo>
                <a:cubicBezTo>
                  <a:pt x="99422" y="109217"/>
                  <a:pt x="97292" y="103302"/>
                  <a:pt x="98718" y="98014"/>
                </a:cubicBezTo>
                <a:cubicBezTo>
                  <a:pt x="100145" y="92745"/>
                  <a:pt x="104976" y="88447"/>
                  <a:pt x="110473" y="88009"/>
                </a:cubicBezTo>
                <a:cubicBezTo>
                  <a:pt x="110793" y="87985"/>
                  <a:pt x="111112" y="87972"/>
                  <a:pt x="111431" y="87972"/>
                </a:cubicBezTo>
                <a:close/>
                <a:moveTo>
                  <a:pt x="64747" y="114372"/>
                </a:moveTo>
                <a:cubicBezTo>
                  <a:pt x="63796" y="114657"/>
                  <a:pt x="62883" y="115076"/>
                  <a:pt x="62065" y="115627"/>
                </a:cubicBezTo>
                <a:cubicBezTo>
                  <a:pt x="62426" y="115304"/>
                  <a:pt x="62807" y="114981"/>
                  <a:pt x="63187" y="114657"/>
                </a:cubicBezTo>
                <a:cubicBezTo>
                  <a:pt x="63701" y="114543"/>
                  <a:pt x="64233" y="114448"/>
                  <a:pt x="64747" y="114372"/>
                </a:cubicBezTo>
                <a:close/>
                <a:moveTo>
                  <a:pt x="196250" y="83258"/>
                </a:moveTo>
                <a:cubicBezTo>
                  <a:pt x="197592" y="83258"/>
                  <a:pt x="199104" y="84055"/>
                  <a:pt x="199833" y="85194"/>
                </a:cubicBezTo>
                <a:cubicBezTo>
                  <a:pt x="200974" y="86963"/>
                  <a:pt x="200993" y="89322"/>
                  <a:pt x="200784" y="91338"/>
                </a:cubicBezTo>
                <a:cubicBezTo>
                  <a:pt x="200385" y="95389"/>
                  <a:pt x="198825" y="99250"/>
                  <a:pt x="197265" y="102959"/>
                </a:cubicBezTo>
                <a:cubicBezTo>
                  <a:pt x="195534" y="107106"/>
                  <a:pt x="193670" y="111424"/>
                  <a:pt x="192947" y="115856"/>
                </a:cubicBezTo>
                <a:cubicBezTo>
                  <a:pt x="192985" y="112375"/>
                  <a:pt x="193442" y="108970"/>
                  <a:pt x="194697" y="105584"/>
                </a:cubicBezTo>
                <a:cubicBezTo>
                  <a:pt x="196048" y="101894"/>
                  <a:pt x="198064" y="98471"/>
                  <a:pt x="199205" y="94685"/>
                </a:cubicBezTo>
                <a:cubicBezTo>
                  <a:pt x="200042" y="91946"/>
                  <a:pt x="200841" y="88199"/>
                  <a:pt x="198977" y="85670"/>
                </a:cubicBezTo>
                <a:cubicBezTo>
                  <a:pt x="198241" y="84671"/>
                  <a:pt x="197043" y="84081"/>
                  <a:pt x="195870" y="84081"/>
                </a:cubicBezTo>
                <a:cubicBezTo>
                  <a:pt x="195345" y="84081"/>
                  <a:pt x="194826" y="84199"/>
                  <a:pt x="194355" y="84452"/>
                </a:cubicBezTo>
                <a:lnTo>
                  <a:pt x="194146" y="84452"/>
                </a:lnTo>
                <a:cubicBezTo>
                  <a:pt x="194127" y="84452"/>
                  <a:pt x="194108" y="84452"/>
                  <a:pt x="194070" y="84471"/>
                </a:cubicBezTo>
                <a:cubicBezTo>
                  <a:pt x="194528" y="83616"/>
                  <a:pt x="195350" y="83258"/>
                  <a:pt x="196250" y="83258"/>
                </a:cubicBezTo>
                <a:close/>
                <a:moveTo>
                  <a:pt x="241698" y="110777"/>
                </a:moveTo>
                <a:lnTo>
                  <a:pt x="241698" y="110777"/>
                </a:lnTo>
                <a:cubicBezTo>
                  <a:pt x="241527" y="110986"/>
                  <a:pt x="241355" y="111195"/>
                  <a:pt x="241165" y="111405"/>
                </a:cubicBezTo>
                <a:cubicBezTo>
                  <a:pt x="238769" y="113193"/>
                  <a:pt x="236201" y="114714"/>
                  <a:pt x="233481" y="115970"/>
                </a:cubicBezTo>
                <a:cubicBezTo>
                  <a:pt x="234299" y="115266"/>
                  <a:pt x="235021" y="114486"/>
                  <a:pt x="235649" y="113611"/>
                </a:cubicBezTo>
                <a:cubicBezTo>
                  <a:pt x="236144" y="113459"/>
                  <a:pt x="236638" y="113269"/>
                  <a:pt x="237133" y="113059"/>
                </a:cubicBezTo>
                <a:cubicBezTo>
                  <a:pt x="238788" y="112584"/>
                  <a:pt x="240328" y="111804"/>
                  <a:pt x="241698" y="110777"/>
                </a:cubicBezTo>
                <a:close/>
                <a:moveTo>
                  <a:pt x="109790" y="81927"/>
                </a:moveTo>
                <a:cubicBezTo>
                  <a:pt x="117813" y="81927"/>
                  <a:pt x="124933" y="88759"/>
                  <a:pt x="127763" y="95960"/>
                </a:cubicBezTo>
                <a:cubicBezTo>
                  <a:pt x="130388" y="102617"/>
                  <a:pt x="129703" y="109693"/>
                  <a:pt x="127459" y="116255"/>
                </a:cubicBezTo>
                <a:cubicBezTo>
                  <a:pt x="127459" y="116198"/>
                  <a:pt x="127459" y="116122"/>
                  <a:pt x="127478" y="116046"/>
                </a:cubicBezTo>
                <a:cubicBezTo>
                  <a:pt x="127915" y="114182"/>
                  <a:pt x="128200" y="112280"/>
                  <a:pt x="128353" y="110359"/>
                </a:cubicBezTo>
                <a:cubicBezTo>
                  <a:pt x="128904" y="103644"/>
                  <a:pt x="127820" y="96359"/>
                  <a:pt x="123940" y="90691"/>
                </a:cubicBezTo>
                <a:cubicBezTo>
                  <a:pt x="120768" y="86032"/>
                  <a:pt x="115453" y="82471"/>
                  <a:pt x="109696" y="82471"/>
                </a:cubicBezTo>
                <a:cubicBezTo>
                  <a:pt x="109342" y="82471"/>
                  <a:pt x="108985" y="82485"/>
                  <a:pt x="108628" y="82512"/>
                </a:cubicBezTo>
                <a:cubicBezTo>
                  <a:pt x="103283" y="82931"/>
                  <a:pt x="97995" y="87248"/>
                  <a:pt x="97501" y="92707"/>
                </a:cubicBezTo>
                <a:cubicBezTo>
                  <a:pt x="97215" y="93240"/>
                  <a:pt x="96949" y="93791"/>
                  <a:pt x="96740" y="94381"/>
                </a:cubicBezTo>
                <a:cubicBezTo>
                  <a:pt x="97577" y="88789"/>
                  <a:pt x="100468" y="83748"/>
                  <a:pt x="106479" y="82322"/>
                </a:cubicBezTo>
                <a:cubicBezTo>
                  <a:pt x="107594" y="82053"/>
                  <a:pt x="108700" y="81927"/>
                  <a:pt x="109790" y="81927"/>
                </a:cubicBezTo>
                <a:close/>
                <a:moveTo>
                  <a:pt x="115110" y="74485"/>
                </a:moveTo>
                <a:cubicBezTo>
                  <a:pt x="115664" y="74485"/>
                  <a:pt x="116217" y="74511"/>
                  <a:pt x="116769" y="74561"/>
                </a:cubicBezTo>
                <a:cubicBezTo>
                  <a:pt x="117435" y="74714"/>
                  <a:pt x="118100" y="74847"/>
                  <a:pt x="118785" y="74942"/>
                </a:cubicBezTo>
                <a:cubicBezTo>
                  <a:pt x="120021" y="75246"/>
                  <a:pt x="121258" y="75665"/>
                  <a:pt x="122456" y="76140"/>
                </a:cubicBezTo>
                <a:cubicBezTo>
                  <a:pt x="127173" y="78385"/>
                  <a:pt x="130597" y="82645"/>
                  <a:pt x="132803" y="87477"/>
                </a:cubicBezTo>
                <a:cubicBezTo>
                  <a:pt x="133755" y="90044"/>
                  <a:pt x="134553" y="92669"/>
                  <a:pt x="135181" y="95332"/>
                </a:cubicBezTo>
                <a:cubicBezTo>
                  <a:pt x="135485" y="96549"/>
                  <a:pt x="135733" y="97786"/>
                  <a:pt x="135923" y="99041"/>
                </a:cubicBezTo>
                <a:cubicBezTo>
                  <a:pt x="136570" y="104842"/>
                  <a:pt x="136018" y="110739"/>
                  <a:pt x="134344" y="116331"/>
                </a:cubicBezTo>
                <a:cubicBezTo>
                  <a:pt x="135828" y="108913"/>
                  <a:pt x="135542" y="101248"/>
                  <a:pt x="133488" y="93963"/>
                </a:cubicBezTo>
                <a:lnTo>
                  <a:pt x="133488" y="93982"/>
                </a:lnTo>
                <a:cubicBezTo>
                  <a:pt x="130939" y="85061"/>
                  <a:pt x="124796" y="76349"/>
                  <a:pt x="115019" y="74961"/>
                </a:cubicBezTo>
                <a:cubicBezTo>
                  <a:pt x="114167" y="74839"/>
                  <a:pt x="113315" y="74778"/>
                  <a:pt x="112453" y="74778"/>
                </a:cubicBezTo>
                <a:cubicBezTo>
                  <a:pt x="112237" y="74778"/>
                  <a:pt x="112021" y="74782"/>
                  <a:pt x="111804" y="74790"/>
                </a:cubicBezTo>
                <a:cubicBezTo>
                  <a:pt x="112895" y="74587"/>
                  <a:pt x="114002" y="74485"/>
                  <a:pt x="115110" y="74485"/>
                </a:cubicBezTo>
                <a:close/>
                <a:moveTo>
                  <a:pt x="188668" y="112888"/>
                </a:moveTo>
                <a:cubicBezTo>
                  <a:pt x="189029" y="114049"/>
                  <a:pt x="189390" y="115190"/>
                  <a:pt x="189752" y="116350"/>
                </a:cubicBezTo>
                <a:cubicBezTo>
                  <a:pt x="189295" y="115894"/>
                  <a:pt x="188801" y="115494"/>
                  <a:pt x="188287" y="115133"/>
                </a:cubicBezTo>
                <a:lnTo>
                  <a:pt x="188287" y="115114"/>
                </a:lnTo>
                <a:cubicBezTo>
                  <a:pt x="188496" y="114391"/>
                  <a:pt x="188630" y="113649"/>
                  <a:pt x="188668" y="112888"/>
                </a:cubicBezTo>
                <a:close/>
                <a:moveTo>
                  <a:pt x="221250" y="109274"/>
                </a:moveTo>
                <a:cubicBezTo>
                  <a:pt x="220490" y="112108"/>
                  <a:pt x="218911" y="114638"/>
                  <a:pt x="216723" y="116597"/>
                </a:cubicBezTo>
                <a:cubicBezTo>
                  <a:pt x="218511" y="114334"/>
                  <a:pt x="220033" y="111880"/>
                  <a:pt x="221250" y="109274"/>
                </a:cubicBezTo>
                <a:close/>
                <a:moveTo>
                  <a:pt x="69226" y="114375"/>
                </a:moveTo>
                <a:cubicBezTo>
                  <a:pt x="71772" y="114375"/>
                  <a:pt x="74385" y="114827"/>
                  <a:pt x="76844" y="115323"/>
                </a:cubicBezTo>
                <a:cubicBezTo>
                  <a:pt x="74870" y="115002"/>
                  <a:pt x="72821" y="114807"/>
                  <a:pt x="70777" y="114807"/>
                </a:cubicBezTo>
                <a:cubicBezTo>
                  <a:pt x="67485" y="114807"/>
                  <a:pt x="64208" y="115314"/>
                  <a:pt x="61285" y="116616"/>
                </a:cubicBezTo>
                <a:cubicBezTo>
                  <a:pt x="63648" y="114934"/>
                  <a:pt x="66396" y="114375"/>
                  <a:pt x="69226" y="114375"/>
                </a:cubicBezTo>
                <a:close/>
                <a:moveTo>
                  <a:pt x="110226" y="85841"/>
                </a:moveTo>
                <a:cubicBezTo>
                  <a:pt x="114848" y="85860"/>
                  <a:pt x="119166" y="88161"/>
                  <a:pt x="121733" y="92022"/>
                </a:cubicBezTo>
                <a:cubicBezTo>
                  <a:pt x="119110" y="89028"/>
                  <a:pt x="115331" y="87457"/>
                  <a:pt x="111511" y="87457"/>
                </a:cubicBezTo>
                <a:cubicBezTo>
                  <a:pt x="108076" y="87457"/>
                  <a:pt x="104607" y="88728"/>
                  <a:pt x="101914" y="91376"/>
                </a:cubicBezTo>
                <a:lnTo>
                  <a:pt x="101914" y="91395"/>
                </a:lnTo>
                <a:cubicBezTo>
                  <a:pt x="95199" y="98014"/>
                  <a:pt x="96968" y="109560"/>
                  <a:pt x="105052" y="114277"/>
                </a:cubicBezTo>
                <a:cubicBezTo>
                  <a:pt x="107395" y="115618"/>
                  <a:pt x="110041" y="116321"/>
                  <a:pt x="112736" y="116321"/>
                </a:cubicBezTo>
                <a:cubicBezTo>
                  <a:pt x="112907" y="116321"/>
                  <a:pt x="113079" y="116318"/>
                  <a:pt x="113250" y="116312"/>
                </a:cubicBezTo>
                <a:cubicBezTo>
                  <a:pt x="113672" y="116363"/>
                  <a:pt x="114095" y="116389"/>
                  <a:pt x="114517" y="116389"/>
                </a:cubicBezTo>
                <a:cubicBezTo>
                  <a:pt x="115977" y="116389"/>
                  <a:pt x="117423" y="116084"/>
                  <a:pt x="118766" y="115494"/>
                </a:cubicBezTo>
                <a:lnTo>
                  <a:pt x="118861" y="115475"/>
                </a:lnTo>
                <a:lnTo>
                  <a:pt x="118861" y="115475"/>
                </a:lnTo>
                <a:cubicBezTo>
                  <a:pt x="118842" y="115494"/>
                  <a:pt x="118842" y="115513"/>
                  <a:pt x="118842" y="115551"/>
                </a:cubicBezTo>
                <a:cubicBezTo>
                  <a:pt x="116728" y="116305"/>
                  <a:pt x="114534" y="116734"/>
                  <a:pt x="112350" y="116734"/>
                </a:cubicBezTo>
                <a:cubicBezTo>
                  <a:pt x="110015" y="116734"/>
                  <a:pt x="107691" y="116243"/>
                  <a:pt x="105490" y="115133"/>
                </a:cubicBezTo>
                <a:cubicBezTo>
                  <a:pt x="101267" y="112983"/>
                  <a:pt x="98414" y="109122"/>
                  <a:pt x="97273" y="104576"/>
                </a:cubicBezTo>
                <a:cubicBezTo>
                  <a:pt x="96645" y="101989"/>
                  <a:pt x="96398" y="99326"/>
                  <a:pt x="96531" y="96683"/>
                </a:cubicBezTo>
                <a:cubicBezTo>
                  <a:pt x="96816" y="95846"/>
                  <a:pt x="97158" y="95009"/>
                  <a:pt x="97558" y="94210"/>
                </a:cubicBezTo>
                <a:cubicBezTo>
                  <a:pt x="97596" y="94210"/>
                  <a:pt x="97634" y="94191"/>
                  <a:pt x="97634" y="94153"/>
                </a:cubicBezTo>
                <a:lnTo>
                  <a:pt x="97634" y="94058"/>
                </a:lnTo>
                <a:cubicBezTo>
                  <a:pt x="100069" y="89264"/>
                  <a:pt x="104329" y="85841"/>
                  <a:pt x="110226" y="85841"/>
                </a:cubicBezTo>
                <a:close/>
                <a:moveTo>
                  <a:pt x="60068" y="105851"/>
                </a:moveTo>
                <a:lnTo>
                  <a:pt x="60068" y="105851"/>
                </a:lnTo>
                <a:cubicBezTo>
                  <a:pt x="56834" y="107334"/>
                  <a:pt x="53772" y="109198"/>
                  <a:pt x="50957" y="111386"/>
                </a:cubicBezTo>
                <a:cubicBezTo>
                  <a:pt x="48731" y="113117"/>
                  <a:pt x="46658" y="115019"/>
                  <a:pt x="44718" y="117092"/>
                </a:cubicBezTo>
                <a:lnTo>
                  <a:pt x="44718" y="117092"/>
                </a:lnTo>
                <a:cubicBezTo>
                  <a:pt x="49036" y="112375"/>
                  <a:pt x="54000" y="108380"/>
                  <a:pt x="60068" y="105851"/>
                </a:cubicBezTo>
                <a:close/>
                <a:moveTo>
                  <a:pt x="72149" y="113720"/>
                </a:moveTo>
                <a:cubicBezTo>
                  <a:pt x="77586" y="113720"/>
                  <a:pt x="82960" y="114883"/>
                  <a:pt x="87895" y="117149"/>
                </a:cubicBezTo>
                <a:cubicBezTo>
                  <a:pt x="83920" y="115894"/>
                  <a:pt x="79849" y="114943"/>
                  <a:pt x="75741" y="114296"/>
                </a:cubicBezTo>
                <a:lnTo>
                  <a:pt x="75741" y="114315"/>
                </a:lnTo>
                <a:cubicBezTo>
                  <a:pt x="74105" y="114030"/>
                  <a:pt x="72450" y="113839"/>
                  <a:pt x="70796" y="113744"/>
                </a:cubicBezTo>
                <a:cubicBezTo>
                  <a:pt x="71247" y="113728"/>
                  <a:pt x="71698" y="113720"/>
                  <a:pt x="72149" y="113720"/>
                </a:cubicBezTo>
                <a:close/>
                <a:moveTo>
                  <a:pt x="110972" y="78862"/>
                </a:moveTo>
                <a:cubicBezTo>
                  <a:pt x="116925" y="78862"/>
                  <a:pt x="122680" y="82080"/>
                  <a:pt x="126070" y="86982"/>
                </a:cubicBezTo>
                <a:cubicBezTo>
                  <a:pt x="129950" y="92593"/>
                  <a:pt x="131016" y="99593"/>
                  <a:pt x="130445" y="106307"/>
                </a:cubicBezTo>
                <a:cubicBezTo>
                  <a:pt x="130616" y="102123"/>
                  <a:pt x="129931" y="97957"/>
                  <a:pt x="128048" y="94001"/>
                </a:cubicBezTo>
                <a:cubicBezTo>
                  <a:pt x="124782" y="87063"/>
                  <a:pt x="117602" y="80943"/>
                  <a:pt x="109756" y="80943"/>
                </a:cubicBezTo>
                <a:cubicBezTo>
                  <a:pt x="108418" y="80943"/>
                  <a:pt x="107060" y="81121"/>
                  <a:pt x="105699" y="81504"/>
                </a:cubicBezTo>
                <a:cubicBezTo>
                  <a:pt x="96302" y="84167"/>
                  <a:pt x="94400" y="95237"/>
                  <a:pt x="96207" y="103644"/>
                </a:cubicBezTo>
                <a:cubicBezTo>
                  <a:pt x="97273" y="108590"/>
                  <a:pt x="100145" y="113021"/>
                  <a:pt x="104653" y="115475"/>
                </a:cubicBezTo>
                <a:cubicBezTo>
                  <a:pt x="106984" y="116741"/>
                  <a:pt x="109571" y="117387"/>
                  <a:pt x="112174" y="117387"/>
                </a:cubicBezTo>
                <a:cubicBezTo>
                  <a:pt x="113522" y="117387"/>
                  <a:pt x="114875" y="117214"/>
                  <a:pt x="116198" y="116864"/>
                </a:cubicBezTo>
                <a:lnTo>
                  <a:pt x="116198" y="116864"/>
                </a:lnTo>
                <a:cubicBezTo>
                  <a:pt x="114611" y="117368"/>
                  <a:pt x="112992" y="117623"/>
                  <a:pt x="111388" y="117623"/>
                </a:cubicBezTo>
                <a:cubicBezTo>
                  <a:pt x="107608" y="117623"/>
                  <a:pt x="103910" y="116210"/>
                  <a:pt x="100906" y="113326"/>
                </a:cubicBezTo>
                <a:lnTo>
                  <a:pt x="100906" y="113345"/>
                </a:lnTo>
                <a:cubicBezTo>
                  <a:pt x="95485" y="108152"/>
                  <a:pt x="94077" y="100201"/>
                  <a:pt x="95485" y="93069"/>
                </a:cubicBezTo>
                <a:cubicBezTo>
                  <a:pt x="96854" y="86164"/>
                  <a:pt x="101096" y="80230"/>
                  <a:pt x="108381" y="79069"/>
                </a:cubicBezTo>
                <a:cubicBezTo>
                  <a:pt x="109244" y="78930"/>
                  <a:pt x="110110" y="78862"/>
                  <a:pt x="110972" y="78862"/>
                </a:cubicBezTo>
                <a:close/>
                <a:moveTo>
                  <a:pt x="218549" y="95655"/>
                </a:moveTo>
                <a:cubicBezTo>
                  <a:pt x="217751" y="103321"/>
                  <a:pt x="215982" y="111424"/>
                  <a:pt x="211930" y="117948"/>
                </a:cubicBezTo>
                <a:cubicBezTo>
                  <a:pt x="214821" y="112185"/>
                  <a:pt x="215925" y="105299"/>
                  <a:pt x="216419" y="98984"/>
                </a:cubicBezTo>
                <a:cubicBezTo>
                  <a:pt x="217199" y="97919"/>
                  <a:pt x="217922" y="96797"/>
                  <a:pt x="218549" y="95655"/>
                </a:cubicBezTo>
                <a:close/>
                <a:moveTo>
                  <a:pt x="111386" y="73915"/>
                </a:moveTo>
                <a:cubicBezTo>
                  <a:pt x="106612" y="74904"/>
                  <a:pt x="102142" y="77662"/>
                  <a:pt x="98775" y="81238"/>
                </a:cubicBezTo>
                <a:cubicBezTo>
                  <a:pt x="96702" y="82950"/>
                  <a:pt x="95085" y="85137"/>
                  <a:pt x="94286" y="87724"/>
                </a:cubicBezTo>
                <a:cubicBezTo>
                  <a:pt x="90634" y="95142"/>
                  <a:pt x="90501" y="104082"/>
                  <a:pt x="95389" y="111081"/>
                </a:cubicBezTo>
                <a:cubicBezTo>
                  <a:pt x="97900" y="114657"/>
                  <a:pt x="101590" y="117244"/>
                  <a:pt x="105813" y="118404"/>
                </a:cubicBezTo>
                <a:cubicBezTo>
                  <a:pt x="100734" y="117339"/>
                  <a:pt x="96074" y="114296"/>
                  <a:pt x="93297" y="109750"/>
                </a:cubicBezTo>
                <a:cubicBezTo>
                  <a:pt x="87914" y="100924"/>
                  <a:pt x="89645" y="89436"/>
                  <a:pt x="96626" y="82056"/>
                </a:cubicBezTo>
                <a:cubicBezTo>
                  <a:pt x="100487" y="77966"/>
                  <a:pt x="105566" y="75265"/>
                  <a:pt x="111006" y="73934"/>
                </a:cubicBezTo>
                <a:cubicBezTo>
                  <a:pt x="111025" y="73934"/>
                  <a:pt x="111044" y="73915"/>
                  <a:pt x="111063" y="73915"/>
                </a:cubicBezTo>
                <a:close/>
                <a:moveTo>
                  <a:pt x="110297" y="77793"/>
                </a:moveTo>
                <a:cubicBezTo>
                  <a:pt x="112982" y="77793"/>
                  <a:pt x="115664" y="78407"/>
                  <a:pt x="118176" y="79602"/>
                </a:cubicBezTo>
                <a:cubicBezTo>
                  <a:pt x="125347" y="83007"/>
                  <a:pt x="129456" y="89664"/>
                  <a:pt x="131282" y="97025"/>
                </a:cubicBezTo>
                <a:cubicBezTo>
                  <a:pt x="131339" y="97900"/>
                  <a:pt x="131415" y="98756"/>
                  <a:pt x="131472" y="99612"/>
                </a:cubicBezTo>
                <a:cubicBezTo>
                  <a:pt x="131434" y="100277"/>
                  <a:pt x="131377" y="100924"/>
                  <a:pt x="131320" y="101571"/>
                </a:cubicBezTo>
                <a:cubicBezTo>
                  <a:pt x="131111" y="96683"/>
                  <a:pt x="129817" y="91889"/>
                  <a:pt x="126945" y="87705"/>
                </a:cubicBezTo>
                <a:cubicBezTo>
                  <a:pt x="123231" y="82296"/>
                  <a:pt x="117620" y="78272"/>
                  <a:pt x="110971" y="78272"/>
                </a:cubicBezTo>
                <a:cubicBezTo>
                  <a:pt x="110605" y="78272"/>
                  <a:pt x="110236" y="78284"/>
                  <a:pt x="109864" y="78309"/>
                </a:cubicBezTo>
                <a:cubicBezTo>
                  <a:pt x="93449" y="79374"/>
                  <a:pt x="89931" y="102199"/>
                  <a:pt x="99460" y="112869"/>
                </a:cubicBezTo>
                <a:cubicBezTo>
                  <a:pt x="102199" y="115913"/>
                  <a:pt x="105927" y="117891"/>
                  <a:pt x="109997" y="118461"/>
                </a:cubicBezTo>
                <a:cubicBezTo>
                  <a:pt x="104957" y="118347"/>
                  <a:pt x="100202" y="116046"/>
                  <a:pt x="96987" y="112165"/>
                </a:cubicBezTo>
                <a:cubicBezTo>
                  <a:pt x="90920" y="104823"/>
                  <a:pt x="91186" y="94419"/>
                  <a:pt x="95884" y="86468"/>
                </a:cubicBezTo>
                <a:cubicBezTo>
                  <a:pt x="97120" y="84376"/>
                  <a:pt x="98661" y="82474"/>
                  <a:pt x="100430" y="80800"/>
                </a:cubicBezTo>
                <a:cubicBezTo>
                  <a:pt x="101381" y="80173"/>
                  <a:pt x="102389" y="79621"/>
                  <a:pt x="103454" y="79183"/>
                </a:cubicBezTo>
                <a:cubicBezTo>
                  <a:pt x="105665" y="78250"/>
                  <a:pt x="107982" y="77793"/>
                  <a:pt x="110297" y="77793"/>
                </a:cubicBezTo>
                <a:close/>
                <a:moveTo>
                  <a:pt x="226139" y="112698"/>
                </a:moveTo>
                <a:cubicBezTo>
                  <a:pt x="226443" y="112869"/>
                  <a:pt x="226747" y="113021"/>
                  <a:pt x="227052" y="113155"/>
                </a:cubicBezTo>
                <a:cubicBezTo>
                  <a:pt x="223951" y="115722"/>
                  <a:pt x="220261" y="117092"/>
                  <a:pt x="216571" y="118671"/>
                </a:cubicBezTo>
                <a:cubicBezTo>
                  <a:pt x="219653" y="116521"/>
                  <a:pt x="222848" y="114524"/>
                  <a:pt x="226139" y="112698"/>
                </a:cubicBezTo>
                <a:close/>
                <a:moveTo>
                  <a:pt x="234375" y="113953"/>
                </a:moveTo>
                <a:cubicBezTo>
                  <a:pt x="232168" y="116369"/>
                  <a:pt x="229201" y="117796"/>
                  <a:pt x="226082" y="118747"/>
                </a:cubicBezTo>
                <a:cubicBezTo>
                  <a:pt x="228516" y="117739"/>
                  <a:pt x="230742" y="116369"/>
                  <a:pt x="232492" y="114182"/>
                </a:cubicBezTo>
                <a:cubicBezTo>
                  <a:pt x="233119" y="114144"/>
                  <a:pt x="233747" y="114068"/>
                  <a:pt x="234375" y="113953"/>
                </a:cubicBezTo>
                <a:close/>
                <a:moveTo>
                  <a:pt x="219691" y="102465"/>
                </a:moveTo>
                <a:cubicBezTo>
                  <a:pt x="219843" y="103036"/>
                  <a:pt x="220014" y="103606"/>
                  <a:pt x="220223" y="104177"/>
                </a:cubicBezTo>
                <a:cubicBezTo>
                  <a:pt x="219329" y="109617"/>
                  <a:pt x="216933" y="114676"/>
                  <a:pt x="213281" y="118804"/>
                </a:cubicBezTo>
                <a:cubicBezTo>
                  <a:pt x="213680" y="118233"/>
                  <a:pt x="214060" y="117662"/>
                  <a:pt x="214422" y="117092"/>
                </a:cubicBezTo>
                <a:lnTo>
                  <a:pt x="214403" y="117092"/>
                </a:lnTo>
                <a:cubicBezTo>
                  <a:pt x="217180" y="112641"/>
                  <a:pt x="218987" y="107658"/>
                  <a:pt x="219691" y="102465"/>
                </a:cubicBezTo>
                <a:close/>
                <a:moveTo>
                  <a:pt x="228155" y="113592"/>
                </a:moveTo>
                <a:lnTo>
                  <a:pt x="228155" y="113611"/>
                </a:lnTo>
                <a:cubicBezTo>
                  <a:pt x="229220" y="113953"/>
                  <a:pt x="230361" y="114163"/>
                  <a:pt x="231503" y="114201"/>
                </a:cubicBezTo>
                <a:cubicBezTo>
                  <a:pt x="229125" y="116959"/>
                  <a:pt x="225853" y="118233"/>
                  <a:pt x="222411" y="119241"/>
                </a:cubicBezTo>
                <a:cubicBezTo>
                  <a:pt x="224845" y="118062"/>
                  <a:pt x="226919" y="116407"/>
                  <a:pt x="228155" y="113592"/>
                </a:cubicBezTo>
                <a:close/>
                <a:moveTo>
                  <a:pt x="176894" y="58546"/>
                </a:moveTo>
                <a:cubicBezTo>
                  <a:pt x="176742" y="59021"/>
                  <a:pt x="176627" y="59535"/>
                  <a:pt x="176532" y="60030"/>
                </a:cubicBezTo>
                <a:cubicBezTo>
                  <a:pt x="173052" y="64918"/>
                  <a:pt x="170027" y="70282"/>
                  <a:pt x="166984" y="75398"/>
                </a:cubicBezTo>
                <a:cubicBezTo>
                  <a:pt x="163541" y="81181"/>
                  <a:pt x="160212" y="87058"/>
                  <a:pt x="157283" y="93126"/>
                </a:cubicBezTo>
                <a:cubicBezTo>
                  <a:pt x="153270" y="101476"/>
                  <a:pt x="149770" y="110244"/>
                  <a:pt x="147545" y="119298"/>
                </a:cubicBezTo>
                <a:cubicBezTo>
                  <a:pt x="147602" y="118100"/>
                  <a:pt x="147640" y="116902"/>
                  <a:pt x="147621" y="115703"/>
                </a:cubicBezTo>
                <a:cubicBezTo>
                  <a:pt x="147773" y="114866"/>
                  <a:pt x="147944" y="114030"/>
                  <a:pt x="148115" y="113193"/>
                </a:cubicBezTo>
                <a:cubicBezTo>
                  <a:pt x="154183" y="93373"/>
                  <a:pt x="166204" y="76140"/>
                  <a:pt x="176894" y="58546"/>
                </a:cubicBezTo>
                <a:close/>
                <a:moveTo>
                  <a:pt x="109940" y="73915"/>
                </a:moveTo>
                <a:cubicBezTo>
                  <a:pt x="100107" y="76197"/>
                  <a:pt x="91471" y="83977"/>
                  <a:pt x="89702" y="94153"/>
                </a:cubicBezTo>
                <a:cubicBezTo>
                  <a:pt x="87933" y="104329"/>
                  <a:pt x="92917" y="115038"/>
                  <a:pt x="102960" y="118537"/>
                </a:cubicBezTo>
                <a:cubicBezTo>
                  <a:pt x="105128" y="119299"/>
                  <a:pt x="107396" y="119686"/>
                  <a:pt x="109691" y="119686"/>
                </a:cubicBezTo>
                <a:cubicBezTo>
                  <a:pt x="110033" y="119686"/>
                  <a:pt x="110377" y="119677"/>
                  <a:pt x="110720" y="119660"/>
                </a:cubicBezTo>
                <a:lnTo>
                  <a:pt x="110720" y="119660"/>
                </a:lnTo>
                <a:cubicBezTo>
                  <a:pt x="109787" y="119799"/>
                  <a:pt x="108848" y="119867"/>
                  <a:pt x="107910" y="119867"/>
                </a:cubicBezTo>
                <a:cubicBezTo>
                  <a:pt x="101412" y="119867"/>
                  <a:pt x="94985" y="116587"/>
                  <a:pt x="91129" y="110853"/>
                </a:cubicBezTo>
                <a:cubicBezTo>
                  <a:pt x="84928" y="101590"/>
                  <a:pt x="86925" y="89074"/>
                  <a:pt x="94591" y="81276"/>
                </a:cubicBezTo>
                <a:cubicBezTo>
                  <a:pt x="97805" y="78023"/>
                  <a:pt x="101780" y="75627"/>
                  <a:pt x="106155" y="74276"/>
                </a:cubicBezTo>
                <a:cubicBezTo>
                  <a:pt x="107411" y="74067"/>
                  <a:pt x="108666" y="73953"/>
                  <a:pt x="109940" y="73915"/>
                </a:cubicBezTo>
                <a:close/>
                <a:moveTo>
                  <a:pt x="70130" y="115383"/>
                </a:moveTo>
                <a:cubicBezTo>
                  <a:pt x="74090" y="115383"/>
                  <a:pt x="78131" y="116289"/>
                  <a:pt x="82208" y="117472"/>
                </a:cubicBezTo>
                <a:cubicBezTo>
                  <a:pt x="81086" y="117225"/>
                  <a:pt x="79964" y="116997"/>
                  <a:pt x="78822" y="116788"/>
                </a:cubicBezTo>
                <a:cubicBezTo>
                  <a:pt x="76385" y="116352"/>
                  <a:pt x="73914" y="116094"/>
                  <a:pt x="71473" y="116094"/>
                </a:cubicBezTo>
                <a:cubicBezTo>
                  <a:pt x="66561" y="116094"/>
                  <a:pt x="61769" y="117137"/>
                  <a:pt x="57614" y="119869"/>
                </a:cubicBezTo>
                <a:cubicBezTo>
                  <a:pt x="58128" y="119355"/>
                  <a:pt x="58641" y="118861"/>
                  <a:pt x="59155" y="118347"/>
                </a:cubicBezTo>
                <a:cubicBezTo>
                  <a:pt x="62714" y="116193"/>
                  <a:pt x="66385" y="115383"/>
                  <a:pt x="70130" y="115383"/>
                </a:cubicBezTo>
                <a:close/>
                <a:moveTo>
                  <a:pt x="179024" y="119888"/>
                </a:moveTo>
                <a:lnTo>
                  <a:pt x="179157" y="119983"/>
                </a:lnTo>
                <a:lnTo>
                  <a:pt x="179157" y="120002"/>
                </a:lnTo>
                <a:cubicBezTo>
                  <a:pt x="179119" y="119964"/>
                  <a:pt x="179062" y="119926"/>
                  <a:pt x="179024" y="119888"/>
                </a:cubicBezTo>
                <a:close/>
                <a:moveTo>
                  <a:pt x="259825" y="116179"/>
                </a:moveTo>
                <a:cubicBezTo>
                  <a:pt x="260053" y="117567"/>
                  <a:pt x="260357" y="118937"/>
                  <a:pt x="260700" y="120287"/>
                </a:cubicBezTo>
                <a:lnTo>
                  <a:pt x="260681" y="120287"/>
                </a:lnTo>
                <a:cubicBezTo>
                  <a:pt x="260338" y="119032"/>
                  <a:pt x="260034" y="117758"/>
                  <a:pt x="259806" y="116483"/>
                </a:cubicBezTo>
                <a:lnTo>
                  <a:pt x="259825" y="116179"/>
                </a:lnTo>
                <a:close/>
                <a:moveTo>
                  <a:pt x="36634" y="119127"/>
                </a:moveTo>
                <a:lnTo>
                  <a:pt x="36634" y="119127"/>
                </a:lnTo>
                <a:cubicBezTo>
                  <a:pt x="36197" y="119469"/>
                  <a:pt x="35778" y="119831"/>
                  <a:pt x="35360" y="120173"/>
                </a:cubicBezTo>
                <a:cubicBezTo>
                  <a:pt x="35131" y="120249"/>
                  <a:pt x="34922" y="120325"/>
                  <a:pt x="34713" y="120420"/>
                </a:cubicBezTo>
                <a:cubicBezTo>
                  <a:pt x="35360" y="120002"/>
                  <a:pt x="35987" y="119565"/>
                  <a:pt x="36634" y="119127"/>
                </a:cubicBezTo>
                <a:close/>
                <a:moveTo>
                  <a:pt x="197047" y="82367"/>
                </a:moveTo>
                <a:cubicBezTo>
                  <a:pt x="197644" y="82367"/>
                  <a:pt x="198237" y="82492"/>
                  <a:pt x="198787" y="82740"/>
                </a:cubicBezTo>
                <a:cubicBezTo>
                  <a:pt x="200917" y="83748"/>
                  <a:pt x="201963" y="86126"/>
                  <a:pt x="202439" y="88294"/>
                </a:cubicBezTo>
                <a:cubicBezTo>
                  <a:pt x="203466" y="93069"/>
                  <a:pt x="202115" y="98014"/>
                  <a:pt x="200404" y="102465"/>
                </a:cubicBezTo>
                <a:cubicBezTo>
                  <a:pt x="198083" y="108475"/>
                  <a:pt x="194716" y="114429"/>
                  <a:pt x="193841" y="120801"/>
                </a:cubicBezTo>
                <a:cubicBezTo>
                  <a:pt x="192947" y="111538"/>
                  <a:pt x="199243" y="103131"/>
                  <a:pt x="201031" y="94229"/>
                </a:cubicBezTo>
                <a:lnTo>
                  <a:pt x="201031" y="94210"/>
                </a:lnTo>
                <a:cubicBezTo>
                  <a:pt x="201754" y="90729"/>
                  <a:pt x="202401" y="85765"/>
                  <a:pt x="199148" y="83292"/>
                </a:cubicBezTo>
                <a:cubicBezTo>
                  <a:pt x="198443" y="82753"/>
                  <a:pt x="197577" y="82465"/>
                  <a:pt x="196688" y="82465"/>
                </a:cubicBezTo>
                <a:cubicBezTo>
                  <a:pt x="196355" y="82465"/>
                  <a:pt x="196019" y="82505"/>
                  <a:pt x="195686" y="82588"/>
                </a:cubicBezTo>
                <a:cubicBezTo>
                  <a:pt x="196131" y="82440"/>
                  <a:pt x="196590" y="82367"/>
                  <a:pt x="197047" y="82367"/>
                </a:cubicBezTo>
                <a:close/>
                <a:moveTo>
                  <a:pt x="175600" y="65336"/>
                </a:moveTo>
                <a:cubicBezTo>
                  <a:pt x="170712" y="85460"/>
                  <a:pt x="155267" y="101381"/>
                  <a:pt x="149085" y="120934"/>
                </a:cubicBezTo>
                <a:lnTo>
                  <a:pt x="149104" y="120801"/>
                </a:lnTo>
                <a:cubicBezTo>
                  <a:pt x="151330" y="113934"/>
                  <a:pt x="154297" y="107334"/>
                  <a:pt x="157607" y="100886"/>
                </a:cubicBezTo>
                <a:cubicBezTo>
                  <a:pt x="162761" y="90843"/>
                  <a:pt x="168601" y="81181"/>
                  <a:pt x="173223" y="70871"/>
                </a:cubicBezTo>
                <a:cubicBezTo>
                  <a:pt x="174041" y="69045"/>
                  <a:pt x="174820" y="67200"/>
                  <a:pt x="175600" y="65336"/>
                </a:cubicBezTo>
                <a:close/>
                <a:moveTo>
                  <a:pt x="98984" y="118823"/>
                </a:moveTo>
                <a:cubicBezTo>
                  <a:pt x="99878" y="119241"/>
                  <a:pt x="100791" y="119603"/>
                  <a:pt x="101742" y="119888"/>
                </a:cubicBezTo>
                <a:cubicBezTo>
                  <a:pt x="103671" y="120477"/>
                  <a:pt x="105667" y="120769"/>
                  <a:pt x="107663" y="120769"/>
                </a:cubicBezTo>
                <a:cubicBezTo>
                  <a:pt x="109919" y="120769"/>
                  <a:pt x="112175" y="120396"/>
                  <a:pt x="114334" y="119660"/>
                </a:cubicBezTo>
                <a:lnTo>
                  <a:pt x="114334" y="119660"/>
                </a:lnTo>
                <a:cubicBezTo>
                  <a:pt x="113802" y="119945"/>
                  <a:pt x="113250" y="120211"/>
                  <a:pt x="112698" y="120440"/>
                </a:cubicBezTo>
                <a:cubicBezTo>
                  <a:pt x="111137" y="120954"/>
                  <a:pt x="109539" y="121192"/>
                  <a:pt x="107942" y="121192"/>
                </a:cubicBezTo>
                <a:cubicBezTo>
                  <a:pt x="104870" y="121192"/>
                  <a:pt x="101800" y="120312"/>
                  <a:pt x="98984" y="118823"/>
                </a:cubicBezTo>
                <a:close/>
                <a:moveTo>
                  <a:pt x="285332" y="84871"/>
                </a:moveTo>
                <a:cubicBezTo>
                  <a:pt x="282688" y="90501"/>
                  <a:pt x="280329" y="96226"/>
                  <a:pt x="279625" y="102484"/>
                </a:cubicBezTo>
                <a:cubicBezTo>
                  <a:pt x="278864" y="109179"/>
                  <a:pt x="280633" y="116559"/>
                  <a:pt x="285313" y="121333"/>
                </a:cubicBezTo>
                <a:lnTo>
                  <a:pt x="285313" y="119641"/>
                </a:lnTo>
                <a:cubicBezTo>
                  <a:pt x="283144" y="117130"/>
                  <a:pt x="281775" y="113972"/>
                  <a:pt x="281090" y="110606"/>
                </a:cubicBezTo>
                <a:lnTo>
                  <a:pt x="281090" y="110606"/>
                </a:lnTo>
                <a:cubicBezTo>
                  <a:pt x="281908" y="113820"/>
                  <a:pt x="283353" y="116826"/>
                  <a:pt x="285313" y="119488"/>
                </a:cubicBezTo>
                <a:lnTo>
                  <a:pt x="285313" y="115209"/>
                </a:lnTo>
                <a:cubicBezTo>
                  <a:pt x="284361" y="112070"/>
                  <a:pt x="283924" y="108818"/>
                  <a:pt x="284019" y="105546"/>
                </a:cubicBezTo>
                <a:cubicBezTo>
                  <a:pt x="284114" y="102883"/>
                  <a:pt x="284552" y="100258"/>
                  <a:pt x="285313" y="97729"/>
                </a:cubicBezTo>
                <a:lnTo>
                  <a:pt x="285313" y="94609"/>
                </a:lnTo>
                <a:cubicBezTo>
                  <a:pt x="282688" y="101400"/>
                  <a:pt x="282364" y="108875"/>
                  <a:pt x="284419" y="115875"/>
                </a:cubicBezTo>
                <a:cubicBezTo>
                  <a:pt x="282326" y="112089"/>
                  <a:pt x="281318" y="107791"/>
                  <a:pt x="281508" y="103473"/>
                </a:cubicBezTo>
                <a:cubicBezTo>
                  <a:pt x="281737" y="99365"/>
                  <a:pt x="283049" y="95389"/>
                  <a:pt x="285313" y="91946"/>
                </a:cubicBezTo>
                <a:lnTo>
                  <a:pt x="285313" y="90082"/>
                </a:lnTo>
                <a:cubicBezTo>
                  <a:pt x="283924" y="91965"/>
                  <a:pt x="282802" y="94039"/>
                  <a:pt x="281965" y="96226"/>
                </a:cubicBezTo>
                <a:cubicBezTo>
                  <a:pt x="282878" y="93164"/>
                  <a:pt x="284000" y="90196"/>
                  <a:pt x="285332" y="87305"/>
                </a:cubicBezTo>
                <a:lnTo>
                  <a:pt x="285332" y="84871"/>
                </a:lnTo>
                <a:close/>
                <a:moveTo>
                  <a:pt x="96740" y="77529"/>
                </a:moveTo>
                <a:lnTo>
                  <a:pt x="96740" y="77529"/>
                </a:lnTo>
                <a:cubicBezTo>
                  <a:pt x="91585" y="80914"/>
                  <a:pt x="87895" y="86088"/>
                  <a:pt x="86374" y="92042"/>
                </a:cubicBezTo>
                <a:cubicBezTo>
                  <a:pt x="83635" y="102902"/>
                  <a:pt x="88504" y="114429"/>
                  <a:pt x="98528" y="119622"/>
                </a:cubicBezTo>
                <a:cubicBezTo>
                  <a:pt x="100012" y="120382"/>
                  <a:pt x="101590" y="120991"/>
                  <a:pt x="103207" y="121410"/>
                </a:cubicBezTo>
                <a:cubicBezTo>
                  <a:pt x="101172" y="121257"/>
                  <a:pt x="99137" y="120953"/>
                  <a:pt x="97139" y="120516"/>
                </a:cubicBezTo>
                <a:cubicBezTo>
                  <a:pt x="92803" y="118690"/>
                  <a:pt x="89189" y="115513"/>
                  <a:pt x="86773" y="111481"/>
                </a:cubicBezTo>
                <a:cubicBezTo>
                  <a:pt x="81714" y="103131"/>
                  <a:pt x="82588" y="92897"/>
                  <a:pt x="88257" y="85080"/>
                </a:cubicBezTo>
                <a:cubicBezTo>
                  <a:pt x="90501" y="81980"/>
                  <a:pt x="93392" y="79393"/>
                  <a:pt x="96740" y="77529"/>
                </a:cubicBezTo>
                <a:close/>
                <a:moveTo>
                  <a:pt x="227584" y="113611"/>
                </a:moveTo>
                <a:cubicBezTo>
                  <a:pt x="225910" y="117853"/>
                  <a:pt x="220604" y="119527"/>
                  <a:pt x="216552" y="120592"/>
                </a:cubicBezTo>
                <a:lnTo>
                  <a:pt x="216552" y="120611"/>
                </a:lnTo>
                <a:cubicBezTo>
                  <a:pt x="215107" y="120991"/>
                  <a:pt x="213623" y="121372"/>
                  <a:pt x="212215" y="121866"/>
                </a:cubicBezTo>
                <a:cubicBezTo>
                  <a:pt x="212558" y="121581"/>
                  <a:pt x="212919" y="121333"/>
                  <a:pt x="213262" y="121067"/>
                </a:cubicBezTo>
                <a:cubicBezTo>
                  <a:pt x="218055" y="118595"/>
                  <a:pt x="223609" y="117358"/>
                  <a:pt x="227584" y="113611"/>
                </a:cubicBezTo>
                <a:close/>
                <a:moveTo>
                  <a:pt x="70758" y="116814"/>
                </a:moveTo>
                <a:cubicBezTo>
                  <a:pt x="74794" y="116814"/>
                  <a:pt x="78882" y="117489"/>
                  <a:pt x="82607" y="118366"/>
                </a:cubicBezTo>
                <a:cubicBezTo>
                  <a:pt x="85556" y="119051"/>
                  <a:pt x="88523" y="119888"/>
                  <a:pt x="91509" y="120649"/>
                </a:cubicBezTo>
                <a:cubicBezTo>
                  <a:pt x="87172" y="119793"/>
                  <a:pt x="82836" y="118842"/>
                  <a:pt x="78461" y="118252"/>
                </a:cubicBezTo>
                <a:cubicBezTo>
                  <a:pt x="76205" y="117950"/>
                  <a:pt x="73932" y="117764"/>
                  <a:pt x="71664" y="117764"/>
                </a:cubicBezTo>
                <a:cubicBezTo>
                  <a:pt x="69076" y="117764"/>
                  <a:pt x="66493" y="118006"/>
                  <a:pt x="63948" y="118595"/>
                </a:cubicBezTo>
                <a:cubicBezTo>
                  <a:pt x="61076" y="119260"/>
                  <a:pt x="57976" y="120401"/>
                  <a:pt x="55408" y="122151"/>
                </a:cubicBezTo>
                <a:lnTo>
                  <a:pt x="56416" y="121105"/>
                </a:lnTo>
                <a:cubicBezTo>
                  <a:pt x="60534" y="117915"/>
                  <a:pt x="65603" y="116814"/>
                  <a:pt x="70758" y="116814"/>
                </a:cubicBezTo>
                <a:close/>
                <a:moveTo>
                  <a:pt x="35892" y="121961"/>
                </a:moveTo>
                <a:lnTo>
                  <a:pt x="35892" y="121961"/>
                </a:lnTo>
                <a:cubicBezTo>
                  <a:pt x="35683" y="122227"/>
                  <a:pt x="35474" y="122494"/>
                  <a:pt x="35265" y="122760"/>
                </a:cubicBezTo>
                <a:cubicBezTo>
                  <a:pt x="35246" y="122760"/>
                  <a:pt x="35246" y="122741"/>
                  <a:pt x="35227" y="122741"/>
                </a:cubicBezTo>
                <a:lnTo>
                  <a:pt x="35892" y="121961"/>
                </a:lnTo>
                <a:close/>
                <a:moveTo>
                  <a:pt x="173679" y="74714"/>
                </a:moveTo>
                <a:cubicBezTo>
                  <a:pt x="172519" y="79602"/>
                  <a:pt x="171168" y="84376"/>
                  <a:pt x="169019" y="89017"/>
                </a:cubicBezTo>
                <a:cubicBezTo>
                  <a:pt x="163807" y="100239"/>
                  <a:pt x="156104" y="110054"/>
                  <a:pt x="150208" y="120896"/>
                </a:cubicBezTo>
                <a:cubicBezTo>
                  <a:pt x="149732" y="121771"/>
                  <a:pt x="149256" y="122665"/>
                  <a:pt x="148800" y="123578"/>
                </a:cubicBezTo>
                <a:cubicBezTo>
                  <a:pt x="152167" y="113250"/>
                  <a:pt x="157797" y="103910"/>
                  <a:pt x="163351" y="94571"/>
                </a:cubicBezTo>
                <a:cubicBezTo>
                  <a:pt x="167155" y="88180"/>
                  <a:pt x="170902" y="81618"/>
                  <a:pt x="173679" y="74714"/>
                </a:cubicBezTo>
                <a:close/>
                <a:moveTo>
                  <a:pt x="71726" y="118723"/>
                </a:moveTo>
                <a:cubicBezTo>
                  <a:pt x="75049" y="118723"/>
                  <a:pt x="78382" y="119134"/>
                  <a:pt x="81656" y="119698"/>
                </a:cubicBezTo>
                <a:cubicBezTo>
                  <a:pt x="87629" y="120744"/>
                  <a:pt x="93716" y="122361"/>
                  <a:pt x="99821" y="122969"/>
                </a:cubicBezTo>
                <a:cubicBezTo>
                  <a:pt x="101456" y="123348"/>
                  <a:pt x="103132" y="123539"/>
                  <a:pt x="104809" y="123539"/>
                </a:cubicBezTo>
                <a:cubicBezTo>
                  <a:pt x="106333" y="123539"/>
                  <a:pt x="107857" y="123381"/>
                  <a:pt x="109351" y="123064"/>
                </a:cubicBezTo>
                <a:lnTo>
                  <a:pt x="109351" y="123064"/>
                </a:lnTo>
                <a:cubicBezTo>
                  <a:pt x="107753" y="123597"/>
                  <a:pt x="106022" y="123730"/>
                  <a:pt x="104310" y="123787"/>
                </a:cubicBezTo>
                <a:cubicBezTo>
                  <a:pt x="103170" y="123832"/>
                  <a:pt x="102026" y="123854"/>
                  <a:pt x="100882" y="123854"/>
                </a:cubicBezTo>
                <a:cubicBezTo>
                  <a:pt x="99126" y="123854"/>
                  <a:pt x="97368" y="123803"/>
                  <a:pt x="95618" y="123711"/>
                </a:cubicBezTo>
                <a:cubicBezTo>
                  <a:pt x="89208" y="123407"/>
                  <a:pt x="82931" y="122285"/>
                  <a:pt x="76597" y="121429"/>
                </a:cubicBezTo>
                <a:cubicBezTo>
                  <a:pt x="73967" y="121064"/>
                  <a:pt x="71223" y="120818"/>
                  <a:pt x="68485" y="120818"/>
                </a:cubicBezTo>
                <a:cubicBezTo>
                  <a:pt x="64234" y="120818"/>
                  <a:pt x="59997" y="121410"/>
                  <a:pt x="56226" y="123064"/>
                </a:cubicBezTo>
                <a:cubicBezTo>
                  <a:pt x="59041" y="121162"/>
                  <a:pt x="62217" y="119869"/>
                  <a:pt x="65565" y="119260"/>
                </a:cubicBezTo>
                <a:cubicBezTo>
                  <a:pt x="67604" y="118881"/>
                  <a:pt x="69663" y="118723"/>
                  <a:pt x="71726" y="118723"/>
                </a:cubicBezTo>
                <a:close/>
                <a:moveTo>
                  <a:pt x="112488" y="75328"/>
                </a:moveTo>
                <a:cubicBezTo>
                  <a:pt x="114314" y="75328"/>
                  <a:pt x="116137" y="75606"/>
                  <a:pt x="117891" y="76159"/>
                </a:cubicBezTo>
                <a:cubicBezTo>
                  <a:pt x="123654" y="77985"/>
                  <a:pt x="127915" y="82664"/>
                  <a:pt x="130559" y="87952"/>
                </a:cubicBezTo>
                <a:cubicBezTo>
                  <a:pt x="135885" y="98604"/>
                  <a:pt x="135638" y="111614"/>
                  <a:pt x="131586" y="122684"/>
                </a:cubicBezTo>
                <a:cubicBezTo>
                  <a:pt x="131339" y="123121"/>
                  <a:pt x="131073" y="123559"/>
                  <a:pt x="130806" y="123977"/>
                </a:cubicBezTo>
                <a:cubicBezTo>
                  <a:pt x="133393" y="112774"/>
                  <a:pt x="135086" y="100848"/>
                  <a:pt x="129741" y="90196"/>
                </a:cubicBezTo>
                <a:lnTo>
                  <a:pt x="129741" y="90216"/>
                </a:lnTo>
                <a:cubicBezTo>
                  <a:pt x="126030" y="82808"/>
                  <a:pt x="118434" y="77030"/>
                  <a:pt x="110250" y="77030"/>
                </a:cubicBezTo>
                <a:cubicBezTo>
                  <a:pt x="108157" y="77030"/>
                  <a:pt x="106026" y="77407"/>
                  <a:pt x="103911" y="78232"/>
                </a:cubicBezTo>
                <a:cubicBezTo>
                  <a:pt x="103664" y="78347"/>
                  <a:pt x="103416" y="78442"/>
                  <a:pt x="103169" y="78556"/>
                </a:cubicBezTo>
                <a:cubicBezTo>
                  <a:pt x="104672" y="77472"/>
                  <a:pt x="106307" y="76578"/>
                  <a:pt x="108019" y="75893"/>
                </a:cubicBezTo>
                <a:cubicBezTo>
                  <a:pt x="109486" y="75515"/>
                  <a:pt x="110988" y="75328"/>
                  <a:pt x="112488" y="75328"/>
                </a:cubicBezTo>
                <a:close/>
                <a:moveTo>
                  <a:pt x="207803" y="89131"/>
                </a:moveTo>
                <a:lnTo>
                  <a:pt x="207803" y="89131"/>
                </a:lnTo>
                <a:cubicBezTo>
                  <a:pt x="208868" y="91509"/>
                  <a:pt x="209495" y="94077"/>
                  <a:pt x="209610" y="96702"/>
                </a:cubicBezTo>
                <a:cubicBezTo>
                  <a:pt x="209819" y="101171"/>
                  <a:pt x="208716" y="105584"/>
                  <a:pt x="207004" y="109693"/>
                </a:cubicBezTo>
                <a:cubicBezTo>
                  <a:pt x="204873" y="114885"/>
                  <a:pt x="201830" y="119584"/>
                  <a:pt x="198882" y="124358"/>
                </a:cubicBezTo>
                <a:cubicBezTo>
                  <a:pt x="198939" y="124244"/>
                  <a:pt x="198977" y="124149"/>
                  <a:pt x="199015" y="124053"/>
                </a:cubicBezTo>
                <a:cubicBezTo>
                  <a:pt x="200955" y="119736"/>
                  <a:pt x="203066" y="115494"/>
                  <a:pt x="204778" y="111081"/>
                </a:cubicBezTo>
                <a:cubicBezTo>
                  <a:pt x="207327" y="104576"/>
                  <a:pt x="209952" y="96169"/>
                  <a:pt x="207803" y="89131"/>
                </a:cubicBezTo>
                <a:close/>
                <a:moveTo>
                  <a:pt x="285313" y="75056"/>
                </a:moveTo>
                <a:cubicBezTo>
                  <a:pt x="282421" y="80192"/>
                  <a:pt x="279207" y="85194"/>
                  <a:pt x="277057" y="90691"/>
                </a:cubicBezTo>
                <a:cubicBezTo>
                  <a:pt x="273444" y="99916"/>
                  <a:pt x="274318" y="110016"/>
                  <a:pt x="279739" y="118366"/>
                </a:cubicBezTo>
                <a:cubicBezTo>
                  <a:pt x="281280" y="120763"/>
                  <a:pt x="283163" y="122931"/>
                  <a:pt x="285313" y="124795"/>
                </a:cubicBezTo>
                <a:lnTo>
                  <a:pt x="285313" y="121999"/>
                </a:lnTo>
                <a:cubicBezTo>
                  <a:pt x="280082" y="115779"/>
                  <a:pt x="277552" y="107715"/>
                  <a:pt x="278313" y="99631"/>
                </a:cubicBezTo>
                <a:cubicBezTo>
                  <a:pt x="278883" y="93753"/>
                  <a:pt x="281299" y="88599"/>
                  <a:pt x="284514" y="83729"/>
                </a:cubicBezTo>
                <a:cubicBezTo>
                  <a:pt x="284780" y="83330"/>
                  <a:pt x="285046" y="82950"/>
                  <a:pt x="285313" y="82550"/>
                </a:cubicBezTo>
                <a:lnTo>
                  <a:pt x="285313" y="80876"/>
                </a:lnTo>
                <a:cubicBezTo>
                  <a:pt x="284381" y="82246"/>
                  <a:pt x="283468" y="83596"/>
                  <a:pt x="282612" y="85004"/>
                </a:cubicBezTo>
                <a:cubicBezTo>
                  <a:pt x="279568" y="89930"/>
                  <a:pt x="277571" y="95332"/>
                  <a:pt x="277267" y="101152"/>
                </a:cubicBezTo>
                <a:cubicBezTo>
                  <a:pt x="276886" y="109084"/>
                  <a:pt x="279568" y="116883"/>
                  <a:pt x="284761" y="122912"/>
                </a:cubicBezTo>
                <a:cubicBezTo>
                  <a:pt x="279892" y="118252"/>
                  <a:pt x="276753" y="112070"/>
                  <a:pt x="275878" y="105394"/>
                </a:cubicBezTo>
                <a:cubicBezTo>
                  <a:pt x="274547" y="94800"/>
                  <a:pt x="280215" y="85765"/>
                  <a:pt x="285274" y="76977"/>
                </a:cubicBezTo>
                <a:lnTo>
                  <a:pt x="285313" y="76901"/>
                </a:lnTo>
                <a:lnTo>
                  <a:pt x="285313" y="75056"/>
                </a:lnTo>
                <a:close/>
                <a:moveTo>
                  <a:pt x="219577" y="121105"/>
                </a:moveTo>
                <a:lnTo>
                  <a:pt x="219577" y="121105"/>
                </a:lnTo>
                <a:cubicBezTo>
                  <a:pt x="216134" y="122246"/>
                  <a:pt x="212729" y="123407"/>
                  <a:pt x="209495" y="124833"/>
                </a:cubicBezTo>
                <a:lnTo>
                  <a:pt x="209248" y="124947"/>
                </a:lnTo>
                <a:cubicBezTo>
                  <a:pt x="210713" y="123882"/>
                  <a:pt x="212311" y="123026"/>
                  <a:pt x="214003" y="122418"/>
                </a:cubicBezTo>
                <a:cubicBezTo>
                  <a:pt x="215810" y="121885"/>
                  <a:pt x="217693" y="121486"/>
                  <a:pt x="219577" y="121105"/>
                </a:cubicBezTo>
                <a:close/>
                <a:moveTo>
                  <a:pt x="68022" y="121387"/>
                </a:moveTo>
                <a:cubicBezTo>
                  <a:pt x="72647" y="121387"/>
                  <a:pt x="77347" y="122072"/>
                  <a:pt x="81618" y="122779"/>
                </a:cubicBezTo>
                <a:cubicBezTo>
                  <a:pt x="87344" y="123730"/>
                  <a:pt x="93031" y="124529"/>
                  <a:pt x="98851" y="124795"/>
                </a:cubicBezTo>
                <a:cubicBezTo>
                  <a:pt x="96484" y="125066"/>
                  <a:pt x="94102" y="125201"/>
                  <a:pt x="91718" y="125201"/>
                </a:cubicBezTo>
                <a:cubicBezTo>
                  <a:pt x="91420" y="125201"/>
                  <a:pt x="91122" y="125199"/>
                  <a:pt x="90824" y="125195"/>
                </a:cubicBezTo>
                <a:cubicBezTo>
                  <a:pt x="85099" y="125062"/>
                  <a:pt x="79469" y="123863"/>
                  <a:pt x="73801" y="123102"/>
                </a:cubicBezTo>
                <a:cubicBezTo>
                  <a:pt x="71230" y="122751"/>
                  <a:pt x="68556" y="122511"/>
                  <a:pt x="65889" y="122511"/>
                </a:cubicBezTo>
                <a:cubicBezTo>
                  <a:pt x="61769" y="122511"/>
                  <a:pt x="57665" y="123084"/>
                  <a:pt x="53981" y="124700"/>
                </a:cubicBezTo>
                <a:lnTo>
                  <a:pt x="53962" y="124700"/>
                </a:lnTo>
                <a:lnTo>
                  <a:pt x="54362" y="124377"/>
                </a:lnTo>
                <a:cubicBezTo>
                  <a:pt x="58451" y="122133"/>
                  <a:pt x="63195" y="121387"/>
                  <a:pt x="68022" y="121387"/>
                </a:cubicBezTo>
                <a:close/>
                <a:moveTo>
                  <a:pt x="198105" y="81208"/>
                </a:moveTo>
                <a:cubicBezTo>
                  <a:pt x="199476" y="81208"/>
                  <a:pt x="200867" y="81611"/>
                  <a:pt x="201982" y="82284"/>
                </a:cubicBezTo>
                <a:cubicBezTo>
                  <a:pt x="204303" y="83691"/>
                  <a:pt x="205691" y="86259"/>
                  <a:pt x="206338" y="88808"/>
                </a:cubicBezTo>
                <a:cubicBezTo>
                  <a:pt x="209305" y="100468"/>
                  <a:pt x="200099" y="111195"/>
                  <a:pt x="196124" y="121410"/>
                </a:cubicBezTo>
                <a:cubicBezTo>
                  <a:pt x="195629" y="122646"/>
                  <a:pt x="195192" y="123920"/>
                  <a:pt x="194792" y="125214"/>
                </a:cubicBezTo>
                <a:cubicBezTo>
                  <a:pt x="193955" y="114334"/>
                  <a:pt x="202287" y="104995"/>
                  <a:pt x="203428" y="94343"/>
                </a:cubicBezTo>
                <a:cubicBezTo>
                  <a:pt x="203846" y="90463"/>
                  <a:pt x="203466" y="85099"/>
                  <a:pt x="199966" y="82588"/>
                </a:cubicBezTo>
                <a:cubicBezTo>
                  <a:pt x="199128" y="81984"/>
                  <a:pt x="198072" y="81675"/>
                  <a:pt x="197030" y="81675"/>
                </a:cubicBezTo>
                <a:cubicBezTo>
                  <a:pt x="196204" y="81675"/>
                  <a:pt x="195387" y="81869"/>
                  <a:pt x="194697" y="82265"/>
                </a:cubicBezTo>
                <a:cubicBezTo>
                  <a:pt x="195675" y="81529"/>
                  <a:pt x="196882" y="81208"/>
                  <a:pt x="198105" y="81208"/>
                </a:cubicBezTo>
                <a:close/>
                <a:moveTo>
                  <a:pt x="50938" y="107258"/>
                </a:moveTo>
                <a:lnTo>
                  <a:pt x="50938" y="107258"/>
                </a:lnTo>
                <a:cubicBezTo>
                  <a:pt x="43120" y="111785"/>
                  <a:pt x="36197" y="117834"/>
                  <a:pt x="27885" y="121505"/>
                </a:cubicBezTo>
                <a:cubicBezTo>
                  <a:pt x="24214" y="123083"/>
                  <a:pt x="20428" y="124377"/>
                  <a:pt x="16567" y="125404"/>
                </a:cubicBezTo>
                <a:cubicBezTo>
                  <a:pt x="18070" y="124757"/>
                  <a:pt x="19572" y="124111"/>
                  <a:pt x="21018" y="123540"/>
                </a:cubicBezTo>
                <a:cubicBezTo>
                  <a:pt x="26325" y="121410"/>
                  <a:pt x="31518" y="119051"/>
                  <a:pt x="36425" y="116103"/>
                </a:cubicBezTo>
                <a:cubicBezTo>
                  <a:pt x="41275" y="113193"/>
                  <a:pt x="45897" y="109864"/>
                  <a:pt x="50938" y="107258"/>
                </a:cubicBezTo>
                <a:close/>
                <a:moveTo>
                  <a:pt x="209362" y="124339"/>
                </a:moveTo>
                <a:lnTo>
                  <a:pt x="209362" y="124339"/>
                </a:lnTo>
                <a:cubicBezTo>
                  <a:pt x="208944" y="124662"/>
                  <a:pt x="208563" y="125043"/>
                  <a:pt x="208221" y="125423"/>
                </a:cubicBezTo>
                <a:cubicBezTo>
                  <a:pt x="207765" y="125632"/>
                  <a:pt x="207327" y="125860"/>
                  <a:pt x="206890" y="126089"/>
                </a:cubicBezTo>
                <a:cubicBezTo>
                  <a:pt x="207251" y="125765"/>
                  <a:pt x="207631" y="125461"/>
                  <a:pt x="208012" y="125157"/>
                </a:cubicBezTo>
                <a:cubicBezTo>
                  <a:pt x="208031" y="125157"/>
                  <a:pt x="208031" y="125157"/>
                  <a:pt x="208050" y="125138"/>
                </a:cubicBezTo>
                <a:cubicBezTo>
                  <a:pt x="208468" y="124852"/>
                  <a:pt x="208906" y="124586"/>
                  <a:pt x="209362" y="124339"/>
                </a:cubicBezTo>
                <a:close/>
                <a:moveTo>
                  <a:pt x="180926" y="54647"/>
                </a:moveTo>
                <a:lnTo>
                  <a:pt x="180926" y="54647"/>
                </a:lnTo>
                <a:cubicBezTo>
                  <a:pt x="180089" y="58888"/>
                  <a:pt x="179366" y="63168"/>
                  <a:pt x="178415" y="67372"/>
                </a:cubicBezTo>
                <a:cubicBezTo>
                  <a:pt x="176913" y="74067"/>
                  <a:pt x="175068" y="80705"/>
                  <a:pt x="172538" y="87058"/>
                </a:cubicBezTo>
                <a:cubicBezTo>
                  <a:pt x="167669" y="99174"/>
                  <a:pt x="159547" y="109103"/>
                  <a:pt x="152357" y="119869"/>
                </a:cubicBezTo>
                <a:cubicBezTo>
                  <a:pt x="150968" y="121942"/>
                  <a:pt x="149656" y="124053"/>
                  <a:pt x="148420" y="126222"/>
                </a:cubicBezTo>
                <a:cubicBezTo>
                  <a:pt x="151615" y="119584"/>
                  <a:pt x="155705" y="113345"/>
                  <a:pt x="159775" y="107106"/>
                </a:cubicBezTo>
                <a:cubicBezTo>
                  <a:pt x="163123" y="101970"/>
                  <a:pt x="166451" y="96797"/>
                  <a:pt x="169190" y="91319"/>
                </a:cubicBezTo>
                <a:cubicBezTo>
                  <a:pt x="172120" y="85441"/>
                  <a:pt x="174003" y="79355"/>
                  <a:pt x="175391" y="72945"/>
                </a:cubicBezTo>
                <a:cubicBezTo>
                  <a:pt x="176285" y="68855"/>
                  <a:pt x="177179" y="64785"/>
                  <a:pt x="178511" y="60809"/>
                </a:cubicBezTo>
                <a:cubicBezTo>
                  <a:pt x="179214" y="58698"/>
                  <a:pt x="180032" y="56663"/>
                  <a:pt x="180926" y="54647"/>
                </a:cubicBezTo>
                <a:close/>
                <a:moveTo>
                  <a:pt x="175898" y="121894"/>
                </a:moveTo>
                <a:cubicBezTo>
                  <a:pt x="176060" y="121894"/>
                  <a:pt x="176227" y="121935"/>
                  <a:pt x="176399" y="122018"/>
                </a:cubicBezTo>
                <a:cubicBezTo>
                  <a:pt x="177464" y="122246"/>
                  <a:pt x="177864" y="123255"/>
                  <a:pt x="177731" y="124282"/>
                </a:cubicBezTo>
                <a:cubicBezTo>
                  <a:pt x="177587" y="125264"/>
                  <a:pt x="176495" y="126355"/>
                  <a:pt x="175470" y="126355"/>
                </a:cubicBezTo>
                <a:cubicBezTo>
                  <a:pt x="175006" y="126355"/>
                  <a:pt x="174555" y="126132"/>
                  <a:pt x="174212" y="125575"/>
                </a:cubicBezTo>
                <a:cubicBezTo>
                  <a:pt x="173984" y="125119"/>
                  <a:pt x="173850" y="124605"/>
                  <a:pt x="173888" y="124092"/>
                </a:cubicBezTo>
                <a:lnTo>
                  <a:pt x="173888" y="124092"/>
                </a:lnTo>
                <a:cubicBezTo>
                  <a:pt x="174117" y="124529"/>
                  <a:pt x="174497" y="124890"/>
                  <a:pt x="174973" y="125062"/>
                </a:cubicBezTo>
                <a:cubicBezTo>
                  <a:pt x="175177" y="125140"/>
                  <a:pt x="175392" y="125177"/>
                  <a:pt x="175605" y="125177"/>
                </a:cubicBezTo>
                <a:cubicBezTo>
                  <a:pt x="176579" y="125177"/>
                  <a:pt x="177522" y="124404"/>
                  <a:pt x="177350" y="123312"/>
                </a:cubicBezTo>
                <a:lnTo>
                  <a:pt x="177369" y="123312"/>
                </a:lnTo>
                <a:cubicBezTo>
                  <a:pt x="177257" y="122664"/>
                  <a:pt x="176614" y="122195"/>
                  <a:pt x="175992" y="122195"/>
                </a:cubicBezTo>
                <a:cubicBezTo>
                  <a:pt x="175664" y="122195"/>
                  <a:pt x="175342" y="122325"/>
                  <a:pt x="175106" y="122627"/>
                </a:cubicBezTo>
                <a:cubicBezTo>
                  <a:pt x="174801" y="123045"/>
                  <a:pt x="174801" y="123635"/>
                  <a:pt x="175125" y="124072"/>
                </a:cubicBezTo>
                <a:cubicBezTo>
                  <a:pt x="174916" y="123977"/>
                  <a:pt x="174801" y="123502"/>
                  <a:pt x="174801" y="122608"/>
                </a:cubicBezTo>
                <a:cubicBezTo>
                  <a:pt x="175138" y="122136"/>
                  <a:pt x="175504" y="121894"/>
                  <a:pt x="175898" y="121894"/>
                </a:cubicBezTo>
                <a:close/>
                <a:moveTo>
                  <a:pt x="215506" y="100163"/>
                </a:moveTo>
                <a:lnTo>
                  <a:pt x="215506" y="100163"/>
                </a:lnTo>
                <a:cubicBezTo>
                  <a:pt x="214916" y="110187"/>
                  <a:pt x="212254" y="120687"/>
                  <a:pt x="203599" y="126488"/>
                </a:cubicBezTo>
                <a:cubicBezTo>
                  <a:pt x="206395" y="123635"/>
                  <a:pt x="209191" y="120763"/>
                  <a:pt x="211226" y="117358"/>
                </a:cubicBezTo>
                <a:cubicBezTo>
                  <a:pt x="214156" y="112470"/>
                  <a:pt x="214993" y="106878"/>
                  <a:pt x="214270" y="101419"/>
                </a:cubicBezTo>
                <a:cubicBezTo>
                  <a:pt x="214403" y="101381"/>
                  <a:pt x="214498" y="101305"/>
                  <a:pt x="214593" y="101210"/>
                </a:cubicBezTo>
                <a:cubicBezTo>
                  <a:pt x="214916" y="100867"/>
                  <a:pt x="215221" y="100525"/>
                  <a:pt x="215506" y="100163"/>
                </a:cubicBezTo>
                <a:close/>
                <a:moveTo>
                  <a:pt x="172595" y="120839"/>
                </a:moveTo>
                <a:cubicBezTo>
                  <a:pt x="171397" y="122475"/>
                  <a:pt x="171454" y="124776"/>
                  <a:pt x="172500" y="126507"/>
                </a:cubicBezTo>
                <a:cubicBezTo>
                  <a:pt x="171644" y="125841"/>
                  <a:pt x="171149" y="124814"/>
                  <a:pt x="171149" y="123730"/>
                </a:cubicBezTo>
                <a:cubicBezTo>
                  <a:pt x="171149" y="123725"/>
                  <a:pt x="171149" y="123721"/>
                  <a:pt x="171149" y="123711"/>
                </a:cubicBezTo>
                <a:lnTo>
                  <a:pt x="171149" y="123445"/>
                </a:lnTo>
                <a:cubicBezTo>
                  <a:pt x="171226" y="122456"/>
                  <a:pt x="171682" y="121543"/>
                  <a:pt x="172424" y="120858"/>
                </a:cubicBezTo>
                <a:cubicBezTo>
                  <a:pt x="172481" y="120858"/>
                  <a:pt x="172538" y="120839"/>
                  <a:pt x="172595" y="120839"/>
                </a:cubicBezTo>
                <a:close/>
                <a:moveTo>
                  <a:pt x="76388" y="104215"/>
                </a:moveTo>
                <a:lnTo>
                  <a:pt x="77053" y="104253"/>
                </a:lnTo>
                <a:cubicBezTo>
                  <a:pt x="66059" y="105242"/>
                  <a:pt x="56796" y="112051"/>
                  <a:pt x="49188" y="119831"/>
                </a:cubicBezTo>
                <a:cubicBezTo>
                  <a:pt x="47077" y="121980"/>
                  <a:pt x="45022" y="124320"/>
                  <a:pt x="42930" y="126716"/>
                </a:cubicBezTo>
                <a:cubicBezTo>
                  <a:pt x="44851" y="124263"/>
                  <a:pt x="46791" y="121828"/>
                  <a:pt x="48826" y="119488"/>
                </a:cubicBezTo>
                <a:cubicBezTo>
                  <a:pt x="52612" y="115152"/>
                  <a:pt x="56853" y="111157"/>
                  <a:pt x="61970" y="108437"/>
                </a:cubicBezTo>
                <a:cubicBezTo>
                  <a:pt x="66497" y="106003"/>
                  <a:pt x="71366" y="104728"/>
                  <a:pt x="76388" y="104215"/>
                </a:cubicBezTo>
                <a:close/>
                <a:moveTo>
                  <a:pt x="178834" y="125708"/>
                </a:moveTo>
                <a:lnTo>
                  <a:pt x="178834" y="125708"/>
                </a:lnTo>
                <a:cubicBezTo>
                  <a:pt x="178549" y="126260"/>
                  <a:pt x="178149" y="126754"/>
                  <a:pt x="177636" y="127097"/>
                </a:cubicBezTo>
                <a:lnTo>
                  <a:pt x="177388" y="127097"/>
                </a:lnTo>
                <a:cubicBezTo>
                  <a:pt x="177978" y="126754"/>
                  <a:pt x="178472" y="126279"/>
                  <a:pt x="178834" y="125708"/>
                </a:cubicBezTo>
                <a:close/>
                <a:moveTo>
                  <a:pt x="65975" y="123366"/>
                </a:moveTo>
                <a:cubicBezTo>
                  <a:pt x="69818" y="123366"/>
                  <a:pt x="73714" y="123871"/>
                  <a:pt x="77396" y="124453"/>
                </a:cubicBezTo>
                <a:cubicBezTo>
                  <a:pt x="82399" y="125247"/>
                  <a:pt x="87385" y="126148"/>
                  <a:pt x="92457" y="126148"/>
                </a:cubicBezTo>
                <a:cubicBezTo>
                  <a:pt x="92610" y="126148"/>
                  <a:pt x="92763" y="126147"/>
                  <a:pt x="92917" y="126146"/>
                </a:cubicBezTo>
                <a:cubicBezTo>
                  <a:pt x="96740" y="126108"/>
                  <a:pt x="100525" y="125689"/>
                  <a:pt x="104310" y="125157"/>
                </a:cubicBezTo>
                <a:lnTo>
                  <a:pt x="104310" y="125157"/>
                </a:lnTo>
                <a:cubicBezTo>
                  <a:pt x="100204" y="126186"/>
                  <a:pt x="95903" y="126543"/>
                  <a:pt x="91575" y="126543"/>
                </a:cubicBezTo>
                <a:cubicBezTo>
                  <a:pt x="88625" y="126543"/>
                  <a:pt x="85662" y="126377"/>
                  <a:pt x="82741" y="126146"/>
                </a:cubicBezTo>
                <a:cubicBezTo>
                  <a:pt x="77388" y="125719"/>
                  <a:pt x="71694" y="125061"/>
                  <a:pt x="66062" y="125061"/>
                </a:cubicBezTo>
                <a:cubicBezTo>
                  <a:pt x="60889" y="125061"/>
                  <a:pt x="55768" y="125617"/>
                  <a:pt x="51014" y="127420"/>
                </a:cubicBezTo>
                <a:cubicBezTo>
                  <a:pt x="55423" y="124337"/>
                  <a:pt x="60648" y="123366"/>
                  <a:pt x="65975" y="123366"/>
                </a:cubicBezTo>
                <a:close/>
                <a:moveTo>
                  <a:pt x="175402" y="119677"/>
                </a:moveTo>
                <a:cubicBezTo>
                  <a:pt x="176478" y="119677"/>
                  <a:pt x="177491" y="120147"/>
                  <a:pt x="178187" y="120953"/>
                </a:cubicBezTo>
                <a:lnTo>
                  <a:pt x="178206" y="120953"/>
                </a:lnTo>
                <a:cubicBezTo>
                  <a:pt x="178758" y="121581"/>
                  <a:pt x="179100" y="122323"/>
                  <a:pt x="179252" y="123140"/>
                </a:cubicBezTo>
                <a:cubicBezTo>
                  <a:pt x="179214" y="125195"/>
                  <a:pt x="177769" y="126869"/>
                  <a:pt x="175714" y="127534"/>
                </a:cubicBezTo>
                <a:cubicBezTo>
                  <a:pt x="175659" y="127536"/>
                  <a:pt x="175604" y="127537"/>
                  <a:pt x="175548" y="127537"/>
                </a:cubicBezTo>
                <a:cubicBezTo>
                  <a:pt x="175049" y="127537"/>
                  <a:pt x="174539" y="127460"/>
                  <a:pt x="174060" y="127306"/>
                </a:cubicBezTo>
                <a:cubicBezTo>
                  <a:pt x="171644" y="125537"/>
                  <a:pt x="171587" y="122227"/>
                  <a:pt x="173888" y="119964"/>
                </a:cubicBezTo>
                <a:cubicBezTo>
                  <a:pt x="174098" y="119869"/>
                  <a:pt x="174326" y="119812"/>
                  <a:pt x="174535" y="119774"/>
                </a:cubicBezTo>
                <a:lnTo>
                  <a:pt x="174535" y="119774"/>
                </a:lnTo>
                <a:cubicBezTo>
                  <a:pt x="173793" y="120420"/>
                  <a:pt x="173470" y="121562"/>
                  <a:pt x="173318" y="122570"/>
                </a:cubicBezTo>
                <a:cubicBezTo>
                  <a:pt x="173128" y="123901"/>
                  <a:pt x="172937" y="125632"/>
                  <a:pt x="174117" y="126621"/>
                </a:cubicBezTo>
                <a:cubicBezTo>
                  <a:pt x="174605" y="127017"/>
                  <a:pt x="175111" y="127188"/>
                  <a:pt x="175600" y="127188"/>
                </a:cubicBezTo>
                <a:cubicBezTo>
                  <a:pt x="177738" y="127188"/>
                  <a:pt x="179531" y="123919"/>
                  <a:pt x="177921" y="121999"/>
                </a:cubicBezTo>
                <a:cubicBezTo>
                  <a:pt x="177408" y="121392"/>
                  <a:pt x="176648" y="121044"/>
                  <a:pt x="175899" y="121044"/>
                </a:cubicBezTo>
                <a:cubicBezTo>
                  <a:pt x="175288" y="121044"/>
                  <a:pt x="174684" y="121277"/>
                  <a:pt x="174231" y="121790"/>
                </a:cubicBezTo>
                <a:cubicBezTo>
                  <a:pt x="174193" y="121828"/>
                  <a:pt x="174155" y="121885"/>
                  <a:pt x="174117" y="121942"/>
                </a:cubicBezTo>
                <a:cubicBezTo>
                  <a:pt x="174269" y="121048"/>
                  <a:pt x="174592" y="120230"/>
                  <a:pt x="175277" y="119679"/>
                </a:cubicBezTo>
                <a:cubicBezTo>
                  <a:pt x="175319" y="119677"/>
                  <a:pt x="175361" y="119677"/>
                  <a:pt x="175402" y="119677"/>
                </a:cubicBezTo>
                <a:close/>
                <a:moveTo>
                  <a:pt x="177807" y="79811"/>
                </a:moveTo>
                <a:lnTo>
                  <a:pt x="177807" y="79811"/>
                </a:lnTo>
                <a:cubicBezTo>
                  <a:pt x="175448" y="88846"/>
                  <a:pt x="170864" y="97272"/>
                  <a:pt x="165633" y="105090"/>
                </a:cubicBezTo>
                <a:cubicBezTo>
                  <a:pt x="160517" y="112755"/>
                  <a:pt x="154658" y="119983"/>
                  <a:pt x="149599" y="127705"/>
                </a:cubicBezTo>
                <a:cubicBezTo>
                  <a:pt x="153422" y="120839"/>
                  <a:pt x="158082" y="114429"/>
                  <a:pt x="162571" y="108000"/>
                </a:cubicBezTo>
                <a:cubicBezTo>
                  <a:pt x="168753" y="99098"/>
                  <a:pt x="174364" y="90025"/>
                  <a:pt x="177807" y="79811"/>
                </a:cubicBezTo>
                <a:close/>
                <a:moveTo>
                  <a:pt x="233873" y="86916"/>
                </a:moveTo>
                <a:cubicBezTo>
                  <a:pt x="236209" y="86916"/>
                  <a:pt x="238558" y="87502"/>
                  <a:pt x="240576" y="88656"/>
                </a:cubicBezTo>
                <a:cubicBezTo>
                  <a:pt x="247366" y="92517"/>
                  <a:pt x="248374" y="101533"/>
                  <a:pt x="246225" y="108342"/>
                </a:cubicBezTo>
                <a:cubicBezTo>
                  <a:pt x="243847" y="115875"/>
                  <a:pt x="237437" y="121372"/>
                  <a:pt x="230875" y="125271"/>
                </a:cubicBezTo>
                <a:cubicBezTo>
                  <a:pt x="229296" y="126203"/>
                  <a:pt x="227698" y="127040"/>
                  <a:pt x="226082" y="127858"/>
                </a:cubicBezTo>
                <a:cubicBezTo>
                  <a:pt x="229848" y="125689"/>
                  <a:pt x="233443" y="123255"/>
                  <a:pt x="236600" y="120154"/>
                </a:cubicBezTo>
                <a:cubicBezTo>
                  <a:pt x="237703" y="119051"/>
                  <a:pt x="238750" y="117872"/>
                  <a:pt x="239682" y="116616"/>
                </a:cubicBezTo>
                <a:cubicBezTo>
                  <a:pt x="240195" y="116027"/>
                  <a:pt x="240709" y="115418"/>
                  <a:pt x="241165" y="114771"/>
                </a:cubicBezTo>
                <a:cubicBezTo>
                  <a:pt x="243543" y="112051"/>
                  <a:pt x="245331" y="108761"/>
                  <a:pt x="245882" y="105204"/>
                </a:cubicBezTo>
                <a:cubicBezTo>
                  <a:pt x="246605" y="103264"/>
                  <a:pt x="246852" y="101210"/>
                  <a:pt x="246567" y="99174"/>
                </a:cubicBezTo>
                <a:cubicBezTo>
                  <a:pt x="245691" y="92138"/>
                  <a:pt x="239869" y="87558"/>
                  <a:pt x="233422" y="87558"/>
                </a:cubicBezTo>
                <a:cubicBezTo>
                  <a:pt x="231608" y="87558"/>
                  <a:pt x="229744" y="87921"/>
                  <a:pt x="227927" y="88694"/>
                </a:cubicBezTo>
                <a:cubicBezTo>
                  <a:pt x="226995" y="89093"/>
                  <a:pt x="226120" y="89588"/>
                  <a:pt x="225302" y="90196"/>
                </a:cubicBezTo>
                <a:cubicBezTo>
                  <a:pt x="227558" y="87995"/>
                  <a:pt x="230703" y="86916"/>
                  <a:pt x="233873" y="86916"/>
                </a:cubicBezTo>
                <a:close/>
                <a:moveTo>
                  <a:pt x="180184" y="71956"/>
                </a:moveTo>
                <a:lnTo>
                  <a:pt x="180184" y="71956"/>
                </a:lnTo>
                <a:cubicBezTo>
                  <a:pt x="178492" y="91490"/>
                  <a:pt x="165881" y="107886"/>
                  <a:pt x="154164" y="123140"/>
                </a:cubicBezTo>
                <a:cubicBezTo>
                  <a:pt x="152889" y="124795"/>
                  <a:pt x="151634" y="126450"/>
                  <a:pt x="150379" y="128124"/>
                </a:cubicBezTo>
                <a:cubicBezTo>
                  <a:pt x="160098" y="114087"/>
                  <a:pt x="171587" y="101000"/>
                  <a:pt x="177293" y="84795"/>
                </a:cubicBezTo>
                <a:cubicBezTo>
                  <a:pt x="178777" y="80648"/>
                  <a:pt x="179747" y="76330"/>
                  <a:pt x="180184" y="71956"/>
                </a:cubicBezTo>
                <a:close/>
                <a:moveTo>
                  <a:pt x="234518" y="85488"/>
                </a:moveTo>
                <a:cubicBezTo>
                  <a:pt x="238427" y="85488"/>
                  <a:pt x="242451" y="87110"/>
                  <a:pt x="245350" y="90082"/>
                </a:cubicBezTo>
                <a:cubicBezTo>
                  <a:pt x="251360" y="96264"/>
                  <a:pt x="252673" y="107239"/>
                  <a:pt x="248089" y="114581"/>
                </a:cubicBezTo>
                <a:cubicBezTo>
                  <a:pt x="243733" y="121524"/>
                  <a:pt x="235288" y="124890"/>
                  <a:pt x="228136" y="128124"/>
                </a:cubicBezTo>
                <a:lnTo>
                  <a:pt x="226766" y="128752"/>
                </a:lnTo>
                <a:cubicBezTo>
                  <a:pt x="230019" y="127116"/>
                  <a:pt x="233119" y="125347"/>
                  <a:pt x="235896" y="123293"/>
                </a:cubicBezTo>
                <a:cubicBezTo>
                  <a:pt x="241926" y="118804"/>
                  <a:pt x="246967" y="112622"/>
                  <a:pt x="247880" y="104957"/>
                </a:cubicBezTo>
                <a:cubicBezTo>
                  <a:pt x="248659" y="98490"/>
                  <a:pt x="246149" y="90938"/>
                  <a:pt x="239986" y="87952"/>
                </a:cubicBezTo>
                <a:cubicBezTo>
                  <a:pt x="238077" y="87025"/>
                  <a:pt x="235892" y="86538"/>
                  <a:pt x="233725" y="86538"/>
                </a:cubicBezTo>
                <a:cubicBezTo>
                  <a:pt x="229976" y="86538"/>
                  <a:pt x="226282" y="87997"/>
                  <a:pt x="224161" y="91167"/>
                </a:cubicBezTo>
                <a:cubicBezTo>
                  <a:pt x="224046" y="91281"/>
                  <a:pt x="223913" y="91414"/>
                  <a:pt x="223818" y="91509"/>
                </a:cubicBezTo>
                <a:cubicBezTo>
                  <a:pt x="226208" y="87381"/>
                  <a:pt x="230296" y="85488"/>
                  <a:pt x="234518" y="85488"/>
                </a:cubicBezTo>
                <a:close/>
                <a:moveTo>
                  <a:pt x="49927" y="128789"/>
                </a:moveTo>
                <a:lnTo>
                  <a:pt x="49927" y="128789"/>
                </a:lnTo>
                <a:cubicBezTo>
                  <a:pt x="49630" y="128929"/>
                  <a:pt x="49333" y="129070"/>
                  <a:pt x="49036" y="129227"/>
                </a:cubicBezTo>
                <a:cubicBezTo>
                  <a:pt x="49036" y="129208"/>
                  <a:pt x="49036" y="129208"/>
                  <a:pt x="49036" y="129189"/>
                </a:cubicBezTo>
                <a:cubicBezTo>
                  <a:pt x="49112" y="129151"/>
                  <a:pt x="49188" y="129113"/>
                  <a:pt x="49264" y="129075"/>
                </a:cubicBezTo>
                <a:cubicBezTo>
                  <a:pt x="49302" y="129075"/>
                  <a:pt x="49321" y="129037"/>
                  <a:pt x="49321" y="129018"/>
                </a:cubicBezTo>
                <a:cubicBezTo>
                  <a:pt x="49519" y="128935"/>
                  <a:pt x="49717" y="128867"/>
                  <a:pt x="49927" y="128789"/>
                </a:cubicBezTo>
                <a:close/>
                <a:moveTo>
                  <a:pt x="126431" y="115722"/>
                </a:moveTo>
                <a:cubicBezTo>
                  <a:pt x="126393" y="116027"/>
                  <a:pt x="126355" y="116331"/>
                  <a:pt x="126336" y="116635"/>
                </a:cubicBezTo>
                <a:cubicBezTo>
                  <a:pt x="125119" y="121181"/>
                  <a:pt x="123122" y="125461"/>
                  <a:pt x="120421" y="129322"/>
                </a:cubicBezTo>
                <a:lnTo>
                  <a:pt x="120421" y="129322"/>
                </a:lnTo>
                <a:cubicBezTo>
                  <a:pt x="123103" y="125005"/>
                  <a:pt x="125328" y="120516"/>
                  <a:pt x="126412" y="115722"/>
                </a:cubicBezTo>
                <a:close/>
                <a:moveTo>
                  <a:pt x="48446" y="129360"/>
                </a:moveTo>
                <a:cubicBezTo>
                  <a:pt x="48484" y="129398"/>
                  <a:pt x="48522" y="129417"/>
                  <a:pt x="48579" y="129417"/>
                </a:cubicBezTo>
                <a:lnTo>
                  <a:pt x="48617" y="129417"/>
                </a:lnTo>
                <a:cubicBezTo>
                  <a:pt x="48465" y="129512"/>
                  <a:pt x="48313" y="129589"/>
                  <a:pt x="48142" y="129665"/>
                </a:cubicBezTo>
                <a:lnTo>
                  <a:pt x="48446" y="129360"/>
                </a:lnTo>
                <a:close/>
                <a:moveTo>
                  <a:pt x="174231" y="129246"/>
                </a:moveTo>
                <a:cubicBezTo>
                  <a:pt x="174477" y="129283"/>
                  <a:pt x="174722" y="129304"/>
                  <a:pt x="174968" y="129304"/>
                </a:cubicBezTo>
                <a:cubicBezTo>
                  <a:pt x="175103" y="129304"/>
                  <a:pt x="175237" y="129298"/>
                  <a:pt x="175372" y="129284"/>
                </a:cubicBezTo>
                <a:lnTo>
                  <a:pt x="175372" y="129284"/>
                </a:lnTo>
                <a:cubicBezTo>
                  <a:pt x="175030" y="129455"/>
                  <a:pt x="174668" y="129608"/>
                  <a:pt x="174326" y="129760"/>
                </a:cubicBezTo>
                <a:lnTo>
                  <a:pt x="174231" y="129246"/>
                </a:lnTo>
                <a:close/>
                <a:moveTo>
                  <a:pt x="207746" y="87191"/>
                </a:moveTo>
                <a:cubicBezTo>
                  <a:pt x="213224" y="95275"/>
                  <a:pt x="213604" y="105794"/>
                  <a:pt x="208735" y="114258"/>
                </a:cubicBezTo>
                <a:cubicBezTo>
                  <a:pt x="206148" y="118747"/>
                  <a:pt x="202648" y="122608"/>
                  <a:pt x="199491" y="126697"/>
                </a:cubicBezTo>
                <a:cubicBezTo>
                  <a:pt x="198711" y="127686"/>
                  <a:pt x="197912" y="128733"/>
                  <a:pt x="197132" y="129817"/>
                </a:cubicBezTo>
                <a:cubicBezTo>
                  <a:pt x="200461" y="122551"/>
                  <a:pt x="205901" y="116407"/>
                  <a:pt x="209001" y="108989"/>
                </a:cubicBezTo>
                <a:cubicBezTo>
                  <a:pt x="211664" y="102674"/>
                  <a:pt x="211588" y="95541"/>
                  <a:pt x="208792" y="89283"/>
                </a:cubicBezTo>
                <a:cubicBezTo>
                  <a:pt x="208735" y="89188"/>
                  <a:pt x="208697" y="89093"/>
                  <a:pt x="208659" y="88998"/>
                </a:cubicBezTo>
                <a:cubicBezTo>
                  <a:pt x="208373" y="88390"/>
                  <a:pt x="208069" y="87781"/>
                  <a:pt x="207746" y="87191"/>
                </a:cubicBezTo>
                <a:close/>
                <a:moveTo>
                  <a:pt x="13676" y="129703"/>
                </a:moveTo>
                <a:lnTo>
                  <a:pt x="13296" y="129874"/>
                </a:lnTo>
                <a:cubicBezTo>
                  <a:pt x="13315" y="129855"/>
                  <a:pt x="13315" y="129836"/>
                  <a:pt x="13315" y="129817"/>
                </a:cubicBezTo>
                <a:lnTo>
                  <a:pt x="13676" y="129703"/>
                </a:lnTo>
                <a:close/>
                <a:moveTo>
                  <a:pt x="172215" y="128618"/>
                </a:moveTo>
                <a:cubicBezTo>
                  <a:pt x="172291" y="128656"/>
                  <a:pt x="172348" y="128695"/>
                  <a:pt x="172424" y="128733"/>
                </a:cubicBezTo>
                <a:cubicBezTo>
                  <a:pt x="172576" y="128809"/>
                  <a:pt x="172728" y="128866"/>
                  <a:pt x="172899" y="128942"/>
                </a:cubicBezTo>
                <a:cubicBezTo>
                  <a:pt x="172576" y="129341"/>
                  <a:pt x="172215" y="129703"/>
                  <a:pt x="171834" y="130026"/>
                </a:cubicBezTo>
                <a:cubicBezTo>
                  <a:pt x="172024" y="129589"/>
                  <a:pt x="172158" y="129113"/>
                  <a:pt x="172215" y="128618"/>
                </a:cubicBezTo>
                <a:close/>
                <a:moveTo>
                  <a:pt x="170522" y="127154"/>
                </a:moveTo>
                <a:cubicBezTo>
                  <a:pt x="170693" y="127401"/>
                  <a:pt x="170883" y="127610"/>
                  <a:pt x="171111" y="127820"/>
                </a:cubicBezTo>
                <a:cubicBezTo>
                  <a:pt x="170503" y="128656"/>
                  <a:pt x="169856" y="129436"/>
                  <a:pt x="169152" y="130178"/>
                </a:cubicBezTo>
                <a:cubicBezTo>
                  <a:pt x="169723" y="129227"/>
                  <a:pt x="170179" y="128219"/>
                  <a:pt x="170522" y="127154"/>
                </a:cubicBezTo>
                <a:close/>
                <a:moveTo>
                  <a:pt x="94457" y="129969"/>
                </a:moveTo>
                <a:lnTo>
                  <a:pt x="94457" y="129969"/>
                </a:lnTo>
                <a:cubicBezTo>
                  <a:pt x="92777" y="130194"/>
                  <a:pt x="91064" y="130282"/>
                  <a:pt x="89347" y="130282"/>
                </a:cubicBezTo>
                <a:cubicBezTo>
                  <a:pt x="87877" y="130282"/>
                  <a:pt x="86404" y="130218"/>
                  <a:pt x="84947" y="130121"/>
                </a:cubicBezTo>
                <a:cubicBezTo>
                  <a:pt x="84357" y="130064"/>
                  <a:pt x="83768" y="130026"/>
                  <a:pt x="83178" y="129988"/>
                </a:cubicBezTo>
                <a:lnTo>
                  <a:pt x="83178" y="129988"/>
                </a:lnTo>
                <a:cubicBezTo>
                  <a:pt x="83901" y="130026"/>
                  <a:pt x="84605" y="130045"/>
                  <a:pt x="85327" y="130083"/>
                </a:cubicBezTo>
                <a:cubicBezTo>
                  <a:pt x="86565" y="130137"/>
                  <a:pt x="87802" y="130166"/>
                  <a:pt x="89039" y="130166"/>
                </a:cubicBezTo>
                <a:cubicBezTo>
                  <a:pt x="90845" y="130166"/>
                  <a:pt x="92651" y="130104"/>
                  <a:pt x="94457" y="129969"/>
                </a:cubicBezTo>
                <a:close/>
                <a:moveTo>
                  <a:pt x="173451" y="129569"/>
                </a:moveTo>
                <a:lnTo>
                  <a:pt x="173546" y="130083"/>
                </a:lnTo>
                <a:cubicBezTo>
                  <a:pt x="173242" y="130216"/>
                  <a:pt x="172937" y="130330"/>
                  <a:pt x="172633" y="130444"/>
                </a:cubicBezTo>
                <a:cubicBezTo>
                  <a:pt x="172918" y="130159"/>
                  <a:pt x="173204" y="129874"/>
                  <a:pt x="173451" y="129589"/>
                </a:cubicBezTo>
                <a:lnTo>
                  <a:pt x="173451" y="129569"/>
                </a:lnTo>
                <a:close/>
                <a:moveTo>
                  <a:pt x="207936" y="94172"/>
                </a:moveTo>
                <a:cubicBezTo>
                  <a:pt x="208221" y="100544"/>
                  <a:pt x="205767" y="107429"/>
                  <a:pt x="203504" y="112888"/>
                </a:cubicBezTo>
                <a:cubicBezTo>
                  <a:pt x="201678" y="117320"/>
                  <a:pt x="199567" y="121619"/>
                  <a:pt x="197588" y="125975"/>
                </a:cubicBezTo>
                <a:cubicBezTo>
                  <a:pt x="197246" y="126697"/>
                  <a:pt x="196923" y="127439"/>
                  <a:pt x="196580" y="128181"/>
                </a:cubicBezTo>
                <a:cubicBezTo>
                  <a:pt x="196010" y="129151"/>
                  <a:pt x="195477" y="130140"/>
                  <a:pt x="194945" y="131129"/>
                </a:cubicBezTo>
                <a:cubicBezTo>
                  <a:pt x="196048" y="125518"/>
                  <a:pt x="197912" y="120078"/>
                  <a:pt x="200518" y="114981"/>
                </a:cubicBezTo>
                <a:cubicBezTo>
                  <a:pt x="203789" y="108418"/>
                  <a:pt x="207650" y="101647"/>
                  <a:pt x="207936" y="94172"/>
                </a:cubicBezTo>
                <a:close/>
                <a:moveTo>
                  <a:pt x="132290" y="103549"/>
                </a:moveTo>
                <a:cubicBezTo>
                  <a:pt x="132385" y="104671"/>
                  <a:pt x="132423" y="105794"/>
                  <a:pt x="132404" y="106878"/>
                </a:cubicBezTo>
                <a:cubicBezTo>
                  <a:pt x="132366" y="113326"/>
                  <a:pt x="131111" y="119641"/>
                  <a:pt x="129551" y="125879"/>
                </a:cubicBezTo>
                <a:cubicBezTo>
                  <a:pt x="129132" y="126488"/>
                  <a:pt x="128676" y="127078"/>
                  <a:pt x="128219" y="127667"/>
                </a:cubicBezTo>
                <a:cubicBezTo>
                  <a:pt x="127192" y="128942"/>
                  <a:pt x="126108" y="130159"/>
                  <a:pt x="124948" y="131319"/>
                </a:cubicBezTo>
                <a:cubicBezTo>
                  <a:pt x="127896" y="125917"/>
                  <a:pt x="129988" y="120116"/>
                  <a:pt x="131130" y="114087"/>
                </a:cubicBezTo>
                <a:cubicBezTo>
                  <a:pt x="131814" y="110606"/>
                  <a:pt x="132195" y="107087"/>
                  <a:pt x="132290" y="103549"/>
                </a:cubicBezTo>
                <a:close/>
                <a:moveTo>
                  <a:pt x="196447" y="130559"/>
                </a:moveTo>
                <a:cubicBezTo>
                  <a:pt x="196371" y="130749"/>
                  <a:pt x="196276" y="130958"/>
                  <a:pt x="196219" y="131167"/>
                </a:cubicBezTo>
                <a:lnTo>
                  <a:pt x="196011" y="131488"/>
                </a:lnTo>
                <a:lnTo>
                  <a:pt x="196011" y="131488"/>
                </a:lnTo>
                <a:lnTo>
                  <a:pt x="196029" y="131434"/>
                </a:lnTo>
                <a:cubicBezTo>
                  <a:pt x="196162" y="131129"/>
                  <a:pt x="196314" y="130844"/>
                  <a:pt x="196447" y="130559"/>
                </a:cubicBezTo>
                <a:close/>
                <a:moveTo>
                  <a:pt x="196007" y="131493"/>
                </a:moveTo>
                <a:lnTo>
                  <a:pt x="195972" y="131548"/>
                </a:lnTo>
                <a:cubicBezTo>
                  <a:pt x="195972" y="131530"/>
                  <a:pt x="195989" y="131511"/>
                  <a:pt x="196007" y="131493"/>
                </a:cubicBezTo>
                <a:close/>
                <a:moveTo>
                  <a:pt x="177312" y="118138"/>
                </a:moveTo>
                <a:lnTo>
                  <a:pt x="177312" y="118138"/>
                </a:lnTo>
                <a:cubicBezTo>
                  <a:pt x="179424" y="118328"/>
                  <a:pt x="181345" y="119412"/>
                  <a:pt x="182619" y="121124"/>
                </a:cubicBezTo>
                <a:cubicBezTo>
                  <a:pt x="184806" y="124111"/>
                  <a:pt x="184502" y="128143"/>
                  <a:pt x="183475" y="131586"/>
                </a:cubicBezTo>
                <a:cubicBezTo>
                  <a:pt x="184711" y="126260"/>
                  <a:pt x="182695" y="119964"/>
                  <a:pt x="177312" y="118138"/>
                </a:cubicBezTo>
                <a:close/>
                <a:moveTo>
                  <a:pt x="171340" y="128847"/>
                </a:moveTo>
                <a:lnTo>
                  <a:pt x="171340" y="128847"/>
                </a:lnTo>
                <a:cubicBezTo>
                  <a:pt x="171149" y="129722"/>
                  <a:pt x="170712" y="130521"/>
                  <a:pt x="170084" y="131167"/>
                </a:cubicBezTo>
                <a:cubicBezTo>
                  <a:pt x="170046" y="131205"/>
                  <a:pt x="170008" y="131262"/>
                  <a:pt x="169989" y="131319"/>
                </a:cubicBezTo>
                <a:cubicBezTo>
                  <a:pt x="169552" y="131453"/>
                  <a:pt x="169133" y="131586"/>
                  <a:pt x="168696" y="131700"/>
                </a:cubicBezTo>
                <a:cubicBezTo>
                  <a:pt x="169666" y="130825"/>
                  <a:pt x="170541" y="129874"/>
                  <a:pt x="171340" y="128847"/>
                </a:cubicBezTo>
                <a:close/>
                <a:moveTo>
                  <a:pt x="212120" y="95960"/>
                </a:moveTo>
                <a:lnTo>
                  <a:pt x="212120" y="95960"/>
                </a:lnTo>
                <a:cubicBezTo>
                  <a:pt x="214003" y="101704"/>
                  <a:pt x="214194" y="108038"/>
                  <a:pt x="211911" y="113725"/>
                </a:cubicBezTo>
                <a:cubicBezTo>
                  <a:pt x="209039" y="120877"/>
                  <a:pt x="202648" y="125499"/>
                  <a:pt x="197741" y="131205"/>
                </a:cubicBezTo>
                <a:cubicBezTo>
                  <a:pt x="197455" y="131453"/>
                  <a:pt x="197208" y="131719"/>
                  <a:pt x="196942" y="131985"/>
                </a:cubicBezTo>
                <a:cubicBezTo>
                  <a:pt x="197037" y="131814"/>
                  <a:pt x="197132" y="131643"/>
                  <a:pt x="197246" y="131491"/>
                </a:cubicBezTo>
                <a:cubicBezTo>
                  <a:pt x="198692" y="129170"/>
                  <a:pt x="200365" y="127021"/>
                  <a:pt x="202058" y="124871"/>
                </a:cubicBezTo>
                <a:cubicBezTo>
                  <a:pt x="205273" y="120782"/>
                  <a:pt x="208640" y="116692"/>
                  <a:pt x="210751" y="111880"/>
                </a:cubicBezTo>
                <a:cubicBezTo>
                  <a:pt x="212919" y="106859"/>
                  <a:pt x="213395" y="101267"/>
                  <a:pt x="212120" y="95960"/>
                </a:cubicBezTo>
                <a:close/>
                <a:moveTo>
                  <a:pt x="169304" y="123483"/>
                </a:moveTo>
                <a:cubicBezTo>
                  <a:pt x="169304" y="123749"/>
                  <a:pt x="169323" y="124034"/>
                  <a:pt x="169362" y="124301"/>
                </a:cubicBezTo>
                <a:cubicBezTo>
                  <a:pt x="167908" y="127529"/>
                  <a:pt x="165555" y="130289"/>
                  <a:pt x="162581" y="132227"/>
                </a:cubicBezTo>
                <a:lnTo>
                  <a:pt x="162581" y="132227"/>
                </a:lnTo>
                <a:cubicBezTo>
                  <a:pt x="165240" y="129817"/>
                  <a:pt x="167319" y="126659"/>
                  <a:pt x="169304" y="123483"/>
                </a:cubicBezTo>
                <a:close/>
                <a:moveTo>
                  <a:pt x="111766" y="131966"/>
                </a:moveTo>
                <a:lnTo>
                  <a:pt x="111766" y="131966"/>
                </a:lnTo>
                <a:cubicBezTo>
                  <a:pt x="111652" y="132061"/>
                  <a:pt x="111519" y="132156"/>
                  <a:pt x="111405" y="132270"/>
                </a:cubicBezTo>
                <a:lnTo>
                  <a:pt x="111386" y="132232"/>
                </a:lnTo>
                <a:lnTo>
                  <a:pt x="111766" y="131966"/>
                </a:lnTo>
                <a:close/>
                <a:moveTo>
                  <a:pt x="175296" y="92669"/>
                </a:moveTo>
                <a:lnTo>
                  <a:pt x="175296" y="92669"/>
                </a:lnTo>
                <a:cubicBezTo>
                  <a:pt x="174687" y="94058"/>
                  <a:pt x="174079" y="95446"/>
                  <a:pt x="173432" y="96816"/>
                </a:cubicBezTo>
                <a:cubicBezTo>
                  <a:pt x="171283" y="101133"/>
                  <a:pt x="168810" y="105280"/>
                  <a:pt x="166052" y="109255"/>
                </a:cubicBezTo>
                <a:cubicBezTo>
                  <a:pt x="160460" y="117339"/>
                  <a:pt x="153783" y="124757"/>
                  <a:pt x="148191" y="132860"/>
                </a:cubicBezTo>
                <a:lnTo>
                  <a:pt x="148153" y="132841"/>
                </a:lnTo>
                <a:cubicBezTo>
                  <a:pt x="157512" y="119660"/>
                  <a:pt x="168620" y="107353"/>
                  <a:pt x="175296" y="92669"/>
                </a:cubicBezTo>
                <a:close/>
                <a:moveTo>
                  <a:pt x="169761" y="125822"/>
                </a:moveTo>
                <a:cubicBezTo>
                  <a:pt x="169818" y="125956"/>
                  <a:pt x="169875" y="126089"/>
                  <a:pt x="169932" y="126222"/>
                </a:cubicBezTo>
                <a:cubicBezTo>
                  <a:pt x="169400" y="128523"/>
                  <a:pt x="168220" y="130616"/>
                  <a:pt x="166527" y="132270"/>
                </a:cubicBezTo>
                <a:lnTo>
                  <a:pt x="166546" y="132270"/>
                </a:lnTo>
                <a:cubicBezTo>
                  <a:pt x="165424" y="132556"/>
                  <a:pt x="164302" y="132841"/>
                  <a:pt x="163180" y="133107"/>
                </a:cubicBezTo>
                <a:cubicBezTo>
                  <a:pt x="165957" y="131281"/>
                  <a:pt x="168220" y="128771"/>
                  <a:pt x="169761" y="125822"/>
                </a:cubicBezTo>
                <a:close/>
                <a:moveTo>
                  <a:pt x="166680" y="109655"/>
                </a:moveTo>
                <a:cubicBezTo>
                  <a:pt x="165843" y="111081"/>
                  <a:pt x="164968" y="112489"/>
                  <a:pt x="164055" y="113877"/>
                </a:cubicBezTo>
                <a:cubicBezTo>
                  <a:pt x="159566" y="120763"/>
                  <a:pt x="154392" y="127059"/>
                  <a:pt x="148933" y="133164"/>
                </a:cubicBezTo>
                <a:cubicBezTo>
                  <a:pt x="151425" y="129817"/>
                  <a:pt x="153936" y="126469"/>
                  <a:pt x="156522" y="123179"/>
                </a:cubicBezTo>
                <a:cubicBezTo>
                  <a:pt x="159984" y="118728"/>
                  <a:pt x="163465" y="114296"/>
                  <a:pt x="166680" y="109655"/>
                </a:cubicBezTo>
                <a:close/>
                <a:moveTo>
                  <a:pt x="169742" y="120478"/>
                </a:moveTo>
                <a:lnTo>
                  <a:pt x="169742" y="120478"/>
                </a:lnTo>
                <a:cubicBezTo>
                  <a:pt x="169609" y="120896"/>
                  <a:pt x="169495" y="121314"/>
                  <a:pt x="169419" y="121752"/>
                </a:cubicBezTo>
                <a:cubicBezTo>
                  <a:pt x="166546" y="126374"/>
                  <a:pt x="163636" y="131110"/>
                  <a:pt x="158957" y="133640"/>
                </a:cubicBezTo>
                <a:cubicBezTo>
                  <a:pt x="159718" y="132955"/>
                  <a:pt x="160441" y="132213"/>
                  <a:pt x="161145" y="131453"/>
                </a:cubicBezTo>
                <a:cubicBezTo>
                  <a:pt x="164245" y="127991"/>
                  <a:pt x="166718" y="123996"/>
                  <a:pt x="169742" y="120478"/>
                </a:cubicBezTo>
                <a:close/>
                <a:moveTo>
                  <a:pt x="176551" y="92213"/>
                </a:moveTo>
                <a:lnTo>
                  <a:pt x="176551" y="92213"/>
                </a:lnTo>
                <a:cubicBezTo>
                  <a:pt x="172405" y="105622"/>
                  <a:pt x="165177" y="117853"/>
                  <a:pt x="155438" y="127972"/>
                </a:cubicBezTo>
                <a:cubicBezTo>
                  <a:pt x="153479" y="130007"/>
                  <a:pt x="151387" y="131947"/>
                  <a:pt x="149199" y="133754"/>
                </a:cubicBezTo>
                <a:cubicBezTo>
                  <a:pt x="155115" y="127915"/>
                  <a:pt x="160251" y="121257"/>
                  <a:pt x="164797" y="114315"/>
                </a:cubicBezTo>
                <a:cubicBezTo>
                  <a:pt x="169342" y="107372"/>
                  <a:pt x="173413" y="99954"/>
                  <a:pt x="176551" y="92213"/>
                </a:cubicBezTo>
                <a:close/>
                <a:moveTo>
                  <a:pt x="130179" y="115989"/>
                </a:moveTo>
                <a:cubicBezTo>
                  <a:pt x="128790" y="121942"/>
                  <a:pt x="126508" y="127629"/>
                  <a:pt x="123369" y="132879"/>
                </a:cubicBezTo>
                <a:cubicBezTo>
                  <a:pt x="122894" y="133317"/>
                  <a:pt x="122418" y="133754"/>
                  <a:pt x="121924" y="134211"/>
                </a:cubicBezTo>
                <a:cubicBezTo>
                  <a:pt x="125480" y="128676"/>
                  <a:pt x="128391" y="122456"/>
                  <a:pt x="130160" y="115989"/>
                </a:cubicBezTo>
                <a:close/>
                <a:moveTo>
                  <a:pt x="99726" y="130958"/>
                </a:moveTo>
                <a:lnTo>
                  <a:pt x="99726" y="130958"/>
                </a:lnTo>
                <a:cubicBezTo>
                  <a:pt x="99498" y="131129"/>
                  <a:pt x="99289" y="131319"/>
                  <a:pt x="99061" y="131491"/>
                </a:cubicBezTo>
                <a:cubicBezTo>
                  <a:pt x="96968" y="132632"/>
                  <a:pt x="94724" y="133469"/>
                  <a:pt x="92403" y="134001"/>
                </a:cubicBezTo>
                <a:cubicBezTo>
                  <a:pt x="90129" y="134508"/>
                  <a:pt x="87822" y="134695"/>
                  <a:pt x="85507" y="134695"/>
                </a:cubicBezTo>
                <a:cubicBezTo>
                  <a:pt x="82519" y="134695"/>
                  <a:pt x="79518" y="134382"/>
                  <a:pt x="76559" y="134039"/>
                </a:cubicBezTo>
                <a:cubicBezTo>
                  <a:pt x="72809" y="133614"/>
                  <a:pt x="68903" y="133117"/>
                  <a:pt x="65051" y="133117"/>
                </a:cubicBezTo>
                <a:cubicBezTo>
                  <a:pt x="64076" y="133117"/>
                  <a:pt x="63105" y="133148"/>
                  <a:pt x="62141" y="133221"/>
                </a:cubicBezTo>
                <a:cubicBezTo>
                  <a:pt x="64923" y="132749"/>
                  <a:pt x="67735" y="132560"/>
                  <a:pt x="70578" y="132560"/>
                </a:cubicBezTo>
                <a:cubicBezTo>
                  <a:pt x="71623" y="132560"/>
                  <a:pt x="72672" y="132586"/>
                  <a:pt x="73725" y="132632"/>
                </a:cubicBezTo>
                <a:cubicBezTo>
                  <a:pt x="77828" y="132807"/>
                  <a:pt x="81922" y="133184"/>
                  <a:pt x="86020" y="133184"/>
                </a:cubicBezTo>
                <a:cubicBezTo>
                  <a:pt x="87696" y="133184"/>
                  <a:pt x="89374" y="133121"/>
                  <a:pt x="91053" y="132955"/>
                </a:cubicBezTo>
                <a:cubicBezTo>
                  <a:pt x="94020" y="132689"/>
                  <a:pt x="96949" y="132023"/>
                  <a:pt x="99726" y="130958"/>
                </a:cubicBezTo>
                <a:close/>
                <a:moveTo>
                  <a:pt x="177388" y="91167"/>
                </a:moveTo>
                <a:cubicBezTo>
                  <a:pt x="177426" y="91186"/>
                  <a:pt x="177445" y="91224"/>
                  <a:pt x="177483" y="91243"/>
                </a:cubicBezTo>
                <a:cubicBezTo>
                  <a:pt x="174307" y="102940"/>
                  <a:pt x="168715" y="114030"/>
                  <a:pt x="161030" y="123350"/>
                </a:cubicBezTo>
                <a:cubicBezTo>
                  <a:pt x="158348" y="126602"/>
                  <a:pt x="155419" y="129646"/>
                  <a:pt x="152300" y="132480"/>
                </a:cubicBezTo>
                <a:cubicBezTo>
                  <a:pt x="151176" y="133472"/>
                  <a:pt x="150016" y="134446"/>
                  <a:pt x="148837" y="135384"/>
                </a:cubicBezTo>
                <a:lnTo>
                  <a:pt x="148837" y="135384"/>
                </a:lnTo>
                <a:cubicBezTo>
                  <a:pt x="162247" y="124016"/>
                  <a:pt x="172224" y="108901"/>
                  <a:pt x="177179" y="91946"/>
                </a:cubicBezTo>
                <a:cubicBezTo>
                  <a:pt x="177255" y="91699"/>
                  <a:pt x="177312" y="91433"/>
                  <a:pt x="177388" y="91167"/>
                </a:cubicBezTo>
                <a:close/>
                <a:moveTo>
                  <a:pt x="110378" y="132993"/>
                </a:moveTo>
                <a:lnTo>
                  <a:pt x="110340" y="133088"/>
                </a:lnTo>
                <a:cubicBezTo>
                  <a:pt x="109180" y="133944"/>
                  <a:pt x="107981" y="134724"/>
                  <a:pt x="106726" y="135466"/>
                </a:cubicBezTo>
                <a:cubicBezTo>
                  <a:pt x="107981" y="134648"/>
                  <a:pt x="109199" y="133830"/>
                  <a:pt x="110378" y="132993"/>
                </a:cubicBezTo>
                <a:close/>
                <a:moveTo>
                  <a:pt x="171416" y="116788"/>
                </a:moveTo>
                <a:cubicBezTo>
                  <a:pt x="164416" y="122722"/>
                  <a:pt x="159471" y="131966"/>
                  <a:pt x="151140" y="135751"/>
                </a:cubicBezTo>
                <a:cubicBezTo>
                  <a:pt x="154354" y="133012"/>
                  <a:pt x="157359" y="130045"/>
                  <a:pt x="160117" y="126850"/>
                </a:cubicBezTo>
                <a:cubicBezTo>
                  <a:pt x="161544" y="125214"/>
                  <a:pt x="162894" y="123521"/>
                  <a:pt x="164207" y="121790"/>
                </a:cubicBezTo>
                <a:cubicBezTo>
                  <a:pt x="166299" y="119717"/>
                  <a:pt x="168734" y="118043"/>
                  <a:pt x="171416" y="116788"/>
                </a:cubicBezTo>
                <a:close/>
                <a:moveTo>
                  <a:pt x="97158" y="133050"/>
                </a:moveTo>
                <a:lnTo>
                  <a:pt x="97158" y="133050"/>
                </a:lnTo>
                <a:cubicBezTo>
                  <a:pt x="97044" y="133164"/>
                  <a:pt x="96930" y="133260"/>
                  <a:pt x="96797" y="133374"/>
                </a:cubicBezTo>
                <a:lnTo>
                  <a:pt x="96398" y="133621"/>
                </a:lnTo>
                <a:cubicBezTo>
                  <a:pt x="92822" y="135315"/>
                  <a:pt x="88871" y="135852"/>
                  <a:pt x="84818" y="135852"/>
                </a:cubicBezTo>
                <a:cubicBezTo>
                  <a:pt x="78996" y="135852"/>
                  <a:pt x="72963" y="134744"/>
                  <a:pt x="67524" y="134363"/>
                </a:cubicBezTo>
                <a:cubicBezTo>
                  <a:pt x="66336" y="134282"/>
                  <a:pt x="65146" y="134237"/>
                  <a:pt x="63959" y="134237"/>
                </a:cubicBezTo>
                <a:cubicBezTo>
                  <a:pt x="60643" y="134237"/>
                  <a:pt x="57346" y="134595"/>
                  <a:pt x="54152" y="135561"/>
                </a:cubicBezTo>
                <a:cubicBezTo>
                  <a:pt x="54533" y="135409"/>
                  <a:pt x="54932" y="135238"/>
                  <a:pt x="55313" y="135086"/>
                </a:cubicBezTo>
                <a:cubicBezTo>
                  <a:pt x="55731" y="134933"/>
                  <a:pt x="56169" y="134781"/>
                  <a:pt x="56587" y="134629"/>
                </a:cubicBezTo>
                <a:cubicBezTo>
                  <a:pt x="59268" y="133904"/>
                  <a:pt x="62027" y="133645"/>
                  <a:pt x="64817" y="133645"/>
                </a:cubicBezTo>
                <a:cubicBezTo>
                  <a:pt x="69863" y="133645"/>
                  <a:pt x="75009" y="134494"/>
                  <a:pt x="79983" y="134971"/>
                </a:cubicBezTo>
                <a:cubicBezTo>
                  <a:pt x="81613" y="135131"/>
                  <a:pt x="83232" y="135218"/>
                  <a:pt x="84831" y="135218"/>
                </a:cubicBezTo>
                <a:cubicBezTo>
                  <a:pt x="89130" y="135218"/>
                  <a:pt x="93291" y="134589"/>
                  <a:pt x="97158" y="133050"/>
                </a:cubicBezTo>
                <a:close/>
                <a:moveTo>
                  <a:pt x="171492" y="117339"/>
                </a:moveTo>
                <a:cubicBezTo>
                  <a:pt x="171245" y="117624"/>
                  <a:pt x="171035" y="117929"/>
                  <a:pt x="170826" y="118233"/>
                </a:cubicBezTo>
                <a:lnTo>
                  <a:pt x="170826" y="118252"/>
                </a:lnTo>
                <a:cubicBezTo>
                  <a:pt x="166166" y="123236"/>
                  <a:pt x="162381" y="130521"/>
                  <a:pt x="156979" y="134534"/>
                </a:cubicBezTo>
                <a:cubicBezTo>
                  <a:pt x="156618" y="134667"/>
                  <a:pt x="156237" y="134781"/>
                  <a:pt x="155857" y="134895"/>
                </a:cubicBezTo>
                <a:cubicBezTo>
                  <a:pt x="155724" y="134914"/>
                  <a:pt x="155609" y="135009"/>
                  <a:pt x="155533" y="135124"/>
                </a:cubicBezTo>
                <a:cubicBezTo>
                  <a:pt x="154354" y="135504"/>
                  <a:pt x="153175" y="135922"/>
                  <a:pt x="152015" y="136379"/>
                </a:cubicBezTo>
                <a:cubicBezTo>
                  <a:pt x="159984" y="132308"/>
                  <a:pt x="164854" y="123407"/>
                  <a:pt x="171492" y="117339"/>
                </a:cubicBezTo>
                <a:close/>
                <a:moveTo>
                  <a:pt x="93335" y="135219"/>
                </a:moveTo>
                <a:cubicBezTo>
                  <a:pt x="91642" y="135999"/>
                  <a:pt x="89854" y="136550"/>
                  <a:pt x="88028" y="136873"/>
                </a:cubicBezTo>
                <a:cubicBezTo>
                  <a:pt x="86599" y="137112"/>
                  <a:pt x="85160" y="137231"/>
                  <a:pt x="83724" y="137231"/>
                </a:cubicBezTo>
                <a:cubicBezTo>
                  <a:pt x="82407" y="137231"/>
                  <a:pt x="81093" y="137131"/>
                  <a:pt x="79792" y="136931"/>
                </a:cubicBezTo>
                <a:cubicBezTo>
                  <a:pt x="78670" y="136588"/>
                  <a:pt x="77548" y="136303"/>
                  <a:pt x="76426" y="136056"/>
                </a:cubicBezTo>
                <a:lnTo>
                  <a:pt x="76426" y="136056"/>
                </a:lnTo>
                <a:cubicBezTo>
                  <a:pt x="78921" y="136312"/>
                  <a:pt x="81438" y="136507"/>
                  <a:pt x="83922" y="136507"/>
                </a:cubicBezTo>
                <a:cubicBezTo>
                  <a:pt x="87156" y="136507"/>
                  <a:pt x="90334" y="136176"/>
                  <a:pt x="93335" y="135219"/>
                </a:cubicBezTo>
                <a:close/>
                <a:moveTo>
                  <a:pt x="71556" y="106003"/>
                </a:moveTo>
                <a:lnTo>
                  <a:pt x="71556" y="106003"/>
                </a:lnTo>
                <a:cubicBezTo>
                  <a:pt x="64652" y="108647"/>
                  <a:pt x="58641" y="113611"/>
                  <a:pt x="53468" y="118918"/>
                </a:cubicBezTo>
                <a:cubicBezTo>
                  <a:pt x="52574" y="119831"/>
                  <a:pt x="51680" y="120744"/>
                  <a:pt x="50805" y="121695"/>
                </a:cubicBezTo>
                <a:cubicBezTo>
                  <a:pt x="45270" y="127477"/>
                  <a:pt x="39925" y="133811"/>
                  <a:pt x="33286" y="138262"/>
                </a:cubicBezTo>
                <a:cubicBezTo>
                  <a:pt x="35055" y="136436"/>
                  <a:pt x="36710" y="134496"/>
                  <a:pt x="38327" y="132518"/>
                </a:cubicBezTo>
                <a:cubicBezTo>
                  <a:pt x="41446" y="129303"/>
                  <a:pt x="44414" y="125956"/>
                  <a:pt x="47514" y="122722"/>
                </a:cubicBezTo>
                <a:cubicBezTo>
                  <a:pt x="54133" y="115760"/>
                  <a:pt x="62141" y="108609"/>
                  <a:pt x="71556" y="106003"/>
                </a:cubicBezTo>
                <a:close/>
                <a:moveTo>
                  <a:pt x="94648" y="135523"/>
                </a:moveTo>
                <a:lnTo>
                  <a:pt x="94648" y="135523"/>
                </a:lnTo>
                <a:cubicBezTo>
                  <a:pt x="94324" y="135865"/>
                  <a:pt x="94020" y="136227"/>
                  <a:pt x="93716" y="136588"/>
                </a:cubicBezTo>
                <a:cubicBezTo>
                  <a:pt x="91385" y="137832"/>
                  <a:pt x="88787" y="138474"/>
                  <a:pt x="86170" y="138474"/>
                </a:cubicBezTo>
                <a:cubicBezTo>
                  <a:pt x="85305" y="138474"/>
                  <a:pt x="84438" y="138404"/>
                  <a:pt x="83578" y="138262"/>
                </a:cubicBezTo>
                <a:cubicBezTo>
                  <a:pt x="82988" y="138034"/>
                  <a:pt x="82417" y="137805"/>
                  <a:pt x="81828" y="137596"/>
                </a:cubicBezTo>
                <a:lnTo>
                  <a:pt x="81828" y="137596"/>
                </a:lnTo>
                <a:cubicBezTo>
                  <a:pt x="82754" y="137705"/>
                  <a:pt x="83683" y="137759"/>
                  <a:pt x="84610" y="137759"/>
                </a:cubicBezTo>
                <a:cubicBezTo>
                  <a:pt x="88066" y="137759"/>
                  <a:pt x="91499" y="137008"/>
                  <a:pt x="94648" y="135523"/>
                </a:cubicBezTo>
                <a:close/>
                <a:moveTo>
                  <a:pt x="130540" y="110948"/>
                </a:moveTo>
                <a:cubicBezTo>
                  <a:pt x="130083" y="113592"/>
                  <a:pt x="129475" y="116217"/>
                  <a:pt x="128657" y="118785"/>
                </a:cubicBezTo>
                <a:cubicBezTo>
                  <a:pt x="126736" y="124890"/>
                  <a:pt x="123826" y="130673"/>
                  <a:pt x="120060" y="135865"/>
                </a:cubicBezTo>
                <a:lnTo>
                  <a:pt x="117378" y="138186"/>
                </a:lnTo>
                <a:lnTo>
                  <a:pt x="117016" y="138509"/>
                </a:lnTo>
                <a:lnTo>
                  <a:pt x="117092" y="138433"/>
                </a:lnTo>
                <a:cubicBezTo>
                  <a:pt x="120079" y="134686"/>
                  <a:pt x="122684" y="130635"/>
                  <a:pt x="124853" y="126374"/>
                </a:cubicBezTo>
                <a:cubicBezTo>
                  <a:pt x="127287" y="121505"/>
                  <a:pt x="129113" y="116350"/>
                  <a:pt x="130293" y="111043"/>
                </a:cubicBezTo>
                <a:cubicBezTo>
                  <a:pt x="130388" y="111043"/>
                  <a:pt x="130464" y="111005"/>
                  <a:pt x="130540" y="110948"/>
                </a:cubicBezTo>
                <a:close/>
                <a:moveTo>
                  <a:pt x="70014" y="126857"/>
                </a:moveTo>
                <a:cubicBezTo>
                  <a:pt x="74648" y="126857"/>
                  <a:pt x="79321" y="127413"/>
                  <a:pt x="83882" y="127858"/>
                </a:cubicBezTo>
                <a:cubicBezTo>
                  <a:pt x="86996" y="128151"/>
                  <a:pt x="90159" y="128390"/>
                  <a:pt x="93307" y="128390"/>
                </a:cubicBezTo>
                <a:cubicBezTo>
                  <a:pt x="96081" y="128390"/>
                  <a:pt x="98844" y="128204"/>
                  <a:pt x="101552" y="127705"/>
                </a:cubicBezTo>
                <a:lnTo>
                  <a:pt x="101552" y="127705"/>
                </a:lnTo>
                <a:cubicBezTo>
                  <a:pt x="97659" y="128842"/>
                  <a:pt x="93523" y="129176"/>
                  <a:pt x="89416" y="129176"/>
                </a:cubicBezTo>
                <a:cubicBezTo>
                  <a:pt x="88507" y="129176"/>
                  <a:pt x="87600" y="129160"/>
                  <a:pt x="86697" y="129132"/>
                </a:cubicBezTo>
                <a:cubicBezTo>
                  <a:pt x="83290" y="129036"/>
                  <a:pt x="79914" y="128879"/>
                  <a:pt x="76553" y="128879"/>
                </a:cubicBezTo>
                <a:cubicBezTo>
                  <a:pt x="71937" y="128879"/>
                  <a:pt x="67350" y="129175"/>
                  <a:pt x="62750" y="130330"/>
                </a:cubicBezTo>
                <a:cubicBezTo>
                  <a:pt x="55179" y="132232"/>
                  <a:pt x="48085" y="135618"/>
                  <a:pt x="40876" y="138547"/>
                </a:cubicBezTo>
                <a:cubicBezTo>
                  <a:pt x="46867" y="134952"/>
                  <a:pt x="52288" y="130216"/>
                  <a:pt x="59079" y="128238"/>
                </a:cubicBezTo>
                <a:lnTo>
                  <a:pt x="59079" y="128257"/>
                </a:lnTo>
                <a:cubicBezTo>
                  <a:pt x="62648" y="127211"/>
                  <a:pt x="66319" y="126857"/>
                  <a:pt x="70014" y="126857"/>
                </a:cubicBezTo>
                <a:close/>
                <a:moveTo>
                  <a:pt x="72660" y="104139"/>
                </a:moveTo>
                <a:lnTo>
                  <a:pt x="72660" y="104139"/>
                </a:lnTo>
                <a:cubicBezTo>
                  <a:pt x="63853" y="105679"/>
                  <a:pt x="55959" y="110834"/>
                  <a:pt x="49778" y="117396"/>
                </a:cubicBezTo>
                <a:cubicBezTo>
                  <a:pt x="43881" y="123654"/>
                  <a:pt x="39031" y="130901"/>
                  <a:pt x="33020" y="137026"/>
                </a:cubicBezTo>
                <a:cubicBezTo>
                  <a:pt x="32373" y="137577"/>
                  <a:pt x="31727" y="138129"/>
                  <a:pt x="31061" y="138642"/>
                </a:cubicBezTo>
                <a:lnTo>
                  <a:pt x="31137" y="138566"/>
                </a:lnTo>
                <a:cubicBezTo>
                  <a:pt x="34732" y="135086"/>
                  <a:pt x="37737" y="131072"/>
                  <a:pt x="40686" y="127059"/>
                </a:cubicBezTo>
                <a:cubicBezTo>
                  <a:pt x="46772" y="118766"/>
                  <a:pt x="53106" y="109750"/>
                  <a:pt x="63092" y="105946"/>
                </a:cubicBezTo>
                <a:cubicBezTo>
                  <a:pt x="66154" y="104804"/>
                  <a:pt x="69388" y="104196"/>
                  <a:pt x="72660" y="104139"/>
                </a:cubicBezTo>
                <a:close/>
                <a:moveTo>
                  <a:pt x="63867" y="135062"/>
                </a:moveTo>
                <a:cubicBezTo>
                  <a:pt x="64357" y="135062"/>
                  <a:pt x="64846" y="135070"/>
                  <a:pt x="65337" y="135086"/>
                </a:cubicBezTo>
                <a:lnTo>
                  <a:pt x="65356" y="135086"/>
                </a:lnTo>
                <a:cubicBezTo>
                  <a:pt x="65013" y="135086"/>
                  <a:pt x="64690" y="135105"/>
                  <a:pt x="64367" y="135124"/>
                </a:cubicBezTo>
                <a:cubicBezTo>
                  <a:pt x="59288" y="135409"/>
                  <a:pt x="53772" y="136550"/>
                  <a:pt x="48807" y="138680"/>
                </a:cubicBezTo>
                <a:cubicBezTo>
                  <a:pt x="50614" y="137748"/>
                  <a:pt x="52498" y="136950"/>
                  <a:pt x="54457" y="136360"/>
                </a:cubicBezTo>
                <a:cubicBezTo>
                  <a:pt x="57539" y="135404"/>
                  <a:pt x="60692" y="135062"/>
                  <a:pt x="63867" y="135062"/>
                </a:cubicBezTo>
                <a:close/>
                <a:moveTo>
                  <a:pt x="285313" y="41941"/>
                </a:moveTo>
                <a:cubicBezTo>
                  <a:pt x="280481" y="51679"/>
                  <a:pt x="273463" y="60657"/>
                  <a:pt x="268612" y="70225"/>
                </a:cubicBezTo>
                <a:cubicBezTo>
                  <a:pt x="264732" y="77890"/>
                  <a:pt x="262259" y="86202"/>
                  <a:pt x="262868" y="94876"/>
                </a:cubicBezTo>
                <a:cubicBezTo>
                  <a:pt x="263477" y="103397"/>
                  <a:pt x="266539" y="111614"/>
                  <a:pt x="270762" y="118975"/>
                </a:cubicBezTo>
                <a:cubicBezTo>
                  <a:pt x="274851" y="126070"/>
                  <a:pt x="280006" y="132461"/>
                  <a:pt x="285313" y="138680"/>
                </a:cubicBezTo>
                <a:lnTo>
                  <a:pt x="285313" y="135922"/>
                </a:lnTo>
                <a:cubicBezTo>
                  <a:pt x="283639" y="133602"/>
                  <a:pt x="281984" y="131243"/>
                  <a:pt x="280386" y="128866"/>
                </a:cubicBezTo>
                <a:lnTo>
                  <a:pt x="280386" y="128866"/>
                </a:lnTo>
                <a:cubicBezTo>
                  <a:pt x="281965" y="130977"/>
                  <a:pt x="283639" y="133050"/>
                  <a:pt x="285313" y="135086"/>
                </a:cubicBezTo>
                <a:lnTo>
                  <a:pt x="285313" y="132822"/>
                </a:lnTo>
                <a:cubicBezTo>
                  <a:pt x="280767" y="126869"/>
                  <a:pt x="276544" y="120611"/>
                  <a:pt x="273672" y="113801"/>
                </a:cubicBezTo>
                <a:lnTo>
                  <a:pt x="273672" y="113801"/>
                </a:lnTo>
                <a:cubicBezTo>
                  <a:pt x="274014" y="114543"/>
                  <a:pt x="274376" y="115304"/>
                  <a:pt x="274775" y="116046"/>
                </a:cubicBezTo>
                <a:cubicBezTo>
                  <a:pt x="277590" y="121333"/>
                  <a:pt x="281375" y="125975"/>
                  <a:pt x="285313" y="130444"/>
                </a:cubicBezTo>
                <a:lnTo>
                  <a:pt x="285313" y="128238"/>
                </a:lnTo>
                <a:cubicBezTo>
                  <a:pt x="278294" y="118575"/>
                  <a:pt x="271770" y="107562"/>
                  <a:pt x="274452" y="95218"/>
                </a:cubicBezTo>
                <a:cubicBezTo>
                  <a:pt x="276183" y="87191"/>
                  <a:pt x="280881" y="80477"/>
                  <a:pt x="285313" y="73629"/>
                </a:cubicBezTo>
                <a:lnTo>
                  <a:pt x="285313" y="72165"/>
                </a:lnTo>
                <a:cubicBezTo>
                  <a:pt x="280386" y="79982"/>
                  <a:pt x="274851" y="87553"/>
                  <a:pt x="273348" y="96835"/>
                </a:cubicBezTo>
                <a:cubicBezTo>
                  <a:pt x="271827" y="106155"/>
                  <a:pt x="275289" y="114638"/>
                  <a:pt x="280082" y="122361"/>
                </a:cubicBezTo>
                <a:cubicBezTo>
                  <a:pt x="275079" y="115646"/>
                  <a:pt x="271199" y="108190"/>
                  <a:pt x="271275" y="99631"/>
                </a:cubicBezTo>
                <a:cubicBezTo>
                  <a:pt x="271351" y="87267"/>
                  <a:pt x="279587" y="76901"/>
                  <a:pt x="285179" y="66497"/>
                </a:cubicBezTo>
                <a:lnTo>
                  <a:pt x="285313" y="66230"/>
                </a:lnTo>
                <a:lnTo>
                  <a:pt x="285313" y="64176"/>
                </a:lnTo>
                <a:cubicBezTo>
                  <a:pt x="282117" y="70472"/>
                  <a:pt x="278009" y="76463"/>
                  <a:pt x="274946" y="82759"/>
                </a:cubicBezTo>
                <a:cubicBezTo>
                  <a:pt x="272378" y="88028"/>
                  <a:pt x="270457" y="93715"/>
                  <a:pt x="270381" y="99631"/>
                </a:cubicBezTo>
                <a:cubicBezTo>
                  <a:pt x="270362" y="101400"/>
                  <a:pt x="270514" y="103169"/>
                  <a:pt x="270819" y="104919"/>
                </a:cubicBezTo>
                <a:cubicBezTo>
                  <a:pt x="270609" y="103987"/>
                  <a:pt x="270438" y="103055"/>
                  <a:pt x="270305" y="102103"/>
                </a:cubicBezTo>
                <a:cubicBezTo>
                  <a:pt x="269221" y="94971"/>
                  <a:pt x="270134" y="87819"/>
                  <a:pt x="273177" y="81257"/>
                </a:cubicBezTo>
                <a:cubicBezTo>
                  <a:pt x="275707" y="75855"/>
                  <a:pt x="279264" y="71024"/>
                  <a:pt x="282574" y="66097"/>
                </a:cubicBezTo>
                <a:cubicBezTo>
                  <a:pt x="283525" y="64690"/>
                  <a:pt x="284438" y="63282"/>
                  <a:pt x="285313" y="61837"/>
                </a:cubicBezTo>
                <a:lnTo>
                  <a:pt x="285313" y="60106"/>
                </a:lnTo>
                <a:cubicBezTo>
                  <a:pt x="281166" y="67276"/>
                  <a:pt x="275707" y="73801"/>
                  <a:pt x="272264" y="81352"/>
                </a:cubicBezTo>
                <a:cubicBezTo>
                  <a:pt x="266995" y="92916"/>
                  <a:pt x="268783" y="105603"/>
                  <a:pt x="273919" y="116788"/>
                </a:cubicBezTo>
                <a:cubicBezTo>
                  <a:pt x="271066" y="111443"/>
                  <a:pt x="268974" y="105755"/>
                  <a:pt x="268270" y="99574"/>
                </a:cubicBezTo>
                <a:cubicBezTo>
                  <a:pt x="266463" y="84072"/>
                  <a:pt x="275479" y="70928"/>
                  <a:pt x="282916" y="58185"/>
                </a:cubicBezTo>
                <a:cubicBezTo>
                  <a:pt x="283734" y="56777"/>
                  <a:pt x="284533" y="55369"/>
                  <a:pt x="285313" y="53924"/>
                </a:cubicBezTo>
                <a:lnTo>
                  <a:pt x="285313" y="50101"/>
                </a:lnTo>
                <a:cubicBezTo>
                  <a:pt x="280614" y="57652"/>
                  <a:pt x="274261" y="64423"/>
                  <a:pt x="270191" y="72260"/>
                </a:cubicBezTo>
                <a:cubicBezTo>
                  <a:pt x="262507" y="87001"/>
                  <a:pt x="265569" y="104120"/>
                  <a:pt x="272797" y="118385"/>
                </a:cubicBezTo>
                <a:cubicBezTo>
                  <a:pt x="274832" y="122361"/>
                  <a:pt x="277115" y="126184"/>
                  <a:pt x="279606" y="129874"/>
                </a:cubicBezTo>
                <a:cubicBezTo>
                  <a:pt x="271713" y="119717"/>
                  <a:pt x="265112" y="108533"/>
                  <a:pt x="264009" y="95503"/>
                </a:cubicBezTo>
                <a:cubicBezTo>
                  <a:pt x="262507" y="77300"/>
                  <a:pt x="274490" y="63130"/>
                  <a:pt x="283125" y="48370"/>
                </a:cubicBezTo>
                <a:cubicBezTo>
                  <a:pt x="283867" y="47076"/>
                  <a:pt x="284609" y="45745"/>
                  <a:pt x="285313" y="44413"/>
                </a:cubicBezTo>
                <a:lnTo>
                  <a:pt x="285313" y="41941"/>
                </a:lnTo>
                <a:close/>
                <a:moveTo>
                  <a:pt x="147792" y="138433"/>
                </a:moveTo>
                <a:cubicBezTo>
                  <a:pt x="147455" y="138626"/>
                  <a:pt x="147117" y="138832"/>
                  <a:pt x="146791" y="139041"/>
                </a:cubicBezTo>
                <a:lnTo>
                  <a:pt x="146791" y="139041"/>
                </a:lnTo>
                <a:cubicBezTo>
                  <a:pt x="147088" y="138846"/>
                  <a:pt x="147376" y="138639"/>
                  <a:pt x="147678" y="138433"/>
                </a:cubicBezTo>
                <a:close/>
                <a:moveTo>
                  <a:pt x="71062" y="107715"/>
                </a:moveTo>
                <a:lnTo>
                  <a:pt x="71062" y="107715"/>
                </a:lnTo>
                <a:cubicBezTo>
                  <a:pt x="68627" y="109027"/>
                  <a:pt x="66288" y="110530"/>
                  <a:pt x="64119" y="112242"/>
                </a:cubicBezTo>
                <a:cubicBezTo>
                  <a:pt x="58280" y="116749"/>
                  <a:pt x="53468" y="122323"/>
                  <a:pt x="48313" y="127534"/>
                </a:cubicBezTo>
                <a:cubicBezTo>
                  <a:pt x="43919" y="132004"/>
                  <a:pt x="39202" y="136037"/>
                  <a:pt x="33800" y="139099"/>
                </a:cubicBezTo>
                <a:cubicBezTo>
                  <a:pt x="37756" y="136322"/>
                  <a:pt x="41237" y="132917"/>
                  <a:pt x="44585" y="129322"/>
                </a:cubicBezTo>
                <a:cubicBezTo>
                  <a:pt x="48408" y="125347"/>
                  <a:pt x="52079" y="121124"/>
                  <a:pt x="55978" y="117339"/>
                </a:cubicBezTo>
                <a:cubicBezTo>
                  <a:pt x="58622" y="114828"/>
                  <a:pt x="61532" y="112641"/>
                  <a:pt x="64671" y="110796"/>
                </a:cubicBezTo>
                <a:cubicBezTo>
                  <a:pt x="66725" y="109617"/>
                  <a:pt x="68855" y="108590"/>
                  <a:pt x="71062" y="107715"/>
                </a:cubicBezTo>
                <a:close/>
                <a:moveTo>
                  <a:pt x="92898" y="137577"/>
                </a:moveTo>
                <a:lnTo>
                  <a:pt x="92879" y="137596"/>
                </a:lnTo>
                <a:cubicBezTo>
                  <a:pt x="91357" y="138528"/>
                  <a:pt x="89607" y="139061"/>
                  <a:pt x="87819" y="139137"/>
                </a:cubicBezTo>
                <a:cubicBezTo>
                  <a:pt x="89588" y="138909"/>
                  <a:pt x="91300" y="138376"/>
                  <a:pt x="92898" y="137577"/>
                </a:cubicBezTo>
                <a:close/>
                <a:moveTo>
                  <a:pt x="123959" y="126583"/>
                </a:moveTo>
                <a:cubicBezTo>
                  <a:pt x="123997" y="126593"/>
                  <a:pt x="124030" y="126597"/>
                  <a:pt x="124061" y="126597"/>
                </a:cubicBezTo>
                <a:cubicBezTo>
                  <a:pt x="124092" y="126597"/>
                  <a:pt x="124120" y="126593"/>
                  <a:pt x="124149" y="126583"/>
                </a:cubicBezTo>
                <a:lnTo>
                  <a:pt x="124149" y="126583"/>
                </a:lnTo>
                <a:cubicBezTo>
                  <a:pt x="124054" y="126773"/>
                  <a:pt x="123959" y="126964"/>
                  <a:pt x="123864" y="127154"/>
                </a:cubicBezTo>
                <a:cubicBezTo>
                  <a:pt x="121600" y="131529"/>
                  <a:pt x="118804" y="135599"/>
                  <a:pt x="115552" y="139270"/>
                </a:cubicBezTo>
                <a:cubicBezTo>
                  <a:pt x="118652" y="135257"/>
                  <a:pt x="121467" y="131015"/>
                  <a:pt x="123959" y="126583"/>
                </a:cubicBezTo>
                <a:close/>
                <a:moveTo>
                  <a:pt x="146205" y="139436"/>
                </a:moveTo>
                <a:cubicBezTo>
                  <a:pt x="145936" y="139616"/>
                  <a:pt x="145675" y="139804"/>
                  <a:pt x="145414" y="139993"/>
                </a:cubicBezTo>
                <a:cubicBezTo>
                  <a:pt x="145414" y="139993"/>
                  <a:pt x="145414" y="139974"/>
                  <a:pt x="145414" y="139974"/>
                </a:cubicBezTo>
                <a:cubicBezTo>
                  <a:pt x="145433" y="139955"/>
                  <a:pt x="145452" y="139936"/>
                  <a:pt x="145452" y="139917"/>
                </a:cubicBezTo>
                <a:cubicBezTo>
                  <a:pt x="145706" y="139762"/>
                  <a:pt x="145960" y="139596"/>
                  <a:pt x="146205" y="139436"/>
                </a:cubicBezTo>
                <a:close/>
                <a:moveTo>
                  <a:pt x="126089" y="105280"/>
                </a:moveTo>
                <a:cubicBezTo>
                  <a:pt x="127896" y="115951"/>
                  <a:pt x="122894" y="125214"/>
                  <a:pt x="116788" y="133811"/>
                </a:cubicBezTo>
                <a:cubicBezTo>
                  <a:pt x="114886" y="135960"/>
                  <a:pt x="112870" y="138034"/>
                  <a:pt x="110987" y="140240"/>
                </a:cubicBezTo>
                <a:cubicBezTo>
                  <a:pt x="113764" y="135903"/>
                  <a:pt x="117073" y="131890"/>
                  <a:pt x="120002" y="127610"/>
                </a:cubicBezTo>
                <a:cubicBezTo>
                  <a:pt x="122209" y="124377"/>
                  <a:pt x="124111" y="120915"/>
                  <a:pt x="125252" y="117168"/>
                </a:cubicBezTo>
                <a:cubicBezTo>
                  <a:pt x="126317" y="113649"/>
                  <a:pt x="126412" y="110301"/>
                  <a:pt x="125880" y="106764"/>
                </a:cubicBezTo>
                <a:cubicBezTo>
                  <a:pt x="125975" y="106269"/>
                  <a:pt x="126032" y="105774"/>
                  <a:pt x="126089" y="105280"/>
                </a:cubicBezTo>
                <a:close/>
                <a:moveTo>
                  <a:pt x="91909" y="138871"/>
                </a:moveTo>
                <a:lnTo>
                  <a:pt x="91795" y="139023"/>
                </a:lnTo>
                <a:cubicBezTo>
                  <a:pt x="90786" y="139860"/>
                  <a:pt x="89569" y="140392"/>
                  <a:pt x="88276" y="140544"/>
                </a:cubicBezTo>
                <a:cubicBezTo>
                  <a:pt x="87686" y="140202"/>
                  <a:pt x="87077" y="139898"/>
                  <a:pt x="86469" y="139593"/>
                </a:cubicBezTo>
                <a:lnTo>
                  <a:pt x="86469" y="139593"/>
                </a:lnTo>
                <a:cubicBezTo>
                  <a:pt x="86949" y="139663"/>
                  <a:pt x="87433" y="139697"/>
                  <a:pt x="87915" y="139697"/>
                </a:cubicBezTo>
                <a:cubicBezTo>
                  <a:pt x="89283" y="139697"/>
                  <a:pt x="90643" y="139419"/>
                  <a:pt x="91909" y="138871"/>
                </a:cubicBezTo>
                <a:close/>
                <a:moveTo>
                  <a:pt x="285313" y="38536"/>
                </a:moveTo>
                <a:cubicBezTo>
                  <a:pt x="280519" y="47875"/>
                  <a:pt x="273672" y="56378"/>
                  <a:pt x="268517" y="65393"/>
                </a:cubicBezTo>
                <a:lnTo>
                  <a:pt x="268517" y="65412"/>
                </a:lnTo>
                <a:cubicBezTo>
                  <a:pt x="264542" y="72393"/>
                  <a:pt x="261441" y="79963"/>
                  <a:pt x="260947" y="88047"/>
                </a:cubicBezTo>
                <a:cubicBezTo>
                  <a:pt x="260319" y="97900"/>
                  <a:pt x="263248" y="107734"/>
                  <a:pt x="267775" y="116407"/>
                </a:cubicBezTo>
                <a:cubicBezTo>
                  <a:pt x="272397" y="125309"/>
                  <a:pt x="278750" y="133107"/>
                  <a:pt x="285313" y="140640"/>
                </a:cubicBezTo>
                <a:lnTo>
                  <a:pt x="285313" y="139384"/>
                </a:lnTo>
                <a:cubicBezTo>
                  <a:pt x="273539" y="124909"/>
                  <a:pt x="261479" y="108761"/>
                  <a:pt x="262107" y="89303"/>
                </a:cubicBezTo>
                <a:cubicBezTo>
                  <a:pt x="262621" y="72545"/>
                  <a:pt x="274166" y="59345"/>
                  <a:pt x="282555" y="45764"/>
                </a:cubicBezTo>
                <a:cubicBezTo>
                  <a:pt x="283506" y="44204"/>
                  <a:pt x="284438" y="42626"/>
                  <a:pt x="285313" y="41009"/>
                </a:cubicBezTo>
                <a:lnTo>
                  <a:pt x="285313" y="38536"/>
                </a:lnTo>
                <a:close/>
                <a:moveTo>
                  <a:pt x="91034" y="140145"/>
                </a:moveTo>
                <a:lnTo>
                  <a:pt x="91034" y="140145"/>
                </a:lnTo>
                <a:cubicBezTo>
                  <a:pt x="90691" y="140678"/>
                  <a:pt x="90349" y="141210"/>
                  <a:pt x="90026" y="141781"/>
                </a:cubicBezTo>
                <a:cubicBezTo>
                  <a:pt x="89988" y="141629"/>
                  <a:pt x="89911" y="141515"/>
                  <a:pt x="89778" y="141438"/>
                </a:cubicBezTo>
                <a:cubicBezTo>
                  <a:pt x="89550" y="141286"/>
                  <a:pt x="89284" y="141153"/>
                  <a:pt x="89037" y="141001"/>
                </a:cubicBezTo>
                <a:cubicBezTo>
                  <a:pt x="89740" y="140830"/>
                  <a:pt x="90425" y="140525"/>
                  <a:pt x="91034" y="140145"/>
                </a:cubicBezTo>
                <a:close/>
                <a:moveTo>
                  <a:pt x="65983" y="103169"/>
                </a:moveTo>
                <a:cubicBezTo>
                  <a:pt x="60638" y="104386"/>
                  <a:pt x="55598" y="106707"/>
                  <a:pt x="51204" y="109997"/>
                </a:cubicBezTo>
                <a:cubicBezTo>
                  <a:pt x="47039" y="113097"/>
                  <a:pt x="43463" y="116845"/>
                  <a:pt x="40381" y="120991"/>
                </a:cubicBezTo>
                <a:cubicBezTo>
                  <a:pt x="36748" y="125898"/>
                  <a:pt x="33686" y="131205"/>
                  <a:pt x="29711" y="135846"/>
                </a:cubicBezTo>
                <a:cubicBezTo>
                  <a:pt x="27637" y="138300"/>
                  <a:pt x="25241" y="140487"/>
                  <a:pt x="22578" y="142313"/>
                </a:cubicBezTo>
                <a:cubicBezTo>
                  <a:pt x="23567" y="141324"/>
                  <a:pt x="24480" y="140259"/>
                  <a:pt x="25317" y="139118"/>
                </a:cubicBezTo>
                <a:cubicBezTo>
                  <a:pt x="28721" y="134477"/>
                  <a:pt x="31556" y="129436"/>
                  <a:pt x="34998" y="124814"/>
                </a:cubicBezTo>
                <a:cubicBezTo>
                  <a:pt x="41941" y="115513"/>
                  <a:pt x="50729" y="107125"/>
                  <a:pt x="62141" y="103834"/>
                </a:cubicBezTo>
                <a:lnTo>
                  <a:pt x="62122" y="103815"/>
                </a:lnTo>
                <a:cubicBezTo>
                  <a:pt x="62940" y="103587"/>
                  <a:pt x="63739" y="103378"/>
                  <a:pt x="64557" y="103207"/>
                </a:cubicBezTo>
                <a:lnTo>
                  <a:pt x="64709" y="103188"/>
                </a:lnTo>
                <a:cubicBezTo>
                  <a:pt x="65146" y="103169"/>
                  <a:pt x="65565" y="103169"/>
                  <a:pt x="65983" y="103169"/>
                </a:cubicBezTo>
                <a:close/>
                <a:moveTo>
                  <a:pt x="65280" y="126127"/>
                </a:moveTo>
                <a:lnTo>
                  <a:pt x="65280" y="126127"/>
                </a:lnTo>
                <a:cubicBezTo>
                  <a:pt x="64252" y="126222"/>
                  <a:pt x="63225" y="126355"/>
                  <a:pt x="62198" y="126545"/>
                </a:cubicBezTo>
                <a:cubicBezTo>
                  <a:pt x="54495" y="127953"/>
                  <a:pt x="48655" y="132632"/>
                  <a:pt x="42207" y="136702"/>
                </a:cubicBezTo>
                <a:cubicBezTo>
                  <a:pt x="38898" y="138776"/>
                  <a:pt x="35379" y="140544"/>
                  <a:pt x="31746" y="141952"/>
                </a:cubicBezTo>
                <a:cubicBezTo>
                  <a:pt x="31270" y="142123"/>
                  <a:pt x="30776" y="142275"/>
                  <a:pt x="30300" y="142428"/>
                </a:cubicBezTo>
                <a:cubicBezTo>
                  <a:pt x="35265" y="140183"/>
                  <a:pt x="39868" y="137216"/>
                  <a:pt x="43957" y="133621"/>
                </a:cubicBezTo>
                <a:cubicBezTo>
                  <a:pt x="44927" y="132765"/>
                  <a:pt x="45859" y="131890"/>
                  <a:pt x="46810" y="131015"/>
                </a:cubicBezTo>
                <a:cubicBezTo>
                  <a:pt x="49759" y="129246"/>
                  <a:pt x="52935" y="127915"/>
                  <a:pt x="56264" y="127078"/>
                </a:cubicBezTo>
                <a:cubicBezTo>
                  <a:pt x="59231" y="126488"/>
                  <a:pt x="62255" y="126165"/>
                  <a:pt x="65280" y="126127"/>
                </a:cubicBezTo>
                <a:close/>
                <a:moveTo>
                  <a:pt x="234375" y="120211"/>
                </a:moveTo>
                <a:cubicBezTo>
                  <a:pt x="230723" y="123026"/>
                  <a:pt x="226519" y="125252"/>
                  <a:pt x="222411" y="127116"/>
                </a:cubicBezTo>
                <a:cubicBezTo>
                  <a:pt x="213376" y="131205"/>
                  <a:pt x="203485" y="134420"/>
                  <a:pt x="196542" y="141876"/>
                </a:cubicBezTo>
                <a:cubicBezTo>
                  <a:pt x="196319" y="142099"/>
                  <a:pt x="196111" y="142322"/>
                  <a:pt x="195905" y="142560"/>
                </a:cubicBezTo>
                <a:lnTo>
                  <a:pt x="195905" y="142560"/>
                </a:lnTo>
                <a:cubicBezTo>
                  <a:pt x="199213" y="137212"/>
                  <a:pt x="203949" y="132885"/>
                  <a:pt x="209591" y="130083"/>
                </a:cubicBezTo>
                <a:cubicBezTo>
                  <a:pt x="217465" y="126165"/>
                  <a:pt x="226747" y="124662"/>
                  <a:pt x="234375" y="120211"/>
                </a:cubicBezTo>
                <a:close/>
                <a:moveTo>
                  <a:pt x="84643" y="139955"/>
                </a:moveTo>
                <a:lnTo>
                  <a:pt x="84643" y="139955"/>
                </a:lnTo>
                <a:cubicBezTo>
                  <a:pt x="85004" y="140107"/>
                  <a:pt x="85385" y="140278"/>
                  <a:pt x="85746" y="140449"/>
                </a:cubicBezTo>
                <a:cubicBezTo>
                  <a:pt x="86183" y="141115"/>
                  <a:pt x="86545" y="141819"/>
                  <a:pt x="86849" y="142561"/>
                </a:cubicBezTo>
                <a:cubicBezTo>
                  <a:pt x="86240" y="141591"/>
                  <a:pt x="85499" y="140716"/>
                  <a:pt x="84643" y="139955"/>
                </a:cubicBezTo>
                <a:close/>
                <a:moveTo>
                  <a:pt x="117967" y="122418"/>
                </a:moveTo>
                <a:lnTo>
                  <a:pt x="117967" y="122437"/>
                </a:lnTo>
                <a:cubicBezTo>
                  <a:pt x="117872" y="122627"/>
                  <a:pt x="117777" y="122836"/>
                  <a:pt x="117663" y="123045"/>
                </a:cubicBezTo>
                <a:cubicBezTo>
                  <a:pt x="111006" y="131072"/>
                  <a:pt x="99251" y="135276"/>
                  <a:pt x="91985" y="142922"/>
                </a:cubicBezTo>
                <a:cubicBezTo>
                  <a:pt x="92213" y="142580"/>
                  <a:pt x="92422" y="142237"/>
                  <a:pt x="92650" y="141914"/>
                </a:cubicBezTo>
                <a:cubicBezTo>
                  <a:pt x="95713" y="137387"/>
                  <a:pt x="99840" y="134230"/>
                  <a:pt x="104500" y="131491"/>
                </a:cubicBezTo>
                <a:cubicBezTo>
                  <a:pt x="109065" y="128828"/>
                  <a:pt x="114182" y="126165"/>
                  <a:pt x="117967" y="122418"/>
                </a:cubicBezTo>
                <a:close/>
                <a:moveTo>
                  <a:pt x="238426" y="114068"/>
                </a:moveTo>
                <a:lnTo>
                  <a:pt x="238426" y="114068"/>
                </a:lnTo>
                <a:cubicBezTo>
                  <a:pt x="230609" y="120649"/>
                  <a:pt x="219405" y="122475"/>
                  <a:pt x="210142" y="126374"/>
                </a:cubicBezTo>
                <a:cubicBezTo>
                  <a:pt x="204835" y="128599"/>
                  <a:pt x="199947" y="131662"/>
                  <a:pt x="196409" y="136246"/>
                </a:cubicBezTo>
                <a:cubicBezTo>
                  <a:pt x="194830" y="138300"/>
                  <a:pt x="193537" y="140544"/>
                  <a:pt x="192586" y="142941"/>
                </a:cubicBezTo>
                <a:lnTo>
                  <a:pt x="192681" y="142275"/>
                </a:lnTo>
                <a:cubicBezTo>
                  <a:pt x="192871" y="141667"/>
                  <a:pt x="193100" y="141077"/>
                  <a:pt x="193347" y="140487"/>
                </a:cubicBezTo>
                <a:cubicBezTo>
                  <a:pt x="193708" y="140411"/>
                  <a:pt x="193955" y="140107"/>
                  <a:pt x="193955" y="139727"/>
                </a:cubicBezTo>
                <a:lnTo>
                  <a:pt x="193955" y="139593"/>
                </a:lnTo>
                <a:cubicBezTo>
                  <a:pt x="194127" y="139118"/>
                  <a:pt x="194317" y="138680"/>
                  <a:pt x="194526" y="138224"/>
                </a:cubicBezTo>
                <a:cubicBezTo>
                  <a:pt x="198501" y="131605"/>
                  <a:pt x="206224" y="127078"/>
                  <a:pt x="213357" y="124339"/>
                </a:cubicBezTo>
                <a:cubicBezTo>
                  <a:pt x="221840" y="121086"/>
                  <a:pt x="230875" y="118975"/>
                  <a:pt x="238426" y="114068"/>
                </a:cubicBezTo>
                <a:close/>
                <a:moveTo>
                  <a:pt x="124682" y="110701"/>
                </a:moveTo>
                <a:lnTo>
                  <a:pt x="124682" y="110701"/>
                </a:lnTo>
                <a:cubicBezTo>
                  <a:pt x="124244" y="113326"/>
                  <a:pt x="123483" y="115875"/>
                  <a:pt x="122380" y="118290"/>
                </a:cubicBezTo>
                <a:cubicBezTo>
                  <a:pt x="120744" y="121923"/>
                  <a:pt x="118576" y="125328"/>
                  <a:pt x="116369" y="128618"/>
                </a:cubicBezTo>
                <a:cubicBezTo>
                  <a:pt x="113193" y="133317"/>
                  <a:pt x="109769" y="137996"/>
                  <a:pt x="107506" y="143169"/>
                </a:cubicBezTo>
                <a:cubicBezTo>
                  <a:pt x="108609" y="139441"/>
                  <a:pt x="110587" y="136037"/>
                  <a:pt x="112832" y="132746"/>
                </a:cubicBezTo>
                <a:cubicBezTo>
                  <a:pt x="113840" y="131567"/>
                  <a:pt x="114791" y="130330"/>
                  <a:pt x="115685" y="129037"/>
                </a:cubicBezTo>
                <a:cubicBezTo>
                  <a:pt x="116046" y="128580"/>
                  <a:pt x="116388" y="128124"/>
                  <a:pt x="116731" y="127629"/>
                </a:cubicBezTo>
                <a:cubicBezTo>
                  <a:pt x="116940" y="127325"/>
                  <a:pt x="117130" y="127021"/>
                  <a:pt x="117340" y="126697"/>
                </a:cubicBezTo>
                <a:cubicBezTo>
                  <a:pt x="118633" y="125119"/>
                  <a:pt x="119679" y="123350"/>
                  <a:pt x="120459" y="121448"/>
                </a:cubicBezTo>
                <a:cubicBezTo>
                  <a:pt x="122171" y="118461"/>
                  <a:pt x="123540" y="115342"/>
                  <a:pt x="124130" y="111899"/>
                </a:cubicBezTo>
                <a:cubicBezTo>
                  <a:pt x="124320" y="111500"/>
                  <a:pt x="124510" y="111100"/>
                  <a:pt x="124682" y="110701"/>
                </a:cubicBezTo>
                <a:close/>
                <a:moveTo>
                  <a:pt x="58984" y="107201"/>
                </a:moveTo>
                <a:lnTo>
                  <a:pt x="58984" y="107201"/>
                </a:lnTo>
                <a:cubicBezTo>
                  <a:pt x="57386" y="108057"/>
                  <a:pt x="55864" y="109065"/>
                  <a:pt x="54438" y="110187"/>
                </a:cubicBezTo>
                <a:cubicBezTo>
                  <a:pt x="46297" y="116616"/>
                  <a:pt x="41218" y="125841"/>
                  <a:pt x="34580" y="133621"/>
                </a:cubicBezTo>
                <a:cubicBezTo>
                  <a:pt x="32735" y="135808"/>
                  <a:pt x="30738" y="137863"/>
                  <a:pt x="28569" y="139727"/>
                </a:cubicBezTo>
                <a:cubicBezTo>
                  <a:pt x="27371" y="140773"/>
                  <a:pt x="26116" y="141724"/>
                  <a:pt x="24784" y="142580"/>
                </a:cubicBezTo>
                <a:cubicBezTo>
                  <a:pt x="24309" y="142789"/>
                  <a:pt x="23833" y="143017"/>
                  <a:pt x="23358" y="143207"/>
                </a:cubicBezTo>
                <a:cubicBezTo>
                  <a:pt x="26819" y="140944"/>
                  <a:pt x="29558" y="137786"/>
                  <a:pt x="32050" y="134420"/>
                </a:cubicBezTo>
                <a:cubicBezTo>
                  <a:pt x="35759" y="129398"/>
                  <a:pt x="39107" y="124149"/>
                  <a:pt x="43310" y="119488"/>
                </a:cubicBezTo>
                <a:cubicBezTo>
                  <a:pt x="47742" y="114581"/>
                  <a:pt x="53068" y="110187"/>
                  <a:pt x="58984" y="107201"/>
                </a:cubicBezTo>
                <a:close/>
                <a:moveTo>
                  <a:pt x="43881" y="140716"/>
                </a:moveTo>
                <a:cubicBezTo>
                  <a:pt x="42569" y="141610"/>
                  <a:pt x="41294" y="142561"/>
                  <a:pt x="40077" y="143569"/>
                </a:cubicBezTo>
                <a:cubicBezTo>
                  <a:pt x="39164" y="143702"/>
                  <a:pt x="38251" y="143873"/>
                  <a:pt x="37357" y="144025"/>
                </a:cubicBezTo>
                <a:cubicBezTo>
                  <a:pt x="39544" y="143017"/>
                  <a:pt x="41713" y="141876"/>
                  <a:pt x="43881" y="140716"/>
                </a:cubicBezTo>
                <a:close/>
                <a:moveTo>
                  <a:pt x="27048" y="139460"/>
                </a:moveTo>
                <a:cubicBezTo>
                  <a:pt x="25431" y="141134"/>
                  <a:pt x="23605" y="142599"/>
                  <a:pt x="21646" y="143835"/>
                </a:cubicBezTo>
                <a:cubicBezTo>
                  <a:pt x="21398" y="143911"/>
                  <a:pt x="21170" y="143987"/>
                  <a:pt x="20923" y="144063"/>
                </a:cubicBezTo>
                <a:cubicBezTo>
                  <a:pt x="20790" y="144082"/>
                  <a:pt x="20657" y="144101"/>
                  <a:pt x="20504" y="144101"/>
                </a:cubicBezTo>
                <a:lnTo>
                  <a:pt x="20562" y="144063"/>
                </a:lnTo>
                <a:cubicBezTo>
                  <a:pt x="22920" y="142846"/>
                  <a:pt x="25108" y="141286"/>
                  <a:pt x="27048" y="139460"/>
                </a:cubicBezTo>
                <a:close/>
                <a:moveTo>
                  <a:pt x="116959" y="135200"/>
                </a:moveTo>
                <a:lnTo>
                  <a:pt x="116959" y="135200"/>
                </a:lnTo>
                <a:cubicBezTo>
                  <a:pt x="114696" y="138357"/>
                  <a:pt x="112280" y="141400"/>
                  <a:pt x="109769" y="144349"/>
                </a:cubicBezTo>
                <a:cubicBezTo>
                  <a:pt x="111196" y="142294"/>
                  <a:pt x="112736" y="140259"/>
                  <a:pt x="114258" y="138167"/>
                </a:cubicBezTo>
                <a:lnTo>
                  <a:pt x="114277" y="138186"/>
                </a:lnTo>
                <a:cubicBezTo>
                  <a:pt x="115171" y="137178"/>
                  <a:pt x="116065" y="136189"/>
                  <a:pt x="116959" y="135200"/>
                </a:cubicBezTo>
                <a:close/>
                <a:moveTo>
                  <a:pt x="87469" y="141321"/>
                </a:moveTo>
                <a:lnTo>
                  <a:pt x="87469" y="141321"/>
                </a:lnTo>
                <a:cubicBezTo>
                  <a:pt x="88068" y="141640"/>
                  <a:pt x="88685" y="141977"/>
                  <a:pt x="89284" y="142332"/>
                </a:cubicBezTo>
                <a:cubicBezTo>
                  <a:pt x="89357" y="142369"/>
                  <a:pt x="89447" y="142390"/>
                  <a:pt x="89537" y="142390"/>
                </a:cubicBezTo>
                <a:cubicBezTo>
                  <a:pt x="89587" y="142390"/>
                  <a:pt x="89636" y="142384"/>
                  <a:pt x="89683" y="142370"/>
                </a:cubicBezTo>
                <a:lnTo>
                  <a:pt x="89683" y="142370"/>
                </a:lnTo>
                <a:cubicBezTo>
                  <a:pt x="89284" y="143074"/>
                  <a:pt x="88922" y="143778"/>
                  <a:pt x="88580" y="144520"/>
                </a:cubicBezTo>
                <a:cubicBezTo>
                  <a:pt x="88485" y="143366"/>
                  <a:pt x="88109" y="142269"/>
                  <a:pt x="87469" y="141321"/>
                </a:cubicBezTo>
                <a:close/>
                <a:moveTo>
                  <a:pt x="86126" y="140621"/>
                </a:moveTo>
                <a:cubicBezTo>
                  <a:pt x="86545" y="140830"/>
                  <a:pt x="86963" y="141058"/>
                  <a:pt x="87401" y="141267"/>
                </a:cubicBezTo>
                <a:cubicBezTo>
                  <a:pt x="87325" y="141267"/>
                  <a:pt x="87287" y="141324"/>
                  <a:pt x="87306" y="141381"/>
                </a:cubicBezTo>
                <a:cubicBezTo>
                  <a:pt x="87781" y="142389"/>
                  <a:pt x="87990" y="143493"/>
                  <a:pt x="87952" y="144596"/>
                </a:cubicBezTo>
                <a:cubicBezTo>
                  <a:pt x="87610" y="143169"/>
                  <a:pt x="86982" y="141819"/>
                  <a:pt x="86126" y="140621"/>
                </a:cubicBezTo>
                <a:close/>
                <a:moveTo>
                  <a:pt x="34751" y="123312"/>
                </a:moveTo>
                <a:lnTo>
                  <a:pt x="34751" y="123312"/>
                </a:lnTo>
                <a:cubicBezTo>
                  <a:pt x="34276" y="123996"/>
                  <a:pt x="33800" y="124681"/>
                  <a:pt x="33305" y="125366"/>
                </a:cubicBezTo>
                <a:cubicBezTo>
                  <a:pt x="32887" y="125937"/>
                  <a:pt x="32450" y="126526"/>
                  <a:pt x="32050" y="127116"/>
                </a:cubicBezTo>
                <a:cubicBezTo>
                  <a:pt x="29102" y="131167"/>
                  <a:pt x="25982" y="135105"/>
                  <a:pt x="22216" y="138357"/>
                </a:cubicBezTo>
                <a:cubicBezTo>
                  <a:pt x="17366" y="142523"/>
                  <a:pt x="11660" y="145014"/>
                  <a:pt x="5307" y="145281"/>
                </a:cubicBezTo>
                <a:cubicBezTo>
                  <a:pt x="5231" y="145281"/>
                  <a:pt x="5174" y="145243"/>
                  <a:pt x="5098" y="145243"/>
                </a:cubicBezTo>
                <a:cubicBezTo>
                  <a:pt x="9815" y="144672"/>
                  <a:pt x="14513" y="142694"/>
                  <a:pt x="18355" y="140012"/>
                </a:cubicBezTo>
                <a:cubicBezTo>
                  <a:pt x="24841" y="135523"/>
                  <a:pt x="29730" y="129341"/>
                  <a:pt x="34751" y="123312"/>
                </a:cubicBezTo>
                <a:close/>
                <a:moveTo>
                  <a:pt x="27618" y="133735"/>
                </a:moveTo>
                <a:lnTo>
                  <a:pt x="27618" y="133735"/>
                </a:lnTo>
                <a:cubicBezTo>
                  <a:pt x="24841" y="138091"/>
                  <a:pt x="21817" y="142903"/>
                  <a:pt x="17062" y="144843"/>
                </a:cubicBezTo>
                <a:cubicBezTo>
                  <a:pt x="15274" y="145109"/>
                  <a:pt x="13486" y="145300"/>
                  <a:pt x="11679" y="145395"/>
                </a:cubicBezTo>
                <a:cubicBezTo>
                  <a:pt x="15407" y="144177"/>
                  <a:pt x="18888" y="142028"/>
                  <a:pt x="21817" y="139612"/>
                </a:cubicBezTo>
                <a:cubicBezTo>
                  <a:pt x="23928" y="137824"/>
                  <a:pt x="25868" y="135865"/>
                  <a:pt x="27618" y="133735"/>
                </a:cubicBezTo>
                <a:close/>
                <a:moveTo>
                  <a:pt x="230380" y="145452"/>
                </a:moveTo>
                <a:lnTo>
                  <a:pt x="230000" y="145813"/>
                </a:lnTo>
                <a:cubicBezTo>
                  <a:pt x="229981" y="145775"/>
                  <a:pt x="229943" y="145756"/>
                  <a:pt x="229905" y="145718"/>
                </a:cubicBezTo>
                <a:lnTo>
                  <a:pt x="230380" y="145452"/>
                </a:lnTo>
                <a:close/>
                <a:moveTo>
                  <a:pt x="125728" y="109845"/>
                </a:moveTo>
                <a:lnTo>
                  <a:pt x="125728" y="109845"/>
                </a:lnTo>
                <a:cubicBezTo>
                  <a:pt x="126013" y="116864"/>
                  <a:pt x="121752" y="123806"/>
                  <a:pt x="117796" y="129227"/>
                </a:cubicBezTo>
                <a:cubicBezTo>
                  <a:pt x="113916" y="134534"/>
                  <a:pt x="109446" y="139689"/>
                  <a:pt x="106897" y="145794"/>
                </a:cubicBezTo>
                <a:lnTo>
                  <a:pt x="106840" y="145889"/>
                </a:lnTo>
                <a:cubicBezTo>
                  <a:pt x="106840" y="145851"/>
                  <a:pt x="106859" y="145813"/>
                  <a:pt x="106859" y="145775"/>
                </a:cubicBezTo>
                <a:cubicBezTo>
                  <a:pt x="109484" y="139080"/>
                  <a:pt x="113878" y="133336"/>
                  <a:pt x="117910" y="127401"/>
                </a:cubicBezTo>
                <a:cubicBezTo>
                  <a:pt x="121353" y="122323"/>
                  <a:pt x="125024" y="116179"/>
                  <a:pt x="125728" y="109845"/>
                </a:cubicBezTo>
                <a:close/>
                <a:moveTo>
                  <a:pt x="104082" y="127953"/>
                </a:moveTo>
                <a:lnTo>
                  <a:pt x="104082" y="127953"/>
                </a:lnTo>
                <a:cubicBezTo>
                  <a:pt x="103340" y="128428"/>
                  <a:pt x="102598" y="128923"/>
                  <a:pt x="101857" y="129436"/>
                </a:cubicBezTo>
                <a:cubicBezTo>
                  <a:pt x="97091" y="131728"/>
                  <a:pt x="91848" y="132324"/>
                  <a:pt x="86528" y="132324"/>
                </a:cubicBezTo>
                <a:cubicBezTo>
                  <a:pt x="82357" y="132324"/>
                  <a:pt x="78139" y="131958"/>
                  <a:pt x="74067" y="131757"/>
                </a:cubicBezTo>
                <a:cubicBezTo>
                  <a:pt x="72796" y="131698"/>
                  <a:pt x="71529" y="131662"/>
                  <a:pt x="70266" y="131662"/>
                </a:cubicBezTo>
                <a:cubicBezTo>
                  <a:pt x="65823" y="131662"/>
                  <a:pt x="61438" y="132104"/>
                  <a:pt x="57158" y="133526"/>
                </a:cubicBezTo>
                <a:cubicBezTo>
                  <a:pt x="52003" y="135257"/>
                  <a:pt x="47286" y="137996"/>
                  <a:pt x="42474" y="140487"/>
                </a:cubicBezTo>
                <a:cubicBezTo>
                  <a:pt x="38783" y="142389"/>
                  <a:pt x="35055" y="144120"/>
                  <a:pt x="31137" y="145224"/>
                </a:cubicBezTo>
                <a:cubicBezTo>
                  <a:pt x="29806" y="145490"/>
                  <a:pt x="28474" y="145756"/>
                  <a:pt x="27162" y="146003"/>
                </a:cubicBezTo>
                <a:cubicBezTo>
                  <a:pt x="31537" y="144577"/>
                  <a:pt x="35816" y="142656"/>
                  <a:pt x="39868" y="140678"/>
                </a:cubicBezTo>
                <a:cubicBezTo>
                  <a:pt x="46601" y="137387"/>
                  <a:pt x="53296" y="133906"/>
                  <a:pt x="60543" y="131890"/>
                </a:cubicBezTo>
                <a:cubicBezTo>
                  <a:pt x="64290" y="130806"/>
                  <a:pt x="68171" y="130197"/>
                  <a:pt x="72070" y="130121"/>
                </a:cubicBezTo>
                <a:cubicBezTo>
                  <a:pt x="72285" y="130118"/>
                  <a:pt x="72499" y="130116"/>
                  <a:pt x="72714" y="130116"/>
                </a:cubicBezTo>
                <a:cubicBezTo>
                  <a:pt x="76356" y="130116"/>
                  <a:pt x="79968" y="130556"/>
                  <a:pt x="83597" y="130844"/>
                </a:cubicBezTo>
                <a:cubicBezTo>
                  <a:pt x="85525" y="131000"/>
                  <a:pt x="87489" y="131113"/>
                  <a:pt x="89450" y="131113"/>
                </a:cubicBezTo>
                <a:cubicBezTo>
                  <a:pt x="93930" y="131113"/>
                  <a:pt x="98394" y="130527"/>
                  <a:pt x="102389" y="128542"/>
                </a:cubicBezTo>
                <a:cubicBezTo>
                  <a:pt x="102960" y="128371"/>
                  <a:pt x="103511" y="128162"/>
                  <a:pt x="104082" y="127953"/>
                </a:cubicBezTo>
                <a:close/>
                <a:moveTo>
                  <a:pt x="116312" y="125670"/>
                </a:moveTo>
                <a:lnTo>
                  <a:pt x="116312" y="125670"/>
                </a:lnTo>
                <a:cubicBezTo>
                  <a:pt x="116103" y="126051"/>
                  <a:pt x="115894" y="126450"/>
                  <a:pt x="115666" y="126830"/>
                </a:cubicBezTo>
                <a:cubicBezTo>
                  <a:pt x="112204" y="130749"/>
                  <a:pt x="107468" y="133811"/>
                  <a:pt x="103169" y="136493"/>
                </a:cubicBezTo>
                <a:cubicBezTo>
                  <a:pt x="98566" y="139365"/>
                  <a:pt x="93792" y="142485"/>
                  <a:pt x="90292" y="146631"/>
                </a:cubicBezTo>
                <a:cubicBezTo>
                  <a:pt x="96245" y="137539"/>
                  <a:pt x="108457" y="133240"/>
                  <a:pt x="116312" y="125670"/>
                </a:cubicBezTo>
                <a:close/>
                <a:moveTo>
                  <a:pt x="241317" y="112527"/>
                </a:moveTo>
                <a:lnTo>
                  <a:pt x="241317" y="112527"/>
                </a:lnTo>
                <a:cubicBezTo>
                  <a:pt x="240956" y="113174"/>
                  <a:pt x="240557" y="113801"/>
                  <a:pt x="240138" y="114410"/>
                </a:cubicBezTo>
                <a:cubicBezTo>
                  <a:pt x="235611" y="119013"/>
                  <a:pt x="228897" y="121980"/>
                  <a:pt x="222924" y="123996"/>
                </a:cubicBezTo>
                <a:cubicBezTo>
                  <a:pt x="217560" y="125822"/>
                  <a:pt x="212025" y="127420"/>
                  <a:pt x="207023" y="130159"/>
                </a:cubicBezTo>
                <a:cubicBezTo>
                  <a:pt x="202876" y="132461"/>
                  <a:pt x="199281" y="135618"/>
                  <a:pt x="196447" y="139422"/>
                </a:cubicBezTo>
                <a:cubicBezTo>
                  <a:pt x="194678" y="141800"/>
                  <a:pt x="193233" y="144406"/>
                  <a:pt x="192129" y="147183"/>
                </a:cubicBezTo>
                <a:cubicBezTo>
                  <a:pt x="193309" y="142542"/>
                  <a:pt x="195648" y="138300"/>
                  <a:pt x="198920" y="134819"/>
                </a:cubicBezTo>
                <a:cubicBezTo>
                  <a:pt x="203257" y="130273"/>
                  <a:pt x="209039" y="127610"/>
                  <a:pt x="214859" y="125518"/>
                </a:cubicBezTo>
                <a:cubicBezTo>
                  <a:pt x="224065" y="122227"/>
                  <a:pt x="234451" y="119812"/>
                  <a:pt x="241317" y="112527"/>
                </a:cubicBezTo>
                <a:close/>
                <a:moveTo>
                  <a:pt x="79222" y="137977"/>
                </a:moveTo>
                <a:lnTo>
                  <a:pt x="79222" y="137977"/>
                </a:lnTo>
                <a:cubicBezTo>
                  <a:pt x="80553" y="138357"/>
                  <a:pt x="81866" y="138814"/>
                  <a:pt x="83178" y="139327"/>
                </a:cubicBezTo>
                <a:cubicBezTo>
                  <a:pt x="83844" y="139822"/>
                  <a:pt x="84472" y="140411"/>
                  <a:pt x="85023" y="141039"/>
                </a:cubicBezTo>
                <a:cubicBezTo>
                  <a:pt x="86431" y="142675"/>
                  <a:pt x="87306" y="144691"/>
                  <a:pt x="87553" y="146840"/>
                </a:cubicBezTo>
                <a:lnTo>
                  <a:pt x="87401" y="147221"/>
                </a:lnTo>
                <a:cubicBezTo>
                  <a:pt x="86678" y="144101"/>
                  <a:pt x="84643" y="141400"/>
                  <a:pt x="81961" y="139517"/>
                </a:cubicBezTo>
                <a:cubicBezTo>
                  <a:pt x="81086" y="138909"/>
                  <a:pt x="80173" y="138395"/>
                  <a:pt x="79222" y="137977"/>
                </a:cubicBezTo>
                <a:close/>
                <a:moveTo>
                  <a:pt x="158406" y="136265"/>
                </a:moveTo>
                <a:lnTo>
                  <a:pt x="158406" y="136265"/>
                </a:lnTo>
                <a:cubicBezTo>
                  <a:pt x="152452" y="139175"/>
                  <a:pt x="146936" y="142884"/>
                  <a:pt x="142390" y="147544"/>
                </a:cubicBezTo>
                <a:cubicBezTo>
                  <a:pt x="143836" y="145965"/>
                  <a:pt x="145395" y="144463"/>
                  <a:pt x="147031" y="143074"/>
                </a:cubicBezTo>
                <a:cubicBezTo>
                  <a:pt x="150455" y="140240"/>
                  <a:pt x="154278" y="137939"/>
                  <a:pt x="158406" y="136265"/>
                </a:cubicBezTo>
                <a:close/>
                <a:moveTo>
                  <a:pt x="119869" y="118290"/>
                </a:moveTo>
                <a:cubicBezTo>
                  <a:pt x="119489" y="119184"/>
                  <a:pt x="119089" y="120059"/>
                  <a:pt x="118671" y="120934"/>
                </a:cubicBezTo>
                <a:cubicBezTo>
                  <a:pt x="114239" y="126184"/>
                  <a:pt x="106859" y="129246"/>
                  <a:pt x="101248" y="132879"/>
                </a:cubicBezTo>
                <a:lnTo>
                  <a:pt x="101248" y="132898"/>
                </a:lnTo>
                <a:cubicBezTo>
                  <a:pt x="97501" y="135276"/>
                  <a:pt x="94305" y="138433"/>
                  <a:pt x="91833" y="142123"/>
                </a:cubicBezTo>
                <a:cubicBezTo>
                  <a:pt x="91110" y="143226"/>
                  <a:pt x="90444" y="144368"/>
                  <a:pt x="89835" y="145528"/>
                </a:cubicBezTo>
                <a:cubicBezTo>
                  <a:pt x="89341" y="146213"/>
                  <a:pt x="88884" y="146916"/>
                  <a:pt x="88466" y="147639"/>
                </a:cubicBezTo>
                <a:cubicBezTo>
                  <a:pt x="88466" y="147563"/>
                  <a:pt x="88447" y="147487"/>
                  <a:pt x="88447" y="147411"/>
                </a:cubicBezTo>
                <a:cubicBezTo>
                  <a:pt x="88865" y="146327"/>
                  <a:pt x="89322" y="145281"/>
                  <a:pt x="89835" y="144254"/>
                </a:cubicBezTo>
                <a:cubicBezTo>
                  <a:pt x="91034" y="141838"/>
                  <a:pt x="92498" y="139574"/>
                  <a:pt x="94210" y="137501"/>
                </a:cubicBezTo>
                <a:cubicBezTo>
                  <a:pt x="94324" y="137425"/>
                  <a:pt x="94438" y="137330"/>
                  <a:pt x="94534" y="137235"/>
                </a:cubicBezTo>
                <a:cubicBezTo>
                  <a:pt x="94610" y="137178"/>
                  <a:pt x="94667" y="137083"/>
                  <a:pt x="94648" y="136988"/>
                </a:cubicBezTo>
                <a:cubicBezTo>
                  <a:pt x="95047" y="136512"/>
                  <a:pt x="95485" y="136037"/>
                  <a:pt x="95903" y="135580"/>
                </a:cubicBezTo>
                <a:cubicBezTo>
                  <a:pt x="96455" y="135124"/>
                  <a:pt x="96949" y="134629"/>
                  <a:pt x="97425" y="134096"/>
                </a:cubicBezTo>
                <a:cubicBezTo>
                  <a:pt x="98376" y="133221"/>
                  <a:pt x="99365" y="132404"/>
                  <a:pt x="100411" y="131643"/>
                </a:cubicBezTo>
                <a:cubicBezTo>
                  <a:pt x="100810" y="131357"/>
                  <a:pt x="101210" y="131072"/>
                  <a:pt x="101609" y="130787"/>
                </a:cubicBezTo>
                <a:cubicBezTo>
                  <a:pt x="101933" y="130597"/>
                  <a:pt x="102237" y="130387"/>
                  <a:pt x="102541" y="130178"/>
                </a:cubicBezTo>
                <a:cubicBezTo>
                  <a:pt x="108305" y="126450"/>
                  <a:pt x="115209" y="123407"/>
                  <a:pt x="119869" y="118290"/>
                </a:cubicBezTo>
                <a:close/>
                <a:moveTo>
                  <a:pt x="41028" y="139479"/>
                </a:moveTo>
                <a:lnTo>
                  <a:pt x="41028" y="139479"/>
                </a:lnTo>
                <a:cubicBezTo>
                  <a:pt x="35854" y="142009"/>
                  <a:pt x="30681" y="144425"/>
                  <a:pt x="25184" y="146060"/>
                </a:cubicBezTo>
                <a:cubicBezTo>
                  <a:pt x="24670" y="146194"/>
                  <a:pt x="24156" y="146346"/>
                  <a:pt x="23643" y="146479"/>
                </a:cubicBezTo>
                <a:lnTo>
                  <a:pt x="23282" y="146498"/>
                </a:lnTo>
                <a:cubicBezTo>
                  <a:pt x="23148" y="146498"/>
                  <a:pt x="23015" y="146555"/>
                  <a:pt x="22920" y="146669"/>
                </a:cubicBezTo>
                <a:cubicBezTo>
                  <a:pt x="22102" y="146859"/>
                  <a:pt x="21284" y="147031"/>
                  <a:pt x="20466" y="147202"/>
                </a:cubicBezTo>
                <a:cubicBezTo>
                  <a:pt x="19249" y="147373"/>
                  <a:pt x="18013" y="147544"/>
                  <a:pt x="16795" y="147677"/>
                </a:cubicBezTo>
                <a:cubicBezTo>
                  <a:pt x="16054" y="147753"/>
                  <a:pt x="15293" y="147810"/>
                  <a:pt x="14551" y="147867"/>
                </a:cubicBezTo>
                <a:cubicBezTo>
                  <a:pt x="14056" y="147890"/>
                  <a:pt x="13562" y="147902"/>
                  <a:pt x="13068" y="147902"/>
                </a:cubicBezTo>
                <a:cubicBezTo>
                  <a:pt x="11091" y="147902"/>
                  <a:pt x="9119" y="147719"/>
                  <a:pt x="7171" y="147354"/>
                </a:cubicBezTo>
                <a:lnTo>
                  <a:pt x="7171" y="147354"/>
                </a:lnTo>
                <a:cubicBezTo>
                  <a:pt x="7390" y="147356"/>
                  <a:pt x="7609" y="147358"/>
                  <a:pt x="7828" y="147358"/>
                </a:cubicBezTo>
                <a:cubicBezTo>
                  <a:pt x="10880" y="147358"/>
                  <a:pt x="13931" y="147112"/>
                  <a:pt x="16948" y="146650"/>
                </a:cubicBezTo>
                <a:cubicBezTo>
                  <a:pt x="21684" y="146060"/>
                  <a:pt x="26325" y="144938"/>
                  <a:pt x="30795" y="143302"/>
                </a:cubicBezTo>
                <a:cubicBezTo>
                  <a:pt x="33001" y="142599"/>
                  <a:pt x="35189" y="141819"/>
                  <a:pt x="37319" y="140982"/>
                </a:cubicBezTo>
                <a:cubicBezTo>
                  <a:pt x="38555" y="140506"/>
                  <a:pt x="39792" y="139993"/>
                  <a:pt x="41028" y="139479"/>
                </a:cubicBezTo>
                <a:close/>
                <a:moveTo>
                  <a:pt x="152034" y="137805"/>
                </a:moveTo>
                <a:lnTo>
                  <a:pt x="152034" y="137805"/>
                </a:lnTo>
                <a:cubicBezTo>
                  <a:pt x="147278" y="140088"/>
                  <a:pt x="143094" y="143607"/>
                  <a:pt x="140279" y="148077"/>
                </a:cubicBezTo>
                <a:cubicBezTo>
                  <a:pt x="140621" y="147221"/>
                  <a:pt x="140982" y="146365"/>
                  <a:pt x="141325" y="145490"/>
                </a:cubicBezTo>
                <a:cubicBezTo>
                  <a:pt x="144064" y="141914"/>
                  <a:pt x="147545" y="139650"/>
                  <a:pt x="151387" y="137996"/>
                </a:cubicBezTo>
                <a:cubicBezTo>
                  <a:pt x="151615" y="137939"/>
                  <a:pt x="151824" y="137863"/>
                  <a:pt x="152034" y="137805"/>
                </a:cubicBezTo>
                <a:close/>
                <a:moveTo>
                  <a:pt x="109864" y="134363"/>
                </a:moveTo>
                <a:lnTo>
                  <a:pt x="109864" y="134363"/>
                </a:lnTo>
                <a:cubicBezTo>
                  <a:pt x="109731" y="134629"/>
                  <a:pt x="109617" y="134914"/>
                  <a:pt x="109484" y="135200"/>
                </a:cubicBezTo>
                <a:cubicBezTo>
                  <a:pt x="108742" y="135922"/>
                  <a:pt x="107981" y="136626"/>
                  <a:pt x="107182" y="137292"/>
                </a:cubicBezTo>
                <a:cubicBezTo>
                  <a:pt x="102332" y="141400"/>
                  <a:pt x="96264" y="143987"/>
                  <a:pt x="91490" y="148096"/>
                </a:cubicBezTo>
                <a:cubicBezTo>
                  <a:pt x="92955" y="146289"/>
                  <a:pt x="94572" y="144615"/>
                  <a:pt x="96341" y="143093"/>
                </a:cubicBezTo>
                <a:cubicBezTo>
                  <a:pt x="99878" y="140069"/>
                  <a:pt x="104006" y="138015"/>
                  <a:pt x="107962" y="135599"/>
                </a:cubicBezTo>
                <a:cubicBezTo>
                  <a:pt x="108609" y="135200"/>
                  <a:pt x="109237" y="134781"/>
                  <a:pt x="109864" y="134363"/>
                </a:cubicBezTo>
                <a:close/>
                <a:moveTo>
                  <a:pt x="50310" y="144120"/>
                </a:moveTo>
                <a:cubicBezTo>
                  <a:pt x="47723" y="144254"/>
                  <a:pt x="45155" y="144539"/>
                  <a:pt x="42626" y="144919"/>
                </a:cubicBezTo>
                <a:cubicBezTo>
                  <a:pt x="36615" y="145832"/>
                  <a:pt x="30662" y="147107"/>
                  <a:pt x="24613" y="147925"/>
                </a:cubicBezTo>
                <a:cubicBezTo>
                  <a:pt x="23776" y="148039"/>
                  <a:pt x="22920" y="148153"/>
                  <a:pt x="22064" y="148248"/>
                </a:cubicBezTo>
                <a:cubicBezTo>
                  <a:pt x="25507" y="147715"/>
                  <a:pt x="28931" y="147069"/>
                  <a:pt x="32240" y="146422"/>
                </a:cubicBezTo>
                <a:cubicBezTo>
                  <a:pt x="36881" y="145528"/>
                  <a:pt x="41561" y="144672"/>
                  <a:pt x="46278" y="144292"/>
                </a:cubicBezTo>
                <a:cubicBezTo>
                  <a:pt x="46316" y="144311"/>
                  <a:pt x="46359" y="144320"/>
                  <a:pt x="46404" y="144320"/>
                </a:cubicBezTo>
                <a:cubicBezTo>
                  <a:pt x="46449" y="144320"/>
                  <a:pt x="46496" y="144311"/>
                  <a:pt x="46544" y="144292"/>
                </a:cubicBezTo>
                <a:lnTo>
                  <a:pt x="46639" y="144273"/>
                </a:lnTo>
                <a:cubicBezTo>
                  <a:pt x="47856" y="144177"/>
                  <a:pt x="49074" y="144120"/>
                  <a:pt x="50310" y="144120"/>
                </a:cubicBezTo>
                <a:close/>
                <a:moveTo>
                  <a:pt x="108476" y="137159"/>
                </a:moveTo>
                <a:lnTo>
                  <a:pt x="108419" y="137254"/>
                </a:lnTo>
                <a:cubicBezTo>
                  <a:pt x="107525" y="138262"/>
                  <a:pt x="106593" y="139251"/>
                  <a:pt x="105623" y="140183"/>
                </a:cubicBezTo>
                <a:cubicBezTo>
                  <a:pt x="102579" y="143074"/>
                  <a:pt x="99061" y="144957"/>
                  <a:pt x="95332" y="146802"/>
                </a:cubicBezTo>
                <a:cubicBezTo>
                  <a:pt x="94381" y="147278"/>
                  <a:pt x="93411" y="147772"/>
                  <a:pt x="92479" y="148286"/>
                </a:cubicBezTo>
                <a:cubicBezTo>
                  <a:pt x="97387" y="144120"/>
                  <a:pt x="103606" y="141362"/>
                  <a:pt x="108457" y="137159"/>
                </a:cubicBezTo>
                <a:close/>
                <a:moveTo>
                  <a:pt x="150074" y="139612"/>
                </a:moveTo>
                <a:lnTo>
                  <a:pt x="150074" y="139612"/>
                </a:lnTo>
                <a:cubicBezTo>
                  <a:pt x="148933" y="140392"/>
                  <a:pt x="147830" y="141229"/>
                  <a:pt x="146784" y="142085"/>
                </a:cubicBezTo>
                <a:cubicBezTo>
                  <a:pt x="144501" y="143968"/>
                  <a:pt x="142447" y="146099"/>
                  <a:pt x="140621" y="148438"/>
                </a:cubicBezTo>
                <a:cubicBezTo>
                  <a:pt x="143132" y="144881"/>
                  <a:pt x="146365" y="141876"/>
                  <a:pt x="150074" y="139612"/>
                </a:cubicBezTo>
                <a:close/>
                <a:moveTo>
                  <a:pt x="105927" y="142941"/>
                </a:moveTo>
                <a:cubicBezTo>
                  <a:pt x="104310" y="145623"/>
                  <a:pt x="101838" y="147677"/>
                  <a:pt x="98889" y="148761"/>
                </a:cubicBezTo>
                <a:lnTo>
                  <a:pt x="98889" y="148742"/>
                </a:lnTo>
                <a:lnTo>
                  <a:pt x="98604" y="148742"/>
                </a:lnTo>
                <a:cubicBezTo>
                  <a:pt x="101362" y="147259"/>
                  <a:pt x="103854" y="145281"/>
                  <a:pt x="105927" y="142941"/>
                </a:cubicBezTo>
                <a:close/>
                <a:moveTo>
                  <a:pt x="106574" y="139993"/>
                </a:moveTo>
                <a:cubicBezTo>
                  <a:pt x="104805" y="142313"/>
                  <a:pt x="102636" y="144311"/>
                  <a:pt x="100183" y="145870"/>
                </a:cubicBezTo>
                <a:lnTo>
                  <a:pt x="100164" y="145851"/>
                </a:lnTo>
                <a:cubicBezTo>
                  <a:pt x="98014" y="147202"/>
                  <a:pt x="95409" y="147963"/>
                  <a:pt x="92936" y="148895"/>
                </a:cubicBezTo>
                <a:cubicBezTo>
                  <a:pt x="94229" y="148153"/>
                  <a:pt x="95561" y="147468"/>
                  <a:pt x="96892" y="146783"/>
                </a:cubicBezTo>
                <a:cubicBezTo>
                  <a:pt x="100449" y="144919"/>
                  <a:pt x="103721" y="142846"/>
                  <a:pt x="106574" y="139993"/>
                </a:cubicBezTo>
                <a:close/>
                <a:moveTo>
                  <a:pt x="68817" y="136246"/>
                </a:moveTo>
                <a:cubicBezTo>
                  <a:pt x="70187" y="136322"/>
                  <a:pt x="71537" y="136436"/>
                  <a:pt x="72869" y="136626"/>
                </a:cubicBezTo>
                <a:cubicBezTo>
                  <a:pt x="79469" y="138224"/>
                  <a:pt x="86640" y="141362"/>
                  <a:pt x="86925" y="148476"/>
                </a:cubicBezTo>
                <a:cubicBezTo>
                  <a:pt x="86849" y="148628"/>
                  <a:pt x="86792" y="148799"/>
                  <a:pt x="86735" y="148971"/>
                </a:cubicBezTo>
                <a:cubicBezTo>
                  <a:pt x="84205" y="142466"/>
                  <a:pt x="77833" y="137958"/>
                  <a:pt x="70948" y="136588"/>
                </a:cubicBezTo>
                <a:cubicBezTo>
                  <a:pt x="70225" y="136455"/>
                  <a:pt x="69521" y="136341"/>
                  <a:pt x="68817" y="136246"/>
                </a:cubicBezTo>
                <a:close/>
                <a:moveTo>
                  <a:pt x="101343" y="146080"/>
                </a:moveTo>
                <a:cubicBezTo>
                  <a:pt x="99859" y="147202"/>
                  <a:pt x="98243" y="148115"/>
                  <a:pt x="96550" y="148857"/>
                </a:cubicBezTo>
                <a:cubicBezTo>
                  <a:pt x="96341" y="148914"/>
                  <a:pt x="96150" y="148933"/>
                  <a:pt x="95941" y="148971"/>
                </a:cubicBezTo>
                <a:lnTo>
                  <a:pt x="95941" y="148933"/>
                </a:lnTo>
                <a:cubicBezTo>
                  <a:pt x="97843" y="148191"/>
                  <a:pt x="99650" y="147240"/>
                  <a:pt x="101343" y="146080"/>
                </a:cubicBezTo>
                <a:close/>
                <a:moveTo>
                  <a:pt x="105889" y="144444"/>
                </a:moveTo>
                <a:lnTo>
                  <a:pt x="105889" y="144444"/>
                </a:lnTo>
                <a:cubicBezTo>
                  <a:pt x="104938" y="146213"/>
                  <a:pt x="103626" y="147753"/>
                  <a:pt x="102047" y="149009"/>
                </a:cubicBezTo>
                <a:lnTo>
                  <a:pt x="102047" y="148990"/>
                </a:lnTo>
                <a:cubicBezTo>
                  <a:pt x="101609" y="148914"/>
                  <a:pt x="101153" y="148876"/>
                  <a:pt x="100715" y="148838"/>
                </a:cubicBezTo>
                <a:cubicBezTo>
                  <a:pt x="102751" y="147791"/>
                  <a:pt x="104539" y="146289"/>
                  <a:pt x="105889" y="144444"/>
                </a:cubicBezTo>
                <a:close/>
                <a:moveTo>
                  <a:pt x="172272" y="131928"/>
                </a:moveTo>
                <a:lnTo>
                  <a:pt x="172272" y="131947"/>
                </a:lnTo>
                <a:cubicBezTo>
                  <a:pt x="168886" y="133716"/>
                  <a:pt x="165310" y="135162"/>
                  <a:pt x="161791" y="136740"/>
                </a:cubicBezTo>
                <a:cubicBezTo>
                  <a:pt x="156637" y="139042"/>
                  <a:pt x="151824" y="142028"/>
                  <a:pt x="147450" y="145585"/>
                </a:cubicBezTo>
                <a:cubicBezTo>
                  <a:pt x="146118" y="146688"/>
                  <a:pt x="144844" y="147829"/>
                  <a:pt x="143588" y="149028"/>
                </a:cubicBezTo>
                <a:cubicBezTo>
                  <a:pt x="151482" y="141001"/>
                  <a:pt x="161373" y="134971"/>
                  <a:pt x="172272" y="131928"/>
                </a:cubicBezTo>
                <a:close/>
                <a:moveTo>
                  <a:pt x="105889" y="146041"/>
                </a:moveTo>
                <a:lnTo>
                  <a:pt x="105889" y="146041"/>
                </a:lnTo>
                <a:cubicBezTo>
                  <a:pt x="105280" y="147259"/>
                  <a:pt x="104481" y="148343"/>
                  <a:pt x="103511" y="149275"/>
                </a:cubicBezTo>
                <a:lnTo>
                  <a:pt x="103511" y="149256"/>
                </a:lnTo>
                <a:lnTo>
                  <a:pt x="103093" y="149161"/>
                </a:lnTo>
                <a:cubicBezTo>
                  <a:pt x="104158" y="148248"/>
                  <a:pt x="105090" y="147202"/>
                  <a:pt x="105889" y="146041"/>
                </a:cubicBezTo>
                <a:close/>
                <a:moveTo>
                  <a:pt x="105775" y="147107"/>
                </a:moveTo>
                <a:lnTo>
                  <a:pt x="105775" y="147107"/>
                </a:lnTo>
                <a:cubicBezTo>
                  <a:pt x="105718" y="147620"/>
                  <a:pt x="105661" y="148134"/>
                  <a:pt x="105642" y="148628"/>
                </a:cubicBezTo>
                <a:lnTo>
                  <a:pt x="105623" y="148609"/>
                </a:lnTo>
                <a:cubicBezTo>
                  <a:pt x="105623" y="148628"/>
                  <a:pt x="105623" y="148647"/>
                  <a:pt x="105623" y="148666"/>
                </a:cubicBezTo>
                <a:cubicBezTo>
                  <a:pt x="105604" y="148685"/>
                  <a:pt x="105604" y="148704"/>
                  <a:pt x="105623" y="148742"/>
                </a:cubicBezTo>
                <a:cubicBezTo>
                  <a:pt x="105623" y="148819"/>
                  <a:pt x="105623" y="148895"/>
                  <a:pt x="105604" y="148971"/>
                </a:cubicBezTo>
                <a:lnTo>
                  <a:pt x="105014" y="149617"/>
                </a:lnTo>
                <a:cubicBezTo>
                  <a:pt x="104767" y="149541"/>
                  <a:pt x="104519" y="149484"/>
                  <a:pt x="104272" y="149408"/>
                </a:cubicBezTo>
                <a:cubicBezTo>
                  <a:pt x="104843" y="148704"/>
                  <a:pt x="105356" y="147925"/>
                  <a:pt x="105775" y="147107"/>
                </a:cubicBezTo>
                <a:close/>
                <a:moveTo>
                  <a:pt x="228383" y="125214"/>
                </a:moveTo>
                <a:cubicBezTo>
                  <a:pt x="226671" y="126298"/>
                  <a:pt x="224921" y="127306"/>
                  <a:pt x="223190" y="128238"/>
                </a:cubicBezTo>
                <a:cubicBezTo>
                  <a:pt x="214251" y="132993"/>
                  <a:pt x="204436" y="136759"/>
                  <a:pt x="197227" y="144139"/>
                </a:cubicBezTo>
                <a:cubicBezTo>
                  <a:pt x="195534" y="145832"/>
                  <a:pt x="194051" y="147734"/>
                  <a:pt x="192795" y="149789"/>
                </a:cubicBezTo>
                <a:cubicBezTo>
                  <a:pt x="195762" y="142637"/>
                  <a:pt x="202477" y="137463"/>
                  <a:pt x="209305" y="133963"/>
                </a:cubicBezTo>
                <a:lnTo>
                  <a:pt x="209324" y="133963"/>
                </a:lnTo>
                <a:cubicBezTo>
                  <a:pt x="215525" y="130787"/>
                  <a:pt x="222239" y="128504"/>
                  <a:pt x="228383" y="125214"/>
                </a:cubicBezTo>
                <a:close/>
                <a:moveTo>
                  <a:pt x="65232" y="136604"/>
                </a:moveTo>
                <a:cubicBezTo>
                  <a:pt x="66681" y="136604"/>
                  <a:pt x="68137" y="136707"/>
                  <a:pt x="69597" y="136931"/>
                </a:cubicBezTo>
                <a:cubicBezTo>
                  <a:pt x="77034" y="138072"/>
                  <a:pt x="83958" y="142808"/>
                  <a:pt x="86279" y="149979"/>
                </a:cubicBezTo>
                <a:cubicBezTo>
                  <a:pt x="82760" y="144292"/>
                  <a:pt x="76597" y="140792"/>
                  <a:pt x="70016" y="139460"/>
                </a:cubicBezTo>
                <a:cubicBezTo>
                  <a:pt x="67782" y="139012"/>
                  <a:pt x="65545" y="138813"/>
                  <a:pt x="63314" y="138813"/>
                </a:cubicBezTo>
                <a:cubicBezTo>
                  <a:pt x="56463" y="138813"/>
                  <a:pt x="49667" y="140684"/>
                  <a:pt x="43196" y="142922"/>
                </a:cubicBezTo>
                <a:cubicBezTo>
                  <a:pt x="43862" y="142523"/>
                  <a:pt x="44528" y="142142"/>
                  <a:pt x="45194" y="141762"/>
                </a:cubicBezTo>
                <a:cubicBezTo>
                  <a:pt x="51533" y="138962"/>
                  <a:pt x="58302" y="136604"/>
                  <a:pt x="65232" y="136604"/>
                </a:cubicBezTo>
                <a:close/>
                <a:moveTo>
                  <a:pt x="53041" y="144912"/>
                </a:moveTo>
                <a:cubicBezTo>
                  <a:pt x="53322" y="144912"/>
                  <a:pt x="53604" y="144914"/>
                  <a:pt x="53886" y="144919"/>
                </a:cubicBezTo>
                <a:cubicBezTo>
                  <a:pt x="58850" y="145014"/>
                  <a:pt x="64024" y="146022"/>
                  <a:pt x="68418" y="148419"/>
                </a:cubicBezTo>
                <a:cubicBezTo>
                  <a:pt x="64937" y="147411"/>
                  <a:pt x="61228" y="146897"/>
                  <a:pt x="57728" y="146593"/>
                </a:cubicBezTo>
                <a:cubicBezTo>
                  <a:pt x="55929" y="146429"/>
                  <a:pt x="54127" y="146357"/>
                  <a:pt x="52326" y="146357"/>
                </a:cubicBezTo>
                <a:cubicBezTo>
                  <a:pt x="48472" y="146357"/>
                  <a:pt x="44617" y="146690"/>
                  <a:pt x="40781" y="147183"/>
                </a:cubicBezTo>
                <a:cubicBezTo>
                  <a:pt x="30683" y="148462"/>
                  <a:pt x="20617" y="150889"/>
                  <a:pt x="10405" y="150889"/>
                </a:cubicBezTo>
                <a:cubicBezTo>
                  <a:pt x="9537" y="150889"/>
                  <a:pt x="8669" y="150872"/>
                  <a:pt x="7799" y="150835"/>
                </a:cubicBezTo>
                <a:cubicBezTo>
                  <a:pt x="5820" y="150740"/>
                  <a:pt x="3861" y="150549"/>
                  <a:pt x="1902" y="150226"/>
                </a:cubicBezTo>
                <a:lnTo>
                  <a:pt x="1902" y="150226"/>
                </a:lnTo>
                <a:cubicBezTo>
                  <a:pt x="2377" y="150236"/>
                  <a:pt x="2852" y="150241"/>
                  <a:pt x="3327" y="150241"/>
                </a:cubicBezTo>
                <a:cubicBezTo>
                  <a:pt x="8152" y="150241"/>
                  <a:pt x="13025" y="149739"/>
                  <a:pt x="17804" y="149237"/>
                </a:cubicBezTo>
                <a:cubicBezTo>
                  <a:pt x="23681" y="148628"/>
                  <a:pt x="29558" y="147867"/>
                  <a:pt x="35398" y="146935"/>
                </a:cubicBezTo>
                <a:cubicBezTo>
                  <a:pt x="41245" y="146028"/>
                  <a:pt x="47109" y="144912"/>
                  <a:pt x="53041" y="144912"/>
                </a:cubicBezTo>
                <a:close/>
                <a:moveTo>
                  <a:pt x="143950" y="121200"/>
                </a:moveTo>
                <a:lnTo>
                  <a:pt x="143950" y="121200"/>
                </a:lnTo>
                <a:cubicBezTo>
                  <a:pt x="143702" y="122931"/>
                  <a:pt x="143360" y="124643"/>
                  <a:pt x="142961" y="126336"/>
                </a:cubicBezTo>
                <a:cubicBezTo>
                  <a:pt x="142770" y="126926"/>
                  <a:pt x="142561" y="127534"/>
                  <a:pt x="142352" y="128124"/>
                </a:cubicBezTo>
                <a:cubicBezTo>
                  <a:pt x="139385" y="136208"/>
                  <a:pt x="134725" y="143493"/>
                  <a:pt x="130939" y="151196"/>
                </a:cubicBezTo>
                <a:cubicBezTo>
                  <a:pt x="135105" y="141210"/>
                  <a:pt x="141097" y="131567"/>
                  <a:pt x="143950" y="121200"/>
                </a:cubicBezTo>
                <a:close/>
                <a:moveTo>
                  <a:pt x="109465" y="147982"/>
                </a:moveTo>
                <a:lnTo>
                  <a:pt x="109465" y="147982"/>
                </a:lnTo>
                <a:cubicBezTo>
                  <a:pt x="109218" y="149199"/>
                  <a:pt x="109370" y="150454"/>
                  <a:pt x="109902" y="151557"/>
                </a:cubicBezTo>
                <a:cubicBezTo>
                  <a:pt x="109237" y="151215"/>
                  <a:pt x="108533" y="150892"/>
                  <a:pt x="107791" y="150587"/>
                </a:cubicBezTo>
                <a:lnTo>
                  <a:pt x="107791" y="150568"/>
                </a:lnTo>
                <a:cubicBezTo>
                  <a:pt x="108305" y="149674"/>
                  <a:pt x="108856" y="148819"/>
                  <a:pt x="109465" y="147982"/>
                </a:cubicBezTo>
                <a:close/>
                <a:moveTo>
                  <a:pt x="93735" y="151519"/>
                </a:moveTo>
                <a:cubicBezTo>
                  <a:pt x="93735" y="151538"/>
                  <a:pt x="93735" y="151538"/>
                  <a:pt x="93735" y="151557"/>
                </a:cubicBezTo>
                <a:cubicBezTo>
                  <a:pt x="93640" y="151596"/>
                  <a:pt x="93544" y="151615"/>
                  <a:pt x="93449" y="151634"/>
                </a:cubicBezTo>
                <a:lnTo>
                  <a:pt x="93449" y="151615"/>
                </a:lnTo>
                <a:lnTo>
                  <a:pt x="93735" y="151519"/>
                </a:lnTo>
                <a:close/>
                <a:moveTo>
                  <a:pt x="51780" y="146970"/>
                </a:moveTo>
                <a:cubicBezTo>
                  <a:pt x="52325" y="146970"/>
                  <a:pt x="52868" y="146977"/>
                  <a:pt x="53411" y="146993"/>
                </a:cubicBezTo>
                <a:cubicBezTo>
                  <a:pt x="55617" y="147050"/>
                  <a:pt x="57823" y="147240"/>
                  <a:pt x="60011" y="147525"/>
                </a:cubicBezTo>
                <a:cubicBezTo>
                  <a:pt x="59111" y="147481"/>
                  <a:pt x="58209" y="147461"/>
                  <a:pt x="57305" y="147461"/>
                </a:cubicBezTo>
                <a:cubicBezTo>
                  <a:pt x="49205" y="147461"/>
                  <a:pt x="40958" y="149108"/>
                  <a:pt x="33172" y="150340"/>
                </a:cubicBezTo>
                <a:cubicBezTo>
                  <a:pt x="27326" y="151250"/>
                  <a:pt x="21521" y="151923"/>
                  <a:pt x="15628" y="151923"/>
                </a:cubicBezTo>
                <a:cubicBezTo>
                  <a:pt x="14619" y="151923"/>
                  <a:pt x="13607" y="151904"/>
                  <a:pt x="12592" y="151862"/>
                </a:cubicBezTo>
                <a:cubicBezTo>
                  <a:pt x="11774" y="151824"/>
                  <a:pt x="10956" y="151786"/>
                  <a:pt x="10138" y="151729"/>
                </a:cubicBezTo>
                <a:cubicBezTo>
                  <a:pt x="23895" y="151619"/>
                  <a:pt x="38092" y="146970"/>
                  <a:pt x="51780" y="146970"/>
                </a:cubicBezTo>
                <a:close/>
                <a:moveTo>
                  <a:pt x="116541" y="140449"/>
                </a:moveTo>
                <a:cubicBezTo>
                  <a:pt x="115285" y="142028"/>
                  <a:pt x="114258" y="143759"/>
                  <a:pt x="113497" y="145623"/>
                </a:cubicBezTo>
                <a:cubicBezTo>
                  <a:pt x="112656" y="147828"/>
                  <a:pt x="112403" y="150199"/>
                  <a:pt x="112755" y="152518"/>
                </a:cubicBezTo>
                <a:lnTo>
                  <a:pt x="112755" y="152518"/>
                </a:lnTo>
                <a:cubicBezTo>
                  <a:pt x="111558" y="149820"/>
                  <a:pt x="111591" y="146790"/>
                  <a:pt x="112984" y="143835"/>
                </a:cubicBezTo>
                <a:cubicBezTo>
                  <a:pt x="114125" y="142675"/>
                  <a:pt x="115304" y="141553"/>
                  <a:pt x="116541" y="140449"/>
                </a:cubicBezTo>
                <a:close/>
                <a:moveTo>
                  <a:pt x="111919" y="144976"/>
                </a:moveTo>
                <a:lnTo>
                  <a:pt x="111919" y="144976"/>
                </a:lnTo>
                <a:cubicBezTo>
                  <a:pt x="110853" y="147354"/>
                  <a:pt x="110739" y="150055"/>
                  <a:pt x="111576" y="152528"/>
                </a:cubicBezTo>
                <a:lnTo>
                  <a:pt x="111367" y="152394"/>
                </a:lnTo>
                <a:cubicBezTo>
                  <a:pt x="110036" y="150797"/>
                  <a:pt x="109750" y="148876"/>
                  <a:pt x="110321" y="146859"/>
                </a:cubicBezTo>
                <a:cubicBezTo>
                  <a:pt x="110834" y="146213"/>
                  <a:pt x="111367" y="145585"/>
                  <a:pt x="111919" y="144976"/>
                </a:cubicBezTo>
                <a:close/>
                <a:moveTo>
                  <a:pt x="62252" y="150614"/>
                </a:moveTo>
                <a:cubicBezTo>
                  <a:pt x="65700" y="150614"/>
                  <a:pt x="69107" y="151078"/>
                  <a:pt x="72450" y="152604"/>
                </a:cubicBezTo>
                <a:cubicBezTo>
                  <a:pt x="72812" y="152775"/>
                  <a:pt x="73173" y="152946"/>
                  <a:pt x="73535" y="153136"/>
                </a:cubicBezTo>
                <a:cubicBezTo>
                  <a:pt x="69255" y="151481"/>
                  <a:pt x="64443" y="150778"/>
                  <a:pt x="59802" y="150683"/>
                </a:cubicBezTo>
                <a:lnTo>
                  <a:pt x="59821" y="150683"/>
                </a:lnTo>
                <a:cubicBezTo>
                  <a:pt x="60633" y="150639"/>
                  <a:pt x="61444" y="150614"/>
                  <a:pt x="62252" y="150614"/>
                </a:cubicBezTo>
                <a:close/>
                <a:moveTo>
                  <a:pt x="57169" y="148248"/>
                </a:moveTo>
                <a:cubicBezTo>
                  <a:pt x="61009" y="148248"/>
                  <a:pt x="64800" y="148587"/>
                  <a:pt x="68608" y="149313"/>
                </a:cubicBezTo>
                <a:lnTo>
                  <a:pt x="68779" y="149370"/>
                </a:lnTo>
                <a:cubicBezTo>
                  <a:pt x="68342" y="149294"/>
                  <a:pt x="67904" y="149237"/>
                  <a:pt x="67467" y="149180"/>
                </a:cubicBezTo>
                <a:cubicBezTo>
                  <a:pt x="64848" y="148670"/>
                  <a:pt x="62206" y="148458"/>
                  <a:pt x="59554" y="148458"/>
                </a:cubicBezTo>
                <a:cubicBezTo>
                  <a:pt x="51918" y="148458"/>
                  <a:pt x="44202" y="150213"/>
                  <a:pt x="36748" y="151653"/>
                </a:cubicBezTo>
                <a:cubicBezTo>
                  <a:pt x="31460" y="152668"/>
                  <a:pt x="26130" y="153507"/>
                  <a:pt x="20748" y="153507"/>
                </a:cubicBezTo>
                <a:cubicBezTo>
                  <a:pt x="19781" y="153507"/>
                  <a:pt x="18812" y="153479"/>
                  <a:pt x="17842" y="153422"/>
                </a:cubicBezTo>
                <a:cubicBezTo>
                  <a:pt x="16073" y="153326"/>
                  <a:pt x="14323" y="153136"/>
                  <a:pt x="12573" y="152908"/>
                </a:cubicBezTo>
                <a:lnTo>
                  <a:pt x="12573" y="152908"/>
                </a:lnTo>
                <a:cubicBezTo>
                  <a:pt x="12835" y="152910"/>
                  <a:pt x="13097" y="152912"/>
                  <a:pt x="13360" y="152912"/>
                </a:cubicBezTo>
                <a:cubicBezTo>
                  <a:pt x="19146" y="152912"/>
                  <a:pt x="24930" y="152317"/>
                  <a:pt x="30662" y="151443"/>
                </a:cubicBezTo>
                <a:cubicBezTo>
                  <a:pt x="37471" y="150416"/>
                  <a:pt x="44261" y="149104"/>
                  <a:pt x="51147" y="148514"/>
                </a:cubicBezTo>
                <a:cubicBezTo>
                  <a:pt x="53173" y="148339"/>
                  <a:pt x="55178" y="148248"/>
                  <a:pt x="57169" y="148248"/>
                </a:cubicBezTo>
                <a:close/>
                <a:moveTo>
                  <a:pt x="236146" y="84295"/>
                </a:moveTo>
                <a:cubicBezTo>
                  <a:pt x="237363" y="84295"/>
                  <a:pt x="238579" y="84438"/>
                  <a:pt x="239777" y="84719"/>
                </a:cubicBezTo>
                <a:cubicBezTo>
                  <a:pt x="248222" y="86811"/>
                  <a:pt x="253700" y="94666"/>
                  <a:pt x="253681" y="103207"/>
                </a:cubicBezTo>
                <a:cubicBezTo>
                  <a:pt x="253624" y="121904"/>
                  <a:pt x="231598" y="130559"/>
                  <a:pt x="217598" y="137387"/>
                </a:cubicBezTo>
                <a:cubicBezTo>
                  <a:pt x="209267" y="141457"/>
                  <a:pt x="199985" y="146745"/>
                  <a:pt x="193328" y="153821"/>
                </a:cubicBezTo>
                <a:cubicBezTo>
                  <a:pt x="193594" y="153136"/>
                  <a:pt x="193879" y="152470"/>
                  <a:pt x="194184" y="151843"/>
                </a:cubicBezTo>
                <a:cubicBezTo>
                  <a:pt x="203637" y="139479"/>
                  <a:pt x="219862" y="133659"/>
                  <a:pt x="233595" y="127002"/>
                </a:cubicBezTo>
                <a:cubicBezTo>
                  <a:pt x="240880" y="123483"/>
                  <a:pt x="248659" y="119051"/>
                  <a:pt x="251113" y="110777"/>
                </a:cubicBezTo>
                <a:cubicBezTo>
                  <a:pt x="253472" y="102902"/>
                  <a:pt x="250999" y="93335"/>
                  <a:pt x="244532" y="88104"/>
                </a:cubicBezTo>
                <a:cubicBezTo>
                  <a:pt x="241703" y="85828"/>
                  <a:pt x="238191" y="84603"/>
                  <a:pt x="234596" y="84603"/>
                </a:cubicBezTo>
                <a:cubicBezTo>
                  <a:pt x="233864" y="84603"/>
                  <a:pt x="233130" y="84654"/>
                  <a:pt x="232397" y="84757"/>
                </a:cubicBezTo>
                <a:lnTo>
                  <a:pt x="232397" y="84757"/>
                </a:lnTo>
                <a:cubicBezTo>
                  <a:pt x="233634" y="84447"/>
                  <a:pt x="234890" y="84295"/>
                  <a:pt x="236146" y="84295"/>
                </a:cubicBezTo>
                <a:close/>
                <a:moveTo>
                  <a:pt x="56777" y="149370"/>
                </a:moveTo>
                <a:lnTo>
                  <a:pt x="56777" y="149370"/>
                </a:lnTo>
                <a:cubicBezTo>
                  <a:pt x="50386" y="150188"/>
                  <a:pt x="44128" y="151995"/>
                  <a:pt x="37756" y="153098"/>
                </a:cubicBezTo>
                <a:cubicBezTo>
                  <a:pt x="33212" y="153868"/>
                  <a:pt x="28615" y="154257"/>
                  <a:pt x="24017" y="154257"/>
                </a:cubicBezTo>
                <a:cubicBezTo>
                  <a:pt x="21340" y="154257"/>
                  <a:pt x="18663" y="154125"/>
                  <a:pt x="15997" y="153859"/>
                </a:cubicBezTo>
                <a:cubicBezTo>
                  <a:pt x="13334" y="153612"/>
                  <a:pt x="10671" y="153231"/>
                  <a:pt x="8008" y="152718"/>
                </a:cubicBezTo>
                <a:lnTo>
                  <a:pt x="8008" y="152718"/>
                </a:lnTo>
                <a:cubicBezTo>
                  <a:pt x="8312" y="152737"/>
                  <a:pt x="8597" y="152756"/>
                  <a:pt x="8902" y="152775"/>
                </a:cubicBezTo>
                <a:cubicBezTo>
                  <a:pt x="11298" y="153231"/>
                  <a:pt x="13695" y="153612"/>
                  <a:pt x="16149" y="153821"/>
                </a:cubicBezTo>
                <a:cubicBezTo>
                  <a:pt x="17699" y="153962"/>
                  <a:pt x="19245" y="154026"/>
                  <a:pt x="20788" y="154026"/>
                </a:cubicBezTo>
                <a:cubicBezTo>
                  <a:pt x="25286" y="154026"/>
                  <a:pt x="29757" y="153483"/>
                  <a:pt x="34218" y="152718"/>
                </a:cubicBezTo>
                <a:cubicBezTo>
                  <a:pt x="41656" y="151424"/>
                  <a:pt x="49245" y="149617"/>
                  <a:pt x="56777" y="149370"/>
                </a:cubicBezTo>
                <a:close/>
                <a:moveTo>
                  <a:pt x="63909" y="139483"/>
                </a:moveTo>
                <a:cubicBezTo>
                  <a:pt x="65381" y="139483"/>
                  <a:pt x="66859" y="139572"/>
                  <a:pt x="68342" y="139765"/>
                </a:cubicBezTo>
                <a:cubicBezTo>
                  <a:pt x="75646" y="140697"/>
                  <a:pt x="82550" y="144691"/>
                  <a:pt x="86050" y="151215"/>
                </a:cubicBezTo>
                <a:cubicBezTo>
                  <a:pt x="85708" y="152451"/>
                  <a:pt x="85423" y="153707"/>
                  <a:pt x="85251" y="154981"/>
                </a:cubicBezTo>
                <a:cubicBezTo>
                  <a:pt x="82417" y="149085"/>
                  <a:pt x="77510" y="144425"/>
                  <a:pt x="71214" y="142180"/>
                </a:cubicBezTo>
                <a:cubicBezTo>
                  <a:pt x="67724" y="140940"/>
                  <a:pt x="64131" y="140460"/>
                  <a:pt x="60510" y="140460"/>
                </a:cubicBezTo>
                <a:cubicBezTo>
                  <a:pt x="57521" y="140460"/>
                  <a:pt x="54512" y="140787"/>
                  <a:pt x="51527" y="141286"/>
                </a:cubicBezTo>
                <a:cubicBezTo>
                  <a:pt x="55582" y="140202"/>
                  <a:pt x="59719" y="139483"/>
                  <a:pt x="63909" y="139483"/>
                </a:cubicBezTo>
                <a:close/>
                <a:moveTo>
                  <a:pt x="121619" y="136037"/>
                </a:moveTo>
                <a:lnTo>
                  <a:pt x="121619" y="136037"/>
                </a:lnTo>
                <a:cubicBezTo>
                  <a:pt x="119584" y="138585"/>
                  <a:pt x="117777" y="141286"/>
                  <a:pt x="116503" y="144349"/>
                </a:cubicBezTo>
                <a:cubicBezTo>
                  <a:pt x="115076" y="147810"/>
                  <a:pt x="114524" y="151729"/>
                  <a:pt x="115266" y="155343"/>
                </a:cubicBezTo>
                <a:cubicBezTo>
                  <a:pt x="115000" y="155114"/>
                  <a:pt x="114715" y="154867"/>
                  <a:pt x="114448" y="154639"/>
                </a:cubicBezTo>
                <a:lnTo>
                  <a:pt x="114448" y="154620"/>
                </a:lnTo>
                <a:cubicBezTo>
                  <a:pt x="112889" y="151234"/>
                  <a:pt x="113478" y="146935"/>
                  <a:pt x="115514" y="143379"/>
                </a:cubicBezTo>
                <a:cubicBezTo>
                  <a:pt x="116883" y="140982"/>
                  <a:pt x="118690" y="138909"/>
                  <a:pt x="120592" y="136912"/>
                </a:cubicBezTo>
                <a:cubicBezTo>
                  <a:pt x="120934" y="136626"/>
                  <a:pt x="121277" y="136322"/>
                  <a:pt x="121619" y="136037"/>
                </a:cubicBezTo>
                <a:close/>
                <a:moveTo>
                  <a:pt x="150474" y="141895"/>
                </a:moveTo>
                <a:lnTo>
                  <a:pt x="150474" y="141895"/>
                </a:lnTo>
                <a:cubicBezTo>
                  <a:pt x="145414" y="145737"/>
                  <a:pt x="140944" y="150321"/>
                  <a:pt x="137235" y="155476"/>
                </a:cubicBezTo>
                <a:cubicBezTo>
                  <a:pt x="140659" y="149922"/>
                  <a:pt x="145243" y="145509"/>
                  <a:pt x="150474" y="141895"/>
                </a:cubicBezTo>
                <a:close/>
                <a:moveTo>
                  <a:pt x="60649" y="141433"/>
                </a:moveTo>
                <a:cubicBezTo>
                  <a:pt x="63724" y="141433"/>
                  <a:pt x="66788" y="141791"/>
                  <a:pt x="69806" y="142694"/>
                </a:cubicBezTo>
                <a:cubicBezTo>
                  <a:pt x="76388" y="144672"/>
                  <a:pt x="81523" y="149465"/>
                  <a:pt x="84376" y="155533"/>
                </a:cubicBezTo>
                <a:cubicBezTo>
                  <a:pt x="77292" y="146925"/>
                  <a:pt x="66527" y="142074"/>
                  <a:pt x="55490" y="142074"/>
                </a:cubicBezTo>
                <a:cubicBezTo>
                  <a:pt x="54260" y="142074"/>
                  <a:pt x="53026" y="142134"/>
                  <a:pt x="51794" y="142256"/>
                </a:cubicBezTo>
                <a:cubicBezTo>
                  <a:pt x="54737" y="141763"/>
                  <a:pt x="57698" y="141433"/>
                  <a:pt x="60649" y="141433"/>
                </a:cubicBezTo>
                <a:close/>
                <a:moveTo>
                  <a:pt x="192244" y="154658"/>
                </a:moveTo>
                <a:cubicBezTo>
                  <a:pt x="192339" y="154696"/>
                  <a:pt x="192434" y="154696"/>
                  <a:pt x="192529" y="154696"/>
                </a:cubicBezTo>
                <a:cubicBezTo>
                  <a:pt x="192244" y="155019"/>
                  <a:pt x="191958" y="155343"/>
                  <a:pt x="191673" y="155685"/>
                </a:cubicBezTo>
                <a:cubicBezTo>
                  <a:pt x="191692" y="155609"/>
                  <a:pt x="191711" y="155552"/>
                  <a:pt x="191730" y="155495"/>
                </a:cubicBezTo>
                <a:cubicBezTo>
                  <a:pt x="191901" y="155209"/>
                  <a:pt x="192072" y="154943"/>
                  <a:pt x="192244" y="154658"/>
                </a:cubicBezTo>
                <a:close/>
                <a:moveTo>
                  <a:pt x="142352" y="98623"/>
                </a:moveTo>
                <a:cubicBezTo>
                  <a:pt x="145795" y="106954"/>
                  <a:pt x="144615" y="116730"/>
                  <a:pt x="141648" y="125176"/>
                </a:cubicBezTo>
                <a:cubicBezTo>
                  <a:pt x="137787" y="136094"/>
                  <a:pt x="131282" y="145889"/>
                  <a:pt x="127782" y="156940"/>
                </a:cubicBezTo>
                <a:cubicBezTo>
                  <a:pt x="127877" y="156389"/>
                  <a:pt x="127991" y="155837"/>
                  <a:pt x="128124" y="155286"/>
                </a:cubicBezTo>
                <a:cubicBezTo>
                  <a:pt x="129627" y="148267"/>
                  <a:pt x="132442" y="141819"/>
                  <a:pt x="135752" y="135466"/>
                </a:cubicBezTo>
                <a:cubicBezTo>
                  <a:pt x="138776" y="129722"/>
                  <a:pt x="141914" y="123901"/>
                  <a:pt x="143246" y="117472"/>
                </a:cubicBezTo>
                <a:cubicBezTo>
                  <a:pt x="144368" y="111899"/>
                  <a:pt x="144254" y="106136"/>
                  <a:pt x="142904" y="100601"/>
                </a:cubicBezTo>
                <a:cubicBezTo>
                  <a:pt x="142732" y="99935"/>
                  <a:pt x="142542" y="99269"/>
                  <a:pt x="142352" y="98623"/>
                </a:cubicBezTo>
                <a:close/>
                <a:moveTo>
                  <a:pt x="130540" y="127059"/>
                </a:moveTo>
                <a:lnTo>
                  <a:pt x="130540" y="127059"/>
                </a:lnTo>
                <a:cubicBezTo>
                  <a:pt x="130217" y="127667"/>
                  <a:pt x="129893" y="128276"/>
                  <a:pt x="129570" y="128885"/>
                </a:cubicBezTo>
                <a:cubicBezTo>
                  <a:pt x="126393" y="133963"/>
                  <a:pt x="122437" y="138547"/>
                  <a:pt x="119755" y="143930"/>
                </a:cubicBezTo>
                <a:cubicBezTo>
                  <a:pt x="117701" y="148134"/>
                  <a:pt x="116522" y="152927"/>
                  <a:pt x="117340" y="157435"/>
                </a:cubicBezTo>
                <a:cubicBezTo>
                  <a:pt x="117016" y="157074"/>
                  <a:pt x="116693" y="156731"/>
                  <a:pt x="116350" y="156389"/>
                </a:cubicBezTo>
                <a:lnTo>
                  <a:pt x="116350" y="156370"/>
                </a:lnTo>
                <a:cubicBezTo>
                  <a:pt x="115095" y="152052"/>
                  <a:pt x="115970" y="147088"/>
                  <a:pt x="118024" y="143017"/>
                </a:cubicBezTo>
                <a:cubicBezTo>
                  <a:pt x="121087" y="136912"/>
                  <a:pt x="126184" y="132232"/>
                  <a:pt x="130540" y="127059"/>
                </a:cubicBezTo>
                <a:close/>
                <a:moveTo>
                  <a:pt x="177274" y="129988"/>
                </a:moveTo>
                <a:lnTo>
                  <a:pt x="177274" y="129988"/>
                </a:lnTo>
                <a:cubicBezTo>
                  <a:pt x="174706" y="132803"/>
                  <a:pt x="171530" y="134971"/>
                  <a:pt x="168163" y="136854"/>
                </a:cubicBezTo>
                <a:cubicBezTo>
                  <a:pt x="163465" y="139498"/>
                  <a:pt x="158710" y="141971"/>
                  <a:pt x="154240" y="144995"/>
                </a:cubicBezTo>
                <a:cubicBezTo>
                  <a:pt x="148229" y="149028"/>
                  <a:pt x="142580" y="153745"/>
                  <a:pt x="137768" y="159204"/>
                </a:cubicBezTo>
                <a:cubicBezTo>
                  <a:pt x="139023" y="157606"/>
                  <a:pt x="140317" y="156046"/>
                  <a:pt x="141705" y="154544"/>
                </a:cubicBezTo>
                <a:cubicBezTo>
                  <a:pt x="148363" y="147297"/>
                  <a:pt x="156275" y="141971"/>
                  <a:pt x="165025" y="137596"/>
                </a:cubicBezTo>
                <a:cubicBezTo>
                  <a:pt x="169362" y="135428"/>
                  <a:pt x="173698" y="133240"/>
                  <a:pt x="177274" y="129988"/>
                </a:cubicBezTo>
                <a:close/>
                <a:moveTo>
                  <a:pt x="57253" y="142979"/>
                </a:moveTo>
                <a:lnTo>
                  <a:pt x="57253" y="142979"/>
                </a:lnTo>
                <a:cubicBezTo>
                  <a:pt x="68171" y="143379"/>
                  <a:pt x="78442" y="148838"/>
                  <a:pt x="84985" y="158063"/>
                </a:cubicBezTo>
                <a:lnTo>
                  <a:pt x="84985" y="158120"/>
                </a:lnTo>
                <a:cubicBezTo>
                  <a:pt x="84890" y="158500"/>
                  <a:pt x="84833" y="158880"/>
                  <a:pt x="84795" y="159261"/>
                </a:cubicBezTo>
                <a:cubicBezTo>
                  <a:pt x="84624" y="159052"/>
                  <a:pt x="84472" y="158842"/>
                  <a:pt x="84300" y="158633"/>
                </a:cubicBezTo>
                <a:cubicBezTo>
                  <a:pt x="83197" y="156978"/>
                  <a:pt x="81847" y="155514"/>
                  <a:pt x="80325" y="154258"/>
                </a:cubicBezTo>
                <a:cubicBezTo>
                  <a:pt x="74999" y="149161"/>
                  <a:pt x="68418" y="145547"/>
                  <a:pt x="61266" y="143740"/>
                </a:cubicBezTo>
                <a:cubicBezTo>
                  <a:pt x="59935" y="143417"/>
                  <a:pt x="58603" y="143169"/>
                  <a:pt x="57253" y="142979"/>
                </a:cubicBezTo>
                <a:close/>
                <a:moveTo>
                  <a:pt x="245654" y="136931"/>
                </a:moveTo>
                <a:lnTo>
                  <a:pt x="245654" y="136931"/>
                </a:lnTo>
                <a:cubicBezTo>
                  <a:pt x="242306" y="141876"/>
                  <a:pt x="238597" y="146555"/>
                  <a:pt x="234280" y="150740"/>
                </a:cubicBezTo>
                <a:cubicBezTo>
                  <a:pt x="230913" y="154030"/>
                  <a:pt x="227185" y="156902"/>
                  <a:pt x="223171" y="159337"/>
                </a:cubicBezTo>
                <a:cubicBezTo>
                  <a:pt x="227166" y="156408"/>
                  <a:pt x="230837" y="152965"/>
                  <a:pt x="234318" y="149503"/>
                </a:cubicBezTo>
                <a:cubicBezTo>
                  <a:pt x="238331" y="145528"/>
                  <a:pt x="242116" y="141343"/>
                  <a:pt x="245654" y="136931"/>
                </a:cubicBezTo>
                <a:close/>
                <a:moveTo>
                  <a:pt x="126869" y="133697"/>
                </a:moveTo>
                <a:cubicBezTo>
                  <a:pt x="123769" y="139232"/>
                  <a:pt x="120839" y="144824"/>
                  <a:pt x="119660" y="151101"/>
                </a:cubicBezTo>
                <a:cubicBezTo>
                  <a:pt x="119091" y="154079"/>
                  <a:pt x="119033" y="157152"/>
                  <a:pt x="119504" y="160150"/>
                </a:cubicBezTo>
                <a:lnTo>
                  <a:pt x="119504" y="160150"/>
                </a:lnTo>
                <a:cubicBezTo>
                  <a:pt x="119334" y="159923"/>
                  <a:pt x="119164" y="159678"/>
                  <a:pt x="118994" y="159451"/>
                </a:cubicBezTo>
                <a:cubicBezTo>
                  <a:pt x="119032" y="159261"/>
                  <a:pt x="118956" y="159071"/>
                  <a:pt x="118785" y="158976"/>
                </a:cubicBezTo>
                <a:cubicBezTo>
                  <a:pt x="118690" y="158938"/>
                  <a:pt x="118614" y="158900"/>
                  <a:pt x="118538" y="158861"/>
                </a:cubicBezTo>
                <a:lnTo>
                  <a:pt x="118310" y="158557"/>
                </a:lnTo>
                <a:cubicBezTo>
                  <a:pt x="116712" y="153060"/>
                  <a:pt x="118557" y="146993"/>
                  <a:pt x="121391" y="142028"/>
                </a:cubicBezTo>
                <a:cubicBezTo>
                  <a:pt x="123046" y="139137"/>
                  <a:pt x="124986" y="136436"/>
                  <a:pt x="126869" y="133697"/>
                </a:cubicBezTo>
                <a:close/>
                <a:moveTo>
                  <a:pt x="254607" y="126420"/>
                </a:moveTo>
                <a:cubicBezTo>
                  <a:pt x="252527" y="132931"/>
                  <a:pt x="250011" y="139253"/>
                  <a:pt x="246339" y="145052"/>
                </a:cubicBezTo>
                <a:cubicBezTo>
                  <a:pt x="241850" y="152147"/>
                  <a:pt x="235915" y="157530"/>
                  <a:pt x="228630" y="161030"/>
                </a:cubicBezTo>
                <a:lnTo>
                  <a:pt x="228630" y="161030"/>
                </a:lnTo>
                <a:cubicBezTo>
                  <a:pt x="239073" y="154201"/>
                  <a:pt x="247062" y="142998"/>
                  <a:pt x="252235" y="131814"/>
                </a:cubicBezTo>
                <a:cubicBezTo>
                  <a:pt x="253080" y="130034"/>
                  <a:pt x="253853" y="128236"/>
                  <a:pt x="254607" y="126420"/>
                </a:cubicBezTo>
                <a:close/>
                <a:moveTo>
                  <a:pt x="91300" y="152661"/>
                </a:moveTo>
                <a:lnTo>
                  <a:pt x="91300" y="152661"/>
                </a:lnTo>
                <a:cubicBezTo>
                  <a:pt x="91186" y="152756"/>
                  <a:pt x="91072" y="152832"/>
                  <a:pt x="90958" y="152927"/>
                </a:cubicBezTo>
                <a:cubicBezTo>
                  <a:pt x="88390" y="155038"/>
                  <a:pt x="86355" y="159185"/>
                  <a:pt x="87058" y="162609"/>
                </a:cubicBezTo>
                <a:cubicBezTo>
                  <a:pt x="86925" y="162399"/>
                  <a:pt x="86792" y="162190"/>
                  <a:pt x="86659" y="161981"/>
                </a:cubicBezTo>
                <a:cubicBezTo>
                  <a:pt x="86640" y="161848"/>
                  <a:pt x="86621" y="161696"/>
                  <a:pt x="86583" y="161543"/>
                </a:cubicBezTo>
                <a:cubicBezTo>
                  <a:pt x="86545" y="160726"/>
                  <a:pt x="86621" y="159889"/>
                  <a:pt x="86773" y="159071"/>
                </a:cubicBezTo>
                <a:cubicBezTo>
                  <a:pt x="86773" y="159052"/>
                  <a:pt x="86773" y="159052"/>
                  <a:pt x="86773" y="159033"/>
                </a:cubicBezTo>
                <a:cubicBezTo>
                  <a:pt x="86773" y="159033"/>
                  <a:pt x="86773" y="159014"/>
                  <a:pt x="86773" y="159014"/>
                </a:cubicBezTo>
                <a:cubicBezTo>
                  <a:pt x="86925" y="158177"/>
                  <a:pt x="87172" y="157340"/>
                  <a:pt x="87496" y="156541"/>
                </a:cubicBezTo>
                <a:cubicBezTo>
                  <a:pt x="88390" y="154924"/>
                  <a:pt x="89702" y="153593"/>
                  <a:pt x="91300" y="152661"/>
                </a:cubicBezTo>
                <a:close/>
                <a:moveTo>
                  <a:pt x="138072" y="104443"/>
                </a:moveTo>
                <a:cubicBezTo>
                  <a:pt x="138167" y="108894"/>
                  <a:pt x="137616" y="113345"/>
                  <a:pt x="136417" y="117643"/>
                </a:cubicBezTo>
                <a:cubicBezTo>
                  <a:pt x="133127" y="129360"/>
                  <a:pt x="124853" y="138985"/>
                  <a:pt x="121943" y="150835"/>
                </a:cubicBezTo>
                <a:cubicBezTo>
                  <a:pt x="120973" y="154810"/>
                  <a:pt x="120649" y="158919"/>
                  <a:pt x="121315" y="162875"/>
                </a:cubicBezTo>
                <a:cubicBezTo>
                  <a:pt x="117606" y="152166"/>
                  <a:pt x="124453" y="140259"/>
                  <a:pt x="129684" y="130844"/>
                </a:cubicBezTo>
                <a:lnTo>
                  <a:pt x="129703" y="130825"/>
                </a:lnTo>
                <a:cubicBezTo>
                  <a:pt x="132575" y="125670"/>
                  <a:pt x="135086" y="120497"/>
                  <a:pt x="136322" y="114752"/>
                </a:cubicBezTo>
                <a:cubicBezTo>
                  <a:pt x="137349" y="111405"/>
                  <a:pt x="137920" y="107943"/>
                  <a:pt x="138072" y="104443"/>
                </a:cubicBezTo>
                <a:close/>
                <a:moveTo>
                  <a:pt x="237425" y="82848"/>
                </a:moveTo>
                <a:cubicBezTo>
                  <a:pt x="240886" y="82848"/>
                  <a:pt x="244361" y="83895"/>
                  <a:pt x="247309" y="85727"/>
                </a:cubicBezTo>
                <a:cubicBezTo>
                  <a:pt x="256781" y="91547"/>
                  <a:pt x="258094" y="103625"/>
                  <a:pt x="254061" y="113212"/>
                </a:cubicBezTo>
                <a:cubicBezTo>
                  <a:pt x="249953" y="123026"/>
                  <a:pt x="240690" y="129417"/>
                  <a:pt x="231522" y="134058"/>
                </a:cubicBezTo>
                <a:cubicBezTo>
                  <a:pt x="221745" y="139023"/>
                  <a:pt x="211226" y="142523"/>
                  <a:pt x="202077" y="148666"/>
                </a:cubicBezTo>
                <a:cubicBezTo>
                  <a:pt x="196580" y="152356"/>
                  <a:pt x="191616" y="157150"/>
                  <a:pt x="188382" y="162894"/>
                </a:cubicBezTo>
                <a:cubicBezTo>
                  <a:pt x="188420" y="162799"/>
                  <a:pt x="188439" y="162685"/>
                  <a:pt x="188458" y="162590"/>
                </a:cubicBezTo>
                <a:lnTo>
                  <a:pt x="188458" y="162609"/>
                </a:lnTo>
                <a:cubicBezTo>
                  <a:pt x="190874" y="158006"/>
                  <a:pt x="194336" y="153897"/>
                  <a:pt x="198273" y="150530"/>
                </a:cubicBezTo>
                <a:cubicBezTo>
                  <a:pt x="206376" y="143607"/>
                  <a:pt x="216324" y="139384"/>
                  <a:pt x="225796" y="134743"/>
                </a:cubicBezTo>
                <a:cubicBezTo>
                  <a:pt x="234508" y="130463"/>
                  <a:pt x="243790" y="125670"/>
                  <a:pt x="249839" y="117834"/>
                </a:cubicBezTo>
                <a:cubicBezTo>
                  <a:pt x="255317" y="110739"/>
                  <a:pt x="256933" y="100905"/>
                  <a:pt x="252502" y="92859"/>
                </a:cubicBezTo>
                <a:cubicBezTo>
                  <a:pt x="249325" y="87077"/>
                  <a:pt x="243029" y="83083"/>
                  <a:pt x="236486" y="82873"/>
                </a:cubicBezTo>
                <a:cubicBezTo>
                  <a:pt x="236799" y="82856"/>
                  <a:pt x="237112" y="82848"/>
                  <a:pt x="237425" y="82848"/>
                </a:cubicBezTo>
                <a:close/>
                <a:moveTo>
                  <a:pt x="133146" y="83235"/>
                </a:moveTo>
                <a:lnTo>
                  <a:pt x="133146" y="83235"/>
                </a:lnTo>
                <a:cubicBezTo>
                  <a:pt x="133336" y="83425"/>
                  <a:pt x="133507" y="83596"/>
                  <a:pt x="133697" y="83786"/>
                </a:cubicBezTo>
                <a:cubicBezTo>
                  <a:pt x="133697" y="83786"/>
                  <a:pt x="133697" y="83825"/>
                  <a:pt x="133697" y="83825"/>
                </a:cubicBezTo>
                <a:lnTo>
                  <a:pt x="133793" y="83939"/>
                </a:lnTo>
                <a:cubicBezTo>
                  <a:pt x="133774" y="84072"/>
                  <a:pt x="133812" y="84224"/>
                  <a:pt x="133907" y="84319"/>
                </a:cubicBezTo>
                <a:cubicBezTo>
                  <a:pt x="134268" y="84776"/>
                  <a:pt x="134629" y="85232"/>
                  <a:pt x="134972" y="85708"/>
                </a:cubicBezTo>
                <a:cubicBezTo>
                  <a:pt x="139632" y="96568"/>
                  <a:pt x="140621" y="108913"/>
                  <a:pt x="137159" y="120306"/>
                </a:cubicBezTo>
                <a:cubicBezTo>
                  <a:pt x="135124" y="126983"/>
                  <a:pt x="131415" y="132898"/>
                  <a:pt x="128296" y="139099"/>
                </a:cubicBezTo>
                <a:cubicBezTo>
                  <a:pt x="125385" y="144919"/>
                  <a:pt x="123407" y="151006"/>
                  <a:pt x="122703" y="157492"/>
                </a:cubicBezTo>
                <a:lnTo>
                  <a:pt x="122703" y="157454"/>
                </a:lnTo>
                <a:cubicBezTo>
                  <a:pt x="122494" y="159337"/>
                  <a:pt x="122418" y="161239"/>
                  <a:pt x="122418" y="163141"/>
                </a:cubicBezTo>
                <a:cubicBezTo>
                  <a:pt x="120269" y="152775"/>
                  <a:pt x="125747" y="141990"/>
                  <a:pt x="130445" y="132936"/>
                </a:cubicBezTo>
                <a:cubicBezTo>
                  <a:pt x="133165" y="127705"/>
                  <a:pt x="135866" y="122399"/>
                  <a:pt x="137292" y="116635"/>
                </a:cubicBezTo>
                <a:cubicBezTo>
                  <a:pt x="139175" y="108951"/>
                  <a:pt x="139061" y="100924"/>
                  <a:pt x="136988" y="93297"/>
                </a:cubicBezTo>
                <a:cubicBezTo>
                  <a:pt x="136170" y="89778"/>
                  <a:pt x="134877" y="86392"/>
                  <a:pt x="133146" y="83235"/>
                </a:cubicBezTo>
                <a:close/>
                <a:moveTo>
                  <a:pt x="136113" y="87305"/>
                </a:moveTo>
                <a:lnTo>
                  <a:pt x="136113" y="87305"/>
                </a:lnTo>
                <a:cubicBezTo>
                  <a:pt x="138890" y="91566"/>
                  <a:pt x="140697" y="96359"/>
                  <a:pt x="141382" y="101400"/>
                </a:cubicBezTo>
                <a:cubicBezTo>
                  <a:pt x="142295" y="108019"/>
                  <a:pt x="140982" y="114619"/>
                  <a:pt x="138719" y="120858"/>
                </a:cubicBezTo>
                <a:cubicBezTo>
                  <a:pt x="134192" y="133279"/>
                  <a:pt x="126279" y="144330"/>
                  <a:pt x="124244" y="157625"/>
                </a:cubicBezTo>
                <a:cubicBezTo>
                  <a:pt x="123936" y="159546"/>
                  <a:pt x="123749" y="161483"/>
                  <a:pt x="123650" y="163438"/>
                </a:cubicBezTo>
                <a:lnTo>
                  <a:pt x="123650" y="163438"/>
                </a:lnTo>
                <a:cubicBezTo>
                  <a:pt x="123622" y="161754"/>
                  <a:pt x="123681" y="160071"/>
                  <a:pt x="123826" y="158405"/>
                </a:cubicBezTo>
                <a:cubicBezTo>
                  <a:pt x="124434" y="151101"/>
                  <a:pt x="126831" y="144368"/>
                  <a:pt x="130122" y="137882"/>
                </a:cubicBezTo>
                <a:cubicBezTo>
                  <a:pt x="133108" y="132023"/>
                  <a:pt x="136360" y="126298"/>
                  <a:pt x="138091" y="119907"/>
                </a:cubicBezTo>
                <a:cubicBezTo>
                  <a:pt x="139727" y="113839"/>
                  <a:pt x="140241" y="107524"/>
                  <a:pt x="139613" y="101267"/>
                </a:cubicBezTo>
                <a:cubicBezTo>
                  <a:pt x="139137" y="96473"/>
                  <a:pt x="137958" y="91775"/>
                  <a:pt x="136113" y="87305"/>
                </a:cubicBezTo>
                <a:close/>
                <a:moveTo>
                  <a:pt x="258132" y="123996"/>
                </a:moveTo>
                <a:lnTo>
                  <a:pt x="258132" y="123996"/>
                </a:lnTo>
                <a:cubicBezTo>
                  <a:pt x="257162" y="131757"/>
                  <a:pt x="255412" y="139365"/>
                  <a:pt x="251798" y="146289"/>
                </a:cubicBezTo>
                <a:cubicBezTo>
                  <a:pt x="249116" y="151405"/>
                  <a:pt x="245483" y="156103"/>
                  <a:pt x="240861" y="159603"/>
                </a:cubicBezTo>
                <a:cubicBezTo>
                  <a:pt x="238217" y="161581"/>
                  <a:pt x="235269" y="163122"/>
                  <a:pt x="232111" y="164130"/>
                </a:cubicBezTo>
                <a:cubicBezTo>
                  <a:pt x="233652" y="163293"/>
                  <a:pt x="235117" y="162361"/>
                  <a:pt x="236524" y="161334"/>
                </a:cubicBezTo>
                <a:cubicBezTo>
                  <a:pt x="245483" y="154810"/>
                  <a:pt x="251703" y="145167"/>
                  <a:pt x="255298" y="134800"/>
                </a:cubicBezTo>
                <a:cubicBezTo>
                  <a:pt x="256515" y="131262"/>
                  <a:pt x="257466" y="127667"/>
                  <a:pt x="258132" y="123996"/>
                </a:cubicBezTo>
                <a:close/>
                <a:moveTo>
                  <a:pt x="71404" y="150911"/>
                </a:moveTo>
                <a:cubicBezTo>
                  <a:pt x="71766" y="151006"/>
                  <a:pt x="72127" y="151101"/>
                  <a:pt x="72488" y="151215"/>
                </a:cubicBezTo>
                <a:cubicBezTo>
                  <a:pt x="73801" y="151634"/>
                  <a:pt x="75056" y="152166"/>
                  <a:pt x="76274" y="152813"/>
                </a:cubicBezTo>
                <a:cubicBezTo>
                  <a:pt x="79583" y="155419"/>
                  <a:pt x="82474" y="158519"/>
                  <a:pt x="84852" y="162019"/>
                </a:cubicBezTo>
                <a:cubicBezTo>
                  <a:pt x="84985" y="162856"/>
                  <a:pt x="85251" y="163674"/>
                  <a:pt x="85632" y="164435"/>
                </a:cubicBezTo>
                <a:cubicBezTo>
                  <a:pt x="85651" y="164511"/>
                  <a:pt x="85651" y="164568"/>
                  <a:pt x="85670" y="164625"/>
                </a:cubicBezTo>
                <a:cubicBezTo>
                  <a:pt x="85480" y="164301"/>
                  <a:pt x="85308" y="163978"/>
                  <a:pt x="85137" y="163674"/>
                </a:cubicBezTo>
                <a:cubicBezTo>
                  <a:pt x="84262" y="161715"/>
                  <a:pt x="83064" y="159908"/>
                  <a:pt x="81599" y="158367"/>
                </a:cubicBezTo>
                <a:cubicBezTo>
                  <a:pt x="79279" y="155476"/>
                  <a:pt x="76483" y="153003"/>
                  <a:pt x="73002" y="151519"/>
                </a:cubicBezTo>
                <a:cubicBezTo>
                  <a:pt x="72469" y="151291"/>
                  <a:pt x="71937" y="151082"/>
                  <a:pt x="71404" y="150911"/>
                </a:cubicBezTo>
                <a:close/>
                <a:moveTo>
                  <a:pt x="250276" y="129608"/>
                </a:moveTo>
                <a:cubicBezTo>
                  <a:pt x="250048" y="130026"/>
                  <a:pt x="249801" y="130425"/>
                  <a:pt x="249553" y="130825"/>
                </a:cubicBezTo>
                <a:cubicBezTo>
                  <a:pt x="244836" y="137064"/>
                  <a:pt x="239701" y="142941"/>
                  <a:pt x="234146" y="148438"/>
                </a:cubicBezTo>
                <a:cubicBezTo>
                  <a:pt x="227204" y="155324"/>
                  <a:pt x="219196" y="162152"/>
                  <a:pt x="209610" y="164834"/>
                </a:cubicBezTo>
                <a:cubicBezTo>
                  <a:pt x="217446" y="160155"/>
                  <a:pt x="224845" y="154772"/>
                  <a:pt x="231712" y="148742"/>
                </a:cubicBezTo>
                <a:cubicBezTo>
                  <a:pt x="238312" y="142922"/>
                  <a:pt x="244836" y="136569"/>
                  <a:pt x="250276" y="129608"/>
                </a:cubicBezTo>
                <a:close/>
                <a:moveTo>
                  <a:pt x="240214" y="138909"/>
                </a:moveTo>
                <a:lnTo>
                  <a:pt x="240214" y="138909"/>
                </a:lnTo>
                <a:cubicBezTo>
                  <a:pt x="237323" y="141952"/>
                  <a:pt x="234318" y="144900"/>
                  <a:pt x="231122" y="147734"/>
                </a:cubicBezTo>
                <a:cubicBezTo>
                  <a:pt x="224046" y="154011"/>
                  <a:pt x="216533" y="159774"/>
                  <a:pt x="208659" y="164986"/>
                </a:cubicBezTo>
                <a:lnTo>
                  <a:pt x="208640" y="164986"/>
                </a:lnTo>
                <a:cubicBezTo>
                  <a:pt x="211379" y="163027"/>
                  <a:pt x="213984" y="160992"/>
                  <a:pt x="216248" y="158690"/>
                </a:cubicBezTo>
                <a:cubicBezTo>
                  <a:pt x="216286" y="158633"/>
                  <a:pt x="216305" y="158576"/>
                  <a:pt x="216324" y="158519"/>
                </a:cubicBezTo>
                <a:cubicBezTo>
                  <a:pt x="217503" y="157739"/>
                  <a:pt x="218702" y="156940"/>
                  <a:pt x="219862" y="156122"/>
                </a:cubicBezTo>
                <a:cubicBezTo>
                  <a:pt x="224199" y="153022"/>
                  <a:pt x="229296" y="149275"/>
                  <a:pt x="231940" y="144501"/>
                </a:cubicBezTo>
                <a:cubicBezTo>
                  <a:pt x="233233" y="143721"/>
                  <a:pt x="234508" y="142903"/>
                  <a:pt x="235763" y="142085"/>
                </a:cubicBezTo>
                <a:cubicBezTo>
                  <a:pt x="237285" y="141077"/>
                  <a:pt x="238769" y="140012"/>
                  <a:pt x="240214" y="138909"/>
                </a:cubicBezTo>
                <a:close/>
                <a:moveTo>
                  <a:pt x="178988" y="128657"/>
                </a:moveTo>
                <a:cubicBezTo>
                  <a:pt x="176951" y="132892"/>
                  <a:pt x="172750" y="135698"/>
                  <a:pt x="168886" y="138243"/>
                </a:cubicBezTo>
                <a:cubicBezTo>
                  <a:pt x="164036" y="141438"/>
                  <a:pt x="159071" y="144482"/>
                  <a:pt x="154240" y="147753"/>
                </a:cubicBezTo>
                <a:cubicBezTo>
                  <a:pt x="146974" y="152661"/>
                  <a:pt x="139955" y="158177"/>
                  <a:pt x="134496" y="165043"/>
                </a:cubicBezTo>
                <a:cubicBezTo>
                  <a:pt x="136893" y="161619"/>
                  <a:pt x="139594" y="158424"/>
                  <a:pt x="142580" y="155495"/>
                </a:cubicBezTo>
                <a:cubicBezTo>
                  <a:pt x="146517" y="151634"/>
                  <a:pt x="150816" y="148172"/>
                  <a:pt x="155419" y="145128"/>
                </a:cubicBezTo>
                <a:cubicBezTo>
                  <a:pt x="159813" y="142180"/>
                  <a:pt x="164473" y="139746"/>
                  <a:pt x="169057" y="137121"/>
                </a:cubicBezTo>
                <a:cubicBezTo>
                  <a:pt x="172860" y="134956"/>
                  <a:pt x="176607" y="132344"/>
                  <a:pt x="178988" y="128657"/>
                </a:cubicBezTo>
                <a:close/>
                <a:moveTo>
                  <a:pt x="179880" y="129531"/>
                </a:moveTo>
                <a:cubicBezTo>
                  <a:pt x="178130" y="139422"/>
                  <a:pt x="168506" y="147012"/>
                  <a:pt x="160060" y="151900"/>
                </a:cubicBezTo>
                <a:cubicBezTo>
                  <a:pt x="154259" y="155267"/>
                  <a:pt x="148191" y="158253"/>
                  <a:pt x="142846" y="162361"/>
                </a:cubicBezTo>
                <a:cubicBezTo>
                  <a:pt x="141363" y="163503"/>
                  <a:pt x="139936" y="164720"/>
                  <a:pt x="138586" y="166013"/>
                </a:cubicBezTo>
                <a:cubicBezTo>
                  <a:pt x="140830" y="163388"/>
                  <a:pt x="143360" y="161030"/>
                  <a:pt x="146137" y="159014"/>
                </a:cubicBezTo>
                <a:cubicBezTo>
                  <a:pt x="154944" y="152661"/>
                  <a:pt x="165805" y="149199"/>
                  <a:pt x="173432" y="141229"/>
                </a:cubicBezTo>
                <a:cubicBezTo>
                  <a:pt x="176589" y="137939"/>
                  <a:pt x="179005" y="133982"/>
                  <a:pt x="179880" y="129531"/>
                </a:cubicBezTo>
                <a:close/>
                <a:moveTo>
                  <a:pt x="254461" y="124529"/>
                </a:moveTo>
                <a:lnTo>
                  <a:pt x="254461" y="124529"/>
                </a:lnTo>
                <a:cubicBezTo>
                  <a:pt x="250676" y="133545"/>
                  <a:pt x="246434" y="142294"/>
                  <a:pt x="239948" y="149846"/>
                </a:cubicBezTo>
                <a:cubicBezTo>
                  <a:pt x="234299" y="156427"/>
                  <a:pt x="227109" y="161715"/>
                  <a:pt x="218987" y="164397"/>
                </a:cubicBezTo>
                <a:cubicBezTo>
                  <a:pt x="216058" y="165100"/>
                  <a:pt x="213109" y="165652"/>
                  <a:pt x="210161" y="166203"/>
                </a:cubicBezTo>
                <a:cubicBezTo>
                  <a:pt x="209895" y="166223"/>
                  <a:pt x="209648" y="166242"/>
                  <a:pt x="209400" y="166261"/>
                </a:cubicBezTo>
                <a:cubicBezTo>
                  <a:pt x="210979" y="165823"/>
                  <a:pt x="212539" y="165290"/>
                  <a:pt x="214041" y="164644"/>
                </a:cubicBezTo>
                <a:cubicBezTo>
                  <a:pt x="232587" y="158976"/>
                  <a:pt x="245426" y="141115"/>
                  <a:pt x="254461" y="124529"/>
                </a:cubicBezTo>
                <a:close/>
                <a:moveTo>
                  <a:pt x="258246" y="111367"/>
                </a:moveTo>
                <a:lnTo>
                  <a:pt x="258246" y="111367"/>
                </a:lnTo>
                <a:cubicBezTo>
                  <a:pt x="258227" y="112242"/>
                  <a:pt x="258246" y="113097"/>
                  <a:pt x="258303" y="113953"/>
                </a:cubicBezTo>
                <a:cubicBezTo>
                  <a:pt x="258246" y="114010"/>
                  <a:pt x="258208" y="114087"/>
                  <a:pt x="258189" y="114163"/>
                </a:cubicBezTo>
                <a:lnTo>
                  <a:pt x="257961" y="115057"/>
                </a:lnTo>
                <a:cubicBezTo>
                  <a:pt x="257181" y="117168"/>
                  <a:pt x="256211" y="119203"/>
                  <a:pt x="255069" y="121124"/>
                </a:cubicBezTo>
                <a:cubicBezTo>
                  <a:pt x="250733" y="128295"/>
                  <a:pt x="244113" y="133602"/>
                  <a:pt x="236905" y="137710"/>
                </a:cubicBezTo>
                <a:cubicBezTo>
                  <a:pt x="229467" y="141990"/>
                  <a:pt x="221422" y="145090"/>
                  <a:pt x="213718" y="148876"/>
                </a:cubicBezTo>
                <a:cubicBezTo>
                  <a:pt x="206357" y="152490"/>
                  <a:pt x="199510" y="156864"/>
                  <a:pt x="193689" y="162666"/>
                </a:cubicBezTo>
                <a:cubicBezTo>
                  <a:pt x="192434" y="163902"/>
                  <a:pt x="191255" y="165195"/>
                  <a:pt x="190094" y="166546"/>
                </a:cubicBezTo>
                <a:cubicBezTo>
                  <a:pt x="192871" y="162361"/>
                  <a:pt x="196257" y="158614"/>
                  <a:pt x="200099" y="155400"/>
                </a:cubicBezTo>
                <a:cubicBezTo>
                  <a:pt x="208773" y="148191"/>
                  <a:pt x="219519" y="144463"/>
                  <a:pt x="229543" y="139650"/>
                </a:cubicBezTo>
                <a:cubicBezTo>
                  <a:pt x="239073" y="135105"/>
                  <a:pt x="248412" y="129189"/>
                  <a:pt x="254232" y="120154"/>
                </a:cubicBezTo>
                <a:cubicBezTo>
                  <a:pt x="256001" y="117434"/>
                  <a:pt x="257352" y="114486"/>
                  <a:pt x="258246" y="111367"/>
                </a:cubicBezTo>
                <a:close/>
                <a:moveTo>
                  <a:pt x="258607" y="116540"/>
                </a:moveTo>
                <a:cubicBezTo>
                  <a:pt x="258645" y="116826"/>
                  <a:pt x="258702" y="117111"/>
                  <a:pt x="258740" y="117377"/>
                </a:cubicBezTo>
                <a:cubicBezTo>
                  <a:pt x="257162" y="127858"/>
                  <a:pt x="254252" y="138167"/>
                  <a:pt x="248412" y="147107"/>
                </a:cubicBezTo>
                <a:cubicBezTo>
                  <a:pt x="243048" y="155343"/>
                  <a:pt x="235364" y="162209"/>
                  <a:pt x="226120" y="165614"/>
                </a:cubicBezTo>
                <a:cubicBezTo>
                  <a:pt x="225093" y="165785"/>
                  <a:pt x="224065" y="165918"/>
                  <a:pt x="223019" y="166032"/>
                </a:cubicBezTo>
                <a:cubicBezTo>
                  <a:pt x="220718" y="166261"/>
                  <a:pt x="218416" y="166413"/>
                  <a:pt x="216096" y="166584"/>
                </a:cubicBezTo>
                <a:cubicBezTo>
                  <a:pt x="217789" y="166165"/>
                  <a:pt x="219443" y="165633"/>
                  <a:pt x="221079" y="164986"/>
                </a:cubicBezTo>
                <a:cubicBezTo>
                  <a:pt x="226196" y="163560"/>
                  <a:pt x="231103" y="161486"/>
                  <a:pt x="235364" y="158443"/>
                </a:cubicBezTo>
                <a:cubicBezTo>
                  <a:pt x="243828" y="152451"/>
                  <a:pt x="249363" y="143302"/>
                  <a:pt x="253129" y="133811"/>
                </a:cubicBezTo>
                <a:cubicBezTo>
                  <a:pt x="255336" y="128181"/>
                  <a:pt x="257029" y="122361"/>
                  <a:pt x="258607" y="116540"/>
                </a:cubicBezTo>
                <a:close/>
                <a:moveTo>
                  <a:pt x="96074" y="152090"/>
                </a:moveTo>
                <a:cubicBezTo>
                  <a:pt x="97139" y="152204"/>
                  <a:pt x="98148" y="152699"/>
                  <a:pt x="99022" y="153783"/>
                </a:cubicBezTo>
                <a:lnTo>
                  <a:pt x="99022" y="153764"/>
                </a:lnTo>
                <a:cubicBezTo>
                  <a:pt x="99022" y="153783"/>
                  <a:pt x="99041" y="153783"/>
                  <a:pt x="99061" y="153802"/>
                </a:cubicBezTo>
                <a:cubicBezTo>
                  <a:pt x="100449" y="155723"/>
                  <a:pt x="101096" y="158082"/>
                  <a:pt x="100887" y="160459"/>
                </a:cubicBezTo>
                <a:cubicBezTo>
                  <a:pt x="100468" y="164282"/>
                  <a:pt x="97330" y="166888"/>
                  <a:pt x="93544" y="167002"/>
                </a:cubicBezTo>
                <a:cubicBezTo>
                  <a:pt x="93463" y="167005"/>
                  <a:pt x="93381" y="167006"/>
                  <a:pt x="93299" y="167006"/>
                </a:cubicBezTo>
                <a:cubicBezTo>
                  <a:pt x="92715" y="167006"/>
                  <a:pt x="92133" y="166946"/>
                  <a:pt x="91566" y="166812"/>
                </a:cubicBezTo>
                <a:lnTo>
                  <a:pt x="91566" y="166812"/>
                </a:lnTo>
                <a:cubicBezTo>
                  <a:pt x="91698" y="166821"/>
                  <a:pt x="91829" y="166825"/>
                  <a:pt x="91959" y="166825"/>
                </a:cubicBezTo>
                <a:cubicBezTo>
                  <a:pt x="93230" y="166825"/>
                  <a:pt x="94465" y="166409"/>
                  <a:pt x="95466" y="165633"/>
                </a:cubicBezTo>
                <a:cubicBezTo>
                  <a:pt x="98224" y="163579"/>
                  <a:pt x="99022" y="159489"/>
                  <a:pt x="96512" y="156902"/>
                </a:cubicBezTo>
                <a:cubicBezTo>
                  <a:pt x="95576" y="155932"/>
                  <a:pt x="94294" y="155442"/>
                  <a:pt x="93023" y="155442"/>
                </a:cubicBezTo>
                <a:cubicBezTo>
                  <a:pt x="91479" y="155442"/>
                  <a:pt x="89951" y="156165"/>
                  <a:pt x="89075" y="157625"/>
                </a:cubicBezTo>
                <a:cubicBezTo>
                  <a:pt x="87559" y="160120"/>
                  <a:pt x="89419" y="163817"/>
                  <a:pt x="92403" y="163817"/>
                </a:cubicBezTo>
                <a:cubicBezTo>
                  <a:pt x="92491" y="163817"/>
                  <a:pt x="92580" y="163813"/>
                  <a:pt x="92670" y="163807"/>
                </a:cubicBezTo>
                <a:cubicBezTo>
                  <a:pt x="95599" y="163579"/>
                  <a:pt x="97330" y="159280"/>
                  <a:pt x="94172" y="157929"/>
                </a:cubicBezTo>
                <a:cubicBezTo>
                  <a:pt x="93830" y="157783"/>
                  <a:pt x="93498" y="157718"/>
                  <a:pt x="93182" y="157718"/>
                </a:cubicBezTo>
                <a:cubicBezTo>
                  <a:pt x="90920" y="157718"/>
                  <a:pt x="89552" y="161059"/>
                  <a:pt x="92023" y="161543"/>
                </a:cubicBezTo>
                <a:cubicBezTo>
                  <a:pt x="92117" y="161562"/>
                  <a:pt x="92212" y="161570"/>
                  <a:pt x="92305" y="161570"/>
                </a:cubicBezTo>
                <a:cubicBezTo>
                  <a:pt x="93290" y="161570"/>
                  <a:pt x="94185" y="160611"/>
                  <a:pt x="93716" y="159603"/>
                </a:cubicBezTo>
                <a:cubicBezTo>
                  <a:pt x="93563" y="159299"/>
                  <a:pt x="93316" y="159052"/>
                  <a:pt x="92993" y="158938"/>
                </a:cubicBezTo>
                <a:cubicBezTo>
                  <a:pt x="93012" y="158919"/>
                  <a:pt x="93012" y="158900"/>
                  <a:pt x="93031" y="158880"/>
                </a:cubicBezTo>
                <a:cubicBezTo>
                  <a:pt x="93068" y="158879"/>
                  <a:pt x="93104" y="158878"/>
                  <a:pt x="93140" y="158878"/>
                </a:cubicBezTo>
                <a:cubicBezTo>
                  <a:pt x="93816" y="158878"/>
                  <a:pt x="94216" y="159220"/>
                  <a:pt x="94324" y="159889"/>
                </a:cubicBezTo>
                <a:cubicBezTo>
                  <a:pt x="94819" y="160916"/>
                  <a:pt x="94476" y="161715"/>
                  <a:pt x="93525" y="162323"/>
                </a:cubicBezTo>
                <a:cubicBezTo>
                  <a:pt x="93162" y="162558"/>
                  <a:pt x="92770" y="162662"/>
                  <a:pt x="92379" y="162662"/>
                </a:cubicBezTo>
                <a:cubicBezTo>
                  <a:pt x="91502" y="162662"/>
                  <a:pt x="90634" y="162136"/>
                  <a:pt x="90121" y="161372"/>
                </a:cubicBezTo>
                <a:cubicBezTo>
                  <a:pt x="88789" y="159318"/>
                  <a:pt x="90178" y="156940"/>
                  <a:pt x="92460" y="156522"/>
                </a:cubicBezTo>
                <a:cubicBezTo>
                  <a:pt x="92681" y="156480"/>
                  <a:pt x="92899" y="156460"/>
                  <a:pt x="93113" y="156460"/>
                </a:cubicBezTo>
                <a:cubicBezTo>
                  <a:pt x="94930" y="156460"/>
                  <a:pt x="96467" y="157912"/>
                  <a:pt x="96892" y="159698"/>
                </a:cubicBezTo>
                <a:cubicBezTo>
                  <a:pt x="97425" y="161962"/>
                  <a:pt x="96055" y="164263"/>
                  <a:pt x="94058" y="165310"/>
                </a:cubicBezTo>
                <a:cubicBezTo>
                  <a:pt x="93377" y="165666"/>
                  <a:pt x="92670" y="165835"/>
                  <a:pt x="91989" y="165835"/>
                </a:cubicBezTo>
                <a:cubicBezTo>
                  <a:pt x="90273" y="165835"/>
                  <a:pt x="88720" y="164760"/>
                  <a:pt x="88162" y="162894"/>
                </a:cubicBezTo>
                <a:cubicBezTo>
                  <a:pt x="87553" y="160840"/>
                  <a:pt x="88238" y="158614"/>
                  <a:pt x="89189" y="156788"/>
                </a:cubicBezTo>
                <a:cubicBezTo>
                  <a:pt x="90311" y="154582"/>
                  <a:pt x="92803" y="152299"/>
                  <a:pt x="95294" y="152090"/>
                </a:cubicBezTo>
                <a:close/>
                <a:moveTo>
                  <a:pt x="181611" y="136151"/>
                </a:moveTo>
                <a:lnTo>
                  <a:pt x="181611" y="136151"/>
                </a:lnTo>
                <a:cubicBezTo>
                  <a:pt x="178910" y="141419"/>
                  <a:pt x="174725" y="145889"/>
                  <a:pt x="170198" y="149655"/>
                </a:cubicBezTo>
                <a:cubicBezTo>
                  <a:pt x="164169" y="154658"/>
                  <a:pt x="157264" y="158424"/>
                  <a:pt x="150702" y="162628"/>
                </a:cubicBezTo>
                <a:cubicBezTo>
                  <a:pt x="148324" y="164168"/>
                  <a:pt x="146004" y="165766"/>
                  <a:pt x="143778" y="167459"/>
                </a:cubicBezTo>
                <a:cubicBezTo>
                  <a:pt x="146498" y="165214"/>
                  <a:pt x="149314" y="163065"/>
                  <a:pt x="152148" y="161011"/>
                </a:cubicBezTo>
                <a:cubicBezTo>
                  <a:pt x="158139" y="156636"/>
                  <a:pt x="164302" y="152490"/>
                  <a:pt x="170103" y="147867"/>
                </a:cubicBezTo>
                <a:cubicBezTo>
                  <a:pt x="174269" y="144539"/>
                  <a:pt x="178891" y="140887"/>
                  <a:pt x="181611" y="136151"/>
                </a:cubicBezTo>
                <a:close/>
                <a:moveTo>
                  <a:pt x="259083" y="130806"/>
                </a:moveTo>
                <a:cubicBezTo>
                  <a:pt x="259520" y="133602"/>
                  <a:pt x="260167" y="136379"/>
                  <a:pt x="261023" y="139080"/>
                </a:cubicBezTo>
                <a:cubicBezTo>
                  <a:pt x="262982" y="145471"/>
                  <a:pt x="265246" y="151672"/>
                  <a:pt x="266273" y="158291"/>
                </a:cubicBezTo>
                <a:cubicBezTo>
                  <a:pt x="266748" y="161391"/>
                  <a:pt x="267014" y="164511"/>
                  <a:pt x="267091" y="167649"/>
                </a:cubicBezTo>
                <a:cubicBezTo>
                  <a:pt x="266691" y="165062"/>
                  <a:pt x="266101" y="162494"/>
                  <a:pt x="265341" y="159965"/>
                </a:cubicBezTo>
                <a:cubicBezTo>
                  <a:pt x="263553" y="153821"/>
                  <a:pt x="261156" y="147848"/>
                  <a:pt x="259996" y="141534"/>
                </a:cubicBezTo>
                <a:cubicBezTo>
                  <a:pt x="259349" y="137996"/>
                  <a:pt x="259045" y="134401"/>
                  <a:pt x="259083" y="130806"/>
                </a:cubicBezTo>
                <a:close/>
                <a:moveTo>
                  <a:pt x="247081" y="84604"/>
                </a:moveTo>
                <a:cubicBezTo>
                  <a:pt x="247918" y="84966"/>
                  <a:pt x="248735" y="85308"/>
                  <a:pt x="249572" y="85632"/>
                </a:cubicBezTo>
                <a:cubicBezTo>
                  <a:pt x="252673" y="87762"/>
                  <a:pt x="255088" y="90691"/>
                  <a:pt x="256572" y="94134"/>
                </a:cubicBezTo>
                <a:cubicBezTo>
                  <a:pt x="260776" y="103929"/>
                  <a:pt x="257523" y="114885"/>
                  <a:pt x="251056" y="122855"/>
                </a:cubicBezTo>
                <a:cubicBezTo>
                  <a:pt x="237570" y="139441"/>
                  <a:pt x="214517" y="141438"/>
                  <a:pt x="198730" y="154810"/>
                </a:cubicBezTo>
                <a:cubicBezTo>
                  <a:pt x="194279" y="158595"/>
                  <a:pt x="190475" y="163084"/>
                  <a:pt x="187450" y="168106"/>
                </a:cubicBezTo>
                <a:cubicBezTo>
                  <a:pt x="190513" y="159546"/>
                  <a:pt x="197722" y="152794"/>
                  <a:pt x="205406" y="148134"/>
                </a:cubicBezTo>
                <a:cubicBezTo>
                  <a:pt x="215392" y="142066"/>
                  <a:pt x="226690" y="138471"/>
                  <a:pt x="236695" y="132442"/>
                </a:cubicBezTo>
                <a:cubicBezTo>
                  <a:pt x="245445" y="127154"/>
                  <a:pt x="253472" y="119774"/>
                  <a:pt x="256192" y="109617"/>
                </a:cubicBezTo>
                <a:cubicBezTo>
                  <a:pt x="258683" y="100335"/>
                  <a:pt x="256116" y="89968"/>
                  <a:pt x="247480" y="84852"/>
                </a:cubicBezTo>
                <a:cubicBezTo>
                  <a:pt x="247347" y="84776"/>
                  <a:pt x="247214" y="84699"/>
                  <a:pt x="247081" y="84604"/>
                </a:cubicBezTo>
                <a:close/>
                <a:moveTo>
                  <a:pt x="243752" y="160212"/>
                </a:moveTo>
                <a:lnTo>
                  <a:pt x="243752" y="160212"/>
                </a:lnTo>
                <a:cubicBezTo>
                  <a:pt x="242554" y="162761"/>
                  <a:pt x="241983" y="165557"/>
                  <a:pt x="242097" y="168391"/>
                </a:cubicBezTo>
                <a:cubicBezTo>
                  <a:pt x="241755" y="165766"/>
                  <a:pt x="242059" y="163084"/>
                  <a:pt x="243276" y="160821"/>
                </a:cubicBezTo>
                <a:lnTo>
                  <a:pt x="243429" y="160745"/>
                </a:lnTo>
                <a:cubicBezTo>
                  <a:pt x="243486" y="160706"/>
                  <a:pt x="243524" y="160611"/>
                  <a:pt x="243467" y="160554"/>
                </a:cubicBezTo>
                <a:lnTo>
                  <a:pt x="243752" y="160212"/>
                </a:lnTo>
                <a:close/>
                <a:moveTo>
                  <a:pt x="174155" y="131434"/>
                </a:moveTo>
                <a:lnTo>
                  <a:pt x="174155" y="131434"/>
                </a:lnTo>
                <a:cubicBezTo>
                  <a:pt x="171378" y="133526"/>
                  <a:pt x="168296" y="135181"/>
                  <a:pt x="165177" y="136740"/>
                </a:cubicBezTo>
                <a:cubicBezTo>
                  <a:pt x="160669" y="139004"/>
                  <a:pt x="156256" y="141343"/>
                  <a:pt x="152148" y="144330"/>
                </a:cubicBezTo>
                <a:cubicBezTo>
                  <a:pt x="144501" y="149865"/>
                  <a:pt x="137996" y="156826"/>
                  <a:pt x="132994" y="164834"/>
                </a:cubicBezTo>
                <a:cubicBezTo>
                  <a:pt x="132062" y="166318"/>
                  <a:pt x="131206" y="167858"/>
                  <a:pt x="130388" y="169399"/>
                </a:cubicBezTo>
                <a:cubicBezTo>
                  <a:pt x="134496" y="160060"/>
                  <a:pt x="140773" y="151729"/>
                  <a:pt x="148819" y="145395"/>
                </a:cubicBezTo>
                <a:cubicBezTo>
                  <a:pt x="153403" y="141781"/>
                  <a:pt x="158482" y="139004"/>
                  <a:pt x="163769" y="136588"/>
                </a:cubicBezTo>
                <a:cubicBezTo>
                  <a:pt x="167288" y="134971"/>
                  <a:pt x="170845" y="133431"/>
                  <a:pt x="174155" y="131434"/>
                </a:cubicBezTo>
                <a:close/>
                <a:moveTo>
                  <a:pt x="56891" y="169475"/>
                </a:moveTo>
                <a:lnTo>
                  <a:pt x="56720" y="169589"/>
                </a:lnTo>
                <a:lnTo>
                  <a:pt x="56720" y="169570"/>
                </a:lnTo>
                <a:lnTo>
                  <a:pt x="56891" y="169475"/>
                </a:lnTo>
                <a:close/>
                <a:moveTo>
                  <a:pt x="142599" y="103207"/>
                </a:moveTo>
                <a:lnTo>
                  <a:pt x="142599" y="103207"/>
                </a:lnTo>
                <a:cubicBezTo>
                  <a:pt x="143436" y="108114"/>
                  <a:pt x="143284" y="113155"/>
                  <a:pt x="142143" y="118024"/>
                </a:cubicBezTo>
                <a:cubicBezTo>
                  <a:pt x="140621" y="124453"/>
                  <a:pt x="137311" y="130235"/>
                  <a:pt x="134287" y="136056"/>
                </a:cubicBezTo>
                <a:cubicBezTo>
                  <a:pt x="131244" y="141914"/>
                  <a:pt x="128714" y="147906"/>
                  <a:pt x="127249" y="154373"/>
                </a:cubicBezTo>
                <a:cubicBezTo>
                  <a:pt x="126431" y="157891"/>
                  <a:pt x="125918" y="161486"/>
                  <a:pt x="125690" y="165119"/>
                </a:cubicBezTo>
                <a:cubicBezTo>
                  <a:pt x="125347" y="166641"/>
                  <a:pt x="125081" y="168182"/>
                  <a:pt x="124910" y="169722"/>
                </a:cubicBezTo>
                <a:lnTo>
                  <a:pt x="124910" y="169684"/>
                </a:lnTo>
                <a:cubicBezTo>
                  <a:pt x="124625" y="165671"/>
                  <a:pt x="124796" y="161619"/>
                  <a:pt x="125423" y="157644"/>
                </a:cubicBezTo>
                <a:cubicBezTo>
                  <a:pt x="126527" y="150664"/>
                  <a:pt x="129132" y="144196"/>
                  <a:pt x="132138" y="137844"/>
                </a:cubicBezTo>
                <a:cubicBezTo>
                  <a:pt x="137349" y="126907"/>
                  <a:pt x="143550" y="115627"/>
                  <a:pt x="142599" y="103207"/>
                </a:cubicBezTo>
                <a:close/>
                <a:moveTo>
                  <a:pt x="219177" y="168638"/>
                </a:moveTo>
                <a:cubicBezTo>
                  <a:pt x="217934" y="169351"/>
                  <a:pt x="216567" y="169786"/>
                  <a:pt x="215167" y="169786"/>
                </a:cubicBezTo>
                <a:cubicBezTo>
                  <a:pt x="214662" y="169786"/>
                  <a:pt x="214152" y="169729"/>
                  <a:pt x="213642" y="169608"/>
                </a:cubicBezTo>
                <a:cubicBezTo>
                  <a:pt x="213357" y="169437"/>
                  <a:pt x="213071" y="169266"/>
                  <a:pt x="212767" y="169114"/>
                </a:cubicBezTo>
                <a:lnTo>
                  <a:pt x="212767" y="169114"/>
                </a:lnTo>
                <a:cubicBezTo>
                  <a:pt x="212886" y="169115"/>
                  <a:pt x="213005" y="169115"/>
                  <a:pt x="213124" y="169115"/>
                </a:cubicBezTo>
                <a:cubicBezTo>
                  <a:pt x="215154" y="169115"/>
                  <a:pt x="217183" y="168962"/>
                  <a:pt x="219177" y="168638"/>
                </a:cubicBezTo>
                <a:close/>
                <a:moveTo>
                  <a:pt x="139936" y="136151"/>
                </a:moveTo>
                <a:cubicBezTo>
                  <a:pt x="138472" y="140126"/>
                  <a:pt x="136798" y="144044"/>
                  <a:pt x="135124" y="147906"/>
                </a:cubicBezTo>
                <a:cubicBezTo>
                  <a:pt x="134002" y="150492"/>
                  <a:pt x="132861" y="153136"/>
                  <a:pt x="131795" y="155818"/>
                </a:cubicBezTo>
                <a:cubicBezTo>
                  <a:pt x="129760" y="160630"/>
                  <a:pt x="127915" y="165481"/>
                  <a:pt x="126641" y="170483"/>
                </a:cubicBezTo>
                <a:cubicBezTo>
                  <a:pt x="126622" y="169095"/>
                  <a:pt x="126641" y="167706"/>
                  <a:pt x="126698" y="166318"/>
                </a:cubicBezTo>
                <a:lnTo>
                  <a:pt x="126717" y="166280"/>
                </a:lnTo>
                <a:cubicBezTo>
                  <a:pt x="126755" y="165823"/>
                  <a:pt x="126831" y="165367"/>
                  <a:pt x="126888" y="164910"/>
                </a:cubicBezTo>
                <a:cubicBezTo>
                  <a:pt x="128714" y="157435"/>
                  <a:pt x="132518" y="150302"/>
                  <a:pt x="136094" y="143626"/>
                </a:cubicBezTo>
                <a:cubicBezTo>
                  <a:pt x="137426" y="141153"/>
                  <a:pt x="138738" y="138661"/>
                  <a:pt x="139936" y="136151"/>
                </a:cubicBezTo>
                <a:close/>
                <a:moveTo>
                  <a:pt x="88009" y="169989"/>
                </a:moveTo>
                <a:cubicBezTo>
                  <a:pt x="88333" y="170217"/>
                  <a:pt x="88637" y="170464"/>
                  <a:pt x="88941" y="170730"/>
                </a:cubicBezTo>
                <a:cubicBezTo>
                  <a:pt x="88637" y="170483"/>
                  <a:pt x="88314" y="170236"/>
                  <a:pt x="87990" y="170008"/>
                </a:cubicBezTo>
                <a:lnTo>
                  <a:pt x="88009" y="169989"/>
                </a:lnTo>
                <a:close/>
                <a:moveTo>
                  <a:pt x="214574" y="170274"/>
                </a:moveTo>
                <a:cubicBezTo>
                  <a:pt x="215126" y="170390"/>
                  <a:pt x="215701" y="170440"/>
                  <a:pt x="216272" y="170440"/>
                </a:cubicBezTo>
                <a:cubicBezTo>
                  <a:pt x="216448" y="170440"/>
                  <a:pt x="216624" y="170435"/>
                  <a:pt x="216799" y="170426"/>
                </a:cubicBezTo>
                <a:lnTo>
                  <a:pt x="216799" y="170426"/>
                </a:lnTo>
                <a:cubicBezTo>
                  <a:pt x="216419" y="170692"/>
                  <a:pt x="216077" y="171016"/>
                  <a:pt x="215772" y="171377"/>
                </a:cubicBezTo>
                <a:cubicBezTo>
                  <a:pt x="215411" y="170978"/>
                  <a:pt x="214993" y="170616"/>
                  <a:pt x="214574" y="170274"/>
                </a:cubicBezTo>
                <a:close/>
                <a:moveTo>
                  <a:pt x="145624" y="121676"/>
                </a:moveTo>
                <a:cubicBezTo>
                  <a:pt x="144749" y="131338"/>
                  <a:pt x="141724" y="140754"/>
                  <a:pt x="137939" y="149636"/>
                </a:cubicBezTo>
                <a:cubicBezTo>
                  <a:pt x="134629" y="157378"/>
                  <a:pt x="130179" y="164815"/>
                  <a:pt x="127325" y="172785"/>
                </a:cubicBezTo>
                <a:lnTo>
                  <a:pt x="127325" y="172766"/>
                </a:lnTo>
                <a:cubicBezTo>
                  <a:pt x="128277" y="168410"/>
                  <a:pt x="129570" y="164111"/>
                  <a:pt x="131168" y="159946"/>
                </a:cubicBezTo>
                <a:cubicBezTo>
                  <a:pt x="133317" y="154392"/>
                  <a:pt x="135847" y="148971"/>
                  <a:pt x="138243" y="143512"/>
                </a:cubicBezTo>
                <a:cubicBezTo>
                  <a:pt x="141306" y="136455"/>
                  <a:pt x="144178" y="129208"/>
                  <a:pt x="145624" y="121676"/>
                </a:cubicBezTo>
                <a:close/>
                <a:moveTo>
                  <a:pt x="218397" y="170122"/>
                </a:moveTo>
                <a:lnTo>
                  <a:pt x="218397" y="170122"/>
                </a:lnTo>
                <a:cubicBezTo>
                  <a:pt x="217674" y="170864"/>
                  <a:pt x="217142" y="171777"/>
                  <a:pt x="216857" y="172785"/>
                </a:cubicBezTo>
                <a:cubicBezTo>
                  <a:pt x="216666" y="172499"/>
                  <a:pt x="216476" y="172233"/>
                  <a:pt x="216267" y="171967"/>
                </a:cubicBezTo>
                <a:cubicBezTo>
                  <a:pt x="216704" y="171339"/>
                  <a:pt x="217199" y="170787"/>
                  <a:pt x="217770" y="170274"/>
                </a:cubicBezTo>
                <a:cubicBezTo>
                  <a:pt x="217979" y="170236"/>
                  <a:pt x="218188" y="170179"/>
                  <a:pt x="218397" y="170122"/>
                </a:cubicBezTo>
                <a:close/>
                <a:moveTo>
                  <a:pt x="63398" y="159938"/>
                </a:moveTo>
                <a:cubicBezTo>
                  <a:pt x="65647" y="159938"/>
                  <a:pt x="67893" y="160103"/>
                  <a:pt x="70130" y="160440"/>
                </a:cubicBezTo>
                <a:cubicBezTo>
                  <a:pt x="69618" y="160421"/>
                  <a:pt x="69106" y="160411"/>
                  <a:pt x="68594" y="160411"/>
                </a:cubicBezTo>
                <a:cubicBezTo>
                  <a:pt x="65585" y="160411"/>
                  <a:pt x="62575" y="160747"/>
                  <a:pt x="59649" y="161429"/>
                </a:cubicBezTo>
                <a:cubicBezTo>
                  <a:pt x="52364" y="163084"/>
                  <a:pt x="45897" y="166679"/>
                  <a:pt x="39373" y="170160"/>
                </a:cubicBezTo>
                <a:cubicBezTo>
                  <a:pt x="37414" y="171206"/>
                  <a:pt x="35455" y="172195"/>
                  <a:pt x="33477" y="173070"/>
                </a:cubicBezTo>
                <a:cubicBezTo>
                  <a:pt x="36881" y="171263"/>
                  <a:pt x="40153" y="169152"/>
                  <a:pt x="43310" y="167231"/>
                </a:cubicBezTo>
                <a:cubicBezTo>
                  <a:pt x="47685" y="164549"/>
                  <a:pt x="52212" y="162019"/>
                  <a:pt x="57196" y="160706"/>
                </a:cubicBezTo>
                <a:cubicBezTo>
                  <a:pt x="58318" y="160421"/>
                  <a:pt x="59459" y="160193"/>
                  <a:pt x="60600" y="160022"/>
                </a:cubicBezTo>
                <a:lnTo>
                  <a:pt x="60619" y="160022"/>
                </a:lnTo>
                <a:cubicBezTo>
                  <a:pt x="61546" y="159966"/>
                  <a:pt x="62472" y="159938"/>
                  <a:pt x="63398" y="159938"/>
                </a:cubicBezTo>
                <a:close/>
                <a:moveTo>
                  <a:pt x="228923" y="146317"/>
                </a:moveTo>
                <a:lnTo>
                  <a:pt x="228923" y="146317"/>
                </a:lnTo>
                <a:cubicBezTo>
                  <a:pt x="219645" y="155010"/>
                  <a:pt x="207696" y="159668"/>
                  <a:pt x="197189" y="166565"/>
                </a:cubicBezTo>
                <a:cubicBezTo>
                  <a:pt x="194051" y="168600"/>
                  <a:pt x="191121" y="170940"/>
                  <a:pt x="188458" y="173565"/>
                </a:cubicBezTo>
                <a:cubicBezTo>
                  <a:pt x="198661" y="161310"/>
                  <a:pt x="214840" y="154446"/>
                  <a:pt x="228923" y="146317"/>
                </a:cubicBezTo>
                <a:close/>
                <a:moveTo>
                  <a:pt x="242934" y="135390"/>
                </a:moveTo>
                <a:lnTo>
                  <a:pt x="242934" y="135390"/>
                </a:lnTo>
                <a:cubicBezTo>
                  <a:pt x="226139" y="149389"/>
                  <a:pt x="203085" y="154943"/>
                  <a:pt x="188306" y="171681"/>
                </a:cubicBezTo>
                <a:cubicBezTo>
                  <a:pt x="187564" y="172537"/>
                  <a:pt x="186861" y="173393"/>
                  <a:pt x="186176" y="174306"/>
                </a:cubicBezTo>
                <a:cubicBezTo>
                  <a:pt x="188573" y="170540"/>
                  <a:pt x="191369" y="167059"/>
                  <a:pt x="194507" y="163883"/>
                </a:cubicBezTo>
                <a:cubicBezTo>
                  <a:pt x="200689" y="157682"/>
                  <a:pt x="208031" y="153155"/>
                  <a:pt x="215886" y="149389"/>
                </a:cubicBezTo>
                <a:cubicBezTo>
                  <a:pt x="224826" y="145052"/>
                  <a:pt x="234679" y="141172"/>
                  <a:pt x="242934" y="135390"/>
                </a:cubicBezTo>
                <a:close/>
                <a:moveTo>
                  <a:pt x="224294" y="167440"/>
                </a:moveTo>
                <a:lnTo>
                  <a:pt x="224294" y="167440"/>
                </a:lnTo>
                <a:cubicBezTo>
                  <a:pt x="222772" y="168087"/>
                  <a:pt x="221422" y="169057"/>
                  <a:pt x="220318" y="170293"/>
                </a:cubicBezTo>
                <a:cubicBezTo>
                  <a:pt x="219120" y="171624"/>
                  <a:pt x="218302" y="173241"/>
                  <a:pt x="217941" y="174991"/>
                </a:cubicBezTo>
                <a:cubicBezTo>
                  <a:pt x="217827" y="174649"/>
                  <a:pt x="217693" y="174306"/>
                  <a:pt x="217541" y="173983"/>
                </a:cubicBezTo>
                <a:cubicBezTo>
                  <a:pt x="217960" y="170807"/>
                  <a:pt x="220242" y="169038"/>
                  <a:pt x="222981" y="167801"/>
                </a:cubicBezTo>
                <a:cubicBezTo>
                  <a:pt x="223419" y="167687"/>
                  <a:pt x="223856" y="167573"/>
                  <a:pt x="224294" y="167440"/>
                </a:cubicBezTo>
                <a:close/>
                <a:moveTo>
                  <a:pt x="210428" y="169741"/>
                </a:moveTo>
                <a:lnTo>
                  <a:pt x="210428" y="169741"/>
                </a:lnTo>
                <a:cubicBezTo>
                  <a:pt x="212292" y="170198"/>
                  <a:pt x="213965" y="171263"/>
                  <a:pt x="215183" y="172766"/>
                </a:cubicBezTo>
                <a:cubicBezTo>
                  <a:pt x="215753" y="173507"/>
                  <a:pt x="216229" y="174344"/>
                  <a:pt x="216571" y="175238"/>
                </a:cubicBezTo>
                <a:cubicBezTo>
                  <a:pt x="216229" y="174611"/>
                  <a:pt x="215829" y="174002"/>
                  <a:pt x="215392" y="173450"/>
                </a:cubicBezTo>
                <a:cubicBezTo>
                  <a:pt x="214099" y="171777"/>
                  <a:pt x="212387" y="170502"/>
                  <a:pt x="210428" y="169741"/>
                </a:cubicBezTo>
                <a:close/>
                <a:moveTo>
                  <a:pt x="234812" y="170141"/>
                </a:moveTo>
                <a:lnTo>
                  <a:pt x="234812" y="170141"/>
                </a:lnTo>
                <a:cubicBezTo>
                  <a:pt x="234413" y="170978"/>
                  <a:pt x="234223" y="171891"/>
                  <a:pt x="234223" y="172804"/>
                </a:cubicBezTo>
                <a:cubicBezTo>
                  <a:pt x="234204" y="173679"/>
                  <a:pt x="234432" y="174535"/>
                  <a:pt x="234850" y="175295"/>
                </a:cubicBezTo>
                <a:cubicBezTo>
                  <a:pt x="234584" y="175295"/>
                  <a:pt x="234318" y="175295"/>
                  <a:pt x="234070" y="175333"/>
                </a:cubicBezTo>
                <a:cubicBezTo>
                  <a:pt x="233443" y="173907"/>
                  <a:pt x="233462" y="172290"/>
                  <a:pt x="234146" y="170902"/>
                </a:cubicBezTo>
                <a:lnTo>
                  <a:pt x="234812" y="170141"/>
                </a:lnTo>
                <a:close/>
                <a:moveTo>
                  <a:pt x="240956" y="163369"/>
                </a:moveTo>
                <a:cubicBezTo>
                  <a:pt x="239872" y="165481"/>
                  <a:pt x="239168" y="167744"/>
                  <a:pt x="239358" y="170331"/>
                </a:cubicBezTo>
                <a:cubicBezTo>
                  <a:pt x="239491" y="172119"/>
                  <a:pt x="240043" y="173869"/>
                  <a:pt x="240956" y="175429"/>
                </a:cubicBezTo>
                <a:cubicBezTo>
                  <a:pt x="238616" y="172366"/>
                  <a:pt x="238141" y="168296"/>
                  <a:pt x="239682" y="164777"/>
                </a:cubicBezTo>
                <a:lnTo>
                  <a:pt x="240956" y="163369"/>
                </a:lnTo>
                <a:close/>
                <a:moveTo>
                  <a:pt x="235492" y="170338"/>
                </a:moveTo>
                <a:lnTo>
                  <a:pt x="235492" y="170338"/>
                </a:lnTo>
                <a:cubicBezTo>
                  <a:pt x="235203" y="172176"/>
                  <a:pt x="235795" y="174040"/>
                  <a:pt x="237057" y="175543"/>
                </a:cubicBezTo>
                <a:cubicBezTo>
                  <a:pt x="236733" y="175467"/>
                  <a:pt x="236391" y="175410"/>
                  <a:pt x="236049" y="175371"/>
                </a:cubicBezTo>
                <a:cubicBezTo>
                  <a:pt x="234821" y="173995"/>
                  <a:pt x="234867" y="172145"/>
                  <a:pt x="235492" y="170338"/>
                </a:cubicBezTo>
                <a:close/>
                <a:moveTo>
                  <a:pt x="233176" y="172024"/>
                </a:moveTo>
                <a:lnTo>
                  <a:pt x="233176" y="172024"/>
                </a:lnTo>
                <a:cubicBezTo>
                  <a:pt x="232834" y="173127"/>
                  <a:pt x="232853" y="174325"/>
                  <a:pt x="233272" y="175429"/>
                </a:cubicBezTo>
                <a:cubicBezTo>
                  <a:pt x="232986" y="175467"/>
                  <a:pt x="232701" y="175524"/>
                  <a:pt x="232416" y="175600"/>
                </a:cubicBezTo>
                <a:cubicBezTo>
                  <a:pt x="232206" y="174649"/>
                  <a:pt x="232263" y="173660"/>
                  <a:pt x="232587" y="172728"/>
                </a:cubicBezTo>
                <a:lnTo>
                  <a:pt x="232568" y="172728"/>
                </a:lnTo>
                <a:lnTo>
                  <a:pt x="233176" y="172024"/>
                </a:lnTo>
                <a:close/>
                <a:moveTo>
                  <a:pt x="236311" y="169948"/>
                </a:moveTo>
                <a:cubicBezTo>
                  <a:pt x="236258" y="170392"/>
                  <a:pt x="236258" y="170837"/>
                  <a:pt x="236277" y="171282"/>
                </a:cubicBezTo>
                <a:cubicBezTo>
                  <a:pt x="236372" y="172937"/>
                  <a:pt x="236981" y="174535"/>
                  <a:pt x="238046" y="175809"/>
                </a:cubicBezTo>
                <a:cubicBezTo>
                  <a:pt x="237894" y="175752"/>
                  <a:pt x="237722" y="175695"/>
                  <a:pt x="237551" y="175657"/>
                </a:cubicBezTo>
                <a:cubicBezTo>
                  <a:pt x="236147" y="174063"/>
                  <a:pt x="235784" y="171940"/>
                  <a:pt x="236311" y="169948"/>
                </a:cubicBezTo>
                <a:close/>
                <a:moveTo>
                  <a:pt x="211493" y="161562"/>
                </a:moveTo>
                <a:lnTo>
                  <a:pt x="211493" y="161562"/>
                </a:lnTo>
                <a:cubicBezTo>
                  <a:pt x="207993" y="164035"/>
                  <a:pt x="204360" y="166337"/>
                  <a:pt x="200803" y="168733"/>
                </a:cubicBezTo>
                <a:cubicBezTo>
                  <a:pt x="200708" y="168771"/>
                  <a:pt x="200613" y="168828"/>
                  <a:pt x="200556" y="168904"/>
                </a:cubicBezTo>
                <a:cubicBezTo>
                  <a:pt x="198292" y="170426"/>
                  <a:pt x="196067" y="172005"/>
                  <a:pt x="193917" y="173717"/>
                </a:cubicBezTo>
                <a:cubicBezTo>
                  <a:pt x="192966" y="174478"/>
                  <a:pt x="192015" y="175257"/>
                  <a:pt x="191121" y="176094"/>
                </a:cubicBezTo>
                <a:cubicBezTo>
                  <a:pt x="195116" y="172138"/>
                  <a:pt x="199738" y="168904"/>
                  <a:pt x="204474" y="165899"/>
                </a:cubicBezTo>
                <a:cubicBezTo>
                  <a:pt x="206795" y="164416"/>
                  <a:pt x="209153" y="162989"/>
                  <a:pt x="211493" y="161562"/>
                </a:cubicBezTo>
                <a:close/>
                <a:moveTo>
                  <a:pt x="232035" y="173374"/>
                </a:moveTo>
                <a:cubicBezTo>
                  <a:pt x="231788" y="174154"/>
                  <a:pt x="231731" y="174972"/>
                  <a:pt x="231883" y="175752"/>
                </a:cubicBezTo>
                <a:cubicBezTo>
                  <a:pt x="231579" y="175847"/>
                  <a:pt x="231274" y="175961"/>
                  <a:pt x="230970" y="176094"/>
                </a:cubicBezTo>
                <a:cubicBezTo>
                  <a:pt x="230894" y="175581"/>
                  <a:pt x="230932" y="175029"/>
                  <a:pt x="231084" y="174535"/>
                </a:cubicBezTo>
                <a:lnTo>
                  <a:pt x="231084" y="174516"/>
                </a:lnTo>
                <a:cubicBezTo>
                  <a:pt x="231388" y="174135"/>
                  <a:pt x="231712" y="173755"/>
                  <a:pt x="232035" y="173374"/>
                </a:cubicBezTo>
                <a:close/>
                <a:moveTo>
                  <a:pt x="238388" y="166165"/>
                </a:moveTo>
                <a:lnTo>
                  <a:pt x="238388" y="166165"/>
                </a:lnTo>
                <a:cubicBezTo>
                  <a:pt x="237456" y="169970"/>
                  <a:pt x="238616" y="173983"/>
                  <a:pt x="241431" y="176684"/>
                </a:cubicBezTo>
                <a:cubicBezTo>
                  <a:pt x="240880" y="176532"/>
                  <a:pt x="240347" y="176380"/>
                  <a:pt x="239796" y="176265"/>
                </a:cubicBezTo>
                <a:lnTo>
                  <a:pt x="239815" y="176246"/>
                </a:lnTo>
                <a:cubicBezTo>
                  <a:pt x="237798" y="174877"/>
                  <a:pt x="236828" y="172442"/>
                  <a:pt x="237114" y="169836"/>
                </a:cubicBezTo>
                <a:cubicBezTo>
                  <a:pt x="237228" y="168714"/>
                  <a:pt x="237532" y="167630"/>
                  <a:pt x="237989" y="166622"/>
                </a:cubicBezTo>
                <a:lnTo>
                  <a:pt x="238388" y="166165"/>
                </a:lnTo>
                <a:close/>
                <a:moveTo>
                  <a:pt x="228231" y="167021"/>
                </a:moveTo>
                <a:lnTo>
                  <a:pt x="228231" y="167021"/>
                </a:lnTo>
                <a:cubicBezTo>
                  <a:pt x="227014" y="167573"/>
                  <a:pt x="225834" y="168201"/>
                  <a:pt x="224712" y="168923"/>
                </a:cubicBezTo>
                <a:lnTo>
                  <a:pt x="224693" y="168904"/>
                </a:lnTo>
                <a:cubicBezTo>
                  <a:pt x="221859" y="170730"/>
                  <a:pt x="219443" y="173469"/>
                  <a:pt x="218645" y="176703"/>
                </a:cubicBezTo>
                <a:cubicBezTo>
                  <a:pt x="218645" y="174268"/>
                  <a:pt x="219634" y="171948"/>
                  <a:pt x="221384" y="170236"/>
                </a:cubicBezTo>
                <a:cubicBezTo>
                  <a:pt x="223229" y="168410"/>
                  <a:pt x="225682" y="167421"/>
                  <a:pt x="228231" y="167021"/>
                </a:cubicBezTo>
                <a:close/>
                <a:moveTo>
                  <a:pt x="34066" y="170673"/>
                </a:moveTo>
                <a:lnTo>
                  <a:pt x="34066" y="170673"/>
                </a:lnTo>
                <a:cubicBezTo>
                  <a:pt x="29178" y="173603"/>
                  <a:pt x="24137" y="176170"/>
                  <a:pt x="18412" y="176741"/>
                </a:cubicBezTo>
                <a:cubicBezTo>
                  <a:pt x="20657" y="176208"/>
                  <a:pt x="22863" y="175562"/>
                  <a:pt x="25050" y="174801"/>
                </a:cubicBezTo>
                <a:cubicBezTo>
                  <a:pt x="28170" y="173717"/>
                  <a:pt x="31137" y="172252"/>
                  <a:pt x="34066" y="170673"/>
                </a:cubicBezTo>
                <a:close/>
                <a:moveTo>
                  <a:pt x="125967" y="176704"/>
                </a:moveTo>
                <a:cubicBezTo>
                  <a:pt x="125971" y="176729"/>
                  <a:pt x="125975" y="176754"/>
                  <a:pt x="125975" y="176779"/>
                </a:cubicBezTo>
                <a:cubicBezTo>
                  <a:pt x="125994" y="176817"/>
                  <a:pt x="125994" y="176855"/>
                  <a:pt x="126013" y="176893"/>
                </a:cubicBezTo>
                <a:lnTo>
                  <a:pt x="125994" y="176969"/>
                </a:lnTo>
                <a:cubicBezTo>
                  <a:pt x="125980" y="176883"/>
                  <a:pt x="125976" y="176798"/>
                  <a:pt x="125967" y="176704"/>
                </a:cubicBezTo>
                <a:close/>
                <a:moveTo>
                  <a:pt x="70133" y="162407"/>
                </a:moveTo>
                <a:cubicBezTo>
                  <a:pt x="75789" y="162407"/>
                  <a:pt x="81332" y="163824"/>
                  <a:pt x="85651" y="167288"/>
                </a:cubicBezTo>
                <a:cubicBezTo>
                  <a:pt x="83064" y="165747"/>
                  <a:pt x="80249" y="164682"/>
                  <a:pt x="77301" y="164092"/>
                </a:cubicBezTo>
                <a:cubicBezTo>
                  <a:pt x="77110" y="164054"/>
                  <a:pt x="76939" y="164016"/>
                  <a:pt x="76749" y="163978"/>
                </a:cubicBezTo>
                <a:cubicBezTo>
                  <a:pt x="75122" y="163655"/>
                  <a:pt x="73494" y="163507"/>
                  <a:pt x="71872" y="163507"/>
                </a:cubicBezTo>
                <a:cubicBezTo>
                  <a:pt x="67767" y="163507"/>
                  <a:pt x="63701" y="164454"/>
                  <a:pt x="59802" y="165899"/>
                </a:cubicBezTo>
                <a:cubicBezTo>
                  <a:pt x="50748" y="169266"/>
                  <a:pt x="41789" y="175467"/>
                  <a:pt x="32145" y="177007"/>
                </a:cubicBezTo>
                <a:cubicBezTo>
                  <a:pt x="34409" y="176284"/>
                  <a:pt x="36596" y="175333"/>
                  <a:pt x="38688" y="174211"/>
                </a:cubicBezTo>
                <a:cubicBezTo>
                  <a:pt x="44756" y="171035"/>
                  <a:pt x="50405" y="167174"/>
                  <a:pt x="56891" y="164815"/>
                </a:cubicBezTo>
                <a:cubicBezTo>
                  <a:pt x="60995" y="163317"/>
                  <a:pt x="65600" y="162407"/>
                  <a:pt x="70133" y="162407"/>
                </a:cubicBezTo>
                <a:close/>
                <a:moveTo>
                  <a:pt x="54894" y="160935"/>
                </a:moveTo>
                <a:lnTo>
                  <a:pt x="54894" y="160935"/>
                </a:lnTo>
                <a:cubicBezTo>
                  <a:pt x="51699" y="162038"/>
                  <a:pt x="48598" y="163464"/>
                  <a:pt x="45688" y="165176"/>
                </a:cubicBezTo>
                <a:cubicBezTo>
                  <a:pt x="36880" y="170287"/>
                  <a:pt x="28417" y="176668"/>
                  <a:pt x="17939" y="177065"/>
                </a:cubicBezTo>
                <a:lnTo>
                  <a:pt x="17939" y="177065"/>
                </a:lnTo>
                <a:cubicBezTo>
                  <a:pt x="27245" y="176683"/>
                  <a:pt x="35032" y="170373"/>
                  <a:pt x="42854" y="165842"/>
                </a:cubicBezTo>
                <a:cubicBezTo>
                  <a:pt x="46601" y="163636"/>
                  <a:pt x="50652" y="161981"/>
                  <a:pt x="54894" y="160935"/>
                </a:cubicBezTo>
                <a:close/>
                <a:moveTo>
                  <a:pt x="17279" y="177082"/>
                </a:moveTo>
                <a:lnTo>
                  <a:pt x="17279" y="177082"/>
                </a:lnTo>
                <a:cubicBezTo>
                  <a:pt x="17251" y="177083"/>
                  <a:pt x="17223" y="177083"/>
                  <a:pt x="17195" y="177083"/>
                </a:cubicBezTo>
                <a:lnTo>
                  <a:pt x="17138" y="177083"/>
                </a:lnTo>
                <a:cubicBezTo>
                  <a:pt x="17185" y="177083"/>
                  <a:pt x="17232" y="177083"/>
                  <a:pt x="17279" y="177082"/>
                </a:cubicBezTo>
                <a:close/>
                <a:moveTo>
                  <a:pt x="177388" y="132480"/>
                </a:moveTo>
                <a:cubicBezTo>
                  <a:pt x="172728" y="139727"/>
                  <a:pt x="163237" y="143911"/>
                  <a:pt x="156256" y="148400"/>
                </a:cubicBezTo>
                <a:cubicBezTo>
                  <a:pt x="147221" y="154220"/>
                  <a:pt x="138738" y="161087"/>
                  <a:pt x="132404" y="169855"/>
                </a:cubicBezTo>
                <a:cubicBezTo>
                  <a:pt x="130749" y="172157"/>
                  <a:pt x="129266" y="174573"/>
                  <a:pt x="127991" y="177083"/>
                </a:cubicBezTo>
                <a:cubicBezTo>
                  <a:pt x="128543" y="175676"/>
                  <a:pt x="129170" y="174287"/>
                  <a:pt x="129836" y="172918"/>
                </a:cubicBezTo>
                <a:cubicBezTo>
                  <a:pt x="138186" y="157283"/>
                  <a:pt x="155952" y="147582"/>
                  <a:pt x="170351" y="138148"/>
                </a:cubicBezTo>
                <a:lnTo>
                  <a:pt x="170332" y="138148"/>
                </a:lnTo>
                <a:cubicBezTo>
                  <a:pt x="172861" y="136474"/>
                  <a:pt x="175372" y="134686"/>
                  <a:pt x="177388" y="132480"/>
                </a:cubicBezTo>
                <a:close/>
                <a:moveTo>
                  <a:pt x="65051" y="161924"/>
                </a:moveTo>
                <a:lnTo>
                  <a:pt x="65051" y="161924"/>
                </a:lnTo>
                <a:cubicBezTo>
                  <a:pt x="56130" y="163407"/>
                  <a:pt x="48275" y="168220"/>
                  <a:pt x="40438" y="172652"/>
                </a:cubicBezTo>
                <a:cubicBezTo>
                  <a:pt x="36748" y="174744"/>
                  <a:pt x="32830" y="176570"/>
                  <a:pt x="28721" y="177350"/>
                </a:cubicBezTo>
                <a:cubicBezTo>
                  <a:pt x="28396" y="177362"/>
                  <a:pt x="28071" y="177368"/>
                  <a:pt x="27746" y="177368"/>
                </a:cubicBezTo>
                <a:cubicBezTo>
                  <a:pt x="27044" y="177368"/>
                  <a:pt x="26342" y="177339"/>
                  <a:pt x="25640" y="177274"/>
                </a:cubicBezTo>
                <a:cubicBezTo>
                  <a:pt x="28360" y="176551"/>
                  <a:pt x="31023" y="175581"/>
                  <a:pt x="33572" y="174420"/>
                </a:cubicBezTo>
                <a:cubicBezTo>
                  <a:pt x="40153" y="171453"/>
                  <a:pt x="46240" y="167421"/>
                  <a:pt x="52973" y="164777"/>
                </a:cubicBezTo>
                <a:cubicBezTo>
                  <a:pt x="56834" y="163255"/>
                  <a:pt x="60905" y="162285"/>
                  <a:pt x="65051" y="161924"/>
                </a:cubicBezTo>
                <a:close/>
                <a:moveTo>
                  <a:pt x="230410" y="175386"/>
                </a:moveTo>
                <a:cubicBezTo>
                  <a:pt x="230360" y="175712"/>
                  <a:pt x="230344" y="176056"/>
                  <a:pt x="230380" y="176399"/>
                </a:cubicBezTo>
                <a:cubicBezTo>
                  <a:pt x="230114" y="176532"/>
                  <a:pt x="229829" y="176684"/>
                  <a:pt x="229562" y="176855"/>
                </a:cubicBezTo>
                <a:cubicBezTo>
                  <a:pt x="229315" y="177007"/>
                  <a:pt x="229068" y="177197"/>
                  <a:pt x="228840" y="177369"/>
                </a:cubicBezTo>
                <a:cubicBezTo>
                  <a:pt x="229363" y="176714"/>
                  <a:pt x="229869" y="176041"/>
                  <a:pt x="230410" y="175386"/>
                </a:cubicBezTo>
                <a:close/>
                <a:moveTo>
                  <a:pt x="245673" y="158063"/>
                </a:moveTo>
                <a:lnTo>
                  <a:pt x="245673" y="158063"/>
                </a:lnTo>
                <a:cubicBezTo>
                  <a:pt x="244304" y="162209"/>
                  <a:pt x="244075" y="166641"/>
                  <a:pt x="245045" y="170902"/>
                </a:cubicBezTo>
                <a:cubicBezTo>
                  <a:pt x="245597" y="173355"/>
                  <a:pt x="246472" y="175714"/>
                  <a:pt x="247651" y="177939"/>
                </a:cubicBezTo>
                <a:cubicBezTo>
                  <a:pt x="245540" y="175181"/>
                  <a:pt x="244113" y="171986"/>
                  <a:pt x="243771" y="168277"/>
                </a:cubicBezTo>
                <a:lnTo>
                  <a:pt x="243752" y="168277"/>
                </a:lnTo>
                <a:cubicBezTo>
                  <a:pt x="243429" y="164758"/>
                  <a:pt x="244094" y="161220"/>
                  <a:pt x="245673" y="158063"/>
                </a:cubicBezTo>
                <a:close/>
                <a:moveTo>
                  <a:pt x="241717" y="162704"/>
                </a:moveTo>
                <a:cubicBezTo>
                  <a:pt x="241108" y="165005"/>
                  <a:pt x="241184" y="167535"/>
                  <a:pt x="241736" y="169894"/>
                </a:cubicBezTo>
                <a:cubicBezTo>
                  <a:pt x="242287" y="172309"/>
                  <a:pt x="243143" y="174649"/>
                  <a:pt x="244304" y="176855"/>
                </a:cubicBezTo>
                <a:cubicBezTo>
                  <a:pt x="244532" y="177293"/>
                  <a:pt x="244798" y="177711"/>
                  <a:pt x="245102" y="178110"/>
                </a:cubicBezTo>
                <a:cubicBezTo>
                  <a:pt x="244703" y="177920"/>
                  <a:pt x="244304" y="177749"/>
                  <a:pt x="243904" y="177578"/>
                </a:cubicBezTo>
                <a:lnTo>
                  <a:pt x="243904" y="177559"/>
                </a:lnTo>
                <a:cubicBezTo>
                  <a:pt x="239453" y="174192"/>
                  <a:pt x="239225" y="167668"/>
                  <a:pt x="241717" y="162704"/>
                </a:cubicBezTo>
                <a:close/>
                <a:moveTo>
                  <a:pt x="56682" y="168010"/>
                </a:moveTo>
                <a:cubicBezTo>
                  <a:pt x="48586" y="172210"/>
                  <a:pt x="39592" y="178834"/>
                  <a:pt x="30231" y="178834"/>
                </a:cubicBezTo>
                <a:cubicBezTo>
                  <a:pt x="29036" y="178834"/>
                  <a:pt x="27835" y="178726"/>
                  <a:pt x="26629" y="178491"/>
                </a:cubicBezTo>
                <a:lnTo>
                  <a:pt x="26629" y="178491"/>
                </a:lnTo>
                <a:cubicBezTo>
                  <a:pt x="26846" y="178496"/>
                  <a:pt x="27063" y="178499"/>
                  <a:pt x="27279" y="178499"/>
                </a:cubicBezTo>
                <a:cubicBezTo>
                  <a:pt x="37487" y="178499"/>
                  <a:pt x="46833" y="172431"/>
                  <a:pt x="55978" y="168315"/>
                </a:cubicBezTo>
                <a:lnTo>
                  <a:pt x="56682" y="168010"/>
                </a:lnTo>
                <a:close/>
                <a:moveTo>
                  <a:pt x="243752" y="161182"/>
                </a:moveTo>
                <a:lnTo>
                  <a:pt x="243752" y="161182"/>
                </a:lnTo>
                <a:cubicBezTo>
                  <a:pt x="242002" y="167136"/>
                  <a:pt x="243067" y="173964"/>
                  <a:pt x="246833" y="178909"/>
                </a:cubicBezTo>
                <a:lnTo>
                  <a:pt x="246795" y="178890"/>
                </a:lnTo>
                <a:cubicBezTo>
                  <a:pt x="242592" y="173964"/>
                  <a:pt x="241565" y="167116"/>
                  <a:pt x="243752" y="161182"/>
                </a:cubicBezTo>
                <a:close/>
                <a:moveTo>
                  <a:pt x="227736" y="167953"/>
                </a:moveTo>
                <a:lnTo>
                  <a:pt x="227736" y="167953"/>
                </a:lnTo>
                <a:cubicBezTo>
                  <a:pt x="223951" y="170787"/>
                  <a:pt x="221003" y="174592"/>
                  <a:pt x="219215" y="178947"/>
                </a:cubicBezTo>
                <a:cubicBezTo>
                  <a:pt x="219063" y="173964"/>
                  <a:pt x="223076" y="170274"/>
                  <a:pt x="227318" y="168163"/>
                </a:cubicBezTo>
                <a:cubicBezTo>
                  <a:pt x="227451" y="168087"/>
                  <a:pt x="227584" y="168029"/>
                  <a:pt x="227736" y="167953"/>
                </a:cubicBezTo>
                <a:close/>
                <a:moveTo>
                  <a:pt x="265474" y="133050"/>
                </a:moveTo>
                <a:cubicBezTo>
                  <a:pt x="266482" y="135124"/>
                  <a:pt x="267528" y="137178"/>
                  <a:pt x="268612" y="139175"/>
                </a:cubicBezTo>
                <a:cubicBezTo>
                  <a:pt x="269069" y="140012"/>
                  <a:pt x="269525" y="140868"/>
                  <a:pt x="270001" y="141705"/>
                </a:cubicBezTo>
                <a:cubicBezTo>
                  <a:pt x="273520" y="148647"/>
                  <a:pt x="276772" y="155685"/>
                  <a:pt x="279321" y="163122"/>
                </a:cubicBezTo>
                <a:cubicBezTo>
                  <a:pt x="281147" y="168486"/>
                  <a:pt x="282650" y="173964"/>
                  <a:pt x="283829" y="179518"/>
                </a:cubicBezTo>
                <a:cubicBezTo>
                  <a:pt x="281128" y="170768"/>
                  <a:pt x="277096" y="162513"/>
                  <a:pt x="273501" y="154068"/>
                </a:cubicBezTo>
                <a:cubicBezTo>
                  <a:pt x="273025" y="151824"/>
                  <a:pt x="272416" y="149636"/>
                  <a:pt x="271656" y="147468"/>
                </a:cubicBezTo>
                <a:cubicBezTo>
                  <a:pt x="269925" y="142523"/>
                  <a:pt x="267623" y="137824"/>
                  <a:pt x="265474" y="133050"/>
                </a:cubicBezTo>
                <a:close/>
                <a:moveTo>
                  <a:pt x="53430" y="170921"/>
                </a:moveTo>
                <a:lnTo>
                  <a:pt x="53201" y="171092"/>
                </a:lnTo>
                <a:cubicBezTo>
                  <a:pt x="50310" y="173412"/>
                  <a:pt x="47609" y="175885"/>
                  <a:pt x="44185" y="177426"/>
                </a:cubicBezTo>
                <a:cubicBezTo>
                  <a:pt x="40897" y="178902"/>
                  <a:pt x="37329" y="179660"/>
                  <a:pt x="33744" y="179660"/>
                </a:cubicBezTo>
                <a:cubicBezTo>
                  <a:pt x="32849" y="179660"/>
                  <a:pt x="31954" y="179613"/>
                  <a:pt x="31061" y="179518"/>
                </a:cubicBezTo>
                <a:cubicBezTo>
                  <a:pt x="38860" y="179423"/>
                  <a:pt x="46582" y="174782"/>
                  <a:pt x="53315" y="170978"/>
                </a:cubicBezTo>
                <a:lnTo>
                  <a:pt x="53430" y="170921"/>
                </a:lnTo>
                <a:close/>
                <a:moveTo>
                  <a:pt x="179347" y="129931"/>
                </a:moveTo>
                <a:cubicBezTo>
                  <a:pt x="176513" y="139670"/>
                  <a:pt x="167574" y="145718"/>
                  <a:pt x="158976" y="150416"/>
                </a:cubicBezTo>
                <a:cubicBezTo>
                  <a:pt x="154202" y="153041"/>
                  <a:pt x="149314" y="155514"/>
                  <a:pt x="144920" y="158766"/>
                </a:cubicBezTo>
                <a:cubicBezTo>
                  <a:pt x="140906" y="161734"/>
                  <a:pt x="137464" y="165367"/>
                  <a:pt x="134496" y="169361"/>
                </a:cubicBezTo>
                <a:cubicBezTo>
                  <a:pt x="132632" y="171891"/>
                  <a:pt x="130939" y="174535"/>
                  <a:pt x="129399" y="177274"/>
                </a:cubicBezTo>
                <a:cubicBezTo>
                  <a:pt x="128885" y="178110"/>
                  <a:pt x="128391" y="178947"/>
                  <a:pt x="127934" y="179803"/>
                </a:cubicBezTo>
                <a:cubicBezTo>
                  <a:pt x="131662" y="171586"/>
                  <a:pt x="137521" y="164492"/>
                  <a:pt x="144254" y="158481"/>
                </a:cubicBezTo>
                <a:cubicBezTo>
                  <a:pt x="148781" y="154468"/>
                  <a:pt x="153726" y="150930"/>
                  <a:pt x="158786" y="147639"/>
                </a:cubicBezTo>
                <a:cubicBezTo>
                  <a:pt x="163427" y="144634"/>
                  <a:pt x="168410" y="142104"/>
                  <a:pt x="172671" y="138547"/>
                </a:cubicBezTo>
                <a:cubicBezTo>
                  <a:pt x="175372" y="136284"/>
                  <a:pt x="177731" y="133507"/>
                  <a:pt x="179100" y="130311"/>
                </a:cubicBezTo>
                <a:cubicBezTo>
                  <a:pt x="179176" y="130197"/>
                  <a:pt x="179252" y="130064"/>
                  <a:pt x="179347" y="129931"/>
                </a:cubicBezTo>
                <a:close/>
                <a:moveTo>
                  <a:pt x="29216" y="180526"/>
                </a:moveTo>
                <a:lnTo>
                  <a:pt x="29444" y="180564"/>
                </a:lnTo>
                <a:lnTo>
                  <a:pt x="29653" y="180659"/>
                </a:lnTo>
                <a:cubicBezTo>
                  <a:pt x="29749" y="180716"/>
                  <a:pt x="29844" y="180792"/>
                  <a:pt x="29920" y="180868"/>
                </a:cubicBezTo>
                <a:lnTo>
                  <a:pt x="29216" y="180526"/>
                </a:lnTo>
                <a:close/>
                <a:moveTo>
                  <a:pt x="250771" y="181021"/>
                </a:moveTo>
                <a:lnTo>
                  <a:pt x="251056" y="181306"/>
                </a:lnTo>
                <a:lnTo>
                  <a:pt x="251056" y="181306"/>
                </a:lnTo>
                <a:lnTo>
                  <a:pt x="250866" y="181173"/>
                </a:lnTo>
                <a:cubicBezTo>
                  <a:pt x="250828" y="181116"/>
                  <a:pt x="250790" y="181078"/>
                  <a:pt x="250771" y="181021"/>
                </a:cubicBezTo>
                <a:close/>
                <a:moveTo>
                  <a:pt x="54476" y="171111"/>
                </a:moveTo>
                <a:cubicBezTo>
                  <a:pt x="51432" y="174554"/>
                  <a:pt x="48370" y="177977"/>
                  <a:pt x="44147" y="180032"/>
                </a:cubicBezTo>
                <a:cubicBezTo>
                  <a:pt x="41854" y="181152"/>
                  <a:pt x="39567" y="181606"/>
                  <a:pt x="37284" y="181606"/>
                </a:cubicBezTo>
                <a:cubicBezTo>
                  <a:pt x="35345" y="181606"/>
                  <a:pt x="33410" y="181279"/>
                  <a:pt x="31479" y="180754"/>
                </a:cubicBezTo>
                <a:lnTo>
                  <a:pt x="31479" y="180754"/>
                </a:lnTo>
                <a:cubicBezTo>
                  <a:pt x="31996" y="180784"/>
                  <a:pt x="32513" y="180799"/>
                  <a:pt x="33030" y="180799"/>
                </a:cubicBezTo>
                <a:cubicBezTo>
                  <a:pt x="36161" y="180799"/>
                  <a:pt x="39273" y="180256"/>
                  <a:pt x="42245" y="179195"/>
                </a:cubicBezTo>
                <a:cubicBezTo>
                  <a:pt x="45441" y="178053"/>
                  <a:pt x="48256" y="176265"/>
                  <a:pt x="50843" y="174078"/>
                </a:cubicBezTo>
                <a:cubicBezTo>
                  <a:pt x="52079" y="173051"/>
                  <a:pt x="53258" y="172043"/>
                  <a:pt x="54476" y="171111"/>
                </a:cubicBezTo>
                <a:close/>
                <a:moveTo>
                  <a:pt x="232263" y="166869"/>
                </a:moveTo>
                <a:lnTo>
                  <a:pt x="232263" y="166869"/>
                </a:lnTo>
                <a:cubicBezTo>
                  <a:pt x="226424" y="170826"/>
                  <a:pt x="221269" y="175695"/>
                  <a:pt x="218797" y="182086"/>
                </a:cubicBezTo>
                <a:lnTo>
                  <a:pt x="218797" y="181934"/>
                </a:lnTo>
                <a:cubicBezTo>
                  <a:pt x="218797" y="181762"/>
                  <a:pt x="218816" y="181572"/>
                  <a:pt x="218816" y="181382"/>
                </a:cubicBezTo>
                <a:cubicBezTo>
                  <a:pt x="218930" y="181040"/>
                  <a:pt x="219063" y="180697"/>
                  <a:pt x="219196" y="180355"/>
                </a:cubicBezTo>
                <a:cubicBezTo>
                  <a:pt x="219253" y="180260"/>
                  <a:pt x="219291" y="180165"/>
                  <a:pt x="219310" y="180051"/>
                </a:cubicBezTo>
                <a:cubicBezTo>
                  <a:pt x="220585" y="176722"/>
                  <a:pt x="222544" y="173698"/>
                  <a:pt x="225016" y="171149"/>
                </a:cubicBezTo>
                <a:cubicBezTo>
                  <a:pt x="226595" y="169551"/>
                  <a:pt x="228383" y="168182"/>
                  <a:pt x="230361" y="167078"/>
                </a:cubicBezTo>
                <a:cubicBezTo>
                  <a:pt x="230989" y="167078"/>
                  <a:pt x="231636" y="167002"/>
                  <a:pt x="232263" y="166869"/>
                </a:cubicBezTo>
                <a:close/>
                <a:moveTo>
                  <a:pt x="180850" y="121676"/>
                </a:moveTo>
                <a:cubicBezTo>
                  <a:pt x="181573" y="122627"/>
                  <a:pt x="182125" y="123711"/>
                  <a:pt x="182467" y="124852"/>
                </a:cubicBezTo>
                <a:cubicBezTo>
                  <a:pt x="183532" y="128428"/>
                  <a:pt x="182581" y="132327"/>
                  <a:pt x="180812" y="135504"/>
                </a:cubicBezTo>
                <a:cubicBezTo>
                  <a:pt x="177369" y="141667"/>
                  <a:pt x="170959" y="146194"/>
                  <a:pt x="165405" y="150302"/>
                </a:cubicBezTo>
                <a:cubicBezTo>
                  <a:pt x="154734" y="158253"/>
                  <a:pt x="143322" y="165290"/>
                  <a:pt x="134135" y="175029"/>
                </a:cubicBezTo>
                <a:cubicBezTo>
                  <a:pt x="131909" y="177369"/>
                  <a:pt x="129874" y="179879"/>
                  <a:pt x="128048" y="182542"/>
                </a:cubicBezTo>
                <a:cubicBezTo>
                  <a:pt x="129437" y="179746"/>
                  <a:pt x="130920" y="176988"/>
                  <a:pt x="132556" y="174306"/>
                </a:cubicBezTo>
                <a:cubicBezTo>
                  <a:pt x="135999" y="169513"/>
                  <a:pt x="140241" y="165310"/>
                  <a:pt x="145072" y="161924"/>
                </a:cubicBezTo>
                <a:cubicBezTo>
                  <a:pt x="155571" y="154563"/>
                  <a:pt x="168867" y="150511"/>
                  <a:pt x="176666" y="139765"/>
                </a:cubicBezTo>
                <a:cubicBezTo>
                  <a:pt x="180413" y="134591"/>
                  <a:pt x="182315" y="127972"/>
                  <a:pt x="180850" y="121676"/>
                </a:cubicBezTo>
                <a:close/>
                <a:moveTo>
                  <a:pt x="248869" y="153935"/>
                </a:moveTo>
                <a:lnTo>
                  <a:pt x="248869" y="153935"/>
                </a:lnTo>
                <a:cubicBezTo>
                  <a:pt x="247309" y="158025"/>
                  <a:pt x="246339" y="162266"/>
                  <a:pt x="246700" y="166698"/>
                </a:cubicBezTo>
                <a:cubicBezTo>
                  <a:pt x="247024" y="170559"/>
                  <a:pt x="248488" y="174135"/>
                  <a:pt x="250276" y="177540"/>
                </a:cubicBezTo>
                <a:cubicBezTo>
                  <a:pt x="251170" y="179290"/>
                  <a:pt x="252121" y="181002"/>
                  <a:pt x="253072" y="182714"/>
                </a:cubicBezTo>
                <a:lnTo>
                  <a:pt x="253034" y="182714"/>
                </a:lnTo>
                <a:cubicBezTo>
                  <a:pt x="252140" y="181762"/>
                  <a:pt x="251151" y="180868"/>
                  <a:pt x="250124" y="180051"/>
                </a:cubicBezTo>
                <a:cubicBezTo>
                  <a:pt x="248431" y="177483"/>
                  <a:pt x="247157" y="174668"/>
                  <a:pt x="246339" y="171700"/>
                </a:cubicBezTo>
                <a:cubicBezTo>
                  <a:pt x="244760" y="165728"/>
                  <a:pt x="245445" y="159090"/>
                  <a:pt x="248869" y="153935"/>
                </a:cubicBezTo>
                <a:close/>
                <a:moveTo>
                  <a:pt x="50633" y="176627"/>
                </a:moveTo>
                <a:lnTo>
                  <a:pt x="50633" y="176627"/>
                </a:lnTo>
                <a:cubicBezTo>
                  <a:pt x="50291" y="177217"/>
                  <a:pt x="49987" y="177806"/>
                  <a:pt x="49701" y="178434"/>
                </a:cubicBezTo>
                <a:cubicBezTo>
                  <a:pt x="46779" y="181547"/>
                  <a:pt x="42846" y="183135"/>
                  <a:pt x="38804" y="183135"/>
                </a:cubicBezTo>
                <a:cubicBezTo>
                  <a:pt x="36401" y="183135"/>
                  <a:pt x="33960" y="182574"/>
                  <a:pt x="31670" y="181439"/>
                </a:cubicBezTo>
                <a:lnTo>
                  <a:pt x="31670" y="181439"/>
                </a:lnTo>
                <a:cubicBezTo>
                  <a:pt x="32887" y="181877"/>
                  <a:pt x="34142" y="182200"/>
                  <a:pt x="35398" y="182390"/>
                </a:cubicBezTo>
                <a:cubicBezTo>
                  <a:pt x="36077" y="182490"/>
                  <a:pt x="36753" y="182538"/>
                  <a:pt x="37424" y="182538"/>
                </a:cubicBezTo>
                <a:cubicBezTo>
                  <a:pt x="39572" y="182538"/>
                  <a:pt x="41672" y="182047"/>
                  <a:pt x="43672" y="181192"/>
                </a:cubicBezTo>
                <a:cubicBezTo>
                  <a:pt x="46240" y="180108"/>
                  <a:pt x="48541" y="178491"/>
                  <a:pt x="50633" y="176627"/>
                </a:cubicBezTo>
                <a:close/>
                <a:moveTo>
                  <a:pt x="248127" y="160098"/>
                </a:moveTo>
                <a:cubicBezTo>
                  <a:pt x="247822" y="162666"/>
                  <a:pt x="247937" y="165290"/>
                  <a:pt x="248469" y="167839"/>
                </a:cubicBezTo>
                <a:cubicBezTo>
                  <a:pt x="249382" y="171967"/>
                  <a:pt x="251227" y="175809"/>
                  <a:pt x="252958" y="179632"/>
                </a:cubicBezTo>
                <a:cubicBezTo>
                  <a:pt x="253491" y="180849"/>
                  <a:pt x="254042" y="182048"/>
                  <a:pt x="254594" y="183265"/>
                </a:cubicBezTo>
                <a:cubicBezTo>
                  <a:pt x="253700" y="181648"/>
                  <a:pt x="252825" y="180051"/>
                  <a:pt x="251931" y="178434"/>
                </a:cubicBezTo>
                <a:cubicBezTo>
                  <a:pt x="249934" y="174763"/>
                  <a:pt x="248108" y="170902"/>
                  <a:pt x="247727" y="166679"/>
                </a:cubicBezTo>
                <a:cubicBezTo>
                  <a:pt x="247556" y="164473"/>
                  <a:pt x="247689" y="162266"/>
                  <a:pt x="248127" y="160098"/>
                </a:cubicBezTo>
                <a:close/>
                <a:moveTo>
                  <a:pt x="252597" y="148799"/>
                </a:moveTo>
                <a:cubicBezTo>
                  <a:pt x="252597" y="148952"/>
                  <a:pt x="252578" y="149104"/>
                  <a:pt x="252559" y="149237"/>
                </a:cubicBezTo>
                <a:lnTo>
                  <a:pt x="252540" y="149237"/>
                </a:lnTo>
                <a:cubicBezTo>
                  <a:pt x="250904" y="154087"/>
                  <a:pt x="249591" y="158957"/>
                  <a:pt x="250485" y="164339"/>
                </a:cubicBezTo>
                <a:cubicBezTo>
                  <a:pt x="251246" y="168961"/>
                  <a:pt x="252920" y="173450"/>
                  <a:pt x="254309" y="177920"/>
                </a:cubicBezTo>
                <a:lnTo>
                  <a:pt x="256211" y="184083"/>
                </a:lnTo>
                <a:lnTo>
                  <a:pt x="254632" y="180621"/>
                </a:lnTo>
                <a:cubicBezTo>
                  <a:pt x="252882" y="176760"/>
                  <a:pt x="250942" y="172899"/>
                  <a:pt x="249839" y="168771"/>
                </a:cubicBezTo>
                <a:cubicBezTo>
                  <a:pt x="247975" y="161810"/>
                  <a:pt x="249820" y="155133"/>
                  <a:pt x="252597" y="148799"/>
                </a:cubicBezTo>
                <a:close/>
                <a:moveTo>
                  <a:pt x="48865" y="180583"/>
                </a:moveTo>
                <a:cubicBezTo>
                  <a:pt x="48807" y="180678"/>
                  <a:pt x="48788" y="180773"/>
                  <a:pt x="48750" y="180868"/>
                </a:cubicBezTo>
                <a:lnTo>
                  <a:pt x="48769" y="180849"/>
                </a:lnTo>
                <a:lnTo>
                  <a:pt x="48769" y="180849"/>
                </a:lnTo>
                <a:cubicBezTo>
                  <a:pt x="46663" y="183529"/>
                  <a:pt x="43491" y="185004"/>
                  <a:pt x="40236" y="185004"/>
                </a:cubicBezTo>
                <a:cubicBezTo>
                  <a:pt x="38847" y="185004"/>
                  <a:pt x="37444" y="184735"/>
                  <a:pt x="36102" y="184178"/>
                </a:cubicBezTo>
                <a:cubicBezTo>
                  <a:pt x="35645" y="183912"/>
                  <a:pt x="35208" y="183646"/>
                  <a:pt x="34751" y="183379"/>
                </a:cubicBezTo>
                <a:lnTo>
                  <a:pt x="34751" y="183379"/>
                </a:lnTo>
                <a:cubicBezTo>
                  <a:pt x="36158" y="183803"/>
                  <a:pt x="37614" y="184010"/>
                  <a:pt x="39069" y="184010"/>
                </a:cubicBezTo>
                <a:cubicBezTo>
                  <a:pt x="42572" y="184010"/>
                  <a:pt x="46069" y="182814"/>
                  <a:pt x="48865" y="180583"/>
                </a:cubicBezTo>
                <a:close/>
                <a:moveTo>
                  <a:pt x="66858" y="178852"/>
                </a:moveTo>
                <a:cubicBezTo>
                  <a:pt x="69255" y="179195"/>
                  <a:pt x="71480" y="180374"/>
                  <a:pt x="73420" y="181972"/>
                </a:cubicBezTo>
                <a:cubicBezTo>
                  <a:pt x="71288" y="180477"/>
                  <a:pt x="68737" y="179744"/>
                  <a:pt x="66159" y="179744"/>
                </a:cubicBezTo>
                <a:cubicBezTo>
                  <a:pt x="64276" y="179744"/>
                  <a:pt x="62378" y="180136"/>
                  <a:pt x="60619" y="180907"/>
                </a:cubicBezTo>
                <a:cubicBezTo>
                  <a:pt x="58508" y="181839"/>
                  <a:pt x="56663" y="183284"/>
                  <a:pt x="55256" y="185129"/>
                </a:cubicBezTo>
                <a:cubicBezTo>
                  <a:pt x="56111" y="183665"/>
                  <a:pt x="57215" y="182390"/>
                  <a:pt x="58527" y="181325"/>
                </a:cubicBezTo>
                <a:cubicBezTo>
                  <a:pt x="61038" y="179784"/>
                  <a:pt x="63910" y="178928"/>
                  <a:pt x="66858" y="178852"/>
                </a:cubicBezTo>
                <a:close/>
                <a:moveTo>
                  <a:pt x="220509" y="154201"/>
                </a:moveTo>
                <a:cubicBezTo>
                  <a:pt x="219596" y="154848"/>
                  <a:pt x="218702" y="155495"/>
                  <a:pt x="217770" y="156103"/>
                </a:cubicBezTo>
                <a:cubicBezTo>
                  <a:pt x="212425" y="159698"/>
                  <a:pt x="206756" y="162818"/>
                  <a:pt x="201336" y="166318"/>
                </a:cubicBezTo>
                <a:cubicBezTo>
                  <a:pt x="193974" y="171073"/>
                  <a:pt x="186100" y="177426"/>
                  <a:pt x="182144" y="185605"/>
                </a:cubicBezTo>
                <a:cubicBezTo>
                  <a:pt x="182486" y="184654"/>
                  <a:pt x="182809" y="183684"/>
                  <a:pt x="183114" y="182694"/>
                </a:cubicBezTo>
                <a:cubicBezTo>
                  <a:pt x="186994" y="175695"/>
                  <a:pt x="193727" y="170198"/>
                  <a:pt x="200499" y="165956"/>
                </a:cubicBezTo>
                <a:cubicBezTo>
                  <a:pt x="207023" y="161886"/>
                  <a:pt x="214118" y="158500"/>
                  <a:pt x="220509" y="154201"/>
                </a:cubicBezTo>
                <a:close/>
                <a:moveTo>
                  <a:pt x="226082" y="185129"/>
                </a:moveTo>
                <a:lnTo>
                  <a:pt x="226120" y="185205"/>
                </a:lnTo>
                <a:cubicBezTo>
                  <a:pt x="226139" y="185281"/>
                  <a:pt x="226177" y="185357"/>
                  <a:pt x="226196" y="185453"/>
                </a:cubicBezTo>
                <a:cubicBezTo>
                  <a:pt x="226256" y="185619"/>
                  <a:pt x="226321" y="185783"/>
                  <a:pt x="226393" y="185944"/>
                </a:cubicBezTo>
                <a:lnTo>
                  <a:pt x="226393" y="185944"/>
                </a:lnTo>
                <a:cubicBezTo>
                  <a:pt x="226351" y="185862"/>
                  <a:pt x="226274" y="185804"/>
                  <a:pt x="226177" y="185776"/>
                </a:cubicBezTo>
                <a:cubicBezTo>
                  <a:pt x="226139" y="185567"/>
                  <a:pt x="226120" y="185357"/>
                  <a:pt x="226082" y="185129"/>
                </a:cubicBezTo>
                <a:close/>
                <a:moveTo>
                  <a:pt x="66288" y="185871"/>
                </a:moveTo>
                <a:cubicBezTo>
                  <a:pt x="66611" y="185871"/>
                  <a:pt x="66915" y="185890"/>
                  <a:pt x="67239" y="185909"/>
                </a:cubicBezTo>
                <a:cubicBezTo>
                  <a:pt x="66801" y="185909"/>
                  <a:pt x="66364" y="185947"/>
                  <a:pt x="65945" y="186004"/>
                </a:cubicBezTo>
                <a:cubicBezTo>
                  <a:pt x="66059" y="185947"/>
                  <a:pt x="66173" y="185909"/>
                  <a:pt x="66288" y="185871"/>
                </a:cubicBezTo>
                <a:close/>
                <a:moveTo>
                  <a:pt x="255336" y="143721"/>
                </a:moveTo>
                <a:lnTo>
                  <a:pt x="255336" y="143721"/>
                </a:lnTo>
                <a:cubicBezTo>
                  <a:pt x="254765" y="146840"/>
                  <a:pt x="254442" y="149998"/>
                  <a:pt x="254366" y="153174"/>
                </a:cubicBezTo>
                <a:cubicBezTo>
                  <a:pt x="254290" y="158044"/>
                  <a:pt x="255260" y="162571"/>
                  <a:pt x="256743" y="167174"/>
                </a:cubicBezTo>
                <a:cubicBezTo>
                  <a:pt x="258265" y="171891"/>
                  <a:pt x="259406" y="176399"/>
                  <a:pt x="259387" y="181382"/>
                </a:cubicBezTo>
                <a:cubicBezTo>
                  <a:pt x="259406" y="182980"/>
                  <a:pt x="259330" y="184578"/>
                  <a:pt x="259330" y="186175"/>
                </a:cubicBezTo>
                <a:lnTo>
                  <a:pt x="259311" y="186175"/>
                </a:lnTo>
                <a:cubicBezTo>
                  <a:pt x="257732" y="179670"/>
                  <a:pt x="256173" y="173184"/>
                  <a:pt x="254765" y="166641"/>
                </a:cubicBezTo>
                <a:cubicBezTo>
                  <a:pt x="253548" y="160954"/>
                  <a:pt x="252673" y="154962"/>
                  <a:pt x="253396" y="149199"/>
                </a:cubicBezTo>
                <a:cubicBezTo>
                  <a:pt x="254042" y="147373"/>
                  <a:pt x="254727" y="145566"/>
                  <a:pt x="255336" y="143721"/>
                </a:cubicBezTo>
                <a:close/>
                <a:moveTo>
                  <a:pt x="230737" y="182629"/>
                </a:moveTo>
                <a:cubicBezTo>
                  <a:pt x="231688" y="182629"/>
                  <a:pt x="232723" y="183246"/>
                  <a:pt x="232910" y="184197"/>
                </a:cubicBezTo>
                <a:cubicBezTo>
                  <a:pt x="233138" y="185433"/>
                  <a:pt x="231940" y="186194"/>
                  <a:pt x="230818" y="186327"/>
                </a:cubicBezTo>
                <a:cubicBezTo>
                  <a:pt x="229715" y="186061"/>
                  <a:pt x="228764" y="184825"/>
                  <a:pt x="229144" y="183646"/>
                </a:cubicBezTo>
                <a:cubicBezTo>
                  <a:pt x="229220" y="183474"/>
                  <a:pt x="229296" y="183303"/>
                  <a:pt x="229429" y="183170"/>
                </a:cubicBezTo>
                <a:lnTo>
                  <a:pt x="229429" y="183170"/>
                </a:lnTo>
                <a:cubicBezTo>
                  <a:pt x="229258" y="183531"/>
                  <a:pt x="229201" y="183931"/>
                  <a:pt x="229239" y="184330"/>
                </a:cubicBezTo>
                <a:cubicBezTo>
                  <a:pt x="229359" y="185194"/>
                  <a:pt x="230174" y="185937"/>
                  <a:pt x="230986" y="185937"/>
                </a:cubicBezTo>
                <a:cubicBezTo>
                  <a:pt x="231336" y="185937"/>
                  <a:pt x="231686" y="185798"/>
                  <a:pt x="231978" y="185472"/>
                </a:cubicBezTo>
                <a:cubicBezTo>
                  <a:pt x="232650" y="184678"/>
                  <a:pt x="231986" y="183553"/>
                  <a:pt x="231147" y="183553"/>
                </a:cubicBezTo>
                <a:cubicBezTo>
                  <a:pt x="230941" y="183553"/>
                  <a:pt x="230724" y="183621"/>
                  <a:pt x="230514" y="183779"/>
                </a:cubicBezTo>
                <a:cubicBezTo>
                  <a:pt x="230285" y="183931"/>
                  <a:pt x="230133" y="184178"/>
                  <a:pt x="230133" y="184463"/>
                </a:cubicBezTo>
                <a:cubicBezTo>
                  <a:pt x="230038" y="184292"/>
                  <a:pt x="230000" y="184121"/>
                  <a:pt x="229981" y="183931"/>
                </a:cubicBezTo>
                <a:cubicBezTo>
                  <a:pt x="229943" y="183455"/>
                  <a:pt x="230095" y="182999"/>
                  <a:pt x="230399" y="182656"/>
                </a:cubicBezTo>
                <a:cubicBezTo>
                  <a:pt x="230510" y="182638"/>
                  <a:pt x="230623" y="182629"/>
                  <a:pt x="230737" y="182629"/>
                </a:cubicBezTo>
                <a:close/>
                <a:moveTo>
                  <a:pt x="200803" y="170312"/>
                </a:moveTo>
                <a:cubicBezTo>
                  <a:pt x="200689" y="170483"/>
                  <a:pt x="200594" y="170654"/>
                  <a:pt x="200480" y="170826"/>
                </a:cubicBezTo>
                <a:lnTo>
                  <a:pt x="200461" y="170826"/>
                </a:lnTo>
                <a:cubicBezTo>
                  <a:pt x="199452" y="171681"/>
                  <a:pt x="198597" y="172709"/>
                  <a:pt x="197912" y="173850"/>
                </a:cubicBezTo>
                <a:cubicBezTo>
                  <a:pt x="195515" y="176075"/>
                  <a:pt x="192643" y="177882"/>
                  <a:pt x="190246" y="180070"/>
                </a:cubicBezTo>
                <a:cubicBezTo>
                  <a:pt x="188059" y="182067"/>
                  <a:pt x="186062" y="184273"/>
                  <a:pt x="184293" y="186670"/>
                </a:cubicBezTo>
                <a:cubicBezTo>
                  <a:pt x="187717" y="179575"/>
                  <a:pt x="194108" y="174801"/>
                  <a:pt x="200784" y="170312"/>
                </a:cubicBezTo>
                <a:close/>
                <a:moveTo>
                  <a:pt x="48199" y="182961"/>
                </a:moveTo>
                <a:lnTo>
                  <a:pt x="48199" y="182961"/>
                </a:lnTo>
                <a:cubicBezTo>
                  <a:pt x="48161" y="183094"/>
                  <a:pt x="48142" y="183227"/>
                  <a:pt x="48123" y="183360"/>
                </a:cubicBezTo>
                <a:lnTo>
                  <a:pt x="48123" y="183341"/>
                </a:lnTo>
                <a:cubicBezTo>
                  <a:pt x="46486" y="185714"/>
                  <a:pt x="43949" y="186834"/>
                  <a:pt x="41297" y="186834"/>
                </a:cubicBezTo>
                <a:cubicBezTo>
                  <a:pt x="40867" y="186834"/>
                  <a:pt x="40434" y="186804"/>
                  <a:pt x="40001" y="186746"/>
                </a:cubicBezTo>
                <a:cubicBezTo>
                  <a:pt x="39411" y="186327"/>
                  <a:pt x="38803" y="185909"/>
                  <a:pt x="38194" y="185510"/>
                </a:cubicBezTo>
                <a:lnTo>
                  <a:pt x="38194" y="185510"/>
                </a:lnTo>
                <a:cubicBezTo>
                  <a:pt x="39086" y="185763"/>
                  <a:pt x="40003" y="185895"/>
                  <a:pt x="40920" y="185895"/>
                </a:cubicBezTo>
                <a:cubicBezTo>
                  <a:pt x="41587" y="185895"/>
                  <a:pt x="42254" y="185825"/>
                  <a:pt x="42911" y="185681"/>
                </a:cubicBezTo>
                <a:cubicBezTo>
                  <a:pt x="44889" y="185281"/>
                  <a:pt x="46715" y="184330"/>
                  <a:pt x="48199" y="182961"/>
                </a:cubicBezTo>
                <a:close/>
                <a:moveTo>
                  <a:pt x="203028" y="175124"/>
                </a:moveTo>
                <a:lnTo>
                  <a:pt x="203028" y="175124"/>
                </a:lnTo>
                <a:cubicBezTo>
                  <a:pt x="198543" y="176306"/>
                  <a:pt x="198150" y="185153"/>
                  <a:pt x="203400" y="185153"/>
                </a:cubicBezTo>
                <a:cubicBezTo>
                  <a:pt x="203472" y="185153"/>
                  <a:pt x="203544" y="185151"/>
                  <a:pt x="203618" y="185148"/>
                </a:cubicBezTo>
                <a:cubicBezTo>
                  <a:pt x="206186" y="185053"/>
                  <a:pt x="208316" y="182295"/>
                  <a:pt x="207936" y="179803"/>
                </a:cubicBezTo>
                <a:cubicBezTo>
                  <a:pt x="207701" y="178197"/>
                  <a:pt x="206492" y="177379"/>
                  <a:pt x="205184" y="177379"/>
                </a:cubicBezTo>
                <a:cubicBezTo>
                  <a:pt x="204370" y="177379"/>
                  <a:pt x="203517" y="177696"/>
                  <a:pt x="202838" y="178339"/>
                </a:cubicBezTo>
                <a:cubicBezTo>
                  <a:pt x="201107" y="179956"/>
                  <a:pt x="201355" y="183322"/>
                  <a:pt x="204151" y="183455"/>
                </a:cubicBezTo>
                <a:cubicBezTo>
                  <a:pt x="204187" y="183457"/>
                  <a:pt x="204222" y="183458"/>
                  <a:pt x="204258" y="183458"/>
                </a:cubicBezTo>
                <a:cubicBezTo>
                  <a:pt x="206394" y="183458"/>
                  <a:pt x="207489" y="180674"/>
                  <a:pt x="205786" y="179271"/>
                </a:cubicBezTo>
                <a:cubicBezTo>
                  <a:pt x="205409" y="178965"/>
                  <a:pt x="204947" y="178813"/>
                  <a:pt x="204464" y="178813"/>
                </a:cubicBezTo>
                <a:cubicBezTo>
                  <a:pt x="204436" y="178813"/>
                  <a:pt x="204407" y="178813"/>
                  <a:pt x="204379" y="178814"/>
                </a:cubicBezTo>
                <a:cubicBezTo>
                  <a:pt x="204646" y="178709"/>
                  <a:pt x="204928" y="178655"/>
                  <a:pt x="205203" y="178655"/>
                </a:cubicBezTo>
                <a:cubicBezTo>
                  <a:pt x="206024" y="178655"/>
                  <a:pt x="206776" y="179143"/>
                  <a:pt x="206833" y="180241"/>
                </a:cubicBezTo>
                <a:cubicBezTo>
                  <a:pt x="206946" y="182171"/>
                  <a:pt x="205309" y="184026"/>
                  <a:pt x="203400" y="184026"/>
                </a:cubicBezTo>
                <a:cubicBezTo>
                  <a:pt x="203390" y="184026"/>
                  <a:pt x="203380" y="184026"/>
                  <a:pt x="203371" y="184026"/>
                </a:cubicBezTo>
                <a:cubicBezTo>
                  <a:pt x="198567" y="183988"/>
                  <a:pt x="200020" y="175233"/>
                  <a:pt x="204716" y="175233"/>
                </a:cubicBezTo>
                <a:cubicBezTo>
                  <a:pt x="204781" y="175233"/>
                  <a:pt x="204846" y="175235"/>
                  <a:pt x="204911" y="175238"/>
                </a:cubicBezTo>
                <a:cubicBezTo>
                  <a:pt x="204950" y="175238"/>
                  <a:pt x="204969" y="175219"/>
                  <a:pt x="204988" y="175200"/>
                </a:cubicBezTo>
                <a:cubicBezTo>
                  <a:pt x="208259" y="175885"/>
                  <a:pt x="211074" y="179176"/>
                  <a:pt x="209933" y="182618"/>
                </a:cubicBezTo>
                <a:cubicBezTo>
                  <a:pt x="209031" y="185345"/>
                  <a:pt x="206452" y="186909"/>
                  <a:pt x="203906" y="186909"/>
                </a:cubicBezTo>
                <a:cubicBezTo>
                  <a:pt x="202048" y="186909"/>
                  <a:pt x="200209" y="186076"/>
                  <a:pt x="199053" y="184254"/>
                </a:cubicBezTo>
                <a:cubicBezTo>
                  <a:pt x="198863" y="183969"/>
                  <a:pt x="198711" y="183684"/>
                  <a:pt x="198578" y="183379"/>
                </a:cubicBezTo>
                <a:cubicBezTo>
                  <a:pt x="197531" y="180336"/>
                  <a:pt x="198711" y="176494"/>
                  <a:pt x="201982" y="175352"/>
                </a:cubicBezTo>
                <a:lnTo>
                  <a:pt x="201963" y="175352"/>
                </a:lnTo>
                <a:cubicBezTo>
                  <a:pt x="202306" y="175238"/>
                  <a:pt x="202667" y="175162"/>
                  <a:pt x="203028" y="175124"/>
                </a:cubicBezTo>
                <a:close/>
                <a:moveTo>
                  <a:pt x="180103" y="116037"/>
                </a:moveTo>
                <a:cubicBezTo>
                  <a:pt x="181675" y="116037"/>
                  <a:pt x="183255" y="116480"/>
                  <a:pt x="184635" y="117415"/>
                </a:cubicBezTo>
                <a:lnTo>
                  <a:pt x="184654" y="117415"/>
                </a:lnTo>
                <a:cubicBezTo>
                  <a:pt x="188458" y="120002"/>
                  <a:pt x="188744" y="124890"/>
                  <a:pt x="187831" y="128980"/>
                </a:cubicBezTo>
                <a:cubicBezTo>
                  <a:pt x="186176" y="136436"/>
                  <a:pt x="181592" y="143131"/>
                  <a:pt x="176418" y="148628"/>
                </a:cubicBezTo>
                <a:cubicBezTo>
                  <a:pt x="165101" y="160668"/>
                  <a:pt x="149751" y="167630"/>
                  <a:pt x="137045" y="177958"/>
                </a:cubicBezTo>
                <a:cubicBezTo>
                  <a:pt x="133564" y="180773"/>
                  <a:pt x="130350" y="183893"/>
                  <a:pt x="127440" y="187298"/>
                </a:cubicBezTo>
                <a:cubicBezTo>
                  <a:pt x="129798" y="183417"/>
                  <a:pt x="132518" y="179803"/>
                  <a:pt x="135581" y="176456"/>
                </a:cubicBezTo>
                <a:cubicBezTo>
                  <a:pt x="141325" y="170198"/>
                  <a:pt x="148172" y="165405"/>
                  <a:pt x="155324" y="160897"/>
                </a:cubicBezTo>
                <a:cubicBezTo>
                  <a:pt x="162229" y="156560"/>
                  <a:pt x="169285" y="152261"/>
                  <a:pt x="175106" y="146460"/>
                </a:cubicBezTo>
                <a:cubicBezTo>
                  <a:pt x="180013" y="141553"/>
                  <a:pt x="184616" y="134971"/>
                  <a:pt x="185168" y="127839"/>
                </a:cubicBezTo>
                <a:cubicBezTo>
                  <a:pt x="185453" y="124263"/>
                  <a:pt x="184350" y="120554"/>
                  <a:pt x="181231" y="118537"/>
                </a:cubicBezTo>
                <a:cubicBezTo>
                  <a:pt x="179986" y="117741"/>
                  <a:pt x="178594" y="117294"/>
                  <a:pt x="177221" y="117294"/>
                </a:cubicBezTo>
                <a:cubicBezTo>
                  <a:pt x="176496" y="117294"/>
                  <a:pt x="175777" y="117419"/>
                  <a:pt x="175087" y="117682"/>
                </a:cubicBezTo>
                <a:cubicBezTo>
                  <a:pt x="176544" y="116609"/>
                  <a:pt x="178318" y="116037"/>
                  <a:pt x="180103" y="116037"/>
                </a:cubicBezTo>
                <a:close/>
                <a:moveTo>
                  <a:pt x="237875" y="164225"/>
                </a:moveTo>
                <a:cubicBezTo>
                  <a:pt x="231369" y="169551"/>
                  <a:pt x="225207" y="175619"/>
                  <a:pt x="220984" y="182790"/>
                </a:cubicBezTo>
                <a:cubicBezTo>
                  <a:pt x="220090" y="184292"/>
                  <a:pt x="219291" y="185852"/>
                  <a:pt x="218606" y="187469"/>
                </a:cubicBezTo>
                <a:cubicBezTo>
                  <a:pt x="218645" y="187088"/>
                  <a:pt x="218683" y="186689"/>
                  <a:pt x="218721" y="186308"/>
                </a:cubicBezTo>
                <a:cubicBezTo>
                  <a:pt x="220585" y="176227"/>
                  <a:pt x="228821" y="169665"/>
                  <a:pt x="237323" y="164358"/>
                </a:cubicBezTo>
                <a:cubicBezTo>
                  <a:pt x="237513" y="164320"/>
                  <a:pt x="237684" y="164282"/>
                  <a:pt x="237875" y="164225"/>
                </a:cubicBezTo>
                <a:close/>
                <a:moveTo>
                  <a:pt x="233557" y="178130"/>
                </a:moveTo>
                <a:lnTo>
                  <a:pt x="233557" y="178130"/>
                </a:lnTo>
                <a:cubicBezTo>
                  <a:pt x="236524" y="178263"/>
                  <a:pt x="239320" y="180089"/>
                  <a:pt x="240994" y="182561"/>
                </a:cubicBezTo>
                <a:cubicBezTo>
                  <a:pt x="241983" y="184064"/>
                  <a:pt x="242668" y="185776"/>
                  <a:pt x="243010" y="187564"/>
                </a:cubicBezTo>
                <a:cubicBezTo>
                  <a:pt x="242801" y="187069"/>
                  <a:pt x="242592" y="186575"/>
                  <a:pt x="242344" y="186080"/>
                </a:cubicBezTo>
                <a:cubicBezTo>
                  <a:pt x="240518" y="182409"/>
                  <a:pt x="237418" y="179423"/>
                  <a:pt x="233557" y="178130"/>
                </a:cubicBezTo>
                <a:close/>
                <a:moveTo>
                  <a:pt x="250409" y="187507"/>
                </a:moveTo>
                <a:cubicBezTo>
                  <a:pt x="250504" y="187640"/>
                  <a:pt x="250600" y="187773"/>
                  <a:pt x="250695" y="187906"/>
                </a:cubicBezTo>
                <a:cubicBezTo>
                  <a:pt x="250676" y="187925"/>
                  <a:pt x="250676" y="187944"/>
                  <a:pt x="250676" y="187963"/>
                </a:cubicBezTo>
                <a:lnTo>
                  <a:pt x="250657" y="187963"/>
                </a:lnTo>
                <a:cubicBezTo>
                  <a:pt x="250580" y="187811"/>
                  <a:pt x="250485" y="187659"/>
                  <a:pt x="250409" y="187507"/>
                </a:cubicBezTo>
                <a:close/>
                <a:moveTo>
                  <a:pt x="231741" y="180336"/>
                </a:moveTo>
                <a:cubicBezTo>
                  <a:pt x="233411" y="180336"/>
                  <a:pt x="235136" y="181311"/>
                  <a:pt x="235649" y="183056"/>
                </a:cubicBezTo>
                <a:cubicBezTo>
                  <a:pt x="236410" y="185719"/>
                  <a:pt x="234146" y="187944"/>
                  <a:pt x="231807" y="187982"/>
                </a:cubicBezTo>
                <a:lnTo>
                  <a:pt x="231788" y="187963"/>
                </a:lnTo>
                <a:cubicBezTo>
                  <a:pt x="231845" y="187925"/>
                  <a:pt x="231902" y="187887"/>
                  <a:pt x="231940" y="187830"/>
                </a:cubicBezTo>
                <a:cubicBezTo>
                  <a:pt x="233348" y="187374"/>
                  <a:pt x="234508" y="186289"/>
                  <a:pt x="234622" y="184711"/>
                </a:cubicBezTo>
                <a:cubicBezTo>
                  <a:pt x="234799" y="182519"/>
                  <a:pt x="232641" y="180873"/>
                  <a:pt x="230590" y="180873"/>
                </a:cubicBezTo>
                <a:cubicBezTo>
                  <a:pt x="230220" y="180873"/>
                  <a:pt x="229854" y="180926"/>
                  <a:pt x="229505" y="181040"/>
                </a:cubicBezTo>
                <a:cubicBezTo>
                  <a:pt x="230143" y="180563"/>
                  <a:pt x="230936" y="180336"/>
                  <a:pt x="231741" y="180336"/>
                </a:cubicBezTo>
                <a:close/>
                <a:moveTo>
                  <a:pt x="47875" y="185053"/>
                </a:moveTo>
                <a:lnTo>
                  <a:pt x="47875" y="185053"/>
                </a:lnTo>
                <a:cubicBezTo>
                  <a:pt x="47856" y="185243"/>
                  <a:pt x="47818" y="185414"/>
                  <a:pt x="47818" y="185586"/>
                </a:cubicBezTo>
                <a:lnTo>
                  <a:pt x="47818" y="185567"/>
                </a:lnTo>
                <a:cubicBezTo>
                  <a:pt x="46725" y="187231"/>
                  <a:pt x="44875" y="188196"/>
                  <a:pt x="42930" y="188196"/>
                </a:cubicBezTo>
                <a:cubicBezTo>
                  <a:pt x="42608" y="188196"/>
                  <a:pt x="42284" y="188169"/>
                  <a:pt x="41960" y="188115"/>
                </a:cubicBezTo>
                <a:lnTo>
                  <a:pt x="41256" y="187621"/>
                </a:lnTo>
                <a:lnTo>
                  <a:pt x="41256" y="187621"/>
                </a:lnTo>
                <a:cubicBezTo>
                  <a:pt x="41405" y="187629"/>
                  <a:pt x="41553" y="187633"/>
                  <a:pt x="41701" y="187633"/>
                </a:cubicBezTo>
                <a:cubicBezTo>
                  <a:pt x="43945" y="187633"/>
                  <a:pt x="46145" y="186695"/>
                  <a:pt x="47875" y="185053"/>
                </a:cubicBezTo>
                <a:close/>
                <a:moveTo>
                  <a:pt x="87115" y="166413"/>
                </a:moveTo>
                <a:cubicBezTo>
                  <a:pt x="88447" y="167649"/>
                  <a:pt x="90140" y="168429"/>
                  <a:pt x="91947" y="168638"/>
                </a:cubicBezTo>
                <a:cubicBezTo>
                  <a:pt x="93544" y="171491"/>
                  <a:pt x="95218" y="174268"/>
                  <a:pt x="96455" y="177293"/>
                </a:cubicBezTo>
                <a:lnTo>
                  <a:pt x="96455" y="177274"/>
                </a:lnTo>
                <a:cubicBezTo>
                  <a:pt x="97748" y="180431"/>
                  <a:pt x="98699" y="183722"/>
                  <a:pt x="99308" y="187088"/>
                </a:cubicBezTo>
                <a:cubicBezTo>
                  <a:pt x="99422" y="187754"/>
                  <a:pt x="99517" y="188420"/>
                  <a:pt x="99612" y="189104"/>
                </a:cubicBezTo>
                <a:cubicBezTo>
                  <a:pt x="99574" y="189009"/>
                  <a:pt x="99555" y="188914"/>
                  <a:pt x="99517" y="188819"/>
                </a:cubicBezTo>
                <a:cubicBezTo>
                  <a:pt x="99003" y="186232"/>
                  <a:pt x="98186" y="183703"/>
                  <a:pt x="97082" y="181306"/>
                </a:cubicBezTo>
                <a:cubicBezTo>
                  <a:pt x="96188" y="178814"/>
                  <a:pt x="95066" y="176418"/>
                  <a:pt x="93735" y="174135"/>
                </a:cubicBezTo>
                <a:cubicBezTo>
                  <a:pt x="92004" y="171206"/>
                  <a:pt x="89759" y="168600"/>
                  <a:pt x="87115" y="166489"/>
                </a:cubicBezTo>
                <a:cubicBezTo>
                  <a:pt x="87115" y="166470"/>
                  <a:pt x="87115" y="166432"/>
                  <a:pt x="87115" y="166413"/>
                </a:cubicBezTo>
                <a:close/>
                <a:moveTo>
                  <a:pt x="255640" y="144520"/>
                </a:moveTo>
                <a:cubicBezTo>
                  <a:pt x="255640" y="145224"/>
                  <a:pt x="255640" y="145946"/>
                  <a:pt x="255678" y="146631"/>
                </a:cubicBezTo>
                <a:cubicBezTo>
                  <a:pt x="255906" y="152432"/>
                  <a:pt x="257333" y="157853"/>
                  <a:pt x="259254" y="163293"/>
                </a:cubicBezTo>
                <a:cubicBezTo>
                  <a:pt x="260243" y="166089"/>
                  <a:pt x="261232" y="168923"/>
                  <a:pt x="261575" y="171891"/>
                </a:cubicBezTo>
                <a:cubicBezTo>
                  <a:pt x="261898" y="174649"/>
                  <a:pt x="261632" y="177445"/>
                  <a:pt x="261289" y="180184"/>
                </a:cubicBezTo>
                <a:cubicBezTo>
                  <a:pt x="260909" y="183189"/>
                  <a:pt x="260395" y="186232"/>
                  <a:pt x="260281" y="189238"/>
                </a:cubicBezTo>
                <a:cubicBezTo>
                  <a:pt x="260053" y="186556"/>
                  <a:pt x="260167" y="183817"/>
                  <a:pt x="260129" y="181059"/>
                </a:cubicBezTo>
                <a:cubicBezTo>
                  <a:pt x="260091" y="176570"/>
                  <a:pt x="259045" y="172499"/>
                  <a:pt x="257656" y="168239"/>
                </a:cubicBezTo>
                <a:cubicBezTo>
                  <a:pt x="256154" y="163617"/>
                  <a:pt x="254917" y="159109"/>
                  <a:pt x="254879" y="154220"/>
                </a:cubicBezTo>
                <a:cubicBezTo>
                  <a:pt x="254841" y="150968"/>
                  <a:pt x="255184" y="147734"/>
                  <a:pt x="255640" y="144520"/>
                </a:cubicBezTo>
                <a:close/>
                <a:moveTo>
                  <a:pt x="47780" y="187126"/>
                </a:moveTo>
                <a:lnTo>
                  <a:pt x="47780" y="187126"/>
                </a:lnTo>
                <a:cubicBezTo>
                  <a:pt x="47761" y="187164"/>
                  <a:pt x="47761" y="187202"/>
                  <a:pt x="47761" y="187240"/>
                </a:cubicBezTo>
                <a:lnTo>
                  <a:pt x="47780" y="187240"/>
                </a:lnTo>
                <a:cubicBezTo>
                  <a:pt x="46887" y="188458"/>
                  <a:pt x="45662" y="189274"/>
                  <a:pt x="44187" y="189274"/>
                </a:cubicBezTo>
                <a:cubicBezTo>
                  <a:pt x="43934" y="189274"/>
                  <a:pt x="43673" y="189250"/>
                  <a:pt x="43406" y="189200"/>
                </a:cubicBezTo>
                <a:lnTo>
                  <a:pt x="43044" y="188933"/>
                </a:lnTo>
                <a:lnTo>
                  <a:pt x="43044" y="188933"/>
                </a:lnTo>
                <a:cubicBezTo>
                  <a:pt x="43154" y="188939"/>
                  <a:pt x="43265" y="188942"/>
                  <a:pt x="43375" y="188942"/>
                </a:cubicBezTo>
                <a:cubicBezTo>
                  <a:pt x="45010" y="188942"/>
                  <a:pt x="46604" y="188285"/>
                  <a:pt x="47780" y="187126"/>
                </a:cubicBezTo>
                <a:close/>
                <a:moveTo>
                  <a:pt x="71454" y="165887"/>
                </a:moveTo>
                <a:cubicBezTo>
                  <a:pt x="77200" y="165887"/>
                  <a:pt x="82976" y="167939"/>
                  <a:pt x="87553" y="171415"/>
                </a:cubicBezTo>
                <a:cubicBezTo>
                  <a:pt x="90634" y="173793"/>
                  <a:pt x="93202" y="176798"/>
                  <a:pt x="95047" y="180222"/>
                </a:cubicBezTo>
                <a:cubicBezTo>
                  <a:pt x="92251" y="175505"/>
                  <a:pt x="88143" y="171700"/>
                  <a:pt x="83216" y="169285"/>
                </a:cubicBezTo>
                <a:cubicBezTo>
                  <a:pt x="79693" y="167581"/>
                  <a:pt x="75814" y="166639"/>
                  <a:pt x="71948" y="166639"/>
                </a:cubicBezTo>
                <a:cubicBezTo>
                  <a:pt x="68822" y="166639"/>
                  <a:pt x="65704" y="167255"/>
                  <a:pt x="62788" y="168581"/>
                </a:cubicBezTo>
                <a:cubicBezTo>
                  <a:pt x="56016" y="171643"/>
                  <a:pt x="50272" y="178491"/>
                  <a:pt x="49930" y="186118"/>
                </a:cubicBezTo>
                <a:cubicBezTo>
                  <a:pt x="49930" y="186194"/>
                  <a:pt x="49968" y="186251"/>
                  <a:pt x="50025" y="186289"/>
                </a:cubicBezTo>
                <a:cubicBezTo>
                  <a:pt x="49701" y="187259"/>
                  <a:pt x="49473" y="188249"/>
                  <a:pt x="49359" y="189276"/>
                </a:cubicBezTo>
                <a:cubicBezTo>
                  <a:pt x="49245" y="188420"/>
                  <a:pt x="49188" y="187564"/>
                  <a:pt x="49188" y="186708"/>
                </a:cubicBezTo>
                <a:cubicBezTo>
                  <a:pt x="49188" y="184501"/>
                  <a:pt x="49587" y="182314"/>
                  <a:pt x="50367" y="180241"/>
                </a:cubicBezTo>
                <a:cubicBezTo>
                  <a:pt x="50386" y="180203"/>
                  <a:pt x="50405" y="180184"/>
                  <a:pt x="50443" y="180146"/>
                </a:cubicBezTo>
                <a:cubicBezTo>
                  <a:pt x="50481" y="180070"/>
                  <a:pt x="50500" y="179994"/>
                  <a:pt x="50500" y="179898"/>
                </a:cubicBezTo>
                <a:cubicBezTo>
                  <a:pt x="50748" y="179271"/>
                  <a:pt x="51033" y="178643"/>
                  <a:pt x="51356" y="178053"/>
                </a:cubicBezTo>
                <a:cubicBezTo>
                  <a:pt x="51813" y="177464"/>
                  <a:pt x="52212" y="176855"/>
                  <a:pt x="52574" y="176227"/>
                </a:cubicBezTo>
                <a:cubicBezTo>
                  <a:pt x="52631" y="176132"/>
                  <a:pt x="52650" y="176018"/>
                  <a:pt x="52631" y="175904"/>
                </a:cubicBezTo>
                <a:cubicBezTo>
                  <a:pt x="55084" y="172328"/>
                  <a:pt x="58470" y="169513"/>
                  <a:pt x="62407" y="167763"/>
                </a:cubicBezTo>
                <a:cubicBezTo>
                  <a:pt x="65287" y="166480"/>
                  <a:pt x="68366" y="165887"/>
                  <a:pt x="71454" y="165887"/>
                </a:cubicBezTo>
                <a:close/>
                <a:moveTo>
                  <a:pt x="196314" y="180222"/>
                </a:moveTo>
                <a:cubicBezTo>
                  <a:pt x="196352" y="181154"/>
                  <a:pt x="196523" y="182067"/>
                  <a:pt x="196809" y="182942"/>
                </a:cubicBezTo>
                <a:cubicBezTo>
                  <a:pt x="194127" y="186518"/>
                  <a:pt x="189923" y="188039"/>
                  <a:pt x="185834" y="189618"/>
                </a:cubicBezTo>
                <a:cubicBezTo>
                  <a:pt x="186195" y="189314"/>
                  <a:pt x="186556" y="188990"/>
                  <a:pt x="186918" y="188667"/>
                </a:cubicBezTo>
                <a:cubicBezTo>
                  <a:pt x="190589" y="186518"/>
                  <a:pt x="193784" y="183646"/>
                  <a:pt x="196314" y="180222"/>
                </a:cubicBezTo>
                <a:close/>
                <a:moveTo>
                  <a:pt x="265227" y="185681"/>
                </a:moveTo>
                <a:cubicBezTo>
                  <a:pt x="264903" y="187012"/>
                  <a:pt x="264561" y="188325"/>
                  <a:pt x="264180" y="189637"/>
                </a:cubicBezTo>
                <a:cubicBezTo>
                  <a:pt x="264504" y="188306"/>
                  <a:pt x="264865" y="186993"/>
                  <a:pt x="265227" y="185681"/>
                </a:cubicBezTo>
                <a:close/>
                <a:moveTo>
                  <a:pt x="259615" y="123369"/>
                </a:moveTo>
                <a:cubicBezTo>
                  <a:pt x="261175" y="131491"/>
                  <a:pt x="265873" y="139099"/>
                  <a:pt x="267966" y="147050"/>
                </a:cubicBezTo>
                <a:cubicBezTo>
                  <a:pt x="270762" y="157739"/>
                  <a:pt x="270819" y="169133"/>
                  <a:pt x="268270" y="179879"/>
                </a:cubicBezTo>
                <a:cubicBezTo>
                  <a:pt x="267490" y="183208"/>
                  <a:pt x="266444" y="186461"/>
                  <a:pt x="265169" y="189637"/>
                </a:cubicBezTo>
                <a:cubicBezTo>
                  <a:pt x="267832" y="180013"/>
                  <a:pt x="268555" y="169970"/>
                  <a:pt x="267281" y="160060"/>
                </a:cubicBezTo>
                <a:cubicBezTo>
                  <a:pt x="266463" y="153631"/>
                  <a:pt x="264561" y="147563"/>
                  <a:pt x="262564" y="141419"/>
                </a:cubicBezTo>
                <a:cubicBezTo>
                  <a:pt x="260719" y="135713"/>
                  <a:pt x="259064" y="129760"/>
                  <a:pt x="259558" y="123768"/>
                </a:cubicBezTo>
                <a:lnTo>
                  <a:pt x="259615" y="123369"/>
                </a:lnTo>
                <a:close/>
                <a:moveTo>
                  <a:pt x="196904" y="175809"/>
                </a:moveTo>
                <a:lnTo>
                  <a:pt x="196904" y="175809"/>
                </a:lnTo>
                <a:cubicBezTo>
                  <a:pt x="195287" y="177920"/>
                  <a:pt x="193556" y="179956"/>
                  <a:pt x="191749" y="181915"/>
                </a:cubicBezTo>
                <a:cubicBezTo>
                  <a:pt x="189010" y="184844"/>
                  <a:pt x="186081" y="187469"/>
                  <a:pt x="183038" y="190037"/>
                </a:cubicBezTo>
                <a:cubicBezTo>
                  <a:pt x="183018" y="190037"/>
                  <a:pt x="182999" y="190056"/>
                  <a:pt x="182980" y="190056"/>
                </a:cubicBezTo>
                <a:cubicBezTo>
                  <a:pt x="183038" y="189846"/>
                  <a:pt x="183114" y="189618"/>
                  <a:pt x="183190" y="189409"/>
                </a:cubicBezTo>
                <a:cubicBezTo>
                  <a:pt x="185605" y="185852"/>
                  <a:pt x="188477" y="182637"/>
                  <a:pt x="191749" y="179860"/>
                </a:cubicBezTo>
                <a:cubicBezTo>
                  <a:pt x="193404" y="178453"/>
                  <a:pt x="195211" y="177178"/>
                  <a:pt x="196904" y="175809"/>
                </a:cubicBezTo>
                <a:close/>
                <a:moveTo>
                  <a:pt x="11740" y="188555"/>
                </a:moveTo>
                <a:cubicBezTo>
                  <a:pt x="8282" y="188555"/>
                  <a:pt x="4833" y="189110"/>
                  <a:pt x="1541" y="190208"/>
                </a:cubicBezTo>
                <a:lnTo>
                  <a:pt x="5440" y="190208"/>
                </a:lnTo>
                <a:cubicBezTo>
                  <a:pt x="7531" y="189770"/>
                  <a:pt x="9657" y="189551"/>
                  <a:pt x="11782" y="189551"/>
                </a:cubicBezTo>
                <a:cubicBezTo>
                  <a:pt x="13813" y="189551"/>
                  <a:pt x="15843" y="189751"/>
                  <a:pt x="17842" y="190151"/>
                </a:cubicBezTo>
                <a:lnTo>
                  <a:pt x="18089" y="190208"/>
                </a:lnTo>
                <a:lnTo>
                  <a:pt x="21779" y="190208"/>
                </a:lnTo>
                <a:cubicBezTo>
                  <a:pt x="19991" y="189599"/>
                  <a:pt x="18165" y="189162"/>
                  <a:pt x="16282" y="188876"/>
                </a:cubicBezTo>
                <a:cubicBezTo>
                  <a:pt x="14774" y="188662"/>
                  <a:pt x="13256" y="188555"/>
                  <a:pt x="11740" y="188555"/>
                </a:cubicBezTo>
                <a:close/>
                <a:moveTo>
                  <a:pt x="11763" y="184272"/>
                </a:moveTo>
                <a:cubicBezTo>
                  <a:pt x="7792" y="184272"/>
                  <a:pt x="3812" y="184937"/>
                  <a:pt x="0" y="186175"/>
                </a:cubicBezTo>
                <a:lnTo>
                  <a:pt x="0" y="186689"/>
                </a:lnTo>
                <a:cubicBezTo>
                  <a:pt x="3670" y="185601"/>
                  <a:pt x="7454" y="185017"/>
                  <a:pt x="11205" y="185017"/>
                </a:cubicBezTo>
                <a:cubicBezTo>
                  <a:pt x="17428" y="185017"/>
                  <a:pt x="23562" y="186624"/>
                  <a:pt x="28950" y="190208"/>
                </a:cubicBezTo>
                <a:lnTo>
                  <a:pt x="30624" y="190208"/>
                </a:lnTo>
                <a:cubicBezTo>
                  <a:pt x="29673" y="189523"/>
                  <a:pt x="28683" y="188876"/>
                  <a:pt x="27675" y="188306"/>
                </a:cubicBezTo>
                <a:cubicBezTo>
                  <a:pt x="22701" y="185537"/>
                  <a:pt x="17241" y="184272"/>
                  <a:pt x="11763" y="184272"/>
                </a:cubicBezTo>
                <a:close/>
                <a:moveTo>
                  <a:pt x="11073" y="182235"/>
                </a:moveTo>
                <a:cubicBezTo>
                  <a:pt x="10074" y="182235"/>
                  <a:pt x="9070" y="182280"/>
                  <a:pt x="8065" y="182371"/>
                </a:cubicBezTo>
                <a:cubicBezTo>
                  <a:pt x="5326" y="182599"/>
                  <a:pt x="2606" y="183189"/>
                  <a:pt x="0" y="184102"/>
                </a:cubicBezTo>
                <a:lnTo>
                  <a:pt x="0" y="184939"/>
                </a:lnTo>
                <a:cubicBezTo>
                  <a:pt x="3339" y="183851"/>
                  <a:pt x="6818" y="183334"/>
                  <a:pt x="10318" y="183334"/>
                </a:cubicBezTo>
                <a:cubicBezTo>
                  <a:pt x="14774" y="183334"/>
                  <a:pt x="19266" y="184172"/>
                  <a:pt x="23548" y="185738"/>
                </a:cubicBezTo>
                <a:cubicBezTo>
                  <a:pt x="26705" y="186898"/>
                  <a:pt x="29749" y="188401"/>
                  <a:pt x="32602" y="190208"/>
                </a:cubicBezTo>
                <a:lnTo>
                  <a:pt x="35036" y="190208"/>
                </a:lnTo>
                <a:cubicBezTo>
                  <a:pt x="27933" y="185489"/>
                  <a:pt x="19640" y="182235"/>
                  <a:pt x="11073" y="182235"/>
                </a:cubicBezTo>
                <a:close/>
                <a:moveTo>
                  <a:pt x="15980" y="179571"/>
                </a:moveTo>
                <a:cubicBezTo>
                  <a:pt x="10502" y="179571"/>
                  <a:pt x="5152" y="181094"/>
                  <a:pt x="0" y="182904"/>
                </a:cubicBezTo>
                <a:lnTo>
                  <a:pt x="0" y="183151"/>
                </a:lnTo>
                <a:cubicBezTo>
                  <a:pt x="4965" y="181553"/>
                  <a:pt x="10068" y="180121"/>
                  <a:pt x="15280" y="180121"/>
                </a:cubicBezTo>
                <a:cubicBezTo>
                  <a:pt x="15897" y="180121"/>
                  <a:pt x="16517" y="180141"/>
                  <a:pt x="17138" y="180184"/>
                </a:cubicBezTo>
                <a:cubicBezTo>
                  <a:pt x="23548" y="180602"/>
                  <a:pt x="29159" y="183722"/>
                  <a:pt x="34104" y="187659"/>
                </a:cubicBezTo>
                <a:cubicBezTo>
                  <a:pt x="35131" y="188477"/>
                  <a:pt x="36140" y="189333"/>
                  <a:pt x="37129" y="190208"/>
                </a:cubicBezTo>
                <a:lnTo>
                  <a:pt x="38726" y="190208"/>
                </a:lnTo>
                <a:cubicBezTo>
                  <a:pt x="36691" y="188401"/>
                  <a:pt x="34542" y="186708"/>
                  <a:pt x="32297" y="185148"/>
                </a:cubicBezTo>
                <a:cubicBezTo>
                  <a:pt x="27580" y="181934"/>
                  <a:pt x="22254" y="179708"/>
                  <a:pt x="16472" y="179575"/>
                </a:cubicBezTo>
                <a:cubicBezTo>
                  <a:pt x="16308" y="179572"/>
                  <a:pt x="16144" y="179571"/>
                  <a:pt x="15980" y="179571"/>
                </a:cubicBezTo>
                <a:close/>
                <a:moveTo>
                  <a:pt x="66067" y="181236"/>
                </a:moveTo>
                <a:cubicBezTo>
                  <a:pt x="64232" y="181236"/>
                  <a:pt x="62345" y="181700"/>
                  <a:pt x="60505" y="182675"/>
                </a:cubicBezTo>
                <a:lnTo>
                  <a:pt x="60505" y="182694"/>
                </a:lnTo>
                <a:cubicBezTo>
                  <a:pt x="57386" y="184349"/>
                  <a:pt x="54989" y="187050"/>
                  <a:pt x="53525" y="190208"/>
                </a:cubicBezTo>
                <a:lnTo>
                  <a:pt x="54647" y="190208"/>
                </a:lnTo>
                <a:cubicBezTo>
                  <a:pt x="56188" y="187298"/>
                  <a:pt x="58508" y="184825"/>
                  <a:pt x="61532" y="183360"/>
                </a:cubicBezTo>
                <a:cubicBezTo>
                  <a:pt x="63095" y="182614"/>
                  <a:pt x="64631" y="182273"/>
                  <a:pt x="66100" y="182273"/>
                </a:cubicBezTo>
                <a:cubicBezTo>
                  <a:pt x="69498" y="182273"/>
                  <a:pt x="72542" y="184095"/>
                  <a:pt x="74733" y="186936"/>
                </a:cubicBezTo>
                <a:cubicBezTo>
                  <a:pt x="73074" y="185460"/>
                  <a:pt x="70988" y="184556"/>
                  <a:pt x="68788" y="184556"/>
                </a:cubicBezTo>
                <a:cubicBezTo>
                  <a:pt x="68239" y="184556"/>
                  <a:pt x="67683" y="184612"/>
                  <a:pt x="67125" y="184730"/>
                </a:cubicBezTo>
                <a:cubicBezTo>
                  <a:pt x="66883" y="184716"/>
                  <a:pt x="66641" y="184709"/>
                  <a:pt x="66400" y="184709"/>
                </a:cubicBezTo>
                <a:cubicBezTo>
                  <a:pt x="63605" y="184709"/>
                  <a:pt x="60864" y="185618"/>
                  <a:pt x="58622" y="187317"/>
                </a:cubicBezTo>
                <a:cubicBezTo>
                  <a:pt x="57576" y="188115"/>
                  <a:pt x="56701" y="189104"/>
                  <a:pt x="55997" y="190208"/>
                </a:cubicBezTo>
                <a:lnTo>
                  <a:pt x="57196" y="190208"/>
                </a:lnTo>
                <a:cubicBezTo>
                  <a:pt x="58908" y="188096"/>
                  <a:pt x="61304" y="186632"/>
                  <a:pt x="63986" y="186099"/>
                </a:cubicBezTo>
                <a:cubicBezTo>
                  <a:pt x="64233" y="186042"/>
                  <a:pt x="64481" y="186004"/>
                  <a:pt x="64728" y="185966"/>
                </a:cubicBezTo>
                <a:cubicBezTo>
                  <a:pt x="64747" y="186061"/>
                  <a:pt x="64804" y="186137"/>
                  <a:pt x="64861" y="186213"/>
                </a:cubicBezTo>
                <a:cubicBezTo>
                  <a:pt x="62407" y="186841"/>
                  <a:pt x="60201" y="188230"/>
                  <a:pt x="58603" y="190208"/>
                </a:cubicBezTo>
                <a:lnTo>
                  <a:pt x="60486" y="190208"/>
                </a:lnTo>
                <a:cubicBezTo>
                  <a:pt x="61057" y="189675"/>
                  <a:pt x="61685" y="189200"/>
                  <a:pt x="62369" y="188800"/>
                </a:cubicBezTo>
                <a:lnTo>
                  <a:pt x="62369" y="188800"/>
                </a:lnTo>
                <a:cubicBezTo>
                  <a:pt x="61875" y="189219"/>
                  <a:pt x="61418" y="189694"/>
                  <a:pt x="61019" y="190208"/>
                </a:cubicBezTo>
                <a:lnTo>
                  <a:pt x="61704" y="190208"/>
                </a:lnTo>
                <a:cubicBezTo>
                  <a:pt x="62674" y="189047"/>
                  <a:pt x="63929" y="188153"/>
                  <a:pt x="65337" y="187621"/>
                </a:cubicBezTo>
                <a:cubicBezTo>
                  <a:pt x="65985" y="187469"/>
                  <a:pt x="66640" y="187394"/>
                  <a:pt x="67293" y="187394"/>
                </a:cubicBezTo>
                <a:cubicBezTo>
                  <a:pt x="68192" y="187394"/>
                  <a:pt x="69088" y="187536"/>
                  <a:pt x="69959" y="187811"/>
                </a:cubicBezTo>
                <a:cubicBezTo>
                  <a:pt x="67828" y="188153"/>
                  <a:pt x="65755" y="188895"/>
                  <a:pt x="64138" y="190208"/>
                </a:cubicBezTo>
                <a:lnTo>
                  <a:pt x="65508" y="190208"/>
                </a:lnTo>
                <a:cubicBezTo>
                  <a:pt x="67067" y="189162"/>
                  <a:pt x="68817" y="188439"/>
                  <a:pt x="70662" y="188077"/>
                </a:cubicBezTo>
                <a:cubicBezTo>
                  <a:pt x="71728" y="188496"/>
                  <a:pt x="72679" y="189162"/>
                  <a:pt x="73477" y="189998"/>
                </a:cubicBezTo>
                <a:cubicBezTo>
                  <a:pt x="73497" y="190075"/>
                  <a:pt x="73535" y="190132"/>
                  <a:pt x="73573" y="190208"/>
                </a:cubicBezTo>
                <a:lnTo>
                  <a:pt x="77852" y="190208"/>
                </a:lnTo>
                <a:cubicBezTo>
                  <a:pt x="77187" y="188743"/>
                  <a:pt x="76350" y="187355"/>
                  <a:pt x="75380" y="186061"/>
                </a:cubicBezTo>
                <a:cubicBezTo>
                  <a:pt x="72938" y="182957"/>
                  <a:pt x="69599" y="181236"/>
                  <a:pt x="66067" y="181236"/>
                </a:cubicBezTo>
                <a:close/>
                <a:moveTo>
                  <a:pt x="199690" y="187268"/>
                </a:moveTo>
                <a:cubicBezTo>
                  <a:pt x="199643" y="187268"/>
                  <a:pt x="199595" y="187283"/>
                  <a:pt x="199548" y="187317"/>
                </a:cubicBezTo>
                <a:cubicBezTo>
                  <a:pt x="197855" y="188553"/>
                  <a:pt x="195877" y="189447"/>
                  <a:pt x="193727" y="190208"/>
                </a:cubicBezTo>
                <a:lnTo>
                  <a:pt x="196257" y="190208"/>
                </a:lnTo>
                <a:cubicBezTo>
                  <a:pt x="197550" y="189523"/>
                  <a:pt x="198768" y="188705"/>
                  <a:pt x="199890" y="187754"/>
                </a:cubicBezTo>
                <a:cubicBezTo>
                  <a:pt x="200078" y="187582"/>
                  <a:pt x="199905" y="187268"/>
                  <a:pt x="199690" y="187268"/>
                </a:cubicBezTo>
                <a:close/>
                <a:moveTo>
                  <a:pt x="0" y="0"/>
                </a:moveTo>
                <a:lnTo>
                  <a:pt x="0" y="894"/>
                </a:lnTo>
                <a:cubicBezTo>
                  <a:pt x="266" y="951"/>
                  <a:pt x="533" y="1008"/>
                  <a:pt x="799" y="1046"/>
                </a:cubicBezTo>
                <a:cubicBezTo>
                  <a:pt x="1507" y="1152"/>
                  <a:pt x="2227" y="1205"/>
                  <a:pt x="2948" y="1205"/>
                </a:cubicBezTo>
                <a:cubicBezTo>
                  <a:pt x="3526" y="1205"/>
                  <a:pt x="4104" y="1171"/>
                  <a:pt x="4679" y="1103"/>
                </a:cubicBezTo>
                <a:cubicBezTo>
                  <a:pt x="5904" y="1231"/>
                  <a:pt x="7159" y="1274"/>
                  <a:pt x="8418" y="1274"/>
                </a:cubicBezTo>
                <a:cubicBezTo>
                  <a:pt x="11127" y="1274"/>
                  <a:pt x="13853" y="1073"/>
                  <a:pt x="16330" y="1073"/>
                </a:cubicBezTo>
                <a:cubicBezTo>
                  <a:pt x="16655" y="1073"/>
                  <a:pt x="16975" y="1076"/>
                  <a:pt x="17290" y="1084"/>
                </a:cubicBezTo>
                <a:cubicBezTo>
                  <a:pt x="17461" y="1084"/>
                  <a:pt x="17613" y="1103"/>
                  <a:pt x="17765" y="1103"/>
                </a:cubicBezTo>
                <a:cubicBezTo>
                  <a:pt x="24156" y="2473"/>
                  <a:pt x="29768" y="5877"/>
                  <a:pt x="34409" y="10366"/>
                </a:cubicBezTo>
                <a:cubicBezTo>
                  <a:pt x="29863" y="6410"/>
                  <a:pt x="24309" y="3785"/>
                  <a:pt x="18355" y="2777"/>
                </a:cubicBezTo>
                <a:cubicBezTo>
                  <a:pt x="16587" y="2482"/>
                  <a:pt x="14837" y="2345"/>
                  <a:pt x="13097" y="2345"/>
                </a:cubicBezTo>
                <a:cubicBezTo>
                  <a:pt x="9783" y="2345"/>
                  <a:pt x="6507" y="2842"/>
                  <a:pt x="3215" y="3690"/>
                </a:cubicBezTo>
                <a:cubicBezTo>
                  <a:pt x="2397" y="3899"/>
                  <a:pt x="1560" y="4108"/>
                  <a:pt x="723" y="4299"/>
                </a:cubicBezTo>
                <a:cubicBezTo>
                  <a:pt x="476" y="4261"/>
                  <a:pt x="247" y="4204"/>
                  <a:pt x="0" y="4166"/>
                </a:cubicBezTo>
                <a:lnTo>
                  <a:pt x="0" y="5307"/>
                </a:lnTo>
                <a:cubicBezTo>
                  <a:pt x="152" y="5288"/>
                  <a:pt x="323" y="5250"/>
                  <a:pt x="476" y="5231"/>
                </a:cubicBezTo>
                <a:cubicBezTo>
                  <a:pt x="1596" y="5388"/>
                  <a:pt x="2720" y="5446"/>
                  <a:pt x="3847" y="5446"/>
                </a:cubicBezTo>
                <a:cubicBezTo>
                  <a:pt x="7150" y="5446"/>
                  <a:pt x="10473" y="4943"/>
                  <a:pt x="13779" y="4943"/>
                </a:cubicBezTo>
                <a:cubicBezTo>
                  <a:pt x="14398" y="4943"/>
                  <a:pt x="15017" y="4960"/>
                  <a:pt x="15635" y="5002"/>
                </a:cubicBezTo>
                <a:cubicBezTo>
                  <a:pt x="20390" y="5345"/>
                  <a:pt x="24993" y="6733"/>
                  <a:pt x="29159" y="9073"/>
                </a:cubicBezTo>
                <a:cubicBezTo>
                  <a:pt x="26008" y="7909"/>
                  <a:pt x="22689" y="7335"/>
                  <a:pt x="19343" y="7335"/>
                </a:cubicBezTo>
                <a:cubicBezTo>
                  <a:pt x="19135" y="7335"/>
                  <a:pt x="18926" y="7338"/>
                  <a:pt x="18717" y="7342"/>
                </a:cubicBezTo>
                <a:cubicBezTo>
                  <a:pt x="18564" y="7342"/>
                  <a:pt x="18412" y="7361"/>
                  <a:pt x="18260" y="7361"/>
                </a:cubicBezTo>
                <a:cubicBezTo>
                  <a:pt x="17214" y="7285"/>
                  <a:pt x="16149" y="7266"/>
                  <a:pt x="15084" y="7266"/>
                </a:cubicBezTo>
                <a:cubicBezTo>
                  <a:pt x="9872" y="7361"/>
                  <a:pt x="4736" y="8502"/>
                  <a:pt x="0" y="10671"/>
                </a:cubicBezTo>
                <a:lnTo>
                  <a:pt x="0" y="11964"/>
                </a:lnTo>
                <a:cubicBezTo>
                  <a:pt x="2853" y="10709"/>
                  <a:pt x="5858" y="9815"/>
                  <a:pt x="8940" y="9301"/>
                </a:cubicBezTo>
                <a:lnTo>
                  <a:pt x="8940" y="9301"/>
                </a:lnTo>
                <a:cubicBezTo>
                  <a:pt x="8160" y="9605"/>
                  <a:pt x="7399" y="9929"/>
                  <a:pt x="6657" y="10290"/>
                </a:cubicBezTo>
                <a:cubicBezTo>
                  <a:pt x="4337" y="11412"/>
                  <a:pt x="2244" y="13105"/>
                  <a:pt x="0" y="14475"/>
                </a:cubicBezTo>
                <a:lnTo>
                  <a:pt x="0" y="14912"/>
                </a:lnTo>
                <a:cubicBezTo>
                  <a:pt x="1446" y="14075"/>
                  <a:pt x="2834" y="13086"/>
                  <a:pt x="4280" y="12211"/>
                </a:cubicBezTo>
                <a:cubicBezTo>
                  <a:pt x="6714" y="10728"/>
                  <a:pt x="9339" y="9625"/>
                  <a:pt x="12097" y="8940"/>
                </a:cubicBezTo>
                <a:cubicBezTo>
                  <a:pt x="12306" y="8921"/>
                  <a:pt x="12516" y="8902"/>
                  <a:pt x="12725" y="8883"/>
                </a:cubicBezTo>
                <a:cubicBezTo>
                  <a:pt x="13386" y="8849"/>
                  <a:pt x="14046" y="8832"/>
                  <a:pt x="14706" y="8832"/>
                </a:cubicBezTo>
                <a:cubicBezTo>
                  <a:pt x="21036" y="8832"/>
                  <a:pt x="27289" y="10395"/>
                  <a:pt x="32887" y="13410"/>
                </a:cubicBezTo>
                <a:cubicBezTo>
                  <a:pt x="28798" y="11485"/>
                  <a:pt x="24352" y="10500"/>
                  <a:pt x="19860" y="10500"/>
                </a:cubicBezTo>
                <a:cubicBezTo>
                  <a:pt x="18669" y="10500"/>
                  <a:pt x="17474" y="10569"/>
                  <a:pt x="16282" y="10709"/>
                </a:cubicBezTo>
                <a:cubicBezTo>
                  <a:pt x="11584" y="11260"/>
                  <a:pt x="7475" y="13086"/>
                  <a:pt x="3348" y="15331"/>
                </a:cubicBezTo>
                <a:cubicBezTo>
                  <a:pt x="2244" y="15939"/>
                  <a:pt x="1141" y="16529"/>
                  <a:pt x="0" y="17081"/>
                </a:cubicBezTo>
                <a:lnTo>
                  <a:pt x="0" y="17975"/>
                </a:lnTo>
                <a:cubicBezTo>
                  <a:pt x="4603" y="15749"/>
                  <a:pt x="9111" y="12744"/>
                  <a:pt x="13752" y="11717"/>
                </a:cubicBezTo>
                <a:cubicBezTo>
                  <a:pt x="15829" y="11252"/>
                  <a:pt x="17941" y="11027"/>
                  <a:pt x="20049" y="11027"/>
                </a:cubicBezTo>
                <a:cubicBezTo>
                  <a:pt x="26746" y="11027"/>
                  <a:pt x="33398" y="13305"/>
                  <a:pt x="38707" y="17442"/>
                </a:cubicBezTo>
                <a:lnTo>
                  <a:pt x="38365" y="17328"/>
                </a:lnTo>
                <a:cubicBezTo>
                  <a:pt x="32235" y="14557"/>
                  <a:pt x="25640" y="11774"/>
                  <a:pt x="18892" y="11774"/>
                </a:cubicBezTo>
                <a:cubicBezTo>
                  <a:pt x="17118" y="11774"/>
                  <a:pt x="15333" y="11966"/>
                  <a:pt x="13543" y="12402"/>
                </a:cubicBezTo>
                <a:cubicBezTo>
                  <a:pt x="9282" y="13429"/>
                  <a:pt x="5782" y="16130"/>
                  <a:pt x="1826" y="17880"/>
                </a:cubicBezTo>
                <a:cubicBezTo>
                  <a:pt x="1236" y="18146"/>
                  <a:pt x="628" y="18374"/>
                  <a:pt x="0" y="18564"/>
                </a:cubicBezTo>
                <a:lnTo>
                  <a:pt x="0" y="19363"/>
                </a:lnTo>
                <a:cubicBezTo>
                  <a:pt x="4051" y="18089"/>
                  <a:pt x="7399" y="15388"/>
                  <a:pt x="11317" y="13866"/>
                </a:cubicBezTo>
                <a:cubicBezTo>
                  <a:pt x="13790" y="12907"/>
                  <a:pt x="16299" y="12506"/>
                  <a:pt x="18809" y="12506"/>
                </a:cubicBezTo>
                <a:cubicBezTo>
                  <a:pt x="21378" y="12506"/>
                  <a:pt x="23947" y="12926"/>
                  <a:pt x="26477" y="13600"/>
                </a:cubicBezTo>
                <a:cubicBezTo>
                  <a:pt x="25098" y="13392"/>
                  <a:pt x="23707" y="13288"/>
                  <a:pt x="22317" y="13288"/>
                </a:cubicBezTo>
                <a:cubicBezTo>
                  <a:pt x="19890" y="13288"/>
                  <a:pt x="17468" y="13606"/>
                  <a:pt x="15122" y="14247"/>
                </a:cubicBezTo>
                <a:cubicBezTo>
                  <a:pt x="11432" y="15255"/>
                  <a:pt x="8236" y="17157"/>
                  <a:pt x="4945" y="19040"/>
                </a:cubicBezTo>
                <a:cubicBezTo>
                  <a:pt x="3367" y="19972"/>
                  <a:pt x="1712" y="20752"/>
                  <a:pt x="0" y="21379"/>
                </a:cubicBezTo>
                <a:lnTo>
                  <a:pt x="0" y="22235"/>
                </a:lnTo>
                <a:cubicBezTo>
                  <a:pt x="4337" y="20695"/>
                  <a:pt x="8407" y="17499"/>
                  <a:pt x="12535" y="15863"/>
                </a:cubicBezTo>
                <a:cubicBezTo>
                  <a:pt x="15843" y="14557"/>
                  <a:pt x="19389" y="13911"/>
                  <a:pt x="22939" y="13911"/>
                </a:cubicBezTo>
                <a:cubicBezTo>
                  <a:pt x="25594" y="13911"/>
                  <a:pt x="28251" y="14272"/>
                  <a:pt x="30814" y="14988"/>
                </a:cubicBezTo>
                <a:lnTo>
                  <a:pt x="31537" y="15255"/>
                </a:lnTo>
                <a:cubicBezTo>
                  <a:pt x="28973" y="14468"/>
                  <a:pt x="26363" y="13966"/>
                  <a:pt x="23714" y="13966"/>
                </a:cubicBezTo>
                <a:cubicBezTo>
                  <a:pt x="21626" y="13966"/>
                  <a:pt x="19515" y="14278"/>
                  <a:pt x="17385" y="15007"/>
                </a:cubicBezTo>
                <a:cubicBezTo>
                  <a:pt x="11831" y="16909"/>
                  <a:pt x="6030" y="21512"/>
                  <a:pt x="0" y="22673"/>
                </a:cubicBezTo>
                <a:lnTo>
                  <a:pt x="0" y="23453"/>
                </a:lnTo>
                <a:cubicBezTo>
                  <a:pt x="4812" y="22502"/>
                  <a:pt x="9472" y="19534"/>
                  <a:pt x="13733" y="17385"/>
                </a:cubicBezTo>
                <a:cubicBezTo>
                  <a:pt x="17194" y="15661"/>
                  <a:pt x="20678" y="14665"/>
                  <a:pt x="24371" y="14665"/>
                </a:cubicBezTo>
                <a:cubicBezTo>
                  <a:pt x="25568" y="14665"/>
                  <a:pt x="26788" y="14769"/>
                  <a:pt x="28037" y="14988"/>
                </a:cubicBezTo>
                <a:cubicBezTo>
                  <a:pt x="29330" y="15236"/>
                  <a:pt x="30624" y="15540"/>
                  <a:pt x="31898" y="15939"/>
                </a:cubicBezTo>
                <a:cubicBezTo>
                  <a:pt x="30753" y="15813"/>
                  <a:pt x="29605" y="15750"/>
                  <a:pt x="28460" y="15750"/>
                </a:cubicBezTo>
                <a:cubicBezTo>
                  <a:pt x="24430" y="15750"/>
                  <a:pt x="20433" y="16529"/>
                  <a:pt x="16700" y="18070"/>
                </a:cubicBezTo>
                <a:cubicBezTo>
                  <a:pt x="11774" y="20124"/>
                  <a:pt x="7418" y="23338"/>
                  <a:pt x="2397" y="25164"/>
                </a:cubicBezTo>
                <a:cubicBezTo>
                  <a:pt x="1617" y="25450"/>
                  <a:pt x="818" y="25697"/>
                  <a:pt x="0" y="25887"/>
                </a:cubicBezTo>
                <a:lnTo>
                  <a:pt x="0" y="26325"/>
                </a:lnTo>
                <a:cubicBezTo>
                  <a:pt x="4356" y="25260"/>
                  <a:pt x="8731" y="22863"/>
                  <a:pt x="12287" y="20961"/>
                </a:cubicBezTo>
                <a:cubicBezTo>
                  <a:pt x="17328" y="18279"/>
                  <a:pt x="22521" y="16472"/>
                  <a:pt x="28303" y="16472"/>
                </a:cubicBezTo>
                <a:cubicBezTo>
                  <a:pt x="30890" y="16472"/>
                  <a:pt x="33477" y="16795"/>
                  <a:pt x="35968" y="17461"/>
                </a:cubicBezTo>
                <a:cubicBezTo>
                  <a:pt x="37110" y="17937"/>
                  <a:pt x="38251" y="18488"/>
                  <a:pt x="39354" y="19040"/>
                </a:cubicBezTo>
                <a:cubicBezTo>
                  <a:pt x="37608" y="18694"/>
                  <a:pt x="35830" y="18521"/>
                  <a:pt x="34049" y="18521"/>
                </a:cubicBezTo>
                <a:cubicBezTo>
                  <a:pt x="33871" y="18521"/>
                  <a:pt x="33693" y="18523"/>
                  <a:pt x="33515" y="18526"/>
                </a:cubicBezTo>
                <a:cubicBezTo>
                  <a:pt x="27713" y="18564"/>
                  <a:pt x="22102" y="20181"/>
                  <a:pt x="16776" y="22387"/>
                </a:cubicBezTo>
                <a:cubicBezTo>
                  <a:pt x="11127" y="24708"/>
                  <a:pt x="5630" y="27637"/>
                  <a:pt x="0" y="30053"/>
                </a:cubicBezTo>
                <a:lnTo>
                  <a:pt x="0" y="31784"/>
                </a:lnTo>
                <a:cubicBezTo>
                  <a:pt x="8464" y="30319"/>
                  <a:pt x="16111" y="25317"/>
                  <a:pt x="24404" y="23167"/>
                </a:cubicBezTo>
                <a:cubicBezTo>
                  <a:pt x="27582" y="22345"/>
                  <a:pt x="30851" y="21955"/>
                  <a:pt x="34125" y="21955"/>
                </a:cubicBezTo>
                <a:cubicBezTo>
                  <a:pt x="40020" y="21955"/>
                  <a:pt x="45933" y="23220"/>
                  <a:pt x="51375" y="25507"/>
                </a:cubicBezTo>
                <a:cubicBezTo>
                  <a:pt x="52593" y="26173"/>
                  <a:pt x="53848" y="26762"/>
                  <a:pt x="55141" y="27295"/>
                </a:cubicBezTo>
                <a:lnTo>
                  <a:pt x="55275" y="27352"/>
                </a:lnTo>
                <a:cubicBezTo>
                  <a:pt x="55294" y="27371"/>
                  <a:pt x="55332" y="27371"/>
                  <a:pt x="55351" y="27371"/>
                </a:cubicBezTo>
                <a:cubicBezTo>
                  <a:pt x="55769" y="27542"/>
                  <a:pt x="56188" y="27694"/>
                  <a:pt x="56606" y="27846"/>
                </a:cubicBezTo>
                <a:cubicBezTo>
                  <a:pt x="56397" y="27865"/>
                  <a:pt x="56188" y="27884"/>
                  <a:pt x="55978" y="27903"/>
                </a:cubicBezTo>
                <a:cubicBezTo>
                  <a:pt x="50222" y="25124"/>
                  <a:pt x="43871" y="23901"/>
                  <a:pt x="37510" y="23901"/>
                </a:cubicBezTo>
                <a:cubicBezTo>
                  <a:pt x="34078" y="23901"/>
                  <a:pt x="30642" y="24257"/>
                  <a:pt x="27295" y="24917"/>
                </a:cubicBezTo>
                <a:cubicBezTo>
                  <a:pt x="18051" y="26743"/>
                  <a:pt x="9263" y="30376"/>
                  <a:pt x="0" y="32107"/>
                </a:cubicBezTo>
                <a:lnTo>
                  <a:pt x="0" y="32506"/>
                </a:lnTo>
                <a:cubicBezTo>
                  <a:pt x="8502" y="31194"/>
                  <a:pt x="16605" y="27942"/>
                  <a:pt x="24993" y="26020"/>
                </a:cubicBezTo>
                <a:cubicBezTo>
                  <a:pt x="28858" y="25147"/>
                  <a:pt x="32777" y="24630"/>
                  <a:pt x="36710" y="24630"/>
                </a:cubicBezTo>
                <a:cubicBezTo>
                  <a:pt x="38002" y="24630"/>
                  <a:pt x="39296" y="24685"/>
                  <a:pt x="40590" y="24803"/>
                </a:cubicBezTo>
                <a:cubicBezTo>
                  <a:pt x="44300" y="25164"/>
                  <a:pt x="47933" y="26001"/>
                  <a:pt x="51413" y="27257"/>
                </a:cubicBezTo>
                <a:cubicBezTo>
                  <a:pt x="46783" y="26542"/>
                  <a:pt x="42130" y="26144"/>
                  <a:pt x="37465" y="26144"/>
                </a:cubicBezTo>
                <a:cubicBezTo>
                  <a:pt x="33813" y="26144"/>
                  <a:pt x="30155" y="26388"/>
                  <a:pt x="26496" y="26914"/>
                </a:cubicBezTo>
                <a:cubicBezTo>
                  <a:pt x="21322" y="27637"/>
                  <a:pt x="16225" y="28893"/>
                  <a:pt x="11298" y="30623"/>
                </a:cubicBezTo>
                <a:cubicBezTo>
                  <a:pt x="7764" y="31869"/>
                  <a:pt x="4125" y="33255"/>
                  <a:pt x="430" y="33255"/>
                </a:cubicBezTo>
                <a:cubicBezTo>
                  <a:pt x="287" y="33255"/>
                  <a:pt x="144" y="33253"/>
                  <a:pt x="0" y="33248"/>
                </a:cubicBezTo>
                <a:lnTo>
                  <a:pt x="0" y="35474"/>
                </a:lnTo>
                <a:cubicBezTo>
                  <a:pt x="2720" y="36824"/>
                  <a:pt x="5554" y="37927"/>
                  <a:pt x="8483" y="38764"/>
                </a:cubicBezTo>
                <a:cubicBezTo>
                  <a:pt x="6749" y="38593"/>
                  <a:pt x="5021" y="38477"/>
                  <a:pt x="3328" y="38477"/>
                </a:cubicBezTo>
                <a:cubicBezTo>
                  <a:pt x="2200" y="38477"/>
                  <a:pt x="1088" y="38528"/>
                  <a:pt x="0" y="38650"/>
                </a:cubicBezTo>
                <a:lnTo>
                  <a:pt x="0" y="39639"/>
                </a:lnTo>
                <a:cubicBezTo>
                  <a:pt x="1341" y="39454"/>
                  <a:pt x="2694" y="39357"/>
                  <a:pt x="4050" y="39357"/>
                </a:cubicBezTo>
                <a:cubicBezTo>
                  <a:pt x="4367" y="39357"/>
                  <a:pt x="4685" y="39362"/>
                  <a:pt x="5002" y="39373"/>
                </a:cubicBezTo>
                <a:cubicBezTo>
                  <a:pt x="8693" y="39449"/>
                  <a:pt x="12345" y="39982"/>
                  <a:pt x="15997" y="40229"/>
                </a:cubicBezTo>
                <a:cubicBezTo>
                  <a:pt x="17680" y="40414"/>
                  <a:pt x="19382" y="40517"/>
                  <a:pt x="21089" y="40517"/>
                </a:cubicBezTo>
                <a:cubicBezTo>
                  <a:pt x="21832" y="40517"/>
                  <a:pt x="22576" y="40498"/>
                  <a:pt x="23320" y="40457"/>
                </a:cubicBezTo>
                <a:lnTo>
                  <a:pt x="23320" y="40457"/>
                </a:lnTo>
                <a:cubicBezTo>
                  <a:pt x="23015" y="40514"/>
                  <a:pt x="22730" y="40571"/>
                  <a:pt x="22426" y="40609"/>
                </a:cubicBezTo>
                <a:cubicBezTo>
                  <a:pt x="20731" y="40799"/>
                  <a:pt x="19014" y="40866"/>
                  <a:pt x="17283" y="40866"/>
                </a:cubicBezTo>
                <a:cubicBezTo>
                  <a:pt x="13073" y="40866"/>
                  <a:pt x="8786" y="40469"/>
                  <a:pt x="4577" y="40469"/>
                </a:cubicBezTo>
                <a:cubicBezTo>
                  <a:pt x="3038" y="40469"/>
                  <a:pt x="1510" y="40522"/>
                  <a:pt x="0" y="40666"/>
                </a:cubicBezTo>
                <a:lnTo>
                  <a:pt x="0" y="41465"/>
                </a:lnTo>
                <a:cubicBezTo>
                  <a:pt x="1592" y="41301"/>
                  <a:pt x="3206" y="41242"/>
                  <a:pt x="4834" y="41242"/>
                </a:cubicBezTo>
                <a:cubicBezTo>
                  <a:pt x="6590" y="41242"/>
                  <a:pt x="8361" y="41310"/>
                  <a:pt x="10138" y="41389"/>
                </a:cubicBezTo>
                <a:cubicBezTo>
                  <a:pt x="7684" y="41541"/>
                  <a:pt x="5250" y="41922"/>
                  <a:pt x="2891" y="42568"/>
                </a:cubicBezTo>
                <a:cubicBezTo>
                  <a:pt x="1902" y="42835"/>
                  <a:pt x="932" y="43196"/>
                  <a:pt x="0" y="43596"/>
                </a:cubicBezTo>
                <a:lnTo>
                  <a:pt x="0" y="44528"/>
                </a:lnTo>
                <a:cubicBezTo>
                  <a:pt x="1560" y="43805"/>
                  <a:pt x="3196" y="43253"/>
                  <a:pt x="4869" y="42892"/>
                </a:cubicBezTo>
                <a:cubicBezTo>
                  <a:pt x="9453" y="41903"/>
                  <a:pt x="14190" y="42074"/>
                  <a:pt x="18831" y="41694"/>
                </a:cubicBezTo>
                <a:cubicBezTo>
                  <a:pt x="20086" y="41675"/>
                  <a:pt x="21303" y="41617"/>
                  <a:pt x="22521" y="41503"/>
                </a:cubicBezTo>
                <a:lnTo>
                  <a:pt x="22521" y="41503"/>
                </a:lnTo>
                <a:cubicBezTo>
                  <a:pt x="20105" y="42340"/>
                  <a:pt x="17651" y="43139"/>
                  <a:pt x="15179" y="43843"/>
                </a:cubicBezTo>
                <a:cubicBezTo>
                  <a:pt x="12249" y="44661"/>
                  <a:pt x="9263" y="45136"/>
                  <a:pt x="6296" y="45707"/>
                </a:cubicBezTo>
                <a:cubicBezTo>
                  <a:pt x="5174" y="45878"/>
                  <a:pt x="4032" y="46030"/>
                  <a:pt x="2891" y="46182"/>
                </a:cubicBezTo>
                <a:cubicBezTo>
                  <a:pt x="1940" y="46297"/>
                  <a:pt x="970" y="46468"/>
                  <a:pt x="0" y="46658"/>
                </a:cubicBezTo>
                <a:lnTo>
                  <a:pt x="0" y="47324"/>
                </a:lnTo>
                <a:lnTo>
                  <a:pt x="76" y="47324"/>
                </a:lnTo>
                <a:lnTo>
                  <a:pt x="0" y="47343"/>
                </a:lnTo>
                <a:lnTo>
                  <a:pt x="0" y="48237"/>
                </a:lnTo>
                <a:cubicBezTo>
                  <a:pt x="1769" y="47552"/>
                  <a:pt x="3576" y="47019"/>
                  <a:pt x="5440" y="46677"/>
                </a:cubicBezTo>
                <a:cubicBezTo>
                  <a:pt x="8674" y="46030"/>
                  <a:pt x="11869" y="45403"/>
                  <a:pt x="15045" y="44547"/>
                </a:cubicBezTo>
                <a:cubicBezTo>
                  <a:pt x="17594" y="43919"/>
                  <a:pt x="20105" y="43158"/>
                  <a:pt x="22578" y="42283"/>
                </a:cubicBezTo>
                <a:lnTo>
                  <a:pt x="22578" y="42283"/>
                </a:lnTo>
                <a:lnTo>
                  <a:pt x="22102" y="42607"/>
                </a:lnTo>
                <a:cubicBezTo>
                  <a:pt x="21284" y="43044"/>
                  <a:pt x="20485" y="43501"/>
                  <a:pt x="19687" y="43957"/>
                </a:cubicBezTo>
                <a:cubicBezTo>
                  <a:pt x="13695" y="46810"/>
                  <a:pt x="6239" y="47533"/>
                  <a:pt x="19" y="49930"/>
                </a:cubicBezTo>
                <a:lnTo>
                  <a:pt x="19" y="50785"/>
                </a:lnTo>
                <a:cubicBezTo>
                  <a:pt x="4888" y="48807"/>
                  <a:pt x="10614" y="47970"/>
                  <a:pt x="15787" y="46297"/>
                </a:cubicBezTo>
                <a:lnTo>
                  <a:pt x="15787" y="46297"/>
                </a:lnTo>
                <a:cubicBezTo>
                  <a:pt x="15445" y="46544"/>
                  <a:pt x="15084" y="46753"/>
                  <a:pt x="14722" y="47000"/>
                </a:cubicBezTo>
                <a:cubicBezTo>
                  <a:pt x="9853" y="49264"/>
                  <a:pt x="4584" y="51147"/>
                  <a:pt x="0" y="53696"/>
                </a:cubicBezTo>
                <a:lnTo>
                  <a:pt x="0" y="54685"/>
                </a:lnTo>
                <a:cubicBezTo>
                  <a:pt x="1598" y="53734"/>
                  <a:pt x="3253" y="52859"/>
                  <a:pt x="4964" y="52098"/>
                </a:cubicBezTo>
                <a:cubicBezTo>
                  <a:pt x="7095" y="51109"/>
                  <a:pt x="9263" y="50215"/>
                  <a:pt x="11413" y="49283"/>
                </a:cubicBezTo>
                <a:lnTo>
                  <a:pt x="11413" y="49283"/>
                </a:lnTo>
                <a:cubicBezTo>
                  <a:pt x="11089" y="49530"/>
                  <a:pt x="10785" y="49758"/>
                  <a:pt x="10461" y="49987"/>
                </a:cubicBezTo>
                <a:cubicBezTo>
                  <a:pt x="6809" y="51870"/>
                  <a:pt x="3310" y="54038"/>
                  <a:pt x="0" y="56492"/>
                </a:cubicBezTo>
                <a:lnTo>
                  <a:pt x="0" y="57538"/>
                </a:lnTo>
                <a:cubicBezTo>
                  <a:pt x="2263" y="55788"/>
                  <a:pt x="4622" y="54152"/>
                  <a:pt x="7057" y="52688"/>
                </a:cubicBezTo>
                <a:lnTo>
                  <a:pt x="7057" y="52688"/>
                </a:lnTo>
                <a:cubicBezTo>
                  <a:pt x="6562" y="53106"/>
                  <a:pt x="6087" y="53524"/>
                  <a:pt x="5592" y="53943"/>
                </a:cubicBezTo>
                <a:cubicBezTo>
                  <a:pt x="3652" y="55655"/>
                  <a:pt x="1788" y="57481"/>
                  <a:pt x="0" y="59364"/>
                </a:cubicBezTo>
                <a:lnTo>
                  <a:pt x="0" y="61456"/>
                </a:lnTo>
                <a:cubicBezTo>
                  <a:pt x="1978" y="59212"/>
                  <a:pt x="4089" y="57062"/>
                  <a:pt x="6315" y="55046"/>
                </a:cubicBezTo>
                <a:cubicBezTo>
                  <a:pt x="8521" y="53049"/>
                  <a:pt x="10823" y="51166"/>
                  <a:pt x="13200" y="49397"/>
                </a:cubicBezTo>
                <a:lnTo>
                  <a:pt x="13714" y="49169"/>
                </a:lnTo>
                <a:lnTo>
                  <a:pt x="13714" y="49169"/>
                </a:lnTo>
                <a:cubicBezTo>
                  <a:pt x="12345" y="50234"/>
                  <a:pt x="11032" y="51375"/>
                  <a:pt x="9758" y="52554"/>
                </a:cubicBezTo>
                <a:cubicBezTo>
                  <a:pt x="6334" y="55788"/>
                  <a:pt x="3215" y="59364"/>
                  <a:pt x="0" y="62826"/>
                </a:cubicBezTo>
                <a:lnTo>
                  <a:pt x="0" y="64119"/>
                </a:lnTo>
                <a:cubicBezTo>
                  <a:pt x="3005" y="60809"/>
                  <a:pt x="5896" y="57367"/>
                  <a:pt x="9035" y="54247"/>
                </a:cubicBezTo>
                <a:cubicBezTo>
                  <a:pt x="14608" y="48731"/>
                  <a:pt x="21170" y="44299"/>
                  <a:pt x="28379" y="41199"/>
                </a:cubicBezTo>
                <a:lnTo>
                  <a:pt x="28379" y="41199"/>
                </a:lnTo>
                <a:cubicBezTo>
                  <a:pt x="18013" y="47438"/>
                  <a:pt x="9644" y="56929"/>
                  <a:pt x="0" y="64461"/>
                </a:cubicBezTo>
                <a:lnTo>
                  <a:pt x="0" y="66763"/>
                </a:lnTo>
                <a:cubicBezTo>
                  <a:pt x="266" y="66516"/>
                  <a:pt x="552" y="66306"/>
                  <a:pt x="837" y="66059"/>
                </a:cubicBezTo>
                <a:cubicBezTo>
                  <a:pt x="4907" y="62597"/>
                  <a:pt x="8712" y="58793"/>
                  <a:pt x="12630" y="55160"/>
                </a:cubicBezTo>
                <a:cubicBezTo>
                  <a:pt x="19116" y="49131"/>
                  <a:pt x="26021" y="43272"/>
                  <a:pt x="34104" y="39582"/>
                </a:cubicBezTo>
                <a:lnTo>
                  <a:pt x="34104" y="39582"/>
                </a:lnTo>
                <a:cubicBezTo>
                  <a:pt x="26972" y="43596"/>
                  <a:pt x="20428" y="48769"/>
                  <a:pt x="14665" y="54533"/>
                </a:cubicBezTo>
                <a:cubicBezTo>
                  <a:pt x="9948" y="59212"/>
                  <a:pt x="5478" y="64442"/>
                  <a:pt x="0" y="68056"/>
                </a:cubicBezTo>
                <a:lnTo>
                  <a:pt x="0" y="68684"/>
                </a:lnTo>
                <a:cubicBezTo>
                  <a:pt x="5155" y="65393"/>
                  <a:pt x="9434" y="60524"/>
                  <a:pt x="13619" y="56225"/>
                </a:cubicBezTo>
                <a:cubicBezTo>
                  <a:pt x="18469" y="51280"/>
                  <a:pt x="23871" y="46905"/>
                  <a:pt x="29711" y="43177"/>
                </a:cubicBezTo>
                <a:lnTo>
                  <a:pt x="29711" y="43177"/>
                </a:lnTo>
                <a:cubicBezTo>
                  <a:pt x="19591" y="51508"/>
                  <a:pt x="11108" y="62331"/>
                  <a:pt x="0" y="68855"/>
                </a:cubicBezTo>
                <a:lnTo>
                  <a:pt x="0" y="70510"/>
                </a:lnTo>
                <a:cubicBezTo>
                  <a:pt x="6087" y="67334"/>
                  <a:pt x="11584" y="62921"/>
                  <a:pt x="16491" y="58261"/>
                </a:cubicBezTo>
                <a:cubicBezTo>
                  <a:pt x="21208" y="53734"/>
                  <a:pt x="25545" y="48408"/>
                  <a:pt x="30376" y="43748"/>
                </a:cubicBezTo>
                <a:lnTo>
                  <a:pt x="30376" y="43748"/>
                </a:lnTo>
                <a:cubicBezTo>
                  <a:pt x="29216" y="45174"/>
                  <a:pt x="28151" y="46658"/>
                  <a:pt x="27143" y="48199"/>
                </a:cubicBezTo>
                <a:cubicBezTo>
                  <a:pt x="24099" y="52764"/>
                  <a:pt x="21227" y="57348"/>
                  <a:pt x="17309" y="61247"/>
                </a:cubicBezTo>
                <a:cubicBezTo>
                  <a:pt x="13695" y="64842"/>
                  <a:pt x="9587" y="67885"/>
                  <a:pt x="5117" y="70282"/>
                </a:cubicBezTo>
                <a:cubicBezTo>
                  <a:pt x="4261" y="70738"/>
                  <a:pt x="3386" y="71157"/>
                  <a:pt x="2530" y="71537"/>
                </a:cubicBezTo>
                <a:cubicBezTo>
                  <a:pt x="1693" y="71803"/>
                  <a:pt x="856" y="72051"/>
                  <a:pt x="0" y="72260"/>
                </a:cubicBezTo>
                <a:lnTo>
                  <a:pt x="0" y="74295"/>
                </a:lnTo>
                <a:cubicBezTo>
                  <a:pt x="1883" y="73686"/>
                  <a:pt x="3728" y="72964"/>
                  <a:pt x="5516" y="72165"/>
                </a:cubicBezTo>
                <a:lnTo>
                  <a:pt x="5516" y="72165"/>
                </a:lnTo>
                <a:cubicBezTo>
                  <a:pt x="3576" y="73610"/>
                  <a:pt x="1731" y="75208"/>
                  <a:pt x="0" y="76920"/>
                </a:cubicBezTo>
                <a:lnTo>
                  <a:pt x="0" y="78822"/>
                </a:lnTo>
                <a:cubicBezTo>
                  <a:pt x="1655" y="77053"/>
                  <a:pt x="3462" y="75398"/>
                  <a:pt x="5364" y="73896"/>
                </a:cubicBezTo>
                <a:lnTo>
                  <a:pt x="5497" y="73801"/>
                </a:lnTo>
                <a:cubicBezTo>
                  <a:pt x="5509" y="73824"/>
                  <a:pt x="5535" y="73840"/>
                  <a:pt x="5562" y="73840"/>
                </a:cubicBezTo>
                <a:cubicBezTo>
                  <a:pt x="5579" y="73840"/>
                  <a:pt x="5597" y="73834"/>
                  <a:pt x="5611" y="73820"/>
                </a:cubicBezTo>
                <a:cubicBezTo>
                  <a:pt x="12801" y="67714"/>
                  <a:pt x="21779" y="66478"/>
                  <a:pt x="30795" y="65089"/>
                </a:cubicBezTo>
                <a:cubicBezTo>
                  <a:pt x="34960" y="64442"/>
                  <a:pt x="39658" y="63624"/>
                  <a:pt x="43919" y="61989"/>
                </a:cubicBezTo>
                <a:lnTo>
                  <a:pt x="43919" y="61989"/>
                </a:lnTo>
                <a:cubicBezTo>
                  <a:pt x="36235" y="65926"/>
                  <a:pt x="26363" y="66230"/>
                  <a:pt x="18127" y="68342"/>
                </a:cubicBezTo>
                <a:cubicBezTo>
                  <a:pt x="11317" y="70111"/>
                  <a:pt x="4869" y="73744"/>
                  <a:pt x="0" y="78860"/>
                </a:cubicBezTo>
                <a:lnTo>
                  <a:pt x="0" y="80610"/>
                </a:lnTo>
                <a:cubicBezTo>
                  <a:pt x="1503" y="78803"/>
                  <a:pt x="3196" y="77129"/>
                  <a:pt x="5060" y="75665"/>
                </a:cubicBezTo>
                <a:cubicBezTo>
                  <a:pt x="10081" y="71670"/>
                  <a:pt x="15920" y="69502"/>
                  <a:pt x="22178" y="68266"/>
                </a:cubicBezTo>
                <a:cubicBezTo>
                  <a:pt x="30757" y="66573"/>
                  <a:pt x="41580" y="65736"/>
                  <a:pt x="48446" y="59782"/>
                </a:cubicBezTo>
                <a:cubicBezTo>
                  <a:pt x="48865" y="59516"/>
                  <a:pt x="49283" y="59231"/>
                  <a:pt x="49701" y="58945"/>
                </a:cubicBezTo>
                <a:lnTo>
                  <a:pt x="49701" y="58945"/>
                </a:lnTo>
                <a:cubicBezTo>
                  <a:pt x="44395" y="64842"/>
                  <a:pt x="34561" y="66135"/>
                  <a:pt x="27105" y="67524"/>
                </a:cubicBezTo>
                <a:cubicBezTo>
                  <a:pt x="17233" y="69350"/>
                  <a:pt x="7209" y="73002"/>
                  <a:pt x="247" y="80534"/>
                </a:cubicBezTo>
                <a:cubicBezTo>
                  <a:pt x="152" y="80629"/>
                  <a:pt x="76" y="80705"/>
                  <a:pt x="0" y="80800"/>
                </a:cubicBezTo>
                <a:lnTo>
                  <a:pt x="0" y="82265"/>
                </a:lnTo>
                <a:cubicBezTo>
                  <a:pt x="3671" y="77871"/>
                  <a:pt x="8578" y="74466"/>
                  <a:pt x="13866" y="72146"/>
                </a:cubicBezTo>
                <a:cubicBezTo>
                  <a:pt x="18964" y="69920"/>
                  <a:pt x="24385" y="68722"/>
                  <a:pt x="29844" y="67771"/>
                </a:cubicBezTo>
                <a:cubicBezTo>
                  <a:pt x="34998" y="66858"/>
                  <a:pt x="40343" y="65983"/>
                  <a:pt x="44946" y="63339"/>
                </a:cubicBezTo>
                <a:cubicBezTo>
                  <a:pt x="46696" y="62350"/>
                  <a:pt x="48294" y="61095"/>
                  <a:pt x="49663" y="59611"/>
                </a:cubicBezTo>
                <a:lnTo>
                  <a:pt x="49663" y="59611"/>
                </a:lnTo>
                <a:cubicBezTo>
                  <a:pt x="44908" y="66211"/>
                  <a:pt x="35816" y="69007"/>
                  <a:pt x="28056" y="70700"/>
                </a:cubicBezTo>
                <a:cubicBezTo>
                  <a:pt x="22787" y="71841"/>
                  <a:pt x="17404" y="72773"/>
                  <a:pt x="12383" y="74828"/>
                </a:cubicBezTo>
                <a:cubicBezTo>
                  <a:pt x="8350" y="76483"/>
                  <a:pt x="4622" y="78822"/>
                  <a:pt x="1408" y="81751"/>
                </a:cubicBezTo>
                <a:cubicBezTo>
                  <a:pt x="913" y="82189"/>
                  <a:pt x="457" y="82645"/>
                  <a:pt x="0" y="83140"/>
                </a:cubicBezTo>
                <a:lnTo>
                  <a:pt x="0" y="86012"/>
                </a:lnTo>
                <a:cubicBezTo>
                  <a:pt x="3024" y="82151"/>
                  <a:pt x="6867" y="79031"/>
                  <a:pt x="11260" y="76863"/>
                </a:cubicBezTo>
                <a:cubicBezTo>
                  <a:pt x="13904" y="75570"/>
                  <a:pt x="16700" y="74733"/>
                  <a:pt x="19553" y="74124"/>
                </a:cubicBezTo>
                <a:lnTo>
                  <a:pt x="19553" y="74124"/>
                </a:lnTo>
                <a:cubicBezTo>
                  <a:pt x="14152" y="75570"/>
                  <a:pt x="8997" y="77757"/>
                  <a:pt x="4641" y="81409"/>
                </a:cubicBezTo>
                <a:cubicBezTo>
                  <a:pt x="2853" y="82893"/>
                  <a:pt x="1293" y="84604"/>
                  <a:pt x="0" y="86525"/>
                </a:cubicBezTo>
                <a:lnTo>
                  <a:pt x="0" y="87343"/>
                </a:lnTo>
                <a:cubicBezTo>
                  <a:pt x="5098" y="79887"/>
                  <a:pt x="14437" y="75874"/>
                  <a:pt x="23243" y="74086"/>
                </a:cubicBezTo>
                <a:cubicBezTo>
                  <a:pt x="29539" y="72812"/>
                  <a:pt x="35968" y="72317"/>
                  <a:pt x="42302" y="71252"/>
                </a:cubicBezTo>
                <a:cubicBezTo>
                  <a:pt x="46943" y="70472"/>
                  <a:pt x="51889" y="69102"/>
                  <a:pt x="54894" y="65241"/>
                </a:cubicBezTo>
                <a:lnTo>
                  <a:pt x="54894" y="65241"/>
                </a:lnTo>
                <a:cubicBezTo>
                  <a:pt x="54571" y="65774"/>
                  <a:pt x="54209" y="66287"/>
                  <a:pt x="53810" y="66782"/>
                </a:cubicBezTo>
                <a:cubicBezTo>
                  <a:pt x="49854" y="71480"/>
                  <a:pt x="43615" y="73040"/>
                  <a:pt x="37813" y="73991"/>
                </a:cubicBezTo>
                <a:cubicBezTo>
                  <a:pt x="26439" y="75874"/>
                  <a:pt x="14570" y="77567"/>
                  <a:pt x="5250" y="84985"/>
                </a:cubicBezTo>
                <a:cubicBezTo>
                  <a:pt x="3291" y="86506"/>
                  <a:pt x="1541" y="88275"/>
                  <a:pt x="0" y="90235"/>
                </a:cubicBezTo>
                <a:lnTo>
                  <a:pt x="0" y="91471"/>
                </a:lnTo>
                <a:cubicBezTo>
                  <a:pt x="5611" y="83634"/>
                  <a:pt x="15331" y="79164"/>
                  <a:pt x="24632" y="76958"/>
                </a:cubicBezTo>
                <a:cubicBezTo>
                  <a:pt x="31156" y="75417"/>
                  <a:pt x="37966" y="75151"/>
                  <a:pt x="44395" y="73268"/>
                </a:cubicBezTo>
                <a:cubicBezTo>
                  <a:pt x="49264" y="71841"/>
                  <a:pt x="54133" y="68950"/>
                  <a:pt x="56283" y="64138"/>
                </a:cubicBezTo>
                <a:cubicBezTo>
                  <a:pt x="57177" y="62141"/>
                  <a:pt x="57424" y="59915"/>
                  <a:pt x="57024" y="57747"/>
                </a:cubicBezTo>
                <a:lnTo>
                  <a:pt x="57024" y="57747"/>
                </a:lnTo>
                <a:cubicBezTo>
                  <a:pt x="58204" y="61209"/>
                  <a:pt x="57956" y="65032"/>
                  <a:pt x="55389" y="68113"/>
                </a:cubicBezTo>
                <a:cubicBezTo>
                  <a:pt x="51832" y="72450"/>
                  <a:pt x="45384" y="73858"/>
                  <a:pt x="40153" y="74847"/>
                </a:cubicBezTo>
                <a:cubicBezTo>
                  <a:pt x="34466" y="75931"/>
                  <a:pt x="28645" y="76330"/>
                  <a:pt x="23034" y="77700"/>
                </a:cubicBezTo>
                <a:cubicBezTo>
                  <a:pt x="18032" y="78879"/>
                  <a:pt x="13372" y="81143"/>
                  <a:pt x="9377" y="84357"/>
                </a:cubicBezTo>
                <a:cubicBezTo>
                  <a:pt x="5725" y="87305"/>
                  <a:pt x="2682" y="90900"/>
                  <a:pt x="0" y="94742"/>
                </a:cubicBezTo>
                <a:lnTo>
                  <a:pt x="0" y="95199"/>
                </a:lnTo>
                <a:cubicBezTo>
                  <a:pt x="2758" y="91281"/>
                  <a:pt x="5896" y="87629"/>
                  <a:pt x="9644" y="84604"/>
                </a:cubicBezTo>
                <a:cubicBezTo>
                  <a:pt x="14627" y="80572"/>
                  <a:pt x="20466" y="78404"/>
                  <a:pt x="26743" y="77262"/>
                </a:cubicBezTo>
                <a:cubicBezTo>
                  <a:pt x="32868" y="76159"/>
                  <a:pt x="39126" y="75969"/>
                  <a:pt x="45194" y="74485"/>
                </a:cubicBezTo>
                <a:cubicBezTo>
                  <a:pt x="50025" y="73325"/>
                  <a:pt x="55408" y="71195"/>
                  <a:pt x="57614" y="66382"/>
                </a:cubicBezTo>
                <a:cubicBezTo>
                  <a:pt x="60068" y="61019"/>
                  <a:pt x="57956" y="55084"/>
                  <a:pt x="53981" y="51128"/>
                </a:cubicBezTo>
                <a:cubicBezTo>
                  <a:pt x="53981" y="50900"/>
                  <a:pt x="53962" y="50671"/>
                  <a:pt x="53943" y="50443"/>
                </a:cubicBezTo>
                <a:lnTo>
                  <a:pt x="53943" y="50443"/>
                </a:lnTo>
                <a:cubicBezTo>
                  <a:pt x="57709" y="54799"/>
                  <a:pt x="60220" y="60372"/>
                  <a:pt x="58470" y="66192"/>
                </a:cubicBezTo>
                <a:cubicBezTo>
                  <a:pt x="56416" y="73021"/>
                  <a:pt x="49207" y="76292"/>
                  <a:pt x="42778" y="77586"/>
                </a:cubicBezTo>
                <a:cubicBezTo>
                  <a:pt x="35816" y="78974"/>
                  <a:pt x="28740" y="79126"/>
                  <a:pt x="21874" y="81124"/>
                </a:cubicBezTo>
                <a:cubicBezTo>
                  <a:pt x="15863" y="82873"/>
                  <a:pt x="10081" y="85670"/>
                  <a:pt x="5307" y="89759"/>
                </a:cubicBezTo>
                <a:cubicBezTo>
                  <a:pt x="3329" y="91452"/>
                  <a:pt x="1541" y="93354"/>
                  <a:pt x="0" y="95446"/>
                </a:cubicBezTo>
                <a:lnTo>
                  <a:pt x="0" y="97862"/>
                </a:lnTo>
                <a:cubicBezTo>
                  <a:pt x="6848" y="89131"/>
                  <a:pt x="19268" y="85498"/>
                  <a:pt x="30053" y="83634"/>
                </a:cubicBezTo>
                <a:cubicBezTo>
                  <a:pt x="37110" y="82417"/>
                  <a:pt x="44490" y="81428"/>
                  <a:pt x="50691" y="77548"/>
                </a:cubicBezTo>
                <a:cubicBezTo>
                  <a:pt x="54209" y="75379"/>
                  <a:pt x="56986" y="72165"/>
                  <a:pt x="58603" y="68361"/>
                </a:cubicBezTo>
                <a:cubicBezTo>
                  <a:pt x="59079" y="67391"/>
                  <a:pt x="59440" y="66363"/>
                  <a:pt x="59668" y="65298"/>
                </a:cubicBezTo>
                <a:cubicBezTo>
                  <a:pt x="59821" y="64518"/>
                  <a:pt x="59916" y="63720"/>
                  <a:pt x="59954" y="62921"/>
                </a:cubicBezTo>
                <a:cubicBezTo>
                  <a:pt x="59973" y="62711"/>
                  <a:pt x="59992" y="62502"/>
                  <a:pt x="60011" y="62293"/>
                </a:cubicBezTo>
                <a:cubicBezTo>
                  <a:pt x="60334" y="56301"/>
                  <a:pt x="57557" y="50633"/>
                  <a:pt x="52897" y="47076"/>
                </a:cubicBezTo>
                <a:lnTo>
                  <a:pt x="52897" y="47076"/>
                </a:lnTo>
                <a:cubicBezTo>
                  <a:pt x="54951" y="47837"/>
                  <a:pt x="56815" y="49017"/>
                  <a:pt x="58375" y="50576"/>
                </a:cubicBezTo>
                <a:cubicBezTo>
                  <a:pt x="61361" y="53543"/>
                  <a:pt x="62845" y="57576"/>
                  <a:pt x="63092" y="61722"/>
                </a:cubicBezTo>
                <a:cubicBezTo>
                  <a:pt x="62617" y="65717"/>
                  <a:pt x="61228" y="69559"/>
                  <a:pt x="59022" y="72945"/>
                </a:cubicBezTo>
                <a:cubicBezTo>
                  <a:pt x="55217" y="78765"/>
                  <a:pt x="49321" y="81980"/>
                  <a:pt x="42702" y="83653"/>
                </a:cubicBezTo>
                <a:cubicBezTo>
                  <a:pt x="36178" y="85289"/>
                  <a:pt x="29406" y="85651"/>
                  <a:pt x="22920" y="87419"/>
                </a:cubicBezTo>
                <a:cubicBezTo>
                  <a:pt x="17309" y="88941"/>
                  <a:pt x="12097" y="91680"/>
                  <a:pt x="7665" y="95427"/>
                </a:cubicBezTo>
                <a:cubicBezTo>
                  <a:pt x="4717" y="97919"/>
                  <a:pt x="2130" y="100810"/>
                  <a:pt x="0" y="104044"/>
                </a:cubicBezTo>
                <a:lnTo>
                  <a:pt x="0" y="106117"/>
                </a:lnTo>
                <a:cubicBezTo>
                  <a:pt x="5706" y="96721"/>
                  <a:pt x="15198" y="90158"/>
                  <a:pt x="26078" y="87762"/>
                </a:cubicBezTo>
                <a:cubicBezTo>
                  <a:pt x="28379" y="87248"/>
                  <a:pt x="30719" y="86868"/>
                  <a:pt x="33077" y="86487"/>
                </a:cubicBezTo>
                <a:lnTo>
                  <a:pt x="33077" y="86487"/>
                </a:lnTo>
                <a:cubicBezTo>
                  <a:pt x="28798" y="87229"/>
                  <a:pt x="24613" y="88180"/>
                  <a:pt x="20581" y="89892"/>
                </a:cubicBezTo>
                <a:cubicBezTo>
                  <a:pt x="15825" y="91908"/>
                  <a:pt x="11413" y="94666"/>
                  <a:pt x="7532" y="98052"/>
                </a:cubicBezTo>
                <a:cubicBezTo>
                  <a:pt x="4755" y="100468"/>
                  <a:pt x="2263" y="103207"/>
                  <a:pt x="114" y="106212"/>
                </a:cubicBezTo>
                <a:lnTo>
                  <a:pt x="0" y="106345"/>
                </a:lnTo>
                <a:lnTo>
                  <a:pt x="0" y="107772"/>
                </a:lnTo>
                <a:cubicBezTo>
                  <a:pt x="5896" y="101114"/>
                  <a:pt x="13029" y="95751"/>
                  <a:pt x="21360" y="92213"/>
                </a:cubicBezTo>
                <a:cubicBezTo>
                  <a:pt x="26591" y="90006"/>
                  <a:pt x="32050" y="88675"/>
                  <a:pt x="37680" y="87914"/>
                </a:cubicBezTo>
                <a:cubicBezTo>
                  <a:pt x="42835" y="87210"/>
                  <a:pt x="48104" y="86545"/>
                  <a:pt x="52536" y="83767"/>
                </a:cubicBezTo>
                <a:lnTo>
                  <a:pt x="52536" y="83767"/>
                </a:lnTo>
                <a:cubicBezTo>
                  <a:pt x="49169" y="86678"/>
                  <a:pt x="44737" y="87914"/>
                  <a:pt x="40134" y="88561"/>
                </a:cubicBezTo>
                <a:cubicBezTo>
                  <a:pt x="34295" y="89360"/>
                  <a:pt x="28626" y="90006"/>
                  <a:pt x="23053" y="92042"/>
                </a:cubicBezTo>
                <a:cubicBezTo>
                  <a:pt x="14037" y="95351"/>
                  <a:pt x="5954" y="101000"/>
                  <a:pt x="0" y="108552"/>
                </a:cubicBezTo>
                <a:lnTo>
                  <a:pt x="0" y="115760"/>
                </a:lnTo>
                <a:cubicBezTo>
                  <a:pt x="1419" y="115959"/>
                  <a:pt x="2854" y="116049"/>
                  <a:pt x="4295" y="116049"/>
                </a:cubicBezTo>
                <a:cubicBezTo>
                  <a:pt x="10314" y="116049"/>
                  <a:pt x="16448" y="114471"/>
                  <a:pt x="21988" y="112584"/>
                </a:cubicBezTo>
                <a:cubicBezTo>
                  <a:pt x="26477" y="111043"/>
                  <a:pt x="30871" y="109198"/>
                  <a:pt x="35322" y="107543"/>
                </a:cubicBezTo>
                <a:cubicBezTo>
                  <a:pt x="37205" y="106840"/>
                  <a:pt x="39088" y="106212"/>
                  <a:pt x="41009" y="105641"/>
                </a:cubicBezTo>
                <a:lnTo>
                  <a:pt x="41009" y="105641"/>
                </a:lnTo>
                <a:cubicBezTo>
                  <a:pt x="30099" y="110507"/>
                  <a:pt x="18883" y="116599"/>
                  <a:pt x="6838" y="116599"/>
                </a:cubicBezTo>
                <a:cubicBezTo>
                  <a:pt x="5464" y="116599"/>
                  <a:pt x="4079" y="116520"/>
                  <a:pt x="2682" y="116350"/>
                </a:cubicBezTo>
                <a:cubicBezTo>
                  <a:pt x="1788" y="116236"/>
                  <a:pt x="894" y="116084"/>
                  <a:pt x="0" y="115894"/>
                </a:cubicBezTo>
                <a:lnTo>
                  <a:pt x="0" y="116845"/>
                </a:lnTo>
                <a:cubicBezTo>
                  <a:pt x="2296" y="117304"/>
                  <a:pt x="4625" y="117533"/>
                  <a:pt x="6971" y="117533"/>
                </a:cubicBezTo>
                <a:cubicBezTo>
                  <a:pt x="7152" y="117533"/>
                  <a:pt x="7333" y="117532"/>
                  <a:pt x="7513" y="117529"/>
                </a:cubicBezTo>
                <a:lnTo>
                  <a:pt x="7513" y="117529"/>
                </a:lnTo>
                <a:cubicBezTo>
                  <a:pt x="6688" y="117579"/>
                  <a:pt x="5862" y="117605"/>
                  <a:pt x="5037" y="117605"/>
                </a:cubicBezTo>
                <a:cubicBezTo>
                  <a:pt x="3353" y="117605"/>
                  <a:pt x="1672" y="117499"/>
                  <a:pt x="0" y="117282"/>
                </a:cubicBezTo>
                <a:lnTo>
                  <a:pt x="0" y="117701"/>
                </a:lnTo>
                <a:cubicBezTo>
                  <a:pt x="1941" y="118019"/>
                  <a:pt x="3865" y="118165"/>
                  <a:pt x="5774" y="118165"/>
                </a:cubicBezTo>
                <a:cubicBezTo>
                  <a:pt x="16871" y="118165"/>
                  <a:pt x="27477" y="113242"/>
                  <a:pt x="38042" y="108666"/>
                </a:cubicBezTo>
                <a:lnTo>
                  <a:pt x="38042" y="108666"/>
                </a:lnTo>
                <a:cubicBezTo>
                  <a:pt x="35987" y="109617"/>
                  <a:pt x="33933" y="110587"/>
                  <a:pt x="31879" y="111557"/>
                </a:cubicBezTo>
                <a:cubicBezTo>
                  <a:pt x="26173" y="114277"/>
                  <a:pt x="20390" y="117035"/>
                  <a:pt x="14304" y="118804"/>
                </a:cubicBezTo>
                <a:cubicBezTo>
                  <a:pt x="11523" y="119610"/>
                  <a:pt x="8607" y="120138"/>
                  <a:pt x="5729" y="120138"/>
                </a:cubicBezTo>
                <a:cubicBezTo>
                  <a:pt x="3784" y="120138"/>
                  <a:pt x="1857" y="119896"/>
                  <a:pt x="0" y="119336"/>
                </a:cubicBezTo>
                <a:lnTo>
                  <a:pt x="0" y="119755"/>
                </a:lnTo>
                <a:cubicBezTo>
                  <a:pt x="2052" y="120466"/>
                  <a:pt x="4192" y="120769"/>
                  <a:pt x="6371" y="120769"/>
                </a:cubicBezTo>
                <a:cubicBezTo>
                  <a:pt x="14046" y="120769"/>
                  <a:pt x="22207" y="117003"/>
                  <a:pt x="28740" y="114010"/>
                </a:cubicBezTo>
                <a:cubicBezTo>
                  <a:pt x="38555" y="109541"/>
                  <a:pt x="48237" y="104196"/>
                  <a:pt x="58812" y="102027"/>
                </a:cubicBezTo>
                <a:lnTo>
                  <a:pt x="58812" y="102027"/>
                </a:lnTo>
                <a:cubicBezTo>
                  <a:pt x="54019" y="103245"/>
                  <a:pt x="49340" y="105185"/>
                  <a:pt x="45022" y="107372"/>
                </a:cubicBezTo>
                <a:cubicBezTo>
                  <a:pt x="42474" y="108666"/>
                  <a:pt x="39963" y="110092"/>
                  <a:pt x="37414" y="111538"/>
                </a:cubicBezTo>
                <a:cubicBezTo>
                  <a:pt x="28322" y="115932"/>
                  <a:pt x="19002" y="120116"/>
                  <a:pt x="8826" y="120801"/>
                </a:cubicBezTo>
                <a:cubicBezTo>
                  <a:pt x="7925" y="120865"/>
                  <a:pt x="7022" y="120897"/>
                  <a:pt x="6120" y="120897"/>
                </a:cubicBezTo>
                <a:cubicBezTo>
                  <a:pt x="4069" y="120897"/>
                  <a:pt x="2021" y="120732"/>
                  <a:pt x="0" y="120401"/>
                </a:cubicBezTo>
                <a:lnTo>
                  <a:pt x="0" y="121372"/>
                </a:lnTo>
                <a:cubicBezTo>
                  <a:pt x="1841" y="121644"/>
                  <a:pt x="3707" y="121771"/>
                  <a:pt x="5580" y="121771"/>
                </a:cubicBezTo>
                <a:cubicBezTo>
                  <a:pt x="10890" y="121771"/>
                  <a:pt x="16255" y="120754"/>
                  <a:pt x="21246" y="119165"/>
                </a:cubicBezTo>
                <a:cubicBezTo>
                  <a:pt x="23795" y="118347"/>
                  <a:pt x="26287" y="117396"/>
                  <a:pt x="28740" y="116369"/>
                </a:cubicBezTo>
                <a:lnTo>
                  <a:pt x="28740" y="116369"/>
                </a:lnTo>
                <a:cubicBezTo>
                  <a:pt x="22216" y="119831"/>
                  <a:pt x="15464" y="122684"/>
                  <a:pt x="8065" y="123255"/>
                </a:cubicBezTo>
                <a:cubicBezTo>
                  <a:pt x="7324" y="123317"/>
                  <a:pt x="6581" y="123348"/>
                  <a:pt x="5839" y="123348"/>
                </a:cubicBezTo>
                <a:cubicBezTo>
                  <a:pt x="3877" y="123348"/>
                  <a:pt x="1918" y="123131"/>
                  <a:pt x="0" y="122703"/>
                </a:cubicBezTo>
                <a:lnTo>
                  <a:pt x="0" y="123616"/>
                </a:lnTo>
                <a:cubicBezTo>
                  <a:pt x="1803" y="123981"/>
                  <a:pt x="3658" y="124147"/>
                  <a:pt x="5531" y="124147"/>
                </a:cubicBezTo>
                <a:cubicBezTo>
                  <a:pt x="10887" y="124147"/>
                  <a:pt x="16394" y="122783"/>
                  <a:pt x="21284" y="120782"/>
                </a:cubicBezTo>
                <a:cubicBezTo>
                  <a:pt x="27333" y="118328"/>
                  <a:pt x="32982" y="115000"/>
                  <a:pt x="38688" y="111823"/>
                </a:cubicBezTo>
                <a:cubicBezTo>
                  <a:pt x="40514" y="110929"/>
                  <a:pt x="42359" y="110035"/>
                  <a:pt x="44185" y="109179"/>
                </a:cubicBezTo>
                <a:lnTo>
                  <a:pt x="44185" y="109179"/>
                </a:lnTo>
                <a:cubicBezTo>
                  <a:pt x="39164" y="111994"/>
                  <a:pt x="34257" y="115095"/>
                  <a:pt x="29330" y="117815"/>
                </a:cubicBezTo>
                <a:cubicBezTo>
                  <a:pt x="21612" y="122066"/>
                  <a:pt x="12622" y="125645"/>
                  <a:pt x="3744" y="125645"/>
                </a:cubicBezTo>
                <a:cubicBezTo>
                  <a:pt x="2493" y="125645"/>
                  <a:pt x="1243" y="125573"/>
                  <a:pt x="0" y="125423"/>
                </a:cubicBezTo>
                <a:lnTo>
                  <a:pt x="0" y="126298"/>
                </a:lnTo>
                <a:cubicBezTo>
                  <a:pt x="1262" y="126445"/>
                  <a:pt x="2534" y="126514"/>
                  <a:pt x="3810" y="126514"/>
                </a:cubicBezTo>
                <a:cubicBezTo>
                  <a:pt x="8819" y="126514"/>
                  <a:pt x="13876" y="125436"/>
                  <a:pt x="18545" y="123692"/>
                </a:cubicBezTo>
                <a:cubicBezTo>
                  <a:pt x="28950" y="119774"/>
                  <a:pt x="37928" y="113078"/>
                  <a:pt x="47647" y="107848"/>
                </a:cubicBezTo>
                <a:cubicBezTo>
                  <a:pt x="49036" y="107087"/>
                  <a:pt x="50443" y="106383"/>
                  <a:pt x="51889" y="105736"/>
                </a:cubicBezTo>
                <a:cubicBezTo>
                  <a:pt x="52593" y="105451"/>
                  <a:pt x="53296" y="105166"/>
                  <a:pt x="54000" y="104881"/>
                </a:cubicBezTo>
                <a:lnTo>
                  <a:pt x="54000" y="104881"/>
                </a:lnTo>
                <a:cubicBezTo>
                  <a:pt x="49663" y="106745"/>
                  <a:pt x="45536" y="109293"/>
                  <a:pt x="41675" y="111785"/>
                </a:cubicBezTo>
                <a:cubicBezTo>
                  <a:pt x="31860" y="118100"/>
                  <a:pt x="21284" y="123331"/>
                  <a:pt x="10100" y="126811"/>
                </a:cubicBezTo>
                <a:cubicBezTo>
                  <a:pt x="8211" y="127395"/>
                  <a:pt x="6352" y="127718"/>
                  <a:pt x="4487" y="127718"/>
                </a:cubicBezTo>
                <a:cubicBezTo>
                  <a:pt x="3008" y="127718"/>
                  <a:pt x="1525" y="127515"/>
                  <a:pt x="19" y="127078"/>
                </a:cubicBezTo>
                <a:lnTo>
                  <a:pt x="19" y="127953"/>
                </a:lnTo>
                <a:cubicBezTo>
                  <a:pt x="1293" y="128314"/>
                  <a:pt x="2606" y="128504"/>
                  <a:pt x="3937" y="128561"/>
                </a:cubicBezTo>
                <a:cubicBezTo>
                  <a:pt x="2644" y="128828"/>
                  <a:pt x="1331" y="128980"/>
                  <a:pt x="0" y="128999"/>
                </a:cubicBezTo>
                <a:lnTo>
                  <a:pt x="0" y="129950"/>
                </a:lnTo>
                <a:cubicBezTo>
                  <a:pt x="2359" y="129893"/>
                  <a:pt x="4812" y="129322"/>
                  <a:pt x="6981" y="128790"/>
                </a:cubicBezTo>
                <a:cubicBezTo>
                  <a:pt x="13239" y="127268"/>
                  <a:pt x="19515" y="125651"/>
                  <a:pt x="25488" y="123236"/>
                </a:cubicBezTo>
                <a:cubicBezTo>
                  <a:pt x="32031" y="120592"/>
                  <a:pt x="37756" y="116597"/>
                  <a:pt x="43539" y="112679"/>
                </a:cubicBezTo>
                <a:lnTo>
                  <a:pt x="43539" y="112679"/>
                </a:lnTo>
                <a:lnTo>
                  <a:pt x="42911" y="113155"/>
                </a:lnTo>
                <a:cubicBezTo>
                  <a:pt x="38251" y="116769"/>
                  <a:pt x="33629" y="120382"/>
                  <a:pt x="28341" y="123045"/>
                </a:cubicBezTo>
                <a:cubicBezTo>
                  <a:pt x="22920" y="125765"/>
                  <a:pt x="17024" y="127820"/>
                  <a:pt x="11184" y="129474"/>
                </a:cubicBezTo>
                <a:cubicBezTo>
                  <a:pt x="8768" y="130154"/>
                  <a:pt x="6100" y="130654"/>
                  <a:pt x="3495" y="130654"/>
                </a:cubicBezTo>
                <a:cubicBezTo>
                  <a:pt x="2307" y="130654"/>
                  <a:pt x="1132" y="130550"/>
                  <a:pt x="0" y="130311"/>
                </a:cubicBezTo>
                <a:lnTo>
                  <a:pt x="0" y="131319"/>
                </a:lnTo>
                <a:cubicBezTo>
                  <a:pt x="1055" y="131515"/>
                  <a:pt x="2143" y="131603"/>
                  <a:pt x="3252" y="131603"/>
                </a:cubicBezTo>
                <a:cubicBezTo>
                  <a:pt x="5801" y="131603"/>
                  <a:pt x="8459" y="131140"/>
                  <a:pt x="11070" y="130463"/>
                </a:cubicBezTo>
                <a:lnTo>
                  <a:pt x="11070" y="130463"/>
                </a:lnTo>
                <a:cubicBezTo>
                  <a:pt x="8487" y="131946"/>
                  <a:pt x="5673" y="132694"/>
                  <a:pt x="2886" y="132694"/>
                </a:cubicBezTo>
                <a:cubicBezTo>
                  <a:pt x="1917" y="132694"/>
                  <a:pt x="952" y="132604"/>
                  <a:pt x="0" y="132423"/>
                </a:cubicBezTo>
                <a:lnTo>
                  <a:pt x="0" y="132974"/>
                </a:lnTo>
                <a:cubicBezTo>
                  <a:pt x="533" y="133088"/>
                  <a:pt x="1046" y="133183"/>
                  <a:pt x="1579" y="133260"/>
                </a:cubicBezTo>
                <a:cubicBezTo>
                  <a:pt x="1189" y="133287"/>
                  <a:pt x="809" y="133305"/>
                  <a:pt x="425" y="133305"/>
                </a:cubicBezTo>
                <a:cubicBezTo>
                  <a:pt x="284" y="133305"/>
                  <a:pt x="143" y="133303"/>
                  <a:pt x="0" y="133298"/>
                </a:cubicBezTo>
                <a:lnTo>
                  <a:pt x="0" y="134287"/>
                </a:lnTo>
                <a:cubicBezTo>
                  <a:pt x="1769" y="134249"/>
                  <a:pt x="3538" y="134020"/>
                  <a:pt x="5269" y="133621"/>
                </a:cubicBezTo>
                <a:cubicBezTo>
                  <a:pt x="11565" y="132175"/>
                  <a:pt x="17290" y="128790"/>
                  <a:pt x="23282" y="126393"/>
                </a:cubicBezTo>
                <a:lnTo>
                  <a:pt x="23282" y="126393"/>
                </a:lnTo>
                <a:cubicBezTo>
                  <a:pt x="19116" y="129018"/>
                  <a:pt x="15065" y="131814"/>
                  <a:pt x="10557" y="133811"/>
                </a:cubicBezTo>
                <a:cubicBezTo>
                  <a:pt x="7349" y="135228"/>
                  <a:pt x="3740" y="136152"/>
                  <a:pt x="213" y="136152"/>
                </a:cubicBezTo>
                <a:cubicBezTo>
                  <a:pt x="142" y="136152"/>
                  <a:pt x="71" y="136151"/>
                  <a:pt x="0" y="136151"/>
                </a:cubicBezTo>
                <a:lnTo>
                  <a:pt x="0" y="136950"/>
                </a:lnTo>
                <a:cubicBezTo>
                  <a:pt x="2891" y="136912"/>
                  <a:pt x="5763" y="136379"/>
                  <a:pt x="8483" y="135371"/>
                </a:cubicBezTo>
                <a:cubicBezTo>
                  <a:pt x="14760" y="133050"/>
                  <a:pt x="20143" y="129018"/>
                  <a:pt x="25906" y="125689"/>
                </a:cubicBezTo>
                <a:lnTo>
                  <a:pt x="25906" y="125689"/>
                </a:lnTo>
                <a:lnTo>
                  <a:pt x="24670" y="126621"/>
                </a:lnTo>
                <a:cubicBezTo>
                  <a:pt x="20828" y="129531"/>
                  <a:pt x="17100" y="132651"/>
                  <a:pt x="12877" y="134990"/>
                </a:cubicBezTo>
                <a:cubicBezTo>
                  <a:pt x="9381" y="136940"/>
                  <a:pt x="5557" y="138296"/>
                  <a:pt x="1578" y="138296"/>
                </a:cubicBezTo>
                <a:cubicBezTo>
                  <a:pt x="1055" y="138296"/>
                  <a:pt x="528" y="138273"/>
                  <a:pt x="0" y="138224"/>
                </a:cubicBezTo>
                <a:lnTo>
                  <a:pt x="0" y="138985"/>
                </a:lnTo>
                <a:cubicBezTo>
                  <a:pt x="340" y="139000"/>
                  <a:pt x="680" y="139007"/>
                  <a:pt x="1019" y="139007"/>
                </a:cubicBezTo>
                <a:cubicBezTo>
                  <a:pt x="4155" y="139007"/>
                  <a:pt x="7255" y="138374"/>
                  <a:pt x="10138" y="137121"/>
                </a:cubicBezTo>
                <a:cubicBezTo>
                  <a:pt x="14722" y="135143"/>
                  <a:pt x="18717" y="132080"/>
                  <a:pt x="22635" y="129018"/>
                </a:cubicBezTo>
                <a:cubicBezTo>
                  <a:pt x="23358" y="128447"/>
                  <a:pt x="24099" y="127896"/>
                  <a:pt x="24841" y="127344"/>
                </a:cubicBezTo>
                <a:lnTo>
                  <a:pt x="24841" y="127344"/>
                </a:lnTo>
                <a:cubicBezTo>
                  <a:pt x="21037" y="130482"/>
                  <a:pt x="17347" y="133773"/>
                  <a:pt x="13048" y="136189"/>
                </a:cubicBezTo>
                <a:cubicBezTo>
                  <a:pt x="9680" y="138098"/>
                  <a:pt x="5959" y="139303"/>
                  <a:pt x="2138" y="139303"/>
                </a:cubicBezTo>
                <a:cubicBezTo>
                  <a:pt x="1428" y="139303"/>
                  <a:pt x="715" y="139261"/>
                  <a:pt x="0" y="139175"/>
                </a:cubicBezTo>
                <a:lnTo>
                  <a:pt x="0" y="139689"/>
                </a:lnTo>
                <a:cubicBezTo>
                  <a:pt x="786" y="139778"/>
                  <a:pt x="1574" y="139822"/>
                  <a:pt x="2359" y="139822"/>
                </a:cubicBezTo>
                <a:cubicBezTo>
                  <a:pt x="5432" y="139822"/>
                  <a:pt x="8473" y="139146"/>
                  <a:pt x="11260" y="137844"/>
                </a:cubicBezTo>
                <a:cubicBezTo>
                  <a:pt x="19268" y="134153"/>
                  <a:pt x="25031" y="127097"/>
                  <a:pt x="32545" y="122646"/>
                </a:cubicBezTo>
                <a:lnTo>
                  <a:pt x="32545" y="122646"/>
                </a:lnTo>
                <a:cubicBezTo>
                  <a:pt x="26591" y="128048"/>
                  <a:pt x="20980" y="133887"/>
                  <a:pt x="13790" y="137615"/>
                </a:cubicBezTo>
                <a:cubicBezTo>
                  <a:pt x="10072" y="139526"/>
                  <a:pt x="5711" y="140686"/>
                  <a:pt x="1463" y="140686"/>
                </a:cubicBezTo>
                <a:cubicBezTo>
                  <a:pt x="973" y="140686"/>
                  <a:pt x="485" y="140671"/>
                  <a:pt x="0" y="140640"/>
                </a:cubicBezTo>
                <a:lnTo>
                  <a:pt x="0" y="141591"/>
                </a:lnTo>
                <a:cubicBezTo>
                  <a:pt x="385" y="141607"/>
                  <a:pt x="771" y="141615"/>
                  <a:pt x="1156" y="141615"/>
                </a:cubicBezTo>
                <a:cubicBezTo>
                  <a:pt x="4778" y="141615"/>
                  <a:pt x="8362" y="140889"/>
                  <a:pt x="11698" y="139479"/>
                </a:cubicBezTo>
                <a:cubicBezTo>
                  <a:pt x="20581" y="135694"/>
                  <a:pt x="27143" y="128561"/>
                  <a:pt x="34085" y="122037"/>
                </a:cubicBezTo>
                <a:lnTo>
                  <a:pt x="34085" y="122037"/>
                </a:lnTo>
                <a:cubicBezTo>
                  <a:pt x="29482" y="127268"/>
                  <a:pt x="25127" y="132727"/>
                  <a:pt x="19249" y="136569"/>
                </a:cubicBezTo>
                <a:cubicBezTo>
                  <a:pt x="13844" y="140113"/>
                  <a:pt x="7407" y="142178"/>
                  <a:pt x="1001" y="142178"/>
                </a:cubicBezTo>
                <a:cubicBezTo>
                  <a:pt x="667" y="142178"/>
                  <a:pt x="334" y="142173"/>
                  <a:pt x="0" y="142161"/>
                </a:cubicBezTo>
                <a:lnTo>
                  <a:pt x="0" y="143474"/>
                </a:lnTo>
                <a:cubicBezTo>
                  <a:pt x="330" y="143485"/>
                  <a:pt x="660" y="143490"/>
                  <a:pt x="987" y="143490"/>
                </a:cubicBezTo>
                <a:cubicBezTo>
                  <a:pt x="10434" y="143490"/>
                  <a:pt x="18781" y="139034"/>
                  <a:pt x="25564" y="132765"/>
                </a:cubicBezTo>
                <a:lnTo>
                  <a:pt x="25564" y="132765"/>
                </a:lnTo>
                <a:cubicBezTo>
                  <a:pt x="23833" y="134591"/>
                  <a:pt x="21988" y="136322"/>
                  <a:pt x="20048" y="137901"/>
                </a:cubicBezTo>
                <a:cubicBezTo>
                  <a:pt x="14994" y="141962"/>
                  <a:pt x="8552" y="144773"/>
                  <a:pt x="2186" y="144773"/>
                </a:cubicBezTo>
                <a:cubicBezTo>
                  <a:pt x="1844" y="144773"/>
                  <a:pt x="1502" y="144765"/>
                  <a:pt x="1160" y="144748"/>
                </a:cubicBezTo>
                <a:cubicBezTo>
                  <a:pt x="780" y="144672"/>
                  <a:pt x="380" y="144596"/>
                  <a:pt x="0" y="144520"/>
                </a:cubicBezTo>
                <a:lnTo>
                  <a:pt x="0" y="146802"/>
                </a:lnTo>
                <a:cubicBezTo>
                  <a:pt x="1731" y="147069"/>
                  <a:pt x="3481" y="147240"/>
                  <a:pt x="5231" y="147316"/>
                </a:cubicBezTo>
                <a:cubicBezTo>
                  <a:pt x="6277" y="147620"/>
                  <a:pt x="7342" y="147848"/>
                  <a:pt x="8407" y="148039"/>
                </a:cubicBezTo>
                <a:cubicBezTo>
                  <a:pt x="5573" y="147963"/>
                  <a:pt x="2758" y="147582"/>
                  <a:pt x="0" y="146935"/>
                </a:cubicBezTo>
                <a:lnTo>
                  <a:pt x="0" y="147944"/>
                </a:lnTo>
                <a:cubicBezTo>
                  <a:pt x="3436" y="148830"/>
                  <a:pt x="6973" y="149195"/>
                  <a:pt x="10539" y="149195"/>
                </a:cubicBezTo>
                <a:cubicBezTo>
                  <a:pt x="11336" y="149195"/>
                  <a:pt x="12135" y="149177"/>
                  <a:pt x="12934" y="149142"/>
                </a:cubicBezTo>
                <a:lnTo>
                  <a:pt x="12934" y="149142"/>
                </a:lnTo>
                <a:cubicBezTo>
                  <a:pt x="10671" y="149351"/>
                  <a:pt x="8426" y="149503"/>
                  <a:pt x="6182" y="149617"/>
                </a:cubicBezTo>
                <a:cubicBezTo>
                  <a:pt x="4903" y="149700"/>
                  <a:pt x="3617" y="149746"/>
                  <a:pt x="2333" y="149746"/>
                </a:cubicBezTo>
                <a:cubicBezTo>
                  <a:pt x="1554" y="149746"/>
                  <a:pt x="775" y="149729"/>
                  <a:pt x="0" y="149693"/>
                </a:cubicBezTo>
                <a:lnTo>
                  <a:pt x="0" y="151824"/>
                </a:lnTo>
                <a:lnTo>
                  <a:pt x="1674" y="152071"/>
                </a:lnTo>
                <a:cubicBezTo>
                  <a:pt x="2244" y="152147"/>
                  <a:pt x="2834" y="152223"/>
                  <a:pt x="3405" y="152280"/>
                </a:cubicBezTo>
                <a:cubicBezTo>
                  <a:pt x="10254" y="154162"/>
                  <a:pt x="17328" y="155118"/>
                  <a:pt x="24424" y="155118"/>
                </a:cubicBezTo>
                <a:cubicBezTo>
                  <a:pt x="26078" y="155118"/>
                  <a:pt x="27733" y="155066"/>
                  <a:pt x="29387" y="154962"/>
                </a:cubicBezTo>
                <a:lnTo>
                  <a:pt x="29387" y="154962"/>
                </a:lnTo>
                <a:cubicBezTo>
                  <a:pt x="24414" y="155813"/>
                  <a:pt x="19423" y="156447"/>
                  <a:pt x="14361" y="156447"/>
                </a:cubicBezTo>
                <a:cubicBezTo>
                  <a:pt x="14215" y="156447"/>
                  <a:pt x="14069" y="156447"/>
                  <a:pt x="13923" y="156446"/>
                </a:cubicBezTo>
                <a:cubicBezTo>
                  <a:pt x="9187" y="156389"/>
                  <a:pt x="4451" y="155780"/>
                  <a:pt x="0" y="154277"/>
                </a:cubicBezTo>
                <a:lnTo>
                  <a:pt x="0" y="155019"/>
                </a:lnTo>
                <a:cubicBezTo>
                  <a:pt x="4974" y="156825"/>
                  <a:pt x="10307" y="157505"/>
                  <a:pt x="15663" y="157505"/>
                </a:cubicBezTo>
                <a:cubicBezTo>
                  <a:pt x="19279" y="157505"/>
                  <a:pt x="22905" y="157195"/>
                  <a:pt x="26439" y="156712"/>
                </a:cubicBezTo>
                <a:cubicBezTo>
                  <a:pt x="37024" y="155257"/>
                  <a:pt x="47961" y="152017"/>
                  <a:pt x="58793" y="152017"/>
                </a:cubicBezTo>
                <a:cubicBezTo>
                  <a:pt x="61976" y="152017"/>
                  <a:pt x="65150" y="152297"/>
                  <a:pt x="68304" y="152984"/>
                </a:cubicBezTo>
                <a:lnTo>
                  <a:pt x="68665" y="153060"/>
                </a:lnTo>
                <a:cubicBezTo>
                  <a:pt x="65880" y="152607"/>
                  <a:pt x="63031" y="152436"/>
                  <a:pt x="60346" y="152436"/>
                </a:cubicBezTo>
                <a:cubicBezTo>
                  <a:pt x="58409" y="152436"/>
                  <a:pt x="56557" y="152525"/>
                  <a:pt x="54875" y="152661"/>
                </a:cubicBezTo>
                <a:cubicBezTo>
                  <a:pt x="40933" y="153783"/>
                  <a:pt x="27713" y="159071"/>
                  <a:pt x="13771" y="160155"/>
                </a:cubicBezTo>
                <a:cubicBezTo>
                  <a:pt x="12359" y="160264"/>
                  <a:pt x="10950" y="160325"/>
                  <a:pt x="9548" y="160325"/>
                </a:cubicBezTo>
                <a:cubicBezTo>
                  <a:pt x="6307" y="160325"/>
                  <a:pt x="3107" y="160001"/>
                  <a:pt x="0" y="159204"/>
                </a:cubicBezTo>
                <a:lnTo>
                  <a:pt x="0" y="160383"/>
                </a:lnTo>
                <a:cubicBezTo>
                  <a:pt x="2891" y="161112"/>
                  <a:pt x="5922" y="161404"/>
                  <a:pt x="8988" y="161404"/>
                </a:cubicBezTo>
                <a:cubicBezTo>
                  <a:pt x="15119" y="161404"/>
                  <a:pt x="21392" y="160237"/>
                  <a:pt x="26972" y="159071"/>
                </a:cubicBezTo>
                <a:cubicBezTo>
                  <a:pt x="37831" y="156788"/>
                  <a:pt x="48903" y="153379"/>
                  <a:pt x="60076" y="153379"/>
                </a:cubicBezTo>
                <a:cubicBezTo>
                  <a:pt x="62680" y="153379"/>
                  <a:pt x="65290" y="153564"/>
                  <a:pt x="67904" y="153992"/>
                </a:cubicBezTo>
                <a:cubicBezTo>
                  <a:pt x="71899" y="154639"/>
                  <a:pt x="75969" y="155913"/>
                  <a:pt x="79279" y="158215"/>
                </a:cubicBezTo>
                <a:cubicBezTo>
                  <a:pt x="80477" y="159242"/>
                  <a:pt x="81561" y="160421"/>
                  <a:pt x="82474" y="161715"/>
                </a:cubicBezTo>
                <a:cubicBezTo>
                  <a:pt x="76779" y="156313"/>
                  <a:pt x="68645" y="154855"/>
                  <a:pt x="60713" y="154855"/>
                </a:cubicBezTo>
                <a:cubicBezTo>
                  <a:pt x="57863" y="154855"/>
                  <a:pt x="55039" y="155043"/>
                  <a:pt x="52364" y="155305"/>
                </a:cubicBezTo>
                <a:cubicBezTo>
                  <a:pt x="45783" y="155932"/>
                  <a:pt x="39278" y="157207"/>
                  <a:pt x="32868" y="158747"/>
                </a:cubicBezTo>
                <a:cubicBezTo>
                  <a:pt x="26154" y="160364"/>
                  <a:pt x="19420" y="162875"/>
                  <a:pt x="12478" y="163293"/>
                </a:cubicBezTo>
                <a:cubicBezTo>
                  <a:pt x="11930" y="163327"/>
                  <a:pt x="11383" y="163344"/>
                  <a:pt x="10837" y="163344"/>
                </a:cubicBezTo>
                <a:cubicBezTo>
                  <a:pt x="7109" y="163344"/>
                  <a:pt x="3417" y="162556"/>
                  <a:pt x="0" y="161030"/>
                </a:cubicBezTo>
                <a:lnTo>
                  <a:pt x="0" y="162019"/>
                </a:lnTo>
                <a:cubicBezTo>
                  <a:pt x="2092" y="162932"/>
                  <a:pt x="4299" y="163560"/>
                  <a:pt x="6562" y="163921"/>
                </a:cubicBezTo>
                <a:cubicBezTo>
                  <a:pt x="7910" y="164130"/>
                  <a:pt x="9253" y="164223"/>
                  <a:pt x="10590" y="164223"/>
                </a:cubicBezTo>
                <a:cubicBezTo>
                  <a:pt x="15327" y="164223"/>
                  <a:pt x="19991" y="163064"/>
                  <a:pt x="24575" y="161848"/>
                </a:cubicBezTo>
                <a:cubicBezTo>
                  <a:pt x="35986" y="158774"/>
                  <a:pt x="47837" y="155832"/>
                  <a:pt x="59742" y="155832"/>
                </a:cubicBezTo>
                <a:cubicBezTo>
                  <a:pt x="61390" y="155832"/>
                  <a:pt x="63040" y="155888"/>
                  <a:pt x="64690" y="156008"/>
                </a:cubicBezTo>
                <a:cubicBezTo>
                  <a:pt x="69921" y="156389"/>
                  <a:pt x="75246" y="157758"/>
                  <a:pt x="79526" y="160726"/>
                </a:cubicBezTo>
                <a:cubicBezTo>
                  <a:pt x="79032" y="160535"/>
                  <a:pt x="78518" y="160345"/>
                  <a:pt x="78023" y="160174"/>
                </a:cubicBezTo>
                <a:cubicBezTo>
                  <a:pt x="72185" y="157327"/>
                  <a:pt x="65533" y="156181"/>
                  <a:pt x="58958" y="156181"/>
                </a:cubicBezTo>
                <a:cubicBezTo>
                  <a:pt x="56001" y="156181"/>
                  <a:pt x="53060" y="156413"/>
                  <a:pt x="50215" y="156826"/>
                </a:cubicBezTo>
                <a:cubicBezTo>
                  <a:pt x="43406" y="157834"/>
                  <a:pt x="36805" y="159870"/>
                  <a:pt x="30319" y="162114"/>
                </a:cubicBezTo>
                <a:cubicBezTo>
                  <a:pt x="23814" y="164339"/>
                  <a:pt x="17233" y="166774"/>
                  <a:pt x="10347" y="167345"/>
                </a:cubicBezTo>
                <a:cubicBezTo>
                  <a:pt x="9388" y="167429"/>
                  <a:pt x="8425" y="167471"/>
                  <a:pt x="7463" y="167471"/>
                </a:cubicBezTo>
                <a:cubicBezTo>
                  <a:pt x="4954" y="167471"/>
                  <a:pt x="2447" y="167186"/>
                  <a:pt x="0" y="166622"/>
                </a:cubicBezTo>
                <a:lnTo>
                  <a:pt x="0" y="167706"/>
                </a:lnTo>
                <a:cubicBezTo>
                  <a:pt x="2210" y="168217"/>
                  <a:pt x="4493" y="168439"/>
                  <a:pt x="6800" y="168439"/>
                </a:cubicBezTo>
                <a:cubicBezTo>
                  <a:pt x="12396" y="168439"/>
                  <a:pt x="18134" y="167132"/>
                  <a:pt x="23320" y="165462"/>
                </a:cubicBezTo>
                <a:cubicBezTo>
                  <a:pt x="29863" y="163350"/>
                  <a:pt x="36254" y="160764"/>
                  <a:pt x="42968" y="159185"/>
                </a:cubicBezTo>
                <a:cubicBezTo>
                  <a:pt x="48178" y="157956"/>
                  <a:pt x="53554" y="157160"/>
                  <a:pt x="58917" y="157160"/>
                </a:cubicBezTo>
                <a:cubicBezTo>
                  <a:pt x="60114" y="157160"/>
                  <a:pt x="61309" y="157200"/>
                  <a:pt x="62502" y="157283"/>
                </a:cubicBezTo>
                <a:cubicBezTo>
                  <a:pt x="61928" y="157267"/>
                  <a:pt x="61354" y="157259"/>
                  <a:pt x="60780" y="157259"/>
                </a:cubicBezTo>
                <a:cubicBezTo>
                  <a:pt x="55916" y="157259"/>
                  <a:pt x="51064" y="157834"/>
                  <a:pt x="46335" y="158957"/>
                </a:cubicBezTo>
                <a:cubicBezTo>
                  <a:pt x="39887" y="160440"/>
                  <a:pt x="33686" y="162761"/>
                  <a:pt x="27618" y="165386"/>
                </a:cubicBezTo>
                <a:cubicBezTo>
                  <a:pt x="21552" y="168050"/>
                  <a:pt x="15297" y="170978"/>
                  <a:pt x="8538" y="170978"/>
                </a:cubicBezTo>
                <a:cubicBezTo>
                  <a:pt x="8494" y="170978"/>
                  <a:pt x="8451" y="170978"/>
                  <a:pt x="8407" y="170978"/>
                </a:cubicBezTo>
                <a:cubicBezTo>
                  <a:pt x="5535" y="170959"/>
                  <a:pt x="2701" y="170445"/>
                  <a:pt x="0" y="169494"/>
                </a:cubicBezTo>
                <a:lnTo>
                  <a:pt x="0" y="170103"/>
                </a:lnTo>
                <a:cubicBezTo>
                  <a:pt x="1103" y="170502"/>
                  <a:pt x="2225" y="170845"/>
                  <a:pt x="3367" y="171092"/>
                </a:cubicBezTo>
                <a:cubicBezTo>
                  <a:pt x="5129" y="171479"/>
                  <a:pt x="6883" y="171654"/>
                  <a:pt x="8625" y="171654"/>
                </a:cubicBezTo>
                <a:cubicBezTo>
                  <a:pt x="12787" y="171654"/>
                  <a:pt x="16883" y="170654"/>
                  <a:pt x="20866" y="169152"/>
                </a:cubicBezTo>
                <a:cubicBezTo>
                  <a:pt x="27162" y="166774"/>
                  <a:pt x="33172" y="163826"/>
                  <a:pt x="39601" y="161791"/>
                </a:cubicBezTo>
                <a:cubicBezTo>
                  <a:pt x="46183" y="159698"/>
                  <a:pt x="53011" y="158291"/>
                  <a:pt x="59935" y="158158"/>
                </a:cubicBezTo>
                <a:lnTo>
                  <a:pt x="60391" y="158158"/>
                </a:lnTo>
                <a:cubicBezTo>
                  <a:pt x="57386" y="158367"/>
                  <a:pt x="54419" y="158880"/>
                  <a:pt x="51546" y="159717"/>
                </a:cubicBezTo>
                <a:cubicBezTo>
                  <a:pt x="49492" y="160079"/>
                  <a:pt x="47457" y="160554"/>
                  <a:pt x="45460" y="161144"/>
                </a:cubicBezTo>
                <a:cubicBezTo>
                  <a:pt x="33838" y="164606"/>
                  <a:pt x="24099" y="172937"/>
                  <a:pt x="11584" y="173412"/>
                </a:cubicBezTo>
                <a:cubicBezTo>
                  <a:pt x="11129" y="173428"/>
                  <a:pt x="10674" y="173436"/>
                  <a:pt x="10218" y="173436"/>
                </a:cubicBezTo>
                <a:cubicBezTo>
                  <a:pt x="6772" y="173436"/>
                  <a:pt x="3327" y="172990"/>
                  <a:pt x="0" y="172100"/>
                </a:cubicBezTo>
                <a:lnTo>
                  <a:pt x="0" y="173184"/>
                </a:lnTo>
                <a:cubicBezTo>
                  <a:pt x="3083" y="173938"/>
                  <a:pt x="6226" y="174313"/>
                  <a:pt x="9362" y="174313"/>
                </a:cubicBezTo>
                <a:cubicBezTo>
                  <a:pt x="14295" y="174313"/>
                  <a:pt x="19212" y="173386"/>
                  <a:pt x="23852" y="171548"/>
                </a:cubicBezTo>
                <a:cubicBezTo>
                  <a:pt x="29425" y="169380"/>
                  <a:pt x="34561" y="166242"/>
                  <a:pt x="40039" y="163902"/>
                </a:cubicBezTo>
                <a:cubicBezTo>
                  <a:pt x="41732" y="163179"/>
                  <a:pt x="43482" y="162551"/>
                  <a:pt x="45232" y="162019"/>
                </a:cubicBezTo>
                <a:lnTo>
                  <a:pt x="45232" y="162019"/>
                </a:lnTo>
                <a:cubicBezTo>
                  <a:pt x="35055" y="166394"/>
                  <a:pt x="25868" y="173222"/>
                  <a:pt x="14874" y="175524"/>
                </a:cubicBezTo>
                <a:cubicBezTo>
                  <a:pt x="12744" y="175964"/>
                  <a:pt x="10573" y="176202"/>
                  <a:pt x="8414" y="176202"/>
                </a:cubicBezTo>
                <a:cubicBezTo>
                  <a:pt x="5542" y="176202"/>
                  <a:pt x="2693" y="175781"/>
                  <a:pt x="0" y="174858"/>
                </a:cubicBezTo>
                <a:lnTo>
                  <a:pt x="0" y="175314"/>
                </a:lnTo>
                <a:cubicBezTo>
                  <a:pt x="2625" y="176246"/>
                  <a:pt x="5378" y="176646"/>
                  <a:pt x="8169" y="176646"/>
                </a:cubicBezTo>
                <a:cubicBezTo>
                  <a:pt x="14497" y="176646"/>
                  <a:pt x="21017" y="174586"/>
                  <a:pt x="26667" y="171986"/>
                </a:cubicBezTo>
                <a:cubicBezTo>
                  <a:pt x="32564" y="169266"/>
                  <a:pt x="38137" y="165880"/>
                  <a:pt x="44090" y="163255"/>
                </a:cubicBezTo>
                <a:cubicBezTo>
                  <a:pt x="46620" y="162133"/>
                  <a:pt x="49226" y="161182"/>
                  <a:pt x="51908" y="160459"/>
                </a:cubicBezTo>
                <a:cubicBezTo>
                  <a:pt x="52764" y="160307"/>
                  <a:pt x="53639" y="160193"/>
                  <a:pt x="54495" y="160098"/>
                </a:cubicBezTo>
                <a:lnTo>
                  <a:pt x="54495" y="160098"/>
                </a:lnTo>
                <a:cubicBezTo>
                  <a:pt x="51737" y="160878"/>
                  <a:pt x="49036" y="161924"/>
                  <a:pt x="46468" y="163217"/>
                </a:cubicBezTo>
                <a:cubicBezTo>
                  <a:pt x="40990" y="165975"/>
                  <a:pt x="35911" y="169494"/>
                  <a:pt x="30281" y="171986"/>
                </a:cubicBezTo>
                <a:cubicBezTo>
                  <a:pt x="24689" y="174458"/>
                  <a:pt x="18774" y="176075"/>
                  <a:pt x="12706" y="176779"/>
                </a:cubicBezTo>
                <a:cubicBezTo>
                  <a:pt x="12596" y="176778"/>
                  <a:pt x="12486" y="176777"/>
                  <a:pt x="12377" y="176777"/>
                </a:cubicBezTo>
                <a:cubicBezTo>
                  <a:pt x="10736" y="176777"/>
                  <a:pt x="9097" y="176910"/>
                  <a:pt x="7475" y="177159"/>
                </a:cubicBezTo>
                <a:cubicBezTo>
                  <a:pt x="7123" y="177165"/>
                  <a:pt x="6770" y="177168"/>
                  <a:pt x="6418" y="177168"/>
                </a:cubicBezTo>
                <a:cubicBezTo>
                  <a:pt x="4279" y="177168"/>
                  <a:pt x="2139" y="177067"/>
                  <a:pt x="0" y="176855"/>
                </a:cubicBezTo>
                <a:lnTo>
                  <a:pt x="0" y="178377"/>
                </a:lnTo>
                <a:cubicBezTo>
                  <a:pt x="742" y="178415"/>
                  <a:pt x="1503" y="178472"/>
                  <a:pt x="2263" y="178491"/>
                </a:cubicBezTo>
                <a:cubicBezTo>
                  <a:pt x="1484" y="178757"/>
                  <a:pt x="742" y="179081"/>
                  <a:pt x="0" y="179442"/>
                </a:cubicBezTo>
                <a:lnTo>
                  <a:pt x="0" y="180659"/>
                </a:lnTo>
                <a:cubicBezTo>
                  <a:pt x="2682" y="179461"/>
                  <a:pt x="5516" y="178681"/>
                  <a:pt x="8426" y="178320"/>
                </a:cubicBezTo>
                <a:cubicBezTo>
                  <a:pt x="9092" y="178263"/>
                  <a:pt x="9739" y="178206"/>
                  <a:pt x="10404" y="178130"/>
                </a:cubicBezTo>
                <a:cubicBezTo>
                  <a:pt x="11050" y="178095"/>
                  <a:pt x="11696" y="178078"/>
                  <a:pt x="12341" y="178078"/>
                </a:cubicBezTo>
                <a:cubicBezTo>
                  <a:pt x="16356" y="178078"/>
                  <a:pt x="20355" y="178740"/>
                  <a:pt x="24156" y="180051"/>
                </a:cubicBezTo>
                <a:cubicBezTo>
                  <a:pt x="30795" y="182295"/>
                  <a:pt x="36710" y="186023"/>
                  <a:pt x="42302" y="190208"/>
                </a:cubicBezTo>
                <a:lnTo>
                  <a:pt x="44718" y="190208"/>
                </a:lnTo>
                <a:lnTo>
                  <a:pt x="44052" y="189694"/>
                </a:lnTo>
                <a:lnTo>
                  <a:pt x="44052" y="189694"/>
                </a:lnTo>
                <a:cubicBezTo>
                  <a:pt x="44296" y="189732"/>
                  <a:pt x="44541" y="189750"/>
                  <a:pt x="44784" y="189750"/>
                </a:cubicBezTo>
                <a:cubicBezTo>
                  <a:pt x="45887" y="189750"/>
                  <a:pt x="46965" y="189368"/>
                  <a:pt x="47837" y="188667"/>
                </a:cubicBezTo>
                <a:cubicBezTo>
                  <a:pt x="47856" y="189066"/>
                  <a:pt x="47913" y="189466"/>
                  <a:pt x="47952" y="189865"/>
                </a:cubicBezTo>
                <a:cubicBezTo>
                  <a:pt x="47723" y="189979"/>
                  <a:pt x="47514" y="190094"/>
                  <a:pt x="47286" y="190208"/>
                </a:cubicBezTo>
                <a:lnTo>
                  <a:pt x="52155" y="190208"/>
                </a:lnTo>
                <a:cubicBezTo>
                  <a:pt x="52307" y="189428"/>
                  <a:pt x="52536" y="188648"/>
                  <a:pt x="52840" y="187906"/>
                </a:cubicBezTo>
                <a:cubicBezTo>
                  <a:pt x="52954" y="187640"/>
                  <a:pt x="53087" y="187374"/>
                  <a:pt x="53220" y="187126"/>
                </a:cubicBezTo>
                <a:lnTo>
                  <a:pt x="53220" y="187126"/>
                </a:lnTo>
                <a:cubicBezTo>
                  <a:pt x="52821" y="188115"/>
                  <a:pt x="52498" y="189162"/>
                  <a:pt x="52250" y="190208"/>
                </a:cubicBezTo>
                <a:lnTo>
                  <a:pt x="53506" y="190208"/>
                </a:lnTo>
                <a:cubicBezTo>
                  <a:pt x="54875" y="186194"/>
                  <a:pt x="57804" y="182771"/>
                  <a:pt x="61970" y="181382"/>
                </a:cubicBezTo>
                <a:cubicBezTo>
                  <a:pt x="63271" y="180948"/>
                  <a:pt x="64580" y="180741"/>
                  <a:pt x="65859" y="180741"/>
                </a:cubicBezTo>
                <a:cubicBezTo>
                  <a:pt x="70022" y="180741"/>
                  <a:pt x="73875" y="182940"/>
                  <a:pt x="76159" y="186708"/>
                </a:cubicBezTo>
                <a:cubicBezTo>
                  <a:pt x="76825" y="187830"/>
                  <a:pt x="77415" y="188990"/>
                  <a:pt x="77871" y="190208"/>
                </a:cubicBezTo>
                <a:lnTo>
                  <a:pt x="79108" y="190208"/>
                </a:lnTo>
                <a:cubicBezTo>
                  <a:pt x="78708" y="189047"/>
                  <a:pt x="78195" y="187906"/>
                  <a:pt x="77605" y="186822"/>
                </a:cubicBezTo>
                <a:lnTo>
                  <a:pt x="77605" y="186822"/>
                </a:lnTo>
                <a:cubicBezTo>
                  <a:pt x="77662" y="186917"/>
                  <a:pt x="77719" y="187012"/>
                  <a:pt x="77776" y="187107"/>
                </a:cubicBezTo>
                <a:cubicBezTo>
                  <a:pt x="78366" y="188096"/>
                  <a:pt x="78898" y="189143"/>
                  <a:pt x="79355" y="190208"/>
                </a:cubicBezTo>
                <a:lnTo>
                  <a:pt x="80496" y="190208"/>
                </a:lnTo>
                <a:cubicBezTo>
                  <a:pt x="79602" y="188001"/>
                  <a:pt x="78366" y="185928"/>
                  <a:pt x="76863" y="184064"/>
                </a:cubicBezTo>
                <a:cubicBezTo>
                  <a:pt x="75760" y="182694"/>
                  <a:pt x="74448" y="181477"/>
                  <a:pt x="73002" y="180469"/>
                </a:cubicBezTo>
                <a:lnTo>
                  <a:pt x="73021" y="180450"/>
                </a:lnTo>
                <a:cubicBezTo>
                  <a:pt x="77586" y="182409"/>
                  <a:pt x="80477" y="185985"/>
                  <a:pt x="82094" y="190189"/>
                </a:cubicBezTo>
                <a:lnTo>
                  <a:pt x="83597" y="190189"/>
                </a:lnTo>
                <a:cubicBezTo>
                  <a:pt x="83121" y="188819"/>
                  <a:pt x="82474" y="187488"/>
                  <a:pt x="81694" y="186251"/>
                </a:cubicBezTo>
                <a:lnTo>
                  <a:pt x="81694" y="186251"/>
                </a:lnTo>
                <a:cubicBezTo>
                  <a:pt x="82684" y="187488"/>
                  <a:pt x="83520" y="188800"/>
                  <a:pt x="84224" y="190208"/>
                </a:cubicBezTo>
                <a:lnTo>
                  <a:pt x="85917" y="190208"/>
                </a:lnTo>
                <a:cubicBezTo>
                  <a:pt x="85423" y="189181"/>
                  <a:pt x="84852" y="188172"/>
                  <a:pt x="84224" y="187221"/>
                </a:cubicBezTo>
                <a:cubicBezTo>
                  <a:pt x="80488" y="181486"/>
                  <a:pt x="73984" y="177529"/>
                  <a:pt x="67133" y="177529"/>
                </a:cubicBezTo>
                <a:cubicBezTo>
                  <a:pt x="66033" y="177529"/>
                  <a:pt x="64923" y="177631"/>
                  <a:pt x="63815" y="177844"/>
                </a:cubicBezTo>
                <a:cubicBezTo>
                  <a:pt x="59554" y="178681"/>
                  <a:pt x="55769" y="181116"/>
                  <a:pt x="53258" y="184654"/>
                </a:cubicBezTo>
                <a:cubicBezTo>
                  <a:pt x="53449" y="184292"/>
                  <a:pt x="53639" y="183931"/>
                  <a:pt x="53829" y="183569"/>
                </a:cubicBezTo>
                <a:cubicBezTo>
                  <a:pt x="55294" y="181458"/>
                  <a:pt x="57234" y="179727"/>
                  <a:pt x="59497" y="178510"/>
                </a:cubicBezTo>
                <a:cubicBezTo>
                  <a:pt x="60448" y="178015"/>
                  <a:pt x="61475" y="177616"/>
                  <a:pt x="62521" y="177331"/>
                </a:cubicBezTo>
                <a:cubicBezTo>
                  <a:pt x="64015" y="177026"/>
                  <a:pt x="65529" y="176874"/>
                  <a:pt x="67043" y="176874"/>
                </a:cubicBezTo>
                <a:cubicBezTo>
                  <a:pt x="68459" y="176874"/>
                  <a:pt x="69874" y="177007"/>
                  <a:pt x="71271" y="177274"/>
                </a:cubicBezTo>
                <a:cubicBezTo>
                  <a:pt x="74162" y="177977"/>
                  <a:pt x="76882" y="179271"/>
                  <a:pt x="79222" y="181078"/>
                </a:cubicBezTo>
                <a:cubicBezTo>
                  <a:pt x="82303" y="183474"/>
                  <a:pt x="84700" y="186613"/>
                  <a:pt x="86164" y="190208"/>
                </a:cubicBezTo>
                <a:lnTo>
                  <a:pt x="87077" y="190208"/>
                </a:lnTo>
                <a:cubicBezTo>
                  <a:pt x="85518" y="186404"/>
                  <a:pt x="83083" y="182961"/>
                  <a:pt x="79792" y="180431"/>
                </a:cubicBezTo>
                <a:cubicBezTo>
                  <a:pt x="79583" y="180260"/>
                  <a:pt x="79355" y="180089"/>
                  <a:pt x="79127" y="179917"/>
                </a:cubicBezTo>
                <a:lnTo>
                  <a:pt x="79127" y="179917"/>
                </a:lnTo>
                <a:cubicBezTo>
                  <a:pt x="82018" y="181344"/>
                  <a:pt x="84757" y="183208"/>
                  <a:pt x="86925" y="185586"/>
                </a:cubicBezTo>
                <a:cubicBezTo>
                  <a:pt x="88143" y="186955"/>
                  <a:pt x="89132" y="188515"/>
                  <a:pt x="89835" y="190208"/>
                </a:cubicBezTo>
                <a:lnTo>
                  <a:pt x="91167" y="190208"/>
                </a:lnTo>
                <a:cubicBezTo>
                  <a:pt x="90349" y="188096"/>
                  <a:pt x="89151" y="186156"/>
                  <a:pt x="87610" y="184482"/>
                </a:cubicBezTo>
                <a:cubicBezTo>
                  <a:pt x="84510" y="181135"/>
                  <a:pt x="80306" y="178795"/>
                  <a:pt x="76064" y="177236"/>
                </a:cubicBezTo>
                <a:cubicBezTo>
                  <a:pt x="73180" y="176186"/>
                  <a:pt x="70032" y="175592"/>
                  <a:pt x="66923" y="175592"/>
                </a:cubicBezTo>
                <a:cubicBezTo>
                  <a:pt x="64681" y="175592"/>
                  <a:pt x="62460" y="175900"/>
                  <a:pt x="60372" y="176570"/>
                </a:cubicBezTo>
                <a:cubicBezTo>
                  <a:pt x="60810" y="176265"/>
                  <a:pt x="61266" y="175980"/>
                  <a:pt x="61761" y="175714"/>
                </a:cubicBezTo>
                <a:cubicBezTo>
                  <a:pt x="61970" y="175600"/>
                  <a:pt x="62179" y="175486"/>
                  <a:pt x="62388" y="175391"/>
                </a:cubicBezTo>
                <a:cubicBezTo>
                  <a:pt x="64449" y="174733"/>
                  <a:pt x="66595" y="174421"/>
                  <a:pt x="68746" y="174421"/>
                </a:cubicBezTo>
                <a:cubicBezTo>
                  <a:pt x="72751" y="174421"/>
                  <a:pt x="76773" y="175502"/>
                  <a:pt x="80287" y="177445"/>
                </a:cubicBezTo>
                <a:cubicBezTo>
                  <a:pt x="85594" y="180355"/>
                  <a:pt x="89227" y="184958"/>
                  <a:pt x="91224" y="190208"/>
                </a:cubicBezTo>
                <a:lnTo>
                  <a:pt x="92270" y="190208"/>
                </a:lnTo>
                <a:cubicBezTo>
                  <a:pt x="90140" y="184501"/>
                  <a:pt x="86183" y="179632"/>
                  <a:pt x="80743" y="176646"/>
                </a:cubicBezTo>
                <a:cubicBezTo>
                  <a:pt x="77015" y="174573"/>
                  <a:pt x="72812" y="173488"/>
                  <a:pt x="68532" y="173488"/>
                </a:cubicBezTo>
                <a:cubicBezTo>
                  <a:pt x="69441" y="173375"/>
                  <a:pt x="70354" y="173318"/>
                  <a:pt x="71266" y="173318"/>
                </a:cubicBezTo>
                <a:cubicBezTo>
                  <a:pt x="74779" y="173318"/>
                  <a:pt x="78268" y="174155"/>
                  <a:pt x="81409" y="175771"/>
                </a:cubicBezTo>
                <a:cubicBezTo>
                  <a:pt x="87591" y="178890"/>
                  <a:pt x="91604" y="184178"/>
                  <a:pt x="93487" y="190208"/>
                </a:cubicBezTo>
                <a:lnTo>
                  <a:pt x="94876" y="190208"/>
                </a:lnTo>
                <a:cubicBezTo>
                  <a:pt x="93012" y="183855"/>
                  <a:pt x="88922" y="178358"/>
                  <a:pt x="83064" y="175029"/>
                </a:cubicBezTo>
                <a:cubicBezTo>
                  <a:pt x="79431" y="172971"/>
                  <a:pt x="75313" y="171824"/>
                  <a:pt x="71196" y="171824"/>
                </a:cubicBezTo>
                <a:cubicBezTo>
                  <a:pt x="68352" y="171824"/>
                  <a:pt x="65508" y="172372"/>
                  <a:pt x="62826" y="173546"/>
                </a:cubicBezTo>
                <a:cubicBezTo>
                  <a:pt x="61342" y="174192"/>
                  <a:pt x="59935" y="175029"/>
                  <a:pt x="58641" y="175980"/>
                </a:cubicBezTo>
                <a:cubicBezTo>
                  <a:pt x="57576" y="176570"/>
                  <a:pt x="56568" y="177236"/>
                  <a:pt x="55636" y="178015"/>
                </a:cubicBezTo>
                <a:cubicBezTo>
                  <a:pt x="57576" y="175295"/>
                  <a:pt x="60144" y="173108"/>
                  <a:pt x="63130" y="171624"/>
                </a:cubicBezTo>
                <a:cubicBezTo>
                  <a:pt x="65973" y="170236"/>
                  <a:pt x="69111" y="169573"/>
                  <a:pt x="72258" y="169573"/>
                </a:cubicBezTo>
                <a:cubicBezTo>
                  <a:pt x="76353" y="169573"/>
                  <a:pt x="80462" y="170696"/>
                  <a:pt x="83958" y="172804"/>
                </a:cubicBezTo>
                <a:cubicBezTo>
                  <a:pt x="90558" y="176798"/>
                  <a:pt x="94362" y="183189"/>
                  <a:pt x="95751" y="190208"/>
                </a:cubicBezTo>
                <a:lnTo>
                  <a:pt x="97063" y="190208"/>
                </a:lnTo>
                <a:cubicBezTo>
                  <a:pt x="97025" y="190037"/>
                  <a:pt x="96987" y="189846"/>
                  <a:pt x="96949" y="189656"/>
                </a:cubicBezTo>
                <a:cubicBezTo>
                  <a:pt x="94326" y="178002"/>
                  <a:pt x="83987" y="168475"/>
                  <a:pt x="72291" y="168475"/>
                </a:cubicBezTo>
                <a:cubicBezTo>
                  <a:pt x="69823" y="168475"/>
                  <a:pt x="67295" y="168899"/>
                  <a:pt x="64766" y="169817"/>
                </a:cubicBezTo>
                <a:cubicBezTo>
                  <a:pt x="59402" y="171777"/>
                  <a:pt x="55408" y="175828"/>
                  <a:pt x="52954" y="180754"/>
                </a:cubicBezTo>
                <a:cubicBezTo>
                  <a:pt x="52117" y="181781"/>
                  <a:pt x="51413" y="182923"/>
                  <a:pt x="50862" y="184121"/>
                </a:cubicBezTo>
                <a:cubicBezTo>
                  <a:pt x="52364" y="178358"/>
                  <a:pt x="56150" y="173469"/>
                  <a:pt x="61361" y="170578"/>
                </a:cubicBezTo>
                <a:cubicBezTo>
                  <a:pt x="64649" y="168724"/>
                  <a:pt x="68302" y="167847"/>
                  <a:pt x="71974" y="167847"/>
                </a:cubicBezTo>
                <a:cubicBezTo>
                  <a:pt x="75269" y="167847"/>
                  <a:pt x="78580" y="168553"/>
                  <a:pt x="81656" y="169894"/>
                </a:cubicBezTo>
                <a:cubicBezTo>
                  <a:pt x="90349" y="173679"/>
                  <a:pt x="95732" y="181477"/>
                  <a:pt x="97577" y="190227"/>
                </a:cubicBezTo>
                <a:lnTo>
                  <a:pt x="100829" y="190227"/>
                </a:lnTo>
                <a:cubicBezTo>
                  <a:pt x="100734" y="189181"/>
                  <a:pt x="100582" y="188134"/>
                  <a:pt x="100411" y="187107"/>
                </a:cubicBezTo>
                <a:cubicBezTo>
                  <a:pt x="99308" y="180754"/>
                  <a:pt x="96949" y="173736"/>
                  <a:pt x="92670" y="168714"/>
                </a:cubicBezTo>
                <a:lnTo>
                  <a:pt x="92670" y="168714"/>
                </a:lnTo>
                <a:cubicBezTo>
                  <a:pt x="92831" y="168724"/>
                  <a:pt x="92998" y="168728"/>
                  <a:pt x="93166" y="168728"/>
                </a:cubicBezTo>
                <a:cubicBezTo>
                  <a:pt x="93335" y="168728"/>
                  <a:pt x="93506" y="168724"/>
                  <a:pt x="93678" y="168714"/>
                </a:cubicBezTo>
                <a:cubicBezTo>
                  <a:pt x="98224" y="174991"/>
                  <a:pt x="100848" y="182466"/>
                  <a:pt x="101172" y="190208"/>
                </a:cubicBezTo>
                <a:lnTo>
                  <a:pt x="102104" y="190208"/>
                </a:lnTo>
                <a:cubicBezTo>
                  <a:pt x="102047" y="188952"/>
                  <a:pt x="101952" y="187716"/>
                  <a:pt x="101780" y="186480"/>
                </a:cubicBezTo>
                <a:cubicBezTo>
                  <a:pt x="101400" y="179956"/>
                  <a:pt x="99802" y="173032"/>
                  <a:pt x="95047" y="168543"/>
                </a:cubicBezTo>
                <a:cubicBezTo>
                  <a:pt x="95884" y="168391"/>
                  <a:pt x="96702" y="168125"/>
                  <a:pt x="97482" y="167744"/>
                </a:cubicBezTo>
                <a:cubicBezTo>
                  <a:pt x="101096" y="174687"/>
                  <a:pt x="103169" y="182390"/>
                  <a:pt x="103093" y="190208"/>
                </a:cubicBezTo>
                <a:lnTo>
                  <a:pt x="103740" y="190208"/>
                </a:lnTo>
                <a:cubicBezTo>
                  <a:pt x="103835" y="182276"/>
                  <a:pt x="101780" y="174458"/>
                  <a:pt x="97767" y="167611"/>
                </a:cubicBezTo>
                <a:cubicBezTo>
                  <a:pt x="98109" y="167421"/>
                  <a:pt x="98433" y="167212"/>
                  <a:pt x="98737" y="166983"/>
                </a:cubicBezTo>
                <a:cubicBezTo>
                  <a:pt x="102427" y="174173"/>
                  <a:pt x="104215" y="182143"/>
                  <a:pt x="103987" y="190208"/>
                </a:cubicBezTo>
                <a:lnTo>
                  <a:pt x="105547" y="190208"/>
                </a:lnTo>
                <a:cubicBezTo>
                  <a:pt x="105604" y="188134"/>
                  <a:pt x="105547" y="186061"/>
                  <a:pt x="105318" y="184007"/>
                </a:cubicBezTo>
                <a:cubicBezTo>
                  <a:pt x="104691" y="177787"/>
                  <a:pt x="102655" y="171796"/>
                  <a:pt x="99384" y="166470"/>
                </a:cubicBezTo>
                <a:cubicBezTo>
                  <a:pt x="100050" y="165880"/>
                  <a:pt x="100639" y="165176"/>
                  <a:pt x="101096" y="164397"/>
                </a:cubicBezTo>
                <a:cubicBezTo>
                  <a:pt x="102827" y="171567"/>
                  <a:pt x="105147" y="178548"/>
                  <a:pt x="105775" y="185947"/>
                </a:cubicBezTo>
                <a:cubicBezTo>
                  <a:pt x="105908" y="187374"/>
                  <a:pt x="105946" y="188800"/>
                  <a:pt x="105946" y="190208"/>
                </a:cubicBezTo>
                <a:lnTo>
                  <a:pt x="107506" y="190208"/>
                </a:lnTo>
                <a:lnTo>
                  <a:pt x="107506" y="189200"/>
                </a:lnTo>
                <a:cubicBezTo>
                  <a:pt x="107392" y="180431"/>
                  <a:pt x="104995" y="171415"/>
                  <a:pt x="101666" y="163312"/>
                </a:cubicBezTo>
                <a:cubicBezTo>
                  <a:pt x="101914" y="162742"/>
                  <a:pt x="102104" y="162133"/>
                  <a:pt x="102256" y="161524"/>
                </a:cubicBezTo>
                <a:cubicBezTo>
                  <a:pt x="105756" y="168239"/>
                  <a:pt x="109084" y="175257"/>
                  <a:pt x="109902" y="182866"/>
                </a:cubicBezTo>
                <a:cubicBezTo>
                  <a:pt x="110169" y="185300"/>
                  <a:pt x="110188" y="187754"/>
                  <a:pt x="109959" y="190208"/>
                </a:cubicBezTo>
                <a:lnTo>
                  <a:pt x="111576" y="190208"/>
                </a:lnTo>
                <a:cubicBezTo>
                  <a:pt x="111709" y="188705"/>
                  <a:pt x="111747" y="187183"/>
                  <a:pt x="111709" y="185662"/>
                </a:cubicBezTo>
                <a:cubicBezTo>
                  <a:pt x="111443" y="176342"/>
                  <a:pt x="107468" y="167744"/>
                  <a:pt x="102465" y="160060"/>
                </a:cubicBezTo>
                <a:cubicBezTo>
                  <a:pt x="102484" y="159832"/>
                  <a:pt x="102484" y="159603"/>
                  <a:pt x="102503" y="159375"/>
                </a:cubicBezTo>
                <a:cubicBezTo>
                  <a:pt x="110378" y="166203"/>
                  <a:pt x="114049" y="176418"/>
                  <a:pt x="113630" y="186765"/>
                </a:cubicBezTo>
                <a:cubicBezTo>
                  <a:pt x="113573" y="187925"/>
                  <a:pt x="113478" y="189066"/>
                  <a:pt x="113326" y="190208"/>
                </a:cubicBezTo>
                <a:lnTo>
                  <a:pt x="114372" y="190208"/>
                </a:lnTo>
                <a:cubicBezTo>
                  <a:pt x="115171" y="184064"/>
                  <a:pt x="114562" y="177749"/>
                  <a:pt x="112299" y="171891"/>
                </a:cubicBezTo>
                <a:cubicBezTo>
                  <a:pt x="110264" y="166584"/>
                  <a:pt x="106973" y="162019"/>
                  <a:pt x="102484" y="158557"/>
                </a:cubicBezTo>
                <a:cubicBezTo>
                  <a:pt x="102427" y="157739"/>
                  <a:pt x="102275" y="156921"/>
                  <a:pt x="102047" y="156141"/>
                </a:cubicBezTo>
                <a:lnTo>
                  <a:pt x="102047" y="156141"/>
                </a:lnTo>
                <a:cubicBezTo>
                  <a:pt x="112641" y="163940"/>
                  <a:pt x="116864" y="177426"/>
                  <a:pt x="115190" y="190208"/>
                </a:cubicBezTo>
                <a:lnTo>
                  <a:pt x="116636" y="190208"/>
                </a:lnTo>
                <a:cubicBezTo>
                  <a:pt x="117282" y="185510"/>
                  <a:pt x="117092" y="180716"/>
                  <a:pt x="116084" y="176094"/>
                </a:cubicBezTo>
                <a:cubicBezTo>
                  <a:pt x="114182" y="167402"/>
                  <a:pt x="109199" y="159584"/>
                  <a:pt x="101609" y="154905"/>
                </a:cubicBezTo>
                <a:cubicBezTo>
                  <a:pt x="101096" y="153707"/>
                  <a:pt x="100392" y="152623"/>
                  <a:pt x="99498" y="151672"/>
                </a:cubicBezTo>
                <a:lnTo>
                  <a:pt x="99498" y="151672"/>
                </a:lnTo>
                <a:cubicBezTo>
                  <a:pt x="112717" y="156027"/>
                  <a:pt x="118538" y="170883"/>
                  <a:pt x="118081" y="183931"/>
                </a:cubicBezTo>
                <a:cubicBezTo>
                  <a:pt x="118005" y="186042"/>
                  <a:pt x="117777" y="188134"/>
                  <a:pt x="117416" y="190208"/>
                </a:cubicBezTo>
                <a:lnTo>
                  <a:pt x="118766" y="190208"/>
                </a:lnTo>
                <a:cubicBezTo>
                  <a:pt x="119032" y="188477"/>
                  <a:pt x="119223" y="186727"/>
                  <a:pt x="119299" y="184977"/>
                </a:cubicBezTo>
                <a:cubicBezTo>
                  <a:pt x="119926" y="170997"/>
                  <a:pt x="113897" y="154144"/>
                  <a:pt x="98813" y="150702"/>
                </a:cubicBezTo>
                <a:cubicBezTo>
                  <a:pt x="98897" y="150700"/>
                  <a:pt x="98981" y="150700"/>
                  <a:pt x="99064" y="150700"/>
                </a:cubicBezTo>
                <a:cubicBezTo>
                  <a:pt x="105614" y="150700"/>
                  <a:pt x="111954" y="154359"/>
                  <a:pt x="116198" y="159261"/>
                </a:cubicBezTo>
                <a:cubicBezTo>
                  <a:pt x="122095" y="166051"/>
                  <a:pt x="123883" y="175391"/>
                  <a:pt x="123160" y="184178"/>
                </a:cubicBezTo>
                <a:cubicBezTo>
                  <a:pt x="122989" y="186194"/>
                  <a:pt x="122703" y="188211"/>
                  <a:pt x="122304" y="190208"/>
                </a:cubicBezTo>
                <a:lnTo>
                  <a:pt x="126412" y="190208"/>
                </a:lnTo>
                <a:cubicBezTo>
                  <a:pt x="135581" y="178034"/>
                  <a:pt x="149846" y="170407"/>
                  <a:pt x="162229" y="161810"/>
                </a:cubicBezTo>
                <a:cubicBezTo>
                  <a:pt x="169152" y="156978"/>
                  <a:pt x="175810" y="151653"/>
                  <a:pt x="181002" y="144938"/>
                </a:cubicBezTo>
                <a:cubicBezTo>
                  <a:pt x="185453" y="139194"/>
                  <a:pt x="190151" y="131072"/>
                  <a:pt x="189238" y="123502"/>
                </a:cubicBezTo>
                <a:cubicBezTo>
                  <a:pt x="188763" y="119565"/>
                  <a:pt x="186157" y="116141"/>
                  <a:pt x="182201" y="115247"/>
                </a:cubicBezTo>
                <a:cubicBezTo>
                  <a:pt x="181668" y="115114"/>
                  <a:pt x="181135" y="115057"/>
                  <a:pt x="180603" y="115038"/>
                </a:cubicBezTo>
                <a:cubicBezTo>
                  <a:pt x="180940" y="114999"/>
                  <a:pt x="181278" y="114979"/>
                  <a:pt x="181614" y="114979"/>
                </a:cubicBezTo>
                <a:cubicBezTo>
                  <a:pt x="182111" y="114979"/>
                  <a:pt x="182606" y="115023"/>
                  <a:pt x="183095" y="115114"/>
                </a:cubicBezTo>
                <a:cubicBezTo>
                  <a:pt x="187013" y="115779"/>
                  <a:pt x="190113" y="118918"/>
                  <a:pt x="191616" y="122475"/>
                </a:cubicBezTo>
                <a:cubicBezTo>
                  <a:pt x="191882" y="123407"/>
                  <a:pt x="192129" y="124339"/>
                  <a:pt x="192377" y="125252"/>
                </a:cubicBezTo>
                <a:cubicBezTo>
                  <a:pt x="192434" y="125670"/>
                  <a:pt x="192491" y="126108"/>
                  <a:pt x="192529" y="126545"/>
                </a:cubicBezTo>
                <a:cubicBezTo>
                  <a:pt x="192890" y="131357"/>
                  <a:pt x="191178" y="135884"/>
                  <a:pt x="188763" y="139955"/>
                </a:cubicBezTo>
                <a:cubicBezTo>
                  <a:pt x="186747" y="143017"/>
                  <a:pt x="184198" y="145756"/>
                  <a:pt x="181706" y="148077"/>
                </a:cubicBezTo>
                <a:cubicBezTo>
                  <a:pt x="169247" y="159698"/>
                  <a:pt x="154392" y="168258"/>
                  <a:pt x="140925" y="178586"/>
                </a:cubicBezTo>
                <a:cubicBezTo>
                  <a:pt x="136246" y="182181"/>
                  <a:pt x="131757" y="185985"/>
                  <a:pt x="127687" y="190208"/>
                </a:cubicBezTo>
                <a:lnTo>
                  <a:pt x="128942" y="190208"/>
                </a:lnTo>
                <a:cubicBezTo>
                  <a:pt x="140146" y="179518"/>
                  <a:pt x="153308" y="171168"/>
                  <a:pt x="165900" y="162152"/>
                </a:cubicBezTo>
                <a:cubicBezTo>
                  <a:pt x="171188" y="158367"/>
                  <a:pt x="176666" y="154430"/>
                  <a:pt x="181516" y="149941"/>
                </a:cubicBezTo>
                <a:lnTo>
                  <a:pt x="181516" y="149941"/>
                </a:lnTo>
                <a:cubicBezTo>
                  <a:pt x="179195" y="152737"/>
                  <a:pt x="176742" y="155419"/>
                  <a:pt x="174212" y="157987"/>
                </a:cubicBezTo>
                <a:cubicBezTo>
                  <a:pt x="165500" y="166869"/>
                  <a:pt x="155571" y="174249"/>
                  <a:pt x="144844" y="180488"/>
                </a:cubicBezTo>
                <a:cubicBezTo>
                  <a:pt x="139746" y="183436"/>
                  <a:pt x="134287" y="186442"/>
                  <a:pt x="129589" y="190208"/>
                </a:cubicBezTo>
                <a:lnTo>
                  <a:pt x="131814" y="190208"/>
                </a:lnTo>
                <a:cubicBezTo>
                  <a:pt x="138529" y="185357"/>
                  <a:pt x="146365" y="181686"/>
                  <a:pt x="153156" y="177293"/>
                </a:cubicBezTo>
                <a:cubicBezTo>
                  <a:pt x="166299" y="168790"/>
                  <a:pt x="178130" y="157853"/>
                  <a:pt x="187355" y="145186"/>
                </a:cubicBezTo>
                <a:lnTo>
                  <a:pt x="187603" y="144824"/>
                </a:lnTo>
                <a:lnTo>
                  <a:pt x="187603" y="144824"/>
                </a:lnTo>
                <a:cubicBezTo>
                  <a:pt x="184084" y="152109"/>
                  <a:pt x="179386" y="158785"/>
                  <a:pt x="173736" y="164568"/>
                </a:cubicBezTo>
                <a:cubicBezTo>
                  <a:pt x="169818" y="168600"/>
                  <a:pt x="165481" y="172214"/>
                  <a:pt x="160821" y="175352"/>
                </a:cubicBezTo>
                <a:cubicBezTo>
                  <a:pt x="155933" y="178624"/>
                  <a:pt x="150664" y="181268"/>
                  <a:pt x="145471" y="184045"/>
                </a:cubicBezTo>
                <a:cubicBezTo>
                  <a:pt x="141933" y="185947"/>
                  <a:pt x="138396" y="187925"/>
                  <a:pt x="135086" y="190227"/>
                </a:cubicBezTo>
                <a:lnTo>
                  <a:pt x="137140" y="190227"/>
                </a:lnTo>
                <a:cubicBezTo>
                  <a:pt x="139156" y="188895"/>
                  <a:pt x="141230" y="187659"/>
                  <a:pt x="143360" y="186499"/>
                </a:cubicBezTo>
                <a:cubicBezTo>
                  <a:pt x="148724" y="183531"/>
                  <a:pt x="154278" y="180868"/>
                  <a:pt x="159471" y="177616"/>
                </a:cubicBezTo>
                <a:cubicBezTo>
                  <a:pt x="164112" y="174725"/>
                  <a:pt x="168429" y="171339"/>
                  <a:pt x="172329" y="167516"/>
                </a:cubicBezTo>
                <a:cubicBezTo>
                  <a:pt x="178910" y="161030"/>
                  <a:pt x="184388" y="153479"/>
                  <a:pt x="188496" y="145205"/>
                </a:cubicBezTo>
                <a:lnTo>
                  <a:pt x="188496" y="145205"/>
                </a:lnTo>
                <a:cubicBezTo>
                  <a:pt x="185510" y="152699"/>
                  <a:pt x="181212" y="159603"/>
                  <a:pt x="175829" y="165595"/>
                </a:cubicBezTo>
                <a:cubicBezTo>
                  <a:pt x="168353" y="173926"/>
                  <a:pt x="159395" y="179765"/>
                  <a:pt x="149314" y="184463"/>
                </a:cubicBezTo>
                <a:cubicBezTo>
                  <a:pt x="145433" y="186270"/>
                  <a:pt x="141515" y="188058"/>
                  <a:pt x="137825" y="190208"/>
                </a:cubicBezTo>
                <a:lnTo>
                  <a:pt x="140088" y="190208"/>
                </a:lnTo>
                <a:cubicBezTo>
                  <a:pt x="142276" y="189028"/>
                  <a:pt x="144539" y="187944"/>
                  <a:pt x="146822" y="186879"/>
                </a:cubicBezTo>
                <a:cubicBezTo>
                  <a:pt x="152186" y="184387"/>
                  <a:pt x="157588" y="181934"/>
                  <a:pt x="162552" y="178643"/>
                </a:cubicBezTo>
                <a:cubicBezTo>
                  <a:pt x="166908" y="175733"/>
                  <a:pt x="170940" y="172366"/>
                  <a:pt x="174573" y="168581"/>
                </a:cubicBezTo>
                <a:cubicBezTo>
                  <a:pt x="178739" y="164244"/>
                  <a:pt x="182334" y="159413"/>
                  <a:pt x="185320" y="154182"/>
                </a:cubicBezTo>
                <a:lnTo>
                  <a:pt x="185320" y="154182"/>
                </a:lnTo>
                <a:cubicBezTo>
                  <a:pt x="182790" y="159679"/>
                  <a:pt x="179424" y="164739"/>
                  <a:pt x="175334" y="169190"/>
                </a:cubicBezTo>
                <a:cubicBezTo>
                  <a:pt x="167307" y="177901"/>
                  <a:pt x="156922" y="182599"/>
                  <a:pt x="146498" y="187773"/>
                </a:cubicBezTo>
                <a:cubicBezTo>
                  <a:pt x="144920" y="188553"/>
                  <a:pt x="143341" y="189371"/>
                  <a:pt x="141800" y="190208"/>
                </a:cubicBezTo>
                <a:lnTo>
                  <a:pt x="144482" y="190208"/>
                </a:lnTo>
                <a:cubicBezTo>
                  <a:pt x="154734" y="184901"/>
                  <a:pt x="165500" y="180621"/>
                  <a:pt x="173946" y="172461"/>
                </a:cubicBezTo>
                <a:cubicBezTo>
                  <a:pt x="179500" y="167040"/>
                  <a:pt x="183931" y="160592"/>
                  <a:pt x="186975" y="153460"/>
                </a:cubicBezTo>
                <a:lnTo>
                  <a:pt x="186975" y="153460"/>
                </a:lnTo>
                <a:cubicBezTo>
                  <a:pt x="185434" y="158995"/>
                  <a:pt x="183038" y="164225"/>
                  <a:pt x="179880" y="169000"/>
                </a:cubicBezTo>
                <a:cubicBezTo>
                  <a:pt x="174155" y="177635"/>
                  <a:pt x="166280" y="183950"/>
                  <a:pt x="156922" y="188249"/>
                </a:cubicBezTo>
                <a:cubicBezTo>
                  <a:pt x="155438" y="188933"/>
                  <a:pt x="153936" y="189580"/>
                  <a:pt x="152433" y="190208"/>
                </a:cubicBezTo>
                <a:lnTo>
                  <a:pt x="156446" y="190208"/>
                </a:lnTo>
                <a:cubicBezTo>
                  <a:pt x="157435" y="189770"/>
                  <a:pt x="158425" y="189314"/>
                  <a:pt x="159395" y="188819"/>
                </a:cubicBezTo>
                <a:lnTo>
                  <a:pt x="159395" y="188819"/>
                </a:lnTo>
                <a:cubicBezTo>
                  <a:pt x="158938" y="189085"/>
                  <a:pt x="158482" y="189371"/>
                  <a:pt x="158006" y="189637"/>
                </a:cubicBezTo>
                <a:cubicBezTo>
                  <a:pt x="157683" y="189827"/>
                  <a:pt x="157340" y="190017"/>
                  <a:pt x="157017" y="190208"/>
                </a:cubicBezTo>
                <a:lnTo>
                  <a:pt x="159604" y="190208"/>
                </a:lnTo>
                <a:cubicBezTo>
                  <a:pt x="167402" y="185738"/>
                  <a:pt x="174840" y="180735"/>
                  <a:pt x="180432" y="173565"/>
                </a:cubicBezTo>
                <a:cubicBezTo>
                  <a:pt x="182239" y="171244"/>
                  <a:pt x="183836" y="168790"/>
                  <a:pt x="185225" y="166203"/>
                </a:cubicBezTo>
                <a:lnTo>
                  <a:pt x="185225" y="166203"/>
                </a:lnTo>
                <a:cubicBezTo>
                  <a:pt x="181421" y="176722"/>
                  <a:pt x="172462" y="184083"/>
                  <a:pt x="162837" y="190208"/>
                </a:cubicBezTo>
                <a:lnTo>
                  <a:pt x="165614" y="190208"/>
                </a:lnTo>
                <a:cubicBezTo>
                  <a:pt x="169019" y="188058"/>
                  <a:pt x="172253" y="185643"/>
                  <a:pt x="175296" y="182980"/>
                </a:cubicBezTo>
                <a:cubicBezTo>
                  <a:pt x="178587" y="180089"/>
                  <a:pt x="181459" y="176760"/>
                  <a:pt x="183836" y="173089"/>
                </a:cubicBezTo>
                <a:lnTo>
                  <a:pt x="183836" y="173089"/>
                </a:lnTo>
                <a:cubicBezTo>
                  <a:pt x="183798" y="173165"/>
                  <a:pt x="183779" y="173241"/>
                  <a:pt x="183760" y="173336"/>
                </a:cubicBezTo>
                <a:cubicBezTo>
                  <a:pt x="180584" y="180393"/>
                  <a:pt x="175049" y="185738"/>
                  <a:pt x="168734" y="190208"/>
                </a:cubicBezTo>
                <a:lnTo>
                  <a:pt x="171511" y="190208"/>
                </a:lnTo>
                <a:cubicBezTo>
                  <a:pt x="171834" y="189960"/>
                  <a:pt x="172158" y="189713"/>
                  <a:pt x="172481" y="189466"/>
                </a:cubicBezTo>
                <a:cubicBezTo>
                  <a:pt x="175334" y="187298"/>
                  <a:pt x="177940" y="184806"/>
                  <a:pt x="180241" y="182048"/>
                </a:cubicBezTo>
                <a:lnTo>
                  <a:pt x="180241" y="182048"/>
                </a:lnTo>
                <a:cubicBezTo>
                  <a:pt x="180146" y="182257"/>
                  <a:pt x="180051" y="182466"/>
                  <a:pt x="179975" y="182675"/>
                </a:cubicBezTo>
                <a:cubicBezTo>
                  <a:pt x="179214" y="183741"/>
                  <a:pt x="178396" y="184768"/>
                  <a:pt x="177540" y="185776"/>
                </a:cubicBezTo>
                <a:cubicBezTo>
                  <a:pt x="176190" y="187336"/>
                  <a:pt x="174744" y="188819"/>
                  <a:pt x="173223" y="190208"/>
                </a:cubicBezTo>
                <a:lnTo>
                  <a:pt x="187450" y="190208"/>
                </a:lnTo>
                <a:cubicBezTo>
                  <a:pt x="191121" y="188705"/>
                  <a:pt x="194792" y="186974"/>
                  <a:pt x="197094" y="183684"/>
                </a:cubicBezTo>
                <a:cubicBezTo>
                  <a:pt x="197360" y="184330"/>
                  <a:pt x="197684" y="184939"/>
                  <a:pt x="198083" y="185510"/>
                </a:cubicBezTo>
                <a:cubicBezTo>
                  <a:pt x="195496" y="187906"/>
                  <a:pt x="192282" y="189143"/>
                  <a:pt x="188972" y="190208"/>
                </a:cubicBezTo>
                <a:lnTo>
                  <a:pt x="192015" y="190208"/>
                </a:lnTo>
                <a:cubicBezTo>
                  <a:pt x="194450" y="189200"/>
                  <a:pt x="196713" y="187925"/>
                  <a:pt x="198482" y="186023"/>
                </a:cubicBezTo>
                <a:cubicBezTo>
                  <a:pt x="199586" y="187412"/>
                  <a:pt x="201202" y="188287"/>
                  <a:pt x="202952" y="188496"/>
                </a:cubicBezTo>
                <a:cubicBezTo>
                  <a:pt x="201374" y="189047"/>
                  <a:pt x="199814" y="189618"/>
                  <a:pt x="198254" y="190208"/>
                </a:cubicBezTo>
                <a:lnTo>
                  <a:pt x="201202" y="190208"/>
                </a:lnTo>
                <a:cubicBezTo>
                  <a:pt x="202572" y="189656"/>
                  <a:pt x="203922" y="189085"/>
                  <a:pt x="205292" y="188515"/>
                </a:cubicBezTo>
                <a:cubicBezTo>
                  <a:pt x="205349" y="188477"/>
                  <a:pt x="205406" y="188420"/>
                  <a:pt x="205444" y="188363"/>
                </a:cubicBezTo>
                <a:cubicBezTo>
                  <a:pt x="207841" y="187792"/>
                  <a:pt x="209857" y="186213"/>
                  <a:pt x="210998" y="184026"/>
                </a:cubicBezTo>
                <a:lnTo>
                  <a:pt x="210998" y="184026"/>
                </a:lnTo>
                <a:cubicBezTo>
                  <a:pt x="210332" y="186594"/>
                  <a:pt x="208792" y="188610"/>
                  <a:pt x="206852" y="190208"/>
                </a:cubicBezTo>
                <a:lnTo>
                  <a:pt x="208126" y="190208"/>
                </a:lnTo>
                <a:cubicBezTo>
                  <a:pt x="208944" y="189447"/>
                  <a:pt x="209667" y="188591"/>
                  <a:pt x="210275" y="187640"/>
                </a:cubicBezTo>
                <a:cubicBezTo>
                  <a:pt x="212406" y="184387"/>
                  <a:pt x="213109" y="179708"/>
                  <a:pt x="210675" y="176399"/>
                </a:cubicBezTo>
                <a:cubicBezTo>
                  <a:pt x="209249" y="174464"/>
                  <a:pt x="206901" y="173297"/>
                  <a:pt x="204574" y="173297"/>
                </a:cubicBezTo>
                <a:cubicBezTo>
                  <a:pt x="203857" y="173297"/>
                  <a:pt x="203143" y="173408"/>
                  <a:pt x="202458" y="173641"/>
                </a:cubicBezTo>
                <a:cubicBezTo>
                  <a:pt x="201754" y="173774"/>
                  <a:pt x="201088" y="174021"/>
                  <a:pt x="200461" y="174382"/>
                </a:cubicBezTo>
                <a:cubicBezTo>
                  <a:pt x="200480" y="174344"/>
                  <a:pt x="200499" y="174306"/>
                  <a:pt x="200518" y="174268"/>
                </a:cubicBezTo>
                <a:cubicBezTo>
                  <a:pt x="201818" y="173385"/>
                  <a:pt x="203430" y="172958"/>
                  <a:pt x="205053" y="172958"/>
                </a:cubicBezTo>
                <a:cubicBezTo>
                  <a:pt x="206612" y="172958"/>
                  <a:pt x="208182" y="173352"/>
                  <a:pt x="209495" y="174116"/>
                </a:cubicBezTo>
                <a:cubicBezTo>
                  <a:pt x="214251" y="176836"/>
                  <a:pt x="214403" y="183569"/>
                  <a:pt x="212158" y="187982"/>
                </a:cubicBezTo>
                <a:cubicBezTo>
                  <a:pt x="211778" y="188762"/>
                  <a:pt x="211302" y="189504"/>
                  <a:pt x="210789" y="190208"/>
                </a:cubicBezTo>
                <a:lnTo>
                  <a:pt x="211930" y="190208"/>
                </a:lnTo>
                <a:cubicBezTo>
                  <a:pt x="213243" y="188325"/>
                  <a:pt x="214080" y="186175"/>
                  <a:pt x="214365" y="183893"/>
                </a:cubicBezTo>
                <a:cubicBezTo>
                  <a:pt x="214935" y="179480"/>
                  <a:pt x="213186" y="174592"/>
                  <a:pt x="208849" y="172785"/>
                </a:cubicBezTo>
                <a:cubicBezTo>
                  <a:pt x="207698" y="172290"/>
                  <a:pt x="206466" y="172043"/>
                  <a:pt x="205232" y="172043"/>
                </a:cubicBezTo>
                <a:cubicBezTo>
                  <a:pt x="203998" y="172043"/>
                  <a:pt x="202762" y="172290"/>
                  <a:pt x="201602" y="172785"/>
                </a:cubicBezTo>
                <a:cubicBezTo>
                  <a:pt x="202039" y="172328"/>
                  <a:pt x="202534" y="171948"/>
                  <a:pt x="203047" y="171624"/>
                </a:cubicBezTo>
                <a:cubicBezTo>
                  <a:pt x="204037" y="171149"/>
                  <a:pt x="205102" y="170921"/>
                  <a:pt x="206186" y="170902"/>
                </a:cubicBezTo>
                <a:cubicBezTo>
                  <a:pt x="206213" y="170901"/>
                  <a:pt x="206241" y="170901"/>
                  <a:pt x="206269" y="170901"/>
                </a:cubicBezTo>
                <a:cubicBezTo>
                  <a:pt x="209375" y="170901"/>
                  <a:pt x="212210" y="173017"/>
                  <a:pt x="213737" y="175619"/>
                </a:cubicBezTo>
                <a:cubicBezTo>
                  <a:pt x="216343" y="180070"/>
                  <a:pt x="215753" y="185700"/>
                  <a:pt x="213433" y="190208"/>
                </a:cubicBezTo>
                <a:lnTo>
                  <a:pt x="214783" y="190208"/>
                </a:lnTo>
                <a:cubicBezTo>
                  <a:pt x="215031" y="189656"/>
                  <a:pt x="215259" y="189104"/>
                  <a:pt x="215468" y="188515"/>
                </a:cubicBezTo>
                <a:cubicBezTo>
                  <a:pt x="217370" y="183170"/>
                  <a:pt x="216819" y="176304"/>
                  <a:pt x="212215" y="172461"/>
                </a:cubicBezTo>
                <a:cubicBezTo>
                  <a:pt x="211188" y="171624"/>
                  <a:pt x="210009" y="170997"/>
                  <a:pt x="208754" y="170616"/>
                </a:cubicBezTo>
                <a:lnTo>
                  <a:pt x="208754" y="170616"/>
                </a:lnTo>
                <a:lnTo>
                  <a:pt x="208868" y="170635"/>
                </a:lnTo>
                <a:cubicBezTo>
                  <a:pt x="212672" y="171491"/>
                  <a:pt x="215468" y="174763"/>
                  <a:pt x="216476" y="178415"/>
                </a:cubicBezTo>
                <a:cubicBezTo>
                  <a:pt x="217560" y="182333"/>
                  <a:pt x="216990" y="186499"/>
                  <a:pt x="215316" y="190208"/>
                </a:cubicBezTo>
                <a:lnTo>
                  <a:pt x="218112" y="190208"/>
                </a:lnTo>
                <a:cubicBezTo>
                  <a:pt x="218112" y="190151"/>
                  <a:pt x="218150" y="190094"/>
                  <a:pt x="218150" y="190056"/>
                </a:cubicBezTo>
                <a:cubicBezTo>
                  <a:pt x="218207" y="189770"/>
                  <a:pt x="218264" y="189504"/>
                  <a:pt x="218321" y="189219"/>
                </a:cubicBezTo>
                <a:cubicBezTo>
                  <a:pt x="218587" y="188477"/>
                  <a:pt x="218892" y="187735"/>
                  <a:pt x="219215" y="187012"/>
                </a:cubicBezTo>
                <a:cubicBezTo>
                  <a:pt x="223190" y="178263"/>
                  <a:pt x="229943" y="171891"/>
                  <a:pt x="236943" y="165709"/>
                </a:cubicBezTo>
                <a:lnTo>
                  <a:pt x="236943" y="165709"/>
                </a:lnTo>
                <a:cubicBezTo>
                  <a:pt x="231008" y="172081"/>
                  <a:pt x="225321" y="178624"/>
                  <a:pt x="221517" y="186442"/>
                </a:cubicBezTo>
                <a:cubicBezTo>
                  <a:pt x="220946" y="187659"/>
                  <a:pt x="220394" y="188914"/>
                  <a:pt x="219881" y="190208"/>
                </a:cubicBezTo>
                <a:lnTo>
                  <a:pt x="221403" y="190208"/>
                </a:lnTo>
                <a:cubicBezTo>
                  <a:pt x="221726" y="189352"/>
                  <a:pt x="222087" y="188496"/>
                  <a:pt x="222487" y="187659"/>
                </a:cubicBezTo>
                <a:lnTo>
                  <a:pt x="222487" y="187659"/>
                </a:lnTo>
                <a:cubicBezTo>
                  <a:pt x="222163" y="188496"/>
                  <a:pt x="221859" y="189352"/>
                  <a:pt x="221593" y="190208"/>
                </a:cubicBezTo>
                <a:lnTo>
                  <a:pt x="222163" y="190208"/>
                </a:lnTo>
                <a:cubicBezTo>
                  <a:pt x="222715" y="188515"/>
                  <a:pt x="223343" y="186841"/>
                  <a:pt x="224046" y="185186"/>
                </a:cubicBezTo>
                <a:lnTo>
                  <a:pt x="224046" y="185186"/>
                </a:lnTo>
                <a:cubicBezTo>
                  <a:pt x="223476" y="186860"/>
                  <a:pt x="222943" y="188515"/>
                  <a:pt x="222468" y="190208"/>
                </a:cubicBezTo>
                <a:lnTo>
                  <a:pt x="223305" y="190208"/>
                </a:lnTo>
                <a:cubicBezTo>
                  <a:pt x="223913" y="188172"/>
                  <a:pt x="224541" y="186137"/>
                  <a:pt x="225150" y="184083"/>
                </a:cubicBezTo>
                <a:lnTo>
                  <a:pt x="225150" y="184083"/>
                </a:lnTo>
                <a:cubicBezTo>
                  <a:pt x="224921" y="186156"/>
                  <a:pt x="224541" y="188191"/>
                  <a:pt x="224008" y="190208"/>
                </a:cubicBezTo>
                <a:lnTo>
                  <a:pt x="224427" y="190208"/>
                </a:lnTo>
                <a:cubicBezTo>
                  <a:pt x="224788" y="188838"/>
                  <a:pt x="225093" y="187431"/>
                  <a:pt x="225321" y="186023"/>
                </a:cubicBezTo>
                <a:cubicBezTo>
                  <a:pt x="225359" y="186213"/>
                  <a:pt x="225397" y="186404"/>
                  <a:pt x="225454" y="186613"/>
                </a:cubicBezTo>
                <a:cubicBezTo>
                  <a:pt x="225454" y="187811"/>
                  <a:pt x="225359" y="189028"/>
                  <a:pt x="225150" y="190208"/>
                </a:cubicBezTo>
                <a:lnTo>
                  <a:pt x="225777" y="190208"/>
                </a:lnTo>
                <a:cubicBezTo>
                  <a:pt x="225834" y="189922"/>
                  <a:pt x="225872" y="189637"/>
                  <a:pt x="225929" y="189333"/>
                </a:cubicBezTo>
                <a:lnTo>
                  <a:pt x="225929" y="189333"/>
                </a:lnTo>
                <a:cubicBezTo>
                  <a:pt x="225910" y="189637"/>
                  <a:pt x="225891" y="189922"/>
                  <a:pt x="225853" y="190208"/>
                </a:cubicBezTo>
                <a:lnTo>
                  <a:pt x="228459" y="190208"/>
                </a:lnTo>
                <a:cubicBezTo>
                  <a:pt x="227755" y="189504"/>
                  <a:pt x="227185" y="188667"/>
                  <a:pt x="226785" y="187735"/>
                </a:cubicBezTo>
                <a:cubicBezTo>
                  <a:pt x="226709" y="187164"/>
                  <a:pt x="226595" y="186594"/>
                  <a:pt x="226424" y="186042"/>
                </a:cubicBezTo>
                <a:cubicBezTo>
                  <a:pt x="226420" y="186017"/>
                  <a:pt x="226414" y="185994"/>
                  <a:pt x="226406" y="185972"/>
                </a:cubicBezTo>
                <a:lnTo>
                  <a:pt x="226406" y="185972"/>
                </a:lnTo>
                <a:cubicBezTo>
                  <a:pt x="226973" y="187229"/>
                  <a:pt x="227895" y="188291"/>
                  <a:pt x="229068" y="189028"/>
                </a:cubicBezTo>
                <a:cubicBezTo>
                  <a:pt x="229467" y="189428"/>
                  <a:pt x="229867" y="189827"/>
                  <a:pt x="230266" y="190227"/>
                </a:cubicBezTo>
                <a:lnTo>
                  <a:pt x="231065" y="190227"/>
                </a:lnTo>
                <a:lnTo>
                  <a:pt x="230399" y="189637"/>
                </a:lnTo>
                <a:lnTo>
                  <a:pt x="230399" y="189637"/>
                </a:lnTo>
                <a:cubicBezTo>
                  <a:pt x="230889" y="189779"/>
                  <a:pt x="231392" y="189856"/>
                  <a:pt x="231887" y="189856"/>
                </a:cubicBezTo>
                <a:cubicBezTo>
                  <a:pt x="231987" y="189856"/>
                  <a:pt x="232088" y="189853"/>
                  <a:pt x="232187" y="189846"/>
                </a:cubicBezTo>
                <a:cubicBezTo>
                  <a:pt x="232378" y="189960"/>
                  <a:pt x="232568" y="190094"/>
                  <a:pt x="232758" y="190227"/>
                </a:cubicBezTo>
                <a:lnTo>
                  <a:pt x="233728" y="190227"/>
                </a:lnTo>
                <a:cubicBezTo>
                  <a:pt x="233462" y="190056"/>
                  <a:pt x="233176" y="189903"/>
                  <a:pt x="232910" y="189751"/>
                </a:cubicBezTo>
                <a:cubicBezTo>
                  <a:pt x="233100" y="189713"/>
                  <a:pt x="233291" y="189675"/>
                  <a:pt x="233481" y="189599"/>
                </a:cubicBezTo>
                <a:cubicBezTo>
                  <a:pt x="233728" y="189523"/>
                  <a:pt x="233975" y="189409"/>
                  <a:pt x="234204" y="189295"/>
                </a:cubicBezTo>
                <a:cubicBezTo>
                  <a:pt x="234812" y="189542"/>
                  <a:pt x="235402" y="189865"/>
                  <a:pt x="235953" y="190227"/>
                </a:cubicBezTo>
                <a:lnTo>
                  <a:pt x="236809" y="190227"/>
                </a:lnTo>
                <a:cubicBezTo>
                  <a:pt x="236087" y="189770"/>
                  <a:pt x="235345" y="189409"/>
                  <a:pt x="234546" y="189124"/>
                </a:cubicBezTo>
                <a:cubicBezTo>
                  <a:pt x="235231" y="188724"/>
                  <a:pt x="235820" y="188191"/>
                  <a:pt x="236296" y="187564"/>
                </a:cubicBezTo>
                <a:cubicBezTo>
                  <a:pt x="237323" y="188268"/>
                  <a:pt x="238217" y="189162"/>
                  <a:pt x="238921" y="190208"/>
                </a:cubicBezTo>
                <a:lnTo>
                  <a:pt x="239872" y="190208"/>
                </a:lnTo>
                <a:cubicBezTo>
                  <a:pt x="238978" y="188990"/>
                  <a:pt x="237818" y="187982"/>
                  <a:pt x="236486" y="187278"/>
                </a:cubicBezTo>
                <a:cubicBezTo>
                  <a:pt x="236943" y="186594"/>
                  <a:pt x="237266" y="185814"/>
                  <a:pt x="237437" y="185015"/>
                </a:cubicBezTo>
                <a:cubicBezTo>
                  <a:pt x="238483" y="186651"/>
                  <a:pt x="239377" y="188382"/>
                  <a:pt x="240081" y="190208"/>
                </a:cubicBezTo>
                <a:lnTo>
                  <a:pt x="241336" y="190208"/>
                </a:lnTo>
                <a:cubicBezTo>
                  <a:pt x="240480" y="186327"/>
                  <a:pt x="238864" y="182771"/>
                  <a:pt x="236049" y="180374"/>
                </a:cubicBezTo>
                <a:cubicBezTo>
                  <a:pt x="235953" y="180279"/>
                  <a:pt x="235839" y="180184"/>
                  <a:pt x="235744" y="180089"/>
                </a:cubicBezTo>
                <a:lnTo>
                  <a:pt x="235744" y="180089"/>
                </a:lnTo>
                <a:cubicBezTo>
                  <a:pt x="238274" y="181743"/>
                  <a:pt x="240309" y="184064"/>
                  <a:pt x="241622" y="186822"/>
                </a:cubicBezTo>
                <a:cubicBezTo>
                  <a:pt x="242135" y="187906"/>
                  <a:pt x="242573" y="189047"/>
                  <a:pt x="242877" y="190208"/>
                </a:cubicBezTo>
                <a:lnTo>
                  <a:pt x="244399" y="190208"/>
                </a:lnTo>
                <a:cubicBezTo>
                  <a:pt x="244037" y="186746"/>
                  <a:pt x="243010" y="183322"/>
                  <a:pt x="240595" y="180735"/>
                </a:cubicBezTo>
                <a:lnTo>
                  <a:pt x="240595" y="180735"/>
                </a:lnTo>
                <a:cubicBezTo>
                  <a:pt x="240728" y="180868"/>
                  <a:pt x="240861" y="181002"/>
                  <a:pt x="240975" y="181116"/>
                </a:cubicBezTo>
                <a:cubicBezTo>
                  <a:pt x="243353" y="183607"/>
                  <a:pt x="244513" y="186860"/>
                  <a:pt x="245141" y="190208"/>
                </a:cubicBezTo>
                <a:lnTo>
                  <a:pt x="245939" y="190208"/>
                </a:lnTo>
                <a:cubicBezTo>
                  <a:pt x="245122" y="185814"/>
                  <a:pt x="243391" y="181325"/>
                  <a:pt x="239605" y="178700"/>
                </a:cubicBezTo>
                <a:cubicBezTo>
                  <a:pt x="239529" y="178643"/>
                  <a:pt x="239434" y="178586"/>
                  <a:pt x="239358" y="178529"/>
                </a:cubicBezTo>
                <a:lnTo>
                  <a:pt x="239358" y="178529"/>
                </a:lnTo>
                <a:cubicBezTo>
                  <a:pt x="240861" y="179138"/>
                  <a:pt x="242268" y="179994"/>
                  <a:pt x="243505" y="181059"/>
                </a:cubicBezTo>
                <a:cubicBezTo>
                  <a:pt x="245711" y="183588"/>
                  <a:pt x="246890" y="186917"/>
                  <a:pt x="247556" y="190208"/>
                </a:cubicBezTo>
                <a:lnTo>
                  <a:pt x="248507" y="190208"/>
                </a:lnTo>
                <a:cubicBezTo>
                  <a:pt x="248393" y="189637"/>
                  <a:pt x="248279" y="189085"/>
                  <a:pt x="248127" y="188515"/>
                </a:cubicBezTo>
                <a:cubicBezTo>
                  <a:pt x="247880" y="187602"/>
                  <a:pt x="247613" y="186708"/>
                  <a:pt x="247271" y="185814"/>
                </a:cubicBezTo>
                <a:lnTo>
                  <a:pt x="247271" y="185814"/>
                </a:lnTo>
                <a:lnTo>
                  <a:pt x="247347" y="185928"/>
                </a:lnTo>
                <a:cubicBezTo>
                  <a:pt x="248070" y="187298"/>
                  <a:pt x="248640" y="188724"/>
                  <a:pt x="249097" y="190208"/>
                </a:cubicBezTo>
                <a:lnTo>
                  <a:pt x="253890" y="190208"/>
                </a:lnTo>
                <a:cubicBezTo>
                  <a:pt x="253148" y="188971"/>
                  <a:pt x="252349" y="187773"/>
                  <a:pt x="251513" y="186594"/>
                </a:cubicBezTo>
                <a:lnTo>
                  <a:pt x="251513" y="186594"/>
                </a:lnTo>
                <a:cubicBezTo>
                  <a:pt x="251760" y="186822"/>
                  <a:pt x="252026" y="187050"/>
                  <a:pt x="252254" y="187278"/>
                </a:cubicBezTo>
                <a:cubicBezTo>
                  <a:pt x="253034" y="188230"/>
                  <a:pt x="253757" y="189200"/>
                  <a:pt x="254461" y="190208"/>
                </a:cubicBezTo>
                <a:lnTo>
                  <a:pt x="259235" y="190208"/>
                </a:lnTo>
                <a:cubicBezTo>
                  <a:pt x="258018" y="186366"/>
                  <a:pt x="256781" y="182523"/>
                  <a:pt x="255564" y="178662"/>
                </a:cubicBezTo>
                <a:cubicBezTo>
                  <a:pt x="254156" y="174287"/>
                  <a:pt x="252540" y="169894"/>
                  <a:pt x="251589" y="165386"/>
                </a:cubicBezTo>
                <a:cubicBezTo>
                  <a:pt x="250676" y="160954"/>
                  <a:pt x="251037" y="156731"/>
                  <a:pt x="252311" y="152451"/>
                </a:cubicBezTo>
                <a:lnTo>
                  <a:pt x="252311" y="152451"/>
                </a:lnTo>
                <a:cubicBezTo>
                  <a:pt x="252197" y="156598"/>
                  <a:pt x="252768" y="160802"/>
                  <a:pt x="253586" y="164853"/>
                </a:cubicBezTo>
                <a:cubicBezTo>
                  <a:pt x="255355" y="173336"/>
                  <a:pt x="257390" y="181762"/>
                  <a:pt x="259368" y="190208"/>
                </a:cubicBezTo>
                <a:lnTo>
                  <a:pt x="261384" y="190208"/>
                </a:lnTo>
                <a:cubicBezTo>
                  <a:pt x="261384" y="186765"/>
                  <a:pt x="261993" y="183322"/>
                  <a:pt x="262430" y="179879"/>
                </a:cubicBezTo>
                <a:cubicBezTo>
                  <a:pt x="263115" y="174344"/>
                  <a:pt x="262545" y="169456"/>
                  <a:pt x="260719" y="164187"/>
                </a:cubicBezTo>
                <a:cubicBezTo>
                  <a:pt x="258817" y="158728"/>
                  <a:pt x="257124" y="153422"/>
                  <a:pt x="256781" y="147601"/>
                </a:cubicBezTo>
                <a:cubicBezTo>
                  <a:pt x="256705" y="146327"/>
                  <a:pt x="256686" y="145052"/>
                  <a:pt x="256724" y="143778"/>
                </a:cubicBezTo>
                <a:lnTo>
                  <a:pt x="256724" y="143778"/>
                </a:lnTo>
                <a:cubicBezTo>
                  <a:pt x="257942" y="149827"/>
                  <a:pt x="260814" y="155837"/>
                  <a:pt x="262602" y="161524"/>
                </a:cubicBezTo>
                <a:cubicBezTo>
                  <a:pt x="263553" y="164549"/>
                  <a:pt x="264237" y="167649"/>
                  <a:pt x="264295" y="170845"/>
                </a:cubicBezTo>
                <a:cubicBezTo>
                  <a:pt x="264352" y="174021"/>
                  <a:pt x="263838" y="177102"/>
                  <a:pt x="263267" y="180184"/>
                </a:cubicBezTo>
                <a:cubicBezTo>
                  <a:pt x="262659" y="183531"/>
                  <a:pt x="261936" y="186860"/>
                  <a:pt x="261670" y="190208"/>
                </a:cubicBezTo>
                <a:lnTo>
                  <a:pt x="262678" y="190208"/>
                </a:lnTo>
                <a:cubicBezTo>
                  <a:pt x="262887" y="186404"/>
                  <a:pt x="263705" y="182599"/>
                  <a:pt x="264333" y="178833"/>
                </a:cubicBezTo>
                <a:cubicBezTo>
                  <a:pt x="265227" y="173507"/>
                  <a:pt x="265341" y="168410"/>
                  <a:pt x="263914" y="163160"/>
                </a:cubicBezTo>
                <a:cubicBezTo>
                  <a:pt x="261860" y="155533"/>
                  <a:pt x="257257" y="147373"/>
                  <a:pt x="257067" y="139270"/>
                </a:cubicBezTo>
                <a:cubicBezTo>
                  <a:pt x="257295" y="137197"/>
                  <a:pt x="257675" y="135162"/>
                  <a:pt x="258189" y="133145"/>
                </a:cubicBezTo>
                <a:cubicBezTo>
                  <a:pt x="258246" y="135162"/>
                  <a:pt x="258398" y="137159"/>
                  <a:pt x="258664" y="139175"/>
                </a:cubicBezTo>
                <a:cubicBezTo>
                  <a:pt x="259558" y="145813"/>
                  <a:pt x="261879" y="152033"/>
                  <a:pt x="263838" y="158405"/>
                </a:cubicBezTo>
                <a:cubicBezTo>
                  <a:pt x="265835" y="164948"/>
                  <a:pt x="267148" y="171605"/>
                  <a:pt x="265797" y="178434"/>
                </a:cubicBezTo>
                <a:cubicBezTo>
                  <a:pt x="265017" y="182409"/>
                  <a:pt x="263705" y="186270"/>
                  <a:pt x="262811" y="190208"/>
                </a:cubicBezTo>
                <a:lnTo>
                  <a:pt x="266082" y="190208"/>
                </a:lnTo>
                <a:cubicBezTo>
                  <a:pt x="269107" y="182885"/>
                  <a:pt x="270800" y="175067"/>
                  <a:pt x="271104" y="167136"/>
                </a:cubicBezTo>
                <a:cubicBezTo>
                  <a:pt x="271503" y="156122"/>
                  <a:pt x="268993" y="145737"/>
                  <a:pt x="264675" y="135675"/>
                </a:cubicBezTo>
                <a:cubicBezTo>
                  <a:pt x="262830" y="131376"/>
                  <a:pt x="260890" y="126945"/>
                  <a:pt x="259977" y="122323"/>
                </a:cubicBezTo>
                <a:lnTo>
                  <a:pt x="259977" y="122323"/>
                </a:lnTo>
                <a:cubicBezTo>
                  <a:pt x="260091" y="122722"/>
                  <a:pt x="260205" y="123102"/>
                  <a:pt x="260338" y="123483"/>
                </a:cubicBezTo>
                <a:cubicBezTo>
                  <a:pt x="262392" y="129874"/>
                  <a:pt x="265379" y="135865"/>
                  <a:pt x="268023" y="142028"/>
                </a:cubicBezTo>
                <a:cubicBezTo>
                  <a:pt x="270609" y="148039"/>
                  <a:pt x="272569" y="154220"/>
                  <a:pt x="273120" y="160783"/>
                </a:cubicBezTo>
                <a:cubicBezTo>
                  <a:pt x="273615" y="166793"/>
                  <a:pt x="273101" y="172861"/>
                  <a:pt x="271599" y="178719"/>
                </a:cubicBezTo>
                <a:cubicBezTo>
                  <a:pt x="270552" y="182694"/>
                  <a:pt x="269069" y="186556"/>
                  <a:pt x="267167" y="190208"/>
                </a:cubicBezTo>
                <a:lnTo>
                  <a:pt x="270058" y="190208"/>
                </a:lnTo>
                <a:cubicBezTo>
                  <a:pt x="270153" y="189447"/>
                  <a:pt x="270248" y="188705"/>
                  <a:pt x="270400" y="187944"/>
                </a:cubicBezTo>
                <a:cubicBezTo>
                  <a:pt x="270647" y="187107"/>
                  <a:pt x="270895" y="186251"/>
                  <a:pt x="271180" y="185414"/>
                </a:cubicBezTo>
                <a:lnTo>
                  <a:pt x="271180" y="185414"/>
                </a:lnTo>
                <a:cubicBezTo>
                  <a:pt x="270933" y="187012"/>
                  <a:pt x="270705" y="188610"/>
                  <a:pt x="270590" y="190208"/>
                </a:cubicBezTo>
                <a:lnTo>
                  <a:pt x="271218" y="190208"/>
                </a:lnTo>
                <a:cubicBezTo>
                  <a:pt x="271465" y="187412"/>
                  <a:pt x="271865" y="184635"/>
                  <a:pt x="272454" y="181877"/>
                </a:cubicBezTo>
                <a:lnTo>
                  <a:pt x="272702" y="181287"/>
                </a:lnTo>
                <a:lnTo>
                  <a:pt x="272702" y="181287"/>
                </a:lnTo>
                <a:cubicBezTo>
                  <a:pt x="272302" y="184235"/>
                  <a:pt x="272074" y="187221"/>
                  <a:pt x="271979" y="190189"/>
                </a:cubicBezTo>
                <a:lnTo>
                  <a:pt x="273577" y="190189"/>
                </a:lnTo>
                <a:cubicBezTo>
                  <a:pt x="273482" y="186765"/>
                  <a:pt x="273615" y="183341"/>
                  <a:pt x="273843" y="179917"/>
                </a:cubicBezTo>
                <a:cubicBezTo>
                  <a:pt x="273995" y="178719"/>
                  <a:pt x="274166" y="177540"/>
                  <a:pt x="274338" y="176342"/>
                </a:cubicBezTo>
                <a:cubicBezTo>
                  <a:pt x="274471" y="180964"/>
                  <a:pt x="274623" y="185605"/>
                  <a:pt x="274984" y="190189"/>
                </a:cubicBezTo>
                <a:lnTo>
                  <a:pt x="275897" y="190189"/>
                </a:lnTo>
                <a:cubicBezTo>
                  <a:pt x="275403" y="184007"/>
                  <a:pt x="275251" y="177749"/>
                  <a:pt x="275079" y="171529"/>
                </a:cubicBezTo>
                <a:lnTo>
                  <a:pt x="275079" y="171529"/>
                </a:lnTo>
                <a:cubicBezTo>
                  <a:pt x="275688" y="177768"/>
                  <a:pt x="276430" y="183988"/>
                  <a:pt x="277286" y="190189"/>
                </a:cubicBezTo>
                <a:lnTo>
                  <a:pt x="278218" y="190189"/>
                </a:lnTo>
                <a:cubicBezTo>
                  <a:pt x="277343" y="183893"/>
                  <a:pt x="276601" y="177578"/>
                  <a:pt x="276011" y="171244"/>
                </a:cubicBezTo>
                <a:lnTo>
                  <a:pt x="276011" y="171244"/>
                </a:lnTo>
                <a:cubicBezTo>
                  <a:pt x="277191" y="177540"/>
                  <a:pt x="278370" y="183855"/>
                  <a:pt x="279416" y="190189"/>
                </a:cubicBezTo>
                <a:lnTo>
                  <a:pt x="280139" y="190189"/>
                </a:lnTo>
                <a:cubicBezTo>
                  <a:pt x="278465" y="179956"/>
                  <a:pt x="276506" y="169798"/>
                  <a:pt x="274699" y="159641"/>
                </a:cubicBezTo>
                <a:lnTo>
                  <a:pt x="274699" y="159641"/>
                </a:lnTo>
                <a:cubicBezTo>
                  <a:pt x="277837" y="169418"/>
                  <a:pt x="280405" y="179347"/>
                  <a:pt x="281851" y="189542"/>
                </a:cubicBezTo>
                <a:cubicBezTo>
                  <a:pt x="281889" y="189751"/>
                  <a:pt x="281908" y="189960"/>
                  <a:pt x="281946" y="190189"/>
                </a:cubicBezTo>
                <a:lnTo>
                  <a:pt x="282859" y="190189"/>
                </a:lnTo>
                <a:cubicBezTo>
                  <a:pt x="281661" y="181363"/>
                  <a:pt x="279625" y="172671"/>
                  <a:pt x="276772" y="164225"/>
                </a:cubicBezTo>
                <a:lnTo>
                  <a:pt x="276772" y="164225"/>
                </a:lnTo>
                <a:cubicBezTo>
                  <a:pt x="279720" y="171358"/>
                  <a:pt x="282688" y="178491"/>
                  <a:pt x="284266" y="186099"/>
                </a:cubicBezTo>
                <a:cubicBezTo>
                  <a:pt x="284552" y="187450"/>
                  <a:pt x="284799" y="188800"/>
                  <a:pt x="285008" y="190189"/>
                </a:cubicBezTo>
                <a:lnTo>
                  <a:pt x="285313" y="190189"/>
                </a:lnTo>
                <a:lnTo>
                  <a:pt x="285313" y="181953"/>
                </a:lnTo>
                <a:cubicBezTo>
                  <a:pt x="283924" y="175505"/>
                  <a:pt x="282136" y="169171"/>
                  <a:pt x="279968" y="162951"/>
                </a:cubicBezTo>
                <a:cubicBezTo>
                  <a:pt x="278922" y="159946"/>
                  <a:pt x="277780" y="156921"/>
                  <a:pt x="276544" y="153916"/>
                </a:cubicBezTo>
                <a:lnTo>
                  <a:pt x="276544" y="153916"/>
                </a:lnTo>
                <a:cubicBezTo>
                  <a:pt x="276677" y="154182"/>
                  <a:pt x="276810" y="154449"/>
                  <a:pt x="276943" y="154734"/>
                </a:cubicBezTo>
                <a:cubicBezTo>
                  <a:pt x="279568" y="160155"/>
                  <a:pt x="281565" y="165823"/>
                  <a:pt x="283163" y="171605"/>
                </a:cubicBezTo>
                <a:cubicBezTo>
                  <a:pt x="283962" y="174478"/>
                  <a:pt x="284666" y="177369"/>
                  <a:pt x="285313" y="180260"/>
                </a:cubicBezTo>
                <a:lnTo>
                  <a:pt x="285313" y="174497"/>
                </a:lnTo>
                <a:cubicBezTo>
                  <a:pt x="283810" y="168904"/>
                  <a:pt x="282041" y="163388"/>
                  <a:pt x="279739" y="158063"/>
                </a:cubicBezTo>
                <a:cubicBezTo>
                  <a:pt x="275060" y="147259"/>
                  <a:pt x="268080" y="137577"/>
                  <a:pt x="263857" y="126545"/>
                </a:cubicBezTo>
                <a:cubicBezTo>
                  <a:pt x="262221" y="122266"/>
                  <a:pt x="261023" y="117815"/>
                  <a:pt x="260585" y="113269"/>
                </a:cubicBezTo>
                <a:lnTo>
                  <a:pt x="260585" y="113269"/>
                </a:lnTo>
                <a:cubicBezTo>
                  <a:pt x="266197" y="131814"/>
                  <a:pt x="278883" y="147734"/>
                  <a:pt x="284152" y="166508"/>
                </a:cubicBezTo>
                <a:cubicBezTo>
                  <a:pt x="284628" y="168163"/>
                  <a:pt x="285008" y="169836"/>
                  <a:pt x="285313" y="171491"/>
                </a:cubicBezTo>
                <a:lnTo>
                  <a:pt x="285313" y="166432"/>
                </a:lnTo>
                <a:cubicBezTo>
                  <a:pt x="283981" y="162266"/>
                  <a:pt x="282421" y="158177"/>
                  <a:pt x="280633" y="154201"/>
                </a:cubicBezTo>
                <a:cubicBezTo>
                  <a:pt x="276087" y="143854"/>
                  <a:pt x="270229" y="134173"/>
                  <a:pt x="265512" y="123920"/>
                </a:cubicBezTo>
                <a:cubicBezTo>
                  <a:pt x="263534" y="119660"/>
                  <a:pt x="261841" y="115285"/>
                  <a:pt x="260433" y="110815"/>
                </a:cubicBezTo>
                <a:cubicBezTo>
                  <a:pt x="260395" y="109807"/>
                  <a:pt x="260414" y="108799"/>
                  <a:pt x="260471" y="107772"/>
                </a:cubicBezTo>
                <a:cubicBezTo>
                  <a:pt x="264846" y="126621"/>
                  <a:pt x="278446" y="141743"/>
                  <a:pt x="285313" y="159641"/>
                </a:cubicBezTo>
                <a:lnTo>
                  <a:pt x="285313" y="156141"/>
                </a:lnTo>
                <a:cubicBezTo>
                  <a:pt x="280253" y="144824"/>
                  <a:pt x="272778" y="134058"/>
                  <a:pt x="267414" y="123616"/>
                </a:cubicBezTo>
                <a:cubicBezTo>
                  <a:pt x="264485" y="117910"/>
                  <a:pt x="261955" y="111956"/>
                  <a:pt x="260433" y="105698"/>
                </a:cubicBezTo>
                <a:cubicBezTo>
                  <a:pt x="260433" y="105527"/>
                  <a:pt x="260414" y="105356"/>
                  <a:pt x="260395" y="105204"/>
                </a:cubicBezTo>
                <a:lnTo>
                  <a:pt x="260395" y="105204"/>
                </a:lnTo>
                <a:cubicBezTo>
                  <a:pt x="260509" y="105527"/>
                  <a:pt x="260623" y="105851"/>
                  <a:pt x="260738" y="106174"/>
                </a:cubicBezTo>
                <a:cubicBezTo>
                  <a:pt x="265360" y="123388"/>
                  <a:pt x="278085" y="137121"/>
                  <a:pt x="285313" y="153193"/>
                </a:cubicBezTo>
                <a:lnTo>
                  <a:pt x="285313" y="150987"/>
                </a:lnTo>
                <a:cubicBezTo>
                  <a:pt x="280557" y="141191"/>
                  <a:pt x="274090" y="132327"/>
                  <a:pt x="268707" y="122874"/>
                </a:cubicBezTo>
                <a:cubicBezTo>
                  <a:pt x="268232" y="122037"/>
                  <a:pt x="267775" y="121200"/>
                  <a:pt x="267319" y="120344"/>
                </a:cubicBezTo>
                <a:lnTo>
                  <a:pt x="267319" y="120344"/>
                </a:lnTo>
                <a:cubicBezTo>
                  <a:pt x="269830" y="124282"/>
                  <a:pt x="272740" y="127915"/>
                  <a:pt x="275631" y="131605"/>
                </a:cubicBezTo>
                <a:cubicBezTo>
                  <a:pt x="279093" y="136056"/>
                  <a:pt x="282516" y="140583"/>
                  <a:pt x="285313" y="145490"/>
                </a:cubicBezTo>
                <a:lnTo>
                  <a:pt x="285313" y="142523"/>
                </a:lnTo>
                <a:cubicBezTo>
                  <a:pt x="283639" y="139841"/>
                  <a:pt x="281794" y="137273"/>
                  <a:pt x="279835" y="134743"/>
                </a:cubicBezTo>
                <a:cubicBezTo>
                  <a:pt x="275536" y="129132"/>
                  <a:pt x="270628" y="123844"/>
                  <a:pt x="267129" y="117682"/>
                </a:cubicBezTo>
                <a:cubicBezTo>
                  <a:pt x="265284" y="114410"/>
                  <a:pt x="263800" y="110986"/>
                  <a:pt x="262430" y="107505"/>
                </a:cubicBezTo>
                <a:cubicBezTo>
                  <a:pt x="261251" y="103644"/>
                  <a:pt x="260547" y="99650"/>
                  <a:pt x="260338" y="95617"/>
                </a:cubicBezTo>
                <a:cubicBezTo>
                  <a:pt x="260414" y="95484"/>
                  <a:pt x="260433" y="95313"/>
                  <a:pt x="260376" y="95161"/>
                </a:cubicBezTo>
                <a:cubicBezTo>
                  <a:pt x="260357" y="95066"/>
                  <a:pt x="260319" y="94971"/>
                  <a:pt x="260300" y="94876"/>
                </a:cubicBezTo>
                <a:cubicBezTo>
                  <a:pt x="259977" y="87001"/>
                  <a:pt x="261327" y="78993"/>
                  <a:pt x="263819" y="71594"/>
                </a:cubicBezTo>
                <a:cubicBezTo>
                  <a:pt x="264561" y="69407"/>
                  <a:pt x="265398" y="67257"/>
                  <a:pt x="266292" y="65127"/>
                </a:cubicBezTo>
                <a:cubicBezTo>
                  <a:pt x="267718" y="62750"/>
                  <a:pt x="269164" y="60391"/>
                  <a:pt x="270743" y="58089"/>
                </a:cubicBezTo>
                <a:cubicBezTo>
                  <a:pt x="273691" y="53753"/>
                  <a:pt x="276791" y="49511"/>
                  <a:pt x="279701" y="45136"/>
                </a:cubicBezTo>
                <a:cubicBezTo>
                  <a:pt x="281680" y="42188"/>
                  <a:pt x="283601" y="39126"/>
                  <a:pt x="285294" y="35949"/>
                </a:cubicBezTo>
                <a:lnTo>
                  <a:pt x="285294" y="34009"/>
                </a:lnTo>
                <a:cubicBezTo>
                  <a:pt x="283391" y="37927"/>
                  <a:pt x="281242" y="41713"/>
                  <a:pt x="278845" y="45365"/>
                </a:cubicBezTo>
                <a:cubicBezTo>
                  <a:pt x="275498" y="50538"/>
                  <a:pt x="271656" y="55560"/>
                  <a:pt x="268251" y="60828"/>
                </a:cubicBezTo>
                <a:cubicBezTo>
                  <a:pt x="268802" y="59706"/>
                  <a:pt x="269354" y="58584"/>
                  <a:pt x="269944" y="57481"/>
                </a:cubicBezTo>
                <a:cubicBezTo>
                  <a:pt x="274851" y="49131"/>
                  <a:pt x="280843" y="41275"/>
                  <a:pt x="285294" y="32678"/>
                </a:cubicBezTo>
                <a:lnTo>
                  <a:pt x="285294" y="31860"/>
                </a:lnTo>
                <a:cubicBezTo>
                  <a:pt x="281813" y="38821"/>
                  <a:pt x="277267" y="45269"/>
                  <a:pt x="273044" y="51870"/>
                </a:cubicBezTo>
                <a:cubicBezTo>
                  <a:pt x="273291" y="51413"/>
                  <a:pt x="273558" y="50976"/>
                  <a:pt x="273805" y="50538"/>
                </a:cubicBezTo>
                <a:cubicBezTo>
                  <a:pt x="277571" y="44185"/>
                  <a:pt x="281832" y="38137"/>
                  <a:pt x="285294" y="31632"/>
                </a:cubicBezTo>
                <a:lnTo>
                  <a:pt x="285294" y="28740"/>
                </a:lnTo>
                <a:cubicBezTo>
                  <a:pt x="283525" y="32373"/>
                  <a:pt x="281413" y="35892"/>
                  <a:pt x="279264" y="39373"/>
                </a:cubicBezTo>
                <a:cubicBezTo>
                  <a:pt x="281565" y="34352"/>
                  <a:pt x="283220" y="29083"/>
                  <a:pt x="283791" y="23434"/>
                </a:cubicBezTo>
                <a:cubicBezTo>
                  <a:pt x="284266" y="18488"/>
                  <a:pt x="284266" y="13162"/>
                  <a:pt x="285313" y="8217"/>
                </a:cubicBezTo>
                <a:lnTo>
                  <a:pt x="285313" y="3937"/>
                </a:lnTo>
                <a:cubicBezTo>
                  <a:pt x="283468" y="8997"/>
                  <a:pt x="283220" y="14760"/>
                  <a:pt x="282878" y="20067"/>
                </a:cubicBezTo>
                <a:cubicBezTo>
                  <a:pt x="282555" y="24955"/>
                  <a:pt x="281832" y="29672"/>
                  <a:pt x="280177" y="34275"/>
                </a:cubicBezTo>
                <a:cubicBezTo>
                  <a:pt x="282079" y="23548"/>
                  <a:pt x="280748" y="11736"/>
                  <a:pt x="285313" y="2035"/>
                </a:cubicBezTo>
                <a:lnTo>
                  <a:pt x="285313" y="894"/>
                </a:lnTo>
                <a:cubicBezTo>
                  <a:pt x="278864" y="12592"/>
                  <a:pt x="282231" y="27961"/>
                  <a:pt x="277476" y="40419"/>
                </a:cubicBezTo>
                <a:cubicBezTo>
                  <a:pt x="277191" y="40933"/>
                  <a:pt x="276924" y="41465"/>
                  <a:pt x="276639" y="41979"/>
                </a:cubicBezTo>
                <a:cubicBezTo>
                  <a:pt x="278218" y="37033"/>
                  <a:pt x="279245" y="31917"/>
                  <a:pt x="279663" y="26743"/>
                </a:cubicBezTo>
                <a:cubicBezTo>
                  <a:pt x="280405" y="18013"/>
                  <a:pt x="280272" y="7970"/>
                  <a:pt x="284247" y="0"/>
                </a:cubicBezTo>
                <a:lnTo>
                  <a:pt x="283049" y="0"/>
                </a:lnTo>
                <a:cubicBezTo>
                  <a:pt x="279720" y="7076"/>
                  <a:pt x="279302" y="15654"/>
                  <a:pt x="278807" y="23377"/>
                </a:cubicBezTo>
                <a:cubicBezTo>
                  <a:pt x="278370" y="29958"/>
                  <a:pt x="277457" y="36368"/>
                  <a:pt x="275327" y="42626"/>
                </a:cubicBezTo>
                <a:cubicBezTo>
                  <a:pt x="275136" y="43177"/>
                  <a:pt x="274927" y="43710"/>
                  <a:pt x="274737" y="44261"/>
                </a:cubicBezTo>
                <a:cubicBezTo>
                  <a:pt x="278104" y="29806"/>
                  <a:pt x="275935" y="13562"/>
                  <a:pt x="282003" y="0"/>
                </a:cubicBezTo>
                <a:lnTo>
                  <a:pt x="280919" y="0"/>
                </a:lnTo>
                <a:cubicBezTo>
                  <a:pt x="273900" y="16453"/>
                  <a:pt x="278598" y="36805"/>
                  <a:pt x="270724" y="52897"/>
                </a:cubicBezTo>
                <a:cubicBezTo>
                  <a:pt x="270476" y="53334"/>
                  <a:pt x="270210" y="53791"/>
                  <a:pt x="269944" y="54228"/>
                </a:cubicBezTo>
                <a:cubicBezTo>
                  <a:pt x="271237" y="51356"/>
                  <a:pt x="272302" y="48389"/>
                  <a:pt x="273196" y="45346"/>
                </a:cubicBezTo>
                <a:cubicBezTo>
                  <a:pt x="274965" y="38993"/>
                  <a:pt x="275212" y="32430"/>
                  <a:pt x="275384" y="25887"/>
                </a:cubicBezTo>
                <a:cubicBezTo>
                  <a:pt x="275593" y="17290"/>
                  <a:pt x="275992" y="7627"/>
                  <a:pt x="280196" y="0"/>
                </a:cubicBezTo>
                <a:lnTo>
                  <a:pt x="279093" y="0"/>
                </a:lnTo>
                <a:cubicBezTo>
                  <a:pt x="275593" y="6752"/>
                  <a:pt x="274756" y="14988"/>
                  <a:pt x="274509" y="22502"/>
                </a:cubicBezTo>
                <a:cubicBezTo>
                  <a:pt x="274280" y="29634"/>
                  <a:pt x="274376" y="36843"/>
                  <a:pt x="272607" y="43824"/>
                </a:cubicBezTo>
                <a:cubicBezTo>
                  <a:pt x="271884" y="46582"/>
                  <a:pt x="270971" y="49302"/>
                  <a:pt x="269868" y="51965"/>
                </a:cubicBezTo>
                <a:cubicBezTo>
                  <a:pt x="271560" y="44394"/>
                  <a:pt x="271656" y="36406"/>
                  <a:pt x="271846" y="28740"/>
                </a:cubicBezTo>
                <a:cubicBezTo>
                  <a:pt x="272093" y="19002"/>
                  <a:pt x="272854" y="8578"/>
                  <a:pt x="277609" y="0"/>
                </a:cubicBezTo>
                <a:lnTo>
                  <a:pt x="276221" y="0"/>
                </a:lnTo>
                <a:cubicBezTo>
                  <a:pt x="271675" y="7361"/>
                  <a:pt x="269449" y="16054"/>
                  <a:pt x="268688" y="24670"/>
                </a:cubicBezTo>
                <a:cubicBezTo>
                  <a:pt x="268137" y="31080"/>
                  <a:pt x="268346" y="37528"/>
                  <a:pt x="268574" y="43976"/>
                </a:cubicBezTo>
                <a:cubicBezTo>
                  <a:pt x="268688" y="47476"/>
                  <a:pt x="268745" y="51090"/>
                  <a:pt x="268137" y="54533"/>
                </a:cubicBezTo>
                <a:cubicBezTo>
                  <a:pt x="268517" y="51394"/>
                  <a:pt x="268441" y="48180"/>
                  <a:pt x="268213" y="45022"/>
                </a:cubicBezTo>
                <a:cubicBezTo>
                  <a:pt x="267737" y="38669"/>
                  <a:pt x="266786" y="32468"/>
                  <a:pt x="267300" y="26077"/>
                </a:cubicBezTo>
                <a:cubicBezTo>
                  <a:pt x="268023" y="17005"/>
                  <a:pt x="270724" y="8312"/>
                  <a:pt x="274357" y="19"/>
                </a:cubicBezTo>
                <a:lnTo>
                  <a:pt x="273253" y="19"/>
                </a:lnTo>
                <a:cubicBezTo>
                  <a:pt x="270001" y="7532"/>
                  <a:pt x="267547" y="15388"/>
                  <a:pt x="266577" y="23529"/>
                </a:cubicBezTo>
                <a:cubicBezTo>
                  <a:pt x="266159" y="27257"/>
                  <a:pt x="266082" y="31004"/>
                  <a:pt x="266349" y="34751"/>
                </a:cubicBezTo>
                <a:cubicBezTo>
                  <a:pt x="266330" y="34618"/>
                  <a:pt x="266311" y="34485"/>
                  <a:pt x="266292" y="34352"/>
                </a:cubicBezTo>
                <a:cubicBezTo>
                  <a:pt x="266044" y="31727"/>
                  <a:pt x="265968" y="29121"/>
                  <a:pt x="266044" y="26496"/>
                </a:cubicBezTo>
                <a:cubicBezTo>
                  <a:pt x="266463" y="17271"/>
                  <a:pt x="268840" y="8236"/>
                  <a:pt x="273025" y="0"/>
                </a:cubicBezTo>
                <a:lnTo>
                  <a:pt x="271998" y="0"/>
                </a:lnTo>
                <a:cubicBezTo>
                  <a:pt x="268308" y="7532"/>
                  <a:pt x="266082" y="15711"/>
                  <a:pt x="265455" y="24080"/>
                </a:cubicBezTo>
                <a:cubicBezTo>
                  <a:pt x="265379" y="25183"/>
                  <a:pt x="265341" y="26268"/>
                  <a:pt x="265322" y="27352"/>
                </a:cubicBezTo>
                <a:cubicBezTo>
                  <a:pt x="265303" y="27086"/>
                  <a:pt x="265284" y="26819"/>
                  <a:pt x="265265" y="26553"/>
                </a:cubicBezTo>
                <a:cubicBezTo>
                  <a:pt x="264637" y="17233"/>
                  <a:pt x="267338" y="8426"/>
                  <a:pt x="270990" y="0"/>
                </a:cubicBezTo>
                <a:lnTo>
                  <a:pt x="269792" y="0"/>
                </a:lnTo>
                <a:cubicBezTo>
                  <a:pt x="266539" y="7608"/>
                  <a:pt x="264085" y="15502"/>
                  <a:pt x="264123" y="23814"/>
                </a:cubicBezTo>
                <a:cubicBezTo>
                  <a:pt x="264161" y="28874"/>
                  <a:pt x="265246" y="34085"/>
                  <a:pt x="266140" y="39297"/>
                </a:cubicBezTo>
                <a:cubicBezTo>
                  <a:pt x="266292" y="40552"/>
                  <a:pt x="266425" y="41808"/>
                  <a:pt x="266577" y="43044"/>
                </a:cubicBezTo>
                <a:cubicBezTo>
                  <a:pt x="265455" y="36349"/>
                  <a:pt x="263648" y="29634"/>
                  <a:pt x="263648" y="22996"/>
                </a:cubicBezTo>
                <a:cubicBezTo>
                  <a:pt x="263667" y="15007"/>
                  <a:pt x="265531" y="7133"/>
                  <a:pt x="269107" y="0"/>
                </a:cubicBezTo>
                <a:lnTo>
                  <a:pt x="267870" y="0"/>
                </a:lnTo>
                <a:cubicBezTo>
                  <a:pt x="264751" y="6467"/>
                  <a:pt x="262963" y="13505"/>
                  <a:pt x="262640" y="20695"/>
                </a:cubicBezTo>
                <a:cubicBezTo>
                  <a:pt x="262335" y="27352"/>
                  <a:pt x="263800" y="33914"/>
                  <a:pt x="265017" y="40476"/>
                </a:cubicBezTo>
                <a:cubicBezTo>
                  <a:pt x="264827" y="40039"/>
                  <a:pt x="264656" y="39582"/>
                  <a:pt x="264485" y="39126"/>
                </a:cubicBezTo>
                <a:lnTo>
                  <a:pt x="263781" y="37414"/>
                </a:lnTo>
                <a:cubicBezTo>
                  <a:pt x="262716" y="32868"/>
                  <a:pt x="261651" y="28303"/>
                  <a:pt x="261232" y="23681"/>
                </a:cubicBezTo>
                <a:cubicBezTo>
                  <a:pt x="260681" y="17442"/>
                  <a:pt x="261613" y="11336"/>
                  <a:pt x="263610" y="5440"/>
                </a:cubicBezTo>
                <a:cubicBezTo>
                  <a:pt x="264237" y="3576"/>
                  <a:pt x="264960" y="1769"/>
                  <a:pt x="265759" y="19"/>
                </a:cubicBezTo>
                <a:lnTo>
                  <a:pt x="264637" y="19"/>
                </a:lnTo>
                <a:cubicBezTo>
                  <a:pt x="264028" y="1541"/>
                  <a:pt x="263458" y="3062"/>
                  <a:pt x="262944" y="4584"/>
                </a:cubicBezTo>
                <a:cubicBezTo>
                  <a:pt x="260985" y="10347"/>
                  <a:pt x="259901" y="16339"/>
                  <a:pt x="260300" y="22425"/>
                </a:cubicBezTo>
                <a:cubicBezTo>
                  <a:pt x="260528" y="25602"/>
                  <a:pt x="261004" y="28740"/>
                  <a:pt x="261689" y="31841"/>
                </a:cubicBezTo>
                <a:cubicBezTo>
                  <a:pt x="260528" y="28417"/>
                  <a:pt x="259653" y="24955"/>
                  <a:pt x="259425" y="21189"/>
                </a:cubicBezTo>
                <a:cubicBezTo>
                  <a:pt x="259007" y="13923"/>
                  <a:pt x="260452" y="6790"/>
                  <a:pt x="262925" y="19"/>
                </a:cubicBezTo>
                <a:lnTo>
                  <a:pt x="262164" y="19"/>
                </a:lnTo>
                <a:cubicBezTo>
                  <a:pt x="259787" y="6125"/>
                  <a:pt x="258265" y="12516"/>
                  <a:pt x="258227" y="19211"/>
                </a:cubicBezTo>
                <a:lnTo>
                  <a:pt x="258227" y="20067"/>
                </a:lnTo>
                <a:cubicBezTo>
                  <a:pt x="258094" y="19439"/>
                  <a:pt x="257961" y="18793"/>
                  <a:pt x="257827" y="18165"/>
                </a:cubicBezTo>
                <a:cubicBezTo>
                  <a:pt x="257865" y="11983"/>
                  <a:pt x="258874" y="5858"/>
                  <a:pt x="260852" y="0"/>
                </a:cubicBezTo>
                <a:lnTo>
                  <a:pt x="260034" y="0"/>
                </a:lnTo>
                <a:cubicBezTo>
                  <a:pt x="258493" y="3880"/>
                  <a:pt x="257447" y="7932"/>
                  <a:pt x="256933" y="12078"/>
                </a:cubicBezTo>
                <a:cubicBezTo>
                  <a:pt x="256857" y="11165"/>
                  <a:pt x="256800" y="10252"/>
                  <a:pt x="256762" y="9320"/>
                </a:cubicBezTo>
                <a:cubicBezTo>
                  <a:pt x="256743" y="8731"/>
                  <a:pt x="256724" y="8122"/>
                  <a:pt x="256724" y="7532"/>
                </a:cubicBezTo>
                <a:cubicBezTo>
                  <a:pt x="257219" y="4983"/>
                  <a:pt x="257884" y="2473"/>
                  <a:pt x="258702" y="0"/>
                </a:cubicBezTo>
                <a:lnTo>
                  <a:pt x="258341" y="0"/>
                </a:lnTo>
                <a:cubicBezTo>
                  <a:pt x="257789" y="1465"/>
                  <a:pt x="257295" y="2929"/>
                  <a:pt x="256857" y="4432"/>
                </a:cubicBezTo>
                <a:cubicBezTo>
                  <a:pt x="256991" y="2948"/>
                  <a:pt x="257200" y="1465"/>
                  <a:pt x="257523" y="0"/>
                </a:cubicBezTo>
                <a:lnTo>
                  <a:pt x="254803" y="0"/>
                </a:lnTo>
                <a:cubicBezTo>
                  <a:pt x="254118" y="4337"/>
                  <a:pt x="254023" y="8731"/>
                  <a:pt x="254480" y="13086"/>
                </a:cubicBezTo>
                <a:cubicBezTo>
                  <a:pt x="253719" y="16586"/>
                  <a:pt x="252635" y="20010"/>
                  <a:pt x="251513" y="23415"/>
                </a:cubicBezTo>
                <a:cubicBezTo>
                  <a:pt x="251499" y="23451"/>
                  <a:pt x="251486" y="23487"/>
                  <a:pt x="251474" y="23521"/>
                </a:cubicBezTo>
                <a:lnTo>
                  <a:pt x="251474" y="23521"/>
                </a:lnTo>
                <a:cubicBezTo>
                  <a:pt x="252260" y="20754"/>
                  <a:pt x="252796" y="17918"/>
                  <a:pt x="253034" y="15064"/>
                </a:cubicBezTo>
                <a:cubicBezTo>
                  <a:pt x="253186" y="13999"/>
                  <a:pt x="253319" y="12934"/>
                  <a:pt x="253415" y="11869"/>
                </a:cubicBezTo>
                <a:cubicBezTo>
                  <a:pt x="253757" y="7913"/>
                  <a:pt x="253377" y="3956"/>
                  <a:pt x="253034" y="0"/>
                </a:cubicBezTo>
                <a:lnTo>
                  <a:pt x="252521" y="0"/>
                </a:lnTo>
                <a:cubicBezTo>
                  <a:pt x="252806" y="2948"/>
                  <a:pt x="253091" y="5915"/>
                  <a:pt x="253053" y="8883"/>
                </a:cubicBezTo>
                <a:cubicBezTo>
                  <a:pt x="252787" y="5896"/>
                  <a:pt x="252178" y="2948"/>
                  <a:pt x="251684" y="0"/>
                </a:cubicBezTo>
                <a:lnTo>
                  <a:pt x="251189" y="0"/>
                </a:lnTo>
                <a:cubicBezTo>
                  <a:pt x="251722" y="3614"/>
                  <a:pt x="252426" y="7209"/>
                  <a:pt x="252426" y="10842"/>
                </a:cubicBezTo>
                <a:cubicBezTo>
                  <a:pt x="252426" y="12078"/>
                  <a:pt x="252368" y="13315"/>
                  <a:pt x="252273" y="14551"/>
                </a:cubicBezTo>
                <a:cubicBezTo>
                  <a:pt x="252502" y="9644"/>
                  <a:pt x="251208" y="4812"/>
                  <a:pt x="250219" y="0"/>
                </a:cubicBezTo>
                <a:lnTo>
                  <a:pt x="249553" y="0"/>
                </a:lnTo>
                <a:cubicBezTo>
                  <a:pt x="250542" y="4945"/>
                  <a:pt x="251817" y="9910"/>
                  <a:pt x="251417" y="14912"/>
                </a:cubicBezTo>
                <a:cubicBezTo>
                  <a:pt x="251341" y="15863"/>
                  <a:pt x="251208" y="16833"/>
                  <a:pt x="251037" y="17784"/>
                </a:cubicBezTo>
                <a:cubicBezTo>
                  <a:pt x="251170" y="16662"/>
                  <a:pt x="251265" y="15540"/>
                  <a:pt x="251303" y="14418"/>
                </a:cubicBezTo>
                <a:cubicBezTo>
                  <a:pt x="251474" y="9453"/>
                  <a:pt x="250048" y="4888"/>
                  <a:pt x="248888" y="133"/>
                </a:cubicBezTo>
                <a:lnTo>
                  <a:pt x="248869" y="0"/>
                </a:lnTo>
                <a:lnTo>
                  <a:pt x="248089" y="0"/>
                </a:lnTo>
                <a:cubicBezTo>
                  <a:pt x="249116" y="4451"/>
                  <a:pt x="250580" y="8940"/>
                  <a:pt x="250619" y="13181"/>
                </a:cubicBezTo>
                <a:cubicBezTo>
                  <a:pt x="250600" y="15540"/>
                  <a:pt x="250390" y="17880"/>
                  <a:pt x="249953" y="20181"/>
                </a:cubicBezTo>
                <a:cubicBezTo>
                  <a:pt x="250048" y="17024"/>
                  <a:pt x="249877" y="13847"/>
                  <a:pt x="249439" y="10709"/>
                </a:cubicBezTo>
                <a:cubicBezTo>
                  <a:pt x="248926" y="7114"/>
                  <a:pt x="247994" y="3557"/>
                  <a:pt x="247309" y="0"/>
                </a:cubicBezTo>
                <a:lnTo>
                  <a:pt x="246643" y="0"/>
                </a:lnTo>
                <a:cubicBezTo>
                  <a:pt x="247176" y="2872"/>
                  <a:pt x="247918" y="5725"/>
                  <a:pt x="248431" y="8540"/>
                </a:cubicBezTo>
                <a:cubicBezTo>
                  <a:pt x="249667" y="15274"/>
                  <a:pt x="249344" y="21893"/>
                  <a:pt x="247899" y="28455"/>
                </a:cubicBezTo>
                <a:cubicBezTo>
                  <a:pt x="248545" y="24042"/>
                  <a:pt x="249097" y="19629"/>
                  <a:pt x="248621" y="15160"/>
                </a:cubicBezTo>
                <a:cubicBezTo>
                  <a:pt x="248089" y="10138"/>
                  <a:pt x="246700" y="5060"/>
                  <a:pt x="246092" y="0"/>
                </a:cubicBezTo>
                <a:lnTo>
                  <a:pt x="245426" y="0"/>
                </a:lnTo>
                <a:cubicBezTo>
                  <a:pt x="246035" y="4850"/>
                  <a:pt x="247328" y="9720"/>
                  <a:pt x="247880" y="14513"/>
                </a:cubicBezTo>
                <a:cubicBezTo>
                  <a:pt x="248127" y="16928"/>
                  <a:pt x="248146" y="19382"/>
                  <a:pt x="247918" y="21817"/>
                </a:cubicBezTo>
                <a:cubicBezTo>
                  <a:pt x="247632" y="17784"/>
                  <a:pt x="246871" y="13733"/>
                  <a:pt x="246206" y="9758"/>
                </a:cubicBezTo>
                <a:cubicBezTo>
                  <a:pt x="245635" y="6524"/>
                  <a:pt x="245255" y="3272"/>
                  <a:pt x="245102" y="0"/>
                </a:cubicBezTo>
                <a:lnTo>
                  <a:pt x="244437" y="0"/>
                </a:lnTo>
                <a:cubicBezTo>
                  <a:pt x="244551" y="2454"/>
                  <a:pt x="244855" y="4907"/>
                  <a:pt x="245179" y="7304"/>
                </a:cubicBezTo>
                <a:cubicBezTo>
                  <a:pt x="245863" y="12154"/>
                  <a:pt x="246681" y="16986"/>
                  <a:pt x="246909" y="21817"/>
                </a:cubicBezTo>
                <a:cubicBezTo>
                  <a:pt x="246871" y="21512"/>
                  <a:pt x="246833" y="21208"/>
                  <a:pt x="246795" y="20904"/>
                </a:cubicBezTo>
                <a:cubicBezTo>
                  <a:pt x="245844" y="14380"/>
                  <a:pt x="243315" y="6981"/>
                  <a:pt x="243162" y="0"/>
                </a:cubicBezTo>
                <a:lnTo>
                  <a:pt x="242478" y="0"/>
                </a:lnTo>
                <a:cubicBezTo>
                  <a:pt x="242592" y="6163"/>
                  <a:pt x="244513" y="12611"/>
                  <a:pt x="245597" y="18431"/>
                </a:cubicBezTo>
                <a:cubicBezTo>
                  <a:pt x="245882" y="19953"/>
                  <a:pt x="246092" y="21512"/>
                  <a:pt x="246225" y="23072"/>
                </a:cubicBezTo>
                <a:cubicBezTo>
                  <a:pt x="245160" y="19230"/>
                  <a:pt x="243638" y="15464"/>
                  <a:pt x="242611" y="11717"/>
                </a:cubicBezTo>
                <a:cubicBezTo>
                  <a:pt x="241584" y="7913"/>
                  <a:pt x="241279" y="3937"/>
                  <a:pt x="241717" y="0"/>
                </a:cubicBezTo>
                <a:lnTo>
                  <a:pt x="241127" y="0"/>
                </a:lnTo>
                <a:cubicBezTo>
                  <a:pt x="240728" y="3234"/>
                  <a:pt x="240823" y="6505"/>
                  <a:pt x="241393" y="9720"/>
                </a:cubicBezTo>
                <a:cubicBezTo>
                  <a:pt x="242744" y="16890"/>
                  <a:pt x="246073" y="23434"/>
                  <a:pt x="246377" y="30700"/>
                </a:cubicBezTo>
                <a:cubicBezTo>
                  <a:pt x="246015" y="27618"/>
                  <a:pt x="245312" y="24575"/>
                  <a:pt x="244304" y="21646"/>
                </a:cubicBezTo>
                <a:cubicBezTo>
                  <a:pt x="242325" y="15825"/>
                  <a:pt x="240062" y="10195"/>
                  <a:pt x="239910" y="3956"/>
                </a:cubicBezTo>
                <a:cubicBezTo>
                  <a:pt x="239872" y="2644"/>
                  <a:pt x="239910" y="1312"/>
                  <a:pt x="240024" y="0"/>
                </a:cubicBezTo>
                <a:lnTo>
                  <a:pt x="239187" y="0"/>
                </a:lnTo>
                <a:cubicBezTo>
                  <a:pt x="239016" y="1312"/>
                  <a:pt x="238902" y="2625"/>
                  <a:pt x="238845" y="3956"/>
                </a:cubicBezTo>
                <a:cubicBezTo>
                  <a:pt x="238654" y="9092"/>
                  <a:pt x="239910" y="13809"/>
                  <a:pt x="241622" y="18602"/>
                </a:cubicBezTo>
                <a:cubicBezTo>
                  <a:pt x="243429" y="23605"/>
                  <a:pt x="245007" y="28512"/>
                  <a:pt x="245559" y="33819"/>
                </a:cubicBezTo>
                <a:cubicBezTo>
                  <a:pt x="245711" y="35169"/>
                  <a:pt x="245806" y="36501"/>
                  <a:pt x="245825" y="37851"/>
                </a:cubicBezTo>
                <a:cubicBezTo>
                  <a:pt x="245806" y="38308"/>
                  <a:pt x="245768" y="38764"/>
                  <a:pt x="245730" y="39221"/>
                </a:cubicBezTo>
                <a:cubicBezTo>
                  <a:pt x="245521" y="41541"/>
                  <a:pt x="245255" y="43881"/>
                  <a:pt x="245122" y="46220"/>
                </a:cubicBezTo>
                <a:cubicBezTo>
                  <a:pt x="244855" y="37889"/>
                  <a:pt x="245274" y="28950"/>
                  <a:pt x="241317" y="21493"/>
                </a:cubicBezTo>
                <a:cubicBezTo>
                  <a:pt x="239377" y="16263"/>
                  <a:pt x="237779" y="10861"/>
                  <a:pt x="237722" y="5250"/>
                </a:cubicBezTo>
                <a:cubicBezTo>
                  <a:pt x="237703" y="3500"/>
                  <a:pt x="237837" y="1731"/>
                  <a:pt x="238103" y="0"/>
                </a:cubicBezTo>
                <a:lnTo>
                  <a:pt x="232587" y="0"/>
                </a:lnTo>
                <a:cubicBezTo>
                  <a:pt x="230742" y="1921"/>
                  <a:pt x="228212" y="3386"/>
                  <a:pt x="226025" y="4622"/>
                </a:cubicBezTo>
                <a:cubicBezTo>
                  <a:pt x="225435" y="4964"/>
                  <a:pt x="224845" y="5269"/>
                  <a:pt x="224256" y="5554"/>
                </a:cubicBezTo>
                <a:cubicBezTo>
                  <a:pt x="226938" y="4147"/>
                  <a:pt x="229372" y="2263"/>
                  <a:pt x="231388" y="0"/>
                </a:cubicBezTo>
                <a:lnTo>
                  <a:pt x="230628" y="0"/>
                </a:lnTo>
                <a:cubicBezTo>
                  <a:pt x="228307" y="2530"/>
                  <a:pt x="225397" y="4527"/>
                  <a:pt x="222239" y="5973"/>
                </a:cubicBezTo>
                <a:cubicBezTo>
                  <a:pt x="219481" y="7190"/>
                  <a:pt x="216609" y="8160"/>
                  <a:pt x="213680" y="8864"/>
                </a:cubicBezTo>
                <a:cubicBezTo>
                  <a:pt x="211398" y="9453"/>
                  <a:pt x="209058" y="9853"/>
                  <a:pt x="206833" y="10557"/>
                </a:cubicBezTo>
                <a:cubicBezTo>
                  <a:pt x="211531" y="8464"/>
                  <a:pt x="216590" y="7076"/>
                  <a:pt x="221384" y="5041"/>
                </a:cubicBezTo>
                <a:cubicBezTo>
                  <a:pt x="224256" y="3823"/>
                  <a:pt x="227204" y="2149"/>
                  <a:pt x="229677" y="0"/>
                </a:cubicBezTo>
                <a:lnTo>
                  <a:pt x="228155" y="0"/>
                </a:lnTo>
                <a:cubicBezTo>
                  <a:pt x="220547" y="6106"/>
                  <a:pt x="208240" y="7171"/>
                  <a:pt x="200556" y="13562"/>
                </a:cubicBezTo>
                <a:cubicBezTo>
                  <a:pt x="200632" y="13391"/>
                  <a:pt x="200708" y="13238"/>
                  <a:pt x="200784" y="13086"/>
                </a:cubicBezTo>
                <a:cubicBezTo>
                  <a:pt x="205311" y="9187"/>
                  <a:pt x="210941" y="7703"/>
                  <a:pt x="216514" y="5383"/>
                </a:cubicBezTo>
                <a:cubicBezTo>
                  <a:pt x="219519" y="4128"/>
                  <a:pt x="222620" y="2397"/>
                  <a:pt x="224921" y="0"/>
                </a:cubicBezTo>
                <a:lnTo>
                  <a:pt x="224503" y="0"/>
                </a:lnTo>
                <a:cubicBezTo>
                  <a:pt x="219006" y="5858"/>
                  <a:pt x="208392" y="6315"/>
                  <a:pt x="201906" y="11451"/>
                </a:cubicBezTo>
                <a:cubicBezTo>
                  <a:pt x="205007" y="5992"/>
                  <a:pt x="212463" y="6144"/>
                  <a:pt x="217693" y="3956"/>
                </a:cubicBezTo>
                <a:cubicBezTo>
                  <a:pt x="219843" y="3062"/>
                  <a:pt x="221745" y="1712"/>
                  <a:pt x="223324" y="0"/>
                </a:cubicBezTo>
                <a:lnTo>
                  <a:pt x="222468" y="0"/>
                </a:lnTo>
                <a:cubicBezTo>
                  <a:pt x="220090" y="2206"/>
                  <a:pt x="217085" y="3709"/>
                  <a:pt x="213680" y="4565"/>
                </a:cubicBezTo>
                <a:cubicBezTo>
                  <a:pt x="209838" y="5554"/>
                  <a:pt x="205387" y="6448"/>
                  <a:pt x="202648" y="9377"/>
                </a:cubicBezTo>
                <a:cubicBezTo>
                  <a:pt x="202838" y="9016"/>
                  <a:pt x="203028" y="8673"/>
                  <a:pt x="203219" y="8312"/>
                </a:cubicBezTo>
                <a:cubicBezTo>
                  <a:pt x="207689" y="3671"/>
                  <a:pt x="217294" y="4546"/>
                  <a:pt x="221650" y="0"/>
                </a:cubicBezTo>
                <a:lnTo>
                  <a:pt x="220832" y="0"/>
                </a:lnTo>
                <a:cubicBezTo>
                  <a:pt x="218093" y="2435"/>
                  <a:pt x="213661" y="3291"/>
                  <a:pt x="210237" y="4223"/>
                </a:cubicBezTo>
                <a:cubicBezTo>
                  <a:pt x="213509" y="3043"/>
                  <a:pt x="216895" y="1997"/>
                  <a:pt x="219462" y="0"/>
                </a:cubicBezTo>
                <a:lnTo>
                  <a:pt x="218778" y="0"/>
                </a:lnTo>
                <a:cubicBezTo>
                  <a:pt x="214707" y="2701"/>
                  <a:pt x="208868" y="3500"/>
                  <a:pt x="204664" y="5992"/>
                </a:cubicBezTo>
                <a:cubicBezTo>
                  <a:pt x="204664" y="5992"/>
                  <a:pt x="204683" y="5973"/>
                  <a:pt x="204683" y="5973"/>
                </a:cubicBezTo>
                <a:cubicBezTo>
                  <a:pt x="207841" y="3138"/>
                  <a:pt x="212292" y="1883"/>
                  <a:pt x="216210" y="0"/>
                </a:cubicBezTo>
                <a:lnTo>
                  <a:pt x="214384" y="0"/>
                </a:lnTo>
                <a:cubicBezTo>
                  <a:pt x="211398" y="1389"/>
                  <a:pt x="208278" y="2587"/>
                  <a:pt x="205748" y="4679"/>
                </a:cubicBezTo>
                <a:cubicBezTo>
                  <a:pt x="206699" y="3614"/>
                  <a:pt x="207746" y="2625"/>
                  <a:pt x="208849" y="1712"/>
                </a:cubicBezTo>
                <a:cubicBezTo>
                  <a:pt x="209876" y="1065"/>
                  <a:pt x="210960" y="495"/>
                  <a:pt x="212063" y="0"/>
                </a:cubicBezTo>
                <a:lnTo>
                  <a:pt x="210713" y="0"/>
                </a:lnTo>
                <a:cubicBezTo>
                  <a:pt x="209324" y="723"/>
                  <a:pt x="208050" y="1617"/>
                  <a:pt x="206909" y="2682"/>
                </a:cubicBezTo>
                <a:lnTo>
                  <a:pt x="206718" y="2834"/>
                </a:lnTo>
                <a:cubicBezTo>
                  <a:pt x="207479" y="1845"/>
                  <a:pt x="208278" y="894"/>
                  <a:pt x="209153" y="0"/>
                </a:cubicBezTo>
                <a:lnTo>
                  <a:pt x="207993" y="0"/>
                </a:lnTo>
                <a:cubicBezTo>
                  <a:pt x="207061" y="1027"/>
                  <a:pt x="206186" y="2111"/>
                  <a:pt x="205368" y="3253"/>
                </a:cubicBezTo>
                <a:cubicBezTo>
                  <a:pt x="205863" y="2168"/>
                  <a:pt x="206338" y="1084"/>
                  <a:pt x="206795" y="0"/>
                </a:cubicBezTo>
                <a:lnTo>
                  <a:pt x="204493" y="0"/>
                </a:lnTo>
                <a:cubicBezTo>
                  <a:pt x="201412" y="8331"/>
                  <a:pt x="196866" y="15901"/>
                  <a:pt x="190494" y="22273"/>
                </a:cubicBezTo>
                <a:cubicBezTo>
                  <a:pt x="186480" y="26268"/>
                  <a:pt x="181877" y="29368"/>
                  <a:pt x="177293" y="32621"/>
                </a:cubicBezTo>
                <a:cubicBezTo>
                  <a:pt x="172937" y="35683"/>
                  <a:pt x="168848" y="39050"/>
                  <a:pt x="166033" y="43615"/>
                </a:cubicBezTo>
                <a:cubicBezTo>
                  <a:pt x="164625" y="45935"/>
                  <a:pt x="163446" y="48408"/>
                  <a:pt x="162533" y="50957"/>
                </a:cubicBezTo>
                <a:cubicBezTo>
                  <a:pt x="162799" y="49492"/>
                  <a:pt x="163237" y="48065"/>
                  <a:pt x="163845" y="46696"/>
                </a:cubicBezTo>
                <a:cubicBezTo>
                  <a:pt x="166470" y="41066"/>
                  <a:pt x="171245" y="36824"/>
                  <a:pt x="176133" y="33210"/>
                </a:cubicBezTo>
                <a:cubicBezTo>
                  <a:pt x="181040" y="29577"/>
                  <a:pt x="186119" y="26325"/>
                  <a:pt x="190475" y="22064"/>
                </a:cubicBezTo>
                <a:cubicBezTo>
                  <a:pt x="194431" y="18184"/>
                  <a:pt x="197760" y="13714"/>
                  <a:pt x="200365" y="8826"/>
                </a:cubicBezTo>
                <a:cubicBezTo>
                  <a:pt x="201868" y="5992"/>
                  <a:pt x="203124" y="3043"/>
                  <a:pt x="204113" y="0"/>
                </a:cubicBezTo>
                <a:lnTo>
                  <a:pt x="202496" y="0"/>
                </a:lnTo>
                <a:cubicBezTo>
                  <a:pt x="202496" y="38"/>
                  <a:pt x="202477" y="57"/>
                  <a:pt x="202458" y="95"/>
                </a:cubicBezTo>
                <a:lnTo>
                  <a:pt x="202477" y="0"/>
                </a:lnTo>
                <a:lnTo>
                  <a:pt x="201145" y="0"/>
                </a:lnTo>
                <a:cubicBezTo>
                  <a:pt x="199129" y="8559"/>
                  <a:pt x="193917" y="16015"/>
                  <a:pt x="187127" y="22045"/>
                </a:cubicBezTo>
                <a:cubicBezTo>
                  <a:pt x="181269" y="27238"/>
                  <a:pt x="173831" y="31156"/>
                  <a:pt x="168277" y="36748"/>
                </a:cubicBezTo>
                <a:cubicBezTo>
                  <a:pt x="167364" y="37604"/>
                  <a:pt x="166508" y="38517"/>
                  <a:pt x="165729" y="39487"/>
                </a:cubicBezTo>
                <a:cubicBezTo>
                  <a:pt x="166432" y="38270"/>
                  <a:pt x="167212" y="37091"/>
                  <a:pt x="168068" y="35968"/>
                </a:cubicBezTo>
                <a:cubicBezTo>
                  <a:pt x="174098" y="29425"/>
                  <a:pt x="183399" y="25963"/>
                  <a:pt x="189505" y="19439"/>
                </a:cubicBezTo>
                <a:cubicBezTo>
                  <a:pt x="194412" y="14189"/>
                  <a:pt x="198368" y="7247"/>
                  <a:pt x="199966" y="0"/>
                </a:cubicBezTo>
                <a:lnTo>
                  <a:pt x="199281" y="0"/>
                </a:lnTo>
                <a:cubicBezTo>
                  <a:pt x="198654" y="2720"/>
                  <a:pt x="197741" y="5364"/>
                  <a:pt x="196580" y="7894"/>
                </a:cubicBezTo>
                <a:cubicBezTo>
                  <a:pt x="194412" y="12554"/>
                  <a:pt x="191407" y="16795"/>
                  <a:pt x="187698" y="20390"/>
                </a:cubicBezTo>
                <a:cubicBezTo>
                  <a:pt x="184255" y="23776"/>
                  <a:pt x="179937" y="26249"/>
                  <a:pt x="175810" y="28893"/>
                </a:cubicBezTo>
                <a:cubicBezTo>
                  <a:pt x="179918" y="25811"/>
                  <a:pt x="184217" y="22920"/>
                  <a:pt x="187945" y="19363"/>
                </a:cubicBezTo>
                <a:cubicBezTo>
                  <a:pt x="193385" y="14113"/>
                  <a:pt x="197151" y="7380"/>
                  <a:pt x="198768" y="0"/>
                </a:cubicBezTo>
                <a:lnTo>
                  <a:pt x="196295" y="0"/>
                </a:lnTo>
                <a:cubicBezTo>
                  <a:pt x="195629" y="5459"/>
                  <a:pt x="192814" y="10538"/>
                  <a:pt x="189048" y="14817"/>
                </a:cubicBezTo>
                <a:cubicBezTo>
                  <a:pt x="188249" y="15730"/>
                  <a:pt x="187412" y="16605"/>
                  <a:pt x="186556" y="17442"/>
                </a:cubicBezTo>
                <a:cubicBezTo>
                  <a:pt x="191140" y="12497"/>
                  <a:pt x="194926" y="6771"/>
                  <a:pt x="195515" y="0"/>
                </a:cubicBezTo>
                <a:lnTo>
                  <a:pt x="193917" y="0"/>
                </a:lnTo>
                <a:cubicBezTo>
                  <a:pt x="193746" y="1769"/>
                  <a:pt x="193366" y="3519"/>
                  <a:pt x="192776" y="5193"/>
                </a:cubicBezTo>
                <a:cubicBezTo>
                  <a:pt x="191197" y="9739"/>
                  <a:pt x="188173" y="13181"/>
                  <a:pt x="184464" y="16130"/>
                </a:cubicBezTo>
                <a:cubicBezTo>
                  <a:pt x="181250" y="18678"/>
                  <a:pt x="177864" y="20961"/>
                  <a:pt x="174859" y="23738"/>
                </a:cubicBezTo>
                <a:cubicBezTo>
                  <a:pt x="177845" y="20067"/>
                  <a:pt x="181192" y="16700"/>
                  <a:pt x="184844" y="13695"/>
                </a:cubicBezTo>
                <a:cubicBezTo>
                  <a:pt x="188078" y="11032"/>
                  <a:pt x="191026" y="8179"/>
                  <a:pt x="192624" y="4261"/>
                </a:cubicBezTo>
                <a:cubicBezTo>
                  <a:pt x="193195" y="2891"/>
                  <a:pt x="193594" y="1465"/>
                  <a:pt x="193822" y="0"/>
                </a:cubicBezTo>
                <a:lnTo>
                  <a:pt x="192072" y="0"/>
                </a:lnTo>
                <a:cubicBezTo>
                  <a:pt x="190037" y="6106"/>
                  <a:pt x="184160" y="10975"/>
                  <a:pt x="179823" y="15502"/>
                </a:cubicBezTo>
                <a:cubicBezTo>
                  <a:pt x="176323" y="19135"/>
                  <a:pt x="173261" y="23167"/>
                  <a:pt x="170693" y="27504"/>
                </a:cubicBezTo>
                <a:cubicBezTo>
                  <a:pt x="171245" y="25963"/>
                  <a:pt x="171853" y="24499"/>
                  <a:pt x="172538" y="23072"/>
                </a:cubicBezTo>
                <a:cubicBezTo>
                  <a:pt x="174935" y="19192"/>
                  <a:pt x="177731" y="15616"/>
                  <a:pt x="180907" y="12364"/>
                </a:cubicBezTo>
                <a:cubicBezTo>
                  <a:pt x="184483" y="8673"/>
                  <a:pt x="188573" y="4679"/>
                  <a:pt x="190703" y="0"/>
                </a:cubicBezTo>
                <a:lnTo>
                  <a:pt x="189980" y="0"/>
                </a:lnTo>
                <a:cubicBezTo>
                  <a:pt x="187507" y="5725"/>
                  <a:pt x="182144" y="10423"/>
                  <a:pt x="177997" y="14874"/>
                </a:cubicBezTo>
                <a:cubicBezTo>
                  <a:pt x="177521" y="15388"/>
                  <a:pt x="177046" y="15920"/>
                  <a:pt x="176570" y="16472"/>
                </a:cubicBezTo>
                <a:cubicBezTo>
                  <a:pt x="176856" y="16092"/>
                  <a:pt x="177141" y="15730"/>
                  <a:pt x="177445" y="15369"/>
                </a:cubicBezTo>
                <a:cubicBezTo>
                  <a:pt x="181535" y="10480"/>
                  <a:pt x="186651" y="5725"/>
                  <a:pt x="189581" y="0"/>
                </a:cubicBezTo>
                <a:lnTo>
                  <a:pt x="188839" y="0"/>
                </a:lnTo>
                <a:cubicBezTo>
                  <a:pt x="185738" y="6068"/>
                  <a:pt x="180032" y="11051"/>
                  <a:pt x="175924" y="16358"/>
                </a:cubicBezTo>
                <a:cubicBezTo>
                  <a:pt x="174459" y="18241"/>
                  <a:pt x="173204" y="20276"/>
                  <a:pt x="172177" y="22425"/>
                </a:cubicBezTo>
                <a:cubicBezTo>
                  <a:pt x="171168" y="24023"/>
                  <a:pt x="170255" y="25697"/>
                  <a:pt x="169457" y="27409"/>
                </a:cubicBezTo>
                <a:cubicBezTo>
                  <a:pt x="170826" y="23167"/>
                  <a:pt x="173052" y="19382"/>
                  <a:pt x="175676" y="15768"/>
                </a:cubicBezTo>
                <a:cubicBezTo>
                  <a:pt x="179519" y="10480"/>
                  <a:pt x="184008" y="5592"/>
                  <a:pt x="187374" y="0"/>
                </a:cubicBezTo>
                <a:lnTo>
                  <a:pt x="186366" y="0"/>
                </a:lnTo>
                <a:cubicBezTo>
                  <a:pt x="182961" y="5573"/>
                  <a:pt x="178472" y="10499"/>
                  <a:pt x="174706" y="15825"/>
                </a:cubicBezTo>
                <a:cubicBezTo>
                  <a:pt x="172823" y="18431"/>
                  <a:pt x="171207" y="21227"/>
                  <a:pt x="169875" y="24156"/>
                </a:cubicBezTo>
                <a:cubicBezTo>
                  <a:pt x="170598" y="21284"/>
                  <a:pt x="171435" y="18450"/>
                  <a:pt x="172690" y="15806"/>
                </a:cubicBezTo>
                <a:cubicBezTo>
                  <a:pt x="175467" y="9891"/>
                  <a:pt x="179443" y="4679"/>
                  <a:pt x="183989" y="0"/>
                </a:cubicBezTo>
                <a:lnTo>
                  <a:pt x="182885" y="0"/>
                </a:lnTo>
                <a:cubicBezTo>
                  <a:pt x="178834" y="4337"/>
                  <a:pt x="175239" y="9092"/>
                  <a:pt x="172614" y="14437"/>
                </a:cubicBezTo>
                <a:cubicBezTo>
                  <a:pt x="171587" y="16529"/>
                  <a:pt x="170731" y="18716"/>
                  <a:pt x="170046" y="20980"/>
                </a:cubicBezTo>
                <a:cubicBezTo>
                  <a:pt x="170560" y="18317"/>
                  <a:pt x="171149" y="15654"/>
                  <a:pt x="172024" y="13086"/>
                </a:cubicBezTo>
                <a:cubicBezTo>
                  <a:pt x="173679" y="8274"/>
                  <a:pt x="176247" y="3823"/>
                  <a:pt x="179595" y="0"/>
                </a:cubicBezTo>
                <a:lnTo>
                  <a:pt x="178720" y="0"/>
                </a:lnTo>
                <a:cubicBezTo>
                  <a:pt x="175924" y="3310"/>
                  <a:pt x="173679" y="7057"/>
                  <a:pt x="172062" y="11070"/>
                </a:cubicBezTo>
                <a:cubicBezTo>
                  <a:pt x="169171" y="18336"/>
                  <a:pt x="168848" y="26268"/>
                  <a:pt x="166508" y="33667"/>
                </a:cubicBezTo>
                <a:cubicBezTo>
                  <a:pt x="168277" y="26838"/>
                  <a:pt x="168449" y="19477"/>
                  <a:pt x="170769" y="12744"/>
                </a:cubicBezTo>
                <a:cubicBezTo>
                  <a:pt x="172139" y="9358"/>
                  <a:pt x="173793" y="6087"/>
                  <a:pt x="175714" y="2986"/>
                </a:cubicBezTo>
                <a:cubicBezTo>
                  <a:pt x="176399" y="1959"/>
                  <a:pt x="177141" y="970"/>
                  <a:pt x="177921" y="0"/>
                </a:cubicBezTo>
                <a:lnTo>
                  <a:pt x="176894" y="0"/>
                </a:lnTo>
                <a:cubicBezTo>
                  <a:pt x="174478" y="3005"/>
                  <a:pt x="172462" y="6315"/>
                  <a:pt x="170902" y="9853"/>
                </a:cubicBezTo>
                <a:cubicBezTo>
                  <a:pt x="169799" y="12440"/>
                  <a:pt x="168943" y="15122"/>
                  <a:pt x="168353" y="17880"/>
                </a:cubicBezTo>
                <a:cubicBezTo>
                  <a:pt x="167117" y="21950"/>
                  <a:pt x="166204" y="26135"/>
                  <a:pt x="165652" y="30357"/>
                </a:cubicBezTo>
                <a:cubicBezTo>
                  <a:pt x="165329" y="32602"/>
                  <a:pt x="165063" y="34846"/>
                  <a:pt x="164682" y="37091"/>
                </a:cubicBezTo>
                <a:cubicBezTo>
                  <a:pt x="164473" y="37718"/>
                  <a:pt x="164264" y="38346"/>
                  <a:pt x="164017" y="38955"/>
                </a:cubicBezTo>
                <a:cubicBezTo>
                  <a:pt x="165405" y="30186"/>
                  <a:pt x="166527" y="21322"/>
                  <a:pt x="169457" y="12896"/>
                </a:cubicBezTo>
                <a:cubicBezTo>
                  <a:pt x="171054" y="8312"/>
                  <a:pt x="173261" y="3975"/>
                  <a:pt x="176038" y="0"/>
                </a:cubicBezTo>
                <a:lnTo>
                  <a:pt x="174878" y="0"/>
                </a:lnTo>
                <a:cubicBezTo>
                  <a:pt x="174744" y="247"/>
                  <a:pt x="174592" y="456"/>
                  <a:pt x="174459" y="685"/>
                </a:cubicBezTo>
                <a:cubicBezTo>
                  <a:pt x="167497" y="9967"/>
                  <a:pt x="164625" y="21798"/>
                  <a:pt x="163275" y="33591"/>
                </a:cubicBezTo>
                <a:cubicBezTo>
                  <a:pt x="163218" y="33020"/>
                  <a:pt x="163180" y="32468"/>
                  <a:pt x="163142" y="31917"/>
                </a:cubicBezTo>
                <a:cubicBezTo>
                  <a:pt x="163788" y="20561"/>
                  <a:pt x="166147" y="9168"/>
                  <a:pt x="172557" y="0"/>
                </a:cubicBezTo>
                <a:lnTo>
                  <a:pt x="171948" y="0"/>
                </a:lnTo>
                <a:cubicBezTo>
                  <a:pt x="166584" y="7779"/>
                  <a:pt x="164055" y="17081"/>
                  <a:pt x="163009" y="26610"/>
                </a:cubicBezTo>
                <a:cubicBezTo>
                  <a:pt x="163199" y="17005"/>
                  <a:pt x="165862" y="7513"/>
                  <a:pt x="171625" y="0"/>
                </a:cubicBezTo>
                <a:lnTo>
                  <a:pt x="171016" y="0"/>
                </a:lnTo>
                <a:cubicBezTo>
                  <a:pt x="164930" y="8103"/>
                  <a:pt x="162229" y="18469"/>
                  <a:pt x="162400" y="28740"/>
                </a:cubicBezTo>
                <a:cubicBezTo>
                  <a:pt x="162153" y="25944"/>
                  <a:pt x="161924" y="23148"/>
                  <a:pt x="161772" y="20371"/>
                </a:cubicBezTo>
                <a:cubicBezTo>
                  <a:pt x="162723" y="12991"/>
                  <a:pt x="165748" y="6201"/>
                  <a:pt x="169780" y="0"/>
                </a:cubicBezTo>
                <a:lnTo>
                  <a:pt x="168943" y="0"/>
                </a:lnTo>
                <a:cubicBezTo>
                  <a:pt x="165234" y="5896"/>
                  <a:pt x="162514" y="12306"/>
                  <a:pt x="161734" y="19306"/>
                </a:cubicBezTo>
                <a:cubicBezTo>
                  <a:pt x="161677" y="18051"/>
                  <a:pt x="161639" y="16814"/>
                  <a:pt x="161639" y="15559"/>
                </a:cubicBezTo>
                <a:cubicBezTo>
                  <a:pt x="162400" y="9967"/>
                  <a:pt x="164454" y="4641"/>
                  <a:pt x="167650" y="0"/>
                </a:cubicBezTo>
                <a:lnTo>
                  <a:pt x="166908" y="0"/>
                </a:lnTo>
                <a:cubicBezTo>
                  <a:pt x="165063" y="2815"/>
                  <a:pt x="163617" y="5858"/>
                  <a:pt x="162571" y="9073"/>
                </a:cubicBezTo>
                <a:cubicBezTo>
                  <a:pt x="163503" y="5896"/>
                  <a:pt x="164797" y="2872"/>
                  <a:pt x="166413" y="0"/>
                </a:cubicBezTo>
                <a:lnTo>
                  <a:pt x="165519" y="0"/>
                </a:lnTo>
                <a:cubicBezTo>
                  <a:pt x="163960" y="2853"/>
                  <a:pt x="162780" y="5915"/>
                  <a:pt x="162000" y="9073"/>
                </a:cubicBezTo>
                <a:cubicBezTo>
                  <a:pt x="162343" y="5954"/>
                  <a:pt x="163085" y="2910"/>
                  <a:pt x="164226" y="0"/>
                </a:cubicBezTo>
                <a:lnTo>
                  <a:pt x="163066" y="0"/>
                </a:lnTo>
                <a:cubicBezTo>
                  <a:pt x="162761" y="818"/>
                  <a:pt x="162476" y="1636"/>
                  <a:pt x="162229" y="2454"/>
                </a:cubicBezTo>
                <a:cubicBezTo>
                  <a:pt x="162096" y="2891"/>
                  <a:pt x="161981" y="3329"/>
                  <a:pt x="161867" y="3766"/>
                </a:cubicBezTo>
                <a:lnTo>
                  <a:pt x="162438" y="0"/>
                </a:lnTo>
                <a:lnTo>
                  <a:pt x="161639" y="0"/>
                </a:lnTo>
                <a:cubicBezTo>
                  <a:pt x="161411" y="1541"/>
                  <a:pt x="161183" y="3062"/>
                  <a:pt x="160973" y="4603"/>
                </a:cubicBezTo>
                <a:cubicBezTo>
                  <a:pt x="160821" y="3062"/>
                  <a:pt x="160631" y="1541"/>
                  <a:pt x="160460" y="0"/>
                </a:cubicBezTo>
                <a:lnTo>
                  <a:pt x="159794" y="0"/>
                </a:lnTo>
                <a:cubicBezTo>
                  <a:pt x="160079" y="2777"/>
                  <a:pt x="160479" y="5573"/>
                  <a:pt x="160403" y="8350"/>
                </a:cubicBezTo>
                <a:cubicBezTo>
                  <a:pt x="160365" y="8673"/>
                  <a:pt x="160308" y="9016"/>
                  <a:pt x="160270" y="9339"/>
                </a:cubicBezTo>
                <a:cubicBezTo>
                  <a:pt x="160060" y="7342"/>
                  <a:pt x="159851" y="5345"/>
                  <a:pt x="159661" y="3367"/>
                </a:cubicBezTo>
                <a:cubicBezTo>
                  <a:pt x="159547" y="2302"/>
                  <a:pt x="159395" y="1160"/>
                  <a:pt x="159261" y="0"/>
                </a:cubicBezTo>
                <a:lnTo>
                  <a:pt x="158596" y="0"/>
                </a:lnTo>
                <a:cubicBezTo>
                  <a:pt x="158634" y="437"/>
                  <a:pt x="158672" y="856"/>
                  <a:pt x="158710" y="1274"/>
                </a:cubicBezTo>
                <a:cubicBezTo>
                  <a:pt x="158957" y="3804"/>
                  <a:pt x="159204" y="6353"/>
                  <a:pt x="159452" y="8902"/>
                </a:cubicBezTo>
                <a:cubicBezTo>
                  <a:pt x="158805" y="5934"/>
                  <a:pt x="158196" y="2967"/>
                  <a:pt x="157930" y="0"/>
                </a:cubicBezTo>
                <a:lnTo>
                  <a:pt x="157207" y="0"/>
                </a:lnTo>
                <a:cubicBezTo>
                  <a:pt x="157626" y="4432"/>
                  <a:pt x="158729" y="8902"/>
                  <a:pt x="159585" y="13334"/>
                </a:cubicBezTo>
                <a:cubicBezTo>
                  <a:pt x="158653" y="10290"/>
                  <a:pt x="157569" y="7266"/>
                  <a:pt x="156979" y="4108"/>
                </a:cubicBezTo>
                <a:cubicBezTo>
                  <a:pt x="156713" y="2758"/>
                  <a:pt x="156560" y="1389"/>
                  <a:pt x="156522" y="0"/>
                </a:cubicBezTo>
                <a:lnTo>
                  <a:pt x="155628" y="0"/>
                </a:lnTo>
                <a:cubicBezTo>
                  <a:pt x="155628" y="361"/>
                  <a:pt x="155667" y="723"/>
                  <a:pt x="155686" y="1084"/>
                </a:cubicBezTo>
                <a:cubicBezTo>
                  <a:pt x="155628" y="723"/>
                  <a:pt x="155571" y="361"/>
                  <a:pt x="155514" y="0"/>
                </a:cubicBezTo>
                <a:lnTo>
                  <a:pt x="154734" y="0"/>
                </a:lnTo>
                <a:cubicBezTo>
                  <a:pt x="155457" y="4717"/>
                  <a:pt x="156827" y="9472"/>
                  <a:pt x="158196" y="14075"/>
                </a:cubicBezTo>
                <a:cubicBezTo>
                  <a:pt x="157150" y="11470"/>
                  <a:pt x="156085" y="8826"/>
                  <a:pt x="155286" y="6144"/>
                </a:cubicBezTo>
                <a:cubicBezTo>
                  <a:pt x="154677" y="4147"/>
                  <a:pt x="154278" y="2092"/>
                  <a:pt x="154107" y="0"/>
                </a:cubicBezTo>
                <a:lnTo>
                  <a:pt x="153175" y="0"/>
                </a:lnTo>
                <a:cubicBezTo>
                  <a:pt x="153289" y="1293"/>
                  <a:pt x="153479" y="2587"/>
                  <a:pt x="153764" y="3861"/>
                </a:cubicBezTo>
                <a:cubicBezTo>
                  <a:pt x="155020" y="9453"/>
                  <a:pt x="157740" y="14665"/>
                  <a:pt x="159566" y="20086"/>
                </a:cubicBezTo>
                <a:cubicBezTo>
                  <a:pt x="157169" y="15236"/>
                  <a:pt x="153764" y="10690"/>
                  <a:pt x="152357" y="5478"/>
                </a:cubicBezTo>
                <a:cubicBezTo>
                  <a:pt x="151881" y="3690"/>
                  <a:pt x="151577" y="1845"/>
                  <a:pt x="151482" y="0"/>
                </a:cubicBezTo>
                <a:lnTo>
                  <a:pt x="150093" y="0"/>
                </a:lnTo>
                <a:cubicBezTo>
                  <a:pt x="150265" y="1693"/>
                  <a:pt x="150569" y="3386"/>
                  <a:pt x="151044" y="5041"/>
                </a:cubicBezTo>
                <a:cubicBezTo>
                  <a:pt x="152547" y="10385"/>
                  <a:pt x="155229" y="15388"/>
                  <a:pt x="157493" y="20504"/>
                </a:cubicBezTo>
                <a:cubicBezTo>
                  <a:pt x="154963" y="15806"/>
                  <a:pt x="151995" y="11241"/>
                  <a:pt x="150189" y="6296"/>
                </a:cubicBezTo>
                <a:cubicBezTo>
                  <a:pt x="149428" y="4261"/>
                  <a:pt x="148952" y="2149"/>
                  <a:pt x="148743" y="0"/>
                </a:cubicBezTo>
                <a:lnTo>
                  <a:pt x="147183" y="0"/>
                </a:lnTo>
                <a:cubicBezTo>
                  <a:pt x="148286" y="8122"/>
                  <a:pt x="152509" y="15350"/>
                  <a:pt x="156142" y="22635"/>
                </a:cubicBezTo>
                <a:cubicBezTo>
                  <a:pt x="156732" y="23833"/>
                  <a:pt x="157302" y="25031"/>
                  <a:pt x="157835" y="26249"/>
                </a:cubicBezTo>
                <a:cubicBezTo>
                  <a:pt x="157397" y="25564"/>
                  <a:pt x="156941" y="24879"/>
                  <a:pt x="156484" y="24213"/>
                </a:cubicBezTo>
                <a:cubicBezTo>
                  <a:pt x="152985" y="19078"/>
                  <a:pt x="149466" y="14209"/>
                  <a:pt x="147944" y="8065"/>
                </a:cubicBezTo>
                <a:cubicBezTo>
                  <a:pt x="147297" y="5421"/>
                  <a:pt x="146955" y="2720"/>
                  <a:pt x="146936" y="0"/>
                </a:cubicBezTo>
                <a:lnTo>
                  <a:pt x="145681" y="0"/>
                </a:lnTo>
                <a:cubicBezTo>
                  <a:pt x="145357" y="4546"/>
                  <a:pt x="145471" y="9244"/>
                  <a:pt x="146993" y="13562"/>
                </a:cubicBezTo>
                <a:cubicBezTo>
                  <a:pt x="148610" y="18089"/>
                  <a:pt x="151881" y="21474"/>
                  <a:pt x="154754" y="25183"/>
                </a:cubicBezTo>
                <a:cubicBezTo>
                  <a:pt x="155077" y="25621"/>
                  <a:pt x="155400" y="26039"/>
                  <a:pt x="155705" y="26477"/>
                </a:cubicBezTo>
                <a:cubicBezTo>
                  <a:pt x="155647" y="26420"/>
                  <a:pt x="155590" y="26344"/>
                  <a:pt x="155514" y="26287"/>
                </a:cubicBezTo>
                <a:cubicBezTo>
                  <a:pt x="153137" y="23795"/>
                  <a:pt x="150569" y="21493"/>
                  <a:pt x="148724" y="18545"/>
                </a:cubicBezTo>
                <a:cubicBezTo>
                  <a:pt x="147012" y="15749"/>
                  <a:pt x="145814" y="12668"/>
                  <a:pt x="145167" y="9472"/>
                </a:cubicBezTo>
                <a:cubicBezTo>
                  <a:pt x="144539" y="6353"/>
                  <a:pt x="144311" y="3176"/>
                  <a:pt x="144501" y="0"/>
                </a:cubicBezTo>
                <a:lnTo>
                  <a:pt x="143912" y="0"/>
                </a:lnTo>
                <a:cubicBezTo>
                  <a:pt x="143645" y="4413"/>
                  <a:pt x="144121" y="8902"/>
                  <a:pt x="145509" y="13105"/>
                </a:cubicBezTo>
                <a:cubicBezTo>
                  <a:pt x="147126" y="17937"/>
                  <a:pt x="150017" y="21627"/>
                  <a:pt x="153555" y="25203"/>
                </a:cubicBezTo>
                <a:cubicBezTo>
                  <a:pt x="154104" y="25769"/>
                  <a:pt x="154652" y="26335"/>
                  <a:pt x="155155" y="26917"/>
                </a:cubicBezTo>
                <a:lnTo>
                  <a:pt x="155155" y="26917"/>
                </a:lnTo>
                <a:cubicBezTo>
                  <a:pt x="155142" y="26903"/>
                  <a:pt x="155128" y="26890"/>
                  <a:pt x="155115" y="26876"/>
                </a:cubicBezTo>
                <a:cubicBezTo>
                  <a:pt x="153251" y="25012"/>
                  <a:pt x="151121" y="23434"/>
                  <a:pt x="148781" y="22197"/>
                </a:cubicBezTo>
                <a:cubicBezTo>
                  <a:pt x="146936" y="19877"/>
                  <a:pt x="145433" y="17309"/>
                  <a:pt x="144330" y="14551"/>
                </a:cubicBezTo>
                <a:cubicBezTo>
                  <a:pt x="144178" y="13391"/>
                  <a:pt x="143798" y="12268"/>
                  <a:pt x="143208" y="11279"/>
                </a:cubicBezTo>
                <a:cubicBezTo>
                  <a:pt x="142181" y="7608"/>
                  <a:pt x="141838" y="3785"/>
                  <a:pt x="142181" y="0"/>
                </a:cubicBezTo>
                <a:lnTo>
                  <a:pt x="139727" y="0"/>
                </a:lnTo>
                <a:cubicBezTo>
                  <a:pt x="139080" y="3424"/>
                  <a:pt x="137882" y="6714"/>
                  <a:pt x="136208" y="9777"/>
                </a:cubicBezTo>
                <a:cubicBezTo>
                  <a:pt x="135771" y="10480"/>
                  <a:pt x="135314" y="11165"/>
                  <a:pt x="134801" y="11831"/>
                </a:cubicBezTo>
                <a:cubicBezTo>
                  <a:pt x="132081" y="15464"/>
                  <a:pt x="128562" y="18964"/>
                  <a:pt x="126755" y="23129"/>
                </a:cubicBezTo>
                <a:cubicBezTo>
                  <a:pt x="126412" y="23719"/>
                  <a:pt x="126127" y="24347"/>
                  <a:pt x="125880" y="24993"/>
                </a:cubicBezTo>
                <a:cubicBezTo>
                  <a:pt x="127287" y="19572"/>
                  <a:pt x="131700" y="14950"/>
                  <a:pt x="134648" y="10290"/>
                </a:cubicBezTo>
                <a:cubicBezTo>
                  <a:pt x="136646" y="7095"/>
                  <a:pt x="138186" y="3633"/>
                  <a:pt x="139194" y="0"/>
                </a:cubicBezTo>
                <a:lnTo>
                  <a:pt x="137901" y="0"/>
                </a:lnTo>
                <a:cubicBezTo>
                  <a:pt x="136208" y="4299"/>
                  <a:pt x="133621" y="8312"/>
                  <a:pt x="131035" y="12154"/>
                </a:cubicBezTo>
                <a:cubicBezTo>
                  <a:pt x="129380" y="14608"/>
                  <a:pt x="127687" y="17271"/>
                  <a:pt x="126489" y="20048"/>
                </a:cubicBezTo>
                <a:cubicBezTo>
                  <a:pt x="128143" y="15160"/>
                  <a:pt x="131339" y="10785"/>
                  <a:pt x="134002" y="6258"/>
                </a:cubicBezTo>
                <a:cubicBezTo>
                  <a:pt x="135200" y="4261"/>
                  <a:pt x="136227" y="2168"/>
                  <a:pt x="137064" y="0"/>
                </a:cubicBezTo>
                <a:lnTo>
                  <a:pt x="136474" y="0"/>
                </a:lnTo>
                <a:cubicBezTo>
                  <a:pt x="135371" y="2986"/>
                  <a:pt x="133755" y="5744"/>
                  <a:pt x="132043" y="8426"/>
                </a:cubicBezTo>
                <a:cubicBezTo>
                  <a:pt x="129304" y="12763"/>
                  <a:pt x="126165" y="17423"/>
                  <a:pt x="125309" y="22521"/>
                </a:cubicBezTo>
                <a:cubicBezTo>
                  <a:pt x="125880" y="18241"/>
                  <a:pt x="127801" y="14094"/>
                  <a:pt x="130007" y="10328"/>
                </a:cubicBezTo>
                <a:cubicBezTo>
                  <a:pt x="131967" y="7000"/>
                  <a:pt x="134401" y="3633"/>
                  <a:pt x="135999" y="0"/>
                </a:cubicBezTo>
                <a:lnTo>
                  <a:pt x="134534" y="0"/>
                </a:lnTo>
                <a:cubicBezTo>
                  <a:pt x="132328" y="3386"/>
                  <a:pt x="129418" y="6524"/>
                  <a:pt x="127421" y="9948"/>
                </a:cubicBezTo>
                <a:cubicBezTo>
                  <a:pt x="127268" y="10233"/>
                  <a:pt x="127097" y="10518"/>
                  <a:pt x="126945" y="10804"/>
                </a:cubicBezTo>
                <a:cubicBezTo>
                  <a:pt x="127116" y="10423"/>
                  <a:pt x="127268" y="10062"/>
                  <a:pt x="127440" y="9682"/>
                </a:cubicBezTo>
                <a:cubicBezTo>
                  <a:pt x="129113" y="6220"/>
                  <a:pt x="131795" y="3195"/>
                  <a:pt x="134097" y="0"/>
                </a:cubicBezTo>
                <a:lnTo>
                  <a:pt x="133203" y="0"/>
                </a:lnTo>
                <a:cubicBezTo>
                  <a:pt x="132708" y="666"/>
                  <a:pt x="132214" y="1312"/>
                  <a:pt x="131719" y="1959"/>
                </a:cubicBezTo>
                <a:cubicBezTo>
                  <a:pt x="129399" y="4964"/>
                  <a:pt x="127344" y="8027"/>
                  <a:pt x="126013" y="11565"/>
                </a:cubicBezTo>
                <a:cubicBezTo>
                  <a:pt x="124491" y="15540"/>
                  <a:pt x="123807" y="19763"/>
                  <a:pt x="123978" y="24023"/>
                </a:cubicBezTo>
                <a:cubicBezTo>
                  <a:pt x="123464" y="19591"/>
                  <a:pt x="123978" y="15122"/>
                  <a:pt x="125461" y="10937"/>
                </a:cubicBezTo>
                <a:cubicBezTo>
                  <a:pt x="126888" y="7000"/>
                  <a:pt x="129094" y="3443"/>
                  <a:pt x="131453" y="0"/>
                </a:cubicBezTo>
                <a:lnTo>
                  <a:pt x="130825" y="0"/>
                </a:lnTo>
                <a:cubicBezTo>
                  <a:pt x="128277" y="3747"/>
                  <a:pt x="125899" y="7589"/>
                  <a:pt x="124491" y="11926"/>
                </a:cubicBezTo>
                <a:cubicBezTo>
                  <a:pt x="123616" y="14608"/>
                  <a:pt x="123141" y="17404"/>
                  <a:pt x="123065" y="20219"/>
                </a:cubicBezTo>
                <a:cubicBezTo>
                  <a:pt x="122970" y="17290"/>
                  <a:pt x="123293" y="14361"/>
                  <a:pt x="124016" y="11527"/>
                </a:cubicBezTo>
                <a:cubicBezTo>
                  <a:pt x="125119" y="7171"/>
                  <a:pt x="127211" y="3424"/>
                  <a:pt x="129817" y="0"/>
                </a:cubicBezTo>
                <a:lnTo>
                  <a:pt x="128657" y="0"/>
                </a:lnTo>
                <a:cubicBezTo>
                  <a:pt x="128257" y="590"/>
                  <a:pt x="127877" y="1198"/>
                  <a:pt x="127478" y="1769"/>
                </a:cubicBezTo>
                <a:cubicBezTo>
                  <a:pt x="125271" y="5136"/>
                  <a:pt x="123616" y="8826"/>
                  <a:pt x="122589" y="12706"/>
                </a:cubicBezTo>
                <a:cubicBezTo>
                  <a:pt x="121625" y="16374"/>
                  <a:pt x="121375" y="20173"/>
                  <a:pt x="121858" y="23917"/>
                </a:cubicBezTo>
                <a:lnTo>
                  <a:pt x="121858" y="23917"/>
                </a:lnTo>
                <a:cubicBezTo>
                  <a:pt x="121126" y="19843"/>
                  <a:pt x="121262" y="15657"/>
                  <a:pt x="122266" y="11641"/>
                </a:cubicBezTo>
                <a:cubicBezTo>
                  <a:pt x="123236" y="7665"/>
                  <a:pt x="125081" y="4089"/>
                  <a:pt x="127497" y="799"/>
                </a:cubicBezTo>
                <a:cubicBezTo>
                  <a:pt x="127687" y="533"/>
                  <a:pt x="127896" y="266"/>
                  <a:pt x="128105" y="0"/>
                </a:cubicBezTo>
                <a:lnTo>
                  <a:pt x="127268" y="0"/>
                </a:lnTo>
                <a:cubicBezTo>
                  <a:pt x="126793" y="647"/>
                  <a:pt x="126317" y="1312"/>
                  <a:pt x="125842" y="1997"/>
                </a:cubicBezTo>
                <a:cubicBezTo>
                  <a:pt x="123464" y="5535"/>
                  <a:pt x="121866" y="9548"/>
                  <a:pt x="121163" y="13771"/>
                </a:cubicBezTo>
                <a:cubicBezTo>
                  <a:pt x="120497" y="17784"/>
                  <a:pt x="120668" y="21893"/>
                  <a:pt x="121638" y="25849"/>
                </a:cubicBezTo>
                <a:cubicBezTo>
                  <a:pt x="122361" y="28645"/>
                  <a:pt x="123426" y="31517"/>
                  <a:pt x="125404" y="33629"/>
                </a:cubicBezTo>
                <a:cubicBezTo>
                  <a:pt x="125576" y="33914"/>
                  <a:pt x="125785" y="34199"/>
                  <a:pt x="125975" y="34485"/>
                </a:cubicBezTo>
                <a:cubicBezTo>
                  <a:pt x="124111" y="33115"/>
                  <a:pt x="122665" y="31289"/>
                  <a:pt x="121790" y="29178"/>
                </a:cubicBezTo>
                <a:cubicBezTo>
                  <a:pt x="120040" y="25069"/>
                  <a:pt x="119736" y="20352"/>
                  <a:pt x="120174" y="15958"/>
                </a:cubicBezTo>
                <a:cubicBezTo>
                  <a:pt x="120782" y="10214"/>
                  <a:pt x="122856" y="4717"/>
                  <a:pt x="126222" y="0"/>
                </a:cubicBezTo>
                <a:lnTo>
                  <a:pt x="125671" y="0"/>
                </a:lnTo>
                <a:cubicBezTo>
                  <a:pt x="121981" y="5041"/>
                  <a:pt x="119774" y="11013"/>
                  <a:pt x="119299" y="17252"/>
                </a:cubicBezTo>
                <a:lnTo>
                  <a:pt x="119299" y="17252"/>
                </a:lnTo>
                <a:cubicBezTo>
                  <a:pt x="119299" y="16130"/>
                  <a:pt x="119337" y="15026"/>
                  <a:pt x="119451" y="13923"/>
                </a:cubicBezTo>
                <a:cubicBezTo>
                  <a:pt x="120364" y="8940"/>
                  <a:pt x="122285" y="4204"/>
                  <a:pt x="125119" y="0"/>
                </a:cubicBezTo>
                <a:lnTo>
                  <a:pt x="123122" y="0"/>
                </a:lnTo>
                <a:cubicBezTo>
                  <a:pt x="119546" y="5478"/>
                  <a:pt x="116522" y="11279"/>
                  <a:pt x="115514" y="17746"/>
                </a:cubicBezTo>
                <a:cubicBezTo>
                  <a:pt x="115514" y="17632"/>
                  <a:pt x="115495" y="17537"/>
                  <a:pt x="115475" y="17423"/>
                </a:cubicBezTo>
                <a:cubicBezTo>
                  <a:pt x="116446" y="11165"/>
                  <a:pt x="118804" y="5231"/>
                  <a:pt x="122380" y="0"/>
                </a:cubicBezTo>
                <a:lnTo>
                  <a:pt x="121372" y="0"/>
                </a:lnTo>
                <a:cubicBezTo>
                  <a:pt x="118291" y="4736"/>
                  <a:pt x="116217" y="10062"/>
                  <a:pt x="115323" y="15654"/>
                </a:cubicBezTo>
                <a:lnTo>
                  <a:pt x="115266" y="15236"/>
                </a:lnTo>
                <a:cubicBezTo>
                  <a:pt x="115304" y="14684"/>
                  <a:pt x="115342" y="14132"/>
                  <a:pt x="115399" y="13600"/>
                </a:cubicBezTo>
                <a:cubicBezTo>
                  <a:pt x="115399" y="13543"/>
                  <a:pt x="115399" y="13505"/>
                  <a:pt x="115399" y="13467"/>
                </a:cubicBezTo>
                <a:cubicBezTo>
                  <a:pt x="115856" y="8635"/>
                  <a:pt x="117225" y="4089"/>
                  <a:pt x="119717" y="0"/>
                </a:cubicBezTo>
                <a:lnTo>
                  <a:pt x="119032" y="0"/>
                </a:lnTo>
                <a:cubicBezTo>
                  <a:pt x="117054" y="3329"/>
                  <a:pt x="115742" y="7019"/>
                  <a:pt x="115152" y="10861"/>
                </a:cubicBezTo>
                <a:cubicBezTo>
                  <a:pt x="115095" y="7000"/>
                  <a:pt x="116369" y="3386"/>
                  <a:pt x="118195" y="0"/>
                </a:cubicBezTo>
                <a:lnTo>
                  <a:pt x="117625" y="0"/>
                </a:lnTo>
                <a:cubicBezTo>
                  <a:pt x="116160" y="2625"/>
                  <a:pt x="115076" y="5402"/>
                  <a:pt x="114658" y="8350"/>
                </a:cubicBezTo>
                <a:cubicBezTo>
                  <a:pt x="114601" y="5478"/>
                  <a:pt x="115171" y="2644"/>
                  <a:pt x="116312" y="0"/>
                </a:cubicBezTo>
                <a:lnTo>
                  <a:pt x="115552" y="0"/>
                </a:lnTo>
                <a:cubicBezTo>
                  <a:pt x="114886" y="1598"/>
                  <a:pt x="114429" y="3272"/>
                  <a:pt x="114163" y="4983"/>
                </a:cubicBezTo>
                <a:cubicBezTo>
                  <a:pt x="114030" y="3310"/>
                  <a:pt x="113954" y="1655"/>
                  <a:pt x="113935" y="0"/>
                </a:cubicBezTo>
                <a:lnTo>
                  <a:pt x="113079" y="0"/>
                </a:lnTo>
                <a:cubicBezTo>
                  <a:pt x="113079" y="7095"/>
                  <a:pt x="114391" y="14342"/>
                  <a:pt x="114791" y="21474"/>
                </a:cubicBezTo>
                <a:cubicBezTo>
                  <a:pt x="114772" y="22502"/>
                  <a:pt x="114791" y="23529"/>
                  <a:pt x="114848" y="24556"/>
                </a:cubicBezTo>
                <a:cubicBezTo>
                  <a:pt x="114848" y="24575"/>
                  <a:pt x="114867" y="24613"/>
                  <a:pt x="114905" y="24632"/>
                </a:cubicBezTo>
                <a:cubicBezTo>
                  <a:pt x="114924" y="26268"/>
                  <a:pt x="114867" y="27884"/>
                  <a:pt x="114734" y="29482"/>
                </a:cubicBezTo>
                <a:cubicBezTo>
                  <a:pt x="114182" y="35664"/>
                  <a:pt x="112489" y="41694"/>
                  <a:pt x="109769" y="47267"/>
                </a:cubicBezTo>
                <a:lnTo>
                  <a:pt x="109674" y="47343"/>
                </a:lnTo>
                <a:cubicBezTo>
                  <a:pt x="111006" y="44090"/>
                  <a:pt x="112033" y="40723"/>
                  <a:pt x="112736" y="37300"/>
                </a:cubicBezTo>
                <a:cubicBezTo>
                  <a:pt x="113707" y="32640"/>
                  <a:pt x="114011" y="27865"/>
                  <a:pt x="113649" y="23129"/>
                </a:cubicBezTo>
                <a:cubicBezTo>
                  <a:pt x="113174" y="17214"/>
                  <a:pt x="111709" y="11412"/>
                  <a:pt x="111538" y="5459"/>
                </a:cubicBezTo>
                <a:cubicBezTo>
                  <a:pt x="111481" y="3633"/>
                  <a:pt x="111595" y="1807"/>
                  <a:pt x="111862" y="0"/>
                </a:cubicBezTo>
                <a:lnTo>
                  <a:pt x="110815" y="0"/>
                </a:lnTo>
                <a:cubicBezTo>
                  <a:pt x="110226" y="5364"/>
                  <a:pt x="111158" y="11146"/>
                  <a:pt x="111957" y="16073"/>
                </a:cubicBezTo>
                <a:cubicBezTo>
                  <a:pt x="112851" y="21493"/>
                  <a:pt x="113402" y="26876"/>
                  <a:pt x="112832" y="32373"/>
                </a:cubicBezTo>
                <a:cubicBezTo>
                  <a:pt x="112280" y="37680"/>
                  <a:pt x="110891" y="42854"/>
                  <a:pt x="108704" y="47723"/>
                </a:cubicBezTo>
                <a:cubicBezTo>
                  <a:pt x="106840" y="51927"/>
                  <a:pt x="104367" y="55560"/>
                  <a:pt x="101666" y="59136"/>
                </a:cubicBezTo>
                <a:cubicBezTo>
                  <a:pt x="101058" y="59801"/>
                  <a:pt x="100449" y="60448"/>
                  <a:pt x="99821" y="61076"/>
                </a:cubicBezTo>
                <a:cubicBezTo>
                  <a:pt x="101077" y="59307"/>
                  <a:pt x="102218" y="57443"/>
                  <a:pt x="103245" y="55522"/>
                </a:cubicBezTo>
                <a:cubicBezTo>
                  <a:pt x="108381" y="47856"/>
                  <a:pt x="112756" y="39563"/>
                  <a:pt x="112851" y="30129"/>
                </a:cubicBezTo>
                <a:cubicBezTo>
                  <a:pt x="112946" y="20371"/>
                  <a:pt x="108932" y="9720"/>
                  <a:pt x="110758" y="0"/>
                </a:cubicBezTo>
                <a:lnTo>
                  <a:pt x="107430" y="0"/>
                </a:lnTo>
                <a:cubicBezTo>
                  <a:pt x="107316" y="342"/>
                  <a:pt x="107201" y="685"/>
                  <a:pt x="107087" y="1046"/>
                </a:cubicBezTo>
                <a:cubicBezTo>
                  <a:pt x="102579" y="8274"/>
                  <a:pt x="101990" y="17328"/>
                  <a:pt x="102237" y="25773"/>
                </a:cubicBezTo>
                <a:cubicBezTo>
                  <a:pt x="102408" y="31898"/>
                  <a:pt x="102941" y="38042"/>
                  <a:pt x="102370" y="44166"/>
                </a:cubicBezTo>
                <a:cubicBezTo>
                  <a:pt x="102047" y="47609"/>
                  <a:pt x="101286" y="51014"/>
                  <a:pt x="100145" y="54285"/>
                </a:cubicBezTo>
                <a:cubicBezTo>
                  <a:pt x="100601" y="51736"/>
                  <a:pt x="100848" y="49150"/>
                  <a:pt x="100906" y="46563"/>
                </a:cubicBezTo>
                <a:cubicBezTo>
                  <a:pt x="101210" y="33933"/>
                  <a:pt x="97729" y="20980"/>
                  <a:pt x="101305" y="8559"/>
                </a:cubicBezTo>
                <a:cubicBezTo>
                  <a:pt x="102142" y="5554"/>
                  <a:pt x="103454" y="2720"/>
                  <a:pt x="105147" y="95"/>
                </a:cubicBezTo>
                <a:cubicBezTo>
                  <a:pt x="105185" y="76"/>
                  <a:pt x="105204" y="38"/>
                  <a:pt x="105242" y="0"/>
                </a:cubicBezTo>
                <a:lnTo>
                  <a:pt x="103949" y="0"/>
                </a:lnTo>
                <a:cubicBezTo>
                  <a:pt x="100126" y="5079"/>
                  <a:pt x="97729" y="11393"/>
                  <a:pt x="96740" y="17480"/>
                </a:cubicBezTo>
                <a:cubicBezTo>
                  <a:pt x="94762" y="29653"/>
                  <a:pt x="98224" y="41941"/>
                  <a:pt x="96550" y="54133"/>
                </a:cubicBezTo>
                <a:cubicBezTo>
                  <a:pt x="95827" y="59307"/>
                  <a:pt x="94210" y="64366"/>
                  <a:pt x="91148" y="68570"/>
                </a:cubicBezTo>
                <a:cubicBezTo>
                  <a:pt x="92898" y="65146"/>
                  <a:pt x="94191" y="61532"/>
                  <a:pt x="95009" y="57785"/>
                </a:cubicBezTo>
                <a:cubicBezTo>
                  <a:pt x="96226" y="52117"/>
                  <a:pt x="96150" y="46335"/>
                  <a:pt x="95599" y="40609"/>
                </a:cubicBezTo>
                <a:cubicBezTo>
                  <a:pt x="94990" y="34390"/>
                  <a:pt x="93963" y="28170"/>
                  <a:pt x="94400" y="21912"/>
                </a:cubicBezTo>
                <a:cubicBezTo>
                  <a:pt x="94819" y="16396"/>
                  <a:pt x="96322" y="11051"/>
                  <a:pt x="98851" y="6144"/>
                </a:cubicBezTo>
                <a:cubicBezTo>
                  <a:pt x="99935" y="3994"/>
                  <a:pt x="101210" y="1940"/>
                  <a:pt x="102636" y="0"/>
                </a:cubicBezTo>
                <a:lnTo>
                  <a:pt x="101153" y="0"/>
                </a:lnTo>
                <a:cubicBezTo>
                  <a:pt x="100582" y="780"/>
                  <a:pt x="100031" y="1579"/>
                  <a:pt x="99498" y="2397"/>
                </a:cubicBezTo>
                <a:cubicBezTo>
                  <a:pt x="99954" y="1579"/>
                  <a:pt x="100411" y="780"/>
                  <a:pt x="100906" y="0"/>
                </a:cubicBezTo>
                <a:lnTo>
                  <a:pt x="100088" y="0"/>
                </a:lnTo>
                <a:cubicBezTo>
                  <a:pt x="96645" y="5744"/>
                  <a:pt x="94286" y="12135"/>
                  <a:pt x="92784" y="18659"/>
                </a:cubicBezTo>
                <a:cubicBezTo>
                  <a:pt x="90406" y="28950"/>
                  <a:pt x="90292" y="39392"/>
                  <a:pt x="90102" y="49853"/>
                </a:cubicBezTo>
                <a:cubicBezTo>
                  <a:pt x="89854" y="46278"/>
                  <a:pt x="89569" y="42702"/>
                  <a:pt x="89512" y="39221"/>
                </a:cubicBezTo>
                <a:cubicBezTo>
                  <a:pt x="89303" y="26933"/>
                  <a:pt x="92118" y="14760"/>
                  <a:pt x="97311" y="3652"/>
                </a:cubicBezTo>
                <a:cubicBezTo>
                  <a:pt x="97881" y="2416"/>
                  <a:pt x="98509" y="1198"/>
                  <a:pt x="99137" y="0"/>
                </a:cubicBezTo>
                <a:lnTo>
                  <a:pt x="98090" y="0"/>
                </a:lnTo>
                <a:cubicBezTo>
                  <a:pt x="95275" y="5307"/>
                  <a:pt x="93069" y="10899"/>
                  <a:pt x="91509" y="16700"/>
                </a:cubicBezTo>
                <a:cubicBezTo>
                  <a:pt x="90007" y="22311"/>
                  <a:pt x="89075" y="28056"/>
                  <a:pt x="88770" y="33857"/>
                </a:cubicBezTo>
                <a:cubicBezTo>
                  <a:pt x="88409" y="40666"/>
                  <a:pt x="89284" y="47419"/>
                  <a:pt x="89531" y="54228"/>
                </a:cubicBezTo>
                <a:cubicBezTo>
                  <a:pt x="89740" y="60049"/>
                  <a:pt x="89379" y="66002"/>
                  <a:pt x="87306" y="71423"/>
                </a:cubicBezTo>
                <a:cubicBezTo>
                  <a:pt x="89911" y="61000"/>
                  <a:pt x="86944" y="49606"/>
                  <a:pt x="86982" y="39050"/>
                </a:cubicBezTo>
                <a:cubicBezTo>
                  <a:pt x="87039" y="26077"/>
                  <a:pt x="89645" y="12953"/>
                  <a:pt x="95998" y="1541"/>
                </a:cubicBezTo>
                <a:cubicBezTo>
                  <a:pt x="96302" y="1027"/>
                  <a:pt x="96588" y="514"/>
                  <a:pt x="96892" y="0"/>
                </a:cubicBezTo>
                <a:lnTo>
                  <a:pt x="95941" y="0"/>
                </a:lnTo>
                <a:cubicBezTo>
                  <a:pt x="93373" y="4451"/>
                  <a:pt x="91319" y="9168"/>
                  <a:pt x="89816" y="14075"/>
                </a:cubicBezTo>
                <a:cubicBezTo>
                  <a:pt x="85860" y="26952"/>
                  <a:pt x="85917" y="40115"/>
                  <a:pt x="87077" y="53391"/>
                </a:cubicBezTo>
                <a:cubicBezTo>
                  <a:pt x="87534" y="58679"/>
                  <a:pt x="87895" y="64100"/>
                  <a:pt x="86944" y="69312"/>
                </a:cubicBezTo>
                <a:cubicBezTo>
                  <a:pt x="87914" y="58185"/>
                  <a:pt x="85061" y="46905"/>
                  <a:pt x="84947" y="35759"/>
                </a:cubicBezTo>
                <a:cubicBezTo>
                  <a:pt x="84814" y="23871"/>
                  <a:pt x="88143" y="12173"/>
                  <a:pt x="94153" y="1959"/>
                </a:cubicBezTo>
                <a:cubicBezTo>
                  <a:pt x="94534" y="1293"/>
                  <a:pt x="94933" y="647"/>
                  <a:pt x="95351" y="0"/>
                </a:cubicBezTo>
                <a:lnTo>
                  <a:pt x="93468" y="0"/>
                </a:lnTo>
                <a:cubicBezTo>
                  <a:pt x="85879" y="11546"/>
                  <a:pt x="81733" y="25260"/>
                  <a:pt x="82056" y="39202"/>
                </a:cubicBezTo>
                <a:cubicBezTo>
                  <a:pt x="81866" y="37091"/>
                  <a:pt x="81752" y="34960"/>
                  <a:pt x="81771" y="32792"/>
                </a:cubicBezTo>
                <a:cubicBezTo>
                  <a:pt x="81809" y="27295"/>
                  <a:pt x="82436" y="21798"/>
                  <a:pt x="83635" y="16434"/>
                </a:cubicBezTo>
                <a:cubicBezTo>
                  <a:pt x="84909" y="10785"/>
                  <a:pt x="86773" y="5269"/>
                  <a:pt x="89189" y="0"/>
                </a:cubicBezTo>
                <a:lnTo>
                  <a:pt x="88066" y="0"/>
                </a:lnTo>
                <a:cubicBezTo>
                  <a:pt x="85537" y="5231"/>
                  <a:pt x="83635" y="10728"/>
                  <a:pt x="82398" y="16396"/>
                </a:cubicBezTo>
                <a:cubicBezTo>
                  <a:pt x="80839" y="23434"/>
                  <a:pt x="80097" y="31004"/>
                  <a:pt x="80553" y="38422"/>
                </a:cubicBezTo>
                <a:cubicBezTo>
                  <a:pt x="79108" y="30985"/>
                  <a:pt x="78936" y="23415"/>
                  <a:pt x="80325" y="15806"/>
                </a:cubicBezTo>
                <a:cubicBezTo>
                  <a:pt x="81333" y="10309"/>
                  <a:pt x="83121" y="5002"/>
                  <a:pt x="85613" y="0"/>
                </a:cubicBezTo>
                <a:lnTo>
                  <a:pt x="84700" y="0"/>
                </a:lnTo>
                <a:cubicBezTo>
                  <a:pt x="83178" y="3176"/>
                  <a:pt x="81923" y="6486"/>
                  <a:pt x="80934" y="9891"/>
                </a:cubicBezTo>
                <a:cubicBezTo>
                  <a:pt x="81599" y="6562"/>
                  <a:pt x="82341" y="3272"/>
                  <a:pt x="83178" y="0"/>
                </a:cubicBezTo>
                <a:lnTo>
                  <a:pt x="82646" y="0"/>
                </a:lnTo>
                <a:cubicBezTo>
                  <a:pt x="81771" y="2777"/>
                  <a:pt x="80991" y="5592"/>
                  <a:pt x="80306" y="8426"/>
                </a:cubicBezTo>
                <a:cubicBezTo>
                  <a:pt x="80477" y="6201"/>
                  <a:pt x="80629" y="3975"/>
                  <a:pt x="80877" y="1750"/>
                </a:cubicBezTo>
                <a:cubicBezTo>
                  <a:pt x="80934" y="1160"/>
                  <a:pt x="81010" y="571"/>
                  <a:pt x="81086" y="0"/>
                </a:cubicBezTo>
                <a:lnTo>
                  <a:pt x="80496" y="0"/>
                </a:lnTo>
                <a:cubicBezTo>
                  <a:pt x="80002" y="3576"/>
                  <a:pt x="79830" y="7190"/>
                  <a:pt x="79564" y="10785"/>
                </a:cubicBezTo>
                <a:cubicBezTo>
                  <a:pt x="79469" y="9434"/>
                  <a:pt x="79336" y="8103"/>
                  <a:pt x="79222" y="6771"/>
                </a:cubicBezTo>
                <a:cubicBezTo>
                  <a:pt x="79013" y="4508"/>
                  <a:pt x="78994" y="2244"/>
                  <a:pt x="79184" y="0"/>
                </a:cubicBezTo>
                <a:lnTo>
                  <a:pt x="78784" y="0"/>
                </a:lnTo>
                <a:cubicBezTo>
                  <a:pt x="78556" y="1807"/>
                  <a:pt x="78499" y="3652"/>
                  <a:pt x="78613" y="5478"/>
                </a:cubicBezTo>
                <a:cubicBezTo>
                  <a:pt x="78784" y="8559"/>
                  <a:pt x="79089" y="11622"/>
                  <a:pt x="78975" y="14722"/>
                </a:cubicBezTo>
                <a:cubicBezTo>
                  <a:pt x="78975" y="14836"/>
                  <a:pt x="78975" y="14969"/>
                  <a:pt x="78955" y="15102"/>
                </a:cubicBezTo>
                <a:cubicBezTo>
                  <a:pt x="78841" y="15806"/>
                  <a:pt x="78727" y="16529"/>
                  <a:pt x="78632" y="17233"/>
                </a:cubicBezTo>
                <a:cubicBezTo>
                  <a:pt x="78613" y="17328"/>
                  <a:pt x="78632" y="17423"/>
                  <a:pt x="78670" y="17499"/>
                </a:cubicBezTo>
                <a:cubicBezTo>
                  <a:pt x="78594" y="17822"/>
                  <a:pt x="78537" y="18146"/>
                  <a:pt x="78461" y="18488"/>
                </a:cubicBezTo>
                <a:cubicBezTo>
                  <a:pt x="78613" y="12364"/>
                  <a:pt x="77947" y="6087"/>
                  <a:pt x="78119" y="0"/>
                </a:cubicBezTo>
                <a:lnTo>
                  <a:pt x="77510" y="0"/>
                </a:lnTo>
                <a:cubicBezTo>
                  <a:pt x="77377" y="5345"/>
                  <a:pt x="77852" y="10785"/>
                  <a:pt x="77795" y="16168"/>
                </a:cubicBezTo>
                <a:cubicBezTo>
                  <a:pt x="77168" y="13296"/>
                  <a:pt x="76445" y="10442"/>
                  <a:pt x="76007" y="7589"/>
                </a:cubicBezTo>
                <a:cubicBezTo>
                  <a:pt x="75646" y="5079"/>
                  <a:pt x="75570" y="2530"/>
                  <a:pt x="75798" y="0"/>
                </a:cubicBezTo>
                <a:lnTo>
                  <a:pt x="74847" y="0"/>
                </a:lnTo>
                <a:cubicBezTo>
                  <a:pt x="74714" y="1484"/>
                  <a:pt x="74695" y="2986"/>
                  <a:pt x="74771" y="4470"/>
                </a:cubicBezTo>
                <a:cubicBezTo>
                  <a:pt x="75094" y="9739"/>
                  <a:pt x="76768" y="14912"/>
                  <a:pt x="77643" y="20105"/>
                </a:cubicBezTo>
                <a:cubicBezTo>
                  <a:pt x="77624" y="20428"/>
                  <a:pt x="77586" y="20752"/>
                  <a:pt x="77567" y="21075"/>
                </a:cubicBezTo>
                <a:cubicBezTo>
                  <a:pt x="76673" y="16700"/>
                  <a:pt x="75323" y="12364"/>
                  <a:pt x="74600" y="7970"/>
                </a:cubicBezTo>
                <a:cubicBezTo>
                  <a:pt x="74162" y="5326"/>
                  <a:pt x="74029" y="2663"/>
                  <a:pt x="74219" y="0"/>
                </a:cubicBezTo>
                <a:lnTo>
                  <a:pt x="73420" y="0"/>
                </a:lnTo>
                <a:cubicBezTo>
                  <a:pt x="73306" y="1940"/>
                  <a:pt x="73344" y="3899"/>
                  <a:pt x="73535" y="5839"/>
                </a:cubicBezTo>
                <a:cubicBezTo>
                  <a:pt x="74143" y="11393"/>
                  <a:pt x="76064" y="16814"/>
                  <a:pt x="77034" y="22311"/>
                </a:cubicBezTo>
                <a:cubicBezTo>
                  <a:pt x="75418" y="17366"/>
                  <a:pt x="73040" y="12554"/>
                  <a:pt x="72146" y="7380"/>
                </a:cubicBezTo>
                <a:cubicBezTo>
                  <a:pt x="71747" y="4926"/>
                  <a:pt x="71690" y="2454"/>
                  <a:pt x="71975" y="0"/>
                </a:cubicBezTo>
                <a:lnTo>
                  <a:pt x="71176" y="0"/>
                </a:lnTo>
                <a:cubicBezTo>
                  <a:pt x="70986" y="1769"/>
                  <a:pt x="70948" y="3538"/>
                  <a:pt x="71100" y="5307"/>
                </a:cubicBezTo>
                <a:cubicBezTo>
                  <a:pt x="71499" y="9815"/>
                  <a:pt x="73192" y="14018"/>
                  <a:pt x="74790" y="18222"/>
                </a:cubicBezTo>
                <a:cubicBezTo>
                  <a:pt x="73477" y="15026"/>
                  <a:pt x="72089" y="11831"/>
                  <a:pt x="71062" y="8521"/>
                </a:cubicBezTo>
                <a:cubicBezTo>
                  <a:pt x="70187" y="5763"/>
                  <a:pt x="69730" y="2891"/>
                  <a:pt x="69711" y="0"/>
                </a:cubicBezTo>
                <a:lnTo>
                  <a:pt x="69141" y="0"/>
                </a:lnTo>
                <a:cubicBezTo>
                  <a:pt x="69122" y="2206"/>
                  <a:pt x="69369" y="4413"/>
                  <a:pt x="69902" y="6543"/>
                </a:cubicBezTo>
                <a:cubicBezTo>
                  <a:pt x="71366" y="12592"/>
                  <a:pt x="74390" y="18127"/>
                  <a:pt x="76331" y="24004"/>
                </a:cubicBezTo>
                <a:cubicBezTo>
                  <a:pt x="74029" y="19211"/>
                  <a:pt x="70891" y="14665"/>
                  <a:pt x="68912" y="9796"/>
                </a:cubicBezTo>
                <a:cubicBezTo>
                  <a:pt x="67638" y="6600"/>
                  <a:pt x="66934" y="3310"/>
                  <a:pt x="67163" y="0"/>
                </a:cubicBezTo>
                <a:lnTo>
                  <a:pt x="66497" y="0"/>
                </a:lnTo>
                <a:cubicBezTo>
                  <a:pt x="66288" y="2378"/>
                  <a:pt x="66516" y="4755"/>
                  <a:pt x="67182" y="7057"/>
                </a:cubicBezTo>
                <a:cubicBezTo>
                  <a:pt x="68589" y="11907"/>
                  <a:pt x="71423" y="16339"/>
                  <a:pt x="73896" y="20847"/>
                </a:cubicBezTo>
                <a:cubicBezTo>
                  <a:pt x="72089" y="17822"/>
                  <a:pt x="70149" y="14855"/>
                  <a:pt x="68589" y="11755"/>
                </a:cubicBezTo>
                <a:cubicBezTo>
                  <a:pt x="66687" y="7989"/>
                  <a:pt x="65660" y="4070"/>
                  <a:pt x="65755" y="0"/>
                </a:cubicBezTo>
                <a:lnTo>
                  <a:pt x="65127" y="0"/>
                </a:lnTo>
                <a:cubicBezTo>
                  <a:pt x="65013" y="3157"/>
                  <a:pt x="65565" y="6296"/>
                  <a:pt x="66744" y="9244"/>
                </a:cubicBezTo>
                <a:cubicBezTo>
                  <a:pt x="68456" y="13600"/>
                  <a:pt x="71214" y="17556"/>
                  <a:pt x="73630" y="21646"/>
                </a:cubicBezTo>
                <a:cubicBezTo>
                  <a:pt x="71442" y="18241"/>
                  <a:pt x="68722" y="15217"/>
                  <a:pt x="66573" y="11774"/>
                </a:cubicBezTo>
                <a:cubicBezTo>
                  <a:pt x="66326" y="11374"/>
                  <a:pt x="66097" y="10956"/>
                  <a:pt x="65888" y="10557"/>
                </a:cubicBezTo>
                <a:cubicBezTo>
                  <a:pt x="64975" y="8540"/>
                  <a:pt x="64328" y="6410"/>
                  <a:pt x="63948" y="4223"/>
                </a:cubicBezTo>
                <a:cubicBezTo>
                  <a:pt x="63796" y="2815"/>
                  <a:pt x="63815" y="1408"/>
                  <a:pt x="64005" y="0"/>
                </a:cubicBezTo>
                <a:lnTo>
                  <a:pt x="62807" y="0"/>
                </a:lnTo>
                <a:cubicBezTo>
                  <a:pt x="62693" y="3272"/>
                  <a:pt x="63263" y="6524"/>
                  <a:pt x="64500" y="9567"/>
                </a:cubicBezTo>
                <a:cubicBezTo>
                  <a:pt x="66668" y="15083"/>
                  <a:pt x="70377" y="19972"/>
                  <a:pt x="73554" y="25050"/>
                </a:cubicBezTo>
                <a:cubicBezTo>
                  <a:pt x="71119" y="21417"/>
                  <a:pt x="68475" y="17899"/>
                  <a:pt x="66345" y="14151"/>
                </a:cubicBezTo>
                <a:cubicBezTo>
                  <a:pt x="63872" y="9777"/>
                  <a:pt x="62198" y="5041"/>
                  <a:pt x="62407" y="0"/>
                </a:cubicBezTo>
                <a:lnTo>
                  <a:pt x="61761" y="0"/>
                </a:lnTo>
                <a:cubicBezTo>
                  <a:pt x="61589" y="4089"/>
                  <a:pt x="62541" y="8084"/>
                  <a:pt x="64309" y="11850"/>
                </a:cubicBezTo>
                <a:cubicBezTo>
                  <a:pt x="67695" y="19116"/>
                  <a:pt x="73535" y="25203"/>
                  <a:pt x="76920" y="32449"/>
                </a:cubicBezTo>
                <a:cubicBezTo>
                  <a:pt x="73154" y="26096"/>
                  <a:pt x="68171" y="20428"/>
                  <a:pt x="64690" y="13904"/>
                </a:cubicBezTo>
                <a:cubicBezTo>
                  <a:pt x="62388" y="9605"/>
                  <a:pt x="60791" y="4869"/>
                  <a:pt x="60848" y="0"/>
                </a:cubicBezTo>
                <a:lnTo>
                  <a:pt x="60163" y="0"/>
                </a:lnTo>
                <a:cubicBezTo>
                  <a:pt x="60125" y="3804"/>
                  <a:pt x="60886" y="7551"/>
                  <a:pt x="62388" y="11032"/>
                </a:cubicBezTo>
                <a:cubicBezTo>
                  <a:pt x="65432" y="18146"/>
                  <a:pt x="70567" y="24099"/>
                  <a:pt x="74752" y="30528"/>
                </a:cubicBezTo>
                <a:cubicBezTo>
                  <a:pt x="70662" y="25393"/>
                  <a:pt x="65470" y="21075"/>
                  <a:pt x="62655" y="15007"/>
                </a:cubicBezTo>
                <a:cubicBezTo>
                  <a:pt x="60391" y="10195"/>
                  <a:pt x="59497" y="5117"/>
                  <a:pt x="59516" y="0"/>
                </a:cubicBezTo>
                <a:lnTo>
                  <a:pt x="58927" y="0"/>
                </a:lnTo>
                <a:cubicBezTo>
                  <a:pt x="58889" y="4831"/>
                  <a:pt x="59782" y="9644"/>
                  <a:pt x="61589" y="14132"/>
                </a:cubicBezTo>
                <a:cubicBezTo>
                  <a:pt x="63263" y="18279"/>
                  <a:pt x="65831" y="21798"/>
                  <a:pt x="68760" y="25126"/>
                </a:cubicBezTo>
                <a:cubicBezTo>
                  <a:pt x="70035" y="26591"/>
                  <a:pt x="71347" y="28018"/>
                  <a:pt x="72603" y="29482"/>
                </a:cubicBezTo>
                <a:lnTo>
                  <a:pt x="72013" y="28950"/>
                </a:lnTo>
                <a:cubicBezTo>
                  <a:pt x="67277" y="24708"/>
                  <a:pt x="62541" y="20657"/>
                  <a:pt x="60125" y="14589"/>
                </a:cubicBezTo>
                <a:cubicBezTo>
                  <a:pt x="59821" y="13809"/>
                  <a:pt x="59535" y="12991"/>
                  <a:pt x="59288" y="12173"/>
                </a:cubicBezTo>
                <a:cubicBezTo>
                  <a:pt x="59041" y="11032"/>
                  <a:pt x="58755" y="9891"/>
                  <a:pt x="58470" y="8750"/>
                </a:cubicBezTo>
                <a:cubicBezTo>
                  <a:pt x="57956" y="5858"/>
                  <a:pt x="57766" y="2929"/>
                  <a:pt x="57899" y="0"/>
                </a:cubicBezTo>
                <a:lnTo>
                  <a:pt x="57481" y="0"/>
                </a:lnTo>
                <a:cubicBezTo>
                  <a:pt x="57386" y="1864"/>
                  <a:pt x="57424" y="3747"/>
                  <a:pt x="57595" y="5611"/>
                </a:cubicBezTo>
                <a:cubicBezTo>
                  <a:pt x="57005" y="3709"/>
                  <a:pt x="56302" y="1826"/>
                  <a:pt x="55465" y="0"/>
                </a:cubicBezTo>
                <a:lnTo>
                  <a:pt x="54742" y="0"/>
                </a:lnTo>
                <a:cubicBezTo>
                  <a:pt x="56130" y="2967"/>
                  <a:pt x="57120" y="6163"/>
                  <a:pt x="57918" y="9415"/>
                </a:cubicBezTo>
                <a:cubicBezTo>
                  <a:pt x="57918" y="9529"/>
                  <a:pt x="57937" y="9644"/>
                  <a:pt x="57956" y="9777"/>
                </a:cubicBezTo>
                <a:cubicBezTo>
                  <a:pt x="57215" y="6905"/>
                  <a:pt x="56530" y="3994"/>
                  <a:pt x="55122" y="1369"/>
                </a:cubicBezTo>
                <a:cubicBezTo>
                  <a:pt x="54875" y="894"/>
                  <a:pt x="54590" y="456"/>
                  <a:pt x="54304" y="0"/>
                </a:cubicBezTo>
                <a:lnTo>
                  <a:pt x="53525" y="0"/>
                </a:lnTo>
                <a:cubicBezTo>
                  <a:pt x="53791" y="399"/>
                  <a:pt x="54057" y="799"/>
                  <a:pt x="54285" y="1217"/>
                </a:cubicBezTo>
                <a:cubicBezTo>
                  <a:pt x="55788" y="3766"/>
                  <a:pt x="56530" y="6619"/>
                  <a:pt x="57272" y="9472"/>
                </a:cubicBezTo>
                <a:cubicBezTo>
                  <a:pt x="55788" y="6201"/>
                  <a:pt x="54152" y="2967"/>
                  <a:pt x="52193" y="0"/>
                </a:cubicBezTo>
                <a:lnTo>
                  <a:pt x="51432" y="0"/>
                </a:lnTo>
                <a:cubicBezTo>
                  <a:pt x="54057" y="3842"/>
                  <a:pt x="56092" y="8122"/>
                  <a:pt x="57937" y="12421"/>
                </a:cubicBezTo>
                <a:cubicBezTo>
                  <a:pt x="55579" y="8236"/>
                  <a:pt x="53258" y="4013"/>
                  <a:pt x="50652" y="0"/>
                </a:cubicBezTo>
                <a:lnTo>
                  <a:pt x="49854" y="0"/>
                </a:lnTo>
                <a:cubicBezTo>
                  <a:pt x="52517" y="3994"/>
                  <a:pt x="54856" y="8217"/>
                  <a:pt x="57253" y="12383"/>
                </a:cubicBezTo>
                <a:lnTo>
                  <a:pt x="57158" y="12268"/>
                </a:lnTo>
                <a:cubicBezTo>
                  <a:pt x="54247" y="8179"/>
                  <a:pt x="51356" y="4089"/>
                  <a:pt x="48427" y="0"/>
                </a:cubicBezTo>
                <a:lnTo>
                  <a:pt x="47590" y="0"/>
                </a:lnTo>
                <a:cubicBezTo>
                  <a:pt x="49816" y="3100"/>
                  <a:pt x="52060" y="6182"/>
                  <a:pt x="54304" y="9282"/>
                </a:cubicBezTo>
                <a:cubicBezTo>
                  <a:pt x="51984" y="6943"/>
                  <a:pt x="49568" y="4698"/>
                  <a:pt x="47305" y="2359"/>
                </a:cubicBezTo>
                <a:cubicBezTo>
                  <a:pt x="46582" y="1617"/>
                  <a:pt x="45821" y="818"/>
                  <a:pt x="45098" y="0"/>
                </a:cubicBezTo>
                <a:lnTo>
                  <a:pt x="44471" y="0"/>
                </a:lnTo>
                <a:cubicBezTo>
                  <a:pt x="44604" y="171"/>
                  <a:pt x="44756" y="323"/>
                  <a:pt x="44908" y="476"/>
                </a:cubicBezTo>
                <a:cubicBezTo>
                  <a:pt x="48560" y="4394"/>
                  <a:pt x="52517" y="7970"/>
                  <a:pt x="56169" y="11850"/>
                </a:cubicBezTo>
                <a:cubicBezTo>
                  <a:pt x="56853" y="12763"/>
                  <a:pt x="57519" y="13695"/>
                  <a:pt x="58185" y="14627"/>
                </a:cubicBezTo>
                <a:cubicBezTo>
                  <a:pt x="54761" y="11184"/>
                  <a:pt x="50976" y="8065"/>
                  <a:pt x="47552" y="4603"/>
                </a:cubicBezTo>
                <a:cubicBezTo>
                  <a:pt x="46107" y="3157"/>
                  <a:pt x="44775" y="1617"/>
                  <a:pt x="43539" y="0"/>
                </a:cubicBezTo>
                <a:lnTo>
                  <a:pt x="42702" y="0"/>
                </a:lnTo>
                <a:cubicBezTo>
                  <a:pt x="43329" y="837"/>
                  <a:pt x="43995" y="1636"/>
                  <a:pt x="44642" y="2397"/>
                </a:cubicBezTo>
                <a:cubicBezTo>
                  <a:pt x="49283" y="7608"/>
                  <a:pt x="54970" y="11793"/>
                  <a:pt x="59763" y="16833"/>
                </a:cubicBezTo>
                <a:cubicBezTo>
                  <a:pt x="60753" y="19059"/>
                  <a:pt x="62027" y="21113"/>
                  <a:pt x="63568" y="22996"/>
                </a:cubicBezTo>
                <a:cubicBezTo>
                  <a:pt x="59231" y="19116"/>
                  <a:pt x="54742" y="15369"/>
                  <a:pt x="50557" y="11317"/>
                </a:cubicBezTo>
                <a:cubicBezTo>
                  <a:pt x="47286" y="8160"/>
                  <a:pt x="44052" y="4261"/>
                  <a:pt x="41770" y="0"/>
                </a:cubicBezTo>
                <a:lnTo>
                  <a:pt x="40495" y="0"/>
                </a:lnTo>
                <a:cubicBezTo>
                  <a:pt x="41085" y="1617"/>
                  <a:pt x="41808" y="3176"/>
                  <a:pt x="42645" y="4679"/>
                </a:cubicBezTo>
                <a:cubicBezTo>
                  <a:pt x="47096" y="12573"/>
                  <a:pt x="54780" y="17499"/>
                  <a:pt x="61913" y="22711"/>
                </a:cubicBezTo>
                <a:cubicBezTo>
                  <a:pt x="63644" y="23966"/>
                  <a:pt x="65337" y="25279"/>
                  <a:pt x="66953" y="26667"/>
                </a:cubicBezTo>
                <a:cubicBezTo>
                  <a:pt x="67809" y="27466"/>
                  <a:pt x="68665" y="28246"/>
                  <a:pt x="69578" y="29007"/>
                </a:cubicBezTo>
                <a:cubicBezTo>
                  <a:pt x="69749" y="29159"/>
                  <a:pt x="69921" y="29349"/>
                  <a:pt x="70092" y="29501"/>
                </a:cubicBezTo>
                <a:cubicBezTo>
                  <a:pt x="68912" y="28721"/>
                  <a:pt x="67695" y="27980"/>
                  <a:pt x="66459" y="27257"/>
                </a:cubicBezTo>
                <a:cubicBezTo>
                  <a:pt x="59992" y="22977"/>
                  <a:pt x="53372" y="18926"/>
                  <a:pt x="47894" y="13391"/>
                </a:cubicBezTo>
                <a:cubicBezTo>
                  <a:pt x="44128" y="9586"/>
                  <a:pt x="41142" y="5079"/>
                  <a:pt x="39487" y="0"/>
                </a:cubicBezTo>
                <a:lnTo>
                  <a:pt x="38593" y="0"/>
                </a:lnTo>
                <a:cubicBezTo>
                  <a:pt x="39145" y="1769"/>
                  <a:pt x="39887" y="3481"/>
                  <a:pt x="40781" y="5117"/>
                </a:cubicBezTo>
                <a:cubicBezTo>
                  <a:pt x="45041" y="12801"/>
                  <a:pt x="52136" y="18317"/>
                  <a:pt x="59364" y="23186"/>
                </a:cubicBezTo>
                <a:cubicBezTo>
                  <a:pt x="57976" y="22368"/>
                  <a:pt x="56625" y="21551"/>
                  <a:pt x="55313" y="20695"/>
                </a:cubicBezTo>
                <a:cubicBezTo>
                  <a:pt x="47837" y="15749"/>
                  <a:pt x="41256" y="8616"/>
                  <a:pt x="38517" y="0"/>
                </a:cubicBezTo>
                <a:lnTo>
                  <a:pt x="37813" y="0"/>
                </a:lnTo>
                <a:cubicBezTo>
                  <a:pt x="38422" y="2016"/>
                  <a:pt x="39221" y="3975"/>
                  <a:pt x="40229" y="5839"/>
                </a:cubicBezTo>
                <a:cubicBezTo>
                  <a:pt x="42702" y="10442"/>
                  <a:pt x="46221" y="14494"/>
                  <a:pt x="50253" y="17784"/>
                </a:cubicBezTo>
                <a:cubicBezTo>
                  <a:pt x="54723" y="21436"/>
                  <a:pt x="59821" y="23947"/>
                  <a:pt x="64766" y="26819"/>
                </a:cubicBezTo>
                <a:cubicBezTo>
                  <a:pt x="65070" y="27009"/>
                  <a:pt x="65394" y="27200"/>
                  <a:pt x="65698" y="27371"/>
                </a:cubicBezTo>
                <a:cubicBezTo>
                  <a:pt x="60734" y="24613"/>
                  <a:pt x="55598" y="22121"/>
                  <a:pt x="50862" y="18945"/>
                </a:cubicBezTo>
                <a:cubicBezTo>
                  <a:pt x="46601" y="16092"/>
                  <a:pt x="42588" y="12706"/>
                  <a:pt x="39735" y="8407"/>
                </a:cubicBezTo>
                <a:cubicBezTo>
                  <a:pt x="38042" y="5858"/>
                  <a:pt x="36862" y="3005"/>
                  <a:pt x="36235" y="0"/>
                </a:cubicBezTo>
                <a:lnTo>
                  <a:pt x="35626" y="0"/>
                </a:lnTo>
                <a:cubicBezTo>
                  <a:pt x="35968" y="1788"/>
                  <a:pt x="36520" y="3519"/>
                  <a:pt x="37262" y="5193"/>
                </a:cubicBezTo>
                <a:cubicBezTo>
                  <a:pt x="41637" y="14874"/>
                  <a:pt x="51451" y="20333"/>
                  <a:pt x="60315" y="25260"/>
                </a:cubicBezTo>
                <a:cubicBezTo>
                  <a:pt x="61399" y="25868"/>
                  <a:pt x="62483" y="26477"/>
                  <a:pt x="63568" y="27086"/>
                </a:cubicBezTo>
                <a:cubicBezTo>
                  <a:pt x="58679" y="24803"/>
                  <a:pt x="53620" y="22768"/>
                  <a:pt x="49036" y="19934"/>
                </a:cubicBezTo>
                <a:cubicBezTo>
                  <a:pt x="44357" y="17024"/>
                  <a:pt x="40362" y="13200"/>
                  <a:pt x="37985" y="8179"/>
                </a:cubicBezTo>
                <a:cubicBezTo>
                  <a:pt x="36767" y="5573"/>
                  <a:pt x="35949" y="2834"/>
                  <a:pt x="35531" y="0"/>
                </a:cubicBezTo>
                <a:lnTo>
                  <a:pt x="34656" y="0"/>
                </a:lnTo>
                <a:cubicBezTo>
                  <a:pt x="34922" y="1693"/>
                  <a:pt x="35303" y="3348"/>
                  <a:pt x="35835" y="4983"/>
                </a:cubicBezTo>
                <a:cubicBezTo>
                  <a:pt x="37433" y="9853"/>
                  <a:pt x="40362" y="14189"/>
                  <a:pt x="44319" y="17461"/>
                </a:cubicBezTo>
                <a:cubicBezTo>
                  <a:pt x="48522" y="20923"/>
                  <a:pt x="53468" y="23243"/>
                  <a:pt x="58432" y="25393"/>
                </a:cubicBezTo>
                <a:cubicBezTo>
                  <a:pt x="61818" y="26876"/>
                  <a:pt x="65241" y="28322"/>
                  <a:pt x="68513" y="30034"/>
                </a:cubicBezTo>
                <a:lnTo>
                  <a:pt x="68989" y="30357"/>
                </a:lnTo>
                <a:cubicBezTo>
                  <a:pt x="66383" y="29083"/>
                  <a:pt x="63606" y="28265"/>
                  <a:pt x="60734" y="27922"/>
                </a:cubicBezTo>
                <a:cubicBezTo>
                  <a:pt x="60372" y="27884"/>
                  <a:pt x="60011" y="27865"/>
                  <a:pt x="59649" y="27827"/>
                </a:cubicBezTo>
                <a:cubicBezTo>
                  <a:pt x="56016" y="26667"/>
                  <a:pt x="52555" y="25145"/>
                  <a:pt x="49321" y="22958"/>
                </a:cubicBezTo>
                <a:cubicBezTo>
                  <a:pt x="44680" y="19858"/>
                  <a:pt x="40800" y="15787"/>
                  <a:pt x="37928" y="11013"/>
                </a:cubicBezTo>
                <a:cubicBezTo>
                  <a:pt x="35911" y="7608"/>
                  <a:pt x="34485" y="3880"/>
                  <a:pt x="33705" y="0"/>
                </a:cubicBezTo>
                <a:lnTo>
                  <a:pt x="32335" y="0"/>
                </a:lnTo>
                <a:cubicBezTo>
                  <a:pt x="32602" y="1331"/>
                  <a:pt x="32944" y="2644"/>
                  <a:pt x="33344" y="3937"/>
                </a:cubicBezTo>
                <a:cubicBezTo>
                  <a:pt x="33591" y="4698"/>
                  <a:pt x="33876" y="5478"/>
                  <a:pt x="34180" y="6220"/>
                </a:cubicBezTo>
                <a:cubicBezTo>
                  <a:pt x="32944" y="4013"/>
                  <a:pt x="31499" y="1921"/>
                  <a:pt x="29844" y="0"/>
                </a:cubicBezTo>
                <a:lnTo>
                  <a:pt x="29349" y="0"/>
                </a:lnTo>
                <a:cubicBezTo>
                  <a:pt x="30414" y="1369"/>
                  <a:pt x="31384" y="2815"/>
                  <a:pt x="32278" y="4318"/>
                </a:cubicBezTo>
                <a:cubicBezTo>
                  <a:pt x="30985" y="2777"/>
                  <a:pt x="29577" y="1331"/>
                  <a:pt x="28056" y="0"/>
                </a:cubicBezTo>
                <a:lnTo>
                  <a:pt x="27067" y="0"/>
                </a:lnTo>
                <a:cubicBezTo>
                  <a:pt x="29501" y="2244"/>
                  <a:pt x="31708" y="4736"/>
                  <a:pt x="33610" y="7456"/>
                </a:cubicBezTo>
                <a:cubicBezTo>
                  <a:pt x="31327" y="4622"/>
                  <a:pt x="28779" y="2035"/>
                  <a:pt x="25925" y="0"/>
                </a:cubicBezTo>
                <a:lnTo>
                  <a:pt x="24613" y="0"/>
                </a:lnTo>
                <a:cubicBezTo>
                  <a:pt x="27086" y="1579"/>
                  <a:pt x="29330" y="3462"/>
                  <a:pt x="31308" y="5611"/>
                </a:cubicBezTo>
                <a:cubicBezTo>
                  <a:pt x="28626" y="3310"/>
                  <a:pt x="25583" y="1503"/>
                  <a:pt x="21969" y="685"/>
                </a:cubicBezTo>
                <a:cubicBezTo>
                  <a:pt x="20448" y="321"/>
                  <a:pt x="18768" y="202"/>
                  <a:pt x="17018" y="202"/>
                </a:cubicBezTo>
                <a:cubicBezTo>
                  <a:pt x="16755" y="202"/>
                  <a:pt x="16491" y="204"/>
                  <a:pt x="16225" y="209"/>
                </a:cubicBezTo>
                <a:cubicBezTo>
                  <a:pt x="15749" y="114"/>
                  <a:pt x="15274" y="57"/>
                  <a:pt x="14798" y="0"/>
                </a:cubicBezTo>
                <a:lnTo>
                  <a:pt x="7684" y="0"/>
                </a:lnTo>
                <a:cubicBezTo>
                  <a:pt x="6695" y="95"/>
                  <a:pt x="5592" y="209"/>
                  <a:pt x="4451" y="247"/>
                </a:cubicBezTo>
                <a:cubicBezTo>
                  <a:pt x="3918" y="190"/>
                  <a:pt x="3405" y="95"/>
                  <a:pt x="289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7"/>
          <p:cNvSpPr/>
          <p:nvPr/>
        </p:nvSpPr>
        <p:spPr>
          <a:xfrm rot="-10560335" flipH="1">
            <a:off x="-3529326" y="438963"/>
            <a:ext cx="11894809" cy="6707055"/>
          </a:xfrm>
          <a:custGeom>
            <a:avLst/>
            <a:gdLst/>
            <a:ahLst/>
            <a:cxnLst/>
            <a:rect l="l" t="t" r="r" b="b"/>
            <a:pathLst>
              <a:path w="125353" h="70687" extrusionOk="0">
                <a:moveTo>
                  <a:pt x="72611" y="0"/>
                </a:moveTo>
                <a:cubicBezTo>
                  <a:pt x="72157" y="0"/>
                  <a:pt x="71703" y="9"/>
                  <a:pt x="71248" y="28"/>
                </a:cubicBezTo>
                <a:cubicBezTo>
                  <a:pt x="67631" y="150"/>
                  <a:pt x="64105" y="1183"/>
                  <a:pt x="60975" y="2977"/>
                </a:cubicBezTo>
                <a:cubicBezTo>
                  <a:pt x="58209" y="4557"/>
                  <a:pt x="55716" y="6594"/>
                  <a:pt x="53619" y="8995"/>
                </a:cubicBezTo>
                <a:cubicBezTo>
                  <a:pt x="52008" y="10758"/>
                  <a:pt x="50488" y="12612"/>
                  <a:pt x="48908" y="14436"/>
                </a:cubicBezTo>
                <a:cubicBezTo>
                  <a:pt x="47904" y="15621"/>
                  <a:pt x="46810" y="16746"/>
                  <a:pt x="45625" y="17779"/>
                </a:cubicBezTo>
                <a:cubicBezTo>
                  <a:pt x="43649" y="19421"/>
                  <a:pt x="41430" y="20788"/>
                  <a:pt x="39059" y="21792"/>
                </a:cubicBezTo>
                <a:cubicBezTo>
                  <a:pt x="36992" y="22734"/>
                  <a:pt x="34865" y="23524"/>
                  <a:pt x="32707" y="24284"/>
                </a:cubicBezTo>
                <a:cubicBezTo>
                  <a:pt x="28603" y="25773"/>
                  <a:pt x="24469" y="27263"/>
                  <a:pt x="20366" y="28783"/>
                </a:cubicBezTo>
                <a:cubicBezTo>
                  <a:pt x="16931" y="30029"/>
                  <a:pt x="13649" y="31670"/>
                  <a:pt x="10609" y="33646"/>
                </a:cubicBezTo>
                <a:cubicBezTo>
                  <a:pt x="8360" y="35074"/>
                  <a:pt x="6323" y="36777"/>
                  <a:pt x="4560" y="38722"/>
                </a:cubicBezTo>
                <a:cubicBezTo>
                  <a:pt x="3010" y="40394"/>
                  <a:pt x="1825" y="42339"/>
                  <a:pt x="1095" y="44497"/>
                </a:cubicBezTo>
                <a:cubicBezTo>
                  <a:pt x="1" y="47476"/>
                  <a:pt x="396" y="50789"/>
                  <a:pt x="2159" y="53464"/>
                </a:cubicBezTo>
                <a:cubicBezTo>
                  <a:pt x="3162" y="54983"/>
                  <a:pt x="4378" y="56351"/>
                  <a:pt x="5746" y="57537"/>
                </a:cubicBezTo>
                <a:cubicBezTo>
                  <a:pt x="8086" y="59543"/>
                  <a:pt x="10700" y="61245"/>
                  <a:pt x="13497" y="62552"/>
                </a:cubicBezTo>
                <a:cubicBezTo>
                  <a:pt x="18603" y="65014"/>
                  <a:pt x="23983" y="66868"/>
                  <a:pt x="29515" y="68114"/>
                </a:cubicBezTo>
                <a:cubicBezTo>
                  <a:pt x="33102" y="68874"/>
                  <a:pt x="36719" y="69482"/>
                  <a:pt x="40366" y="69847"/>
                </a:cubicBezTo>
                <a:cubicBezTo>
                  <a:pt x="45000" y="70426"/>
                  <a:pt x="49656" y="70686"/>
                  <a:pt x="54334" y="70686"/>
                </a:cubicBezTo>
                <a:cubicBezTo>
                  <a:pt x="55058" y="70686"/>
                  <a:pt x="55782" y="70680"/>
                  <a:pt x="56506" y="70668"/>
                </a:cubicBezTo>
                <a:cubicBezTo>
                  <a:pt x="56851" y="70668"/>
                  <a:pt x="57209" y="70681"/>
                  <a:pt x="57571" y="70681"/>
                </a:cubicBezTo>
                <a:cubicBezTo>
                  <a:pt x="57753" y="70681"/>
                  <a:pt x="57935" y="70678"/>
                  <a:pt x="58117" y="70668"/>
                </a:cubicBezTo>
                <a:cubicBezTo>
                  <a:pt x="62586" y="70516"/>
                  <a:pt x="67054" y="70181"/>
                  <a:pt x="71492" y="69725"/>
                </a:cubicBezTo>
                <a:cubicBezTo>
                  <a:pt x="76568" y="69269"/>
                  <a:pt x="81613" y="68510"/>
                  <a:pt x="86598" y="67506"/>
                </a:cubicBezTo>
                <a:cubicBezTo>
                  <a:pt x="93224" y="66199"/>
                  <a:pt x="99668" y="64133"/>
                  <a:pt x="105778" y="61306"/>
                </a:cubicBezTo>
                <a:cubicBezTo>
                  <a:pt x="109942" y="59421"/>
                  <a:pt x="113742" y="56898"/>
                  <a:pt x="117085" y="53798"/>
                </a:cubicBezTo>
                <a:cubicBezTo>
                  <a:pt x="119517" y="51518"/>
                  <a:pt x="121492" y="48813"/>
                  <a:pt x="122951" y="45804"/>
                </a:cubicBezTo>
                <a:cubicBezTo>
                  <a:pt x="125140" y="41427"/>
                  <a:pt x="125353" y="36290"/>
                  <a:pt x="123559" y="31731"/>
                </a:cubicBezTo>
                <a:cubicBezTo>
                  <a:pt x="122830" y="29846"/>
                  <a:pt x="121888" y="28053"/>
                  <a:pt x="120733" y="26412"/>
                </a:cubicBezTo>
                <a:cubicBezTo>
                  <a:pt x="118240" y="22886"/>
                  <a:pt x="115413" y="19633"/>
                  <a:pt x="112252" y="16746"/>
                </a:cubicBezTo>
                <a:cubicBezTo>
                  <a:pt x="106842" y="11852"/>
                  <a:pt x="100671" y="7901"/>
                  <a:pt x="93984" y="5044"/>
                </a:cubicBezTo>
                <a:cubicBezTo>
                  <a:pt x="89455" y="3098"/>
                  <a:pt x="84744" y="1700"/>
                  <a:pt x="79911" y="788"/>
                </a:cubicBezTo>
                <a:cubicBezTo>
                  <a:pt x="77525" y="275"/>
                  <a:pt x="75073" y="0"/>
                  <a:pt x="726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3ADD8"/>
              </a:solidFill>
            </a:endParaRPr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952500" y="1351100"/>
            <a:ext cx="4670000" cy="7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1"/>
          </p:nvPr>
        </p:nvSpPr>
        <p:spPr>
          <a:xfrm>
            <a:off x="952500" y="2078100"/>
            <a:ext cx="5550400" cy="34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0078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dk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/>
          <p:nvPr/>
        </p:nvSpPr>
        <p:spPr>
          <a:xfrm rot="10800000" flipH="1">
            <a:off x="-310416" y="1"/>
            <a:ext cx="12812827" cy="4847401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8"/>
          <p:cNvSpPr/>
          <p:nvPr/>
        </p:nvSpPr>
        <p:spPr>
          <a:xfrm rot="10800000">
            <a:off x="-138361" y="1611150"/>
            <a:ext cx="13854395" cy="5318516"/>
          </a:xfrm>
          <a:custGeom>
            <a:avLst/>
            <a:gdLst/>
            <a:ahLst/>
            <a:cxnLst/>
            <a:rect l="l" t="t" r="r" b="b"/>
            <a:pathLst>
              <a:path w="127268" h="49729" extrusionOk="0">
                <a:moveTo>
                  <a:pt x="2341" y="1"/>
                </a:moveTo>
                <a:cubicBezTo>
                  <a:pt x="2280" y="152"/>
                  <a:pt x="2219" y="274"/>
                  <a:pt x="2159" y="396"/>
                </a:cubicBezTo>
                <a:cubicBezTo>
                  <a:pt x="0" y="6536"/>
                  <a:pt x="122" y="12615"/>
                  <a:pt x="2858" y="18572"/>
                </a:cubicBezTo>
                <a:cubicBezTo>
                  <a:pt x="6019" y="25411"/>
                  <a:pt x="11460" y="29515"/>
                  <a:pt x="18815" y="30974"/>
                </a:cubicBezTo>
                <a:cubicBezTo>
                  <a:pt x="20487" y="31292"/>
                  <a:pt x="22205" y="31471"/>
                  <a:pt x="23909" y="31471"/>
                </a:cubicBezTo>
                <a:cubicBezTo>
                  <a:pt x="24157" y="31471"/>
                  <a:pt x="24404" y="31468"/>
                  <a:pt x="24651" y="31460"/>
                </a:cubicBezTo>
                <a:cubicBezTo>
                  <a:pt x="27205" y="31430"/>
                  <a:pt x="29758" y="31338"/>
                  <a:pt x="32341" y="31247"/>
                </a:cubicBezTo>
                <a:cubicBezTo>
                  <a:pt x="35427" y="31126"/>
                  <a:pt x="38512" y="31050"/>
                  <a:pt x="41601" y="31050"/>
                </a:cubicBezTo>
                <a:cubicBezTo>
                  <a:pt x="44690" y="31050"/>
                  <a:pt x="47783" y="31126"/>
                  <a:pt x="50883" y="31308"/>
                </a:cubicBezTo>
                <a:cubicBezTo>
                  <a:pt x="55685" y="31551"/>
                  <a:pt x="60458" y="32311"/>
                  <a:pt x="65078" y="33648"/>
                </a:cubicBezTo>
                <a:cubicBezTo>
                  <a:pt x="69029" y="34803"/>
                  <a:pt x="72889" y="36262"/>
                  <a:pt x="76658" y="37965"/>
                </a:cubicBezTo>
                <a:cubicBezTo>
                  <a:pt x="80276" y="39636"/>
                  <a:pt x="83862" y="41369"/>
                  <a:pt x="87449" y="43101"/>
                </a:cubicBezTo>
                <a:cubicBezTo>
                  <a:pt x="90640" y="44652"/>
                  <a:pt x="93954" y="46019"/>
                  <a:pt x="97328" y="47144"/>
                </a:cubicBezTo>
                <a:cubicBezTo>
                  <a:pt x="102539" y="48845"/>
                  <a:pt x="107973" y="49728"/>
                  <a:pt x="113451" y="49728"/>
                </a:cubicBezTo>
                <a:cubicBezTo>
                  <a:pt x="114044" y="49728"/>
                  <a:pt x="114637" y="49718"/>
                  <a:pt x="115231" y="49697"/>
                </a:cubicBezTo>
                <a:cubicBezTo>
                  <a:pt x="119273" y="49576"/>
                  <a:pt x="123316" y="49029"/>
                  <a:pt x="127267" y="48117"/>
                </a:cubicBezTo>
                <a:lnTo>
                  <a:pt x="127267" y="1"/>
                </a:lnTo>
                <a:cubicBezTo>
                  <a:pt x="127125" y="1"/>
                  <a:pt x="126984" y="14"/>
                  <a:pt x="126851" y="14"/>
                </a:cubicBezTo>
                <a:cubicBezTo>
                  <a:pt x="126784" y="14"/>
                  <a:pt x="126720" y="11"/>
                  <a:pt x="12665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8"/>
          <p:cNvSpPr txBox="1">
            <a:spLocks noGrp="1"/>
          </p:cNvSpPr>
          <p:nvPr>
            <p:ph type="title"/>
          </p:nvPr>
        </p:nvSpPr>
        <p:spPr>
          <a:xfrm>
            <a:off x="952500" y="3533200"/>
            <a:ext cx="6636400" cy="26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266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6932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0FBA3-0D03-DB6A-F7A4-24B00FE36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93A8FB-08F0-4A74-A58C-1FCB670DA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58AAC-9446-B5F2-6DA2-90A34838E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DAC1-96A9-46BC-B2AE-3D7A56AB6017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06B3C-AEA2-4AD7-A0AC-E6696364E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D9B10-103F-6553-7995-565282028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DF7DF-C312-4C8E-A228-F0CD371A0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671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 rot="10800000" flipH="1">
            <a:off x="-19733" y="-1094512"/>
            <a:ext cx="12231431" cy="4627445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3456567" y="3429008"/>
            <a:ext cx="5393600" cy="9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6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2903200" y="4402200"/>
            <a:ext cx="6385600" cy="148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99648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lt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/>
          <p:nvPr/>
        </p:nvSpPr>
        <p:spPr>
          <a:xfrm>
            <a:off x="3777900" y="-26767"/>
            <a:ext cx="9811091" cy="3766309"/>
          </a:xfrm>
          <a:custGeom>
            <a:avLst/>
            <a:gdLst/>
            <a:ahLst/>
            <a:cxnLst/>
            <a:rect l="l" t="t" r="r" b="b"/>
            <a:pathLst>
              <a:path w="127268" h="49729" extrusionOk="0">
                <a:moveTo>
                  <a:pt x="2341" y="1"/>
                </a:moveTo>
                <a:cubicBezTo>
                  <a:pt x="2280" y="152"/>
                  <a:pt x="2219" y="274"/>
                  <a:pt x="2159" y="396"/>
                </a:cubicBezTo>
                <a:cubicBezTo>
                  <a:pt x="0" y="6536"/>
                  <a:pt x="122" y="12615"/>
                  <a:pt x="2858" y="18572"/>
                </a:cubicBezTo>
                <a:cubicBezTo>
                  <a:pt x="6019" y="25411"/>
                  <a:pt x="11460" y="29515"/>
                  <a:pt x="18815" y="30974"/>
                </a:cubicBezTo>
                <a:cubicBezTo>
                  <a:pt x="20487" y="31292"/>
                  <a:pt x="22205" y="31471"/>
                  <a:pt x="23909" y="31471"/>
                </a:cubicBezTo>
                <a:cubicBezTo>
                  <a:pt x="24157" y="31471"/>
                  <a:pt x="24404" y="31468"/>
                  <a:pt x="24651" y="31460"/>
                </a:cubicBezTo>
                <a:cubicBezTo>
                  <a:pt x="27205" y="31430"/>
                  <a:pt x="29758" y="31338"/>
                  <a:pt x="32341" y="31247"/>
                </a:cubicBezTo>
                <a:cubicBezTo>
                  <a:pt x="35427" y="31126"/>
                  <a:pt x="38512" y="31050"/>
                  <a:pt x="41601" y="31050"/>
                </a:cubicBezTo>
                <a:cubicBezTo>
                  <a:pt x="44690" y="31050"/>
                  <a:pt x="47783" y="31126"/>
                  <a:pt x="50883" y="31308"/>
                </a:cubicBezTo>
                <a:cubicBezTo>
                  <a:pt x="55685" y="31551"/>
                  <a:pt x="60458" y="32311"/>
                  <a:pt x="65078" y="33648"/>
                </a:cubicBezTo>
                <a:cubicBezTo>
                  <a:pt x="69029" y="34803"/>
                  <a:pt x="72889" y="36262"/>
                  <a:pt x="76658" y="37965"/>
                </a:cubicBezTo>
                <a:cubicBezTo>
                  <a:pt x="80276" y="39636"/>
                  <a:pt x="83862" y="41369"/>
                  <a:pt x="87449" y="43101"/>
                </a:cubicBezTo>
                <a:cubicBezTo>
                  <a:pt x="90640" y="44652"/>
                  <a:pt x="93954" y="46019"/>
                  <a:pt x="97328" y="47144"/>
                </a:cubicBezTo>
                <a:cubicBezTo>
                  <a:pt x="102539" y="48845"/>
                  <a:pt x="107973" y="49728"/>
                  <a:pt x="113451" y="49728"/>
                </a:cubicBezTo>
                <a:cubicBezTo>
                  <a:pt x="114044" y="49728"/>
                  <a:pt x="114637" y="49718"/>
                  <a:pt x="115231" y="49697"/>
                </a:cubicBezTo>
                <a:cubicBezTo>
                  <a:pt x="119273" y="49576"/>
                  <a:pt x="123316" y="49029"/>
                  <a:pt x="127267" y="48117"/>
                </a:cubicBezTo>
                <a:lnTo>
                  <a:pt x="127267" y="1"/>
                </a:lnTo>
                <a:cubicBezTo>
                  <a:pt x="127125" y="1"/>
                  <a:pt x="126984" y="14"/>
                  <a:pt x="126851" y="14"/>
                </a:cubicBezTo>
                <a:cubicBezTo>
                  <a:pt x="126784" y="14"/>
                  <a:pt x="126720" y="11"/>
                  <a:pt x="12665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10"/>
          <p:cNvSpPr/>
          <p:nvPr/>
        </p:nvSpPr>
        <p:spPr>
          <a:xfrm flipH="1">
            <a:off x="-133800" y="4751767"/>
            <a:ext cx="12812827" cy="4847401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2" name="Google Shape;72;p10"/>
          <p:cNvGrpSpPr/>
          <p:nvPr/>
        </p:nvGrpSpPr>
        <p:grpSpPr>
          <a:xfrm rot="6349653">
            <a:off x="11481842" y="-1245323"/>
            <a:ext cx="581405" cy="2865379"/>
            <a:chOff x="3896775" y="1880525"/>
            <a:chExt cx="320050" cy="1577325"/>
          </a:xfrm>
        </p:grpSpPr>
        <p:sp>
          <p:nvSpPr>
            <p:cNvPr id="73" name="Google Shape;73;p10"/>
            <p:cNvSpPr/>
            <p:nvPr/>
          </p:nvSpPr>
          <p:spPr>
            <a:xfrm>
              <a:off x="3896775" y="1880525"/>
              <a:ext cx="233500" cy="1470800"/>
            </a:xfrm>
            <a:custGeom>
              <a:avLst/>
              <a:gdLst/>
              <a:ahLst/>
              <a:cxnLst/>
              <a:rect l="l" t="t" r="r" b="b"/>
              <a:pathLst>
                <a:path w="9340" h="58832" extrusionOk="0">
                  <a:moveTo>
                    <a:pt x="3690" y="0"/>
                  </a:moveTo>
                  <a:cubicBezTo>
                    <a:pt x="2853" y="2568"/>
                    <a:pt x="1902" y="5079"/>
                    <a:pt x="1008" y="7609"/>
                  </a:cubicBezTo>
                  <a:cubicBezTo>
                    <a:pt x="0" y="15578"/>
                    <a:pt x="1218" y="23890"/>
                    <a:pt x="2910" y="31765"/>
                  </a:cubicBezTo>
                  <a:cubicBezTo>
                    <a:pt x="4851" y="40819"/>
                    <a:pt x="7038" y="49835"/>
                    <a:pt x="9225" y="58832"/>
                  </a:cubicBezTo>
                  <a:cubicBezTo>
                    <a:pt x="9225" y="56625"/>
                    <a:pt x="9301" y="54400"/>
                    <a:pt x="9301" y="52193"/>
                  </a:cubicBezTo>
                  <a:cubicBezTo>
                    <a:pt x="9340" y="45289"/>
                    <a:pt x="7761" y="39031"/>
                    <a:pt x="5649" y="32507"/>
                  </a:cubicBezTo>
                  <a:cubicBezTo>
                    <a:pt x="3595" y="26116"/>
                    <a:pt x="2245" y="19858"/>
                    <a:pt x="2359" y="13106"/>
                  </a:cubicBezTo>
                  <a:cubicBezTo>
                    <a:pt x="2435" y="8712"/>
                    <a:pt x="2968" y="4337"/>
                    <a:pt x="36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10"/>
            <p:cNvSpPr/>
            <p:nvPr/>
          </p:nvSpPr>
          <p:spPr>
            <a:xfrm>
              <a:off x="3972375" y="1908100"/>
              <a:ext cx="244450" cy="1549750"/>
            </a:xfrm>
            <a:custGeom>
              <a:avLst/>
              <a:gdLst/>
              <a:ahLst/>
              <a:cxnLst/>
              <a:rect l="l" t="t" r="r" b="b"/>
              <a:pathLst>
                <a:path w="9778" h="61990" extrusionOk="0">
                  <a:moveTo>
                    <a:pt x="1104" y="1"/>
                  </a:moveTo>
                  <a:cubicBezTo>
                    <a:pt x="476" y="4470"/>
                    <a:pt x="1" y="8940"/>
                    <a:pt x="39" y="13448"/>
                  </a:cubicBezTo>
                  <a:cubicBezTo>
                    <a:pt x="115" y="20239"/>
                    <a:pt x="1827" y="26477"/>
                    <a:pt x="3919" y="32887"/>
                  </a:cubicBezTo>
                  <a:cubicBezTo>
                    <a:pt x="5840" y="38765"/>
                    <a:pt x="7267" y="44414"/>
                    <a:pt x="7343" y="50653"/>
                  </a:cubicBezTo>
                  <a:cubicBezTo>
                    <a:pt x="7381" y="54457"/>
                    <a:pt x="7229" y="58242"/>
                    <a:pt x="7533" y="61989"/>
                  </a:cubicBezTo>
                  <a:cubicBezTo>
                    <a:pt x="7685" y="57805"/>
                    <a:pt x="8408" y="53601"/>
                    <a:pt x="8940" y="49436"/>
                  </a:cubicBezTo>
                  <a:cubicBezTo>
                    <a:pt x="9416" y="45631"/>
                    <a:pt x="9777" y="41770"/>
                    <a:pt x="9340" y="37947"/>
                  </a:cubicBezTo>
                  <a:cubicBezTo>
                    <a:pt x="8864" y="33838"/>
                    <a:pt x="7476" y="29901"/>
                    <a:pt x="6106" y="26021"/>
                  </a:cubicBezTo>
                  <a:cubicBezTo>
                    <a:pt x="3424" y="18489"/>
                    <a:pt x="1446" y="10976"/>
                    <a:pt x="1161" y="2949"/>
                  </a:cubicBezTo>
                  <a:cubicBezTo>
                    <a:pt x="1123" y="1960"/>
                    <a:pt x="1104" y="990"/>
                    <a:pt x="1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4960767" y="652543"/>
            <a:ext cx="6278800" cy="14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667" b="1">
                <a:latin typeface="Rubik"/>
                <a:ea typeface="Rubik"/>
                <a:cs typeface="Rubik"/>
                <a:sym typeface="Rubik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96087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lt2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/>
          <p:nvPr/>
        </p:nvSpPr>
        <p:spPr>
          <a:xfrm>
            <a:off x="34" y="-635200"/>
            <a:ext cx="12192236" cy="8128400"/>
          </a:xfrm>
          <a:custGeom>
            <a:avLst/>
            <a:gdLst/>
            <a:ahLst/>
            <a:cxnLst/>
            <a:rect l="l" t="t" r="r" b="b"/>
            <a:pathLst>
              <a:path w="285332" h="190227" extrusionOk="0">
                <a:moveTo>
                  <a:pt x="212805" y="0"/>
                </a:moveTo>
                <a:cubicBezTo>
                  <a:pt x="212254" y="190"/>
                  <a:pt x="211683" y="342"/>
                  <a:pt x="211112" y="476"/>
                </a:cubicBezTo>
                <a:cubicBezTo>
                  <a:pt x="211854" y="361"/>
                  <a:pt x="212577" y="209"/>
                  <a:pt x="213281" y="0"/>
                </a:cubicBezTo>
                <a:close/>
                <a:moveTo>
                  <a:pt x="21931" y="1731"/>
                </a:moveTo>
                <a:lnTo>
                  <a:pt x="21931" y="1731"/>
                </a:lnTo>
                <a:cubicBezTo>
                  <a:pt x="25769" y="2723"/>
                  <a:pt x="28999" y="4785"/>
                  <a:pt x="31821" y="7425"/>
                </a:cubicBezTo>
                <a:lnTo>
                  <a:pt x="31821" y="7425"/>
                </a:lnTo>
                <a:cubicBezTo>
                  <a:pt x="28854" y="4993"/>
                  <a:pt x="25521" y="3077"/>
                  <a:pt x="21931" y="1731"/>
                </a:cubicBezTo>
                <a:close/>
                <a:moveTo>
                  <a:pt x="231826" y="1541"/>
                </a:moveTo>
                <a:cubicBezTo>
                  <a:pt x="229106" y="4774"/>
                  <a:pt x="225568" y="7247"/>
                  <a:pt x="221593" y="8673"/>
                </a:cubicBezTo>
                <a:cubicBezTo>
                  <a:pt x="220990" y="8623"/>
                  <a:pt x="220388" y="8600"/>
                  <a:pt x="219785" y="8600"/>
                </a:cubicBezTo>
                <a:cubicBezTo>
                  <a:pt x="219247" y="8600"/>
                  <a:pt x="218708" y="8619"/>
                  <a:pt x="218169" y="8654"/>
                </a:cubicBezTo>
                <a:cubicBezTo>
                  <a:pt x="221574" y="7532"/>
                  <a:pt x="224845" y="6030"/>
                  <a:pt x="227908" y="4166"/>
                </a:cubicBezTo>
                <a:lnTo>
                  <a:pt x="227927" y="4166"/>
                </a:lnTo>
                <a:cubicBezTo>
                  <a:pt x="229277" y="3386"/>
                  <a:pt x="230571" y="2511"/>
                  <a:pt x="231826" y="1541"/>
                </a:cubicBezTo>
                <a:close/>
                <a:moveTo>
                  <a:pt x="233956" y="114"/>
                </a:moveTo>
                <a:lnTo>
                  <a:pt x="233956" y="114"/>
                </a:lnTo>
                <a:cubicBezTo>
                  <a:pt x="231826" y="4280"/>
                  <a:pt x="228155" y="7437"/>
                  <a:pt x="223742" y="8940"/>
                </a:cubicBezTo>
                <a:cubicBezTo>
                  <a:pt x="223381" y="8883"/>
                  <a:pt x="223038" y="8826"/>
                  <a:pt x="222677" y="8788"/>
                </a:cubicBezTo>
                <a:cubicBezTo>
                  <a:pt x="227223" y="7095"/>
                  <a:pt x="231160" y="4070"/>
                  <a:pt x="233956" y="114"/>
                </a:cubicBezTo>
                <a:close/>
                <a:moveTo>
                  <a:pt x="255241" y="7304"/>
                </a:moveTo>
                <a:lnTo>
                  <a:pt x="255241" y="7323"/>
                </a:lnTo>
                <a:cubicBezTo>
                  <a:pt x="255241" y="7779"/>
                  <a:pt x="255241" y="8236"/>
                  <a:pt x="255260" y="8712"/>
                </a:cubicBezTo>
                <a:cubicBezTo>
                  <a:pt x="255260" y="8788"/>
                  <a:pt x="255241" y="8883"/>
                  <a:pt x="255241" y="8959"/>
                </a:cubicBezTo>
                <a:cubicBezTo>
                  <a:pt x="255222" y="8407"/>
                  <a:pt x="255241" y="7856"/>
                  <a:pt x="255241" y="7304"/>
                </a:cubicBezTo>
                <a:close/>
                <a:moveTo>
                  <a:pt x="13847" y="7894"/>
                </a:moveTo>
                <a:lnTo>
                  <a:pt x="13847" y="7894"/>
                </a:lnTo>
                <a:cubicBezTo>
                  <a:pt x="13486" y="7970"/>
                  <a:pt x="13124" y="8046"/>
                  <a:pt x="12782" y="8122"/>
                </a:cubicBezTo>
                <a:lnTo>
                  <a:pt x="12725" y="8122"/>
                </a:lnTo>
                <a:cubicBezTo>
                  <a:pt x="10442" y="8255"/>
                  <a:pt x="8198" y="8597"/>
                  <a:pt x="5992" y="9149"/>
                </a:cubicBezTo>
                <a:cubicBezTo>
                  <a:pt x="8559" y="8445"/>
                  <a:pt x="11184" y="8027"/>
                  <a:pt x="13847" y="7894"/>
                </a:cubicBezTo>
                <a:close/>
                <a:moveTo>
                  <a:pt x="234888" y="190"/>
                </a:moveTo>
                <a:cubicBezTo>
                  <a:pt x="234413" y="1427"/>
                  <a:pt x="233804" y="2625"/>
                  <a:pt x="233062" y="3728"/>
                </a:cubicBezTo>
                <a:cubicBezTo>
                  <a:pt x="231407" y="6182"/>
                  <a:pt x="228726" y="9035"/>
                  <a:pt x="225606" y="9358"/>
                </a:cubicBezTo>
                <a:cubicBezTo>
                  <a:pt x="225245" y="9263"/>
                  <a:pt x="224864" y="9168"/>
                  <a:pt x="224503" y="9092"/>
                </a:cubicBezTo>
                <a:cubicBezTo>
                  <a:pt x="229011" y="7627"/>
                  <a:pt x="232739" y="4413"/>
                  <a:pt x="234888" y="190"/>
                </a:cubicBezTo>
                <a:close/>
                <a:moveTo>
                  <a:pt x="235383" y="951"/>
                </a:moveTo>
                <a:lnTo>
                  <a:pt x="235383" y="951"/>
                </a:lnTo>
                <a:cubicBezTo>
                  <a:pt x="234983" y="2606"/>
                  <a:pt x="234394" y="4185"/>
                  <a:pt x="233633" y="5687"/>
                </a:cubicBezTo>
                <a:cubicBezTo>
                  <a:pt x="232606" y="7722"/>
                  <a:pt x="230704" y="9967"/>
                  <a:pt x="228459" y="10271"/>
                </a:cubicBezTo>
                <a:cubicBezTo>
                  <a:pt x="227851" y="10024"/>
                  <a:pt x="227242" y="9815"/>
                  <a:pt x="226614" y="9625"/>
                </a:cubicBezTo>
                <a:cubicBezTo>
                  <a:pt x="229068" y="9111"/>
                  <a:pt x="231217" y="7171"/>
                  <a:pt x="232796" y="5231"/>
                </a:cubicBezTo>
                <a:cubicBezTo>
                  <a:pt x="233842" y="3937"/>
                  <a:pt x="234717" y="2492"/>
                  <a:pt x="235383" y="951"/>
                </a:cubicBezTo>
                <a:close/>
                <a:moveTo>
                  <a:pt x="236049" y="1217"/>
                </a:moveTo>
                <a:lnTo>
                  <a:pt x="236049" y="1217"/>
                </a:lnTo>
                <a:cubicBezTo>
                  <a:pt x="235839" y="2549"/>
                  <a:pt x="235497" y="3861"/>
                  <a:pt x="235059" y="5155"/>
                </a:cubicBezTo>
                <a:cubicBezTo>
                  <a:pt x="234356" y="7209"/>
                  <a:pt x="232549" y="10728"/>
                  <a:pt x="230152" y="11013"/>
                </a:cubicBezTo>
                <a:cubicBezTo>
                  <a:pt x="229810" y="10842"/>
                  <a:pt x="229448" y="10671"/>
                  <a:pt x="229087" y="10538"/>
                </a:cubicBezTo>
                <a:cubicBezTo>
                  <a:pt x="230514" y="10233"/>
                  <a:pt x="231864" y="9282"/>
                  <a:pt x="232834" y="8065"/>
                </a:cubicBezTo>
                <a:cubicBezTo>
                  <a:pt x="234356" y="6144"/>
                  <a:pt x="235421" y="3728"/>
                  <a:pt x="236049" y="1217"/>
                </a:cubicBezTo>
                <a:close/>
                <a:moveTo>
                  <a:pt x="225720" y="10671"/>
                </a:moveTo>
                <a:lnTo>
                  <a:pt x="225720" y="10671"/>
                </a:lnTo>
                <a:cubicBezTo>
                  <a:pt x="226196" y="10804"/>
                  <a:pt x="226671" y="10937"/>
                  <a:pt x="227128" y="11108"/>
                </a:cubicBezTo>
                <a:cubicBezTo>
                  <a:pt x="227318" y="11203"/>
                  <a:pt x="227508" y="11317"/>
                  <a:pt x="227679" y="11431"/>
                </a:cubicBezTo>
                <a:cubicBezTo>
                  <a:pt x="227052" y="11146"/>
                  <a:pt x="226386" y="10899"/>
                  <a:pt x="225720" y="10671"/>
                </a:cubicBezTo>
                <a:close/>
                <a:moveTo>
                  <a:pt x="236353" y="3100"/>
                </a:moveTo>
                <a:lnTo>
                  <a:pt x="236353" y="3100"/>
                </a:lnTo>
                <a:cubicBezTo>
                  <a:pt x="236277" y="3690"/>
                  <a:pt x="236182" y="4280"/>
                  <a:pt x="236049" y="4869"/>
                </a:cubicBezTo>
                <a:cubicBezTo>
                  <a:pt x="235763" y="6334"/>
                  <a:pt x="235383" y="7894"/>
                  <a:pt x="234622" y="9206"/>
                </a:cubicBezTo>
                <a:cubicBezTo>
                  <a:pt x="233937" y="10442"/>
                  <a:pt x="232682" y="11508"/>
                  <a:pt x="231350" y="11622"/>
                </a:cubicBezTo>
                <a:cubicBezTo>
                  <a:pt x="231084" y="11470"/>
                  <a:pt x="230837" y="11336"/>
                  <a:pt x="230590" y="11222"/>
                </a:cubicBezTo>
                <a:cubicBezTo>
                  <a:pt x="232016" y="10937"/>
                  <a:pt x="233367" y="9815"/>
                  <a:pt x="234166" y="8540"/>
                </a:cubicBezTo>
                <a:cubicBezTo>
                  <a:pt x="235193" y="6847"/>
                  <a:pt x="235915" y="5021"/>
                  <a:pt x="236353" y="3100"/>
                </a:cubicBezTo>
                <a:close/>
                <a:moveTo>
                  <a:pt x="12875" y="3091"/>
                </a:moveTo>
                <a:cubicBezTo>
                  <a:pt x="21252" y="3091"/>
                  <a:pt x="29307" y="6362"/>
                  <a:pt x="35341" y="12192"/>
                </a:cubicBezTo>
                <a:cubicBezTo>
                  <a:pt x="34941" y="11926"/>
                  <a:pt x="34523" y="11660"/>
                  <a:pt x="34104" y="11412"/>
                </a:cubicBezTo>
                <a:cubicBezTo>
                  <a:pt x="29863" y="7989"/>
                  <a:pt x="24841" y="5668"/>
                  <a:pt x="19496" y="4622"/>
                </a:cubicBezTo>
                <a:cubicBezTo>
                  <a:pt x="17640" y="4271"/>
                  <a:pt x="15801" y="4157"/>
                  <a:pt x="13965" y="4157"/>
                </a:cubicBezTo>
                <a:cubicBezTo>
                  <a:pt x="10627" y="4157"/>
                  <a:pt x="7299" y="4534"/>
                  <a:pt x="3899" y="4546"/>
                </a:cubicBezTo>
                <a:cubicBezTo>
                  <a:pt x="3728" y="4546"/>
                  <a:pt x="3538" y="4546"/>
                  <a:pt x="3367" y="4527"/>
                </a:cubicBezTo>
                <a:cubicBezTo>
                  <a:pt x="6239" y="3785"/>
                  <a:pt x="9111" y="3176"/>
                  <a:pt x="12097" y="3100"/>
                </a:cubicBezTo>
                <a:cubicBezTo>
                  <a:pt x="12357" y="3094"/>
                  <a:pt x="12616" y="3091"/>
                  <a:pt x="12875" y="3091"/>
                </a:cubicBezTo>
                <a:close/>
                <a:moveTo>
                  <a:pt x="233500" y="11279"/>
                </a:moveTo>
                <a:lnTo>
                  <a:pt x="233500" y="11279"/>
                </a:lnTo>
                <a:cubicBezTo>
                  <a:pt x="233348" y="11755"/>
                  <a:pt x="233272" y="12249"/>
                  <a:pt x="233272" y="12763"/>
                </a:cubicBezTo>
                <a:cubicBezTo>
                  <a:pt x="232872" y="12497"/>
                  <a:pt x="232473" y="12249"/>
                  <a:pt x="232073" y="12021"/>
                </a:cubicBezTo>
                <a:cubicBezTo>
                  <a:pt x="232587" y="11869"/>
                  <a:pt x="233081" y="11622"/>
                  <a:pt x="233500" y="11279"/>
                </a:cubicBezTo>
                <a:close/>
                <a:moveTo>
                  <a:pt x="234945" y="9777"/>
                </a:moveTo>
                <a:lnTo>
                  <a:pt x="234945" y="9777"/>
                </a:lnTo>
                <a:cubicBezTo>
                  <a:pt x="234508" y="11108"/>
                  <a:pt x="234470" y="12516"/>
                  <a:pt x="234812" y="13866"/>
                </a:cubicBezTo>
                <a:cubicBezTo>
                  <a:pt x="234470" y="13600"/>
                  <a:pt x="234127" y="13353"/>
                  <a:pt x="233766" y="13105"/>
                </a:cubicBezTo>
                <a:cubicBezTo>
                  <a:pt x="233709" y="12154"/>
                  <a:pt x="233937" y="11184"/>
                  <a:pt x="234470" y="10385"/>
                </a:cubicBezTo>
                <a:cubicBezTo>
                  <a:pt x="234641" y="10195"/>
                  <a:pt x="234793" y="9986"/>
                  <a:pt x="234945" y="9777"/>
                </a:cubicBezTo>
                <a:close/>
                <a:moveTo>
                  <a:pt x="18886" y="8083"/>
                </a:moveTo>
                <a:cubicBezTo>
                  <a:pt x="19192" y="8083"/>
                  <a:pt x="19497" y="8089"/>
                  <a:pt x="19801" y="8103"/>
                </a:cubicBezTo>
                <a:cubicBezTo>
                  <a:pt x="25507" y="8807"/>
                  <a:pt x="30985" y="10804"/>
                  <a:pt x="35797" y="13961"/>
                </a:cubicBezTo>
                <a:cubicBezTo>
                  <a:pt x="36140" y="14285"/>
                  <a:pt x="36444" y="14589"/>
                  <a:pt x="36767" y="14931"/>
                </a:cubicBezTo>
                <a:cubicBezTo>
                  <a:pt x="30966" y="10937"/>
                  <a:pt x="24214" y="8597"/>
                  <a:pt x="17214" y="8141"/>
                </a:cubicBezTo>
                <a:cubicBezTo>
                  <a:pt x="17767" y="8104"/>
                  <a:pt x="18327" y="8083"/>
                  <a:pt x="18886" y="8083"/>
                </a:cubicBezTo>
                <a:close/>
                <a:moveTo>
                  <a:pt x="235763" y="8540"/>
                </a:moveTo>
                <a:lnTo>
                  <a:pt x="235763" y="8540"/>
                </a:lnTo>
                <a:cubicBezTo>
                  <a:pt x="235535" y="10880"/>
                  <a:pt x="235649" y="13219"/>
                  <a:pt x="236486" y="15274"/>
                </a:cubicBezTo>
                <a:lnTo>
                  <a:pt x="236467" y="15274"/>
                </a:lnTo>
                <a:cubicBezTo>
                  <a:pt x="236201" y="15045"/>
                  <a:pt x="235934" y="14798"/>
                  <a:pt x="235668" y="14570"/>
                </a:cubicBezTo>
                <a:cubicBezTo>
                  <a:pt x="234964" y="12611"/>
                  <a:pt x="235002" y="10480"/>
                  <a:pt x="235763" y="8540"/>
                </a:cubicBezTo>
                <a:close/>
                <a:moveTo>
                  <a:pt x="128486" y="11850"/>
                </a:moveTo>
                <a:cubicBezTo>
                  <a:pt x="128315" y="12192"/>
                  <a:pt x="128124" y="12516"/>
                  <a:pt x="127972" y="12839"/>
                </a:cubicBezTo>
                <a:cubicBezTo>
                  <a:pt x="127497" y="13752"/>
                  <a:pt x="127059" y="14684"/>
                  <a:pt x="126679" y="15635"/>
                </a:cubicBezTo>
                <a:cubicBezTo>
                  <a:pt x="126793" y="15236"/>
                  <a:pt x="126945" y="14836"/>
                  <a:pt x="127097" y="14437"/>
                </a:cubicBezTo>
                <a:cubicBezTo>
                  <a:pt x="127516" y="13562"/>
                  <a:pt x="127991" y="12706"/>
                  <a:pt x="128486" y="11850"/>
                </a:cubicBezTo>
                <a:close/>
                <a:moveTo>
                  <a:pt x="201678" y="13296"/>
                </a:moveTo>
                <a:lnTo>
                  <a:pt x="201678" y="13296"/>
                </a:lnTo>
                <a:cubicBezTo>
                  <a:pt x="200803" y="14094"/>
                  <a:pt x="200023" y="15007"/>
                  <a:pt x="199395" y="16015"/>
                </a:cubicBezTo>
                <a:cubicBezTo>
                  <a:pt x="199662" y="15464"/>
                  <a:pt x="199928" y="14893"/>
                  <a:pt x="200175" y="14342"/>
                </a:cubicBezTo>
                <a:cubicBezTo>
                  <a:pt x="200670" y="13980"/>
                  <a:pt x="201164" y="13619"/>
                  <a:pt x="201678" y="13296"/>
                </a:cubicBezTo>
                <a:close/>
                <a:moveTo>
                  <a:pt x="59992" y="15464"/>
                </a:moveTo>
                <a:lnTo>
                  <a:pt x="59992" y="15464"/>
                </a:lnTo>
                <a:cubicBezTo>
                  <a:pt x="60106" y="15692"/>
                  <a:pt x="60201" y="15920"/>
                  <a:pt x="60315" y="16149"/>
                </a:cubicBezTo>
                <a:cubicBezTo>
                  <a:pt x="60239" y="16035"/>
                  <a:pt x="60163" y="15939"/>
                  <a:pt x="60068" y="15825"/>
                </a:cubicBezTo>
                <a:cubicBezTo>
                  <a:pt x="60049" y="15711"/>
                  <a:pt x="60030" y="15597"/>
                  <a:pt x="59992" y="15464"/>
                </a:cubicBezTo>
                <a:close/>
                <a:moveTo>
                  <a:pt x="141287" y="12116"/>
                </a:moveTo>
                <a:lnTo>
                  <a:pt x="141287" y="12116"/>
                </a:lnTo>
                <a:cubicBezTo>
                  <a:pt x="140887" y="14056"/>
                  <a:pt x="139879" y="15825"/>
                  <a:pt x="138434" y="17176"/>
                </a:cubicBezTo>
                <a:lnTo>
                  <a:pt x="138300" y="17271"/>
                </a:lnTo>
                <a:cubicBezTo>
                  <a:pt x="138529" y="17062"/>
                  <a:pt x="138738" y="16833"/>
                  <a:pt x="138928" y="16605"/>
                </a:cubicBezTo>
                <a:cubicBezTo>
                  <a:pt x="140031" y="15293"/>
                  <a:pt x="140830" y="13771"/>
                  <a:pt x="141287" y="12116"/>
                </a:cubicBezTo>
                <a:close/>
                <a:moveTo>
                  <a:pt x="133602" y="2473"/>
                </a:moveTo>
                <a:lnTo>
                  <a:pt x="133602" y="2473"/>
                </a:lnTo>
                <a:cubicBezTo>
                  <a:pt x="130787" y="7475"/>
                  <a:pt x="127002" y="12192"/>
                  <a:pt x="125290" y="17366"/>
                </a:cubicBezTo>
                <a:cubicBezTo>
                  <a:pt x="125918" y="13847"/>
                  <a:pt x="127516" y="10785"/>
                  <a:pt x="129646" y="7818"/>
                </a:cubicBezTo>
                <a:lnTo>
                  <a:pt x="129627" y="7818"/>
                </a:lnTo>
                <a:cubicBezTo>
                  <a:pt x="130882" y="6049"/>
                  <a:pt x="132290" y="4299"/>
                  <a:pt x="133602" y="2473"/>
                </a:cubicBezTo>
                <a:close/>
                <a:moveTo>
                  <a:pt x="221954" y="6657"/>
                </a:moveTo>
                <a:cubicBezTo>
                  <a:pt x="220052" y="7513"/>
                  <a:pt x="218093" y="8236"/>
                  <a:pt x="216096" y="8902"/>
                </a:cubicBezTo>
                <a:cubicBezTo>
                  <a:pt x="214289" y="9206"/>
                  <a:pt x="212539" y="9720"/>
                  <a:pt x="210865" y="10423"/>
                </a:cubicBezTo>
                <a:cubicBezTo>
                  <a:pt x="206756" y="10880"/>
                  <a:pt x="202971" y="12858"/>
                  <a:pt x="200270" y="15977"/>
                </a:cubicBezTo>
                <a:cubicBezTo>
                  <a:pt x="199795" y="16529"/>
                  <a:pt x="199376" y="17100"/>
                  <a:pt x="198996" y="17689"/>
                </a:cubicBezTo>
                <a:cubicBezTo>
                  <a:pt x="199300" y="17005"/>
                  <a:pt x="199662" y="16358"/>
                  <a:pt x="200080" y="15730"/>
                </a:cubicBezTo>
                <a:cubicBezTo>
                  <a:pt x="201887" y="13029"/>
                  <a:pt x="204664" y="11679"/>
                  <a:pt x="207727" y="10823"/>
                </a:cubicBezTo>
                <a:cubicBezTo>
                  <a:pt x="212539" y="9510"/>
                  <a:pt x="217389" y="8616"/>
                  <a:pt x="221954" y="6657"/>
                </a:cubicBezTo>
                <a:close/>
                <a:moveTo>
                  <a:pt x="60467" y="16757"/>
                </a:moveTo>
                <a:lnTo>
                  <a:pt x="60467" y="16757"/>
                </a:lnTo>
                <a:cubicBezTo>
                  <a:pt x="60600" y="16928"/>
                  <a:pt x="60734" y="17081"/>
                  <a:pt x="60848" y="17233"/>
                </a:cubicBezTo>
                <a:cubicBezTo>
                  <a:pt x="60981" y="17480"/>
                  <a:pt x="61114" y="17708"/>
                  <a:pt x="61247" y="17956"/>
                </a:cubicBezTo>
                <a:lnTo>
                  <a:pt x="60981" y="17651"/>
                </a:lnTo>
                <a:cubicBezTo>
                  <a:pt x="60981" y="17613"/>
                  <a:pt x="60962" y="17575"/>
                  <a:pt x="60943" y="17556"/>
                </a:cubicBezTo>
                <a:cubicBezTo>
                  <a:pt x="60791" y="17290"/>
                  <a:pt x="60619" y="17024"/>
                  <a:pt x="60467" y="16757"/>
                </a:cubicBezTo>
                <a:close/>
                <a:moveTo>
                  <a:pt x="236790" y="5079"/>
                </a:moveTo>
                <a:lnTo>
                  <a:pt x="236790" y="5079"/>
                </a:lnTo>
                <a:cubicBezTo>
                  <a:pt x="236828" y="9758"/>
                  <a:pt x="237951" y="14189"/>
                  <a:pt x="239529" y="18507"/>
                </a:cubicBezTo>
                <a:lnTo>
                  <a:pt x="239510" y="18526"/>
                </a:lnTo>
                <a:cubicBezTo>
                  <a:pt x="235953" y="14855"/>
                  <a:pt x="235877" y="9853"/>
                  <a:pt x="236790" y="5079"/>
                </a:cubicBezTo>
                <a:close/>
                <a:moveTo>
                  <a:pt x="41580" y="18526"/>
                </a:moveTo>
                <a:lnTo>
                  <a:pt x="41694" y="18640"/>
                </a:lnTo>
                <a:lnTo>
                  <a:pt x="41694" y="18640"/>
                </a:lnTo>
                <a:lnTo>
                  <a:pt x="41637" y="18602"/>
                </a:lnTo>
                <a:lnTo>
                  <a:pt x="41580" y="18526"/>
                </a:lnTo>
                <a:close/>
                <a:moveTo>
                  <a:pt x="140374" y="5801"/>
                </a:moveTo>
                <a:cubicBezTo>
                  <a:pt x="139936" y="9758"/>
                  <a:pt x="138966" y="13638"/>
                  <a:pt x="136037" y="16510"/>
                </a:cubicBezTo>
                <a:cubicBezTo>
                  <a:pt x="135086" y="17404"/>
                  <a:pt x="134078" y="18241"/>
                  <a:pt x="132994" y="18964"/>
                </a:cubicBezTo>
                <a:cubicBezTo>
                  <a:pt x="136208" y="14988"/>
                  <a:pt x="138795" y="10557"/>
                  <a:pt x="140374" y="5801"/>
                </a:cubicBezTo>
                <a:close/>
                <a:moveTo>
                  <a:pt x="142637" y="14703"/>
                </a:moveTo>
                <a:lnTo>
                  <a:pt x="142637" y="14703"/>
                </a:lnTo>
                <a:cubicBezTo>
                  <a:pt x="142618" y="15749"/>
                  <a:pt x="142295" y="16757"/>
                  <a:pt x="141705" y="17632"/>
                </a:cubicBezTo>
                <a:lnTo>
                  <a:pt x="141686" y="17632"/>
                </a:lnTo>
                <a:cubicBezTo>
                  <a:pt x="141135" y="18374"/>
                  <a:pt x="140393" y="18945"/>
                  <a:pt x="139518" y="19268"/>
                </a:cubicBezTo>
                <a:lnTo>
                  <a:pt x="139042" y="19268"/>
                </a:lnTo>
                <a:cubicBezTo>
                  <a:pt x="140792" y="18260"/>
                  <a:pt x="142067" y="16624"/>
                  <a:pt x="142637" y="14703"/>
                </a:cubicBezTo>
                <a:close/>
                <a:moveTo>
                  <a:pt x="143170" y="14608"/>
                </a:moveTo>
                <a:cubicBezTo>
                  <a:pt x="143303" y="14988"/>
                  <a:pt x="143474" y="15350"/>
                  <a:pt x="143645" y="15730"/>
                </a:cubicBezTo>
                <a:cubicBezTo>
                  <a:pt x="143474" y="17290"/>
                  <a:pt x="142656" y="18659"/>
                  <a:pt x="140792" y="19268"/>
                </a:cubicBezTo>
                <a:cubicBezTo>
                  <a:pt x="140735" y="19287"/>
                  <a:pt x="140697" y="19306"/>
                  <a:pt x="140659" y="19344"/>
                </a:cubicBezTo>
                <a:cubicBezTo>
                  <a:pt x="140545" y="19344"/>
                  <a:pt x="140450" y="19325"/>
                  <a:pt x="140336" y="19306"/>
                </a:cubicBezTo>
                <a:cubicBezTo>
                  <a:pt x="141020" y="18983"/>
                  <a:pt x="141610" y="18507"/>
                  <a:pt x="142067" y="17899"/>
                </a:cubicBezTo>
                <a:cubicBezTo>
                  <a:pt x="142751" y="16948"/>
                  <a:pt x="143132" y="15787"/>
                  <a:pt x="143170" y="14608"/>
                </a:cubicBezTo>
                <a:close/>
                <a:moveTo>
                  <a:pt x="142048" y="11279"/>
                </a:moveTo>
                <a:cubicBezTo>
                  <a:pt x="142181" y="11774"/>
                  <a:pt x="142333" y="12268"/>
                  <a:pt x="142504" y="12763"/>
                </a:cubicBezTo>
                <a:lnTo>
                  <a:pt x="142504" y="12782"/>
                </a:lnTo>
                <a:cubicBezTo>
                  <a:pt x="142504" y="12820"/>
                  <a:pt x="142504" y="12858"/>
                  <a:pt x="142523" y="12896"/>
                </a:cubicBezTo>
                <a:cubicBezTo>
                  <a:pt x="142485" y="14285"/>
                  <a:pt x="142029" y="15635"/>
                  <a:pt x="141192" y="16738"/>
                </a:cubicBezTo>
                <a:cubicBezTo>
                  <a:pt x="140107" y="18165"/>
                  <a:pt x="138510" y="19135"/>
                  <a:pt x="136741" y="19420"/>
                </a:cubicBezTo>
                <a:cubicBezTo>
                  <a:pt x="136551" y="19439"/>
                  <a:pt x="136360" y="19458"/>
                  <a:pt x="136170" y="19496"/>
                </a:cubicBezTo>
                <a:lnTo>
                  <a:pt x="135904" y="19534"/>
                </a:lnTo>
                <a:cubicBezTo>
                  <a:pt x="137330" y="18735"/>
                  <a:pt x="138700" y="17861"/>
                  <a:pt x="139746" y="16586"/>
                </a:cubicBezTo>
                <a:cubicBezTo>
                  <a:pt x="141020" y="15064"/>
                  <a:pt x="141800" y="13238"/>
                  <a:pt x="142048" y="11279"/>
                </a:cubicBezTo>
                <a:close/>
                <a:moveTo>
                  <a:pt x="144083" y="16681"/>
                </a:moveTo>
                <a:cubicBezTo>
                  <a:pt x="144235" y="16986"/>
                  <a:pt x="144387" y="17290"/>
                  <a:pt x="144539" y="17594"/>
                </a:cubicBezTo>
                <a:cubicBezTo>
                  <a:pt x="144292" y="18602"/>
                  <a:pt x="143493" y="19401"/>
                  <a:pt x="142485" y="19667"/>
                </a:cubicBezTo>
                <a:cubicBezTo>
                  <a:pt x="142257" y="19610"/>
                  <a:pt x="142029" y="19572"/>
                  <a:pt x="141800" y="19515"/>
                </a:cubicBezTo>
                <a:cubicBezTo>
                  <a:pt x="142904" y="18907"/>
                  <a:pt x="143721" y="17899"/>
                  <a:pt x="144083" y="16681"/>
                </a:cubicBezTo>
                <a:close/>
                <a:moveTo>
                  <a:pt x="144806" y="18089"/>
                </a:moveTo>
                <a:lnTo>
                  <a:pt x="145034" y="18469"/>
                </a:lnTo>
                <a:cubicBezTo>
                  <a:pt x="145015" y="19173"/>
                  <a:pt x="144577" y="19801"/>
                  <a:pt x="143950" y="20105"/>
                </a:cubicBezTo>
                <a:cubicBezTo>
                  <a:pt x="143721" y="20010"/>
                  <a:pt x="143512" y="19953"/>
                  <a:pt x="143284" y="19877"/>
                </a:cubicBezTo>
                <a:cubicBezTo>
                  <a:pt x="144007" y="19496"/>
                  <a:pt x="144558" y="18850"/>
                  <a:pt x="144806" y="18089"/>
                </a:cubicBezTo>
                <a:close/>
                <a:moveTo>
                  <a:pt x="145281" y="18888"/>
                </a:moveTo>
                <a:cubicBezTo>
                  <a:pt x="145395" y="19097"/>
                  <a:pt x="145528" y="19287"/>
                  <a:pt x="145662" y="19496"/>
                </a:cubicBezTo>
                <a:cubicBezTo>
                  <a:pt x="145547" y="19858"/>
                  <a:pt x="145281" y="20162"/>
                  <a:pt x="144920" y="20295"/>
                </a:cubicBezTo>
                <a:cubicBezTo>
                  <a:pt x="144863" y="20314"/>
                  <a:pt x="144806" y="20371"/>
                  <a:pt x="144806" y="20447"/>
                </a:cubicBezTo>
                <a:cubicBezTo>
                  <a:pt x="144691" y="20390"/>
                  <a:pt x="144596" y="20352"/>
                  <a:pt x="144482" y="20295"/>
                </a:cubicBezTo>
                <a:cubicBezTo>
                  <a:pt x="144901" y="19953"/>
                  <a:pt x="145205" y="19439"/>
                  <a:pt x="145281" y="18888"/>
                </a:cubicBezTo>
                <a:close/>
                <a:moveTo>
                  <a:pt x="192529" y="685"/>
                </a:moveTo>
                <a:lnTo>
                  <a:pt x="192529" y="685"/>
                </a:lnTo>
                <a:cubicBezTo>
                  <a:pt x="192187" y="2302"/>
                  <a:pt x="191635" y="3880"/>
                  <a:pt x="190874" y="5345"/>
                </a:cubicBezTo>
                <a:cubicBezTo>
                  <a:pt x="188801" y="9377"/>
                  <a:pt x="185244" y="12097"/>
                  <a:pt x="181896" y="15026"/>
                </a:cubicBezTo>
                <a:cubicBezTo>
                  <a:pt x="179823" y="16833"/>
                  <a:pt x="177864" y="18774"/>
                  <a:pt x="176038" y="20828"/>
                </a:cubicBezTo>
                <a:cubicBezTo>
                  <a:pt x="178111" y="18146"/>
                  <a:pt x="180356" y="15635"/>
                  <a:pt x="182771" y="13276"/>
                </a:cubicBezTo>
                <a:cubicBezTo>
                  <a:pt x="186480" y="9663"/>
                  <a:pt x="190570" y="5535"/>
                  <a:pt x="192529" y="685"/>
                </a:cubicBezTo>
                <a:close/>
                <a:moveTo>
                  <a:pt x="145871" y="19858"/>
                </a:moveTo>
                <a:cubicBezTo>
                  <a:pt x="146042" y="20067"/>
                  <a:pt x="146194" y="20295"/>
                  <a:pt x="146346" y="20523"/>
                </a:cubicBezTo>
                <a:cubicBezTo>
                  <a:pt x="146289" y="20695"/>
                  <a:pt x="146194" y="20847"/>
                  <a:pt x="146080" y="20980"/>
                </a:cubicBezTo>
                <a:cubicBezTo>
                  <a:pt x="145871" y="20904"/>
                  <a:pt x="145662" y="20828"/>
                  <a:pt x="145452" y="20752"/>
                </a:cubicBezTo>
                <a:cubicBezTo>
                  <a:pt x="145395" y="20714"/>
                  <a:pt x="145319" y="20676"/>
                  <a:pt x="145262" y="20657"/>
                </a:cubicBezTo>
                <a:cubicBezTo>
                  <a:pt x="145566" y="20485"/>
                  <a:pt x="145795" y="20200"/>
                  <a:pt x="145871" y="19858"/>
                </a:cubicBezTo>
                <a:close/>
                <a:moveTo>
                  <a:pt x="141097" y="6524"/>
                </a:moveTo>
                <a:lnTo>
                  <a:pt x="141097" y="6524"/>
                </a:lnTo>
                <a:cubicBezTo>
                  <a:pt x="141154" y="10461"/>
                  <a:pt x="140431" y="14304"/>
                  <a:pt x="137311" y="17138"/>
                </a:cubicBezTo>
                <a:cubicBezTo>
                  <a:pt x="135485" y="18793"/>
                  <a:pt x="133317" y="19915"/>
                  <a:pt x="131187" y="21132"/>
                </a:cubicBezTo>
                <a:cubicBezTo>
                  <a:pt x="133450" y="19496"/>
                  <a:pt x="135923" y="18051"/>
                  <a:pt x="137673" y="15825"/>
                </a:cubicBezTo>
                <a:cubicBezTo>
                  <a:pt x="139765" y="13162"/>
                  <a:pt x="140659" y="9872"/>
                  <a:pt x="141097" y="6524"/>
                </a:cubicBezTo>
                <a:close/>
                <a:moveTo>
                  <a:pt x="138262" y="818"/>
                </a:moveTo>
                <a:lnTo>
                  <a:pt x="138262" y="818"/>
                </a:lnTo>
                <a:cubicBezTo>
                  <a:pt x="136912" y="5041"/>
                  <a:pt x="134896" y="9016"/>
                  <a:pt x="132290" y="12592"/>
                </a:cubicBezTo>
                <a:cubicBezTo>
                  <a:pt x="130331" y="15312"/>
                  <a:pt x="128162" y="18127"/>
                  <a:pt x="126660" y="21170"/>
                </a:cubicBezTo>
                <a:cubicBezTo>
                  <a:pt x="128200" y="17119"/>
                  <a:pt x="130977" y="13353"/>
                  <a:pt x="133279" y="9834"/>
                </a:cubicBezTo>
                <a:cubicBezTo>
                  <a:pt x="135162" y="6981"/>
                  <a:pt x="136931" y="3975"/>
                  <a:pt x="138262" y="818"/>
                </a:cubicBezTo>
                <a:close/>
                <a:moveTo>
                  <a:pt x="78841" y="20619"/>
                </a:moveTo>
                <a:lnTo>
                  <a:pt x="78841" y="20619"/>
                </a:lnTo>
                <a:cubicBezTo>
                  <a:pt x="78822" y="20828"/>
                  <a:pt x="78803" y="21018"/>
                  <a:pt x="78784" y="21227"/>
                </a:cubicBezTo>
                <a:cubicBezTo>
                  <a:pt x="78765" y="21151"/>
                  <a:pt x="78746" y="21056"/>
                  <a:pt x="78746" y="20980"/>
                </a:cubicBezTo>
                <a:cubicBezTo>
                  <a:pt x="78765" y="20866"/>
                  <a:pt x="78803" y="20752"/>
                  <a:pt x="78822" y="20638"/>
                </a:cubicBezTo>
                <a:lnTo>
                  <a:pt x="78841" y="20619"/>
                </a:lnTo>
                <a:close/>
                <a:moveTo>
                  <a:pt x="146582" y="20876"/>
                </a:moveTo>
                <a:cubicBezTo>
                  <a:pt x="146694" y="21025"/>
                  <a:pt x="146805" y="21173"/>
                  <a:pt x="146917" y="21322"/>
                </a:cubicBezTo>
                <a:cubicBezTo>
                  <a:pt x="146765" y="21246"/>
                  <a:pt x="146613" y="21189"/>
                  <a:pt x="146460" y="21132"/>
                </a:cubicBezTo>
                <a:cubicBezTo>
                  <a:pt x="146512" y="21047"/>
                  <a:pt x="146548" y="20961"/>
                  <a:pt x="146582" y="20876"/>
                </a:cubicBezTo>
                <a:close/>
                <a:moveTo>
                  <a:pt x="41294" y="476"/>
                </a:moveTo>
                <a:cubicBezTo>
                  <a:pt x="43120" y="3804"/>
                  <a:pt x="45403" y="6866"/>
                  <a:pt x="48047" y="9586"/>
                </a:cubicBezTo>
                <a:cubicBezTo>
                  <a:pt x="52250" y="13961"/>
                  <a:pt x="56967" y="17861"/>
                  <a:pt x="61532" y="21836"/>
                </a:cubicBezTo>
                <a:cubicBezTo>
                  <a:pt x="57177" y="18735"/>
                  <a:pt x="52764" y="15692"/>
                  <a:pt x="48960" y="11926"/>
                </a:cubicBezTo>
                <a:cubicBezTo>
                  <a:pt x="45650" y="8673"/>
                  <a:pt x="43044" y="4774"/>
                  <a:pt x="41294" y="476"/>
                </a:cubicBezTo>
                <a:close/>
                <a:moveTo>
                  <a:pt x="206110" y="13124"/>
                </a:moveTo>
                <a:cubicBezTo>
                  <a:pt x="203028" y="15312"/>
                  <a:pt x="200480" y="18146"/>
                  <a:pt x="198654" y="21455"/>
                </a:cubicBezTo>
                <a:lnTo>
                  <a:pt x="198425" y="21893"/>
                </a:lnTo>
                <a:cubicBezTo>
                  <a:pt x="198844" y="20676"/>
                  <a:pt x="199395" y="19515"/>
                  <a:pt x="200080" y="18412"/>
                </a:cubicBezTo>
                <a:cubicBezTo>
                  <a:pt x="201564" y="16130"/>
                  <a:pt x="203637" y="14285"/>
                  <a:pt x="206110" y="13124"/>
                </a:cubicBezTo>
                <a:close/>
                <a:moveTo>
                  <a:pt x="139632" y="3937"/>
                </a:moveTo>
                <a:lnTo>
                  <a:pt x="139632" y="3937"/>
                </a:lnTo>
                <a:cubicBezTo>
                  <a:pt x="139099" y="6657"/>
                  <a:pt x="138205" y="9282"/>
                  <a:pt x="136969" y="11755"/>
                </a:cubicBezTo>
                <a:cubicBezTo>
                  <a:pt x="136474" y="12649"/>
                  <a:pt x="135961" y="13543"/>
                  <a:pt x="135390" y="14399"/>
                </a:cubicBezTo>
                <a:cubicBezTo>
                  <a:pt x="133412" y="17214"/>
                  <a:pt x="130711" y="19553"/>
                  <a:pt x="128638" y="22254"/>
                </a:cubicBezTo>
                <a:cubicBezTo>
                  <a:pt x="128162" y="22673"/>
                  <a:pt x="127725" y="23110"/>
                  <a:pt x="127306" y="23605"/>
                </a:cubicBezTo>
                <a:cubicBezTo>
                  <a:pt x="127478" y="23205"/>
                  <a:pt x="127649" y="22806"/>
                  <a:pt x="127839" y="22425"/>
                </a:cubicBezTo>
                <a:cubicBezTo>
                  <a:pt x="130160" y="18412"/>
                  <a:pt x="133812" y="14912"/>
                  <a:pt x="136170" y="11051"/>
                </a:cubicBezTo>
                <a:cubicBezTo>
                  <a:pt x="136227" y="10956"/>
                  <a:pt x="136284" y="10861"/>
                  <a:pt x="136341" y="10766"/>
                </a:cubicBezTo>
                <a:cubicBezTo>
                  <a:pt x="136474" y="10557"/>
                  <a:pt x="136627" y="10328"/>
                  <a:pt x="136760" y="10119"/>
                </a:cubicBezTo>
                <a:cubicBezTo>
                  <a:pt x="137958" y="8179"/>
                  <a:pt x="138928" y="6106"/>
                  <a:pt x="139632" y="3937"/>
                </a:cubicBezTo>
                <a:close/>
                <a:moveTo>
                  <a:pt x="78081" y="23548"/>
                </a:moveTo>
                <a:cubicBezTo>
                  <a:pt x="78100" y="23852"/>
                  <a:pt x="78119" y="24175"/>
                  <a:pt x="78138" y="24499"/>
                </a:cubicBezTo>
                <a:cubicBezTo>
                  <a:pt x="78119" y="24271"/>
                  <a:pt x="78081" y="24042"/>
                  <a:pt x="78042" y="23814"/>
                </a:cubicBezTo>
                <a:cubicBezTo>
                  <a:pt x="78062" y="23719"/>
                  <a:pt x="78062" y="23624"/>
                  <a:pt x="78081" y="23548"/>
                </a:cubicBezTo>
                <a:close/>
                <a:moveTo>
                  <a:pt x="218949" y="24423"/>
                </a:moveTo>
                <a:cubicBezTo>
                  <a:pt x="218930" y="24442"/>
                  <a:pt x="218911" y="24480"/>
                  <a:pt x="218911" y="24518"/>
                </a:cubicBezTo>
                <a:cubicBezTo>
                  <a:pt x="218702" y="24480"/>
                  <a:pt x="218511" y="24461"/>
                  <a:pt x="218302" y="24461"/>
                </a:cubicBezTo>
                <a:cubicBezTo>
                  <a:pt x="218511" y="24442"/>
                  <a:pt x="218721" y="24423"/>
                  <a:pt x="218949" y="24423"/>
                </a:cubicBezTo>
                <a:close/>
                <a:moveTo>
                  <a:pt x="216047" y="15475"/>
                </a:moveTo>
                <a:cubicBezTo>
                  <a:pt x="218932" y="15475"/>
                  <a:pt x="221624" y="16953"/>
                  <a:pt x="223704" y="18869"/>
                </a:cubicBezTo>
                <a:cubicBezTo>
                  <a:pt x="225777" y="20828"/>
                  <a:pt x="227584" y="23072"/>
                  <a:pt x="229049" y="25526"/>
                </a:cubicBezTo>
                <a:cubicBezTo>
                  <a:pt x="225509" y="21133"/>
                  <a:pt x="220254" y="17644"/>
                  <a:pt x="214708" y="17644"/>
                </a:cubicBezTo>
                <a:cubicBezTo>
                  <a:pt x="214562" y="17644"/>
                  <a:pt x="214416" y="17646"/>
                  <a:pt x="214270" y="17651"/>
                </a:cubicBezTo>
                <a:cubicBezTo>
                  <a:pt x="210351" y="17784"/>
                  <a:pt x="207555" y="20371"/>
                  <a:pt x="205520" y="23700"/>
                </a:cubicBezTo>
                <a:cubicBezTo>
                  <a:pt x="206395" y="22159"/>
                  <a:pt x="207422" y="20714"/>
                  <a:pt x="208602" y="19382"/>
                </a:cubicBezTo>
                <a:cubicBezTo>
                  <a:pt x="210447" y="17328"/>
                  <a:pt x="212824" y="15616"/>
                  <a:pt x="215677" y="15483"/>
                </a:cubicBezTo>
                <a:cubicBezTo>
                  <a:pt x="215801" y="15477"/>
                  <a:pt x="215924" y="15475"/>
                  <a:pt x="216047" y="15475"/>
                </a:cubicBezTo>
                <a:close/>
                <a:moveTo>
                  <a:pt x="227014" y="12040"/>
                </a:moveTo>
                <a:cubicBezTo>
                  <a:pt x="228041" y="12459"/>
                  <a:pt x="229049" y="12953"/>
                  <a:pt x="229981" y="13562"/>
                </a:cubicBezTo>
                <a:cubicBezTo>
                  <a:pt x="234242" y="16263"/>
                  <a:pt x="236581" y="20714"/>
                  <a:pt x="237741" y="25526"/>
                </a:cubicBezTo>
                <a:lnTo>
                  <a:pt x="237741" y="25545"/>
                </a:lnTo>
                <a:cubicBezTo>
                  <a:pt x="236752" y="22616"/>
                  <a:pt x="235288" y="19877"/>
                  <a:pt x="233386" y="17442"/>
                </a:cubicBezTo>
                <a:cubicBezTo>
                  <a:pt x="231655" y="15217"/>
                  <a:pt x="229486" y="13391"/>
                  <a:pt x="227014" y="12040"/>
                </a:cubicBezTo>
                <a:close/>
                <a:moveTo>
                  <a:pt x="214691" y="18524"/>
                </a:moveTo>
                <a:cubicBezTo>
                  <a:pt x="214753" y="18524"/>
                  <a:pt x="214816" y="18525"/>
                  <a:pt x="214878" y="18526"/>
                </a:cubicBezTo>
                <a:cubicBezTo>
                  <a:pt x="220356" y="18659"/>
                  <a:pt x="225454" y="22197"/>
                  <a:pt x="228783" y="26572"/>
                </a:cubicBezTo>
                <a:lnTo>
                  <a:pt x="228764" y="26572"/>
                </a:lnTo>
                <a:cubicBezTo>
                  <a:pt x="228193" y="25925"/>
                  <a:pt x="227584" y="25317"/>
                  <a:pt x="226957" y="24746"/>
                </a:cubicBezTo>
                <a:cubicBezTo>
                  <a:pt x="223855" y="21970"/>
                  <a:pt x="219780" y="20328"/>
                  <a:pt x="215680" y="20328"/>
                </a:cubicBezTo>
                <a:cubicBezTo>
                  <a:pt x="213796" y="20328"/>
                  <a:pt x="211907" y="20675"/>
                  <a:pt x="210104" y="21417"/>
                </a:cubicBezTo>
                <a:cubicBezTo>
                  <a:pt x="208868" y="21912"/>
                  <a:pt x="207727" y="22597"/>
                  <a:pt x="206718" y="23453"/>
                </a:cubicBezTo>
                <a:cubicBezTo>
                  <a:pt x="208643" y="20612"/>
                  <a:pt x="211192" y="18524"/>
                  <a:pt x="214691" y="18524"/>
                </a:cubicBezTo>
                <a:close/>
                <a:moveTo>
                  <a:pt x="68741" y="15958"/>
                </a:moveTo>
                <a:lnTo>
                  <a:pt x="68741" y="15958"/>
                </a:lnTo>
                <a:cubicBezTo>
                  <a:pt x="69825" y="17404"/>
                  <a:pt x="70948" y="18831"/>
                  <a:pt x="71956" y="20314"/>
                </a:cubicBezTo>
                <a:cubicBezTo>
                  <a:pt x="73306" y="22311"/>
                  <a:pt x="74486" y="24423"/>
                  <a:pt x="75513" y="26591"/>
                </a:cubicBezTo>
                <a:cubicBezTo>
                  <a:pt x="73401" y="22996"/>
                  <a:pt x="70891" y="19534"/>
                  <a:pt x="68741" y="15958"/>
                </a:cubicBezTo>
                <a:close/>
                <a:moveTo>
                  <a:pt x="185263" y="24518"/>
                </a:moveTo>
                <a:cubicBezTo>
                  <a:pt x="184179" y="25374"/>
                  <a:pt x="183057" y="26173"/>
                  <a:pt x="181915" y="26971"/>
                </a:cubicBezTo>
                <a:cubicBezTo>
                  <a:pt x="183057" y="26173"/>
                  <a:pt x="184179" y="25355"/>
                  <a:pt x="185263" y="24518"/>
                </a:cubicBezTo>
                <a:close/>
                <a:moveTo>
                  <a:pt x="133411" y="25778"/>
                </a:moveTo>
                <a:cubicBezTo>
                  <a:pt x="133905" y="25778"/>
                  <a:pt x="134403" y="25833"/>
                  <a:pt x="134896" y="25944"/>
                </a:cubicBezTo>
                <a:cubicBezTo>
                  <a:pt x="135980" y="26211"/>
                  <a:pt x="136988" y="26705"/>
                  <a:pt x="137844" y="27409"/>
                </a:cubicBezTo>
                <a:cubicBezTo>
                  <a:pt x="136537" y="26478"/>
                  <a:pt x="135002" y="26011"/>
                  <a:pt x="133467" y="26011"/>
                </a:cubicBezTo>
                <a:cubicBezTo>
                  <a:pt x="132053" y="26011"/>
                  <a:pt x="130639" y="26407"/>
                  <a:pt x="129399" y="27200"/>
                </a:cubicBezTo>
                <a:lnTo>
                  <a:pt x="129380" y="27219"/>
                </a:lnTo>
                <a:cubicBezTo>
                  <a:pt x="129304" y="27238"/>
                  <a:pt x="129247" y="27276"/>
                  <a:pt x="129170" y="27295"/>
                </a:cubicBezTo>
                <a:cubicBezTo>
                  <a:pt x="130378" y="26303"/>
                  <a:pt x="131879" y="25778"/>
                  <a:pt x="133411" y="25778"/>
                </a:cubicBezTo>
                <a:close/>
                <a:moveTo>
                  <a:pt x="122627" y="14969"/>
                </a:moveTo>
                <a:lnTo>
                  <a:pt x="122627" y="14969"/>
                </a:lnTo>
                <a:cubicBezTo>
                  <a:pt x="122057" y="19135"/>
                  <a:pt x="122304" y="23358"/>
                  <a:pt x="123331" y="27428"/>
                </a:cubicBezTo>
                <a:cubicBezTo>
                  <a:pt x="122095" y="23396"/>
                  <a:pt x="121847" y="19116"/>
                  <a:pt x="122627" y="14969"/>
                </a:cubicBezTo>
                <a:close/>
                <a:moveTo>
                  <a:pt x="170027" y="27770"/>
                </a:moveTo>
                <a:lnTo>
                  <a:pt x="170027" y="27770"/>
                </a:lnTo>
                <a:cubicBezTo>
                  <a:pt x="169951" y="27999"/>
                  <a:pt x="169856" y="28246"/>
                  <a:pt x="169780" y="28474"/>
                </a:cubicBezTo>
                <a:lnTo>
                  <a:pt x="169704" y="28474"/>
                </a:lnTo>
                <a:cubicBezTo>
                  <a:pt x="169818" y="28246"/>
                  <a:pt x="169913" y="27999"/>
                  <a:pt x="170027" y="27770"/>
                </a:cubicBezTo>
                <a:close/>
                <a:moveTo>
                  <a:pt x="154773" y="12611"/>
                </a:moveTo>
                <a:lnTo>
                  <a:pt x="154773" y="12611"/>
                </a:lnTo>
                <a:cubicBezTo>
                  <a:pt x="157416" y="17518"/>
                  <a:pt x="160631" y="22235"/>
                  <a:pt x="161278" y="27675"/>
                </a:cubicBezTo>
                <a:cubicBezTo>
                  <a:pt x="161335" y="28113"/>
                  <a:pt x="161354" y="28569"/>
                  <a:pt x="161373" y="29026"/>
                </a:cubicBezTo>
                <a:cubicBezTo>
                  <a:pt x="160022" y="23319"/>
                  <a:pt x="157169" y="18013"/>
                  <a:pt x="154773" y="12611"/>
                </a:cubicBezTo>
                <a:close/>
                <a:moveTo>
                  <a:pt x="215665" y="20927"/>
                </a:moveTo>
                <a:cubicBezTo>
                  <a:pt x="220718" y="20927"/>
                  <a:pt x="225554" y="23596"/>
                  <a:pt x="228802" y="27580"/>
                </a:cubicBezTo>
                <a:cubicBezTo>
                  <a:pt x="228535" y="27352"/>
                  <a:pt x="228269" y="27143"/>
                  <a:pt x="228003" y="26933"/>
                </a:cubicBezTo>
                <a:cubicBezTo>
                  <a:pt x="225266" y="23705"/>
                  <a:pt x="221301" y="22209"/>
                  <a:pt x="217276" y="22209"/>
                </a:cubicBezTo>
                <a:cubicBezTo>
                  <a:pt x="212266" y="22209"/>
                  <a:pt x="207161" y="24526"/>
                  <a:pt x="204208" y="28702"/>
                </a:cubicBezTo>
                <a:cubicBezTo>
                  <a:pt x="204094" y="28835"/>
                  <a:pt x="204017" y="28988"/>
                  <a:pt x="203922" y="29140"/>
                </a:cubicBezTo>
                <a:cubicBezTo>
                  <a:pt x="204379" y="27903"/>
                  <a:pt x="204892" y="26724"/>
                  <a:pt x="205482" y="25564"/>
                </a:cubicBezTo>
                <a:cubicBezTo>
                  <a:pt x="206890" y="23833"/>
                  <a:pt x="208735" y="22521"/>
                  <a:pt x="210827" y="21779"/>
                </a:cubicBezTo>
                <a:cubicBezTo>
                  <a:pt x="212432" y="21196"/>
                  <a:pt x="214060" y="20927"/>
                  <a:pt x="215665" y="20927"/>
                </a:cubicBezTo>
                <a:close/>
                <a:moveTo>
                  <a:pt x="196105" y="28931"/>
                </a:moveTo>
                <a:cubicBezTo>
                  <a:pt x="196105" y="28988"/>
                  <a:pt x="196086" y="29064"/>
                  <a:pt x="196067" y="29140"/>
                </a:cubicBezTo>
                <a:lnTo>
                  <a:pt x="196010" y="29159"/>
                </a:lnTo>
                <a:lnTo>
                  <a:pt x="196105" y="28931"/>
                </a:lnTo>
                <a:close/>
                <a:moveTo>
                  <a:pt x="61456" y="18697"/>
                </a:moveTo>
                <a:lnTo>
                  <a:pt x="61456" y="18697"/>
                </a:lnTo>
                <a:cubicBezTo>
                  <a:pt x="61780" y="19097"/>
                  <a:pt x="62122" y="19496"/>
                  <a:pt x="62445" y="19915"/>
                </a:cubicBezTo>
                <a:cubicBezTo>
                  <a:pt x="64176" y="22425"/>
                  <a:pt x="66173" y="24708"/>
                  <a:pt x="68456" y="26743"/>
                </a:cubicBezTo>
                <a:cubicBezTo>
                  <a:pt x="69350" y="27561"/>
                  <a:pt x="70282" y="28398"/>
                  <a:pt x="71214" y="29235"/>
                </a:cubicBezTo>
                <a:cubicBezTo>
                  <a:pt x="67372" y="26230"/>
                  <a:pt x="63891" y="22768"/>
                  <a:pt x="61456" y="18697"/>
                </a:cubicBezTo>
                <a:close/>
                <a:moveTo>
                  <a:pt x="34382" y="19629"/>
                </a:moveTo>
                <a:cubicBezTo>
                  <a:pt x="36335" y="19629"/>
                  <a:pt x="38286" y="19824"/>
                  <a:pt x="40210" y="20219"/>
                </a:cubicBezTo>
                <a:cubicBezTo>
                  <a:pt x="41408" y="20466"/>
                  <a:pt x="42588" y="20809"/>
                  <a:pt x="43729" y="21246"/>
                </a:cubicBezTo>
                <a:cubicBezTo>
                  <a:pt x="44775" y="21646"/>
                  <a:pt x="45783" y="22235"/>
                  <a:pt x="46829" y="22616"/>
                </a:cubicBezTo>
                <a:cubicBezTo>
                  <a:pt x="47248" y="22939"/>
                  <a:pt x="47685" y="23243"/>
                  <a:pt x="48123" y="23529"/>
                </a:cubicBezTo>
                <a:cubicBezTo>
                  <a:pt x="43718" y="21943"/>
                  <a:pt x="39098" y="21143"/>
                  <a:pt x="34467" y="21143"/>
                </a:cubicBezTo>
                <a:cubicBezTo>
                  <a:pt x="31820" y="21143"/>
                  <a:pt x="29169" y="21405"/>
                  <a:pt x="26553" y="21931"/>
                </a:cubicBezTo>
                <a:cubicBezTo>
                  <a:pt x="18945" y="23453"/>
                  <a:pt x="12059" y="27238"/>
                  <a:pt x="4717" y="29444"/>
                </a:cubicBezTo>
                <a:cubicBezTo>
                  <a:pt x="7932" y="27903"/>
                  <a:pt x="11108" y="26306"/>
                  <a:pt x="14266" y="24860"/>
                </a:cubicBezTo>
                <a:cubicBezTo>
                  <a:pt x="19820" y="22349"/>
                  <a:pt x="25659" y="20200"/>
                  <a:pt x="31784" y="19744"/>
                </a:cubicBezTo>
                <a:cubicBezTo>
                  <a:pt x="32649" y="19668"/>
                  <a:pt x="33516" y="19629"/>
                  <a:pt x="34382" y="19629"/>
                </a:cubicBezTo>
                <a:close/>
                <a:moveTo>
                  <a:pt x="209134" y="11260"/>
                </a:moveTo>
                <a:lnTo>
                  <a:pt x="209134" y="11260"/>
                </a:lnTo>
                <a:cubicBezTo>
                  <a:pt x="208754" y="11451"/>
                  <a:pt x="208392" y="11660"/>
                  <a:pt x="208050" y="11869"/>
                </a:cubicBezTo>
                <a:cubicBezTo>
                  <a:pt x="205121" y="12744"/>
                  <a:pt x="202534" y="14475"/>
                  <a:pt x="200632" y="16852"/>
                </a:cubicBezTo>
                <a:cubicBezTo>
                  <a:pt x="197741" y="20447"/>
                  <a:pt x="197246" y="25107"/>
                  <a:pt x="195705" y="29330"/>
                </a:cubicBezTo>
                <a:cubicBezTo>
                  <a:pt x="195401" y="29482"/>
                  <a:pt x="195097" y="29653"/>
                  <a:pt x="194792" y="29806"/>
                </a:cubicBezTo>
                <a:cubicBezTo>
                  <a:pt x="197398" y="26439"/>
                  <a:pt x="197094" y="21532"/>
                  <a:pt x="199472" y="17937"/>
                </a:cubicBezTo>
                <a:cubicBezTo>
                  <a:pt x="201735" y="14551"/>
                  <a:pt x="205178" y="12173"/>
                  <a:pt x="209134" y="11260"/>
                </a:cubicBezTo>
                <a:close/>
                <a:moveTo>
                  <a:pt x="196599" y="3557"/>
                </a:moveTo>
                <a:lnTo>
                  <a:pt x="196599" y="3557"/>
                </a:lnTo>
                <a:cubicBezTo>
                  <a:pt x="196181" y="5079"/>
                  <a:pt x="195667" y="6562"/>
                  <a:pt x="195059" y="8027"/>
                </a:cubicBezTo>
                <a:cubicBezTo>
                  <a:pt x="193023" y="12801"/>
                  <a:pt x="189980" y="16814"/>
                  <a:pt x="186119" y="20276"/>
                </a:cubicBezTo>
                <a:cubicBezTo>
                  <a:pt x="182105" y="23852"/>
                  <a:pt x="177540" y="26857"/>
                  <a:pt x="173375" y="30262"/>
                </a:cubicBezTo>
                <a:cubicBezTo>
                  <a:pt x="179328" y="24727"/>
                  <a:pt x="185986" y="19744"/>
                  <a:pt x="191102" y="13429"/>
                </a:cubicBezTo>
                <a:cubicBezTo>
                  <a:pt x="193423" y="10576"/>
                  <a:pt x="195439" y="7152"/>
                  <a:pt x="196599" y="3557"/>
                </a:cubicBezTo>
                <a:close/>
                <a:moveTo>
                  <a:pt x="195781" y="26933"/>
                </a:moveTo>
                <a:lnTo>
                  <a:pt x="195781" y="26933"/>
                </a:lnTo>
                <a:cubicBezTo>
                  <a:pt x="195420" y="28094"/>
                  <a:pt x="194868" y="29197"/>
                  <a:pt x="194146" y="30167"/>
                </a:cubicBezTo>
                <a:cubicBezTo>
                  <a:pt x="194070" y="30224"/>
                  <a:pt x="193994" y="30262"/>
                  <a:pt x="193917" y="30319"/>
                </a:cubicBezTo>
                <a:lnTo>
                  <a:pt x="193917" y="30300"/>
                </a:lnTo>
                <a:cubicBezTo>
                  <a:pt x="194678" y="29254"/>
                  <a:pt x="195306" y="28132"/>
                  <a:pt x="195781" y="26933"/>
                </a:cubicBezTo>
                <a:close/>
                <a:moveTo>
                  <a:pt x="231503" y="30395"/>
                </a:moveTo>
                <a:lnTo>
                  <a:pt x="231636" y="30738"/>
                </a:lnTo>
                <a:cubicBezTo>
                  <a:pt x="231617" y="30700"/>
                  <a:pt x="231598" y="30661"/>
                  <a:pt x="231560" y="30642"/>
                </a:cubicBezTo>
                <a:cubicBezTo>
                  <a:pt x="231522" y="30566"/>
                  <a:pt x="231484" y="30490"/>
                  <a:pt x="231446" y="30414"/>
                </a:cubicBezTo>
                <a:lnTo>
                  <a:pt x="231503" y="30395"/>
                </a:lnTo>
                <a:close/>
                <a:moveTo>
                  <a:pt x="239377" y="3576"/>
                </a:moveTo>
                <a:cubicBezTo>
                  <a:pt x="239510" y="9548"/>
                  <a:pt x="241412" y="15026"/>
                  <a:pt x="243334" y="20619"/>
                </a:cubicBezTo>
                <a:cubicBezTo>
                  <a:pt x="244323" y="23491"/>
                  <a:pt x="245255" y="26401"/>
                  <a:pt x="245711" y="29425"/>
                </a:cubicBezTo>
                <a:cubicBezTo>
                  <a:pt x="245844" y="30357"/>
                  <a:pt x="245939" y="31308"/>
                  <a:pt x="245977" y="32259"/>
                </a:cubicBezTo>
                <a:cubicBezTo>
                  <a:pt x="245350" y="28398"/>
                  <a:pt x="244361" y="24632"/>
                  <a:pt x="243048" y="20961"/>
                </a:cubicBezTo>
                <a:cubicBezTo>
                  <a:pt x="241241" y="15958"/>
                  <a:pt x="239415" y="11051"/>
                  <a:pt x="239339" y="5649"/>
                </a:cubicBezTo>
                <a:cubicBezTo>
                  <a:pt x="239339" y="4964"/>
                  <a:pt x="239339" y="4261"/>
                  <a:pt x="239377" y="3576"/>
                </a:cubicBezTo>
                <a:close/>
                <a:moveTo>
                  <a:pt x="166946" y="25963"/>
                </a:moveTo>
                <a:lnTo>
                  <a:pt x="166946" y="25963"/>
                </a:lnTo>
                <a:cubicBezTo>
                  <a:pt x="166642" y="28094"/>
                  <a:pt x="166318" y="30262"/>
                  <a:pt x="165881" y="32411"/>
                </a:cubicBezTo>
                <a:lnTo>
                  <a:pt x="165881" y="32392"/>
                </a:lnTo>
                <a:cubicBezTo>
                  <a:pt x="166204" y="30224"/>
                  <a:pt x="166546" y="28075"/>
                  <a:pt x="166946" y="25963"/>
                </a:cubicBezTo>
                <a:close/>
                <a:moveTo>
                  <a:pt x="150093" y="7951"/>
                </a:moveTo>
                <a:cubicBezTo>
                  <a:pt x="153517" y="16244"/>
                  <a:pt x="159851" y="23567"/>
                  <a:pt x="161125" y="32487"/>
                </a:cubicBezTo>
                <a:cubicBezTo>
                  <a:pt x="158691" y="23909"/>
                  <a:pt x="153232" y="16320"/>
                  <a:pt x="150093" y="7951"/>
                </a:cubicBezTo>
                <a:close/>
                <a:moveTo>
                  <a:pt x="197474" y="20162"/>
                </a:moveTo>
                <a:lnTo>
                  <a:pt x="197474" y="20162"/>
                </a:lnTo>
                <a:cubicBezTo>
                  <a:pt x="196105" y="24175"/>
                  <a:pt x="195173" y="28531"/>
                  <a:pt x="192129" y="31441"/>
                </a:cubicBezTo>
                <a:cubicBezTo>
                  <a:pt x="191521" y="31860"/>
                  <a:pt x="190912" y="32297"/>
                  <a:pt x="190342" y="32754"/>
                </a:cubicBezTo>
                <a:lnTo>
                  <a:pt x="189828" y="33115"/>
                </a:lnTo>
                <a:lnTo>
                  <a:pt x="189771" y="33134"/>
                </a:lnTo>
                <a:cubicBezTo>
                  <a:pt x="189768" y="33134"/>
                  <a:pt x="189766" y="33135"/>
                  <a:pt x="189764" y="33135"/>
                </a:cubicBezTo>
                <a:lnTo>
                  <a:pt x="189764" y="33135"/>
                </a:lnTo>
                <a:cubicBezTo>
                  <a:pt x="192963" y="29339"/>
                  <a:pt x="195294" y="24807"/>
                  <a:pt x="197474" y="20162"/>
                </a:cubicBezTo>
                <a:close/>
                <a:moveTo>
                  <a:pt x="189742" y="33162"/>
                </a:moveTo>
                <a:cubicBezTo>
                  <a:pt x="189739" y="33165"/>
                  <a:pt x="189736" y="33169"/>
                  <a:pt x="189733" y="33172"/>
                </a:cubicBezTo>
                <a:cubicBezTo>
                  <a:pt x="189736" y="33169"/>
                  <a:pt x="189739" y="33165"/>
                  <a:pt x="189742" y="33162"/>
                </a:cubicBezTo>
                <a:close/>
                <a:moveTo>
                  <a:pt x="146270" y="209"/>
                </a:moveTo>
                <a:lnTo>
                  <a:pt x="146270" y="209"/>
                </a:lnTo>
                <a:cubicBezTo>
                  <a:pt x="146289" y="1883"/>
                  <a:pt x="146422" y="3557"/>
                  <a:pt x="146670" y="5212"/>
                </a:cubicBezTo>
                <a:cubicBezTo>
                  <a:pt x="147602" y="11279"/>
                  <a:pt x="150246" y="16472"/>
                  <a:pt x="153688" y="21474"/>
                </a:cubicBezTo>
                <a:cubicBezTo>
                  <a:pt x="156066" y="24898"/>
                  <a:pt x="158596" y="28417"/>
                  <a:pt x="160079" y="32297"/>
                </a:cubicBezTo>
                <a:cubicBezTo>
                  <a:pt x="160174" y="32602"/>
                  <a:pt x="160270" y="32925"/>
                  <a:pt x="160346" y="33229"/>
                </a:cubicBezTo>
                <a:cubicBezTo>
                  <a:pt x="160136" y="32773"/>
                  <a:pt x="159908" y="32335"/>
                  <a:pt x="159680" y="31898"/>
                </a:cubicBezTo>
                <a:cubicBezTo>
                  <a:pt x="158710" y="29710"/>
                  <a:pt x="157512" y="27637"/>
                  <a:pt x="156085" y="25716"/>
                </a:cubicBezTo>
                <a:cubicBezTo>
                  <a:pt x="152395" y="20695"/>
                  <a:pt x="148096" y="16586"/>
                  <a:pt x="146803" y="10233"/>
                </a:cubicBezTo>
                <a:cubicBezTo>
                  <a:pt x="146156" y="7000"/>
                  <a:pt x="146061" y="3595"/>
                  <a:pt x="146270" y="209"/>
                </a:cubicBezTo>
                <a:close/>
                <a:moveTo>
                  <a:pt x="214099" y="13961"/>
                </a:moveTo>
                <a:cubicBezTo>
                  <a:pt x="211093" y="14475"/>
                  <a:pt x="208430" y="16187"/>
                  <a:pt x="206452" y="18640"/>
                </a:cubicBezTo>
                <a:cubicBezTo>
                  <a:pt x="203428" y="22406"/>
                  <a:pt x="202325" y="27181"/>
                  <a:pt x="201678" y="31898"/>
                </a:cubicBezTo>
                <a:cubicBezTo>
                  <a:pt x="201545" y="32526"/>
                  <a:pt x="201431" y="33134"/>
                  <a:pt x="201355" y="33724"/>
                </a:cubicBezTo>
                <a:cubicBezTo>
                  <a:pt x="201355" y="33686"/>
                  <a:pt x="201355" y="33629"/>
                  <a:pt x="201336" y="33572"/>
                </a:cubicBezTo>
                <a:cubicBezTo>
                  <a:pt x="201545" y="27333"/>
                  <a:pt x="203009" y="20866"/>
                  <a:pt x="207993" y="16719"/>
                </a:cubicBezTo>
                <a:cubicBezTo>
                  <a:pt x="209743" y="15274"/>
                  <a:pt x="211835" y="14304"/>
                  <a:pt x="214099" y="13961"/>
                </a:cubicBezTo>
                <a:close/>
                <a:moveTo>
                  <a:pt x="28893" y="27447"/>
                </a:moveTo>
                <a:lnTo>
                  <a:pt x="28893" y="27447"/>
                </a:lnTo>
                <a:cubicBezTo>
                  <a:pt x="27713" y="27713"/>
                  <a:pt x="26553" y="28056"/>
                  <a:pt x="25412" y="28455"/>
                </a:cubicBezTo>
                <a:cubicBezTo>
                  <a:pt x="20771" y="30053"/>
                  <a:pt x="16339" y="32297"/>
                  <a:pt x="11527" y="33305"/>
                </a:cubicBezTo>
                <a:cubicBezTo>
                  <a:pt x="9515" y="33720"/>
                  <a:pt x="7468" y="33927"/>
                  <a:pt x="5423" y="33927"/>
                </a:cubicBezTo>
                <a:cubicBezTo>
                  <a:pt x="4839" y="33927"/>
                  <a:pt x="4254" y="33910"/>
                  <a:pt x="3671" y="33876"/>
                </a:cubicBezTo>
                <a:cubicBezTo>
                  <a:pt x="5497" y="33496"/>
                  <a:pt x="7304" y="32982"/>
                  <a:pt x="9073" y="32335"/>
                </a:cubicBezTo>
                <a:cubicBezTo>
                  <a:pt x="14037" y="30585"/>
                  <a:pt x="18964" y="29045"/>
                  <a:pt x="24137" y="28132"/>
                </a:cubicBezTo>
                <a:cubicBezTo>
                  <a:pt x="25716" y="27846"/>
                  <a:pt x="27295" y="27618"/>
                  <a:pt x="28893" y="27447"/>
                </a:cubicBezTo>
                <a:close/>
                <a:moveTo>
                  <a:pt x="217510" y="25745"/>
                </a:moveTo>
                <a:cubicBezTo>
                  <a:pt x="218924" y="25745"/>
                  <a:pt x="220332" y="26045"/>
                  <a:pt x="221631" y="26705"/>
                </a:cubicBezTo>
                <a:cubicBezTo>
                  <a:pt x="223951" y="27884"/>
                  <a:pt x="225644" y="29958"/>
                  <a:pt x="226652" y="32335"/>
                </a:cubicBezTo>
                <a:cubicBezTo>
                  <a:pt x="226671" y="32868"/>
                  <a:pt x="226690" y="33400"/>
                  <a:pt x="226709" y="33952"/>
                </a:cubicBezTo>
                <a:cubicBezTo>
                  <a:pt x="225074" y="30281"/>
                  <a:pt x="221593" y="27789"/>
                  <a:pt x="217598" y="27447"/>
                </a:cubicBezTo>
                <a:cubicBezTo>
                  <a:pt x="217303" y="27421"/>
                  <a:pt x="217009" y="27409"/>
                  <a:pt x="216715" y="27409"/>
                </a:cubicBezTo>
                <a:cubicBezTo>
                  <a:pt x="213103" y="27409"/>
                  <a:pt x="209613" y="29315"/>
                  <a:pt x="207555" y="32164"/>
                </a:cubicBezTo>
                <a:cubicBezTo>
                  <a:pt x="208297" y="30452"/>
                  <a:pt x="209495" y="28969"/>
                  <a:pt x="211017" y="27865"/>
                </a:cubicBezTo>
                <a:lnTo>
                  <a:pt x="211036" y="27865"/>
                </a:lnTo>
                <a:cubicBezTo>
                  <a:pt x="212907" y="26536"/>
                  <a:pt x="215215" y="25745"/>
                  <a:pt x="217510" y="25745"/>
                </a:cubicBezTo>
                <a:close/>
                <a:moveTo>
                  <a:pt x="189809" y="11869"/>
                </a:moveTo>
                <a:lnTo>
                  <a:pt x="189809" y="11869"/>
                </a:lnTo>
                <a:cubicBezTo>
                  <a:pt x="189524" y="12287"/>
                  <a:pt x="189238" y="12706"/>
                  <a:pt x="188934" y="13105"/>
                </a:cubicBezTo>
                <a:cubicBezTo>
                  <a:pt x="183018" y="21018"/>
                  <a:pt x="174478" y="26496"/>
                  <a:pt x="168334" y="34180"/>
                </a:cubicBezTo>
                <a:cubicBezTo>
                  <a:pt x="168468" y="33857"/>
                  <a:pt x="168601" y="33534"/>
                  <a:pt x="168715" y="33210"/>
                </a:cubicBezTo>
                <a:cubicBezTo>
                  <a:pt x="170712" y="29615"/>
                  <a:pt x="173337" y="26439"/>
                  <a:pt x="176323" y="23586"/>
                </a:cubicBezTo>
                <a:cubicBezTo>
                  <a:pt x="179747" y="20333"/>
                  <a:pt x="183741" y="17784"/>
                  <a:pt x="187222" y="14608"/>
                </a:cubicBezTo>
                <a:cubicBezTo>
                  <a:pt x="188154" y="13771"/>
                  <a:pt x="189010" y="12839"/>
                  <a:pt x="189809" y="11869"/>
                </a:cubicBezTo>
                <a:close/>
                <a:moveTo>
                  <a:pt x="74276" y="32583"/>
                </a:moveTo>
                <a:cubicBezTo>
                  <a:pt x="74638" y="32830"/>
                  <a:pt x="74999" y="33077"/>
                  <a:pt x="75380" y="33324"/>
                </a:cubicBezTo>
                <a:cubicBezTo>
                  <a:pt x="75646" y="33648"/>
                  <a:pt x="75912" y="33971"/>
                  <a:pt x="76178" y="34275"/>
                </a:cubicBezTo>
                <a:cubicBezTo>
                  <a:pt x="75570" y="33686"/>
                  <a:pt x="74923" y="33134"/>
                  <a:pt x="74276" y="32583"/>
                </a:cubicBezTo>
                <a:close/>
                <a:moveTo>
                  <a:pt x="216292" y="13773"/>
                </a:moveTo>
                <a:cubicBezTo>
                  <a:pt x="220297" y="13773"/>
                  <a:pt x="224373" y="15475"/>
                  <a:pt x="227394" y="18317"/>
                </a:cubicBezTo>
                <a:cubicBezTo>
                  <a:pt x="232054" y="22730"/>
                  <a:pt x="234051" y="28303"/>
                  <a:pt x="234907" y="34275"/>
                </a:cubicBezTo>
                <a:cubicBezTo>
                  <a:pt x="233614" y="29121"/>
                  <a:pt x="231255" y="24213"/>
                  <a:pt x="228098" y="20276"/>
                </a:cubicBezTo>
                <a:cubicBezTo>
                  <a:pt x="225397" y="16909"/>
                  <a:pt x="221631" y="14342"/>
                  <a:pt x="217256" y="13866"/>
                </a:cubicBezTo>
                <a:cubicBezTo>
                  <a:pt x="216835" y="13808"/>
                  <a:pt x="216413" y="13783"/>
                  <a:pt x="215992" y="13783"/>
                </a:cubicBezTo>
                <a:cubicBezTo>
                  <a:pt x="215862" y="13783"/>
                  <a:pt x="215731" y="13786"/>
                  <a:pt x="215601" y="13790"/>
                </a:cubicBezTo>
                <a:cubicBezTo>
                  <a:pt x="215831" y="13779"/>
                  <a:pt x="216061" y="13773"/>
                  <a:pt x="216292" y="13773"/>
                </a:cubicBezTo>
                <a:close/>
                <a:moveTo>
                  <a:pt x="163218" y="34371"/>
                </a:moveTo>
                <a:lnTo>
                  <a:pt x="163180" y="34561"/>
                </a:lnTo>
                <a:lnTo>
                  <a:pt x="163123" y="34561"/>
                </a:lnTo>
                <a:cubicBezTo>
                  <a:pt x="163085" y="34504"/>
                  <a:pt x="163066" y="34466"/>
                  <a:pt x="163047" y="34428"/>
                </a:cubicBezTo>
                <a:lnTo>
                  <a:pt x="163028" y="34409"/>
                </a:lnTo>
                <a:cubicBezTo>
                  <a:pt x="163104" y="34409"/>
                  <a:pt x="163161" y="34390"/>
                  <a:pt x="163218" y="34371"/>
                </a:cubicBezTo>
                <a:close/>
                <a:moveTo>
                  <a:pt x="127135" y="35112"/>
                </a:moveTo>
                <a:lnTo>
                  <a:pt x="127154" y="35131"/>
                </a:lnTo>
                <a:lnTo>
                  <a:pt x="127268" y="35245"/>
                </a:lnTo>
                <a:lnTo>
                  <a:pt x="127097" y="35169"/>
                </a:lnTo>
                <a:cubicBezTo>
                  <a:pt x="127116" y="35150"/>
                  <a:pt x="127135" y="35131"/>
                  <a:pt x="127135" y="35112"/>
                </a:cubicBezTo>
                <a:close/>
                <a:moveTo>
                  <a:pt x="38156" y="27199"/>
                </a:moveTo>
                <a:cubicBezTo>
                  <a:pt x="38245" y="27199"/>
                  <a:pt x="38333" y="27199"/>
                  <a:pt x="38422" y="27200"/>
                </a:cubicBezTo>
                <a:cubicBezTo>
                  <a:pt x="42245" y="27238"/>
                  <a:pt x="45954" y="27827"/>
                  <a:pt x="49663" y="28512"/>
                </a:cubicBezTo>
                <a:cubicBezTo>
                  <a:pt x="41884" y="28588"/>
                  <a:pt x="34123" y="28683"/>
                  <a:pt x="26515" y="30719"/>
                </a:cubicBezTo>
                <a:cubicBezTo>
                  <a:pt x="20408" y="32335"/>
                  <a:pt x="13907" y="35373"/>
                  <a:pt x="7532" y="35373"/>
                </a:cubicBezTo>
                <a:cubicBezTo>
                  <a:pt x="6104" y="35373"/>
                  <a:pt x="4682" y="35220"/>
                  <a:pt x="3272" y="34865"/>
                </a:cubicBezTo>
                <a:lnTo>
                  <a:pt x="3272" y="34865"/>
                </a:lnTo>
                <a:cubicBezTo>
                  <a:pt x="3879" y="34899"/>
                  <a:pt x="4488" y="34916"/>
                  <a:pt x="5097" y="34916"/>
                </a:cubicBezTo>
                <a:cubicBezTo>
                  <a:pt x="6550" y="34916"/>
                  <a:pt x="8006" y="34819"/>
                  <a:pt x="9453" y="34618"/>
                </a:cubicBezTo>
                <a:lnTo>
                  <a:pt x="9453" y="34637"/>
                </a:lnTo>
                <a:cubicBezTo>
                  <a:pt x="14304" y="33971"/>
                  <a:pt x="18736" y="31974"/>
                  <a:pt x="23243" y="30205"/>
                </a:cubicBezTo>
                <a:cubicBezTo>
                  <a:pt x="28088" y="28297"/>
                  <a:pt x="32950" y="27199"/>
                  <a:pt x="38156" y="27199"/>
                </a:cubicBezTo>
                <a:close/>
                <a:moveTo>
                  <a:pt x="130752" y="29120"/>
                </a:moveTo>
                <a:cubicBezTo>
                  <a:pt x="131095" y="29120"/>
                  <a:pt x="131438" y="29154"/>
                  <a:pt x="131776" y="29216"/>
                </a:cubicBezTo>
                <a:cubicBezTo>
                  <a:pt x="135086" y="29825"/>
                  <a:pt x="136341" y="34504"/>
                  <a:pt x="132727" y="35740"/>
                </a:cubicBezTo>
                <a:cubicBezTo>
                  <a:pt x="132325" y="35878"/>
                  <a:pt x="131925" y="35942"/>
                  <a:pt x="131535" y="35942"/>
                </a:cubicBezTo>
                <a:cubicBezTo>
                  <a:pt x="129399" y="35942"/>
                  <a:pt x="127551" y="34033"/>
                  <a:pt x="127116" y="31974"/>
                </a:cubicBezTo>
                <a:cubicBezTo>
                  <a:pt x="127059" y="31708"/>
                  <a:pt x="127021" y="31460"/>
                  <a:pt x="127002" y="31194"/>
                </a:cubicBezTo>
                <a:cubicBezTo>
                  <a:pt x="127364" y="30471"/>
                  <a:pt x="127972" y="29901"/>
                  <a:pt x="128714" y="29558"/>
                </a:cubicBezTo>
                <a:lnTo>
                  <a:pt x="128714" y="29558"/>
                </a:lnTo>
                <a:cubicBezTo>
                  <a:pt x="127953" y="30300"/>
                  <a:pt x="127611" y="31365"/>
                  <a:pt x="127763" y="32430"/>
                </a:cubicBezTo>
                <a:cubicBezTo>
                  <a:pt x="128007" y="34007"/>
                  <a:pt x="129363" y="35417"/>
                  <a:pt x="131025" y="35417"/>
                </a:cubicBezTo>
                <a:cubicBezTo>
                  <a:pt x="131047" y="35417"/>
                  <a:pt x="131069" y="35417"/>
                  <a:pt x="131092" y="35417"/>
                </a:cubicBezTo>
                <a:cubicBezTo>
                  <a:pt x="132727" y="35360"/>
                  <a:pt x="134306" y="33895"/>
                  <a:pt x="134116" y="32183"/>
                </a:cubicBezTo>
                <a:cubicBezTo>
                  <a:pt x="133951" y="30827"/>
                  <a:pt x="132635" y="29687"/>
                  <a:pt x="131282" y="29687"/>
                </a:cubicBezTo>
                <a:cubicBezTo>
                  <a:pt x="131079" y="29687"/>
                  <a:pt x="130875" y="29713"/>
                  <a:pt x="130673" y="29768"/>
                </a:cubicBezTo>
                <a:cubicBezTo>
                  <a:pt x="129113" y="30186"/>
                  <a:pt x="128296" y="32126"/>
                  <a:pt x="129437" y="33381"/>
                </a:cubicBezTo>
                <a:cubicBezTo>
                  <a:pt x="129814" y="33802"/>
                  <a:pt x="130313" y="33991"/>
                  <a:pt x="130803" y="33991"/>
                </a:cubicBezTo>
                <a:cubicBezTo>
                  <a:pt x="131795" y="33991"/>
                  <a:pt x="132747" y="33216"/>
                  <a:pt x="132556" y="32031"/>
                </a:cubicBezTo>
                <a:cubicBezTo>
                  <a:pt x="132429" y="31251"/>
                  <a:pt x="131766" y="30696"/>
                  <a:pt x="130978" y="30696"/>
                </a:cubicBezTo>
                <a:cubicBezTo>
                  <a:pt x="130940" y="30696"/>
                  <a:pt x="130902" y="30697"/>
                  <a:pt x="130863" y="30700"/>
                </a:cubicBezTo>
                <a:lnTo>
                  <a:pt x="130863" y="30700"/>
                </a:lnTo>
                <a:cubicBezTo>
                  <a:pt x="131016" y="30661"/>
                  <a:pt x="131149" y="30623"/>
                  <a:pt x="131282" y="30623"/>
                </a:cubicBezTo>
                <a:cubicBezTo>
                  <a:pt x="131305" y="30622"/>
                  <a:pt x="131328" y="30622"/>
                  <a:pt x="131351" y="30622"/>
                </a:cubicBezTo>
                <a:cubicBezTo>
                  <a:pt x="132145" y="30622"/>
                  <a:pt x="132925" y="31253"/>
                  <a:pt x="133165" y="31974"/>
                </a:cubicBezTo>
                <a:cubicBezTo>
                  <a:pt x="133627" y="33379"/>
                  <a:pt x="132228" y="34617"/>
                  <a:pt x="130909" y="34617"/>
                </a:cubicBezTo>
                <a:cubicBezTo>
                  <a:pt x="130817" y="34617"/>
                  <a:pt x="130726" y="34611"/>
                  <a:pt x="130635" y="34599"/>
                </a:cubicBezTo>
                <a:cubicBezTo>
                  <a:pt x="129304" y="34390"/>
                  <a:pt x="128372" y="33058"/>
                  <a:pt x="128391" y="31746"/>
                </a:cubicBezTo>
                <a:cubicBezTo>
                  <a:pt x="128429" y="30776"/>
                  <a:pt x="128866" y="29882"/>
                  <a:pt x="129589" y="29254"/>
                </a:cubicBezTo>
                <a:cubicBezTo>
                  <a:pt x="129973" y="29163"/>
                  <a:pt x="130362" y="29120"/>
                  <a:pt x="130752" y="29120"/>
                </a:cubicBezTo>
                <a:close/>
                <a:moveTo>
                  <a:pt x="43653" y="32240"/>
                </a:moveTo>
                <a:lnTo>
                  <a:pt x="43653" y="32240"/>
                </a:lnTo>
                <a:cubicBezTo>
                  <a:pt x="39582" y="34047"/>
                  <a:pt x="35303" y="35417"/>
                  <a:pt x="30928" y="36311"/>
                </a:cubicBezTo>
                <a:cubicBezTo>
                  <a:pt x="35189" y="34960"/>
                  <a:pt x="39411" y="33381"/>
                  <a:pt x="43653" y="32240"/>
                </a:cubicBezTo>
                <a:close/>
                <a:moveTo>
                  <a:pt x="163047" y="35873"/>
                </a:moveTo>
                <a:lnTo>
                  <a:pt x="162971" y="36672"/>
                </a:lnTo>
                <a:cubicBezTo>
                  <a:pt x="162971" y="36406"/>
                  <a:pt x="162990" y="36139"/>
                  <a:pt x="162990" y="35873"/>
                </a:cubicBezTo>
                <a:close/>
                <a:moveTo>
                  <a:pt x="250828" y="25526"/>
                </a:moveTo>
                <a:cubicBezTo>
                  <a:pt x="249591" y="29292"/>
                  <a:pt x="248450" y="33039"/>
                  <a:pt x="247594" y="36881"/>
                </a:cubicBezTo>
                <a:cubicBezTo>
                  <a:pt x="247670" y="35531"/>
                  <a:pt x="247841" y="34180"/>
                  <a:pt x="248108" y="32849"/>
                </a:cubicBezTo>
                <a:lnTo>
                  <a:pt x="248108" y="32868"/>
                </a:lnTo>
                <a:cubicBezTo>
                  <a:pt x="248697" y="31289"/>
                  <a:pt x="249249" y="29710"/>
                  <a:pt x="249782" y="28132"/>
                </a:cubicBezTo>
                <a:cubicBezTo>
                  <a:pt x="250162" y="27276"/>
                  <a:pt x="250504" y="26420"/>
                  <a:pt x="250828" y="25526"/>
                </a:cubicBezTo>
                <a:close/>
                <a:moveTo>
                  <a:pt x="36729" y="29825"/>
                </a:moveTo>
                <a:cubicBezTo>
                  <a:pt x="32621" y="30509"/>
                  <a:pt x="28702" y="31746"/>
                  <a:pt x="24803" y="33229"/>
                </a:cubicBezTo>
                <a:cubicBezTo>
                  <a:pt x="20119" y="34996"/>
                  <a:pt x="14689" y="36998"/>
                  <a:pt x="9525" y="36998"/>
                </a:cubicBezTo>
                <a:cubicBezTo>
                  <a:pt x="8629" y="36998"/>
                  <a:pt x="7741" y="36937"/>
                  <a:pt x="6867" y="36805"/>
                </a:cubicBezTo>
                <a:cubicBezTo>
                  <a:pt x="6353" y="36634"/>
                  <a:pt x="5820" y="36444"/>
                  <a:pt x="5307" y="36254"/>
                </a:cubicBezTo>
                <a:lnTo>
                  <a:pt x="5307" y="36254"/>
                </a:lnTo>
                <a:cubicBezTo>
                  <a:pt x="5950" y="36317"/>
                  <a:pt x="6596" y="36347"/>
                  <a:pt x="7244" y="36347"/>
                </a:cubicBezTo>
                <a:cubicBezTo>
                  <a:pt x="12959" y="36347"/>
                  <a:pt x="18828" y="34029"/>
                  <a:pt x="24175" y="32354"/>
                </a:cubicBezTo>
                <a:cubicBezTo>
                  <a:pt x="28265" y="31099"/>
                  <a:pt x="32469" y="30243"/>
                  <a:pt x="36729" y="29825"/>
                </a:cubicBezTo>
                <a:close/>
                <a:moveTo>
                  <a:pt x="46639" y="29920"/>
                </a:moveTo>
                <a:cubicBezTo>
                  <a:pt x="41294" y="31403"/>
                  <a:pt x="35949" y="32925"/>
                  <a:pt x="30566" y="34332"/>
                </a:cubicBezTo>
                <a:cubicBezTo>
                  <a:pt x="25621" y="35626"/>
                  <a:pt x="20657" y="36748"/>
                  <a:pt x="15597" y="37205"/>
                </a:cubicBezTo>
                <a:cubicBezTo>
                  <a:pt x="17727" y="36729"/>
                  <a:pt x="19820" y="36101"/>
                  <a:pt x="21874" y="35360"/>
                </a:cubicBezTo>
                <a:cubicBezTo>
                  <a:pt x="26344" y="33724"/>
                  <a:pt x="30719" y="31898"/>
                  <a:pt x="35417" y="31023"/>
                </a:cubicBezTo>
                <a:cubicBezTo>
                  <a:pt x="39126" y="30319"/>
                  <a:pt x="42873" y="30072"/>
                  <a:pt x="46639" y="29920"/>
                </a:cubicBezTo>
                <a:close/>
                <a:moveTo>
                  <a:pt x="165824" y="36368"/>
                </a:moveTo>
                <a:lnTo>
                  <a:pt x="165824" y="36368"/>
                </a:lnTo>
                <a:cubicBezTo>
                  <a:pt x="165671" y="36725"/>
                  <a:pt x="165502" y="37082"/>
                  <a:pt x="165332" y="37426"/>
                </a:cubicBezTo>
                <a:lnTo>
                  <a:pt x="165332" y="37426"/>
                </a:lnTo>
                <a:cubicBezTo>
                  <a:pt x="165394" y="37289"/>
                  <a:pt x="165437" y="37146"/>
                  <a:pt x="165481" y="37014"/>
                </a:cubicBezTo>
                <a:cubicBezTo>
                  <a:pt x="165481" y="37014"/>
                  <a:pt x="165500" y="37014"/>
                  <a:pt x="165500" y="36995"/>
                </a:cubicBezTo>
                <a:cubicBezTo>
                  <a:pt x="165614" y="36786"/>
                  <a:pt x="165710" y="36577"/>
                  <a:pt x="165824" y="36368"/>
                </a:cubicBezTo>
                <a:close/>
                <a:moveTo>
                  <a:pt x="121695" y="30928"/>
                </a:moveTo>
                <a:lnTo>
                  <a:pt x="121695" y="30928"/>
                </a:lnTo>
                <a:cubicBezTo>
                  <a:pt x="121828" y="31175"/>
                  <a:pt x="121981" y="31403"/>
                  <a:pt x="122114" y="31651"/>
                </a:cubicBezTo>
                <a:cubicBezTo>
                  <a:pt x="122741" y="33572"/>
                  <a:pt x="122722" y="35645"/>
                  <a:pt x="122057" y="37566"/>
                </a:cubicBezTo>
                <a:cubicBezTo>
                  <a:pt x="122342" y="35740"/>
                  <a:pt x="122247" y="33876"/>
                  <a:pt x="121771" y="32088"/>
                </a:cubicBezTo>
                <a:cubicBezTo>
                  <a:pt x="121771" y="31708"/>
                  <a:pt x="121733" y="31308"/>
                  <a:pt x="121695" y="30928"/>
                </a:cubicBezTo>
                <a:close/>
                <a:moveTo>
                  <a:pt x="33439" y="34390"/>
                </a:moveTo>
                <a:lnTo>
                  <a:pt x="33439" y="34390"/>
                </a:lnTo>
                <a:cubicBezTo>
                  <a:pt x="29844" y="35607"/>
                  <a:pt x="26249" y="36786"/>
                  <a:pt x="22597" y="37490"/>
                </a:cubicBezTo>
                <a:cubicBezTo>
                  <a:pt x="21456" y="37585"/>
                  <a:pt x="20314" y="37642"/>
                  <a:pt x="19154" y="37680"/>
                </a:cubicBezTo>
                <a:cubicBezTo>
                  <a:pt x="22844" y="37052"/>
                  <a:pt x="26496" y="36254"/>
                  <a:pt x="30110" y="35284"/>
                </a:cubicBezTo>
                <a:lnTo>
                  <a:pt x="33439" y="34390"/>
                </a:lnTo>
                <a:close/>
                <a:moveTo>
                  <a:pt x="192586" y="27656"/>
                </a:moveTo>
                <a:lnTo>
                  <a:pt x="192586" y="27656"/>
                </a:lnTo>
                <a:cubicBezTo>
                  <a:pt x="191350" y="29882"/>
                  <a:pt x="189961" y="32031"/>
                  <a:pt x="188439" y="34066"/>
                </a:cubicBezTo>
                <a:cubicBezTo>
                  <a:pt x="186594" y="35341"/>
                  <a:pt x="184768" y="36653"/>
                  <a:pt x="182942" y="38023"/>
                </a:cubicBezTo>
                <a:cubicBezTo>
                  <a:pt x="186480" y="34884"/>
                  <a:pt x="189714" y="31403"/>
                  <a:pt x="192586" y="27656"/>
                </a:cubicBezTo>
                <a:close/>
                <a:moveTo>
                  <a:pt x="129037" y="36805"/>
                </a:moveTo>
                <a:cubicBezTo>
                  <a:pt x="129304" y="36862"/>
                  <a:pt x="129570" y="36919"/>
                  <a:pt x="129836" y="36957"/>
                </a:cubicBezTo>
                <a:cubicBezTo>
                  <a:pt x="129228" y="37433"/>
                  <a:pt x="128543" y="37813"/>
                  <a:pt x="127820" y="38080"/>
                </a:cubicBezTo>
                <a:cubicBezTo>
                  <a:pt x="128257" y="37699"/>
                  <a:pt x="128657" y="37262"/>
                  <a:pt x="129037" y="36805"/>
                </a:cubicBezTo>
                <a:close/>
                <a:moveTo>
                  <a:pt x="15901" y="38099"/>
                </a:moveTo>
                <a:lnTo>
                  <a:pt x="15901" y="38099"/>
                </a:lnTo>
                <a:cubicBezTo>
                  <a:pt x="15882" y="38118"/>
                  <a:pt x="15882" y="38137"/>
                  <a:pt x="15882" y="38156"/>
                </a:cubicBezTo>
                <a:lnTo>
                  <a:pt x="15464" y="38156"/>
                </a:lnTo>
                <a:lnTo>
                  <a:pt x="15901" y="38099"/>
                </a:lnTo>
                <a:close/>
                <a:moveTo>
                  <a:pt x="125195" y="35036"/>
                </a:moveTo>
                <a:cubicBezTo>
                  <a:pt x="125480" y="35226"/>
                  <a:pt x="125785" y="35436"/>
                  <a:pt x="126070" y="35607"/>
                </a:cubicBezTo>
                <a:cubicBezTo>
                  <a:pt x="125595" y="36539"/>
                  <a:pt x="125005" y="37395"/>
                  <a:pt x="124320" y="38175"/>
                </a:cubicBezTo>
                <a:cubicBezTo>
                  <a:pt x="124891" y="37224"/>
                  <a:pt x="125195" y="36139"/>
                  <a:pt x="125195" y="35036"/>
                </a:cubicBezTo>
                <a:close/>
                <a:moveTo>
                  <a:pt x="126355" y="35778"/>
                </a:moveTo>
                <a:cubicBezTo>
                  <a:pt x="126622" y="35911"/>
                  <a:pt x="126869" y="36044"/>
                  <a:pt x="127135" y="36178"/>
                </a:cubicBezTo>
                <a:cubicBezTo>
                  <a:pt x="126565" y="37052"/>
                  <a:pt x="125861" y="37794"/>
                  <a:pt x="125043" y="38422"/>
                </a:cubicBezTo>
                <a:cubicBezTo>
                  <a:pt x="125595" y="37604"/>
                  <a:pt x="126051" y="36710"/>
                  <a:pt x="126355" y="35778"/>
                </a:cubicBezTo>
                <a:close/>
                <a:moveTo>
                  <a:pt x="127344" y="36273"/>
                </a:moveTo>
                <a:cubicBezTo>
                  <a:pt x="127763" y="36444"/>
                  <a:pt x="128181" y="36596"/>
                  <a:pt x="128619" y="36710"/>
                </a:cubicBezTo>
                <a:cubicBezTo>
                  <a:pt x="127820" y="37433"/>
                  <a:pt x="126945" y="38061"/>
                  <a:pt x="126013" y="38555"/>
                </a:cubicBezTo>
                <a:lnTo>
                  <a:pt x="125842" y="38574"/>
                </a:lnTo>
                <a:lnTo>
                  <a:pt x="125842" y="38574"/>
                </a:lnTo>
                <a:cubicBezTo>
                  <a:pt x="126470" y="37908"/>
                  <a:pt x="126964" y="37148"/>
                  <a:pt x="127344" y="36311"/>
                </a:cubicBezTo>
                <a:cubicBezTo>
                  <a:pt x="127344" y="36292"/>
                  <a:pt x="127344" y="36273"/>
                  <a:pt x="127344" y="36273"/>
                </a:cubicBezTo>
                <a:close/>
                <a:moveTo>
                  <a:pt x="122875" y="32754"/>
                </a:moveTo>
                <a:cubicBezTo>
                  <a:pt x="123046" y="32982"/>
                  <a:pt x="123236" y="33210"/>
                  <a:pt x="123445" y="33439"/>
                </a:cubicBezTo>
                <a:cubicBezTo>
                  <a:pt x="123731" y="35322"/>
                  <a:pt x="123274" y="37243"/>
                  <a:pt x="122171" y="38802"/>
                </a:cubicBezTo>
                <a:cubicBezTo>
                  <a:pt x="123141" y="36938"/>
                  <a:pt x="123388" y="34770"/>
                  <a:pt x="122875" y="32754"/>
                </a:cubicBezTo>
                <a:close/>
                <a:moveTo>
                  <a:pt x="130236" y="36995"/>
                </a:moveTo>
                <a:cubicBezTo>
                  <a:pt x="130603" y="37074"/>
                  <a:pt x="130980" y="37117"/>
                  <a:pt x="131360" y="37117"/>
                </a:cubicBezTo>
                <a:cubicBezTo>
                  <a:pt x="131530" y="37117"/>
                  <a:pt x="131701" y="37108"/>
                  <a:pt x="131871" y="37091"/>
                </a:cubicBezTo>
                <a:lnTo>
                  <a:pt x="131871" y="37091"/>
                </a:lnTo>
                <a:cubicBezTo>
                  <a:pt x="130882" y="37642"/>
                  <a:pt x="129855" y="38080"/>
                  <a:pt x="128771" y="38403"/>
                </a:cubicBezTo>
                <a:lnTo>
                  <a:pt x="127402" y="38821"/>
                </a:lnTo>
                <a:lnTo>
                  <a:pt x="127402" y="38821"/>
                </a:lnTo>
                <a:cubicBezTo>
                  <a:pt x="128467" y="38422"/>
                  <a:pt x="129437" y="37794"/>
                  <a:pt x="130236" y="36995"/>
                </a:cubicBezTo>
                <a:close/>
                <a:moveTo>
                  <a:pt x="126584" y="39088"/>
                </a:moveTo>
                <a:lnTo>
                  <a:pt x="126470" y="39145"/>
                </a:lnTo>
                <a:lnTo>
                  <a:pt x="126470" y="39145"/>
                </a:lnTo>
                <a:lnTo>
                  <a:pt x="126489" y="39126"/>
                </a:lnTo>
                <a:cubicBezTo>
                  <a:pt x="126527" y="39107"/>
                  <a:pt x="126546" y="39107"/>
                  <a:pt x="126584" y="39088"/>
                </a:cubicBezTo>
                <a:close/>
                <a:moveTo>
                  <a:pt x="120649" y="4660"/>
                </a:moveTo>
                <a:cubicBezTo>
                  <a:pt x="118842" y="8331"/>
                  <a:pt x="117777" y="12306"/>
                  <a:pt x="117530" y="16377"/>
                </a:cubicBezTo>
                <a:cubicBezTo>
                  <a:pt x="117149" y="22559"/>
                  <a:pt x="118557" y="28816"/>
                  <a:pt x="117644" y="34979"/>
                </a:cubicBezTo>
                <a:cubicBezTo>
                  <a:pt x="117435" y="36425"/>
                  <a:pt x="117092" y="37851"/>
                  <a:pt x="116598" y="39221"/>
                </a:cubicBezTo>
                <a:cubicBezTo>
                  <a:pt x="117378" y="34352"/>
                  <a:pt x="116274" y="28626"/>
                  <a:pt x="115932" y="24175"/>
                </a:cubicBezTo>
                <a:cubicBezTo>
                  <a:pt x="115913" y="23396"/>
                  <a:pt x="115894" y="22597"/>
                  <a:pt x="115837" y="21817"/>
                </a:cubicBezTo>
                <a:cubicBezTo>
                  <a:pt x="115818" y="15635"/>
                  <a:pt x="117777" y="9948"/>
                  <a:pt x="120649" y="4660"/>
                </a:cubicBezTo>
                <a:close/>
                <a:moveTo>
                  <a:pt x="43634" y="33134"/>
                </a:moveTo>
                <a:lnTo>
                  <a:pt x="43634" y="33134"/>
                </a:lnTo>
                <a:cubicBezTo>
                  <a:pt x="43063" y="33610"/>
                  <a:pt x="42531" y="34104"/>
                  <a:pt x="41998" y="34656"/>
                </a:cubicBezTo>
                <a:cubicBezTo>
                  <a:pt x="41009" y="35131"/>
                  <a:pt x="40001" y="35607"/>
                  <a:pt x="38955" y="36006"/>
                </a:cubicBezTo>
                <a:cubicBezTo>
                  <a:pt x="34447" y="37775"/>
                  <a:pt x="29692" y="38840"/>
                  <a:pt x="24860" y="39145"/>
                </a:cubicBezTo>
                <a:cubicBezTo>
                  <a:pt x="23895" y="39203"/>
                  <a:pt x="22933" y="39232"/>
                  <a:pt x="21974" y="39232"/>
                </a:cubicBezTo>
                <a:cubicBezTo>
                  <a:pt x="20740" y="39232"/>
                  <a:pt x="19509" y="39184"/>
                  <a:pt x="18279" y="39088"/>
                </a:cubicBezTo>
                <a:cubicBezTo>
                  <a:pt x="19820" y="38974"/>
                  <a:pt x="21360" y="38764"/>
                  <a:pt x="22882" y="38479"/>
                </a:cubicBezTo>
                <a:cubicBezTo>
                  <a:pt x="30015" y="37718"/>
                  <a:pt x="37015" y="35911"/>
                  <a:pt x="43634" y="33134"/>
                </a:cubicBezTo>
                <a:close/>
                <a:moveTo>
                  <a:pt x="123712" y="33705"/>
                </a:moveTo>
                <a:lnTo>
                  <a:pt x="123712" y="33705"/>
                </a:lnTo>
                <a:cubicBezTo>
                  <a:pt x="124054" y="34066"/>
                  <a:pt x="124434" y="34409"/>
                  <a:pt x="124834" y="34732"/>
                </a:cubicBezTo>
                <a:lnTo>
                  <a:pt x="124815" y="34732"/>
                </a:lnTo>
                <a:cubicBezTo>
                  <a:pt x="124434" y="35949"/>
                  <a:pt x="124149" y="37148"/>
                  <a:pt x="123426" y="38270"/>
                </a:cubicBezTo>
                <a:cubicBezTo>
                  <a:pt x="123160" y="38669"/>
                  <a:pt x="122856" y="39050"/>
                  <a:pt x="122532" y="39411"/>
                </a:cubicBezTo>
                <a:cubicBezTo>
                  <a:pt x="123654" y="37737"/>
                  <a:pt x="124073" y="35683"/>
                  <a:pt x="123712" y="33705"/>
                </a:cubicBezTo>
                <a:close/>
                <a:moveTo>
                  <a:pt x="32716" y="39525"/>
                </a:moveTo>
                <a:cubicBezTo>
                  <a:pt x="32564" y="39592"/>
                  <a:pt x="32416" y="39663"/>
                  <a:pt x="32271" y="39734"/>
                </a:cubicBezTo>
                <a:lnTo>
                  <a:pt x="32271" y="39734"/>
                </a:lnTo>
                <a:cubicBezTo>
                  <a:pt x="32412" y="39663"/>
                  <a:pt x="32554" y="39592"/>
                  <a:pt x="32697" y="39525"/>
                </a:cubicBezTo>
                <a:close/>
                <a:moveTo>
                  <a:pt x="118652" y="13467"/>
                </a:moveTo>
                <a:cubicBezTo>
                  <a:pt x="118557" y="14228"/>
                  <a:pt x="118519" y="14988"/>
                  <a:pt x="118481" y="15749"/>
                </a:cubicBezTo>
                <a:cubicBezTo>
                  <a:pt x="118443" y="16149"/>
                  <a:pt x="118386" y="16567"/>
                  <a:pt x="118348" y="16986"/>
                </a:cubicBezTo>
                <a:cubicBezTo>
                  <a:pt x="117853" y="22445"/>
                  <a:pt x="119451" y="27732"/>
                  <a:pt x="119223" y="33172"/>
                </a:cubicBezTo>
                <a:cubicBezTo>
                  <a:pt x="119147" y="35531"/>
                  <a:pt x="118462" y="37832"/>
                  <a:pt x="117244" y="39849"/>
                </a:cubicBezTo>
                <a:cubicBezTo>
                  <a:pt x="119147" y="34313"/>
                  <a:pt x="118538" y="27466"/>
                  <a:pt x="118253" y="21950"/>
                </a:cubicBezTo>
                <a:cubicBezTo>
                  <a:pt x="118081" y="19116"/>
                  <a:pt x="118214" y="16282"/>
                  <a:pt x="118652" y="13467"/>
                </a:cubicBezTo>
                <a:close/>
                <a:moveTo>
                  <a:pt x="30966" y="39449"/>
                </a:moveTo>
                <a:lnTo>
                  <a:pt x="30966" y="39449"/>
                </a:lnTo>
                <a:cubicBezTo>
                  <a:pt x="30433" y="39639"/>
                  <a:pt x="29920" y="39849"/>
                  <a:pt x="29406" y="40058"/>
                </a:cubicBezTo>
                <a:lnTo>
                  <a:pt x="30414" y="39582"/>
                </a:lnTo>
                <a:lnTo>
                  <a:pt x="30966" y="39449"/>
                </a:lnTo>
                <a:close/>
                <a:moveTo>
                  <a:pt x="216065" y="14377"/>
                </a:moveTo>
                <a:cubicBezTo>
                  <a:pt x="218468" y="14377"/>
                  <a:pt x="220917" y="15100"/>
                  <a:pt x="223133" y="16472"/>
                </a:cubicBezTo>
                <a:cubicBezTo>
                  <a:pt x="227927" y="19458"/>
                  <a:pt x="230685" y="24727"/>
                  <a:pt x="232644" y="29844"/>
                </a:cubicBezTo>
                <a:cubicBezTo>
                  <a:pt x="233975" y="33343"/>
                  <a:pt x="234964" y="37014"/>
                  <a:pt x="235250" y="40742"/>
                </a:cubicBezTo>
                <a:cubicBezTo>
                  <a:pt x="234698" y="37071"/>
                  <a:pt x="233671" y="33515"/>
                  <a:pt x="232187" y="30129"/>
                </a:cubicBezTo>
                <a:cubicBezTo>
                  <a:pt x="230000" y="25088"/>
                  <a:pt x="226690" y="19420"/>
                  <a:pt x="221916" y="16472"/>
                </a:cubicBezTo>
                <a:cubicBezTo>
                  <a:pt x="219907" y="15226"/>
                  <a:pt x="217998" y="14682"/>
                  <a:pt x="216210" y="14682"/>
                </a:cubicBezTo>
                <a:cubicBezTo>
                  <a:pt x="210108" y="14682"/>
                  <a:pt x="205417" y="21019"/>
                  <a:pt x="202990" y="27447"/>
                </a:cubicBezTo>
                <a:cubicBezTo>
                  <a:pt x="203903" y="23871"/>
                  <a:pt x="205273" y="20485"/>
                  <a:pt x="207917" y="17803"/>
                </a:cubicBezTo>
                <a:cubicBezTo>
                  <a:pt x="210216" y="15473"/>
                  <a:pt x="213105" y="14377"/>
                  <a:pt x="216065" y="14377"/>
                </a:cubicBezTo>
                <a:close/>
                <a:moveTo>
                  <a:pt x="171264" y="6657"/>
                </a:moveTo>
                <a:cubicBezTo>
                  <a:pt x="166470" y="17005"/>
                  <a:pt x="164454" y="28797"/>
                  <a:pt x="163522" y="40153"/>
                </a:cubicBezTo>
                <a:cubicBezTo>
                  <a:pt x="163446" y="40362"/>
                  <a:pt x="163351" y="40571"/>
                  <a:pt x="163256" y="40762"/>
                </a:cubicBezTo>
                <a:cubicBezTo>
                  <a:pt x="164074" y="29235"/>
                  <a:pt x="165862" y="16871"/>
                  <a:pt x="171264" y="6657"/>
                </a:cubicBezTo>
                <a:close/>
                <a:moveTo>
                  <a:pt x="212273" y="11317"/>
                </a:moveTo>
                <a:cubicBezTo>
                  <a:pt x="211968" y="11431"/>
                  <a:pt x="211664" y="11584"/>
                  <a:pt x="211379" y="11717"/>
                </a:cubicBezTo>
                <a:cubicBezTo>
                  <a:pt x="209743" y="12402"/>
                  <a:pt x="208202" y="13296"/>
                  <a:pt x="206795" y="14361"/>
                </a:cubicBezTo>
                <a:cubicBezTo>
                  <a:pt x="204113" y="16453"/>
                  <a:pt x="201982" y="19173"/>
                  <a:pt x="200651" y="22292"/>
                </a:cubicBezTo>
                <a:cubicBezTo>
                  <a:pt x="199167" y="25069"/>
                  <a:pt x="198197" y="28075"/>
                  <a:pt x="197798" y="31194"/>
                </a:cubicBezTo>
                <a:cubicBezTo>
                  <a:pt x="197360" y="34485"/>
                  <a:pt x="197626" y="37832"/>
                  <a:pt x="198597" y="41028"/>
                </a:cubicBezTo>
                <a:cubicBezTo>
                  <a:pt x="198273" y="40229"/>
                  <a:pt x="198026" y="39411"/>
                  <a:pt x="197798" y="38593"/>
                </a:cubicBezTo>
                <a:cubicBezTo>
                  <a:pt x="195839" y="31289"/>
                  <a:pt x="197684" y="23491"/>
                  <a:pt x="202705" y="17861"/>
                </a:cubicBezTo>
                <a:cubicBezTo>
                  <a:pt x="205311" y="14912"/>
                  <a:pt x="208602" y="12668"/>
                  <a:pt x="212273" y="11317"/>
                </a:cubicBezTo>
                <a:close/>
                <a:moveTo>
                  <a:pt x="121467" y="35797"/>
                </a:moveTo>
                <a:lnTo>
                  <a:pt x="121467" y="35797"/>
                </a:lnTo>
                <a:cubicBezTo>
                  <a:pt x="121410" y="37680"/>
                  <a:pt x="120896" y="39468"/>
                  <a:pt x="119679" y="40952"/>
                </a:cubicBezTo>
                <a:cubicBezTo>
                  <a:pt x="119622" y="40990"/>
                  <a:pt x="119565" y="41028"/>
                  <a:pt x="119527" y="41066"/>
                </a:cubicBezTo>
                <a:cubicBezTo>
                  <a:pt x="120060" y="40286"/>
                  <a:pt x="120497" y="39449"/>
                  <a:pt x="120782" y="38536"/>
                </a:cubicBezTo>
                <a:cubicBezTo>
                  <a:pt x="121068" y="37642"/>
                  <a:pt x="121296" y="36729"/>
                  <a:pt x="121467" y="35797"/>
                </a:cubicBezTo>
                <a:close/>
                <a:moveTo>
                  <a:pt x="163541" y="41275"/>
                </a:moveTo>
                <a:lnTo>
                  <a:pt x="163446" y="41408"/>
                </a:lnTo>
                <a:lnTo>
                  <a:pt x="163522" y="41275"/>
                </a:lnTo>
                <a:close/>
                <a:moveTo>
                  <a:pt x="120915" y="31803"/>
                </a:moveTo>
                <a:cubicBezTo>
                  <a:pt x="120953" y="31955"/>
                  <a:pt x="120992" y="32088"/>
                  <a:pt x="121030" y="32221"/>
                </a:cubicBezTo>
                <a:cubicBezTo>
                  <a:pt x="121030" y="33819"/>
                  <a:pt x="120877" y="35417"/>
                  <a:pt x="120554" y="36976"/>
                </a:cubicBezTo>
                <a:cubicBezTo>
                  <a:pt x="120136" y="39183"/>
                  <a:pt x="119166" y="41218"/>
                  <a:pt x="117397" y="42416"/>
                </a:cubicBezTo>
                <a:cubicBezTo>
                  <a:pt x="118842" y="40914"/>
                  <a:pt x="119869" y="39050"/>
                  <a:pt x="120383" y="37014"/>
                </a:cubicBezTo>
                <a:cubicBezTo>
                  <a:pt x="120801" y="35303"/>
                  <a:pt x="120973" y="33553"/>
                  <a:pt x="120915" y="31803"/>
                </a:cubicBezTo>
                <a:close/>
                <a:moveTo>
                  <a:pt x="193822" y="33914"/>
                </a:moveTo>
                <a:cubicBezTo>
                  <a:pt x="193613" y="34694"/>
                  <a:pt x="193461" y="35455"/>
                  <a:pt x="193347" y="36235"/>
                </a:cubicBezTo>
                <a:cubicBezTo>
                  <a:pt x="192681" y="38365"/>
                  <a:pt x="192206" y="40552"/>
                  <a:pt x="191920" y="42778"/>
                </a:cubicBezTo>
                <a:cubicBezTo>
                  <a:pt x="192072" y="39829"/>
                  <a:pt x="192491" y="36919"/>
                  <a:pt x="193575" y="34256"/>
                </a:cubicBezTo>
                <a:cubicBezTo>
                  <a:pt x="193651" y="34142"/>
                  <a:pt x="193727" y="34028"/>
                  <a:pt x="193822" y="33914"/>
                </a:cubicBezTo>
                <a:close/>
                <a:moveTo>
                  <a:pt x="163275" y="42588"/>
                </a:moveTo>
                <a:cubicBezTo>
                  <a:pt x="163218" y="42740"/>
                  <a:pt x="163161" y="42873"/>
                  <a:pt x="163104" y="43006"/>
                </a:cubicBezTo>
                <a:lnTo>
                  <a:pt x="163104" y="42930"/>
                </a:lnTo>
                <a:lnTo>
                  <a:pt x="163104" y="42911"/>
                </a:lnTo>
                <a:lnTo>
                  <a:pt x="163104" y="42797"/>
                </a:lnTo>
                <a:lnTo>
                  <a:pt x="163275" y="42588"/>
                </a:lnTo>
                <a:close/>
                <a:moveTo>
                  <a:pt x="119147" y="23262"/>
                </a:moveTo>
                <a:lnTo>
                  <a:pt x="119147" y="23262"/>
                </a:lnTo>
                <a:cubicBezTo>
                  <a:pt x="119603" y="25963"/>
                  <a:pt x="120117" y="28664"/>
                  <a:pt x="120250" y="31422"/>
                </a:cubicBezTo>
                <a:cubicBezTo>
                  <a:pt x="120459" y="35512"/>
                  <a:pt x="119413" y="40324"/>
                  <a:pt x="116236" y="43025"/>
                </a:cubicBezTo>
                <a:lnTo>
                  <a:pt x="116084" y="43082"/>
                </a:lnTo>
                <a:cubicBezTo>
                  <a:pt x="117663" y="41370"/>
                  <a:pt x="118823" y="39335"/>
                  <a:pt x="119508" y="37110"/>
                </a:cubicBezTo>
                <a:cubicBezTo>
                  <a:pt x="120877" y="32564"/>
                  <a:pt x="119660" y="27884"/>
                  <a:pt x="119147" y="23262"/>
                </a:cubicBezTo>
                <a:close/>
                <a:moveTo>
                  <a:pt x="134858" y="36025"/>
                </a:moveTo>
                <a:cubicBezTo>
                  <a:pt x="134820" y="36235"/>
                  <a:pt x="134763" y="36463"/>
                  <a:pt x="134706" y="36672"/>
                </a:cubicBezTo>
                <a:cubicBezTo>
                  <a:pt x="134515" y="37033"/>
                  <a:pt x="134268" y="37376"/>
                  <a:pt x="134021" y="37699"/>
                </a:cubicBezTo>
                <a:cubicBezTo>
                  <a:pt x="131149" y="41256"/>
                  <a:pt x="126489" y="42112"/>
                  <a:pt x="122228" y="43158"/>
                </a:cubicBezTo>
                <a:cubicBezTo>
                  <a:pt x="125880" y="41979"/>
                  <a:pt x="129513" y="40704"/>
                  <a:pt x="132556" y="38289"/>
                </a:cubicBezTo>
                <a:cubicBezTo>
                  <a:pt x="133412" y="37623"/>
                  <a:pt x="134192" y="36862"/>
                  <a:pt x="134858" y="36025"/>
                </a:cubicBezTo>
                <a:close/>
                <a:moveTo>
                  <a:pt x="106460" y="3462"/>
                </a:moveTo>
                <a:cubicBezTo>
                  <a:pt x="105128" y="9720"/>
                  <a:pt x="105661" y="16624"/>
                  <a:pt x="105775" y="22844"/>
                </a:cubicBezTo>
                <a:cubicBezTo>
                  <a:pt x="105908" y="29748"/>
                  <a:pt x="105261" y="36653"/>
                  <a:pt x="103854" y="43405"/>
                </a:cubicBezTo>
                <a:cubicBezTo>
                  <a:pt x="104519" y="34123"/>
                  <a:pt x="102770" y="24746"/>
                  <a:pt x="103568" y="15464"/>
                </a:cubicBezTo>
                <a:cubicBezTo>
                  <a:pt x="103911" y="11336"/>
                  <a:pt x="104767" y="7209"/>
                  <a:pt x="106460" y="3462"/>
                </a:cubicBezTo>
                <a:close/>
                <a:moveTo>
                  <a:pt x="46791" y="37376"/>
                </a:moveTo>
                <a:cubicBezTo>
                  <a:pt x="46563" y="37547"/>
                  <a:pt x="46354" y="37718"/>
                  <a:pt x="46126" y="37908"/>
                </a:cubicBezTo>
                <a:cubicBezTo>
                  <a:pt x="44052" y="39696"/>
                  <a:pt x="42435" y="41922"/>
                  <a:pt x="41370" y="44433"/>
                </a:cubicBezTo>
                <a:cubicBezTo>
                  <a:pt x="42245" y="42017"/>
                  <a:pt x="43729" y="39887"/>
                  <a:pt x="45688" y="38232"/>
                </a:cubicBezTo>
                <a:cubicBezTo>
                  <a:pt x="46049" y="37927"/>
                  <a:pt x="46411" y="37642"/>
                  <a:pt x="46791" y="37376"/>
                </a:cubicBezTo>
                <a:close/>
                <a:moveTo>
                  <a:pt x="115856" y="29140"/>
                </a:moveTo>
                <a:cubicBezTo>
                  <a:pt x="116122" y="31346"/>
                  <a:pt x="116350" y="33572"/>
                  <a:pt x="116274" y="35797"/>
                </a:cubicBezTo>
                <a:cubicBezTo>
                  <a:pt x="116160" y="38479"/>
                  <a:pt x="115475" y="41256"/>
                  <a:pt x="114049" y="43520"/>
                </a:cubicBezTo>
                <a:cubicBezTo>
                  <a:pt x="113478" y="43976"/>
                  <a:pt x="112889" y="44394"/>
                  <a:pt x="112280" y="44775"/>
                </a:cubicBezTo>
                <a:cubicBezTo>
                  <a:pt x="113859" y="40838"/>
                  <a:pt x="114962" y="36729"/>
                  <a:pt x="115533" y="32526"/>
                </a:cubicBezTo>
                <a:cubicBezTo>
                  <a:pt x="115685" y="31403"/>
                  <a:pt x="115780" y="30262"/>
                  <a:pt x="115856" y="29140"/>
                </a:cubicBezTo>
                <a:close/>
                <a:moveTo>
                  <a:pt x="228554" y="11622"/>
                </a:moveTo>
                <a:lnTo>
                  <a:pt x="228554" y="11622"/>
                </a:lnTo>
                <a:cubicBezTo>
                  <a:pt x="233557" y="13676"/>
                  <a:pt x="237913" y="17404"/>
                  <a:pt x="240461" y="22178"/>
                </a:cubicBezTo>
                <a:cubicBezTo>
                  <a:pt x="244113" y="29026"/>
                  <a:pt x="243999" y="37071"/>
                  <a:pt x="244113" y="44832"/>
                </a:cubicBezTo>
                <a:cubicBezTo>
                  <a:pt x="243771" y="36463"/>
                  <a:pt x="243086" y="28037"/>
                  <a:pt x="238445" y="20866"/>
                </a:cubicBezTo>
                <a:cubicBezTo>
                  <a:pt x="235953" y="17024"/>
                  <a:pt x="232549" y="13866"/>
                  <a:pt x="228554" y="11622"/>
                </a:cubicBezTo>
                <a:close/>
                <a:moveTo>
                  <a:pt x="226082" y="45212"/>
                </a:moveTo>
                <a:lnTo>
                  <a:pt x="226063" y="45269"/>
                </a:lnTo>
                <a:lnTo>
                  <a:pt x="226063" y="45250"/>
                </a:lnTo>
                <a:lnTo>
                  <a:pt x="226082" y="45212"/>
                </a:lnTo>
                <a:close/>
                <a:moveTo>
                  <a:pt x="135619" y="29482"/>
                </a:moveTo>
                <a:lnTo>
                  <a:pt x="135619" y="29482"/>
                </a:lnTo>
                <a:cubicBezTo>
                  <a:pt x="135771" y="29615"/>
                  <a:pt x="135904" y="29748"/>
                  <a:pt x="136037" y="29882"/>
                </a:cubicBezTo>
                <a:cubicBezTo>
                  <a:pt x="137977" y="31936"/>
                  <a:pt x="138377" y="35169"/>
                  <a:pt x="137483" y="37756"/>
                </a:cubicBezTo>
                <a:cubicBezTo>
                  <a:pt x="136075" y="41846"/>
                  <a:pt x="132537" y="44223"/>
                  <a:pt x="128714" y="45935"/>
                </a:cubicBezTo>
                <a:cubicBezTo>
                  <a:pt x="129570" y="45422"/>
                  <a:pt x="130350" y="44832"/>
                  <a:pt x="131073" y="44166"/>
                </a:cubicBezTo>
                <a:cubicBezTo>
                  <a:pt x="133964" y="42283"/>
                  <a:pt x="136284" y="39506"/>
                  <a:pt x="136836" y="36006"/>
                </a:cubicBezTo>
                <a:cubicBezTo>
                  <a:pt x="136893" y="35607"/>
                  <a:pt x="136931" y="35226"/>
                  <a:pt x="136931" y="34827"/>
                </a:cubicBezTo>
                <a:cubicBezTo>
                  <a:pt x="136931" y="34808"/>
                  <a:pt x="136931" y="34808"/>
                  <a:pt x="136931" y="34789"/>
                </a:cubicBezTo>
                <a:cubicBezTo>
                  <a:pt x="137083" y="33515"/>
                  <a:pt x="136874" y="32240"/>
                  <a:pt x="136379" y="31061"/>
                </a:cubicBezTo>
                <a:cubicBezTo>
                  <a:pt x="136341" y="30947"/>
                  <a:pt x="136303" y="30833"/>
                  <a:pt x="136246" y="30681"/>
                </a:cubicBezTo>
                <a:cubicBezTo>
                  <a:pt x="136094" y="30262"/>
                  <a:pt x="135885" y="29863"/>
                  <a:pt x="135619" y="29482"/>
                </a:cubicBezTo>
                <a:close/>
                <a:moveTo>
                  <a:pt x="131900" y="37945"/>
                </a:moveTo>
                <a:cubicBezTo>
                  <a:pt x="130255" y="39182"/>
                  <a:pt x="128317" y="40141"/>
                  <a:pt x="126603" y="40876"/>
                </a:cubicBezTo>
                <a:cubicBezTo>
                  <a:pt x="122152" y="42740"/>
                  <a:pt x="117473" y="43786"/>
                  <a:pt x="113288" y="46011"/>
                </a:cubicBezTo>
                <a:cubicBezTo>
                  <a:pt x="113345" y="45954"/>
                  <a:pt x="113402" y="45878"/>
                  <a:pt x="113459" y="45821"/>
                </a:cubicBezTo>
                <a:cubicBezTo>
                  <a:pt x="117187" y="43615"/>
                  <a:pt x="121106" y="41770"/>
                  <a:pt x="125195" y="40324"/>
                </a:cubicBezTo>
                <a:cubicBezTo>
                  <a:pt x="127246" y="39609"/>
                  <a:pt x="129819" y="39061"/>
                  <a:pt x="131900" y="37945"/>
                </a:cubicBezTo>
                <a:close/>
                <a:moveTo>
                  <a:pt x="51014" y="46525"/>
                </a:moveTo>
                <a:cubicBezTo>
                  <a:pt x="51109" y="46544"/>
                  <a:pt x="51223" y="46563"/>
                  <a:pt x="51318" y="46601"/>
                </a:cubicBezTo>
                <a:cubicBezTo>
                  <a:pt x="51261" y="46601"/>
                  <a:pt x="51223" y="46601"/>
                  <a:pt x="51185" y="46620"/>
                </a:cubicBezTo>
                <a:cubicBezTo>
                  <a:pt x="51128" y="46601"/>
                  <a:pt x="51071" y="46563"/>
                  <a:pt x="51014" y="46525"/>
                </a:cubicBezTo>
                <a:close/>
                <a:moveTo>
                  <a:pt x="200461" y="6866"/>
                </a:moveTo>
                <a:lnTo>
                  <a:pt x="200461" y="6866"/>
                </a:lnTo>
                <a:cubicBezTo>
                  <a:pt x="197836" y="12116"/>
                  <a:pt x="194393" y="16909"/>
                  <a:pt x="190265" y="21056"/>
                </a:cubicBezTo>
                <a:cubicBezTo>
                  <a:pt x="182144" y="29197"/>
                  <a:pt x="170503" y="33667"/>
                  <a:pt x="164302" y="43729"/>
                </a:cubicBezTo>
                <a:cubicBezTo>
                  <a:pt x="163693" y="44737"/>
                  <a:pt x="163142" y="45783"/>
                  <a:pt x="162685" y="46867"/>
                </a:cubicBezTo>
                <a:cubicBezTo>
                  <a:pt x="162704" y="46791"/>
                  <a:pt x="162704" y="46734"/>
                  <a:pt x="162704" y="46677"/>
                </a:cubicBezTo>
                <a:lnTo>
                  <a:pt x="162723" y="46677"/>
                </a:lnTo>
                <a:cubicBezTo>
                  <a:pt x="163009" y="45555"/>
                  <a:pt x="163370" y="44452"/>
                  <a:pt x="163788" y="43367"/>
                </a:cubicBezTo>
                <a:cubicBezTo>
                  <a:pt x="166546" y="38612"/>
                  <a:pt x="170883" y="35074"/>
                  <a:pt x="175505" y="32012"/>
                </a:cubicBezTo>
                <a:cubicBezTo>
                  <a:pt x="180508" y="28702"/>
                  <a:pt x="185510" y="25583"/>
                  <a:pt x="189809" y="21360"/>
                </a:cubicBezTo>
                <a:cubicBezTo>
                  <a:pt x="194089" y="17119"/>
                  <a:pt x="197684" y="12230"/>
                  <a:pt x="200461" y="6866"/>
                </a:cubicBezTo>
                <a:close/>
                <a:moveTo>
                  <a:pt x="49873" y="39126"/>
                </a:moveTo>
                <a:cubicBezTo>
                  <a:pt x="46867" y="40666"/>
                  <a:pt x="44547" y="43424"/>
                  <a:pt x="43006" y="46449"/>
                </a:cubicBezTo>
                <a:cubicBezTo>
                  <a:pt x="42816" y="46696"/>
                  <a:pt x="42607" y="46943"/>
                  <a:pt x="42416" y="47191"/>
                </a:cubicBezTo>
                <a:cubicBezTo>
                  <a:pt x="42550" y="46696"/>
                  <a:pt x="42702" y="46220"/>
                  <a:pt x="42892" y="45745"/>
                </a:cubicBezTo>
                <a:cubicBezTo>
                  <a:pt x="44509" y="42892"/>
                  <a:pt x="46848" y="40457"/>
                  <a:pt x="49873" y="39126"/>
                </a:cubicBezTo>
                <a:close/>
                <a:moveTo>
                  <a:pt x="194507" y="18812"/>
                </a:moveTo>
                <a:lnTo>
                  <a:pt x="194507" y="18812"/>
                </a:lnTo>
                <a:cubicBezTo>
                  <a:pt x="193252" y="20580"/>
                  <a:pt x="191901" y="22273"/>
                  <a:pt x="190475" y="23909"/>
                </a:cubicBezTo>
                <a:cubicBezTo>
                  <a:pt x="186899" y="27961"/>
                  <a:pt x="182657" y="31099"/>
                  <a:pt x="178263" y="34199"/>
                </a:cubicBezTo>
                <a:cubicBezTo>
                  <a:pt x="174155" y="37091"/>
                  <a:pt x="170141" y="40058"/>
                  <a:pt x="167022" y="44033"/>
                </a:cubicBezTo>
                <a:cubicBezTo>
                  <a:pt x="166014" y="45307"/>
                  <a:pt x="165101" y="46658"/>
                  <a:pt x="164283" y="48085"/>
                </a:cubicBezTo>
                <a:cubicBezTo>
                  <a:pt x="164797" y="47000"/>
                  <a:pt x="165329" y="45935"/>
                  <a:pt x="165919" y="44908"/>
                </a:cubicBezTo>
                <a:cubicBezTo>
                  <a:pt x="168981" y="39563"/>
                  <a:pt x="173508" y="35816"/>
                  <a:pt x="178511" y="32392"/>
                </a:cubicBezTo>
                <a:cubicBezTo>
                  <a:pt x="182866" y="29406"/>
                  <a:pt x="187146" y="26439"/>
                  <a:pt x="190912" y="22711"/>
                </a:cubicBezTo>
                <a:cubicBezTo>
                  <a:pt x="192168" y="21474"/>
                  <a:pt x="193366" y="20162"/>
                  <a:pt x="194507" y="18812"/>
                </a:cubicBezTo>
                <a:close/>
                <a:moveTo>
                  <a:pt x="109446" y="47856"/>
                </a:moveTo>
                <a:lnTo>
                  <a:pt x="109446" y="47875"/>
                </a:lnTo>
                <a:cubicBezTo>
                  <a:pt x="109389" y="47989"/>
                  <a:pt x="109332" y="48104"/>
                  <a:pt x="109275" y="48199"/>
                </a:cubicBezTo>
                <a:lnTo>
                  <a:pt x="109446" y="47856"/>
                </a:lnTo>
                <a:close/>
                <a:moveTo>
                  <a:pt x="109503" y="2073"/>
                </a:moveTo>
                <a:lnTo>
                  <a:pt x="109503" y="2073"/>
                </a:lnTo>
                <a:cubicBezTo>
                  <a:pt x="108742" y="10366"/>
                  <a:pt x="111538" y="19135"/>
                  <a:pt x="111957" y="27390"/>
                </a:cubicBezTo>
                <a:cubicBezTo>
                  <a:pt x="112356" y="35036"/>
                  <a:pt x="109997" y="41865"/>
                  <a:pt x="106479" y="48218"/>
                </a:cubicBezTo>
                <a:cubicBezTo>
                  <a:pt x="108457" y="42759"/>
                  <a:pt x="109522" y="37014"/>
                  <a:pt x="109655" y="31213"/>
                </a:cubicBezTo>
                <a:cubicBezTo>
                  <a:pt x="109845" y="21817"/>
                  <a:pt x="107506" y="11412"/>
                  <a:pt x="109503" y="2073"/>
                </a:cubicBezTo>
                <a:close/>
                <a:moveTo>
                  <a:pt x="42321" y="47989"/>
                </a:moveTo>
                <a:lnTo>
                  <a:pt x="42321" y="47989"/>
                </a:lnTo>
                <a:cubicBezTo>
                  <a:pt x="42302" y="48046"/>
                  <a:pt x="42264" y="48104"/>
                  <a:pt x="42245" y="48161"/>
                </a:cubicBezTo>
                <a:cubicBezTo>
                  <a:pt x="42245" y="48180"/>
                  <a:pt x="42245" y="48199"/>
                  <a:pt x="42245" y="48218"/>
                </a:cubicBezTo>
                <a:cubicBezTo>
                  <a:pt x="42226" y="48237"/>
                  <a:pt x="42188" y="48275"/>
                  <a:pt x="42169" y="48294"/>
                </a:cubicBezTo>
                <a:cubicBezTo>
                  <a:pt x="42169" y="48237"/>
                  <a:pt x="42188" y="48180"/>
                  <a:pt x="42207" y="48123"/>
                </a:cubicBezTo>
                <a:lnTo>
                  <a:pt x="42321" y="47989"/>
                </a:lnTo>
                <a:close/>
                <a:moveTo>
                  <a:pt x="217581" y="23714"/>
                </a:moveTo>
                <a:cubicBezTo>
                  <a:pt x="218215" y="23714"/>
                  <a:pt x="218849" y="23754"/>
                  <a:pt x="219481" y="23833"/>
                </a:cubicBezTo>
                <a:cubicBezTo>
                  <a:pt x="219339" y="23828"/>
                  <a:pt x="219197" y="23826"/>
                  <a:pt x="219055" y="23826"/>
                </a:cubicBezTo>
                <a:cubicBezTo>
                  <a:pt x="216860" y="23826"/>
                  <a:pt x="214695" y="24376"/>
                  <a:pt x="212748" y="25412"/>
                </a:cubicBezTo>
                <a:cubicBezTo>
                  <a:pt x="211778" y="25811"/>
                  <a:pt x="210865" y="26344"/>
                  <a:pt x="210028" y="26971"/>
                </a:cubicBezTo>
                <a:cubicBezTo>
                  <a:pt x="203162" y="32202"/>
                  <a:pt x="204151" y="43272"/>
                  <a:pt x="210656" y="48389"/>
                </a:cubicBezTo>
                <a:lnTo>
                  <a:pt x="210732" y="48446"/>
                </a:lnTo>
                <a:cubicBezTo>
                  <a:pt x="206871" y="46087"/>
                  <a:pt x="204227" y="41865"/>
                  <a:pt x="204189" y="37300"/>
                </a:cubicBezTo>
                <a:cubicBezTo>
                  <a:pt x="204170" y="32659"/>
                  <a:pt x="206585" y="27999"/>
                  <a:pt x="210618" y="25583"/>
                </a:cubicBezTo>
                <a:cubicBezTo>
                  <a:pt x="212773" y="24302"/>
                  <a:pt x="215166" y="23714"/>
                  <a:pt x="217581" y="23714"/>
                </a:cubicBezTo>
                <a:close/>
                <a:moveTo>
                  <a:pt x="226881" y="46144"/>
                </a:moveTo>
                <a:lnTo>
                  <a:pt x="226881" y="46144"/>
                </a:lnTo>
                <a:cubicBezTo>
                  <a:pt x="226804" y="46905"/>
                  <a:pt x="226709" y="47685"/>
                  <a:pt x="226595" y="48446"/>
                </a:cubicBezTo>
                <a:cubicBezTo>
                  <a:pt x="226462" y="48180"/>
                  <a:pt x="226310" y="47913"/>
                  <a:pt x="226120" y="47685"/>
                </a:cubicBezTo>
                <a:cubicBezTo>
                  <a:pt x="226386" y="47172"/>
                  <a:pt x="226633" y="46658"/>
                  <a:pt x="226881" y="46144"/>
                </a:cubicBezTo>
                <a:close/>
                <a:moveTo>
                  <a:pt x="235459" y="48180"/>
                </a:moveTo>
                <a:lnTo>
                  <a:pt x="235459" y="48598"/>
                </a:lnTo>
                <a:cubicBezTo>
                  <a:pt x="235440" y="48465"/>
                  <a:pt x="235421" y="48332"/>
                  <a:pt x="235421" y="48199"/>
                </a:cubicBezTo>
                <a:lnTo>
                  <a:pt x="235459" y="48180"/>
                </a:lnTo>
                <a:close/>
                <a:moveTo>
                  <a:pt x="201944" y="8046"/>
                </a:moveTo>
                <a:cubicBezTo>
                  <a:pt x="199338" y="13695"/>
                  <a:pt x="196390" y="19173"/>
                  <a:pt x="192415" y="24118"/>
                </a:cubicBezTo>
                <a:cubicBezTo>
                  <a:pt x="185548" y="32678"/>
                  <a:pt x="175486" y="37547"/>
                  <a:pt x="167878" y="45307"/>
                </a:cubicBezTo>
                <a:cubicBezTo>
                  <a:pt x="166775" y="46430"/>
                  <a:pt x="165767" y="47609"/>
                  <a:pt x="164835" y="48883"/>
                </a:cubicBezTo>
                <a:cubicBezTo>
                  <a:pt x="165633" y="47457"/>
                  <a:pt x="166527" y="46106"/>
                  <a:pt x="167516" y="44832"/>
                </a:cubicBezTo>
                <a:cubicBezTo>
                  <a:pt x="170826" y="40590"/>
                  <a:pt x="175125" y="37471"/>
                  <a:pt x="179462" y="34371"/>
                </a:cubicBezTo>
                <a:cubicBezTo>
                  <a:pt x="183570" y="31460"/>
                  <a:pt x="187431" y="28398"/>
                  <a:pt x="190798" y="24632"/>
                </a:cubicBezTo>
                <a:cubicBezTo>
                  <a:pt x="193974" y="21094"/>
                  <a:pt x="196675" y="17157"/>
                  <a:pt x="199110" y="13086"/>
                </a:cubicBezTo>
                <a:cubicBezTo>
                  <a:pt x="199871" y="11774"/>
                  <a:pt x="200632" y="10461"/>
                  <a:pt x="201336" y="9130"/>
                </a:cubicBezTo>
                <a:cubicBezTo>
                  <a:pt x="201545" y="8769"/>
                  <a:pt x="201754" y="8407"/>
                  <a:pt x="201944" y="8046"/>
                </a:cubicBezTo>
                <a:close/>
                <a:moveTo>
                  <a:pt x="116503" y="45041"/>
                </a:moveTo>
                <a:lnTo>
                  <a:pt x="116503" y="45041"/>
                </a:lnTo>
                <a:cubicBezTo>
                  <a:pt x="114296" y="46030"/>
                  <a:pt x="112242" y="47343"/>
                  <a:pt x="110397" y="48902"/>
                </a:cubicBezTo>
                <a:cubicBezTo>
                  <a:pt x="110587" y="48522"/>
                  <a:pt x="110777" y="48142"/>
                  <a:pt x="110968" y="47761"/>
                </a:cubicBezTo>
                <a:cubicBezTo>
                  <a:pt x="112698" y="46639"/>
                  <a:pt x="114562" y="45745"/>
                  <a:pt x="116503" y="45041"/>
                </a:cubicBezTo>
                <a:close/>
                <a:moveTo>
                  <a:pt x="273329" y="7684"/>
                </a:moveTo>
                <a:cubicBezTo>
                  <a:pt x="269544" y="20657"/>
                  <a:pt x="271770" y="35569"/>
                  <a:pt x="269430" y="49150"/>
                </a:cubicBezTo>
                <a:cubicBezTo>
                  <a:pt x="269449" y="48408"/>
                  <a:pt x="269468" y="47647"/>
                  <a:pt x="269468" y="46886"/>
                </a:cubicBezTo>
                <a:cubicBezTo>
                  <a:pt x="269411" y="40590"/>
                  <a:pt x="268974" y="34332"/>
                  <a:pt x="269316" y="28037"/>
                </a:cubicBezTo>
                <a:lnTo>
                  <a:pt x="269335" y="28037"/>
                </a:lnTo>
                <a:cubicBezTo>
                  <a:pt x="269696" y="21113"/>
                  <a:pt x="270838" y="14094"/>
                  <a:pt x="273329" y="7684"/>
                </a:cubicBezTo>
                <a:close/>
                <a:moveTo>
                  <a:pt x="216576" y="28011"/>
                </a:moveTo>
                <a:cubicBezTo>
                  <a:pt x="216824" y="28011"/>
                  <a:pt x="217076" y="28020"/>
                  <a:pt x="217332" y="28037"/>
                </a:cubicBezTo>
                <a:cubicBezTo>
                  <a:pt x="220927" y="28265"/>
                  <a:pt x="224161" y="30376"/>
                  <a:pt x="225815" y="33591"/>
                </a:cubicBezTo>
                <a:cubicBezTo>
                  <a:pt x="224027" y="31822"/>
                  <a:pt x="221669" y="30757"/>
                  <a:pt x="219158" y="30585"/>
                </a:cubicBezTo>
                <a:cubicBezTo>
                  <a:pt x="218957" y="30573"/>
                  <a:pt x="218756" y="30566"/>
                  <a:pt x="218555" y="30566"/>
                </a:cubicBezTo>
                <a:cubicBezTo>
                  <a:pt x="214584" y="30566"/>
                  <a:pt x="210799" y="33051"/>
                  <a:pt x="209876" y="37052"/>
                </a:cubicBezTo>
                <a:cubicBezTo>
                  <a:pt x="208963" y="40952"/>
                  <a:pt x="211112" y="44946"/>
                  <a:pt x="215126" y="45840"/>
                </a:cubicBezTo>
                <a:cubicBezTo>
                  <a:pt x="215622" y="45950"/>
                  <a:pt x="216110" y="46003"/>
                  <a:pt x="216584" y="46003"/>
                </a:cubicBezTo>
                <a:cubicBezTo>
                  <a:pt x="220038" y="46003"/>
                  <a:pt x="222799" y="43218"/>
                  <a:pt x="223133" y="39639"/>
                </a:cubicBezTo>
                <a:cubicBezTo>
                  <a:pt x="223435" y="36415"/>
                  <a:pt x="221337" y="33165"/>
                  <a:pt x="218256" y="33165"/>
                </a:cubicBezTo>
                <a:cubicBezTo>
                  <a:pt x="217647" y="33165"/>
                  <a:pt x="216999" y="33292"/>
                  <a:pt x="216324" y="33572"/>
                </a:cubicBezTo>
                <a:cubicBezTo>
                  <a:pt x="212938" y="34960"/>
                  <a:pt x="211664" y="40191"/>
                  <a:pt x="215183" y="42226"/>
                </a:cubicBezTo>
                <a:cubicBezTo>
                  <a:pt x="215826" y="42603"/>
                  <a:pt x="216521" y="42774"/>
                  <a:pt x="217200" y="42774"/>
                </a:cubicBezTo>
                <a:cubicBezTo>
                  <a:pt x="219669" y="42774"/>
                  <a:pt x="221918" y="40517"/>
                  <a:pt x="220680" y="37756"/>
                </a:cubicBezTo>
                <a:cubicBezTo>
                  <a:pt x="220137" y="36570"/>
                  <a:pt x="219110" y="36087"/>
                  <a:pt x="218097" y="36087"/>
                </a:cubicBezTo>
                <a:cubicBezTo>
                  <a:pt x="216236" y="36087"/>
                  <a:pt x="214423" y="37717"/>
                  <a:pt x="215753" y="39601"/>
                </a:cubicBezTo>
                <a:cubicBezTo>
                  <a:pt x="216148" y="40154"/>
                  <a:pt x="216822" y="40439"/>
                  <a:pt x="217478" y="40439"/>
                </a:cubicBezTo>
                <a:cubicBezTo>
                  <a:pt x="218245" y="40439"/>
                  <a:pt x="218988" y="40050"/>
                  <a:pt x="219234" y="39240"/>
                </a:cubicBezTo>
                <a:cubicBezTo>
                  <a:pt x="219443" y="38479"/>
                  <a:pt x="219158" y="37680"/>
                  <a:pt x="218530" y="37224"/>
                </a:cubicBezTo>
                <a:lnTo>
                  <a:pt x="218530" y="37224"/>
                </a:lnTo>
                <a:cubicBezTo>
                  <a:pt x="218987" y="37338"/>
                  <a:pt x="219348" y="37661"/>
                  <a:pt x="219519" y="38118"/>
                </a:cubicBezTo>
                <a:cubicBezTo>
                  <a:pt x="219938" y="38859"/>
                  <a:pt x="219919" y="39791"/>
                  <a:pt x="219481" y="40533"/>
                </a:cubicBezTo>
                <a:cubicBezTo>
                  <a:pt x="219016" y="41334"/>
                  <a:pt x="218206" y="41685"/>
                  <a:pt x="217366" y="41685"/>
                </a:cubicBezTo>
                <a:cubicBezTo>
                  <a:pt x="216730" y="41685"/>
                  <a:pt x="216077" y="41484"/>
                  <a:pt x="215544" y="41123"/>
                </a:cubicBezTo>
                <a:cubicBezTo>
                  <a:pt x="212367" y="39005"/>
                  <a:pt x="215093" y="34256"/>
                  <a:pt x="218339" y="34256"/>
                </a:cubicBezTo>
                <a:cubicBezTo>
                  <a:pt x="218359" y="34256"/>
                  <a:pt x="218378" y="34256"/>
                  <a:pt x="218397" y="34256"/>
                </a:cubicBezTo>
                <a:cubicBezTo>
                  <a:pt x="221878" y="34332"/>
                  <a:pt x="222677" y="38669"/>
                  <a:pt x="221707" y="41294"/>
                </a:cubicBezTo>
                <a:cubicBezTo>
                  <a:pt x="220868" y="43592"/>
                  <a:pt x="218812" y="45016"/>
                  <a:pt x="216513" y="45016"/>
                </a:cubicBezTo>
                <a:cubicBezTo>
                  <a:pt x="215995" y="45016"/>
                  <a:pt x="215466" y="44944"/>
                  <a:pt x="214935" y="44794"/>
                </a:cubicBezTo>
                <a:cubicBezTo>
                  <a:pt x="208697" y="42987"/>
                  <a:pt x="209610" y="34523"/>
                  <a:pt x="214840" y="32088"/>
                </a:cubicBezTo>
                <a:cubicBezTo>
                  <a:pt x="216106" y="31500"/>
                  <a:pt x="217347" y="31238"/>
                  <a:pt x="218544" y="31238"/>
                </a:cubicBezTo>
                <a:cubicBezTo>
                  <a:pt x="221642" y="31238"/>
                  <a:pt x="224441" y="32996"/>
                  <a:pt x="226595" y="35398"/>
                </a:cubicBezTo>
                <a:cubicBezTo>
                  <a:pt x="226652" y="35626"/>
                  <a:pt x="226709" y="35835"/>
                  <a:pt x="226766" y="36063"/>
                </a:cubicBezTo>
                <a:cubicBezTo>
                  <a:pt x="226785" y="39107"/>
                  <a:pt x="226481" y="42169"/>
                  <a:pt x="224750" y="44737"/>
                </a:cubicBezTo>
                <a:cubicBezTo>
                  <a:pt x="222886" y="47484"/>
                  <a:pt x="219865" y="49436"/>
                  <a:pt x="216693" y="49436"/>
                </a:cubicBezTo>
                <a:cubicBezTo>
                  <a:pt x="215559" y="49436"/>
                  <a:pt x="214407" y="49187"/>
                  <a:pt x="213281" y="48636"/>
                </a:cubicBezTo>
                <a:cubicBezTo>
                  <a:pt x="208602" y="46373"/>
                  <a:pt x="206148" y="40952"/>
                  <a:pt x="206585" y="35949"/>
                </a:cubicBezTo>
                <a:cubicBezTo>
                  <a:pt x="207945" y="31470"/>
                  <a:pt x="211501" y="28011"/>
                  <a:pt x="216576" y="28011"/>
                </a:cubicBezTo>
                <a:close/>
                <a:moveTo>
                  <a:pt x="131852" y="42264"/>
                </a:moveTo>
                <a:cubicBezTo>
                  <a:pt x="131738" y="42416"/>
                  <a:pt x="131605" y="42568"/>
                  <a:pt x="131472" y="42721"/>
                </a:cubicBezTo>
                <a:cubicBezTo>
                  <a:pt x="128657" y="44851"/>
                  <a:pt x="124986" y="45840"/>
                  <a:pt x="121543" y="46582"/>
                </a:cubicBezTo>
                <a:cubicBezTo>
                  <a:pt x="118081" y="47343"/>
                  <a:pt x="114696" y="48123"/>
                  <a:pt x="111633" y="49815"/>
                </a:cubicBezTo>
                <a:cubicBezTo>
                  <a:pt x="112508" y="49169"/>
                  <a:pt x="113459" y="48598"/>
                  <a:pt x="114448" y="48123"/>
                </a:cubicBezTo>
                <a:cubicBezTo>
                  <a:pt x="119204" y="45764"/>
                  <a:pt x="124701" y="45707"/>
                  <a:pt x="129532" y="43558"/>
                </a:cubicBezTo>
                <a:cubicBezTo>
                  <a:pt x="130350" y="43196"/>
                  <a:pt x="131130" y="42759"/>
                  <a:pt x="131852" y="42264"/>
                </a:cubicBezTo>
                <a:close/>
                <a:moveTo>
                  <a:pt x="225949" y="48008"/>
                </a:moveTo>
                <a:cubicBezTo>
                  <a:pt x="226234" y="48503"/>
                  <a:pt x="226405" y="49055"/>
                  <a:pt x="226424" y="49625"/>
                </a:cubicBezTo>
                <a:cubicBezTo>
                  <a:pt x="226405" y="49777"/>
                  <a:pt x="226386" y="49949"/>
                  <a:pt x="226348" y="50101"/>
                </a:cubicBezTo>
                <a:cubicBezTo>
                  <a:pt x="226177" y="49625"/>
                  <a:pt x="225853" y="49207"/>
                  <a:pt x="225416" y="48921"/>
                </a:cubicBezTo>
                <a:cubicBezTo>
                  <a:pt x="225606" y="48617"/>
                  <a:pt x="225777" y="48313"/>
                  <a:pt x="225949" y="48008"/>
                </a:cubicBezTo>
                <a:close/>
                <a:moveTo>
                  <a:pt x="225226" y="49226"/>
                </a:moveTo>
                <a:cubicBezTo>
                  <a:pt x="225587" y="49511"/>
                  <a:pt x="225834" y="49930"/>
                  <a:pt x="225910" y="50386"/>
                </a:cubicBezTo>
                <a:lnTo>
                  <a:pt x="225891" y="50386"/>
                </a:lnTo>
                <a:cubicBezTo>
                  <a:pt x="225574" y="50156"/>
                  <a:pt x="225174" y="50042"/>
                  <a:pt x="224783" y="50042"/>
                </a:cubicBezTo>
                <a:cubicBezTo>
                  <a:pt x="224753" y="50042"/>
                  <a:pt x="224723" y="50042"/>
                  <a:pt x="224693" y="50044"/>
                </a:cubicBezTo>
                <a:cubicBezTo>
                  <a:pt x="224864" y="49777"/>
                  <a:pt x="225055" y="49511"/>
                  <a:pt x="225226" y="49226"/>
                </a:cubicBezTo>
                <a:close/>
                <a:moveTo>
                  <a:pt x="40952" y="50234"/>
                </a:moveTo>
                <a:cubicBezTo>
                  <a:pt x="40952" y="50291"/>
                  <a:pt x="40971" y="50348"/>
                  <a:pt x="40990" y="50386"/>
                </a:cubicBezTo>
                <a:cubicBezTo>
                  <a:pt x="40958" y="50465"/>
                  <a:pt x="40926" y="50545"/>
                  <a:pt x="40895" y="50624"/>
                </a:cubicBezTo>
                <a:lnTo>
                  <a:pt x="40895" y="50624"/>
                </a:lnTo>
                <a:cubicBezTo>
                  <a:pt x="40895" y="50550"/>
                  <a:pt x="40895" y="50484"/>
                  <a:pt x="40895" y="50405"/>
                </a:cubicBezTo>
                <a:cubicBezTo>
                  <a:pt x="40914" y="50348"/>
                  <a:pt x="40952" y="50291"/>
                  <a:pt x="40952" y="50234"/>
                </a:cubicBezTo>
                <a:close/>
                <a:moveTo>
                  <a:pt x="221307" y="50595"/>
                </a:moveTo>
                <a:lnTo>
                  <a:pt x="221307" y="50595"/>
                </a:lnTo>
                <a:cubicBezTo>
                  <a:pt x="221193" y="50671"/>
                  <a:pt x="221060" y="50728"/>
                  <a:pt x="220946" y="50804"/>
                </a:cubicBezTo>
                <a:cubicBezTo>
                  <a:pt x="221003" y="50747"/>
                  <a:pt x="221060" y="50709"/>
                  <a:pt x="221136" y="50671"/>
                </a:cubicBezTo>
                <a:lnTo>
                  <a:pt x="221307" y="50595"/>
                </a:lnTo>
                <a:close/>
                <a:moveTo>
                  <a:pt x="133869" y="39107"/>
                </a:moveTo>
                <a:lnTo>
                  <a:pt x="133869" y="39107"/>
                </a:lnTo>
                <a:cubicBezTo>
                  <a:pt x="133812" y="39221"/>
                  <a:pt x="133755" y="39316"/>
                  <a:pt x="133697" y="39430"/>
                </a:cubicBezTo>
                <a:cubicBezTo>
                  <a:pt x="130654" y="42911"/>
                  <a:pt x="125880" y="43938"/>
                  <a:pt x="121581" y="45022"/>
                </a:cubicBezTo>
                <a:cubicBezTo>
                  <a:pt x="117739" y="45973"/>
                  <a:pt x="114030" y="47133"/>
                  <a:pt x="110853" y="49568"/>
                </a:cubicBezTo>
                <a:cubicBezTo>
                  <a:pt x="110321" y="49968"/>
                  <a:pt x="109826" y="50405"/>
                  <a:pt x="109351" y="50862"/>
                </a:cubicBezTo>
                <a:cubicBezTo>
                  <a:pt x="109465" y="50652"/>
                  <a:pt x="109598" y="50424"/>
                  <a:pt x="109712" y="50215"/>
                </a:cubicBezTo>
                <a:cubicBezTo>
                  <a:pt x="109750" y="50158"/>
                  <a:pt x="109769" y="50082"/>
                  <a:pt x="109807" y="50025"/>
                </a:cubicBezTo>
                <a:cubicBezTo>
                  <a:pt x="111120" y="48788"/>
                  <a:pt x="112565" y="47704"/>
                  <a:pt x="114125" y="46791"/>
                </a:cubicBezTo>
                <a:cubicBezTo>
                  <a:pt x="119223" y="43767"/>
                  <a:pt x="125233" y="43900"/>
                  <a:pt x="130502" y="41408"/>
                </a:cubicBezTo>
                <a:cubicBezTo>
                  <a:pt x="131738" y="40838"/>
                  <a:pt x="132880" y="40058"/>
                  <a:pt x="133869" y="39107"/>
                </a:cubicBezTo>
                <a:close/>
                <a:moveTo>
                  <a:pt x="228120" y="32660"/>
                </a:moveTo>
                <a:cubicBezTo>
                  <a:pt x="228451" y="33414"/>
                  <a:pt x="228700" y="34170"/>
                  <a:pt x="228916" y="34960"/>
                </a:cubicBezTo>
                <a:cubicBezTo>
                  <a:pt x="230266" y="40305"/>
                  <a:pt x="228992" y="45821"/>
                  <a:pt x="227280" y="50976"/>
                </a:cubicBezTo>
                <a:cubicBezTo>
                  <a:pt x="227603" y="48579"/>
                  <a:pt x="227794" y="46144"/>
                  <a:pt x="227870" y="43710"/>
                </a:cubicBezTo>
                <a:cubicBezTo>
                  <a:pt x="229055" y="40135"/>
                  <a:pt x="229366" y="36224"/>
                  <a:pt x="228120" y="32660"/>
                </a:cubicBezTo>
                <a:close/>
                <a:moveTo>
                  <a:pt x="216580" y="22534"/>
                </a:moveTo>
                <a:cubicBezTo>
                  <a:pt x="219541" y="22534"/>
                  <a:pt x="222379" y="23501"/>
                  <a:pt x="224883" y="25088"/>
                </a:cubicBezTo>
                <a:cubicBezTo>
                  <a:pt x="224465" y="24898"/>
                  <a:pt x="224027" y="24727"/>
                  <a:pt x="223590" y="24575"/>
                </a:cubicBezTo>
                <a:cubicBezTo>
                  <a:pt x="221713" y="23565"/>
                  <a:pt x="219677" y="23098"/>
                  <a:pt x="217648" y="23098"/>
                </a:cubicBezTo>
                <a:cubicBezTo>
                  <a:pt x="212337" y="23098"/>
                  <a:pt x="207068" y="26300"/>
                  <a:pt x="204797" y="31365"/>
                </a:cubicBezTo>
                <a:cubicBezTo>
                  <a:pt x="201545" y="38688"/>
                  <a:pt x="204969" y="47248"/>
                  <a:pt x="212368" y="50329"/>
                </a:cubicBezTo>
                <a:cubicBezTo>
                  <a:pt x="213943" y="50980"/>
                  <a:pt x="215627" y="51306"/>
                  <a:pt x="217313" y="51306"/>
                </a:cubicBezTo>
                <a:cubicBezTo>
                  <a:pt x="217745" y="51306"/>
                  <a:pt x="218176" y="51285"/>
                  <a:pt x="218606" y="51242"/>
                </a:cubicBezTo>
                <a:lnTo>
                  <a:pt x="218606" y="51242"/>
                </a:lnTo>
                <a:cubicBezTo>
                  <a:pt x="217751" y="51622"/>
                  <a:pt x="216819" y="51870"/>
                  <a:pt x="215886" y="51984"/>
                </a:cubicBezTo>
                <a:cubicBezTo>
                  <a:pt x="213661" y="51965"/>
                  <a:pt x="211455" y="51375"/>
                  <a:pt x="209534" y="50272"/>
                </a:cubicBezTo>
                <a:cubicBezTo>
                  <a:pt x="205996" y="47761"/>
                  <a:pt x="203637" y="43063"/>
                  <a:pt x="202420" y="39297"/>
                </a:cubicBezTo>
                <a:cubicBezTo>
                  <a:pt x="202344" y="39088"/>
                  <a:pt x="202287" y="38859"/>
                  <a:pt x="202211" y="38631"/>
                </a:cubicBezTo>
                <a:cubicBezTo>
                  <a:pt x="202096" y="37433"/>
                  <a:pt x="202134" y="36216"/>
                  <a:pt x="202344" y="35017"/>
                </a:cubicBezTo>
                <a:cubicBezTo>
                  <a:pt x="203295" y="29482"/>
                  <a:pt x="207612" y="24480"/>
                  <a:pt x="213071" y="22996"/>
                </a:cubicBezTo>
                <a:cubicBezTo>
                  <a:pt x="214251" y="22681"/>
                  <a:pt x="215425" y="22534"/>
                  <a:pt x="216580" y="22534"/>
                </a:cubicBezTo>
                <a:close/>
                <a:moveTo>
                  <a:pt x="109046" y="190"/>
                </a:moveTo>
                <a:lnTo>
                  <a:pt x="109046" y="190"/>
                </a:lnTo>
                <a:cubicBezTo>
                  <a:pt x="106726" y="8978"/>
                  <a:pt x="108457" y="18678"/>
                  <a:pt x="108761" y="27732"/>
                </a:cubicBezTo>
                <a:cubicBezTo>
                  <a:pt x="109065" y="36082"/>
                  <a:pt x="107430" y="44394"/>
                  <a:pt x="103968" y="52003"/>
                </a:cubicBezTo>
                <a:cubicBezTo>
                  <a:pt x="106726" y="44965"/>
                  <a:pt x="108305" y="37509"/>
                  <a:pt x="108628" y="29958"/>
                </a:cubicBezTo>
                <a:cubicBezTo>
                  <a:pt x="109027" y="20657"/>
                  <a:pt x="106098" y="9377"/>
                  <a:pt x="109046" y="190"/>
                </a:cubicBezTo>
                <a:close/>
                <a:moveTo>
                  <a:pt x="124567" y="46848"/>
                </a:moveTo>
                <a:cubicBezTo>
                  <a:pt x="122913" y="47343"/>
                  <a:pt x="121182" y="47685"/>
                  <a:pt x="119432" y="48027"/>
                </a:cubicBezTo>
                <a:cubicBezTo>
                  <a:pt x="115894" y="48769"/>
                  <a:pt x="112698" y="49968"/>
                  <a:pt x="109769" y="52136"/>
                </a:cubicBezTo>
                <a:cubicBezTo>
                  <a:pt x="111025" y="51166"/>
                  <a:pt x="112375" y="50367"/>
                  <a:pt x="113802" y="49720"/>
                </a:cubicBezTo>
                <a:cubicBezTo>
                  <a:pt x="117244" y="48237"/>
                  <a:pt x="120973" y="47761"/>
                  <a:pt x="124567" y="46848"/>
                </a:cubicBezTo>
                <a:close/>
                <a:moveTo>
                  <a:pt x="55475" y="39449"/>
                </a:moveTo>
                <a:cubicBezTo>
                  <a:pt x="58476" y="39452"/>
                  <a:pt x="61153" y="40860"/>
                  <a:pt x="62445" y="43615"/>
                </a:cubicBezTo>
                <a:cubicBezTo>
                  <a:pt x="63663" y="46201"/>
                  <a:pt x="63701" y="49207"/>
                  <a:pt x="63891" y="52003"/>
                </a:cubicBezTo>
                <a:cubicBezTo>
                  <a:pt x="63910" y="52155"/>
                  <a:pt x="63910" y="52307"/>
                  <a:pt x="63929" y="52459"/>
                </a:cubicBezTo>
                <a:cubicBezTo>
                  <a:pt x="63358" y="48218"/>
                  <a:pt x="62579" y="43938"/>
                  <a:pt x="59193" y="41237"/>
                </a:cubicBezTo>
                <a:cubicBezTo>
                  <a:pt x="57861" y="40141"/>
                  <a:pt x="56185" y="39553"/>
                  <a:pt x="54470" y="39553"/>
                </a:cubicBezTo>
                <a:cubicBezTo>
                  <a:pt x="54250" y="39553"/>
                  <a:pt x="54030" y="39563"/>
                  <a:pt x="53810" y="39582"/>
                </a:cubicBezTo>
                <a:cubicBezTo>
                  <a:pt x="54359" y="39507"/>
                  <a:pt x="54907" y="39450"/>
                  <a:pt x="55475" y="39449"/>
                </a:cubicBezTo>
                <a:close/>
                <a:moveTo>
                  <a:pt x="54095" y="40233"/>
                </a:moveTo>
                <a:cubicBezTo>
                  <a:pt x="56576" y="40233"/>
                  <a:pt x="58851" y="41377"/>
                  <a:pt x="60353" y="43501"/>
                </a:cubicBezTo>
                <a:cubicBezTo>
                  <a:pt x="62369" y="46335"/>
                  <a:pt x="62788" y="49663"/>
                  <a:pt x="63187" y="53011"/>
                </a:cubicBezTo>
                <a:cubicBezTo>
                  <a:pt x="62940" y="52136"/>
                  <a:pt x="62655" y="51280"/>
                  <a:pt x="62312" y="50443"/>
                </a:cubicBezTo>
                <a:lnTo>
                  <a:pt x="62312" y="50462"/>
                </a:lnTo>
                <a:cubicBezTo>
                  <a:pt x="61152" y="47552"/>
                  <a:pt x="59611" y="44318"/>
                  <a:pt x="57063" y="42378"/>
                </a:cubicBezTo>
                <a:cubicBezTo>
                  <a:pt x="55595" y="41266"/>
                  <a:pt x="54084" y="40802"/>
                  <a:pt x="52593" y="40802"/>
                </a:cubicBezTo>
                <a:cubicBezTo>
                  <a:pt x="51687" y="40802"/>
                  <a:pt x="50788" y="40973"/>
                  <a:pt x="49911" y="41275"/>
                </a:cubicBezTo>
                <a:cubicBezTo>
                  <a:pt x="50633" y="40914"/>
                  <a:pt x="51394" y="40647"/>
                  <a:pt x="52174" y="40457"/>
                </a:cubicBezTo>
                <a:cubicBezTo>
                  <a:pt x="52821" y="40307"/>
                  <a:pt x="53465" y="40233"/>
                  <a:pt x="54095" y="40233"/>
                </a:cubicBezTo>
                <a:close/>
                <a:moveTo>
                  <a:pt x="50290" y="44509"/>
                </a:moveTo>
                <a:cubicBezTo>
                  <a:pt x="51982" y="44509"/>
                  <a:pt x="53717" y="44968"/>
                  <a:pt x="55332" y="45897"/>
                </a:cubicBezTo>
                <a:cubicBezTo>
                  <a:pt x="58375" y="47628"/>
                  <a:pt x="60372" y="50424"/>
                  <a:pt x="61685" y="53562"/>
                </a:cubicBezTo>
                <a:cubicBezTo>
                  <a:pt x="59326" y="49416"/>
                  <a:pt x="55408" y="46239"/>
                  <a:pt x="50691" y="45612"/>
                </a:cubicBezTo>
                <a:lnTo>
                  <a:pt x="50672" y="45612"/>
                </a:lnTo>
                <a:lnTo>
                  <a:pt x="50633" y="45593"/>
                </a:lnTo>
                <a:cubicBezTo>
                  <a:pt x="50614" y="45574"/>
                  <a:pt x="50591" y="45564"/>
                  <a:pt x="50567" y="45564"/>
                </a:cubicBezTo>
                <a:cubicBezTo>
                  <a:pt x="50543" y="45564"/>
                  <a:pt x="50519" y="45574"/>
                  <a:pt x="50500" y="45593"/>
                </a:cubicBezTo>
                <a:cubicBezTo>
                  <a:pt x="49983" y="45525"/>
                  <a:pt x="49459" y="45493"/>
                  <a:pt x="48934" y="45493"/>
                </a:cubicBezTo>
                <a:cubicBezTo>
                  <a:pt x="48128" y="45493"/>
                  <a:pt x="47320" y="45569"/>
                  <a:pt x="46525" y="45707"/>
                </a:cubicBezTo>
                <a:cubicBezTo>
                  <a:pt x="46468" y="45726"/>
                  <a:pt x="46430" y="45745"/>
                  <a:pt x="46392" y="45783"/>
                </a:cubicBezTo>
                <a:cubicBezTo>
                  <a:pt x="45935" y="45878"/>
                  <a:pt x="45479" y="46011"/>
                  <a:pt x="45041" y="46182"/>
                </a:cubicBezTo>
                <a:cubicBezTo>
                  <a:pt x="46591" y="45073"/>
                  <a:pt x="48414" y="44509"/>
                  <a:pt x="50290" y="44509"/>
                </a:cubicBezTo>
                <a:close/>
                <a:moveTo>
                  <a:pt x="223894" y="51147"/>
                </a:moveTo>
                <a:cubicBezTo>
                  <a:pt x="224027" y="51147"/>
                  <a:pt x="224142" y="51185"/>
                  <a:pt x="224275" y="51242"/>
                </a:cubicBezTo>
                <a:lnTo>
                  <a:pt x="224617" y="51565"/>
                </a:lnTo>
                <a:cubicBezTo>
                  <a:pt x="224788" y="51889"/>
                  <a:pt x="224883" y="52250"/>
                  <a:pt x="224921" y="52630"/>
                </a:cubicBezTo>
                <a:cubicBezTo>
                  <a:pt x="224959" y="52992"/>
                  <a:pt x="224940" y="53353"/>
                  <a:pt x="224864" y="53696"/>
                </a:cubicBezTo>
                <a:cubicBezTo>
                  <a:pt x="224256" y="53049"/>
                  <a:pt x="223419" y="52669"/>
                  <a:pt x="222525" y="52649"/>
                </a:cubicBezTo>
                <a:cubicBezTo>
                  <a:pt x="223000" y="52174"/>
                  <a:pt x="223457" y="51679"/>
                  <a:pt x="223875" y="51147"/>
                </a:cubicBezTo>
                <a:close/>
                <a:moveTo>
                  <a:pt x="52419" y="41842"/>
                </a:moveTo>
                <a:cubicBezTo>
                  <a:pt x="54266" y="41842"/>
                  <a:pt x="56052" y="42520"/>
                  <a:pt x="57500" y="44033"/>
                </a:cubicBezTo>
                <a:cubicBezTo>
                  <a:pt x="59973" y="46601"/>
                  <a:pt x="61647" y="50177"/>
                  <a:pt x="62674" y="53848"/>
                </a:cubicBezTo>
                <a:cubicBezTo>
                  <a:pt x="61095" y="49872"/>
                  <a:pt x="58508" y="46297"/>
                  <a:pt x="54400" y="44623"/>
                </a:cubicBezTo>
                <a:lnTo>
                  <a:pt x="54381" y="44623"/>
                </a:lnTo>
                <a:cubicBezTo>
                  <a:pt x="53142" y="44117"/>
                  <a:pt x="51768" y="43858"/>
                  <a:pt x="50396" y="43858"/>
                </a:cubicBezTo>
                <a:cubicBezTo>
                  <a:pt x="47532" y="43858"/>
                  <a:pt x="44677" y="44989"/>
                  <a:pt x="43082" y="47381"/>
                </a:cubicBezTo>
                <a:cubicBezTo>
                  <a:pt x="42968" y="47476"/>
                  <a:pt x="42854" y="47590"/>
                  <a:pt x="42740" y="47685"/>
                </a:cubicBezTo>
                <a:cubicBezTo>
                  <a:pt x="42797" y="47571"/>
                  <a:pt x="42854" y="47476"/>
                  <a:pt x="42911" y="47362"/>
                </a:cubicBezTo>
                <a:cubicBezTo>
                  <a:pt x="44509" y="45688"/>
                  <a:pt x="46126" y="44033"/>
                  <a:pt x="48218" y="42949"/>
                </a:cubicBezTo>
                <a:cubicBezTo>
                  <a:pt x="49573" y="42234"/>
                  <a:pt x="51014" y="41842"/>
                  <a:pt x="52419" y="41842"/>
                </a:cubicBezTo>
                <a:close/>
                <a:moveTo>
                  <a:pt x="51676" y="46700"/>
                </a:moveTo>
                <a:lnTo>
                  <a:pt x="51965" y="46772"/>
                </a:lnTo>
                <a:cubicBezTo>
                  <a:pt x="54571" y="48750"/>
                  <a:pt x="56625" y="51394"/>
                  <a:pt x="57937" y="54418"/>
                </a:cubicBezTo>
                <a:lnTo>
                  <a:pt x="57918" y="54418"/>
                </a:lnTo>
                <a:cubicBezTo>
                  <a:pt x="56397" y="51508"/>
                  <a:pt x="54190" y="48883"/>
                  <a:pt x="51718" y="46734"/>
                </a:cubicBezTo>
                <a:cubicBezTo>
                  <a:pt x="51704" y="46720"/>
                  <a:pt x="51690" y="46706"/>
                  <a:pt x="51676" y="46700"/>
                </a:cubicBezTo>
                <a:close/>
                <a:moveTo>
                  <a:pt x="198673" y="29939"/>
                </a:moveTo>
                <a:lnTo>
                  <a:pt x="198673" y="29939"/>
                </a:lnTo>
                <a:cubicBezTo>
                  <a:pt x="198235" y="34580"/>
                  <a:pt x="198977" y="39259"/>
                  <a:pt x="200841" y="43539"/>
                </a:cubicBezTo>
                <a:cubicBezTo>
                  <a:pt x="203238" y="49017"/>
                  <a:pt x="207974" y="53715"/>
                  <a:pt x="214194" y="54114"/>
                </a:cubicBezTo>
                <a:cubicBezTo>
                  <a:pt x="214430" y="54129"/>
                  <a:pt x="214667" y="54137"/>
                  <a:pt x="214902" y="54137"/>
                </a:cubicBezTo>
                <a:cubicBezTo>
                  <a:pt x="217319" y="54137"/>
                  <a:pt x="219671" y="53343"/>
                  <a:pt x="221612" y="51870"/>
                </a:cubicBezTo>
                <a:lnTo>
                  <a:pt x="221612" y="51870"/>
                </a:lnTo>
                <a:cubicBezTo>
                  <a:pt x="219707" y="53605"/>
                  <a:pt x="217419" y="54708"/>
                  <a:pt x="214815" y="54708"/>
                </a:cubicBezTo>
                <a:cubicBezTo>
                  <a:pt x="214195" y="54708"/>
                  <a:pt x="213556" y="54645"/>
                  <a:pt x="212900" y="54514"/>
                </a:cubicBezTo>
                <a:cubicBezTo>
                  <a:pt x="210846" y="54076"/>
                  <a:pt x="208868" y="53258"/>
                  <a:pt x="207118" y="52079"/>
                </a:cubicBezTo>
                <a:cubicBezTo>
                  <a:pt x="201069" y="47723"/>
                  <a:pt x="197703" y="40115"/>
                  <a:pt x="198330" y="32468"/>
                </a:cubicBezTo>
                <a:cubicBezTo>
                  <a:pt x="198387" y="31613"/>
                  <a:pt x="198501" y="30776"/>
                  <a:pt x="198673" y="29939"/>
                </a:cubicBezTo>
                <a:close/>
                <a:moveTo>
                  <a:pt x="196771" y="19306"/>
                </a:moveTo>
                <a:lnTo>
                  <a:pt x="196713" y="19439"/>
                </a:lnTo>
                <a:cubicBezTo>
                  <a:pt x="194697" y="22958"/>
                  <a:pt x="192643" y="26401"/>
                  <a:pt x="190113" y="29615"/>
                </a:cubicBezTo>
                <a:cubicBezTo>
                  <a:pt x="187203" y="33286"/>
                  <a:pt x="183951" y="36672"/>
                  <a:pt x="180356" y="39696"/>
                </a:cubicBezTo>
                <a:cubicBezTo>
                  <a:pt x="174706" y="44471"/>
                  <a:pt x="167992" y="48750"/>
                  <a:pt x="163446" y="54723"/>
                </a:cubicBezTo>
                <a:cubicBezTo>
                  <a:pt x="168525" y="46639"/>
                  <a:pt x="177274" y="41408"/>
                  <a:pt x="184141" y="34903"/>
                </a:cubicBezTo>
                <a:cubicBezTo>
                  <a:pt x="189010" y="30281"/>
                  <a:pt x="193271" y="25031"/>
                  <a:pt x="196771" y="19306"/>
                </a:cubicBezTo>
                <a:close/>
                <a:moveTo>
                  <a:pt x="239187" y="28474"/>
                </a:moveTo>
                <a:lnTo>
                  <a:pt x="239187" y="28474"/>
                </a:lnTo>
                <a:cubicBezTo>
                  <a:pt x="239834" y="30528"/>
                  <a:pt x="240366" y="32640"/>
                  <a:pt x="240785" y="34751"/>
                </a:cubicBezTo>
                <a:cubicBezTo>
                  <a:pt x="241945" y="40723"/>
                  <a:pt x="241945" y="46658"/>
                  <a:pt x="241926" y="52726"/>
                </a:cubicBezTo>
                <a:cubicBezTo>
                  <a:pt x="241945" y="53467"/>
                  <a:pt x="241945" y="54209"/>
                  <a:pt x="241964" y="54932"/>
                </a:cubicBezTo>
                <a:cubicBezTo>
                  <a:pt x="241146" y="48845"/>
                  <a:pt x="240747" y="42683"/>
                  <a:pt x="240138" y="36558"/>
                </a:cubicBezTo>
                <a:cubicBezTo>
                  <a:pt x="239891" y="33895"/>
                  <a:pt x="239644" y="31175"/>
                  <a:pt x="239187" y="28474"/>
                </a:cubicBezTo>
                <a:close/>
                <a:moveTo>
                  <a:pt x="37338" y="38688"/>
                </a:moveTo>
                <a:lnTo>
                  <a:pt x="37338" y="38688"/>
                </a:lnTo>
                <a:cubicBezTo>
                  <a:pt x="34751" y="41560"/>
                  <a:pt x="33077" y="45346"/>
                  <a:pt x="31156" y="48598"/>
                </a:cubicBezTo>
                <a:cubicBezTo>
                  <a:pt x="29787" y="50862"/>
                  <a:pt x="28284" y="53011"/>
                  <a:pt x="26610" y="55065"/>
                </a:cubicBezTo>
                <a:cubicBezTo>
                  <a:pt x="27143" y="54323"/>
                  <a:pt x="27656" y="53582"/>
                  <a:pt x="28151" y="52802"/>
                </a:cubicBezTo>
                <a:cubicBezTo>
                  <a:pt x="31099" y="48142"/>
                  <a:pt x="33553" y="43101"/>
                  <a:pt x="37091" y="38821"/>
                </a:cubicBezTo>
                <a:lnTo>
                  <a:pt x="37338" y="38688"/>
                </a:lnTo>
                <a:close/>
                <a:moveTo>
                  <a:pt x="53715" y="52630"/>
                </a:moveTo>
                <a:cubicBezTo>
                  <a:pt x="54514" y="53372"/>
                  <a:pt x="55141" y="54247"/>
                  <a:pt x="55617" y="55217"/>
                </a:cubicBezTo>
                <a:lnTo>
                  <a:pt x="55598" y="55217"/>
                </a:lnTo>
                <a:cubicBezTo>
                  <a:pt x="55046" y="54399"/>
                  <a:pt x="54343" y="53715"/>
                  <a:pt x="53506" y="53182"/>
                </a:cubicBezTo>
                <a:cubicBezTo>
                  <a:pt x="53582" y="53011"/>
                  <a:pt x="53658" y="52821"/>
                  <a:pt x="53715" y="52630"/>
                </a:cubicBezTo>
                <a:close/>
                <a:moveTo>
                  <a:pt x="189847" y="27770"/>
                </a:moveTo>
                <a:lnTo>
                  <a:pt x="189847" y="27770"/>
                </a:lnTo>
                <a:cubicBezTo>
                  <a:pt x="187507" y="30547"/>
                  <a:pt x="184997" y="33172"/>
                  <a:pt x="182334" y="35607"/>
                </a:cubicBezTo>
                <a:cubicBezTo>
                  <a:pt x="175201" y="42112"/>
                  <a:pt x="166375" y="47400"/>
                  <a:pt x="161772" y="56035"/>
                </a:cubicBezTo>
                <a:cubicBezTo>
                  <a:pt x="162096" y="55027"/>
                  <a:pt x="162438" y="54038"/>
                  <a:pt x="162837" y="53068"/>
                </a:cubicBezTo>
                <a:lnTo>
                  <a:pt x="162818" y="53068"/>
                </a:lnTo>
                <a:cubicBezTo>
                  <a:pt x="166851" y="45460"/>
                  <a:pt x="174573" y="40096"/>
                  <a:pt x="181326" y="35036"/>
                </a:cubicBezTo>
                <a:cubicBezTo>
                  <a:pt x="184350" y="32830"/>
                  <a:pt x="187184" y="30395"/>
                  <a:pt x="189847" y="27770"/>
                </a:cubicBezTo>
                <a:close/>
                <a:moveTo>
                  <a:pt x="47524" y="46726"/>
                </a:moveTo>
                <a:cubicBezTo>
                  <a:pt x="51415" y="46726"/>
                  <a:pt x="54774" y="51123"/>
                  <a:pt x="51052" y="54247"/>
                </a:cubicBezTo>
                <a:cubicBezTo>
                  <a:pt x="49380" y="55665"/>
                  <a:pt x="46737" y="56650"/>
                  <a:pt x="44252" y="56650"/>
                </a:cubicBezTo>
                <a:cubicBezTo>
                  <a:pt x="43570" y="56650"/>
                  <a:pt x="42899" y="56575"/>
                  <a:pt x="42264" y="56416"/>
                </a:cubicBezTo>
                <a:cubicBezTo>
                  <a:pt x="41427" y="54837"/>
                  <a:pt x="41237" y="52992"/>
                  <a:pt x="41732" y="51280"/>
                </a:cubicBezTo>
                <a:lnTo>
                  <a:pt x="41732" y="51280"/>
                </a:lnTo>
                <a:cubicBezTo>
                  <a:pt x="41732" y="51375"/>
                  <a:pt x="41751" y="51470"/>
                  <a:pt x="41770" y="51584"/>
                </a:cubicBezTo>
                <a:cubicBezTo>
                  <a:pt x="42165" y="53651"/>
                  <a:pt x="44225" y="55022"/>
                  <a:pt x="46281" y="55022"/>
                </a:cubicBezTo>
                <a:cubicBezTo>
                  <a:pt x="46400" y="55022"/>
                  <a:pt x="46520" y="55017"/>
                  <a:pt x="46639" y="55008"/>
                </a:cubicBezTo>
                <a:cubicBezTo>
                  <a:pt x="48693" y="54856"/>
                  <a:pt x="50691" y="52973"/>
                  <a:pt x="50348" y="50766"/>
                </a:cubicBezTo>
                <a:cubicBezTo>
                  <a:pt x="50099" y="49244"/>
                  <a:pt x="48631" y="48214"/>
                  <a:pt x="47168" y="48214"/>
                </a:cubicBezTo>
                <a:cubicBezTo>
                  <a:pt x="46621" y="48214"/>
                  <a:pt x="46074" y="48358"/>
                  <a:pt x="45593" y="48674"/>
                </a:cubicBezTo>
                <a:cubicBezTo>
                  <a:pt x="43805" y="49815"/>
                  <a:pt x="43805" y="52745"/>
                  <a:pt x="45973" y="53486"/>
                </a:cubicBezTo>
                <a:cubicBezTo>
                  <a:pt x="46218" y="53569"/>
                  <a:pt x="46462" y="53607"/>
                  <a:pt x="46700" y="53607"/>
                </a:cubicBezTo>
                <a:cubicBezTo>
                  <a:pt x="48225" y="53607"/>
                  <a:pt x="49493" y="52044"/>
                  <a:pt x="48769" y="50481"/>
                </a:cubicBezTo>
                <a:cubicBezTo>
                  <a:pt x="48443" y="49763"/>
                  <a:pt x="47737" y="49431"/>
                  <a:pt x="47026" y="49431"/>
                </a:cubicBezTo>
                <a:cubicBezTo>
                  <a:pt x="46493" y="49431"/>
                  <a:pt x="45957" y="49617"/>
                  <a:pt x="45574" y="49968"/>
                </a:cubicBezTo>
                <a:cubicBezTo>
                  <a:pt x="45726" y="49701"/>
                  <a:pt x="45954" y="49492"/>
                  <a:pt x="46202" y="49340"/>
                </a:cubicBezTo>
                <a:cubicBezTo>
                  <a:pt x="46532" y="49148"/>
                  <a:pt x="46903" y="49059"/>
                  <a:pt x="47275" y="49059"/>
                </a:cubicBezTo>
                <a:cubicBezTo>
                  <a:pt x="48231" y="49059"/>
                  <a:pt x="49196" y="49645"/>
                  <a:pt x="49511" y="50576"/>
                </a:cubicBezTo>
                <a:cubicBezTo>
                  <a:pt x="49930" y="51870"/>
                  <a:pt x="49017" y="53334"/>
                  <a:pt x="47875" y="53924"/>
                </a:cubicBezTo>
                <a:cubicBezTo>
                  <a:pt x="47362" y="54191"/>
                  <a:pt x="46799" y="54314"/>
                  <a:pt x="46235" y="54314"/>
                </a:cubicBezTo>
                <a:cubicBezTo>
                  <a:pt x="44626" y="54314"/>
                  <a:pt x="43004" y="53314"/>
                  <a:pt x="42455" y="51794"/>
                </a:cubicBezTo>
                <a:cubicBezTo>
                  <a:pt x="42226" y="51204"/>
                  <a:pt x="42169" y="50557"/>
                  <a:pt x="42264" y="49949"/>
                </a:cubicBezTo>
                <a:cubicBezTo>
                  <a:pt x="43101" y="48427"/>
                  <a:pt x="44509" y="47343"/>
                  <a:pt x="46183" y="46905"/>
                </a:cubicBezTo>
                <a:cubicBezTo>
                  <a:pt x="46630" y="46783"/>
                  <a:pt x="47080" y="46726"/>
                  <a:pt x="47524" y="46726"/>
                </a:cubicBezTo>
                <a:close/>
                <a:moveTo>
                  <a:pt x="106878" y="6695"/>
                </a:moveTo>
                <a:lnTo>
                  <a:pt x="106878" y="6695"/>
                </a:lnTo>
                <a:cubicBezTo>
                  <a:pt x="106498" y="13372"/>
                  <a:pt x="107772" y="20485"/>
                  <a:pt x="107829" y="26895"/>
                </a:cubicBezTo>
                <a:cubicBezTo>
                  <a:pt x="107867" y="37281"/>
                  <a:pt x="105452" y="47533"/>
                  <a:pt x="100734" y="56796"/>
                </a:cubicBezTo>
                <a:cubicBezTo>
                  <a:pt x="101666" y="54533"/>
                  <a:pt x="102408" y="52193"/>
                  <a:pt x="102941" y="49815"/>
                </a:cubicBezTo>
                <a:cubicBezTo>
                  <a:pt x="102998" y="49511"/>
                  <a:pt x="103074" y="49188"/>
                  <a:pt x="103131" y="48864"/>
                </a:cubicBezTo>
                <a:cubicBezTo>
                  <a:pt x="105261" y="41389"/>
                  <a:pt x="106422" y="33667"/>
                  <a:pt x="106574" y="25887"/>
                </a:cubicBezTo>
                <a:cubicBezTo>
                  <a:pt x="106688" y="19782"/>
                  <a:pt x="106022" y="12991"/>
                  <a:pt x="106878" y="6695"/>
                </a:cubicBezTo>
                <a:close/>
                <a:moveTo>
                  <a:pt x="222408" y="53529"/>
                </a:moveTo>
                <a:cubicBezTo>
                  <a:pt x="223439" y="53529"/>
                  <a:pt x="224419" y="54272"/>
                  <a:pt x="224712" y="55331"/>
                </a:cubicBezTo>
                <a:cubicBezTo>
                  <a:pt x="224655" y="55940"/>
                  <a:pt x="224617" y="56549"/>
                  <a:pt x="224560" y="57157"/>
                </a:cubicBezTo>
                <a:cubicBezTo>
                  <a:pt x="224541" y="57214"/>
                  <a:pt x="224560" y="57253"/>
                  <a:pt x="224560" y="57291"/>
                </a:cubicBezTo>
                <a:cubicBezTo>
                  <a:pt x="223932" y="55712"/>
                  <a:pt x="222582" y="54533"/>
                  <a:pt x="220927" y="54114"/>
                </a:cubicBezTo>
                <a:cubicBezTo>
                  <a:pt x="221384" y="53708"/>
                  <a:pt x="221902" y="53529"/>
                  <a:pt x="222408" y="53529"/>
                </a:cubicBezTo>
                <a:close/>
                <a:moveTo>
                  <a:pt x="93487" y="1978"/>
                </a:moveTo>
                <a:lnTo>
                  <a:pt x="93487" y="1978"/>
                </a:lnTo>
                <a:cubicBezTo>
                  <a:pt x="88162" y="10918"/>
                  <a:pt x="85042" y="20980"/>
                  <a:pt x="84395" y="31346"/>
                </a:cubicBezTo>
                <a:cubicBezTo>
                  <a:pt x="83958" y="38099"/>
                  <a:pt x="84795" y="44813"/>
                  <a:pt x="85499" y="51527"/>
                </a:cubicBezTo>
                <a:cubicBezTo>
                  <a:pt x="85689" y="53505"/>
                  <a:pt x="85879" y="55503"/>
                  <a:pt x="86031" y="57481"/>
                </a:cubicBezTo>
                <a:cubicBezTo>
                  <a:pt x="85841" y="56378"/>
                  <a:pt x="85613" y="55274"/>
                  <a:pt x="85366" y="54190"/>
                </a:cubicBezTo>
                <a:cubicBezTo>
                  <a:pt x="84909" y="52269"/>
                  <a:pt x="84319" y="50348"/>
                  <a:pt x="83635" y="48484"/>
                </a:cubicBezTo>
                <a:cubicBezTo>
                  <a:pt x="82722" y="41484"/>
                  <a:pt x="82817" y="34409"/>
                  <a:pt x="83901" y="27428"/>
                </a:cubicBezTo>
                <a:cubicBezTo>
                  <a:pt x="85366" y="18393"/>
                  <a:pt x="88618" y="9739"/>
                  <a:pt x="93487" y="1978"/>
                </a:cubicBezTo>
                <a:close/>
                <a:moveTo>
                  <a:pt x="122894" y="48199"/>
                </a:moveTo>
                <a:lnTo>
                  <a:pt x="122894" y="48199"/>
                </a:lnTo>
                <a:cubicBezTo>
                  <a:pt x="120801" y="48978"/>
                  <a:pt x="118766" y="49853"/>
                  <a:pt x="116807" y="50804"/>
                </a:cubicBezTo>
                <a:cubicBezTo>
                  <a:pt x="112584" y="52478"/>
                  <a:pt x="108476" y="54590"/>
                  <a:pt x="105109" y="57500"/>
                </a:cubicBezTo>
                <a:cubicBezTo>
                  <a:pt x="107068" y="55408"/>
                  <a:pt x="109180" y="53448"/>
                  <a:pt x="111557" y="51927"/>
                </a:cubicBezTo>
                <a:cubicBezTo>
                  <a:pt x="115076" y="49682"/>
                  <a:pt x="118956" y="49131"/>
                  <a:pt x="122894" y="48199"/>
                </a:cubicBezTo>
                <a:close/>
                <a:moveTo>
                  <a:pt x="266273" y="56815"/>
                </a:moveTo>
                <a:lnTo>
                  <a:pt x="266273" y="57652"/>
                </a:lnTo>
                <a:cubicBezTo>
                  <a:pt x="266254" y="57747"/>
                  <a:pt x="266235" y="57823"/>
                  <a:pt x="266197" y="57918"/>
                </a:cubicBezTo>
                <a:cubicBezTo>
                  <a:pt x="266216" y="57538"/>
                  <a:pt x="266216" y="57176"/>
                  <a:pt x="266216" y="56834"/>
                </a:cubicBezTo>
                <a:lnTo>
                  <a:pt x="266235" y="56815"/>
                </a:lnTo>
                <a:close/>
                <a:moveTo>
                  <a:pt x="173033" y="46201"/>
                </a:moveTo>
                <a:lnTo>
                  <a:pt x="173033" y="46201"/>
                </a:lnTo>
                <a:cubicBezTo>
                  <a:pt x="168886" y="49949"/>
                  <a:pt x="165044" y="54000"/>
                  <a:pt x="161525" y="58337"/>
                </a:cubicBezTo>
                <a:lnTo>
                  <a:pt x="161715" y="57918"/>
                </a:lnTo>
                <a:cubicBezTo>
                  <a:pt x="164816" y="53296"/>
                  <a:pt x="168810" y="49663"/>
                  <a:pt x="173033" y="46201"/>
                </a:cubicBezTo>
                <a:close/>
                <a:moveTo>
                  <a:pt x="45136" y="58032"/>
                </a:moveTo>
                <a:lnTo>
                  <a:pt x="45136" y="58032"/>
                </a:lnTo>
                <a:cubicBezTo>
                  <a:pt x="44281" y="58318"/>
                  <a:pt x="43406" y="58584"/>
                  <a:pt x="42512" y="58793"/>
                </a:cubicBezTo>
                <a:cubicBezTo>
                  <a:pt x="42911" y="58584"/>
                  <a:pt x="43291" y="58337"/>
                  <a:pt x="43653" y="58070"/>
                </a:cubicBezTo>
                <a:cubicBezTo>
                  <a:pt x="43834" y="58077"/>
                  <a:pt x="44015" y="58082"/>
                  <a:pt x="44196" y="58082"/>
                </a:cubicBezTo>
                <a:cubicBezTo>
                  <a:pt x="44509" y="58082"/>
                  <a:pt x="44823" y="58069"/>
                  <a:pt x="45136" y="58032"/>
                </a:cubicBezTo>
                <a:close/>
                <a:moveTo>
                  <a:pt x="42052" y="57883"/>
                </a:moveTo>
                <a:lnTo>
                  <a:pt x="42052" y="57883"/>
                </a:lnTo>
                <a:cubicBezTo>
                  <a:pt x="42351" y="57939"/>
                  <a:pt x="42650" y="57995"/>
                  <a:pt x="42949" y="58032"/>
                </a:cubicBezTo>
                <a:cubicBezTo>
                  <a:pt x="42302" y="58375"/>
                  <a:pt x="41618" y="58641"/>
                  <a:pt x="40895" y="58831"/>
                </a:cubicBezTo>
                <a:cubicBezTo>
                  <a:pt x="41312" y="58547"/>
                  <a:pt x="41691" y="58224"/>
                  <a:pt x="42052" y="57883"/>
                </a:cubicBezTo>
                <a:close/>
                <a:moveTo>
                  <a:pt x="196523" y="41066"/>
                </a:moveTo>
                <a:lnTo>
                  <a:pt x="196523" y="41066"/>
                </a:lnTo>
                <a:cubicBezTo>
                  <a:pt x="197836" y="46030"/>
                  <a:pt x="199852" y="50766"/>
                  <a:pt x="202496" y="55179"/>
                </a:cubicBezTo>
                <a:cubicBezTo>
                  <a:pt x="203085" y="56435"/>
                  <a:pt x="203694" y="57671"/>
                  <a:pt x="204284" y="58926"/>
                </a:cubicBezTo>
                <a:cubicBezTo>
                  <a:pt x="200822" y="53277"/>
                  <a:pt x="197626" y="47381"/>
                  <a:pt x="196523" y="41066"/>
                </a:cubicBezTo>
                <a:close/>
                <a:moveTo>
                  <a:pt x="153860" y="30852"/>
                </a:moveTo>
                <a:lnTo>
                  <a:pt x="153860" y="30852"/>
                </a:lnTo>
                <a:cubicBezTo>
                  <a:pt x="155552" y="34104"/>
                  <a:pt x="156884" y="37490"/>
                  <a:pt x="157283" y="41161"/>
                </a:cubicBezTo>
                <a:cubicBezTo>
                  <a:pt x="157892" y="46677"/>
                  <a:pt x="155914" y="51489"/>
                  <a:pt x="152718" y="55883"/>
                </a:cubicBezTo>
                <a:cubicBezTo>
                  <a:pt x="151938" y="56948"/>
                  <a:pt x="151102" y="57994"/>
                  <a:pt x="150246" y="59021"/>
                </a:cubicBezTo>
                <a:cubicBezTo>
                  <a:pt x="151900" y="56454"/>
                  <a:pt x="153384" y="53791"/>
                  <a:pt x="154430" y="50900"/>
                </a:cubicBezTo>
                <a:cubicBezTo>
                  <a:pt x="155971" y="46544"/>
                  <a:pt x="156408" y="41846"/>
                  <a:pt x="155686" y="37281"/>
                </a:cubicBezTo>
                <a:cubicBezTo>
                  <a:pt x="155362" y="35207"/>
                  <a:pt x="154811" y="33191"/>
                  <a:pt x="153993" y="31251"/>
                </a:cubicBezTo>
                <a:cubicBezTo>
                  <a:pt x="153955" y="31118"/>
                  <a:pt x="153917" y="30985"/>
                  <a:pt x="153860" y="30852"/>
                </a:cubicBezTo>
                <a:close/>
                <a:moveTo>
                  <a:pt x="40990" y="57557"/>
                </a:moveTo>
                <a:cubicBezTo>
                  <a:pt x="41199" y="57633"/>
                  <a:pt x="41408" y="57709"/>
                  <a:pt x="41637" y="57766"/>
                </a:cubicBezTo>
                <a:cubicBezTo>
                  <a:pt x="40895" y="58356"/>
                  <a:pt x="40058" y="58831"/>
                  <a:pt x="39164" y="59174"/>
                </a:cubicBezTo>
                <a:cubicBezTo>
                  <a:pt x="39830" y="58698"/>
                  <a:pt x="40438" y="58166"/>
                  <a:pt x="40971" y="57557"/>
                </a:cubicBezTo>
                <a:close/>
                <a:moveTo>
                  <a:pt x="39506" y="56815"/>
                </a:moveTo>
                <a:cubicBezTo>
                  <a:pt x="39868" y="57043"/>
                  <a:pt x="40229" y="57233"/>
                  <a:pt x="40609" y="57405"/>
                </a:cubicBezTo>
                <a:cubicBezTo>
                  <a:pt x="39830" y="58127"/>
                  <a:pt x="38936" y="58717"/>
                  <a:pt x="37966" y="59193"/>
                </a:cubicBezTo>
                <a:cubicBezTo>
                  <a:pt x="38631" y="58489"/>
                  <a:pt x="39145" y="57690"/>
                  <a:pt x="39506" y="56815"/>
                </a:cubicBezTo>
                <a:close/>
                <a:moveTo>
                  <a:pt x="37509" y="54856"/>
                </a:moveTo>
                <a:cubicBezTo>
                  <a:pt x="37699" y="55122"/>
                  <a:pt x="37928" y="55388"/>
                  <a:pt x="38137" y="55636"/>
                </a:cubicBezTo>
                <a:cubicBezTo>
                  <a:pt x="37737" y="57253"/>
                  <a:pt x="36748" y="58660"/>
                  <a:pt x="35379" y="59592"/>
                </a:cubicBezTo>
                <a:cubicBezTo>
                  <a:pt x="36653" y="58337"/>
                  <a:pt x="37414" y="56644"/>
                  <a:pt x="37509" y="54856"/>
                </a:cubicBezTo>
                <a:close/>
                <a:moveTo>
                  <a:pt x="160631" y="59421"/>
                </a:moveTo>
                <a:cubicBezTo>
                  <a:pt x="160631" y="59421"/>
                  <a:pt x="160631" y="59440"/>
                  <a:pt x="160650" y="59440"/>
                </a:cubicBezTo>
                <a:lnTo>
                  <a:pt x="160498" y="59611"/>
                </a:lnTo>
                <a:cubicBezTo>
                  <a:pt x="160536" y="59554"/>
                  <a:pt x="160574" y="59497"/>
                  <a:pt x="160631" y="59421"/>
                </a:cubicBezTo>
                <a:close/>
                <a:moveTo>
                  <a:pt x="93602" y="21741"/>
                </a:moveTo>
                <a:lnTo>
                  <a:pt x="93602" y="21741"/>
                </a:lnTo>
                <a:cubicBezTo>
                  <a:pt x="92936" y="32278"/>
                  <a:pt x="96245" y="42778"/>
                  <a:pt x="94819" y="53334"/>
                </a:cubicBezTo>
                <a:cubicBezTo>
                  <a:pt x="94534" y="55465"/>
                  <a:pt x="94077" y="57557"/>
                  <a:pt x="93487" y="59630"/>
                </a:cubicBezTo>
                <a:cubicBezTo>
                  <a:pt x="94457" y="53049"/>
                  <a:pt x="93640" y="46068"/>
                  <a:pt x="93126" y="39468"/>
                </a:cubicBezTo>
                <a:cubicBezTo>
                  <a:pt x="92689" y="33591"/>
                  <a:pt x="92727" y="27580"/>
                  <a:pt x="93602" y="21741"/>
                </a:cubicBezTo>
                <a:close/>
                <a:moveTo>
                  <a:pt x="219748" y="54704"/>
                </a:moveTo>
                <a:cubicBezTo>
                  <a:pt x="219843" y="54799"/>
                  <a:pt x="219957" y="54856"/>
                  <a:pt x="220071" y="54875"/>
                </a:cubicBezTo>
                <a:cubicBezTo>
                  <a:pt x="222468" y="55103"/>
                  <a:pt x="224237" y="57214"/>
                  <a:pt x="224046" y="59630"/>
                </a:cubicBezTo>
                <a:lnTo>
                  <a:pt x="224027" y="59630"/>
                </a:lnTo>
                <a:cubicBezTo>
                  <a:pt x="223647" y="57233"/>
                  <a:pt x="221802" y="55350"/>
                  <a:pt x="219443" y="54875"/>
                </a:cubicBezTo>
                <a:cubicBezTo>
                  <a:pt x="219538" y="54818"/>
                  <a:pt x="219653" y="54761"/>
                  <a:pt x="219748" y="54704"/>
                </a:cubicBezTo>
                <a:close/>
                <a:moveTo>
                  <a:pt x="133332" y="26693"/>
                </a:moveTo>
                <a:cubicBezTo>
                  <a:pt x="134024" y="26693"/>
                  <a:pt x="134716" y="26795"/>
                  <a:pt x="135371" y="27009"/>
                </a:cubicBezTo>
                <a:cubicBezTo>
                  <a:pt x="138776" y="28132"/>
                  <a:pt x="140602" y="31517"/>
                  <a:pt x="140088" y="34960"/>
                </a:cubicBezTo>
                <a:cubicBezTo>
                  <a:pt x="139156" y="41237"/>
                  <a:pt x="133431" y="46905"/>
                  <a:pt x="128467" y="50386"/>
                </a:cubicBezTo>
                <a:cubicBezTo>
                  <a:pt x="123160" y="54114"/>
                  <a:pt x="116978" y="56168"/>
                  <a:pt x="110968" y="58489"/>
                </a:cubicBezTo>
                <a:cubicBezTo>
                  <a:pt x="109997" y="58869"/>
                  <a:pt x="109046" y="59250"/>
                  <a:pt x="108095" y="59668"/>
                </a:cubicBezTo>
                <a:cubicBezTo>
                  <a:pt x="110340" y="58337"/>
                  <a:pt x="112622" y="57081"/>
                  <a:pt x="114905" y="55902"/>
                </a:cubicBezTo>
                <a:cubicBezTo>
                  <a:pt x="120915" y="52764"/>
                  <a:pt x="127611" y="50158"/>
                  <a:pt x="132975" y="45973"/>
                </a:cubicBezTo>
                <a:cubicBezTo>
                  <a:pt x="137216" y="42702"/>
                  <a:pt x="140659" y="37338"/>
                  <a:pt x="138624" y="31860"/>
                </a:cubicBezTo>
                <a:cubicBezTo>
                  <a:pt x="137578" y="29083"/>
                  <a:pt x="134858" y="27029"/>
                  <a:pt x="132100" y="26800"/>
                </a:cubicBezTo>
                <a:cubicBezTo>
                  <a:pt x="132505" y="26729"/>
                  <a:pt x="132918" y="26693"/>
                  <a:pt x="133332" y="26693"/>
                </a:cubicBezTo>
                <a:close/>
                <a:moveTo>
                  <a:pt x="38365" y="55864"/>
                </a:moveTo>
                <a:cubicBezTo>
                  <a:pt x="38498" y="55997"/>
                  <a:pt x="38631" y="56111"/>
                  <a:pt x="38764" y="56244"/>
                </a:cubicBezTo>
                <a:cubicBezTo>
                  <a:pt x="38898" y="56359"/>
                  <a:pt x="39088" y="56511"/>
                  <a:pt x="39259" y="56644"/>
                </a:cubicBezTo>
                <a:cubicBezTo>
                  <a:pt x="38593" y="57918"/>
                  <a:pt x="37585" y="58983"/>
                  <a:pt x="36330" y="59706"/>
                </a:cubicBezTo>
                <a:cubicBezTo>
                  <a:pt x="37414" y="58679"/>
                  <a:pt x="38118" y="57329"/>
                  <a:pt x="38365" y="55864"/>
                </a:cubicBezTo>
                <a:close/>
                <a:moveTo>
                  <a:pt x="35911" y="50576"/>
                </a:moveTo>
                <a:cubicBezTo>
                  <a:pt x="35911" y="50671"/>
                  <a:pt x="35911" y="50766"/>
                  <a:pt x="35930" y="50862"/>
                </a:cubicBezTo>
                <a:cubicBezTo>
                  <a:pt x="34827" y="54875"/>
                  <a:pt x="32335" y="58108"/>
                  <a:pt x="29026" y="60372"/>
                </a:cubicBezTo>
                <a:cubicBezTo>
                  <a:pt x="32221" y="57842"/>
                  <a:pt x="34618" y="54437"/>
                  <a:pt x="35911" y="50576"/>
                </a:cubicBezTo>
                <a:close/>
                <a:moveTo>
                  <a:pt x="35797" y="48408"/>
                </a:moveTo>
                <a:cubicBezTo>
                  <a:pt x="35797" y="48674"/>
                  <a:pt x="35797" y="48959"/>
                  <a:pt x="35797" y="49245"/>
                </a:cubicBezTo>
                <a:cubicBezTo>
                  <a:pt x="35474" y="50253"/>
                  <a:pt x="35074" y="51242"/>
                  <a:pt x="34637" y="52212"/>
                </a:cubicBezTo>
                <a:cubicBezTo>
                  <a:pt x="32982" y="55655"/>
                  <a:pt x="30395" y="58546"/>
                  <a:pt x="27143" y="60562"/>
                </a:cubicBezTo>
                <a:cubicBezTo>
                  <a:pt x="28817" y="59155"/>
                  <a:pt x="30338" y="57557"/>
                  <a:pt x="31670" y="55826"/>
                </a:cubicBezTo>
                <a:cubicBezTo>
                  <a:pt x="33401" y="53562"/>
                  <a:pt x="34789" y="51071"/>
                  <a:pt x="35797" y="48408"/>
                </a:cubicBezTo>
                <a:close/>
                <a:moveTo>
                  <a:pt x="36710" y="53505"/>
                </a:moveTo>
                <a:cubicBezTo>
                  <a:pt x="36862" y="53810"/>
                  <a:pt x="37034" y="54114"/>
                  <a:pt x="37205" y="54399"/>
                </a:cubicBezTo>
                <a:cubicBezTo>
                  <a:pt x="36919" y="57519"/>
                  <a:pt x="34960" y="59915"/>
                  <a:pt x="31879" y="60828"/>
                </a:cubicBezTo>
                <a:cubicBezTo>
                  <a:pt x="33401" y="59820"/>
                  <a:pt x="34789" y="58622"/>
                  <a:pt x="35683" y="57043"/>
                </a:cubicBezTo>
                <a:cubicBezTo>
                  <a:pt x="36273" y="55959"/>
                  <a:pt x="36634" y="54761"/>
                  <a:pt x="36710" y="53505"/>
                </a:cubicBezTo>
                <a:close/>
                <a:moveTo>
                  <a:pt x="55270" y="38345"/>
                </a:moveTo>
                <a:cubicBezTo>
                  <a:pt x="55316" y="38345"/>
                  <a:pt x="55362" y="38345"/>
                  <a:pt x="55408" y="38346"/>
                </a:cubicBezTo>
                <a:cubicBezTo>
                  <a:pt x="58394" y="38403"/>
                  <a:pt x="61399" y="39677"/>
                  <a:pt x="63092" y="42245"/>
                </a:cubicBezTo>
                <a:cubicBezTo>
                  <a:pt x="64937" y="45022"/>
                  <a:pt x="65051" y="48617"/>
                  <a:pt x="65203" y="51851"/>
                </a:cubicBezTo>
                <a:cubicBezTo>
                  <a:pt x="65337" y="54875"/>
                  <a:pt x="65280" y="57918"/>
                  <a:pt x="64994" y="60943"/>
                </a:cubicBezTo>
                <a:cubicBezTo>
                  <a:pt x="65013" y="60106"/>
                  <a:pt x="65013" y="59288"/>
                  <a:pt x="64994" y="58470"/>
                </a:cubicBezTo>
                <a:cubicBezTo>
                  <a:pt x="64937" y="55579"/>
                  <a:pt x="64747" y="52669"/>
                  <a:pt x="64519" y="49758"/>
                </a:cubicBezTo>
                <a:cubicBezTo>
                  <a:pt x="64347" y="47628"/>
                  <a:pt x="64100" y="45441"/>
                  <a:pt x="63225" y="43462"/>
                </a:cubicBezTo>
                <a:cubicBezTo>
                  <a:pt x="61819" y="40274"/>
                  <a:pt x="58783" y="38674"/>
                  <a:pt x="55481" y="38674"/>
                </a:cubicBezTo>
                <a:cubicBezTo>
                  <a:pt x="54942" y="38674"/>
                  <a:pt x="54396" y="38717"/>
                  <a:pt x="53848" y="38802"/>
                </a:cubicBezTo>
                <a:cubicBezTo>
                  <a:pt x="50025" y="39411"/>
                  <a:pt x="46962" y="41941"/>
                  <a:pt x="44452" y="44813"/>
                </a:cubicBezTo>
                <a:cubicBezTo>
                  <a:pt x="46976" y="41197"/>
                  <a:pt x="50618" y="38345"/>
                  <a:pt x="55270" y="38345"/>
                </a:cubicBezTo>
                <a:close/>
                <a:moveTo>
                  <a:pt x="154715" y="40305"/>
                </a:moveTo>
                <a:cubicBezTo>
                  <a:pt x="155115" y="50063"/>
                  <a:pt x="146993" y="56549"/>
                  <a:pt x="139061" y="61019"/>
                </a:cubicBezTo>
                <a:cubicBezTo>
                  <a:pt x="146670" y="56511"/>
                  <a:pt x="153460" y="49264"/>
                  <a:pt x="154715" y="40324"/>
                </a:cubicBezTo>
                <a:lnTo>
                  <a:pt x="154715" y="40305"/>
                </a:lnTo>
                <a:close/>
                <a:moveTo>
                  <a:pt x="159623" y="60695"/>
                </a:moveTo>
                <a:lnTo>
                  <a:pt x="159604" y="60790"/>
                </a:lnTo>
                <a:cubicBezTo>
                  <a:pt x="159547" y="60866"/>
                  <a:pt x="159490" y="60943"/>
                  <a:pt x="159433" y="61019"/>
                </a:cubicBezTo>
                <a:lnTo>
                  <a:pt x="159509" y="60809"/>
                </a:lnTo>
                <a:cubicBezTo>
                  <a:pt x="159547" y="60771"/>
                  <a:pt x="159585" y="60733"/>
                  <a:pt x="159623" y="60695"/>
                </a:cubicBezTo>
                <a:close/>
                <a:moveTo>
                  <a:pt x="215525" y="56321"/>
                </a:moveTo>
                <a:lnTo>
                  <a:pt x="215525" y="56321"/>
                </a:lnTo>
                <a:cubicBezTo>
                  <a:pt x="217256" y="57214"/>
                  <a:pt x="218606" y="58679"/>
                  <a:pt x="219348" y="60467"/>
                </a:cubicBezTo>
                <a:cubicBezTo>
                  <a:pt x="219424" y="60657"/>
                  <a:pt x="219500" y="60847"/>
                  <a:pt x="219558" y="61038"/>
                </a:cubicBezTo>
                <a:cubicBezTo>
                  <a:pt x="218683" y="59117"/>
                  <a:pt x="217275" y="57500"/>
                  <a:pt x="215525" y="56321"/>
                </a:cubicBezTo>
                <a:close/>
                <a:moveTo>
                  <a:pt x="132822" y="27295"/>
                </a:moveTo>
                <a:cubicBezTo>
                  <a:pt x="133812" y="27428"/>
                  <a:pt x="134782" y="27827"/>
                  <a:pt x="135600" y="28417"/>
                </a:cubicBezTo>
                <a:cubicBezTo>
                  <a:pt x="138186" y="30300"/>
                  <a:pt x="139004" y="33705"/>
                  <a:pt x="138434" y="36748"/>
                </a:cubicBezTo>
                <a:cubicBezTo>
                  <a:pt x="137235" y="42987"/>
                  <a:pt x="131187" y="46449"/>
                  <a:pt x="126013" y="49112"/>
                </a:cubicBezTo>
                <a:cubicBezTo>
                  <a:pt x="118157" y="53106"/>
                  <a:pt x="109959" y="56739"/>
                  <a:pt x="102579" y="61608"/>
                </a:cubicBezTo>
                <a:lnTo>
                  <a:pt x="102579" y="61608"/>
                </a:lnTo>
                <a:cubicBezTo>
                  <a:pt x="103017" y="61000"/>
                  <a:pt x="103492" y="60410"/>
                  <a:pt x="103987" y="59858"/>
                </a:cubicBezTo>
                <a:cubicBezTo>
                  <a:pt x="109351" y="55617"/>
                  <a:pt x="115209" y="52041"/>
                  <a:pt x="121619" y="49473"/>
                </a:cubicBezTo>
                <a:lnTo>
                  <a:pt x="121790" y="49416"/>
                </a:lnTo>
                <a:cubicBezTo>
                  <a:pt x="122399" y="49169"/>
                  <a:pt x="123008" y="48940"/>
                  <a:pt x="123616" y="48712"/>
                </a:cubicBezTo>
                <a:cubicBezTo>
                  <a:pt x="128143" y="47076"/>
                  <a:pt x="132956" y="45403"/>
                  <a:pt x="136113" y="41560"/>
                </a:cubicBezTo>
                <a:cubicBezTo>
                  <a:pt x="138491" y="38650"/>
                  <a:pt x="139366" y="34713"/>
                  <a:pt x="137578" y="31289"/>
                </a:cubicBezTo>
                <a:cubicBezTo>
                  <a:pt x="136931" y="29996"/>
                  <a:pt x="135866" y="28950"/>
                  <a:pt x="134572" y="28322"/>
                </a:cubicBezTo>
                <a:cubicBezTo>
                  <a:pt x="134059" y="27884"/>
                  <a:pt x="133450" y="27523"/>
                  <a:pt x="132822" y="27295"/>
                </a:cubicBezTo>
                <a:close/>
                <a:moveTo>
                  <a:pt x="36197" y="52041"/>
                </a:moveTo>
                <a:cubicBezTo>
                  <a:pt x="36235" y="52193"/>
                  <a:pt x="36273" y="52326"/>
                  <a:pt x="36311" y="52459"/>
                </a:cubicBezTo>
                <a:cubicBezTo>
                  <a:pt x="36235" y="54057"/>
                  <a:pt x="35911" y="55598"/>
                  <a:pt x="35055" y="56986"/>
                </a:cubicBezTo>
                <a:cubicBezTo>
                  <a:pt x="33800" y="58964"/>
                  <a:pt x="31784" y="60201"/>
                  <a:pt x="29768" y="61323"/>
                </a:cubicBezTo>
                <a:cubicBezTo>
                  <a:pt x="29254" y="61456"/>
                  <a:pt x="28721" y="61589"/>
                  <a:pt x="28189" y="61722"/>
                </a:cubicBezTo>
                <a:cubicBezTo>
                  <a:pt x="31936" y="59706"/>
                  <a:pt x="34846" y="56092"/>
                  <a:pt x="36178" y="52041"/>
                </a:cubicBezTo>
                <a:close/>
                <a:moveTo>
                  <a:pt x="266463" y="61798"/>
                </a:moveTo>
                <a:lnTo>
                  <a:pt x="266425" y="61875"/>
                </a:lnTo>
                <a:lnTo>
                  <a:pt x="266425" y="61856"/>
                </a:lnTo>
                <a:lnTo>
                  <a:pt x="266463" y="61798"/>
                </a:lnTo>
                <a:close/>
                <a:moveTo>
                  <a:pt x="219615" y="55845"/>
                </a:moveTo>
                <a:cubicBezTo>
                  <a:pt x="222239" y="56568"/>
                  <a:pt x="223761" y="59288"/>
                  <a:pt x="223019" y="61913"/>
                </a:cubicBezTo>
                <a:cubicBezTo>
                  <a:pt x="223000" y="61513"/>
                  <a:pt x="222962" y="61133"/>
                  <a:pt x="222905" y="60752"/>
                </a:cubicBezTo>
                <a:cubicBezTo>
                  <a:pt x="222582" y="58679"/>
                  <a:pt x="221364" y="56834"/>
                  <a:pt x="219615" y="55845"/>
                </a:cubicBezTo>
                <a:close/>
                <a:moveTo>
                  <a:pt x="64081" y="61894"/>
                </a:moveTo>
                <a:cubicBezTo>
                  <a:pt x="64100" y="61894"/>
                  <a:pt x="64119" y="61913"/>
                  <a:pt x="64119" y="61913"/>
                </a:cubicBezTo>
                <a:cubicBezTo>
                  <a:pt x="64119" y="62084"/>
                  <a:pt x="64119" y="62255"/>
                  <a:pt x="64100" y="62407"/>
                </a:cubicBezTo>
                <a:cubicBezTo>
                  <a:pt x="64100" y="62236"/>
                  <a:pt x="64100" y="62065"/>
                  <a:pt x="64081" y="61894"/>
                </a:cubicBezTo>
                <a:close/>
                <a:moveTo>
                  <a:pt x="234850" y="50158"/>
                </a:moveTo>
                <a:cubicBezTo>
                  <a:pt x="235002" y="54475"/>
                  <a:pt x="234242" y="58812"/>
                  <a:pt x="234108" y="63149"/>
                </a:cubicBezTo>
                <a:cubicBezTo>
                  <a:pt x="233766" y="60790"/>
                  <a:pt x="233747" y="58375"/>
                  <a:pt x="234070" y="56016"/>
                </a:cubicBezTo>
                <a:cubicBezTo>
                  <a:pt x="234318" y="54057"/>
                  <a:pt x="234660" y="52117"/>
                  <a:pt x="234850" y="50158"/>
                </a:cubicBezTo>
                <a:close/>
                <a:moveTo>
                  <a:pt x="36919" y="42511"/>
                </a:moveTo>
                <a:lnTo>
                  <a:pt x="36919" y="42511"/>
                </a:lnTo>
                <a:cubicBezTo>
                  <a:pt x="36653" y="43215"/>
                  <a:pt x="36444" y="43957"/>
                  <a:pt x="36197" y="44699"/>
                </a:cubicBezTo>
                <a:cubicBezTo>
                  <a:pt x="35151" y="48008"/>
                  <a:pt x="33952" y="51185"/>
                  <a:pt x="31993" y="54076"/>
                </a:cubicBezTo>
                <a:cubicBezTo>
                  <a:pt x="29444" y="57785"/>
                  <a:pt x="26059" y="60847"/>
                  <a:pt x="22083" y="63016"/>
                </a:cubicBezTo>
                <a:lnTo>
                  <a:pt x="21551" y="63187"/>
                </a:lnTo>
                <a:cubicBezTo>
                  <a:pt x="28436" y="58032"/>
                  <a:pt x="32621" y="50082"/>
                  <a:pt x="36919" y="42511"/>
                </a:cubicBezTo>
                <a:close/>
                <a:moveTo>
                  <a:pt x="202268" y="50120"/>
                </a:moveTo>
                <a:lnTo>
                  <a:pt x="202268" y="50120"/>
                </a:lnTo>
                <a:cubicBezTo>
                  <a:pt x="202572" y="50405"/>
                  <a:pt x="202876" y="50690"/>
                  <a:pt x="203181" y="50976"/>
                </a:cubicBezTo>
                <a:cubicBezTo>
                  <a:pt x="207232" y="55141"/>
                  <a:pt x="212254" y="58869"/>
                  <a:pt x="215506" y="63491"/>
                </a:cubicBezTo>
                <a:cubicBezTo>
                  <a:pt x="211664" y="58736"/>
                  <a:pt x="205920" y="55065"/>
                  <a:pt x="202268" y="50120"/>
                </a:cubicBezTo>
                <a:close/>
                <a:moveTo>
                  <a:pt x="222981" y="63701"/>
                </a:moveTo>
                <a:cubicBezTo>
                  <a:pt x="222943" y="63758"/>
                  <a:pt x="222924" y="63834"/>
                  <a:pt x="222905" y="63891"/>
                </a:cubicBezTo>
                <a:cubicBezTo>
                  <a:pt x="222924" y="63834"/>
                  <a:pt x="222924" y="63758"/>
                  <a:pt x="222943" y="63701"/>
                </a:cubicBezTo>
                <a:close/>
                <a:moveTo>
                  <a:pt x="265854" y="62940"/>
                </a:moveTo>
                <a:lnTo>
                  <a:pt x="265854" y="62940"/>
                </a:lnTo>
                <a:cubicBezTo>
                  <a:pt x="265778" y="63187"/>
                  <a:pt x="265683" y="63453"/>
                  <a:pt x="265607" y="63701"/>
                </a:cubicBezTo>
                <a:lnTo>
                  <a:pt x="265512" y="63910"/>
                </a:lnTo>
                <a:cubicBezTo>
                  <a:pt x="265512" y="63796"/>
                  <a:pt x="265550" y="63682"/>
                  <a:pt x="265588" y="63567"/>
                </a:cubicBezTo>
                <a:lnTo>
                  <a:pt x="265607" y="63510"/>
                </a:lnTo>
                <a:cubicBezTo>
                  <a:pt x="265607" y="63510"/>
                  <a:pt x="265607" y="63491"/>
                  <a:pt x="265607" y="63472"/>
                </a:cubicBezTo>
                <a:cubicBezTo>
                  <a:pt x="265607" y="63434"/>
                  <a:pt x="265607" y="63396"/>
                  <a:pt x="265607" y="63377"/>
                </a:cubicBezTo>
                <a:cubicBezTo>
                  <a:pt x="265702" y="63225"/>
                  <a:pt x="265778" y="63092"/>
                  <a:pt x="265854" y="62940"/>
                </a:cubicBezTo>
                <a:close/>
                <a:moveTo>
                  <a:pt x="39145" y="37623"/>
                </a:moveTo>
                <a:lnTo>
                  <a:pt x="39145" y="37623"/>
                </a:lnTo>
                <a:cubicBezTo>
                  <a:pt x="38479" y="38726"/>
                  <a:pt x="37909" y="39868"/>
                  <a:pt x="37452" y="41085"/>
                </a:cubicBezTo>
                <a:cubicBezTo>
                  <a:pt x="32221" y="49911"/>
                  <a:pt x="27181" y="59592"/>
                  <a:pt x="18070" y="64480"/>
                </a:cubicBezTo>
                <a:cubicBezTo>
                  <a:pt x="18793" y="63929"/>
                  <a:pt x="19477" y="63358"/>
                  <a:pt x="20143" y="62769"/>
                </a:cubicBezTo>
                <a:cubicBezTo>
                  <a:pt x="24233" y="59212"/>
                  <a:pt x="27789" y="55103"/>
                  <a:pt x="30738" y="50538"/>
                </a:cubicBezTo>
                <a:cubicBezTo>
                  <a:pt x="33534" y="46163"/>
                  <a:pt x="35493" y="41313"/>
                  <a:pt x="39145" y="37623"/>
                </a:cubicBezTo>
                <a:close/>
                <a:moveTo>
                  <a:pt x="26001" y="47343"/>
                </a:moveTo>
                <a:lnTo>
                  <a:pt x="26001" y="47343"/>
                </a:lnTo>
                <a:cubicBezTo>
                  <a:pt x="23110" y="50367"/>
                  <a:pt x="20314" y="53505"/>
                  <a:pt x="17366" y="56359"/>
                </a:cubicBezTo>
                <a:cubicBezTo>
                  <a:pt x="13676" y="59934"/>
                  <a:pt x="9758" y="63263"/>
                  <a:pt x="5554" y="66078"/>
                </a:cubicBezTo>
                <a:cubicBezTo>
                  <a:pt x="12820" y="60581"/>
                  <a:pt x="19173" y="53582"/>
                  <a:pt x="26001" y="47343"/>
                </a:cubicBezTo>
                <a:close/>
                <a:moveTo>
                  <a:pt x="252749" y="23300"/>
                </a:moveTo>
                <a:cubicBezTo>
                  <a:pt x="249382" y="37604"/>
                  <a:pt x="246852" y="52688"/>
                  <a:pt x="248945" y="66972"/>
                </a:cubicBezTo>
                <a:cubicBezTo>
                  <a:pt x="248754" y="66116"/>
                  <a:pt x="248583" y="65279"/>
                  <a:pt x="248431" y="64423"/>
                </a:cubicBezTo>
                <a:cubicBezTo>
                  <a:pt x="247214" y="57785"/>
                  <a:pt x="246948" y="51033"/>
                  <a:pt x="247594" y="44318"/>
                </a:cubicBezTo>
                <a:lnTo>
                  <a:pt x="247594" y="44318"/>
                </a:lnTo>
                <a:lnTo>
                  <a:pt x="247594" y="44337"/>
                </a:lnTo>
                <a:cubicBezTo>
                  <a:pt x="248279" y="37547"/>
                  <a:pt x="250219" y="31118"/>
                  <a:pt x="252311" y="24651"/>
                </a:cubicBezTo>
                <a:cubicBezTo>
                  <a:pt x="252464" y="24213"/>
                  <a:pt x="252616" y="23757"/>
                  <a:pt x="252749" y="23300"/>
                </a:cubicBezTo>
                <a:close/>
                <a:moveTo>
                  <a:pt x="210275" y="55141"/>
                </a:moveTo>
                <a:lnTo>
                  <a:pt x="210275" y="55141"/>
                </a:lnTo>
                <a:cubicBezTo>
                  <a:pt x="210580" y="55255"/>
                  <a:pt x="210865" y="55350"/>
                  <a:pt x="211169" y="55446"/>
                </a:cubicBezTo>
                <a:cubicBezTo>
                  <a:pt x="211226" y="55522"/>
                  <a:pt x="211302" y="55560"/>
                  <a:pt x="211398" y="55598"/>
                </a:cubicBezTo>
                <a:cubicBezTo>
                  <a:pt x="216990" y="56872"/>
                  <a:pt x="220375" y="61837"/>
                  <a:pt x="219900" y="67029"/>
                </a:cubicBezTo>
                <a:cubicBezTo>
                  <a:pt x="219481" y="63567"/>
                  <a:pt x="217199" y="60372"/>
                  <a:pt x="214460" y="58108"/>
                </a:cubicBezTo>
                <a:cubicBezTo>
                  <a:pt x="213128" y="57043"/>
                  <a:pt x="211740" y="56054"/>
                  <a:pt x="210275" y="55141"/>
                </a:cubicBezTo>
                <a:close/>
                <a:moveTo>
                  <a:pt x="51508" y="55617"/>
                </a:moveTo>
                <a:cubicBezTo>
                  <a:pt x="51052" y="56244"/>
                  <a:pt x="50576" y="56834"/>
                  <a:pt x="50063" y="57405"/>
                </a:cubicBezTo>
                <a:cubicBezTo>
                  <a:pt x="47533" y="59440"/>
                  <a:pt x="44680" y="61019"/>
                  <a:pt x="41618" y="62065"/>
                </a:cubicBezTo>
                <a:cubicBezTo>
                  <a:pt x="37167" y="63567"/>
                  <a:pt x="32526" y="64195"/>
                  <a:pt x="27904" y="64918"/>
                </a:cubicBezTo>
                <a:cubicBezTo>
                  <a:pt x="24061" y="65508"/>
                  <a:pt x="19953" y="66154"/>
                  <a:pt x="16111" y="67391"/>
                </a:cubicBezTo>
                <a:lnTo>
                  <a:pt x="16111" y="67391"/>
                </a:lnTo>
                <a:cubicBezTo>
                  <a:pt x="23015" y="64195"/>
                  <a:pt x="30490" y="62217"/>
                  <a:pt x="37985" y="60828"/>
                </a:cubicBezTo>
                <a:cubicBezTo>
                  <a:pt x="41827" y="60106"/>
                  <a:pt x="45859" y="59136"/>
                  <a:pt x="49093" y="57024"/>
                </a:cubicBezTo>
                <a:cubicBezTo>
                  <a:pt x="49473" y="56853"/>
                  <a:pt x="49873" y="56663"/>
                  <a:pt x="50234" y="56473"/>
                </a:cubicBezTo>
                <a:cubicBezTo>
                  <a:pt x="50691" y="56225"/>
                  <a:pt x="51109" y="55940"/>
                  <a:pt x="51508" y="55617"/>
                </a:cubicBezTo>
                <a:close/>
                <a:moveTo>
                  <a:pt x="95034" y="67380"/>
                </a:moveTo>
                <a:lnTo>
                  <a:pt x="95034" y="67380"/>
                </a:lnTo>
                <a:cubicBezTo>
                  <a:pt x="94988" y="67423"/>
                  <a:pt x="94941" y="67465"/>
                  <a:pt x="94895" y="67505"/>
                </a:cubicBezTo>
                <a:cubicBezTo>
                  <a:pt x="94941" y="67463"/>
                  <a:pt x="94987" y="67422"/>
                  <a:pt x="95034" y="67380"/>
                </a:cubicBezTo>
                <a:close/>
                <a:moveTo>
                  <a:pt x="216838" y="56035"/>
                </a:moveTo>
                <a:cubicBezTo>
                  <a:pt x="220261" y="56035"/>
                  <a:pt x="222277" y="59326"/>
                  <a:pt x="222163" y="62559"/>
                </a:cubicBezTo>
                <a:cubicBezTo>
                  <a:pt x="222106" y="64499"/>
                  <a:pt x="221441" y="66306"/>
                  <a:pt x="220566" y="68018"/>
                </a:cubicBezTo>
                <a:cubicBezTo>
                  <a:pt x="221174" y="65108"/>
                  <a:pt x="221155" y="62065"/>
                  <a:pt x="219767" y="59402"/>
                </a:cubicBezTo>
                <a:cubicBezTo>
                  <a:pt x="219082" y="58070"/>
                  <a:pt x="218074" y="56910"/>
                  <a:pt x="216838" y="56035"/>
                </a:cubicBezTo>
                <a:close/>
                <a:moveTo>
                  <a:pt x="53068" y="55788"/>
                </a:moveTo>
                <a:lnTo>
                  <a:pt x="53068" y="55788"/>
                </a:lnTo>
                <a:cubicBezTo>
                  <a:pt x="53163" y="61932"/>
                  <a:pt x="48617" y="66040"/>
                  <a:pt x="43253" y="68513"/>
                </a:cubicBezTo>
                <a:lnTo>
                  <a:pt x="43253" y="68513"/>
                </a:lnTo>
                <a:cubicBezTo>
                  <a:pt x="44071" y="68075"/>
                  <a:pt x="44851" y="67600"/>
                  <a:pt x="45612" y="67086"/>
                </a:cubicBezTo>
                <a:cubicBezTo>
                  <a:pt x="49454" y="64442"/>
                  <a:pt x="52402" y="60410"/>
                  <a:pt x="53068" y="55807"/>
                </a:cubicBezTo>
                <a:lnTo>
                  <a:pt x="53068" y="55788"/>
                </a:lnTo>
                <a:close/>
                <a:moveTo>
                  <a:pt x="264789" y="57157"/>
                </a:moveTo>
                <a:lnTo>
                  <a:pt x="264789" y="57157"/>
                </a:lnTo>
                <a:cubicBezTo>
                  <a:pt x="264713" y="60524"/>
                  <a:pt x="264371" y="63872"/>
                  <a:pt x="263781" y="67181"/>
                </a:cubicBezTo>
                <a:cubicBezTo>
                  <a:pt x="263534" y="67714"/>
                  <a:pt x="263324" y="68266"/>
                  <a:pt x="263096" y="68798"/>
                </a:cubicBezTo>
                <a:cubicBezTo>
                  <a:pt x="263971" y="64975"/>
                  <a:pt x="264523" y="61076"/>
                  <a:pt x="264789" y="57157"/>
                </a:cubicBezTo>
                <a:close/>
                <a:moveTo>
                  <a:pt x="257029" y="25545"/>
                </a:moveTo>
                <a:cubicBezTo>
                  <a:pt x="257751" y="28341"/>
                  <a:pt x="258626" y="31118"/>
                  <a:pt x="259444" y="33895"/>
                </a:cubicBezTo>
                <a:lnTo>
                  <a:pt x="259444" y="33876"/>
                </a:lnTo>
                <a:lnTo>
                  <a:pt x="259444" y="33876"/>
                </a:lnTo>
                <a:cubicBezTo>
                  <a:pt x="260814" y="45403"/>
                  <a:pt x="258189" y="57195"/>
                  <a:pt x="257314" y="68912"/>
                </a:cubicBezTo>
                <a:cubicBezTo>
                  <a:pt x="257352" y="63567"/>
                  <a:pt x="257599" y="58223"/>
                  <a:pt x="257770" y="52935"/>
                </a:cubicBezTo>
                <a:cubicBezTo>
                  <a:pt x="258075" y="43805"/>
                  <a:pt x="257808" y="34656"/>
                  <a:pt x="257029" y="25545"/>
                </a:cubicBezTo>
                <a:close/>
                <a:moveTo>
                  <a:pt x="240499" y="48617"/>
                </a:moveTo>
                <a:cubicBezTo>
                  <a:pt x="240823" y="51889"/>
                  <a:pt x="241222" y="55160"/>
                  <a:pt x="241755" y="58413"/>
                </a:cubicBezTo>
                <a:cubicBezTo>
                  <a:pt x="242040" y="59992"/>
                  <a:pt x="242344" y="61589"/>
                  <a:pt x="242706" y="63187"/>
                </a:cubicBezTo>
                <a:cubicBezTo>
                  <a:pt x="242991" y="64766"/>
                  <a:pt x="243391" y="66325"/>
                  <a:pt x="243904" y="67828"/>
                </a:cubicBezTo>
                <a:cubicBezTo>
                  <a:pt x="244037" y="68266"/>
                  <a:pt x="244170" y="68703"/>
                  <a:pt x="244304" y="69121"/>
                </a:cubicBezTo>
                <a:cubicBezTo>
                  <a:pt x="242440" y="64214"/>
                  <a:pt x="241260" y="59079"/>
                  <a:pt x="240804" y="53848"/>
                </a:cubicBezTo>
                <a:cubicBezTo>
                  <a:pt x="240652" y="52136"/>
                  <a:pt x="240557" y="50386"/>
                  <a:pt x="240499" y="48617"/>
                </a:cubicBezTo>
                <a:close/>
                <a:moveTo>
                  <a:pt x="54457" y="55293"/>
                </a:moveTo>
                <a:lnTo>
                  <a:pt x="54457" y="55293"/>
                </a:lnTo>
                <a:cubicBezTo>
                  <a:pt x="55560" y="56606"/>
                  <a:pt x="56111" y="58299"/>
                  <a:pt x="55997" y="60011"/>
                </a:cubicBezTo>
                <a:lnTo>
                  <a:pt x="55978" y="60011"/>
                </a:lnTo>
                <a:cubicBezTo>
                  <a:pt x="55826" y="62845"/>
                  <a:pt x="53943" y="65279"/>
                  <a:pt x="51718" y="66896"/>
                </a:cubicBezTo>
                <a:cubicBezTo>
                  <a:pt x="50158" y="67980"/>
                  <a:pt x="48427" y="68817"/>
                  <a:pt x="46601" y="69350"/>
                </a:cubicBezTo>
                <a:cubicBezTo>
                  <a:pt x="49017" y="68323"/>
                  <a:pt x="51223" y="66858"/>
                  <a:pt x="52859" y="64690"/>
                </a:cubicBezTo>
                <a:cubicBezTo>
                  <a:pt x="54875" y="62008"/>
                  <a:pt x="55674" y="58394"/>
                  <a:pt x="54457" y="55293"/>
                </a:cubicBezTo>
                <a:close/>
                <a:moveTo>
                  <a:pt x="61745" y="69393"/>
                </a:moveTo>
                <a:cubicBezTo>
                  <a:pt x="61724" y="69450"/>
                  <a:pt x="61702" y="69507"/>
                  <a:pt x="61685" y="69559"/>
                </a:cubicBezTo>
                <a:lnTo>
                  <a:pt x="61666" y="69540"/>
                </a:lnTo>
                <a:cubicBezTo>
                  <a:pt x="61698" y="69491"/>
                  <a:pt x="61724" y="69442"/>
                  <a:pt x="61745" y="69393"/>
                </a:cubicBezTo>
                <a:close/>
                <a:moveTo>
                  <a:pt x="179366" y="66934"/>
                </a:moveTo>
                <a:lnTo>
                  <a:pt x="179366" y="66934"/>
                </a:lnTo>
                <a:cubicBezTo>
                  <a:pt x="179168" y="67845"/>
                  <a:pt x="178962" y="68749"/>
                  <a:pt x="178745" y="69654"/>
                </a:cubicBezTo>
                <a:lnTo>
                  <a:pt x="178745" y="69654"/>
                </a:lnTo>
                <a:cubicBezTo>
                  <a:pt x="178947" y="68742"/>
                  <a:pt x="179166" y="67847"/>
                  <a:pt x="179366" y="66934"/>
                </a:cubicBezTo>
                <a:close/>
                <a:moveTo>
                  <a:pt x="53981" y="56168"/>
                </a:moveTo>
                <a:lnTo>
                  <a:pt x="53981" y="56168"/>
                </a:lnTo>
                <a:cubicBezTo>
                  <a:pt x="54932" y="59288"/>
                  <a:pt x="53981" y="62635"/>
                  <a:pt x="51699" y="65184"/>
                </a:cubicBezTo>
                <a:cubicBezTo>
                  <a:pt x="49720" y="67410"/>
                  <a:pt x="47077" y="68798"/>
                  <a:pt x="44281" y="69787"/>
                </a:cubicBezTo>
                <a:cubicBezTo>
                  <a:pt x="46468" y="68931"/>
                  <a:pt x="48465" y="67657"/>
                  <a:pt x="50158" y="66021"/>
                </a:cubicBezTo>
                <a:lnTo>
                  <a:pt x="50139" y="66021"/>
                </a:lnTo>
                <a:cubicBezTo>
                  <a:pt x="52802" y="63434"/>
                  <a:pt x="54514" y="59801"/>
                  <a:pt x="53981" y="56168"/>
                </a:cubicBezTo>
                <a:close/>
                <a:moveTo>
                  <a:pt x="36767" y="38993"/>
                </a:moveTo>
                <a:cubicBezTo>
                  <a:pt x="33591" y="42664"/>
                  <a:pt x="31346" y="46943"/>
                  <a:pt x="28779" y="51071"/>
                </a:cubicBezTo>
                <a:cubicBezTo>
                  <a:pt x="26059" y="55503"/>
                  <a:pt x="22654" y="59459"/>
                  <a:pt x="18678" y="62826"/>
                </a:cubicBezTo>
                <a:cubicBezTo>
                  <a:pt x="15198" y="65717"/>
                  <a:pt x="11298" y="68075"/>
                  <a:pt x="7133" y="69863"/>
                </a:cubicBezTo>
                <a:cubicBezTo>
                  <a:pt x="10480" y="67809"/>
                  <a:pt x="13600" y="65431"/>
                  <a:pt x="16472" y="62769"/>
                </a:cubicBezTo>
                <a:cubicBezTo>
                  <a:pt x="20238" y="59250"/>
                  <a:pt x="23301" y="55255"/>
                  <a:pt x="26135" y="50976"/>
                </a:cubicBezTo>
                <a:cubicBezTo>
                  <a:pt x="28855" y="46848"/>
                  <a:pt x="31651" y="42645"/>
                  <a:pt x="35588" y="39658"/>
                </a:cubicBezTo>
                <a:cubicBezTo>
                  <a:pt x="35987" y="39430"/>
                  <a:pt x="36368" y="39221"/>
                  <a:pt x="36767" y="38993"/>
                </a:cubicBezTo>
                <a:close/>
                <a:moveTo>
                  <a:pt x="102294" y="4223"/>
                </a:moveTo>
                <a:cubicBezTo>
                  <a:pt x="100202" y="8807"/>
                  <a:pt x="99194" y="13923"/>
                  <a:pt x="99003" y="19249"/>
                </a:cubicBezTo>
                <a:cubicBezTo>
                  <a:pt x="98528" y="31841"/>
                  <a:pt x="102028" y="44851"/>
                  <a:pt x="98528" y="57214"/>
                </a:cubicBezTo>
                <a:cubicBezTo>
                  <a:pt x="98243" y="58261"/>
                  <a:pt x="97881" y="59307"/>
                  <a:pt x="97482" y="60315"/>
                </a:cubicBezTo>
                <a:cubicBezTo>
                  <a:pt x="95599" y="63815"/>
                  <a:pt x="93221" y="67048"/>
                  <a:pt x="90444" y="69901"/>
                </a:cubicBezTo>
                <a:lnTo>
                  <a:pt x="90463" y="69863"/>
                </a:lnTo>
                <a:cubicBezTo>
                  <a:pt x="96778" y="62750"/>
                  <a:pt x="97976" y="52611"/>
                  <a:pt x="97691" y="43367"/>
                </a:cubicBezTo>
                <a:cubicBezTo>
                  <a:pt x="97292" y="31175"/>
                  <a:pt x="95370" y="18907"/>
                  <a:pt x="100620" y="7399"/>
                </a:cubicBezTo>
                <a:cubicBezTo>
                  <a:pt x="101134" y="6315"/>
                  <a:pt x="101685" y="5269"/>
                  <a:pt x="102294" y="4223"/>
                </a:cubicBezTo>
                <a:close/>
                <a:moveTo>
                  <a:pt x="92403" y="24137"/>
                </a:moveTo>
                <a:cubicBezTo>
                  <a:pt x="92099" y="27105"/>
                  <a:pt x="91985" y="30072"/>
                  <a:pt x="92042" y="33058"/>
                </a:cubicBezTo>
                <a:cubicBezTo>
                  <a:pt x="92156" y="39506"/>
                  <a:pt x="93202" y="45916"/>
                  <a:pt x="93297" y="52383"/>
                </a:cubicBezTo>
                <a:cubicBezTo>
                  <a:pt x="93354" y="56187"/>
                  <a:pt x="93069" y="60068"/>
                  <a:pt x="92061" y="63720"/>
                </a:cubicBezTo>
                <a:cubicBezTo>
                  <a:pt x="91167" y="65888"/>
                  <a:pt x="90121" y="67980"/>
                  <a:pt x="88903" y="69958"/>
                </a:cubicBezTo>
                <a:cubicBezTo>
                  <a:pt x="90045" y="66097"/>
                  <a:pt x="90406" y="62065"/>
                  <a:pt x="90425" y="57994"/>
                </a:cubicBezTo>
                <a:cubicBezTo>
                  <a:pt x="90748" y="52802"/>
                  <a:pt x="90672" y="47571"/>
                  <a:pt x="90805" y="42416"/>
                </a:cubicBezTo>
                <a:cubicBezTo>
                  <a:pt x="90977" y="36330"/>
                  <a:pt x="91395" y="30167"/>
                  <a:pt x="92403" y="24137"/>
                </a:cubicBezTo>
                <a:close/>
                <a:moveTo>
                  <a:pt x="206814" y="53696"/>
                </a:moveTo>
                <a:lnTo>
                  <a:pt x="206814" y="53696"/>
                </a:lnTo>
                <a:cubicBezTo>
                  <a:pt x="208126" y="54590"/>
                  <a:pt x="209476" y="55408"/>
                  <a:pt x="210789" y="56282"/>
                </a:cubicBezTo>
                <a:cubicBezTo>
                  <a:pt x="215278" y="59212"/>
                  <a:pt x="220642" y="64195"/>
                  <a:pt x="219063" y="69996"/>
                </a:cubicBezTo>
                <a:cubicBezTo>
                  <a:pt x="217503" y="63225"/>
                  <a:pt x="211949" y="58546"/>
                  <a:pt x="206814" y="53696"/>
                </a:cubicBezTo>
                <a:close/>
                <a:moveTo>
                  <a:pt x="64481" y="43653"/>
                </a:moveTo>
                <a:lnTo>
                  <a:pt x="64481" y="43653"/>
                </a:lnTo>
                <a:cubicBezTo>
                  <a:pt x="64557" y="43805"/>
                  <a:pt x="64633" y="43938"/>
                  <a:pt x="64709" y="44090"/>
                </a:cubicBezTo>
                <a:cubicBezTo>
                  <a:pt x="66972" y="48503"/>
                  <a:pt x="67315" y="54076"/>
                  <a:pt x="66858" y="58945"/>
                </a:cubicBezTo>
                <a:cubicBezTo>
                  <a:pt x="66497" y="62807"/>
                  <a:pt x="65546" y="66611"/>
                  <a:pt x="64043" y="70206"/>
                </a:cubicBezTo>
                <a:cubicBezTo>
                  <a:pt x="65127" y="66382"/>
                  <a:pt x="65736" y="62445"/>
                  <a:pt x="65869" y="58470"/>
                </a:cubicBezTo>
                <a:cubicBezTo>
                  <a:pt x="65983" y="55331"/>
                  <a:pt x="65907" y="52174"/>
                  <a:pt x="65641" y="49055"/>
                </a:cubicBezTo>
                <a:cubicBezTo>
                  <a:pt x="65470" y="47229"/>
                  <a:pt x="65184" y="45365"/>
                  <a:pt x="64481" y="43653"/>
                </a:cubicBezTo>
                <a:close/>
                <a:moveTo>
                  <a:pt x="202115" y="50995"/>
                </a:moveTo>
                <a:cubicBezTo>
                  <a:pt x="207194" y="57728"/>
                  <a:pt x="216362" y="62084"/>
                  <a:pt x="218473" y="70472"/>
                </a:cubicBezTo>
                <a:cubicBezTo>
                  <a:pt x="216571" y="67562"/>
                  <a:pt x="214137" y="64994"/>
                  <a:pt x="211702" y="62521"/>
                </a:cubicBezTo>
                <a:cubicBezTo>
                  <a:pt x="208126" y="58926"/>
                  <a:pt x="204702" y="55350"/>
                  <a:pt x="202115" y="50995"/>
                </a:cubicBezTo>
                <a:close/>
                <a:moveTo>
                  <a:pt x="63073" y="36311"/>
                </a:moveTo>
                <a:cubicBezTo>
                  <a:pt x="63149" y="36349"/>
                  <a:pt x="63225" y="36387"/>
                  <a:pt x="63282" y="36425"/>
                </a:cubicBezTo>
                <a:cubicBezTo>
                  <a:pt x="68475" y="39316"/>
                  <a:pt x="72013" y="44718"/>
                  <a:pt x="72983" y="50538"/>
                </a:cubicBezTo>
                <a:cubicBezTo>
                  <a:pt x="74124" y="57386"/>
                  <a:pt x="72108" y="64461"/>
                  <a:pt x="68456" y="70263"/>
                </a:cubicBezTo>
                <a:cubicBezTo>
                  <a:pt x="68407" y="70361"/>
                  <a:pt x="68343" y="70446"/>
                  <a:pt x="68290" y="70540"/>
                </a:cubicBezTo>
                <a:lnTo>
                  <a:pt x="68290" y="70540"/>
                </a:lnTo>
                <a:cubicBezTo>
                  <a:pt x="71222" y="65017"/>
                  <a:pt x="72695" y="58794"/>
                  <a:pt x="71899" y="52136"/>
                </a:cubicBezTo>
                <a:lnTo>
                  <a:pt x="71880" y="52136"/>
                </a:lnTo>
                <a:cubicBezTo>
                  <a:pt x="71157" y="45992"/>
                  <a:pt x="68323" y="39849"/>
                  <a:pt x="63073" y="36311"/>
                </a:cubicBezTo>
                <a:close/>
                <a:moveTo>
                  <a:pt x="234032" y="49435"/>
                </a:moveTo>
                <a:cubicBezTo>
                  <a:pt x="233994" y="49796"/>
                  <a:pt x="233956" y="50177"/>
                  <a:pt x="233918" y="50538"/>
                </a:cubicBezTo>
                <a:cubicBezTo>
                  <a:pt x="233138" y="57138"/>
                  <a:pt x="230894" y="64062"/>
                  <a:pt x="232530" y="70662"/>
                </a:cubicBezTo>
                <a:cubicBezTo>
                  <a:pt x="232130" y="69274"/>
                  <a:pt x="231845" y="67866"/>
                  <a:pt x="231712" y="66421"/>
                </a:cubicBezTo>
                <a:cubicBezTo>
                  <a:pt x="231141" y="60581"/>
                  <a:pt x="232625" y="55008"/>
                  <a:pt x="234032" y="49435"/>
                </a:cubicBezTo>
                <a:close/>
                <a:moveTo>
                  <a:pt x="254822" y="19744"/>
                </a:moveTo>
                <a:lnTo>
                  <a:pt x="254822" y="19763"/>
                </a:lnTo>
                <a:cubicBezTo>
                  <a:pt x="252406" y="36634"/>
                  <a:pt x="250676" y="53772"/>
                  <a:pt x="252749" y="70700"/>
                </a:cubicBezTo>
                <a:cubicBezTo>
                  <a:pt x="249306" y="54095"/>
                  <a:pt x="251417" y="36501"/>
                  <a:pt x="254822" y="19744"/>
                </a:cubicBezTo>
                <a:close/>
                <a:moveTo>
                  <a:pt x="260566" y="43215"/>
                </a:moveTo>
                <a:cubicBezTo>
                  <a:pt x="260757" y="46278"/>
                  <a:pt x="260776" y="49340"/>
                  <a:pt x="260623" y="52402"/>
                </a:cubicBezTo>
                <a:lnTo>
                  <a:pt x="260623" y="52383"/>
                </a:lnTo>
                <a:cubicBezTo>
                  <a:pt x="260300" y="58508"/>
                  <a:pt x="258874" y="64709"/>
                  <a:pt x="257904" y="70890"/>
                </a:cubicBezTo>
                <a:cubicBezTo>
                  <a:pt x="258398" y="61665"/>
                  <a:pt x="260319" y="52364"/>
                  <a:pt x="260566" y="43215"/>
                </a:cubicBezTo>
                <a:close/>
                <a:moveTo>
                  <a:pt x="53372" y="58242"/>
                </a:moveTo>
                <a:lnTo>
                  <a:pt x="53372" y="58242"/>
                </a:lnTo>
                <a:cubicBezTo>
                  <a:pt x="53011" y="61589"/>
                  <a:pt x="51147" y="64652"/>
                  <a:pt x="48256" y="66744"/>
                </a:cubicBezTo>
                <a:cubicBezTo>
                  <a:pt x="45003" y="69102"/>
                  <a:pt x="41085" y="70187"/>
                  <a:pt x="37167" y="70909"/>
                </a:cubicBezTo>
                <a:lnTo>
                  <a:pt x="37148" y="70909"/>
                </a:lnTo>
                <a:cubicBezTo>
                  <a:pt x="37243" y="70890"/>
                  <a:pt x="37319" y="70871"/>
                  <a:pt x="37414" y="70852"/>
                </a:cubicBezTo>
                <a:cubicBezTo>
                  <a:pt x="41580" y="70073"/>
                  <a:pt x="45688" y="68608"/>
                  <a:pt x="48884" y="65717"/>
                </a:cubicBezTo>
                <a:cubicBezTo>
                  <a:pt x="51090" y="63739"/>
                  <a:pt x="52669" y="61133"/>
                  <a:pt x="53372" y="58242"/>
                </a:cubicBezTo>
                <a:close/>
                <a:moveTo>
                  <a:pt x="154145" y="47419"/>
                </a:moveTo>
                <a:lnTo>
                  <a:pt x="154145" y="47419"/>
                </a:lnTo>
                <a:cubicBezTo>
                  <a:pt x="153917" y="48408"/>
                  <a:pt x="153650" y="49359"/>
                  <a:pt x="153327" y="50310"/>
                </a:cubicBezTo>
                <a:cubicBezTo>
                  <a:pt x="150512" y="56682"/>
                  <a:pt x="145300" y="61818"/>
                  <a:pt x="138814" y="65146"/>
                </a:cubicBezTo>
                <a:cubicBezTo>
                  <a:pt x="130825" y="69217"/>
                  <a:pt x="121962" y="70624"/>
                  <a:pt x="113079" y="71214"/>
                </a:cubicBezTo>
                <a:cubicBezTo>
                  <a:pt x="121505" y="69578"/>
                  <a:pt x="129646" y="66725"/>
                  <a:pt x="137254" y="62730"/>
                </a:cubicBezTo>
                <a:cubicBezTo>
                  <a:pt x="143855" y="59269"/>
                  <a:pt x="151197" y="54380"/>
                  <a:pt x="154145" y="47419"/>
                </a:cubicBezTo>
                <a:close/>
                <a:moveTo>
                  <a:pt x="178646" y="70062"/>
                </a:moveTo>
                <a:lnTo>
                  <a:pt x="178646" y="70062"/>
                </a:lnTo>
                <a:cubicBezTo>
                  <a:pt x="178541" y="70495"/>
                  <a:pt x="178432" y="70930"/>
                  <a:pt x="178320" y="71366"/>
                </a:cubicBezTo>
                <a:cubicBezTo>
                  <a:pt x="178429" y="70931"/>
                  <a:pt x="178538" y="70496"/>
                  <a:pt x="178646" y="70062"/>
                </a:cubicBezTo>
                <a:close/>
                <a:moveTo>
                  <a:pt x="135638" y="62864"/>
                </a:moveTo>
                <a:lnTo>
                  <a:pt x="135523" y="62921"/>
                </a:lnTo>
                <a:cubicBezTo>
                  <a:pt x="127725" y="66877"/>
                  <a:pt x="119356" y="69635"/>
                  <a:pt x="110777" y="71347"/>
                </a:cubicBezTo>
                <a:lnTo>
                  <a:pt x="109237" y="71423"/>
                </a:lnTo>
                <a:cubicBezTo>
                  <a:pt x="118138" y="68798"/>
                  <a:pt x="127268" y="66915"/>
                  <a:pt x="135638" y="62864"/>
                </a:cubicBezTo>
                <a:close/>
                <a:moveTo>
                  <a:pt x="138801" y="20620"/>
                </a:moveTo>
                <a:cubicBezTo>
                  <a:pt x="142233" y="20620"/>
                  <a:pt x="145703" y="21826"/>
                  <a:pt x="148210" y="24099"/>
                </a:cubicBezTo>
                <a:cubicBezTo>
                  <a:pt x="154506" y="29787"/>
                  <a:pt x="155077" y="39392"/>
                  <a:pt x="151577" y="46696"/>
                </a:cubicBezTo>
                <a:lnTo>
                  <a:pt x="151577" y="46715"/>
                </a:lnTo>
                <a:cubicBezTo>
                  <a:pt x="147678" y="54856"/>
                  <a:pt x="139765" y="60182"/>
                  <a:pt x="131605" y="63453"/>
                </a:cubicBezTo>
                <a:cubicBezTo>
                  <a:pt x="122837" y="66972"/>
                  <a:pt x="113478" y="68627"/>
                  <a:pt x="104519" y="71594"/>
                </a:cubicBezTo>
                <a:lnTo>
                  <a:pt x="104367" y="71594"/>
                </a:lnTo>
                <a:cubicBezTo>
                  <a:pt x="110055" y="69083"/>
                  <a:pt x="115856" y="66820"/>
                  <a:pt x="121752" y="64804"/>
                </a:cubicBezTo>
                <a:cubicBezTo>
                  <a:pt x="128410" y="62540"/>
                  <a:pt x="135200" y="60220"/>
                  <a:pt x="140697" y="55674"/>
                </a:cubicBezTo>
                <a:cubicBezTo>
                  <a:pt x="146042" y="51204"/>
                  <a:pt x="149371" y="44756"/>
                  <a:pt x="149884" y="37794"/>
                </a:cubicBezTo>
                <a:cubicBezTo>
                  <a:pt x="150322" y="31536"/>
                  <a:pt x="148363" y="24156"/>
                  <a:pt x="141933" y="21722"/>
                </a:cubicBezTo>
                <a:cubicBezTo>
                  <a:pt x="140612" y="21223"/>
                  <a:pt x="139251" y="20989"/>
                  <a:pt x="137909" y="20989"/>
                </a:cubicBezTo>
                <a:cubicBezTo>
                  <a:pt x="134691" y="20989"/>
                  <a:pt x="131581" y="22337"/>
                  <a:pt x="129380" y="24632"/>
                </a:cubicBezTo>
                <a:cubicBezTo>
                  <a:pt x="131748" y="21907"/>
                  <a:pt x="135255" y="20620"/>
                  <a:pt x="138801" y="20620"/>
                </a:cubicBezTo>
                <a:close/>
                <a:moveTo>
                  <a:pt x="190551" y="44509"/>
                </a:moveTo>
                <a:cubicBezTo>
                  <a:pt x="190322" y="49682"/>
                  <a:pt x="190703" y="54875"/>
                  <a:pt x="190722" y="60049"/>
                </a:cubicBezTo>
                <a:cubicBezTo>
                  <a:pt x="190741" y="63929"/>
                  <a:pt x="190513" y="67866"/>
                  <a:pt x="189790" y="71613"/>
                </a:cubicBezTo>
                <a:cubicBezTo>
                  <a:pt x="190170" y="69026"/>
                  <a:pt x="190361" y="66421"/>
                  <a:pt x="190342" y="63796"/>
                </a:cubicBezTo>
                <a:cubicBezTo>
                  <a:pt x="190342" y="57424"/>
                  <a:pt x="189752" y="50823"/>
                  <a:pt x="190551" y="44509"/>
                </a:cubicBezTo>
                <a:close/>
                <a:moveTo>
                  <a:pt x="220794" y="69426"/>
                </a:moveTo>
                <a:lnTo>
                  <a:pt x="220794" y="69426"/>
                </a:lnTo>
                <a:cubicBezTo>
                  <a:pt x="220413" y="70377"/>
                  <a:pt x="219976" y="71328"/>
                  <a:pt x="219538" y="72260"/>
                </a:cubicBezTo>
                <a:cubicBezTo>
                  <a:pt x="219481" y="72184"/>
                  <a:pt x="219443" y="72089"/>
                  <a:pt x="219386" y="71994"/>
                </a:cubicBezTo>
                <a:cubicBezTo>
                  <a:pt x="219386" y="71937"/>
                  <a:pt x="219367" y="71860"/>
                  <a:pt x="219367" y="71803"/>
                </a:cubicBezTo>
                <a:cubicBezTo>
                  <a:pt x="219405" y="71765"/>
                  <a:pt x="219424" y="71727"/>
                  <a:pt x="219462" y="71708"/>
                </a:cubicBezTo>
                <a:cubicBezTo>
                  <a:pt x="219919" y="70966"/>
                  <a:pt x="220375" y="70206"/>
                  <a:pt x="220794" y="69426"/>
                </a:cubicBezTo>
                <a:close/>
                <a:moveTo>
                  <a:pt x="144844" y="62027"/>
                </a:moveTo>
                <a:lnTo>
                  <a:pt x="144844" y="62027"/>
                </a:lnTo>
                <a:cubicBezTo>
                  <a:pt x="137091" y="68736"/>
                  <a:pt x="126972" y="72396"/>
                  <a:pt x="116721" y="72396"/>
                </a:cubicBezTo>
                <a:cubicBezTo>
                  <a:pt x="115755" y="72396"/>
                  <a:pt x="114787" y="72363"/>
                  <a:pt x="113821" y="72298"/>
                </a:cubicBezTo>
                <a:cubicBezTo>
                  <a:pt x="113554" y="72279"/>
                  <a:pt x="113288" y="72260"/>
                  <a:pt x="113022" y="72241"/>
                </a:cubicBezTo>
                <a:lnTo>
                  <a:pt x="112756" y="72222"/>
                </a:lnTo>
                <a:cubicBezTo>
                  <a:pt x="112679" y="72203"/>
                  <a:pt x="112622" y="72184"/>
                  <a:pt x="112565" y="72165"/>
                </a:cubicBezTo>
                <a:cubicBezTo>
                  <a:pt x="112508" y="72136"/>
                  <a:pt x="112451" y="72122"/>
                  <a:pt x="112394" y="72122"/>
                </a:cubicBezTo>
                <a:cubicBezTo>
                  <a:pt x="112337" y="72122"/>
                  <a:pt x="112280" y="72136"/>
                  <a:pt x="112223" y="72165"/>
                </a:cubicBezTo>
                <a:lnTo>
                  <a:pt x="112033" y="72127"/>
                </a:lnTo>
                <a:cubicBezTo>
                  <a:pt x="121771" y="71423"/>
                  <a:pt x="131567" y="70053"/>
                  <a:pt x="140184" y="65165"/>
                </a:cubicBezTo>
                <a:cubicBezTo>
                  <a:pt x="141819" y="64233"/>
                  <a:pt x="143379" y="63187"/>
                  <a:pt x="144844" y="62027"/>
                </a:cubicBezTo>
                <a:close/>
                <a:moveTo>
                  <a:pt x="90235" y="72374"/>
                </a:moveTo>
                <a:lnTo>
                  <a:pt x="90064" y="72583"/>
                </a:lnTo>
                <a:cubicBezTo>
                  <a:pt x="90064" y="72564"/>
                  <a:pt x="90064" y="72545"/>
                  <a:pt x="90045" y="72526"/>
                </a:cubicBezTo>
                <a:lnTo>
                  <a:pt x="90235" y="72374"/>
                </a:lnTo>
                <a:close/>
                <a:moveTo>
                  <a:pt x="196866" y="53391"/>
                </a:moveTo>
                <a:lnTo>
                  <a:pt x="196866" y="53391"/>
                </a:lnTo>
                <a:cubicBezTo>
                  <a:pt x="199395" y="59877"/>
                  <a:pt x="202857" y="66059"/>
                  <a:pt x="205026" y="72621"/>
                </a:cubicBezTo>
                <a:cubicBezTo>
                  <a:pt x="203903" y="70149"/>
                  <a:pt x="202496" y="67752"/>
                  <a:pt x="201278" y="65374"/>
                </a:cubicBezTo>
                <a:cubicBezTo>
                  <a:pt x="199338" y="61570"/>
                  <a:pt x="197855" y="57557"/>
                  <a:pt x="196866" y="53391"/>
                </a:cubicBezTo>
                <a:close/>
                <a:moveTo>
                  <a:pt x="188896" y="44433"/>
                </a:moveTo>
                <a:lnTo>
                  <a:pt x="188896" y="44433"/>
                </a:lnTo>
                <a:cubicBezTo>
                  <a:pt x="187926" y="49682"/>
                  <a:pt x="187869" y="55160"/>
                  <a:pt x="187774" y="60524"/>
                </a:cubicBezTo>
                <a:cubicBezTo>
                  <a:pt x="187717" y="64652"/>
                  <a:pt x="187488" y="68893"/>
                  <a:pt x="186728" y="72964"/>
                </a:cubicBezTo>
                <a:cubicBezTo>
                  <a:pt x="187051" y="69749"/>
                  <a:pt x="187070" y="66478"/>
                  <a:pt x="187013" y="63377"/>
                </a:cubicBezTo>
                <a:cubicBezTo>
                  <a:pt x="186937" y="57633"/>
                  <a:pt x="186975" y="51946"/>
                  <a:pt x="188382" y="46335"/>
                </a:cubicBezTo>
                <a:cubicBezTo>
                  <a:pt x="188554" y="45688"/>
                  <a:pt x="188725" y="45060"/>
                  <a:pt x="188896" y="44433"/>
                </a:cubicBezTo>
                <a:close/>
                <a:moveTo>
                  <a:pt x="256192" y="23072"/>
                </a:moveTo>
                <a:lnTo>
                  <a:pt x="256192" y="23072"/>
                </a:lnTo>
                <a:cubicBezTo>
                  <a:pt x="257200" y="33439"/>
                  <a:pt x="257390" y="43843"/>
                  <a:pt x="257029" y="54304"/>
                </a:cubicBezTo>
                <a:cubicBezTo>
                  <a:pt x="256800" y="60676"/>
                  <a:pt x="256553" y="67048"/>
                  <a:pt x="256648" y="73401"/>
                </a:cubicBezTo>
                <a:cubicBezTo>
                  <a:pt x="255222" y="56644"/>
                  <a:pt x="255507" y="39849"/>
                  <a:pt x="256192" y="23072"/>
                </a:cubicBezTo>
                <a:close/>
                <a:moveTo>
                  <a:pt x="51889" y="57348"/>
                </a:moveTo>
                <a:cubicBezTo>
                  <a:pt x="50710" y="61665"/>
                  <a:pt x="47381" y="65222"/>
                  <a:pt x="43425" y="67429"/>
                </a:cubicBezTo>
                <a:cubicBezTo>
                  <a:pt x="38004" y="70434"/>
                  <a:pt x="31727" y="71195"/>
                  <a:pt x="25697" y="72070"/>
                </a:cubicBezTo>
                <a:cubicBezTo>
                  <a:pt x="22996" y="72450"/>
                  <a:pt x="20276" y="72888"/>
                  <a:pt x="17632" y="73534"/>
                </a:cubicBezTo>
                <a:lnTo>
                  <a:pt x="17632" y="73534"/>
                </a:lnTo>
                <a:cubicBezTo>
                  <a:pt x="26876" y="71043"/>
                  <a:pt x="36996" y="70700"/>
                  <a:pt x="45041" y="65070"/>
                </a:cubicBezTo>
                <a:cubicBezTo>
                  <a:pt x="47913" y="63054"/>
                  <a:pt x="50348" y="60448"/>
                  <a:pt x="51889" y="57348"/>
                </a:cubicBezTo>
                <a:close/>
                <a:moveTo>
                  <a:pt x="192662" y="44299"/>
                </a:moveTo>
                <a:lnTo>
                  <a:pt x="192662" y="44299"/>
                </a:lnTo>
                <a:cubicBezTo>
                  <a:pt x="192605" y="47875"/>
                  <a:pt x="192776" y="51470"/>
                  <a:pt x="193176" y="55027"/>
                </a:cubicBezTo>
                <a:cubicBezTo>
                  <a:pt x="193898" y="61266"/>
                  <a:pt x="195192" y="67429"/>
                  <a:pt x="196713" y="73534"/>
                </a:cubicBezTo>
                <a:cubicBezTo>
                  <a:pt x="194640" y="67467"/>
                  <a:pt x="193081" y="61228"/>
                  <a:pt x="192529" y="54837"/>
                </a:cubicBezTo>
                <a:cubicBezTo>
                  <a:pt x="192225" y="51318"/>
                  <a:pt x="192282" y="47799"/>
                  <a:pt x="192662" y="44299"/>
                </a:cubicBezTo>
                <a:close/>
                <a:moveTo>
                  <a:pt x="148153" y="59972"/>
                </a:moveTo>
                <a:cubicBezTo>
                  <a:pt x="147107" y="61532"/>
                  <a:pt x="146042" y="63073"/>
                  <a:pt x="144977" y="64595"/>
                </a:cubicBezTo>
                <a:cubicBezTo>
                  <a:pt x="142390" y="67295"/>
                  <a:pt x="139366" y="69521"/>
                  <a:pt x="135999" y="71157"/>
                </a:cubicBezTo>
                <a:cubicBezTo>
                  <a:pt x="132002" y="73084"/>
                  <a:pt x="127835" y="73922"/>
                  <a:pt x="123628" y="73922"/>
                </a:cubicBezTo>
                <a:cubicBezTo>
                  <a:pt x="122770" y="73922"/>
                  <a:pt x="121909" y="73887"/>
                  <a:pt x="121049" y="73820"/>
                </a:cubicBezTo>
                <a:cubicBezTo>
                  <a:pt x="119945" y="73458"/>
                  <a:pt x="118823" y="73154"/>
                  <a:pt x="117701" y="72907"/>
                </a:cubicBezTo>
                <a:lnTo>
                  <a:pt x="117701" y="72907"/>
                </a:lnTo>
                <a:cubicBezTo>
                  <a:pt x="117767" y="72907"/>
                  <a:pt x="117833" y="72907"/>
                  <a:pt x="117899" y="72907"/>
                </a:cubicBezTo>
                <a:cubicBezTo>
                  <a:pt x="129150" y="72907"/>
                  <a:pt x="140325" y="68085"/>
                  <a:pt x="148153" y="59972"/>
                </a:cubicBezTo>
                <a:close/>
                <a:moveTo>
                  <a:pt x="140811" y="31670"/>
                </a:moveTo>
                <a:lnTo>
                  <a:pt x="140811" y="31670"/>
                </a:lnTo>
                <a:cubicBezTo>
                  <a:pt x="140963" y="32088"/>
                  <a:pt x="141078" y="32526"/>
                  <a:pt x="141154" y="32982"/>
                </a:cubicBezTo>
                <a:cubicBezTo>
                  <a:pt x="142618" y="40685"/>
                  <a:pt x="136151" y="46734"/>
                  <a:pt x="130521" y="50766"/>
                </a:cubicBezTo>
                <a:cubicBezTo>
                  <a:pt x="119850" y="58394"/>
                  <a:pt x="106954" y="62103"/>
                  <a:pt x="96207" y="69673"/>
                </a:cubicBezTo>
                <a:cubicBezTo>
                  <a:pt x="94248" y="71024"/>
                  <a:pt x="92384" y="72507"/>
                  <a:pt x="90615" y="74105"/>
                </a:cubicBezTo>
                <a:cubicBezTo>
                  <a:pt x="93697" y="70168"/>
                  <a:pt x="97463" y="66839"/>
                  <a:pt x="101571" y="63891"/>
                </a:cubicBezTo>
                <a:cubicBezTo>
                  <a:pt x="106612" y="60828"/>
                  <a:pt x="112318" y="58964"/>
                  <a:pt x="117796" y="56777"/>
                </a:cubicBezTo>
                <a:cubicBezTo>
                  <a:pt x="124130" y="54247"/>
                  <a:pt x="129836" y="50957"/>
                  <a:pt x="134496" y="45916"/>
                </a:cubicBezTo>
                <a:cubicBezTo>
                  <a:pt x="137768" y="42378"/>
                  <a:pt x="142200" y="36805"/>
                  <a:pt x="140811" y="31670"/>
                </a:cubicBezTo>
                <a:close/>
                <a:moveTo>
                  <a:pt x="220623" y="72773"/>
                </a:moveTo>
                <a:cubicBezTo>
                  <a:pt x="220566" y="73287"/>
                  <a:pt x="220528" y="73782"/>
                  <a:pt x="220490" y="74276"/>
                </a:cubicBezTo>
                <a:cubicBezTo>
                  <a:pt x="220394" y="74067"/>
                  <a:pt x="220299" y="73839"/>
                  <a:pt x="220204" y="73629"/>
                </a:cubicBezTo>
                <a:cubicBezTo>
                  <a:pt x="220356" y="73344"/>
                  <a:pt x="220490" y="73059"/>
                  <a:pt x="220623" y="72773"/>
                </a:cubicBezTo>
                <a:close/>
                <a:moveTo>
                  <a:pt x="137963" y="21283"/>
                </a:moveTo>
                <a:cubicBezTo>
                  <a:pt x="139545" y="21283"/>
                  <a:pt x="141178" y="21646"/>
                  <a:pt x="142789" y="22445"/>
                </a:cubicBezTo>
                <a:cubicBezTo>
                  <a:pt x="149504" y="25754"/>
                  <a:pt x="150284" y="34580"/>
                  <a:pt x="148857" y="41085"/>
                </a:cubicBezTo>
                <a:cubicBezTo>
                  <a:pt x="147354" y="47837"/>
                  <a:pt x="143132" y="53524"/>
                  <a:pt x="137292" y="57176"/>
                </a:cubicBezTo>
                <a:cubicBezTo>
                  <a:pt x="131852" y="60581"/>
                  <a:pt x="125633" y="62426"/>
                  <a:pt x="119622" y="64461"/>
                </a:cubicBezTo>
                <a:cubicBezTo>
                  <a:pt x="111900" y="67048"/>
                  <a:pt x="104348" y="70149"/>
                  <a:pt x="97025" y="73725"/>
                </a:cubicBezTo>
                <a:cubicBezTo>
                  <a:pt x="96892" y="73782"/>
                  <a:pt x="96797" y="73896"/>
                  <a:pt x="96759" y="74029"/>
                </a:cubicBezTo>
                <a:cubicBezTo>
                  <a:pt x="96626" y="74086"/>
                  <a:pt x="96512" y="74143"/>
                  <a:pt x="96379" y="74200"/>
                </a:cubicBezTo>
                <a:cubicBezTo>
                  <a:pt x="96322" y="74200"/>
                  <a:pt x="96264" y="74238"/>
                  <a:pt x="96207" y="74276"/>
                </a:cubicBezTo>
                <a:cubicBezTo>
                  <a:pt x="95960" y="74390"/>
                  <a:pt x="95751" y="74504"/>
                  <a:pt x="95523" y="74618"/>
                </a:cubicBezTo>
                <a:cubicBezTo>
                  <a:pt x="105604" y="68247"/>
                  <a:pt x="117035" y="63796"/>
                  <a:pt x="127649" y="58603"/>
                </a:cubicBezTo>
                <a:cubicBezTo>
                  <a:pt x="134648" y="55179"/>
                  <a:pt x="142067" y="51033"/>
                  <a:pt x="145471" y="43615"/>
                </a:cubicBezTo>
                <a:cubicBezTo>
                  <a:pt x="148343" y="37395"/>
                  <a:pt x="147621" y="29501"/>
                  <a:pt x="141895" y="25126"/>
                </a:cubicBezTo>
                <a:cubicBezTo>
                  <a:pt x="139998" y="23672"/>
                  <a:pt x="137672" y="22971"/>
                  <a:pt x="135369" y="22971"/>
                </a:cubicBezTo>
                <a:cubicBezTo>
                  <a:pt x="133817" y="22971"/>
                  <a:pt x="132276" y="23289"/>
                  <a:pt x="130882" y="23909"/>
                </a:cubicBezTo>
                <a:cubicBezTo>
                  <a:pt x="132893" y="22265"/>
                  <a:pt x="135360" y="21283"/>
                  <a:pt x="137963" y="21283"/>
                </a:cubicBezTo>
                <a:close/>
                <a:moveTo>
                  <a:pt x="141819" y="68380"/>
                </a:moveTo>
                <a:lnTo>
                  <a:pt x="141819" y="68380"/>
                </a:lnTo>
                <a:cubicBezTo>
                  <a:pt x="139499" y="70814"/>
                  <a:pt x="136969" y="72792"/>
                  <a:pt x="133640" y="73991"/>
                </a:cubicBezTo>
                <a:lnTo>
                  <a:pt x="133640" y="74010"/>
                </a:lnTo>
                <a:cubicBezTo>
                  <a:pt x="131444" y="74788"/>
                  <a:pt x="129138" y="75186"/>
                  <a:pt x="126829" y="75186"/>
                </a:cubicBezTo>
                <a:cubicBezTo>
                  <a:pt x="126259" y="75186"/>
                  <a:pt x="125688" y="75162"/>
                  <a:pt x="125119" y="75113"/>
                </a:cubicBezTo>
                <a:cubicBezTo>
                  <a:pt x="131225" y="74542"/>
                  <a:pt x="137026" y="72203"/>
                  <a:pt x="141819" y="68380"/>
                </a:cubicBezTo>
                <a:close/>
                <a:moveTo>
                  <a:pt x="65660" y="44280"/>
                </a:moveTo>
                <a:lnTo>
                  <a:pt x="65660" y="44280"/>
                </a:lnTo>
                <a:cubicBezTo>
                  <a:pt x="68114" y="48617"/>
                  <a:pt x="68589" y="54038"/>
                  <a:pt x="68190" y="58926"/>
                </a:cubicBezTo>
                <a:cubicBezTo>
                  <a:pt x="67752" y="63967"/>
                  <a:pt x="66269" y="68874"/>
                  <a:pt x="63815" y="73325"/>
                </a:cubicBezTo>
                <a:cubicBezTo>
                  <a:pt x="63301" y="74276"/>
                  <a:pt x="62750" y="75170"/>
                  <a:pt x="62160" y="76026"/>
                </a:cubicBezTo>
                <a:cubicBezTo>
                  <a:pt x="65318" y="70567"/>
                  <a:pt x="67182" y="64442"/>
                  <a:pt x="67581" y="58146"/>
                </a:cubicBezTo>
                <a:cubicBezTo>
                  <a:pt x="67866" y="53620"/>
                  <a:pt x="67676" y="48484"/>
                  <a:pt x="65660" y="44280"/>
                </a:cubicBezTo>
                <a:close/>
                <a:moveTo>
                  <a:pt x="196618" y="63815"/>
                </a:moveTo>
                <a:cubicBezTo>
                  <a:pt x="196866" y="64766"/>
                  <a:pt x="197170" y="65717"/>
                  <a:pt x="197493" y="66668"/>
                </a:cubicBezTo>
                <a:cubicBezTo>
                  <a:pt x="197760" y="68037"/>
                  <a:pt x="198102" y="69388"/>
                  <a:pt x="198520" y="70700"/>
                </a:cubicBezTo>
                <a:cubicBezTo>
                  <a:pt x="198882" y="72507"/>
                  <a:pt x="199243" y="74314"/>
                  <a:pt x="199624" y="76121"/>
                </a:cubicBezTo>
                <a:cubicBezTo>
                  <a:pt x="198387" y="72070"/>
                  <a:pt x="197379" y="67961"/>
                  <a:pt x="196618" y="63815"/>
                </a:cubicBezTo>
                <a:close/>
                <a:moveTo>
                  <a:pt x="221745" y="70434"/>
                </a:moveTo>
                <a:lnTo>
                  <a:pt x="221745" y="70434"/>
                </a:lnTo>
                <a:cubicBezTo>
                  <a:pt x="221326" y="72374"/>
                  <a:pt x="221155" y="74371"/>
                  <a:pt x="221212" y="76349"/>
                </a:cubicBezTo>
                <a:lnTo>
                  <a:pt x="221212" y="76368"/>
                </a:lnTo>
                <a:cubicBezTo>
                  <a:pt x="221098" y="76007"/>
                  <a:pt x="221003" y="75665"/>
                  <a:pt x="220870" y="75322"/>
                </a:cubicBezTo>
                <a:cubicBezTo>
                  <a:pt x="220870" y="74162"/>
                  <a:pt x="220927" y="72983"/>
                  <a:pt x="221079" y="71841"/>
                </a:cubicBezTo>
                <a:cubicBezTo>
                  <a:pt x="221326" y="71366"/>
                  <a:pt x="221536" y="70909"/>
                  <a:pt x="221745" y="70434"/>
                </a:cubicBezTo>
                <a:close/>
                <a:moveTo>
                  <a:pt x="222201" y="25526"/>
                </a:moveTo>
                <a:cubicBezTo>
                  <a:pt x="226177" y="27029"/>
                  <a:pt x="229410" y="30034"/>
                  <a:pt x="231179" y="33914"/>
                </a:cubicBezTo>
                <a:cubicBezTo>
                  <a:pt x="233937" y="40077"/>
                  <a:pt x="231674" y="46867"/>
                  <a:pt x="229163" y="52688"/>
                </a:cubicBezTo>
                <a:cubicBezTo>
                  <a:pt x="226919" y="57861"/>
                  <a:pt x="224408" y="62864"/>
                  <a:pt x="223875" y="68570"/>
                </a:cubicBezTo>
                <a:cubicBezTo>
                  <a:pt x="223628" y="71176"/>
                  <a:pt x="223742" y="73820"/>
                  <a:pt x="224218" y="76406"/>
                </a:cubicBezTo>
                <a:cubicBezTo>
                  <a:pt x="223913" y="75589"/>
                  <a:pt x="223666" y="74733"/>
                  <a:pt x="223495" y="73858"/>
                </a:cubicBezTo>
                <a:cubicBezTo>
                  <a:pt x="223476" y="73610"/>
                  <a:pt x="223457" y="73363"/>
                  <a:pt x="223438" y="73116"/>
                </a:cubicBezTo>
                <a:cubicBezTo>
                  <a:pt x="223248" y="70187"/>
                  <a:pt x="223685" y="67410"/>
                  <a:pt x="224256" y="64671"/>
                </a:cubicBezTo>
                <a:cubicBezTo>
                  <a:pt x="224313" y="64652"/>
                  <a:pt x="224351" y="64614"/>
                  <a:pt x="224351" y="64556"/>
                </a:cubicBezTo>
                <a:lnTo>
                  <a:pt x="224351" y="64290"/>
                </a:lnTo>
                <a:cubicBezTo>
                  <a:pt x="224427" y="63891"/>
                  <a:pt x="224522" y="63472"/>
                  <a:pt x="224617" y="63073"/>
                </a:cubicBezTo>
                <a:cubicBezTo>
                  <a:pt x="225454" y="60429"/>
                  <a:pt x="226139" y="57747"/>
                  <a:pt x="226652" y="55027"/>
                </a:cubicBezTo>
                <a:cubicBezTo>
                  <a:pt x="227641" y="52155"/>
                  <a:pt x="228630" y="49321"/>
                  <a:pt x="229277" y="46620"/>
                </a:cubicBezTo>
                <a:cubicBezTo>
                  <a:pt x="230456" y="41617"/>
                  <a:pt x="230742" y="36082"/>
                  <a:pt x="228269" y="31403"/>
                </a:cubicBezTo>
                <a:cubicBezTo>
                  <a:pt x="226862" y="28778"/>
                  <a:pt x="224788" y="26686"/>
                  <a:pt x="222182" y="25526"/>
                </a:cubicBezTo>
                <a:close/>
                <a:moveTo>
                  <a:pt x="141097" y="70795"/>
                </a:moveTo>
                <a:lnTo>
                  <a:pt x="141097" y="70795"/>
                </a:lnTo>
                <a:cubicBezTo>
                  <a:pt x="140830" y="71290"/>
                  <a:pt x="140564" y="71784"/>
                  <a:pt x="140317" y="72298"/>
                </a:cubicBezTo>
                <a:cubicBezTo>
                  <a:pt x="140203" y="72488"/>
                  <a:pt x="140088" y="72659"/>
                  <a:pt x="139974" y="72831"/>
                </a:cubicBezTo>
                <a:cubicBezTo>
                  <a:pt x="138795" y="74067"/>
                  <a:pt x="137407" y="75056"/>
                  <a:pt x="135866" y="75798"/>
                </a:cubicBezTo>
                <a:lnTo>
                  <a:pt x="135866" y="75817"/>
                </a:lnTo>
                <a:cubicBezTo>
                  <a:pt x="134068" y="76671"/>
                  <a:pt x="132210" y="77047"/>
                  <a:pt x="130343" y="77047"/>
                </a:cubicBezTo>
                <a:cubicBezTo>
                  <a:pt x="129426" y="77047"/>
                  <a:pt x="128507" y="76956"/>
                  <a:pt x="127592" y="76787"/>
                </a:cubicBezTo>
                <a:cubicBezTo>
                  <a:pt x="126831" y="76349"/>
                  <a:pt x="126051" y="75931"/>
                  <a:pt x="125252" y="75550"/>
                </a:cubicBezTo>
                <a:lnTo>
                  <a:pt x="125252" y="75550"/>
                </a:lnTo>
                <a:cubicBezTo>
                  <a:pt x="126015" y="75630"/>
                  <a:pt x="126783" y="75670"/>
                  <a:pt x="127553" y="75670"/>
                </a:cubicBezTo>
                <a:cubicBezTo>
                  <a:pt x="132486" y="75670"/>
                  <a:pt x="137460" y="74037"/>
                  <a:pt x="141097" y="70795"/>
                </a:cubicBezTo>
                <a:close/>
                <a:moveTo>
                  <a:pt x="230932" y="58793"/>
                </a:moveTo>
                <a:lnTo>
                  <a:pt x="230932" y="58793"/>
                </a:lnTo>
                <a:cubicBezTo>
                  <a:pt x="230057" y="62673"/>
                  <a:pt x="229524" y="66573"/>
                  <a:pt x="230247" y="70567"/>
                </a:cubicBezTo>
                <a:cubicBezTo>
                  <a:pt x="230666" y="72907"/>
                  <a:pt x="231560" y="75132"/>
                  <a:pt x="232891" y="77091"/>
                </a:cubicBezTo>
                <a:cubicBezTo>
                  <a:pt x="230913" y="74580"/>
                  <a:pt x="229791" y="71290"/>
                  <a:pt x="229639" y="68018"/>
                </a:cubicBezTo>
                <a:cubicBezTo>
                  <a:pt x="229486" y="64785"/>
                  <a:pt x="230095" y="61779"/>
                  <a:pt x="230932" y="58793"/>
                </a:cubicBezTo>
                <a:close/>
                <a:moveTo>
                  <a:pt x="134285" y="24850"/>
                </a:moveTo>
                <a:cubicBezTo>
                  <a:pt x="137397" y="24850"/>
                  <a:pt x="140169" y="26681"/>
                  <a:pt x="141857" y="29292"/>
                </a:cubicBezTo>
                <a:cubicBezTo>
                  <a:pt x="146099" y="35854"/>
                  <a:pt x="142466" y="43843"/>
                  <a:pt x="137311" y="48636"/>
                </a:cubicBezTo>
                <a:cubicBezTo>
                  <a:pt x="132043" y="53524"/>
                  <a:pt x="125252" y="56758"/>
                  <a:pt x="118766" y="59706"/>
                </a:cubicBezTo>
                <a:cubicBezTo>
                  <a:pt x="112166" y="62692"/>
                  <a:pt x="105471" y="65469"/>
                  <a:pt x="99251" y="69198"/>
                </a:cubicBezTo>
                <a:cubicBezTo>
                  <a:pt x="95142" y="71632"/>
                  <a:pt x="91300" y="74485"/>
                  <a:pt x="87990" y="77890"/>
                </a:cubicBezTo>
                <a:cubicBezTo>
                  <a:pt x="88181" y="77567"/>
                  <a:pt x="88390" y="77243"/>
                  <a:pt x="88580" y="76939"/>
                </a:cubicBezTo>
                <a:cubicBezTo>
                  <a:pt x="96740" y="68189"/>
                  <a:pt x="108248" y="63586"/>
                  <a:pt x="119013" y="58204"/>
                </a:cubicBezTo>
                <a:cubicBezTo>
                  <a:pt x="125538" y="54970"/>
                  <a:pt x="132480" y="51356"/>
                  <a:pt x="137464" y="45916"/>
                </a:cubicBezTo>
                <a:cubicBezTo>
                  <a:pt x="141743" y="41237"/>
                  <a:pt x="144349" y="33762"/>
                  <a:pt x="139993" y="28227"/>
                </a:cubicBezTo>
                <a:cubicBezTo>
                  <a:pt x="138358" y="26173"/>
                  <a:pt x="135904" y="24955"/>
                  <a:pt x="133279" y="24917"/>
                </a:cubicBezTo>
                <a:cubicBezTo>
                  <a:pt x="133317" y="24917"/>
                  <a:pt x="133374" y="24898"/>
                  <a:pt x="133412" y="24898"/>
                </a:cubicBezTo>
                <a:cubicBezTo>
                  <a:pt x="133706" y="24866"/>
                  <a:pt x="133997" y="24850"/>
                  <a:pt x="134285" y="24850"/>
                </a:cubicBezTo>
                <a:close/>
                <a:moveTo>
                  <a:pt x="236410" y="18888"/>
                </a:moveTo>
                <a:lnTo>
                  <a:pt x="236410" y="18888"/>
                </a:lnTo>
                <a:cubicBezTo>
                  <a:pt x="236924" y="19515"/>
                  <a:pt x="237418" y="20181"/>
                  <a:pt x="237856" y="20866"/>
                </a:cubicBezTo>
                <a:cubicBezTo>
                  <a:pt x="241108" y="25811"/>
                  <a:pt x="242478" y="31727"/>
                  <a:pt x="243067" y="37547"/>
                </a:cubicBezTo>
                <a:cubicBezTo>
                  <a:pt x="243676" y="43672"/>
                  <a:pt x="243486" y="49853"/>
                  <a:pt x="244056" y="55978"/>
                </a:cubicBezTo>
                <a:cubicBezTo>
                  <a:pt x="244570" y="61418"/>
                  <a:pt x="245692" y="66782"/>
                  <a:pt x="247423" y="71956"/>
                </a:cubicBezTo>
                <a:cubicBezTo>
                  <a:pt x="248108" y="73972"/>
                  <a:pt x="248869" y="75969"/>
                  <a:pt x="249725" y="77909"/>
                </a:cubicBezTo>
                <a:cubicBezTo>
                  <a:pt x="248184" y="75398"/>
                  <a:pt x="246624" y="72888"/>
                  <a:pt x="245407" y="70187"/>
                </a:cubicBezTo>
                <a:cubicBezTo>
                  <a:pt x="244361" y="67124"/>
                  <a:pt x="243524" y="63986"/>
                  <a:pt x="242915" y="60809"/>
                </a:cubicBezTo>
                <a:cubicBezTo>
                  <a:pt x="242516" y="57138"/>
                  <a:pt x="242630" y="53391"/>
                  <a:pt x="242668" y="49663"/>
                </a:cubicBezTo>
                <a:cubicBezTo>
                  <a:pt x="242820" y="39126"/>
                  <a:pt x="241108" y="28398"/>
                  <a:pt x="236410" y="18888"/>
                </a:cubicBezTo>
                <a:close/>
                <a:moveTo>
                  <a:pt x="235440" y="54837"/>
                </a:moveTo>
                <a:cubicBezTo>
                  <a:pt x="235459" y="57291"/>
                  <a:pt x="235611" y="59725"/>
                  <a:pt x="235915" y="62160"/>
                </a:cubicBezTo>
                <a:cubicBezTo>
                  <a:pt x="236676" y="67904"/>
                  <a:pt x="238673" y="73458"/>
                  <a:pt x="242211" y="78004"/>
                </a:cubicBezTo>
                <a:cubicBezTo>
                  <a:pt x="239054" y="74942"/>
                  <a:pt x="236524" y="71347"/>
                  <a:pt x="235079" y="67067"/>
                </a:cubicBezTo>
                <a:cubicBezTo>
                  <a:pt x="235021" y="66915"/>
                  <a:pt x="234964" y="66763"/>
                  <a:pt x="234926" y="66611"/>
                </a:cubicBezTo>
                <a:cubicBezTo>
                  <a:pt x="234907" y="66344"/>
                  <a:pt x="234888" y="66059"/>
                  <a:pt x="234869" y="65793"/>
                </a:cubicBezTo>
                <a:cubicBezTo>
                  <a:pt x="234717" y="62141"/>
                  <a:pt x="235193" y="58489"/>
                  <a:pt x="235440" y="54837"/>
                </a:cubicBezTo>
                <a:close/>
                <a:moveTo>
                  <a:pt x="137768" y="75531"/>
                </a:moveTo>
                <a:lnTo>
                  <a:pt x="137768" y="75531"/>
                </a:lnTo>
                <a:cubicBezTo>
                  <a:pt x="136665" y="76559"/>
                  <a:pt x="135333" y="77300"/>
                  <a:pt x="133888" y="77700"/>
                </a:cubicBezTo>
                <a:cubicBezTo>
                  <a:pt x="133068" y="77928"/>
                  <a:pt x="132224" y="78046"/>
                  <a:pt x="131376" y="78046"/>
                </a:cubicBezTo>
                <a:cubicBezTo>
                  <a:pt x="131161" y="78046"/>
                  <a:pt x="130945" y="78039"/>
                  <a:pt x="130730" y="78023"/>
                </a:cubicBezTo>
                <a:cubicBezTo>
                  <a:pt x="133260" y="77852"/>
                  <a:pt x="135695" y="76996"/>
                  <a:pt x="137768" y="75531"/>
                </a:cubicBezTo>
                <a:close/>
                <a:moveTo>
                  <a:pt x="153479" y="27162"/>
                </a:moveTo>
                <a:cubicBezTo>
                  <a:pt x="160840" y="34218"/>
                  <a:pt x="162400" y="45269"/>
                  <a:pt x="158729" y="54723"/>
                </a:cubicBezTo>
                <a:cubicBezTo>
                  <a:pt x="155343" y="63472"/>
                  <a:pt x="147373" y="69407"/>
                  <a:pt x="144216" y="78080"/>
                </a:cubicBezTo>
                <a:cubicBezTo>
                  <a:pt x="145224" y="74238"/>
                  <a:pt x="146841" y="70586"/>
                  <a:pt x="149047" y="67276"/>
                </a:cubicBezTo>
                <a:cubicBezTo>
                  <a:pt x="151691" y="63263"/>
                  <a:pt x="154906" y="59630"/>
                  <a:pt x="157188" y="55388"/>
                </a:cubicBezTo>
                <a:cubicBezTo>
                  <a:pt x="159471" y="51223"/>
                  <a:pt x="160327" y="46430"/>
                  <a:pt x="159642" y="41713"/>
                </a:cubicBezTo>
                <a:cubicBezTo>
                  <a:pt x="158900" y="36539"/>
                  <a:pt x="156560" y="31441"/>
                  <a:pt x="153479" y="27162"/>
                </a:cubicBezTo>
                <a:close/>
                <a:moveTo>
                  <a:pt x="92879" y="77852"/>
                </a:moveTo>
                <a:cubicBezTo>
                  <a:pt x="92650" y="77966"/>
                  <a:pt x="92422" y="78099"/>
                  <a:pt x="92194" y="78213"/>
                </a:cubicBezTo>
                <a:cubicBezTo>
                  <a:pt x="92384" y="78099"/>
                  <a:pt x="92574" y="77985"/>
                  <a:pt x="92765" y="77871"/>
                </a:cubicBezTo>
                <a:lnTo>
                  <a:pt x="92879" y="77852"/>
                </a:lnTo>
                <a:close/>
                <a:moveTo>
                  <a:pt x="195724" y="46867"/>
                </a:moveTo>
                <a:lnTo>
                  <a:pt x="195724" y="46867"/>
                </a:lnTo>
                <a:cubicBezTo>
                  <a:pt x="196733" y="50177"/>
                  <a:pt x="198178" y="53353"/>
                  <a:pt x="199643" y="56301"/>
                </a:cubicBezTo>
                <a:lnTo>
                  <a:pt x="199662" y="56301"/>
                </a:lnTo>
                <a:cubicBezTo>
                  <a:pt x="203124" y="63206"/>
                  <a:pt x="207289" y="70795"/>
                  <a:pt x="207365" y="78613"/>
                </a:cubicBezTo>
                <a:cubicBezTo>
                  <a:pt x="205406" y="67923"/>
                  <a:pt x="199091" y="58584"/>
                  <a:pt x="195991" y="48199"/>
                </a:cubicBezTo>
                <a:cubicBezTo>
                  <a:pt x="195991" y="48065"/>
                  <a:pt x="195991" y="47932"/>
                  <a:pt x="195972" y="47780"/>
                </a:cubicBezTo>
                <a:cubicBezTo>
                  <a:pt x="195972" y="47647"/>
                  <a:pt x="195915" y="47533"/>
                  <a:pt x="195800" y="47476"/>
                </a:cubicBezTo>
                <a:cubicBezTo>
                  <a:pt x="195762" y="47267"/>
                  <a:pt x="195743" y="47076"/>
                  <a:pt x="195724" y="46867"/>
                </a:cubicBezTo>
                <a:close/>
                <a:moveTo>
                  <a:pt x="263324" y="43995"/>
                </a:moveTo>
                <a:lnTo>
                  <a:pt x="263324" y="43995"/>
                </a:lnTo>
                <a:cubicBezTo>
                  <a:pt x="263534" y="44946"/>
                  <a:pt x="263743" y="45897"/>
                  <a:pt x="263933" y="46848"/>
                </a:cubicBezTo>
                <a:cubicBezTo>
                  <a:pt x="264523" y="52554"/>
                  <a:pt x="264333" y="58337"/>
                  <a:pt x="263362" y="63986"/>
                </a:cubicBezTo>
                <a:cubicBezTo>
                  <a:pt x="262526" y="69083"/>
                  <a:pt x="261175" y="74010"/>
                  <a:pt x="259787" y="78955"/>
                </a:cubicBezTo>
                <a:cubicBezTo>
                  <a:pt x="261327" y="68741"/>
                  <a:pt x="263819" y="58565"/>
                  <a:pt x="263648" y="48218"/>
                </a:cubicBezTo>
                <a:cubicBezTo>
                  <a:pt x="263610" y="46791"/>
                  <a:pt x="263515" y="45384"/>
                  <a:pt x="263324" y="43995"/>
                </a:cubicBezTo>
                <a:close/>
                <a:moveTo>
                  <a:pt x="138795" y="75950"/>
                </a:moveTo>
                <a:lnTo>
                  <a:pt x="138719" y="76140"/>
                </a:lnTo>
                <a:cubicBezTo>
                  <a:pt x="136876" y="77983"/>
                  <a:pt x="134374" y="79015"/>
                  <a:pt x="131777" y="79015"/>
                </a:cubicBezTo>
                <a:cubicBezTo>
                  <a:pt x="131480" y="79015"/>
                  <a:pt x="131181" y="79002"/>
                  <a:pt x="130882" y="78974"/>
                </a:cubicBezTo>
                <a:lnTo>
                  <a:pt x="130901" y="78955"/>
                </a:lnTo>
                <a:cubicBezTo>
                  <a:pt x="130673" y="78803"/>
                  <a:pt x="130445" y="78632"/>
                  <a:pt x="130217" y="78480"/>
                </a:cubicBezTo>
                <a:lnTo>
                  <a:pt x="130217" y="78480"/>
                </a:lnTo>
                <a:cubicBezTo>
                  <a:pt x="130745" y="78555"/>
                  <a:pt x="131278" y="78592"/>
                  <a:pt x="131809" y="78592"/>
                </a:cubicBezTo>
                <a:cubicBezTo>
                  <a:pt x="134378" y="78592"/>
                  <a:pt x="136920" y="77715"/>
                  <a:pt x="138795" y="75950"/>
                </a:cubicBezTo>
                <a:close/>
                <a:moveTo>
                  <a:pt x="135369" y="23995"/>
                </a:moveTo>
                <a:cubicBezTo>
                  <a:pt x="138154" y="23995"/>
                  <a:pt x="140782" y="25266"/>
                  <a:pt x="142751" y="27333"/>
                </a:cubicBezTo>
                <a:cubicBezTo>
                  <a:pt x="148610" y="33458"/>
                  <a:pt x="146422" y="42778"/>
                  <a:pt x="141211" y="48522"/>
                </a:cubicBezTo>
                <a:cubicBezTo>
                  <a:pt x="136284" y="53962"/>
                  <a:pt x="129209" y="57043"/>
                  <a:pt x="122703" y="60106"/>
                </a:cubicBezTo>
                <a:cubicBezTo>
                  <a:pt x="116179" y="63168"/>
                  <a:pt x="109503" y="66097"/>
                  <a:pt x="103112" y="69502"/>
                </a:cubicBezTo>
                <a:cubicBezTo>
                  <a:pt x="98471" y="71918"/>
                  <a:pt x="94058" y="74752"/>
                  <a:pt x="89911" y="77928"/>
                </a:cubicBezTo>
                <a:cubicBezTo>
                  <a:pt x="89417" y="78289"/>
                  <a:pt x="88884" y="78651"/>
                  <a:pt x="88352" y="79031"/>
                </a:cubicBezTo>
                <a:cubicBezTo>
                  <a:pt x="97995" y="68722"/>
                  <a:pt x="112375" y="63986"/>
                  <a:pt x="124739" y="57690"/>
                </a:cubicBezTo>
                <a:cubicBezTo>
                  <a:pt x="131244" y="54380"/>
                  <a:pt x="138320" y="50424"/>
                  <a:pt x="142029" y="43862"/>
                </a:cubicBezTo>
                <a:cubicBezTo>
                  <a:pt x="145224" y="38213"/>
                  <a:pt x="145395" y="30623"/>
                  <a:pt x="139974" y="26268"/>
                </a:cubicBezTo>
                <a:cubicBezTo>
                  <a:pt x="138303" y="24875"/>
                  <a:pt x="136197" y="24117"/>
                  <a:pt x="134028" y="24117"/>
                </a:cubicBezTo>
                <a:cubicBezTo>
                  <a:pt x="133975" y="24117"/>
                  <a:pt x="133922" y="24117"/>
                  <a:pt x="133869" y="24118"/>
                </a:cubicBezTo>
                <a:cubicBezTo>
                  <a:pt x="134372" y="24035"/>
                  <a:pt x="134873" y="23995"/>
                  <a:pt x="135369" y="23995"/>
                </a:cubicBezTo>
                <a:close/>
                <a:moveTo>
                  <a:pt x="219196" y="24423"/>
                </a:moveTo>
                <a:lnTo>
                  <a:pt x="219196" y="24423"/>
                </a:lnTo>
                <a:cubicBezTo>
                  <a:pt x="221098" y="24442"/>
                  <a:pt x="222962" y="24879"/>
                  <a:pt x="224693" y="25678"/>
                </a:cubicBezTo>
                <a:cubicBezTo>
                  <a:pt x="227584" y="27048"/>
                  <a:pt x="229981" y="29273"/>
                  <a:pt x="231579" y="32050"/>
                </a:cubicBezTo>
                <a:cubicBezTo>
                  <a:pt x="233138" y="35341"/>
                  <a:pt x="233899" y="38955"/>
                  <a:pt x="234146" y="42588"/>
                </a:cubicBezTo>
                <a:cubicBezTo>
                  <a:pt x="233861" y="49853"/>
                  <a:pt x="229905" y="56454"/>
                  <a:pt x="227394" y="63377"/>
                </a:cubicBezTo>
                <a:lnTo>
                  <a:pt x="227413" y="63377"/>
                </a:lnTo>
                <a:cubicBezTo>
                  <a:pt x="227375" y="63434"/>
                  <a:pt x="227337" y="63491"/>
                  <a:pt x="227318" y="63548"/>
                </a:cubicBezTo>
                <a:cubicBezTo>
                  <a:pt x="227318" y="63586"/>
                  <a:pt x="227299" y="63624"/>
                  <a:pt x="227299" y="63663"/>
                </a:cubicBezTo>
                <a:cubicBezTo>
                  <a:pt x="226443" y="66002"/>
                  <a:pt x="225834" y="68418"/>
                  <a:pt x="225530" y="70890"/>
                </a:cubicBezTo>
                <a:cubicBezTo>
                  <a:pt x="225188" y="73667"/>
                  <a:pt x="225473" y="76483"/>
                  <a:pt x="226329" y="79145"/>
                </a:cubicBezTo>
                <a:cubicBezTo>
                  <a:pt x="225968" y="78328"/>
                  <a:pt x="225644" y="77491"/>
                  <a:pt x="225397" y="76635"/>
                </a:cubicBezTo>
                <a:cubicBezTo>
                  <a:pt x="224541" y="72831"/>
                  <a:pt x="224522" y="68893"/>
                  <a:pt x="225283" y="65089"/>
                </a:cubicBezTo>
                <a:cubicBezTo>
                  <a:pt x="226633" y="58584"/>
                  <a:pt x="230342" y="52878"/>
                  <a:pt x="232092" y="46506"/>
                </a:cubicBezTo>
                <a:cubicBezTo>
                  <a:pt x="233519" y="41294"/>
                  <a:pt x="233443" y="35778"/>
                  <a:pt x="230285" y="31213"/>
                </a:cubicBezTo>
                <a:cubicBezTo>
                  <a:pt x="227736" y="27466"/>
                  <a:pt x="223704" y="24993"/>
                  <a:pt x="219196" y="24423"/>
                </a:cubicBezTo>
                <a:close/>
                <a:moveTo>
                  <a:pt x="244437" y="52421"/>
                </a:moveTo>
                <a:lnTo>
                  <a:pt x="244437" y="52421"/>
                </a:lnTo>
                <a:cubicBezTo>
                  <a:pt x="245083" y="59992"/>
                  <a:pt x="246567" y="67600"/>
                  <a:pt x="249553" y="74599"/>
                </a:cubicBezTo>
                <a:cubicBezTo>
                  <a:pt x="250067" y="76235"/>
                  <a:pt x="250638" y="77852"/>
                  <a:pt x="251265" y="79450"/>
                </a:cubicBezTo>
                <a:cubicBezTo>
                  <a:pt x="247575" y="71765"/>
                  <a:pt x="245331" y="63453"/>
                  <a:pt x="244608" y="54970"/>
                </a:cubicBezTo>
                <a:cubicBezTo>
                  <a:pt x="244551" y="54114"/>
                  <a:pt x="244494" y="53258"/>
                  <a:pt x="244437" y="52421"/>
                </a:cubicBezTo>
                <a:close/>
                <a:moveTo>
                  <a:pt x="260909" y="39107"/>
                </a:moveTo>
                <a:cubicBezTo>
                  <a:pt x="260985" y="39468"/>
                  <a:pt x="261080" y="39849"/>
                  <a:pt x="261156" y="40210"/>
                </a:cubicBezTo>
                <a:lnTo>
                  <a:pt x="261156" y="40191"/>
                </a:lnTo>
                <a:lnTo>
                  <a:pt x="261156" y="40191"/>
                </a:lnTo>
                <a:cubicBezTo>
                  <a:pt x="263743" y="51565"/>
                  <a:pt x="260623" y="62445"/>
                  <a:pt x="258759" y="73648"/>
                </a:cubicBezTo>
                <a:cubicBezTo>
                  <a:pt x="258417" y="75741"/>
                  <a:pt x="258151" y="77814"/>
                  <a:pt x="257980" y="79906"/>
                </a:cubicBezTo>
                <a:cubicBezTo>
                  <a:pt x="257980" y="79773"/>
                  <a:pt x="257961" y="79659"/>
                  <a:pt x="257942" y="79545"/>
                </a:cubicBezTo>
                <a:cubicBezTo>
                  <a:pt x="258170" y="70053"/>
                  <a:pt x="261194" y="60448"/>
                  <a:pt x="261441" y="51014"/>
                </a:cubicBezTo>
                <a:cubicBezTo>
                  <a:pt x="261517" y="47038"/>
                  <a:pt x="261346" y="43063"/>
                  <a:pt x="260909" y="39107"/>
                </a:cubicBezTo>
                <a:close/>
                <a:moveTo>
                  <a:pt x="56016" y="80039"/>
                </a:moveTo>
                <a:lnTo>
                  <a:pt x="55807" y="80249"/>
                </a:lnTo>
                <a:lnTo>
                  <a:pt x="55750" y="80249"/>
                </a:lnTo>
                <a:cubicBezTo>
                  <a:pt x="55845" y="80173"/>
                  <a:pt x="55921" y="80115"/>
                  <a:pt x="56016" y="80039"/>
                </a:cubicBezTo>
                <a:close/>
                <a:moveTo>
                  <a:pt x="192091" y="57975"/>
                </a:moveTo>
                <a:cubicBezTo>
                  <a:pt x="193195" y="65679"/>
                  <a:pt x="195591" y="73287"/>
                  <a:pt x="198387" y="80173"/>
                </a:cubicBezTo>
                <a:lnTo>
                  <a:pt x="198140" y="80173"/>
                </a:lnTo>
                <a:cubicBezTo>
                  <a:pt x="197512" y="80173"/>
                  <a:pt x="196885" y="80249"/>
                  <a:pt x="196276" y="80420"/>
                </a:cubicBezTo>
                <a:cubicBezTo>
                  <a:pt x="194697" y="77567"/>
                  <a:pt x="193537" y="74542"/>
                  <a:pt x="192776" y="71385"/>
                </a:cubicBezTo>
                <a:cubicBezTo>
                  <a:pt x="192738" y="70909"/>
                  <a:pt x="192700" y="70453"/>
                  <a:pt x="192624" y="69977"/>
                </a:cubicBezTo>
                <a:cubicBezTo>
                  <a:pt x="192605" y="69882"/>
                  <a:pt x="192529" y="69768"/>
                  <a:pt x="192434" y="69730"/>
                </a:cubicBezTo>
                <a:cubicBezTo>
                  <a:pt x="192263" y="68817"/>
                  <a:pt x="192110" y="67885"/>
                  <a:pt x="192015" y="66972"/>
                </a:cubicBezTo>
                <a:cubicBezTo>
                  <a:pt x="192053" y="66402"/>
                  <a:pt x="192091" y="65869"/>
                  <a:pt x="192110" y="65317"/>
                </a:cubicBezTo>
                <a:cubicBezTo>
                  <a:pt x="192206" y="62883"/>
                  <a:pt x="192168" y="60429"/>
                  <a:pt x="192091" y="57975"/>
                </a:cubicBezTo>
                <a:close/>
                <a:moveTo>
                  <a:pt x="138072" y="77700"/>
                </a:moveTo>
                <a:cubicBezTo>
                  <a:pt x="136852" y="79448"/>
                  <a:pt x="134952" y="80464"/>
                  <a:pt x="133007" y="80464"/>
                </a:cubicBezTo>
                <a:cubicBezTo>
                  <a:pt x="132920" y="80464"/>
                  <a:pt x="132833" y="80462"/>
                  <a:pt x="132746" y="80458"/>
                </a:cubicBezTo>
                <a:lnTo>
                  <a:pt x="132727" y="80458"/>
                </a:lnTo>
                <a:cubicBezTo>
                  <a:pt x="132518" y="80268"/>
                  <a:pt x="132290" y="80077"/>
                  <a:pt x="132062" y="79887"/>
                </a:cubicBezTo>
                <a:cubicBezTo>
                  <a:pt x="134249" y="79830"/>
                  <a:pt x="136360" y="79069"/>
                  <a:pt x="138072" y="77700"/>
                </a:cubicBezTo>
                <a:close/>
                <a:moveTo>
                  <a:pt x="194336" y="35607"/>
                </a:moveTo>
                <a:lnTo>
                  <a:pt x="194336" y="35607"/>
                </a:lnTo>
                <a:cubicBezTo>
                  <a:pt x="194222" y="36596"/>
                  <a:pt x="194184" y="37604"/>
                  <a:pt x="194222" y="38593"/>
                </a:cubicBezTo>
                <a:cubicBezTo>
                  <a:pt x="193404" y="52726"/>
                  <a:pt x="195610" y="67238"/>
                  <a:pt x="200365" y="80477"/>
                </a:cubicBezTo>
                <a:cubicBezTo>
                  <a:pt x="200023" y="80382"/>
                  <a:pt x="199681" y="80306"/>
                  <a:pt x="199319" y="80268"/>
                </a:cubicBezTo>
                <a:cubicBezTo>
                  <a:pt x="197075" y="72165"/>
                  <a:pt x="194926" y="64062"/>
                  <a:pt x="193917" y="55712"/>
                </a:cubicBezTo>
                <a:cubicBezTo>
                  <a:pt x="193404" y="51660"/>
                  <a:pt x="193214" y="47552"/>
                  <a:pt x="193366" y="43481"/>
                </a:cubicBezTo>
                <a:cubicBezTo>
                  <a:pt x="193442" y="41180"/>
                  <a:pt x="193670" y="38878"/>
                  <a:pt x="194070" y="36615"/>
                </a:cubicBezTo>
                <a:cubicBezTo>
                  <a:pt x="194146" y="36273"/>
                  <a:pt x="194241" y="35949"/>
                  <a:pt x="194336" y="35607"/>
                </a:cubicBezTo>
                <a:close/>
                <a:moveTo>
                  <a:pt x="218991" y="12282"/>
                </a:moveTo>
                <a:cubicBezTo>
                  <a:pt x="228050" y="12282"/>
                  <a:pt x="234792" y="20522"/>
                  <a:pt x="236943" y="29273"/>
                </a:cubicBezTo>
                <a:cubicBezTo>
                  <a:pt x="239758" y="40781"/>
                  <a:pt x="236467" y="52783"/>
                  <a:pt x="238845" y="64347"/>
                </a:cubicBezTo>
                <a:cubicBezTo>
                  <a:pt x="240081" y="70263"/>
                  <a:pt x="242573" y="75817"/>
                  <a:pt x="246187" y="80648"/>
                </a:cubicBezTo>
                <a:cubicBezTo>
                  <a:pt x="245863" y="80363"/>
                  <a:pt x="245540" y="80077"/>
                  <a:pt x="245236" y="79792"/>
                </a:cubicBezTo>
                <a:cubicBezTo>
                  <a:pt x="239605" y="74181"/>
                  <a:pt x="237114" y="66706"/>
                  <a:pt x="236524" y="58831"/>
                </a:cubicBezTo>
                <a:cubicBezTo>
                  <a:pt x="235877" y="50348"/>
                  <a:pt x="237000" y="41770"/>
                  <a:pt x="235535" y="33324"/>
                </a:cubicBezTo>
                <a:cubicBezTo>
                  <a:pt x="234413" y="26724"/>
                  <a:pt x="231388" y="19953"/>
                  <a:pt x="225663" y="16092"/>
                </a:cubicBezTo>
                <a:cubicBezTo>
                  <a:pt x="222901" y="14224"/>
                  <a:pt x="219635" y="13179"/>
                  <a:pt x="216402" y="13179"/>
                </a:cubicBezTo>
                <a:cubicBezTo>
                  <a:pt x="214892" y="13179"/>
                  <a:pt x="213390" y="13407"/>
                  <a:pt x="211949" y="13885"/>
                </a:cubicBezTo>
                <a:cubicBezTo>
                  <a:pt x="212767" y="13505"/>
                  <a:pt x="213623" y="13181"/>
                  <a:pt x="214517" y="12934"/>
                </a:cubicBezTo>
                <a:cubicBezTo>
                  <a:pt x="216061" y="12489"/>
                  <a:pt x="217555" y="12282"/>
                  <a:pt x="218991" y="12282"/>
                </a:cubicBezTo>
                <a:close/>
                <a:moveTo>
                  <a:pt x="231864" y="56663"/>
                </a:moveTo>
                <a:lnTo>
                  <a:pt x="231864" y="56663"/>
                </a:lnTo>
                <a:cubicBezTo>
                  <a:pt x="230361" y="65603"/>
                  <a:pt x="231046" y="75265"/>
                  <a:pt x="238217" y="80743"/>
                </a:cubicBezTo>
                <a:cubicBezTo>
                  <a:pt x="233576" y="78708"/>
                  <a:pt x="231008" y="73744"/>
                  <a:pt x="230590" y="68608"/>
                </a:cubicBezTo>
                <a:cubicBezTo>
                  <a:pt x="230247" y="64595"/>
                  <a:pt x="230951" y="60600"/>
                  <a:pt x="231864" y="56663"/>
                </a:cubicBezTo>
                <a:close/>
                <a:moveTo>
                  <a:pt x="229163" y="64747"/>
                </a:moveTo>
                <a:lnTo>
                  <a:pt x="229163" y="64747"/>
                </a:lnTo>
                <a:cubicBezTo>
                  <a:pt x="229011" y="66478"/>
                  <a:pt x="229030" y="68228"/>
                  <a:pt x="229258" y="69958"/>
                </a:cubicBezTo>
                <a:cubicBezTo>
                  <a:pt x="229848" y="74314"/>
                  <a:pt x="232073" y="78537"/>
                  <a:pt x="235763" y="80781"/>
                </a:cubicBezTo>
                <a:cubicBezTo>
                  <a:pt x="232340" y="79183"/>
                  <a:pt x="229981" y="75969"/>
                  <a:pt x="229106" y="72127"/>
                </a:cubicBezTo>
                <a:cubicBezTo>
                  <a:pt x="228516" y="69578"/>
                  <a:pt x="228668" y="67143"/>
                  <a:pt x="229163" y="64747"/>
                </a:cubicBezTo>
                <a:close/>
                <a:moveTo>
                  <a:pt x="235592" y="70548"/>
                </a:moveTo>
                <a:cubicBezTo>
                  <a:pt x="237570" y="74618"/>
                  <a:pt x="240518" y="78137"/>
                  <a:pt x="243961" y="81067"/>
                </a:cubicBezTo>
                <a:cubicBezTo>
                  <a:pt x="241964" y="79830"/>
                  <a:pt x="240157" y="78270"/>
                  <a:pt x="238635" y="76483"/>
                </a:cubicBezTo>
                <a:cubicBezTo>
                  <a:pt x="237209" y="74733"/>
                  <a:pt x="236163" y="72716"/>
                  <a:pt x="235592" y="70548"/>
                </a:cubicBezTo>
                <a:close/>
                <a:moveTo>
                  <a:pt x="158163" y="42397"/>
                </a:moveTo>
                <a:cubicBezTo>
                  <a:pt x="158564" y="47449"/>
                  <a:pt x="157118" y="52176"/>
                  <a:pt x="154259" y="56492"/>
                </a:cubicBezTo>
                <a:cubicBezTo>
                  <a:pt x="151558" y="60562"/>
                  <a:pt x="148172" y="64100"/>
                  <a:pt x="145490" y="68170"/>
                </a:cubicBezTo>
                <a:cubicBezTo>
                  <a:pt x="142904" y="72108"/>
                  <a:pt x="141249" y="76597"/>
                  <a:pt x="140678" y="81295"/>
                </a:cubicBezTo>
                <a:lnTo>
                  <a:pt x="140678" y="81181"/>
                </a:lnTo>
                <a:cubicBezTo>
                  <a:pt x="140716" y="75436"/>
                  <a:pt x="142542" y="70282"/>
                  <a:pt x="145890" y="65660"/>
                </a:cubicBezTo>
                <a:cubicBezTo>
                  <a:pt x="151186" y="58342"/>
                  <a:pt x="158526" y="52037"/>
                  <a:pt x="158163" y="42397"/>
                </a:cubicBezTo>
                <a:close/>
                <a:moveTo>
                  <a:pt x="235870" y="77260"/>
                </a:moveTo>
                <a:cubicBezTo>
                  <a:pt x="237247" y="78844"/>
                  <a:pt x="238870" y="80231"/>
                  <a:pt x="240652" y="81333"/>
                </a:cubicBezTo>
                <a:cubicBezTo>
                  <a:pt x="238800" y="80306"/>
                  <a:pt x="237178" y="78926"/>
                  <a:pt x="235870" y="77260"/>
                </a:cubicBezTo>
                <a:close/>
                <a:moveTo>
                  <a:pt x="56011" y="34986"/>
                </a:moveTo>
                <a:cubicBezTo>
                  <a:pt x="58248" y="34986"/>
                  <a:pt x="60500" y="35586"/>
                  <a:pt x="62579" y="36900"/>
                </a:cubicBezTo>
                <a:cubicBezTo>
                  <a:pt x="74029" y="44128"/>
                  <a:pt x="72926" y="61171"/>
                  <a:pt x="66953" y="71480"/>
                </a:cubicBezTo>
                <a:cubicBezTo>
                  <a:pt x="65203" y="74485"/>
                  <a:pt x="63054" y="77243"/>
                  <a:pt x="60562" y="79697"/>
                </a:cubicBezTo>
                <a:cubicBezTo>
                  <a:pt x="59954" y="80268"/>
                  <a:pt x="59326" y="80838"/>
                  <a:pt x="58698" y="81390"/>
                </a:cubicBezTo>
                <a:cubicBezTo>
                  <a:pt x="64747" y="75360"/>
                  <a:pt x="68494" y="66573"/>
                  <a:pt x="69122" y="58394"/>
                </a:cubicBezTo>
                <a:cubicBezTo>
                  <a:pt x="69540" y="52783"/>
                  <a:pt x="68836" y="46392"/>
                  <a:pt x="65260" y="41827"/>
                </a:cubicBezTo>
                <a:cubicBezTo>
                  <a:pt x="62672" y="38531"/>
                  <a:pt x="58535" y="36652"/>
                  <a:pt x="54376" y="36652"/>
                </a:cubicBezTo>
                <a:cubicBezTo>
                  <a:pt x="53279" y="36652"/>
                  <a:pt x="52181" y="36782"/>
                  <a:pt x="51109" y="37052"/>
                </a:cubicBezTo>
                <a:cubicBezTo>
                  <a:pt x="47818" y="37927"/>
                  <a:pt x="44984" y="40020"/>
                  <a:pt x="43196" y="42892"/>
                </a:cubicBezTo>
                <a:cubicBezTo>
                  <a:pt x="43824" y="41789"/>
                  <a:pt x="44604" y="40742"/>
                  <a:pt x="45479" y="39810"/>
                </a:cubicBezTo>
                <a:cubicBezTo>
                  <a:pt x="48291" y="36794"/>
                  <a:pt x="52128" y="34986"/>
                  <a:pt x="56011" y="34986"/>
                </a:cubicBezTo>
                <a:close/>
                <a:moveTo>
                  <a:pt x="191939" y="74980"/>
                </a:moveTo>
                <a:cubicBezTo>
                  <a:pt x="191806" y="77148"/>
                  <a:pt x="191540" y="79298"/>
                  <a:pt x="191159" y="81447"/>
                </a:cubicBezTo>
                <a:cubicBezTo>
                  <a:pt x="191388" y="79279"/>
                  <a:pt x="191654" y="77129"/>
                  <a:pt x="191939" y="74980"/>
                </a:cubicBezTo>
                <a:close/>
                <a:moveTo>
                  <a:pt x="137920" y="79241"/>
                </a:moveTo>
                <a:lnTo>
                  <a:pt x="137920" y="79241"/>
                </a:lnTo>
                <a:cubicBezTo>
                  <a:pt x="137901" y="79355"/>
                  <a:pt x="137882" y="79469"/>
                  <a:pt x="137863" y="79583"/>
                </a:cubicBezTo>
                <a:cubicBezTo>
                  <a:pt x="137012" y="80796"/>
                  <a:pt x="135609" y="81509"/>
                  <a:pt x="134147" y="81509"/>
                </a:cubicBezTo>
                <a:cubicBezTo>
                  <a:pt x="134073" y="81509"/>
                  <a:pt x="134000" y="81508"/>
                  <a:pt x="133926" y="81504"/>
                </a:cubicBezTo>
                <a:cubicBezTo>
                  <a:pt x="133735" y="81333"/>
                  <a:pt x="133545" y="81162"/>
                  <a:pt x="133374" y="81009"/>
                </a:cubicBezTo>
                <a:lnTo>
                  <a:pt x="133374" y="81009"/>
                </a:lnTo>
                <a:cubicBezTo>
                  <a:pt x="133443" y="81012"/>
                  <a:pt x="133512" y="81013"/>
                  <a:pt x="133581" y="81013"/>
                </a:cubicBezTo>
                <a:cubicBezTo>
                  <a:pt x="135201" y="81013"/>
                  <a:pt x="136771" y="80372"/>
                  <a:pt x="137920" y="79241"/>
                </a:cubicBezTo>
                <a:close/>
                <a:moveTo>
                  <a:pt x="190399" y="40914"/>
                </a:moveTo>
                <a:cubicBezTo>
                  <a:pt x="187127" y="54152"/>
                  <a:pt x="192947" y="70282"/>
                  <a:pt x="185092" y="81599"/>
                </a:cubicBezTo>
                <a:cubicBezTo>
                  <a:pt x="187450" y="76254"/>
                  <a:pt x="188116" y="70034"/>
                  <a:pt x="188268" y="64328"/>
                </a:cubicBezTo>
                <a:cubicBezTo>
                  <a:pt x="188458" y="56739"/>
                  <a:pt x="188021" y="48313"/>
                  <a:pt x="190399" y="40914"/>
                </a:cubicBezTo>
                <a:close/>
                <a:moveTo>
                  <a:pt x="228174" y="65393"/>
                </a:moveTo>
                <a:cubicBezTo>
                  <a:pt x="227889" y="68132"/>
                  <a:pt x="228041" y="70890"/>
                  <a:pt x="228840" y="73439"/>
                </a:cubicBezTo>
                <a:cubicBezTo>
                  <a:pt x="230076" y="77396"/>
                  <a:pt x="233138" y="80876"/>
                  <a:pt x="237209" y="81732"/>
                </a:cubicBezTo>
                <a:cubicBezTo>
                  <a:pt x="231750" y="81561"/>
                  <a:pt x="228155" y="76882"/>
                  <a:pt x="227660" y="71594"/>
                </a:cubicBezTo>
                <a:lnTo>
                  <a:pt x="227660" y="71613"/>
                </a:lnTo>
                <a:cubicBezTo>
                  <a:pt x="227489" y="69521"/>
                  <a:pt x="227679" y="67410"/>
                  <a:pt x="228174" y="65393"/>
                </a:cubicBezTo>
                <a:close/>
                <a:moveTo>
                  <a:pt x="227090" y="71632"/>
                </a:moveTo>
                <a:lnTo>
                  <a:pt x="227090" y="71632"/>
                </a:lnTo>
                <a:cubicBezTo>
                  <a:pt x="227147" y="72336"/>
                  <a:pt x="227261" y="73059"/>
                  <a:pt x="227413" y="73763"/>
                </a:cubicBezTo>
                <a:cubicBezTo>
                  <a:pt x="228193" y="77148"/>
                  <a:pt x="230514" y="80420"/>
                  <a:pt x="233671" y="81846"/>
                </a:cubicBezTo>
                <a:cubicBezTo>
                  <a:pt x="230970" y="81067"/>
                  <a:pt x="228764" y="78708"/>
                  <a:pt x="227813" y="75893"/>
                </a:cubicBezTo>
                <a:lnTo>
                  <a:pt x="227794" y="75912"/>
                </a:lnTo>
                <a:cubicBezTo>
                  <a:pt x="227337" y="74523"/>
                  <a:pt x="227090" y="73078"/>
                  <a:pt x="227090" y="71632"/>
                </a:cubicBezTo>
                <a:close/>
                <a:moveTo>
                  <a:pt x="193508" y="77894"/>
                </a:moveTo>
                <a:cubicBezTo>
                  <a:pt x="193925" y="78913"/>
                  <a:pt x="194416" y="79933"/>
                  <a:pt x="194945" y="80914"/>
                </a:cubicBezTo>
                <a:cubicBezTo>
                  <a:pt x="194393" y="81181"/>
                  <a:pt x="193898" y="81542"/>
                  <a:pt x="193461" y="81960"/>
                </a:cubicBezTo>
                <a:cubicBezTo>
                  <a:pt x="193781" y="80624"/>
                  <a:pt x="193803" y="79232"/>
                  <a:pt x="193508" y="77894"/>
                </a:cubicBezTo>
                <a:close/>
                <a:moveTo>
                  <a:pt x="233024" y="59611"/>
                </a:moveTo>
                <a:lnTo>
                  <a:pt x="233024" y="59611"/>
                </a:lnTo>
                <a:cubicBezTo>
                  <a:pt x="233005" y="62141"/>
                  <a:pt x="233405" y="64671"/>
                  <a:pt x="234185" y="67067"/>
                </a:cubicBezTo>
                <a:cubicBezTo>
                  <a:pt x="234223" y="67505"/>
                  <a:pt x="234261" y="67961"/>
                  <a:pt x="234318" y="68399"/>
                </a:cubicBezTo>
                <a:cubicBezTo>
                  <a:pt x="235155" y="74485"/>
                  <a:pt x="238807" y="78879"/>
                  <a:pt x="243714" y="82056"/>
                </a:cubicBezTo>
                <a:cubicBezTo>
                  <a:pt x="238483" y="79260"/>
                  <a:pt x="234051" y="75417"/>
                  <a:pt x="232986" y="68931"/>
                </a:cubicBezTo>
                <a:cubicBezTo>
                  <a:pt x="232473" y="65831"/>
                  <a:pt x="232625" y="62730"/>
                  <a:pt x="233024" y="59611"/>
                </a:cubicBezTo>
                <a:close/>
                <a:moveTo>
                  <a:pt x="63393" y="68415"/>
                </a:moveTo>
                <a:lnTo>
                  <a:pt x="63393" y="68415"/>
                </a:lnTo>
                <a:cubicBezTo>
                  <a:pt x="63149" y="69709"/>
                  <a:pt x="62821" y="71002"/>
                  <a:pt x="62407" y="72260"/>
                </a:cubicBezTo>
                <a:cubicBezTo>
                  <a:pt x="60962" y="75969"/>
                  <a:pt x="58869" y="79336"/>
                  <a:pt x="55940" y="82075"/>
                </a:cubicBezTo>
                <a:cubicBezTo>
                  <a:pt x="57519" y="80230"/>
                  <a:pt x="58946" y="78270"/>
                  <a:pt x="60182" y="76178"/>
                </a:cubicBezTo>
                <a:cubicBezTo>
                  <a:pt x="61623" y="73759"/>
                  <a:pt x="62705" y="71142"/>
                  <a:pt x="63393" y="68415"/>
                </a:cubicBezTo>
                <a:close/>
                <a:moveTo>
                  <a:pt x="196466" y="54799"/>
                </a:moveTo>
                <a:lnTo>
                  <a:pt x="196466" y="54799"/>
                </a:lnTo>
                <a:cubicBezTo>
                  <a:pt x="197170" y="57557"/>
                  <a:pt x="198121" y="60258"/>
                  <a:pt x="199281" y="62883"/>
                </a:cubicBezTo>
                <a:cubicBezTo>
                  <a:pt x="201982" y="69007"/>
                  <a:pt x="207023" y="75132"/>
                  <a:pt x="206414" y="82075"/>
                </a:cubicBezTo>
                <a:cubicBezTo>
                  <a:pt x="205349" y="76749"/>
                  <a:pt x="202363" y="72146"/>
                  <a:pt x="200004" y="67295"/>
                </a:cubicBezTo>
                <a:lnTo>
                  <a:pt x="200004" y="67276"/>
                </a:lnTo>
                <a:cubicBezTo>
                  <a:pt x="198559" y="64214"/>
                  <a:pt x="197493" y="60981"/>
                  <a:pt x="196847" y="57652"/>
                </a:cubicBezTo>
                <a:cubicBezTo>
                  <a:pt x="196694" y="56701"/>
                  <a:pt x="196561" y="55750"/>
                  <a:pt x="196466" y="54799"/>
                </a:cubicBezTo>
                <a:close/>
                <a:moveTo>
                  <a:pt x="198520" y="65241"/>
                </a:moveTo>
                <a:cubicBezTo>
                  <a:pt x="198597" y="65450"/>
                  <a:pt x="198692" y="65660"/>
                  <a:pt x="198768" y="65869"/>
                </a:cubicBezTo>
                <a:cubicBezTo>
                  <a:pt x="201107" y="71309"/>
                  <a:pt x="204645" y="76387"/>
                  <a:pt x="205729" y="82246"/>
                </a:cubicBezTo>
                <a:cubicBezTo>
                  <a:pt x="202610" y="76920"/>
                  <a:pt x="200175" y="71195"/>
                  <a:pt x="198520" y="65241"/>
                </a:cubicBezTo>
                <a:close/>
                <a:moveTo>
                  <a:pt x="261156" y="66211"/>
                </a:moveTo>
                <a:lnTo>
                  <a:pt x="261156" y="66211"/>
                </a:lnTo>
                <a:cubicBezTo>
                  <a:pt x="260281" y="71537"/>
                  <a:pt x="259254" y="76920"/>
                  <a:pt x="258836" y="82341"/>
                </a:cubicBezTo>
                <a:cubicBezTo>
                  <a:pt x="258836" y="82341"/>
                  <a:pt x="258836" y="82341"/>
                  <a:pt x="258817" y="82360"/>
                </a:cubicBezTo>
                <a:cubicBezTo>
                  <a:pt x="259026" y="76958"/>
                  <a:pt x="260110" y="71575"/>
                  <a:pt x="261156" y="66211"/>
                </a:cubicBezTo>
                <a:close/>
                <a:moveTo>
                  <a:pt x="226500" y="72678"/>
                </a:moveTo>
                <a:cubicBezTo>
                  <a:pt x="226652" y="74428"/>
                  <a:pt x="227147" y="76121"/>
                  <a:pt x="227946" y="77681"/>
                </a:cubicBezTo>
                <a:cubicBezTo>
                  <a:pt x="229201" y="80077"/>
                  <a:pt x="231407" y="81903"/>
                  <a:pt x="233956" y="82398"/>
                </a:cubicBezTo>
                <a:cubicBezTo>
                  <a:pt x="233709" y="82455"/>
                  <a:pt x="233443" y="82512"/>
                  <a:pt x="233195" y="82569"/>
                </a:cubicBezTo>
                <a:cubicBezTo>
                  <a:pt x="229829" y="81808"/>
                  <a:pt x="227470" y="78955"/>
                  <a:pt x="226766" y="75455"/>
                </a:cubicBezTo>
                <a:cubicBezTo>
                  <a:pt x="226576" y="74542"/>
                  <a:pt x="226500" y="73610"/>
                  <a:pt x="226500" y="72678"/>
                </a:cubicBezTo>
                <a:close/>
                <a:moveTo>
                  <a:pt x="137673" y="80933"/>
                </a:moveTo>
                <a:lnTo>
                  <a:pt x="137654" y="81047"/>
                </a:lnTo>
                <a:cubicBezTo>
                  <a:pt x="137616" y="81428"/>
                  <a:pt x="137578" y="81808"/>
                  <a:pt x="137559" y="82189"/>
                </a:cubicBezTo>
                <a:cubicBezTo>
                  <a:pt x="136893" y="82626"/>
                  <a:pt x="136113" y="82873"/>
                  <a:pt x="135314" y="82873"/>
                </a:cubicBezTo>
                <a:cubicBezTo>
                  <a:pt x="135029" y="82588"/>
                  <a:pt x="134744" y="82303"/>
                  <a:pt x="134458" y="82018"/>
                </a:cubicBezTo>
                <a:lnTo>
                  <a:pt x="134458" y="82018"/>
                </a:lnTo>
                <a:cubicBezTo>
                  <a:pt x="134531" y="82021"/>
                  <a:pt x="134604" y="82023"/>
                  <a:pt x="134677" y="82023"/>
                </a:cubicBezTo>
                <a:cubicBezTo>
                  <a:pt x="135761" y="82023"/>
                  <a:pt x="136817" y="81628"/>
                  <a:pt x="137673" y="80933"/>
                </a:cubicBezTo>
                <a:close/>
                <a:moveTo>
                  <a:pt x="255412" y="18774"/>
                </a:moveTo>
                <a:cubicBezTo>
                  <a:pt x="255412" y="18793"/>
                  <a:pt x="255412" y="18850"/>
                  <a:pt x="255431" y="18888"/>
                </a:cubicBezTo>
                <a:lnTo>
                  <a:pt x="255431" y="18907"/>
                </a:lnTo>
                <a:cubicBezTo>
                  <a:pt x="254480" y="40362"/>
                  <a:pt x="253871" y="62027"/>
                  <a:pt x="256610" y="83330"/>
                </a:cubicBezTo>
                <a:cubicBezTo>
                  <a:pt x="256534" y="83121"/>
                  <a:pt x="256439" y="82912"/>
                  <a:pt x="256363" y="82702"/>
                </a:cubicBezTo>
                <a:cubicBezTo>
                  <a:pt x="254042" y="73515"/>
                  <a:pt x="252977" y="64062"/>
                  <a:pt x="252863" y="54552"/>
                </a:cubicBezTo>
                <a:cubicBezTo>
                  <a:pt x="252711" y="42588"/>
                  <a:pt x="253966" y="30642"/>
                  <a:pt x="255412" y="18774"/>
                </a:cubicBezTo>
                <a:close/>
                <a:moveTo>
                  <a:pt x="251608" y="33115"/>
                </a:moveTo>
                <a:cubicBezTo>
                  <a:pt x="249382" y="49150"/>
                  <a:pt x="249192" y="65527"/>
                  <a:pt x="254461" y="80705"/>
                </a:cubicBezTo>
                <a:cubicBezTo>
                  <a:pt x="254651" y="81618"/>
                  <a:pt x="254879" y="82550"/>
                  <a:pt x="255107" y="83463"/>
                </a:cubicBezTo>
                <a:cubicBezTo>
                  <a:pt x="247499" y="67904"/>
                  <a:pt x="248393" y="50196"/>
                  <a:pt x="251608" y="33115"/>
                </a:cubicBezTo>
                <a:close/>
                <a:moveTo>
                  <a:pt x="192814" y="76939"/>
                </a:moveTo>
                <a:lnTo>
                  <a:pt x="192814" y="76939"/>
                </a:lnTo>
                <a:cubicBezTo>
                  <a:pt x="193290" y="79012"/>
                  <a:pt x="193061" y="81086"/>
                  <a:pt x="192301" y="83159"/>
                </a:cubicBezTo>
                <a:cubicBezTo>
                  <a:pt x="192263" y="83254"/>
                  <a:pt x="192282" y="83368"/>
                  <a:pt x="192358" y="83463"/>
                </a:cubicBezTo>
                <a:cubicBezTo>
                  <a:pt x="192320" y="83519"/>
                  <a:pt x="192265" y="83593"/>
                  <a:pt x="192245" y="83668"/>
                </a:cubicBezTo>
                <a:lnTo>
                  <a:pt x="192245" y="83668"/>
                </a:lnTo>
                <a:cubicBezTo>
                  <a:pt x="192359" y="81412"/>
                  <a:pt x="192530" y="79176"/>
                  <a:pt x="192814" y="76939"/>
                </a:cubicBezTo>
                <a:close/>
                <a:moveTo>
                  <a:pt x="226253" y="75893"/>
                </a:moveTo>
                <a:lnTo>
                  <a:pt x="226253" y="75893"/>
                </a:lnTo>
                <a:cubicBezTo>
                  <a:pt x="226367" y="76387"/>
                  <a:pt x="226500" y="76863"/>
                  <a:pt x="226652" y="77338"/>
                </a:cubicBezTo>
                <a:cubicBezTo>
                  <a:pt x="227508" y="79811"/>
                  <a:pt x="229315" y="82037"/>
                  <a:pt x="231655" y="83064"/>
                </a:cubicBezTo>
                <a:cubicBezTo>
                  <a:pt x="231141" y="83254"/>
                  <a:pt x="230628" y="83463"/>
                  <a:pt x="230133" y="83710"/>
                </a:cubicBezTo>
                <a:cubicBezTo>
                  <a:pt x="228022" y="81599"/>
                  <a:pt x="226652" y="78860"/>
                  <a:pt x="226253" y="75893"/>
                </a:cubicBezTo>
                <a:close/>
                <a:moveTo>
                  <a:pt x="198768" y="68779"/>
                </a:moveTo>
                <a:cubicBezTo>
                  <a:pt x="200518" y="73782"/>
                  <a:pt x="202895" y="78518"/>
                  <a:pt x="205863" y="82912"/>
                </a:cubicBezTo>
                <a:cubicBezTo>
                  <a:pt x="205901" y="83216"/>
                  <a:pt x="205939" y="83520"/>
                  <a:pt x="205977" y="83806"/>
                </a:cubicBezTo>
                <a:cubicBezTo>
                  <a:pt x="202667" y="79298"/>
                  <a:pt x="200213" y="74181"/>
                  <a:pt x="198768" y="68779"/>
                </a:cubicBezTo>
                <a:close/>
                <a:moveTo>
                  <a:pt x="199700" y="73972"/>
                </a:moveTo>
                <a:cubicBezTo>
                  <a:pt x="201164" y="77567"/>
                  <a:pt x="203181" y="80914"/>
                  <a:pt x="205691" y="83901"/>
                </a:cubicBezTo>
                <a:cubicBezTo>
                  <a:pt x="205140" y="83387"/>
                  <a:pt x="204569" y="82931"/>
                  <a:pt x="203941" y="82493"/>
                </a:cubicBezTo>
                <a:cubicBezTo>
                  <a:pt x="203162" y="81751"/>
                  <a:pt x="202230" y="81143"/>
                  <a:pt x="201221" y="80743"/>
                </a:cubicBezTo>
                <a:cubicBezTo>
                  <a:pt x="200689" y="78499"/>
                  <a:pt x="200175" y="76235"/>
                  <a:pt x="199700" y="73972"/>
                </a:cubicBezTo>
                <a:close/>
                <a:moveTo>
                  <a:pt x="58061" y="29249"/>
                </a:moveTo>
                <a:cubicBezTo>
                  <a:pt x="62940" y="29249"/>
                  <a:pt x="67826" y="30860"/>
                  <a:pt x="71804" y="33686"/>
                </a:cubicBezTo>
                <a:cubicBezTo>
                  <a:pt x="78042" y="38118"/>
                  <a:pt x="81656" y="45555"/>
                  <a:pt x="82094" y="53106"/>
                </a:cubicBezTo>
                <a:cubicBezTo>
                  <a:pt x="82512" y="60467"/>
                  <a:pt x="79849" y="67695"/>
                  <a:pt x="75170" y="73344"/>
                </a:cubicBezTo>
                <a:cubicBezTo>
                  <a:pt x="70872" y="78537"/>
                  <a:pt x="65432" y="81751"/>
                  <a:pt x="59478" y="83958"/>
                </a:cubicBezTo>
                <a:cubicBezTo>
                  <a:pt x="64119" y="81181"/>
                  <a:pt x="68285" y="77662"/>
                  <a:pt x="71537" y="73287"/>
                </a:cubicBezTo>
                <a:cubicBezTo>
                  <a:pt x="76502" y="66630"/>
                  <a:pt x="79070" y="57861"/>
                  <a:pt x="77377" y="49606"/>
                </a:cubicBezTo>
                <a:cubicBezTo>
                  <a:pt x="75950" y="42568"/>
                  <a:pt x="71195" y="36063"/>
                  <a:pt x="64633" y="33039"/>
                </a:cubicBezTo>
                <a:cubicBezTo>
                  <a:pt x="62082" y="31863"/>
                  <a:pt x="59290" y="31277"/>
                  <a:pt x="56501" y="31277"/>
                </a:cubicBezTo>
                <a:cubicBezTo>
                  <a:pt x="52302" y="31277"/>
                  <a:pt x="48113" y="32605"/>
                  <a:pt x="44775" y="35245"/>
                </a:cubicBezTo>
                <a:cubicBezTo>
                  <a:pt x="38917" y="39849"/>
                  <a:pt x="36672" y="48655"/>
                  <a:pt x="40172" y="55274"/>
                </a:cubicBezTo>
                <a:lnTo>
                  <a:pt x="40267" y="55541"/>
                </a:lnTo>
                <a:cubicBezTo>
                  <a:pt x="40115" y="55446"/>
                  <a:pt x="39963" y="55331"/>
                  <a:pt x="39811" y="55198"/>
                </a:cubicBezTo>
                <a:cubicBezTo>
                  <a:pt x="36977" y="52764"/>
                  <a:pt x="37072" y="48313"/>
                  <a:pt x="37870" y="44984"/>
                </a:cubicBezTo>
                <a:cubicBezTo>
                  <a:pt x="38841" y="40933"/>
                  <a:pt x="41180" y="37243"/>
                  <a:pt x="44319" y="34466"/>
                </a:cubicBezTo>
                <a:cubicBezTo>
                  <a:pt x="46087" y="33515"/>
                  <a:pt x="47761" y="32392"/>
                  <a:pt x="49340" y="31156"/>
                </a:cubicBezTo>
                <a:cubicBezTo>
                  <a:pt x="50044" y="30814"/>
                  <a:pt x="50767" y="30528"/>
                  <a:pt x="51508" y="30281"/>
                </a:cubicBezTo>
                <a:cubicBezTo>
                  <a:pt x="53634" y="29580"/>
                  <a:pt x="55847" y="29249"/>
                  <a:pt x="58061" y="29249"/>
                </a:cubicBezTo>
                <a:close/>
                <a:moveTo>
                  <a:pt x="137540" y="83083"/>
                </a:moveTo>
                <a:lnTo>
                  <a:pt x="137540" y="83863"/>
                </a:lnTo>
                <a:cubicBezTo>
                  <a:pt x="137159" y="83977"/>
                  <a:pt x="136779" y="84053"/>
                  <a:pt x="136379" y="84072"/>
                </a:cubicBezTo>
                <a:cubicBezTo>
                  <a:pt x="136208" y="83863"/>
                  <a:pt x="136018" y="83653"/>
                  <a:pt x="135828" y="83444"/>
                </a:cubicBezTo>
                <a:lnTo>
                  <a:pt x="135828" y="83444"/>
                </a:lnTo>
                <a:cubicBezTo>
                  <a:pt x="135870" y="83445"/>
                  <a:pt x="135912" y="83446"/>
                  <a:pt x="135953" y="83446"/>
                </a:cubicBezTo>
                <a:cubicBezTo>
                  <a:pt x="136501" y="83446"/>
                  <a:pt x="137045" y="83330"/>
                  <a:pt x="137540" y="83083"/>
                </a:cubicBezTo>
                <a:close/>
                <a:moveTo>
                  <a:pt x="83444" y="84281"/>
                </a:moveTo>
                <a:lnTo>
                  <a:pt x="83444" y="84281"/>
                </a:lnTo>
                <a:cubicBezTo>
                  <a:pt x="83349" y="84395"/>
                  <a:pt x="83254" y="84509"/>
                  <a:pt x="83159" y="84623"/>
                </a:cubicBezTo>
                <a:cubicBezTo>
                  <a:pt x="83197" y="84566"/>
                  <a:pt x="83216" y="84490"/>
                  <a:pt x="83254" y="84433"/>
                </a:cubicBezTo>
                <a:cubicBezTo>
                  <a:pt x="83273" y="84376"/>
                  <a:pt x="83368" y="84338"/>
                  <a:pt x="83444" y="84281"/>
                </a:cubicBezTo>
                <a:close/>
                <a:moveTo>
                  <a:pt x="56398" y="31883"/>
                </a:moveTo>
                <a:cubicBezTo>
                  <a:pt x="59111" y="31883"/>
                  <a:pt x="61826" y="32456"/>
                  <a:pt x="64290" y="33610"/>
                </a:cubicBezTo>
                <a:cubicBezTo>
                  <a:pt x="70472" y="36482"/>
                  <a:pt x="74942" y="42492"/>
                  <a:pt x="76464" y="49074"/>
                </a:cubicBezTo>
                <a:cubicBezTo>
                  <a:pt x="78214" y="56663"/>
                  <a:pt x="76140" y="64747"/>
                  <a:pt x="71937" y="71157"/>
                </a:cubicBezTo>
                <a:cubicBezTo>
                  <a:pt x="68038" y="77072"/>
                  <a:pt x="62407" y="81485"/>
                  <a:pt x="56150" y="84661"/>
                </a:cubicBezTo>
                <a:cubicBezTo>
                  <a:pt x="59079" y="82379"/>
                  <a:pt x="61723" y="79792"/>
                  <a:pt x="64062" y="76920"/>
                </a:cubicBezTo>
                <a:cubicBezTo>
                  <a:pt x="70777" y="69711"/>
                  <a:pt x="75456" y="60809"/>
                  <a:pt x="73915" y="50576"/>
                </a:cubicBezTo>
                <a:cubicBezTo>
                  <a:pt x="72983" y="44413"/>
                  <a:pt x="69293" y="38631"/>
                  <a:pt x="63815" y="35550"/>
                </a:cubicBezTo>
                <a:cubicBezTo>
                  <a:pt x="61289" y="34139"/>
                  <a:pt x="58497" y="33441"/>
                  <a:pt x="55714" y="33441"/>
                </a:cubicBezTo>
                <a:cubicBezTo>
                  <a:pt x="52233" y="33441"/>
                  <a:pt x="48767" y="34534"/>
                  <a:pt x="45859" y="36691"/>
                </a:cubicBezTo>
                <a:cubicBezTo>
                  <a:pt x="41161" y="40134"/>
                  <a:pt x="38841" y="45935"/>
                  <a:pt x="39373" y="51565"/>
                </a:cubicBezTo>
                <a:cubicBezTo>
                  <a:pt x="38346" y="46220"/>
                  <a:pt x="39906" y="40495"/>
                  <a:pt x="43995" y="36634"/>
                </a:cubicBezTo>
                <a:cubicBezTo>
                  <a:pt x="47339" y="33481"/>
                  <a:pt x="51866" y="31883"/>
                  <a:pt x="56398" y="31883"/>
                </a:cubicBezTo>
                <a:close/>
                <a:moveTo>
                  <a:pt x="194051" y="84566"/>
                </a:moveTo>
                <a:cubicBezTo>
                  <a:pt x="194051" y="84585"/>
                  <a:pt x="194051" y="84623"/>
                  <a:pt x="194070" y="84642"/>
                </a:cubicBezTo>
                <a:lnTo>
                  <a:pt x="194032" y="84661"/>
                </a:lnTo>
                <a:lnTo>
                  <a:pt x="194013" y="84661"/>
                </a:lnTo>
                <a:cubicBezTo>
                  <a:pt x="194032" y="84623"/>
                  <a:pt x="194051" y="84585"/>
                  <a:pt x="194051" y="84566"/>
                </a:cubicBezTo>
                <a:close/>
                <a:moveTo>
                  <a:pt x="206528" y="84604"/>
                </a:moveTo>
                <a:lnTo>
                  <a:pt x="206490" y="84680"/>
                </a:lnTo>
                <a:lnTo>
                  <a:pt x="206452" y="84623"/>
                </a:lnTo>
                <a:cubicBezTo>
                  <a:pt x="206471" y="84623"/>
                  <a:pt x="206509" y="84623"/>
                  <a:pt x="206528" y="84604"/>
                </a:cubicBezTo>
                <a:close/>
                <a:moveTo>
                  <a:pt x="247956" y="76349"/>
                </a:moveTo>
                <a:lnTo>
                  <a:pt x="247956" y="76349"/>
                </a:lnTo>
                <a:cubicBezTo>
                  <a:pt x="248983" y="78137"/>
                  <a:pt x="250143" y="79830"/>
                  <a:pt x="251398" y="81466"/>
                </a:cubicBezTo>
                <a:cubicBezTo>
                  <a:pt x="251931" y="82550"/>
                  <a:pt x="252502" y="83634"/>
                  <a:pt x="253091" y="84680"/>
                </a:cubicBezTo>
                <a:cubicBezTo>
                  <a:pt x="251094" y="82094"/>
                  <a:pt x="249363" y="79298"/>
                  <a:pt x="247956" y="76349"/>
                </a:cubicBezTo>
                <a:close/>
                <a:moveTo>
                  <a:pt x="189505" y="36139"/>
                </a:moveTo>
                <a:lnTo>
                  <a:pt x="189505" y="36139"/>
                </a:lnTo>
                <a:cubicBezTo>
                  <a:pt x="189276" y="36577"/>
                  <a:pt x="189029" y="37014"/>
                  <a:pt x="188801" y="37471"/>
                </a:cubicBezTo>
                <a:cubicBezTo>
                  <a:pt x="185320" y="42664"/>
                  <a:pt x="183703" y="49093"/>
                  <a:pt x="182999" y="55350"/>
                </a:cubicBezTo>
                <a:cubicBezTo>
                  <a:pt x="181896" y="65241"/>
                  <a:pt x="182695" y="75474"/>
                  <a:pt x="179899" y="85080"/>
                </a:cubicBezTo>
                <a:cubicBezTo>
                  <a:pt x="181288" y="77186"/>
                  <a:pt x="181459" y="69236"/>
                  <a:pt x="182029" y="61228"/>
                </a:cubicBezTo>
                <a:cubicBezTo>
                  <a:pt x="182486" y="54818"/>
                  <a:pt x="183532" y="48065"/>
                  <a:pt x="186138" y="42093"/>
                </a:cubicBezTo>
                <a:cubicBezTo>
                  <a:pt x="186404" y="41579"/>
                  <a:pt x="186670" y="41047"/>
                  <a:pt x="186918" y="40533"/>
                </a:cubicBezTo>
                <a:cubicBezTo>
                  <a:pt x="186956" y="40476"/>
                  <a:pt x="186975" y="40400"/>
                  <a:pt x="186975" y="40324"/>
                </a:cubicBezTo>
                <a:cubicBezTo>
                  <a:pt x="187698" y="38859"/>
                  <a:pt x="188554" y="37471"/>
                  <a:pt x="189505" y="36139"/>
                </a:cubicBezTo>
                <a:close/>
                <a:moveTo>
                  <a:pt x="222087" y="71100"/>
                </a:moveTo>
                <a:lnTo>
                  <a:pt x="222087" y="71100"/>
                </a:lnTo>
                <a:cubicBezTo>
                  <a:pt x="221973" y="76444"/>
                  <a:pt x="223381" y="81637"/>
                  <a:pt x="227489" y="85156"/>
                </a:cubicBezTo>
                <a:lnTo>
                  <a:pt x="227356" y="85232"/>
                </a:lnTo>
                <a:cubicBezTo>
                  <a:pt x="221574" y="82893"/>
                  <a:pt x="221326" y="76616"/>
                  <a:pt x="222087" y="71100"/>
                </a:cubicBezTo>
                <a:close/>
                <a:moveTo>
                  <a:pt x="66934" y="82284"/>
                </a:moveTo>
                <a:lnTo>
                  <a:pt x="66934" y="82284"/>
                </a:lnTo>
                <a:cubicBezTo>
                  <a:pt x="64975" y="83539"/>
                  <a:pt x="62883" y="84547"/>
                  <a:pt x="60657" y="85270"/>
                </a:cubicBezTo>
                <a:cubicBezTo>
                  <a:pt x="62788" y="84452"/>
                  <a:pt x="64861" y="83482"/>
                  <a:pt x="66839" y="82341"/>
                </a:cubicBezTo>
                <a:lnTo>
                  <a:pt x="66934" y="82284"/>
                </a:lnTo>
                <a:close/>
                <a:moveTo>
                  <a:pt x="158862" y="56416"/>
                </a:moveTo>
                <a:lnTo>
                  <a:pt x="158862" y="56416"/>
                </a:lnTo>
                <a:cubicBezTo>
                  <a:pt x="155438" y="66459"/>
                  <a:pt x="147925" y="75512"/>
                  <a:pt x="145338" y="85612"/>
                </a:cubicBezTo>
                <a:cubicBezTo>
                  <a:pt x="146384" y="80115"/>
                  <a:pt x="148382" y="74828"/>
                  <a:pt x="151216" y="69996"/>
                </a:cubicBezTo>
                <a:cubicBezTo>
                  <a:pt x="153422" y="66154"/>
                  <a:pt x="156047" y="62255"/>
                  <a:pt x="158025" y="58166"/>
                </a:cubicBezTo>
                <a:cubicBezTo>
                  <a:pt x="158310" y="57595"/>
                  <a:pt x="158596" y="57005"/>
                  <a:pt x="158862" y="56416"/>
                </a:cubicBezTo>
                <a:close/>
                <a:moveTo>
                  <a:pt x="137578" y="84509"/>
                </a:moveTo>
                <a:cubicBezTo>
                  <a:pt x="137616" y="84890"/>
                  <a:pt x="137654" y="85270"/>
                  <a:pt x="137692" y="85651"/>
                </a:cubicBezTo>
                <a:cubicBezTo>
                  <a:pt x="137597" y="85517"/>
                  <a:pt x="137502" y="85365"/>
                  <a:pt x="137387" y="85232"/>
                </a:cubicBezTo>
                <a:cubicBezTo>
                  <a:pt x="137197" y="85004"/>
                  <a:pt x="136988" y="84757"/>
                  <a:pt x="136798" y="84528"/>
                </a:cubicBezTo>
                <a:cubicBezTo>
                  <a:pt x="137045" y="84528"/>
                  <a:pt x="137311" y="84528"/>
                  <a:pt x="137578" y="84509"/>
                </a:cubicBezTo>
                <a:close/>
                <a:moveTo>
                  <a:pt x="191901" y="34199"/>
                </a:moveTo>
                <a:cubicBezTo>
                  <a:pt x="187755" y="42112"/>
                  <a:pt x="186195" y="50862"/>
                  <a:pt x="186233" y="59877"/>
                </a:cubicBezTo>
                <a:cubicBezTo>
                  <a:pt x="186271" y="67315"/>
                  <a:pt x="186747" y="75874"/>
                  <a:pt x="183380" y="82626"/>
                </a:cubicBezTo>
                <a:cubicBezTo>
                  <a:pt x="182809" y="83691"/>
                  <a:pt x="182144" y="84699"/>
                  <a:pt x="181421" y="85651"/>
                </a:cubicBezTo>
                <a:lnTo>
                  <a:pt x="181364" y="85689"/>
                </a:lnTo>
                <a:cubicBezTo>
                  <a:pt x="185130" y="77985"/>
                  <a:pt x="184065" y="68684"/>
                  <a:pt x="184559" y="60277"/>
                </a:cubicBezTo>
                <a:cubicBezTo>
                  <a:pt x="184864" y="54609"/>
                  <a:pt x="185815" y="49017"/>
                  <a:pt x="187412" y="43577"/>
                </a:cubicBezTo>
                <a:cubicBezTo>
                  <a:pt x="188420" y="40210"/>
                  <a:pt x="189790" y="36938"/>
                  <a:pt x="191901" y="34199"/>
                </a:cubicBezTo>
                <a:close/>
                <a:moveTo>
                  <a:pt x="61247" y="70491"/>
                </a:moveTo>
                <a:cubicBezTo>
                  <a:pt x="61171" y="70738"/>
                  <a:pt x="61114" y="71005"/>
                  <a:pt x="61038" y="71252"/>
                </a:cubicBezTo>
                <a:cubicBezTo>
                  <a:pt x="59535" y="74866"/>
                  <a:pt x="57443" y="78156"/>
                  <a:pt x="54076" y="80515"/>
                </a:cubicBezTo>
                <a:cubicBezTo>
                  <a:pt x="48998" y="84034"/>
                  <a:pt x="42759" y="85042"/>
                  <a:pt x="36786" y="85917"/>
                </a:cubicBezTo>
                <a:lnTo>
                  <a:pt x="35569" y="86107"/>
                </a:lnTo>
                <a:cubicBezTo>
                  <a:pt x="39221" y="85498"/>
                  <a:pt x="42835" y="84814"/>
                  <a:pt x="46297" y="83577"/>
                </a:cubicBezTo>
                <a:cubicBezTo>
                  <a:pt x="51851" y="81599"/>
                  <a:pt x="56587" y="78099"/>
                  <a:pt x="59782" y="73097"/>
                </a:cubicBezTo>
                <a:cubicBezTo>
                  <a:pt x="60315" y="72260"/>
                  <a:pt x="60810" y="71385"/>
                  <a:pt x="61247" y="70491"/>
                </a:cubicBezTo>
                <a:close/>
                <a:moveTo>
                  <a:pt x="185757" y="85612"/>
                </a:moveTo>
                <a:lnTo>
                  <a:pt x="185757" y="85612"/>
                </a:lnTo>
                <a:cubicBezTo>
                  <a:pt x="185700" y="85879"/>
                  <a:pt x="185605" y="86126"/>
                  <a:pt x="185548" y="86373"/>
                </a:cubicBezTo>
                <a:cubicBezTo>
                  <a:pt x="185567" y="86221"/>
                  <a:pt x="185586" y="86069"/>
                  <a:pt x="185624" y="85898"/>
                </a:cubicBezTo>
                <a:cubicBezTo>
                  <a:pt x="185662" y="85803"/>
                  <a:pt x="185719" y="85708"/>
                  <a:pt x="185757" y="85612"/>
                </a:cubicBezTo>
                <a:close/>
                <a:moveTo>
                  <a:pt x="221992" y="80629"/>
                </a:moveTo>
                <a:cubicBezTo>
                  <a:pt x="222772" y="82854"/>
                  <a:pt x="224408" y="84699"/>
                  <a:pt x="226557" y="85746"/>
                </a:cubicBezTo>
                <a:cubicBezTo>
                  <a:pt x="226234" y="85936"/>
                  <a:pt x="225929" y="86164"/>
                  <a:pt x="225644" y="86392"/>
                </a:cubicBezTo>
                <a:cubicBezTo>
                  <a:pt x="223818" y="85917"/>
                  <a:pt x="222753" y="84243"/>
                  <a:pt x="222087" y="82417"/>
                </a:cubicBezTo>
                <a:cubicBezTo>
                  <a:pt x="222087" y="81827"/>
                  <a:pt x="222049" y="81238"/>
                  <a:pt x="221992" y="80629"/>
                </a:cubicBezTo>
                <a:close/>
                <a:moveTo>
                  <a:pt x="187279" y="41161"/>
                </a:moveTo>
                <a:cubicBezTo>
                  <a:pt x="185529" y="46182"/>
                  <a:pt x="184787" y="51698"/>
                  <a:pt x="184274" y="56587"/>
                </a:cubicBezTo>
                <a:cubicBezTo>
                  <a:pt x="183247" y="66421"/>
                  <a:pt x="185225" y="77548"/>
                  <a:pt x="180184" y="86430"/>
                </a:cubicBezTo>
                <a:cubicBezTo>
                  <a:pt x="183018" y="77529"/>
                  <a:pt x="182619" y="68018"/>
                  <a:pt x="183266" y="58755"/>
                </a:cubicBezTo>
                <a:cubicBezTo>
                  <a:pt x="183684" y="52802"/>
                  <a:pt x="184730" y="46582"/>
                  <a:pt x="187279" y="41161"/>
                </a:cubicBezTo>
                <a:close/>
                <a:moveTo>
                  <a:pt x="50291" y="86487"/>
                </a:moveTo>
                <a:cubicBezTo>
                  <a:pt x="50291" y="86487"/>
                  <a:pt x="50291" y="86487"/>
                  <a:pt x="50291" y="86506"/>
                </a:cubicBezTo>
                <a:lnTo>
                  <a:pt x="50253" y="86506"/>
                </a:lnTo>
                <a:cubicBezTo>
                  <a:pt x="50234" y="86506"/>
                  <a:pt x="50196" y="86525"/>
                  <a:pt x="50177" y="86525"/>
                </a:cubicBezTo>
                <a:lnTo>
                  <a:pt x="50291" y="86487"/>
                </a:lnTo>
                <a:close/>
                <a:moveTo>
                  <a:pt x="50139" y="86564"/>
                </a:moveTo>
                <a:cubicBezTo>
                  <a:pt x="50082" y="86602"/>
                  <a:pt x="50044" y="86640"/>
                  <a:pt x="50025" y="86697"/>
                </a:cubicBezTo>
                <a:lnTo>
                  <a:pt x="49701" y="86773"/>
                </a:lnTo>
                <a:cubicBezTo>
                  <a:pt x="49854" y="86697"/>
                  <a:pt x="50006" y="86640"/>
                  <a:pt x="50139" y="86564"/>
                </a:cubicBezTo>
                <a:close/>
                <a:moveTo>
                  <a:pt x="220095" y="10738"/>
                </a:moveTo>
                <a:cubicBezTo>
                  <a:pt x="221159" y="10738"/>
                  <a:pt x="222224" y="10829"/>
                  <a:pt x="223286" y="11013"/>
                </a:cubicBezTo>
                <a:cubicBezTo>
                  <a:pt x="223742" y="11127"/>
                  <a:pt x="224199" y="11260"/>
                  <a:pt x="224636" y="11431"/>
                </a:cubicBezTo>
                <a:cubicBezTo>
                  <a:pt x="229696" y="13296"/>
                  <a:pt x="233500" y="17461"/>
                  <a:pt x="235839" y="22216"/>
                </a:cubicBezTo>
                <a:cubicBezTo>
                  <a:pt x="241317" y="33458"/>
                  <a:pt x="238692" y="46449"/>
                  <a:pt x="240518" y="58413"/>
                </a:cubicBezTo>
                <a:cubicBezTo>
                  <a:pt x="242097" y="68779"/>
                  <a:pt x="246814" y="78499"/>
                  <a:pt x="253224" y="86773"/>
                </a:cubicBezTo>
                <a:cubicBezTo>
                  <a:pt x="245160" y="79925"/>
                  <a:pt x="240138" y="70034"/>
                  <a:pt x="239054" y="59478"/>
                </a:cubicBezTo>
                <a:cubicBezTo>
                  <a:pt x="237818" y="47152"/>
                  <a:pt x="241070" y="33553"/>
                  <a:pt x="234945" y="22121"/>
                </a:cubicBezTo>
                <a:cubicBezTo>
                  <a:pt x="232701" y="17918"/>
                  <a:pt x="229163" y="14228"/>
                  <a:pt x="224655" y="12459"/>
                </a:cubicBezTo>
                <a:cubicBezTo>
                  <a:pt x="222819" y="11744"/>
                  <a:pt x="220873" y="11404"/>
                  <a:pt x="218922" y="11404"/>
                </a:cubicBezTo>
                <a:cubicBezTo>
                  <a:pt x="215943" y="11404"/>
                  <a:pt x="212953" y="12197"/>
                  <a:pt x="210332" y="13657"/>
                </a:cubicBezTo>
                <a:cubicBezTo>
                  <a:pt x="201545" y="18564"/>
                  <a:pt x="198863" y="29254"/>
                  <a:pt x="201374" y="38460"/>
                </a:cubicBezTo>
                <a:cubicBezTo>
                  <a:pt x="201393" y="38688"/>
                  <a:pt x="201412" y="38916"/>
                  <a:pt x="201431" y="39145"/>
                </a:cubicBezTo>
                <a:cubicBezTo>
                  <a:pt x="201447" y="39211"/>
                  <a:pt x="201492" y="39263"/>
                  <a:pt x="201566" y="39263"/>
                </a:cubicBezTo>
                <a:cubicBezTo>
                  <a:pt x="201577" y="39263"/>
                  <a:pt x="201589" y="39261"/>
                  <a:pt x="201602" y="39259"/>
                </a:cubicBezTo>
                <a:cubicBezTo>
                  <a:pt x="202306" y="45384"/>
                  <a:pt x="206509" y="51090"/>
                  <a:pt x="212976" y="52707"/>
                </a:cubicBezTo>
                <a:cubicBezTo>
                  <a:pt x="213927" y="52938"/>
                  <a:pt x="214899" y="53054"/>
                  <a:pt x="215869" y="53054"/>
                </a:cubicBezTo>
                <a:cubicBezTo>
                  <a:pt x="217132" y="53054"/>
                  <a:pt x="218391" y="52857"/>
                  <a:pt x="219596" y="52459"/>
                </a:cubicBezTo>
                <a:lnTo>
                  <a:pt x="219596" y="52459"/>
                </a:lnTo>
                <a:cubicBezTo>
                  <a:pt x="218080" y="53198"/>
                  <a:pt x="216422" y="53570"/>
                  <a:pt x="214754" y="53570"/>
                </a:cubicBezTo>
                <a:cubicBezTo>
                  <a:pt x="213846" y="53570"/>
                  <a:pt x="212936" y="53460"/>
                  <a:pt x="212044" y="53239"/>
                </a:cubicBezTo>
                <a:cubicBezTo>
                  <a:pt x="206224" y="51736"/>
                  <a:pt x="202401" y="46639"/>
                  <a:pt x="200575" y="41180"/>
                </a:cubicBezTo>
                <a:cubicBezTo>
                  <a:pt x="198635" y="35398"/>
                  <a:pt x="198749" y="28855"/>
                  <a:pt x="200993" y="23262"/>
                </a:cubicBezTo>
                <a:cubicBezTo>
                  <a:pt x="204075" y="17233"/>
                  <a:pt x="209610" y="12459"/>
                  <a:pt x="216381" y="11108"/>
                </a:cubicBezTo>
                <a:cubicBezTo>
                  <a:pt x="217611" y="10862"/>
                  <a:pt x="218852" y="10738"/>
                  <a:pt x="220095" y="10738"/>
                </a:cubicBezTo>
                <a:close/>
                <a:moveTo>
                  <a:pt x="222049" y="83901"/>
                </a:moveTo>
                <a:cubicBezTo>
                  <a:pt x="222658" y="85270"/>
                  <a:pt x="223552" y="86468"/>
                  <a:pt x="224959" y="86944"/>
                </a:cubicBezTo>
                <a:cubicBezTo>
                  <a:pt x="224750" y="87096"/>
                  <a:pt x="224579" y="87267"/>
                  <a:pt x="224389" y="87438"/>
                </a:cubicBezTo>
                <a:cubicBezTo>
                  <a:pt x="224370" y="87419"/>
                  <a:pt x="224351" y="87400"/>
                  <a:pt x="224332" y="87400"/>
                </a:cubicBezTo>
                <a:cubicBezTo>
                  <a:pt x="223190" y="86925"/>
                  <a:pt x="222335" y="85955"/>
                  <a:pt x="221992" y="84757"/>
                </a:cubicBezTo>
                <a:cubicBezTo>
                  <a:pt x="222011" y="84471"/>
                  <a:pt x="222030" y="84186"/>
                  <a:pt x="222049" y="83901"/>
                </a:cubicBezTo>
                <a:close/>
                <a:moveTo>
                  <a:pt x="193404" y="85974"/>
                </a:moveTo>
                <a:cubicBezTo>
                  <a:pt x="193892" y="85974"/>
                  <a:pt x="194400" y="86030"/>
                  <a:pt x="194889" y="86141"/>
                </a:cubicBezTo>
                <a:lnTo>
                  <a:pt x="194889" y="86141"/>
                </a:lnTo>
                <a:cubicBezTo>
                  <a:pt x="194442" y="86520"/>
                  <a:pt x="194144" y="87027"/>
                  <a:pt x="194032" y="87591"/>
                </a:cubicBezTo>
                <a:cubicBezTo>
                  <a:pt x="193727" y="87134"/>
                  <a:pt x="193385" y="86564"/>
                  <a:pt x="193328" y="86069"/>
                </a:cubicBezTo>
                <a:cubicBezTo>
                  <a:pt x="193347" y="86031"/>
                  <a:pt x="193366" y="86012"/>
                  <a:pt x="193404" y="85974"/>
                </a:cubicBezTo>
                <a:close/>
                <a:moveTo>
                  <a:pt x="208297" y="84661"/>
                </a:moveTo>
                <a:cubicBezTo>
                  <a:pt x="208449" y="85708"/>
                  <a:pt x="208697" y="86754"/>
                  <a:pt x="209001" y="87781"/>
                </a:cubicBezTo>
                <a:cubicBezTo>
                  <a:pt x="208887" y="87610"/>
                  <a:pt x="208773" y="87457"/>
                  <a:pt x="208659" y="87305"/>
                </a:cubicBezTo>
                <a:cubicBezTo>
                  <a:pt x="208392" y="86906"/>
                  <a:pt x="208107" y="86525"/>
                  <a:pt x="207803" y="86164"/>
                </a:cubicBezTo>
                <a:cubicBezTo>
                  <a:pt x="207974" y="85651"/>
                  <a:pt x="208145" y="85156"/>
                  <a:pt x="208297" y="84661"/>
                </a:cubicBezTo>
                <a:close/>
                <a:moveTo>
                  <a:pt x="195363" y="86259"/>
                </a:moveTo>
                <a:cubicBezTo>
                  <a:pt x="195477" y="86297"/>
                  <a:pt x="195572" y="86335"/>
                  <a:pt x="195686" y="86392"/>
                </a:cubicBezTo>
                <a:cubicBezTo>
                  <a:pt x="196010" y="86659"/>
                  <a:pt x="196238" y="87020"/>
                  <a:pt x="196352" y="87419"/>
                </a:cubicBezTo>
                <a:cubicBezTo>
                  <a:pt x="196198" y="87250"/>
                  <a:pt x="195983" y="87156"/>
                  <a:pt x="195755" y="87156"/>
                </a:cubicBezTo>
                <a:cubicBezTo>
                  <a:pt x="195701" y="87156"/>
                  <a:pt x="195646" y="87161"/>
                  <a:pt x="195591" y="87172"/>
                </a:cubicBezTo>
                <a:cubicBezTo>
                  <a:pt x="195154" y="87267"/>
                  <a:pt x="194830" y="87648"/>
                  <a:pt x="194792" y="88104"/>
                </a:cubicBezTo>
                <a:cubicBezTo>
                  <a:pt x="194754" y="88009"/>
                  <a:pt x="194735" y="87895"/>
                  <a:pt x="194716" y="87800"/>
                </a:cubicBezTo>
                <a:cubicBezTo>
                  <a:pt x="194678" y="87267"/>
                  <a:pt x="194983" y="86716"/>
                  <a:pt x="195363" y="86259"/>
                </a:cubicBezTo>
                <a:close/>
                <a:moveTo>
                  <a:pt x="195742" y="88042"/>
                </a:moveTo>
                <a:cubicBezTo>
                  <a:pt x="195755" y="88042"/>
                  <a:pt x="195769" y="88043"/>
                  <a:pt x="195781" y="88047"/>
                </a:cubicBezTo>
                <a:cubicBezTo>
                  <a:pt x="195934" y="88123"/>
                  <a:pt x="195991" y="88313"/>
                  <a:pt x="195896" y="88447"/>
                </a:cubicBezTo>
                <a:lnTo>
                  <a:pt x="195839" y="88485"/>
                </a:lnTo>
                <a:cubicBezTo>
                  <a:pt x="195820" y="88409"/>
                  <a:pt x="195743" y="88332"/>
                  <a:pt x="195667" y="88294"/>
                </a:cubicBezTo>
                <a:cubicBezTo>
                  <a:pt x="195496" y="88191"/>
                  <a:pt x="195619" y="88042"/>
                  <a:pt x="195742" y="88042"/>
                </a:cubicBezTo>
                <a:close/>
                <a:moveTo>
                  <a:pt x="221897" y="85708"/>
                </a:moveTo>
                <a:cubicBezTo>
                  <a:pt x="222258" y="86659"/>
                  <a:pt x="222981" y="87457"/>
                  <a:pt x="223894" y="87933"/>
                </a:cubicBezTo>
                <a:cubicBezTo>
                  <a:pt x="223666" y="88161"/>
                  <a:pt x="223438" y="88409"/>
                  <a:pt x="223229" y="88637"/>
                </a:cubicBezTo>
                <a:cubicBezTo>
                  <a:pt x="222772" y="88351"/>
                  <a:pt x="222373" y="87971"/>
                  <a:pt x="222068" y="87534"/>
                </a:cubicBezTo>
                <a:cubicBezTo>
                  <a:pt x="221935" y="87324"/>
                  <a:pt x="221821" y="87096"/>
                  <a:pt x="221707" y="86868"/>
                </a:cubicBezTo>
                <a:cubicBezTo>
                  <a:pt x="221783" y="86487"/>
                  <a:pt x="221840" y="86088"/>
                  <a:pt x="221897" y="85708"/>
                </a:cubicBezTo>
                <a:close/>
                <a:moveTo>
                  <a:pt x="179081" y="84243"/>
                </a:moveTo>
                <a:lnTo>
                  <a:pt x="179081" y="84243"/>
                </a:lnTo>
                <a:cubicBezTo>
                  <a:pt x="178739" y="86050"/>
                  <a:pt x="178358" y="87838"/>
                  <a:pt x="177902" y="89645"/>
                </a:cubicBezTo>
                <a:lnTo>
                  <a:pt x="177788" y="89702"/>
                </a:lnTo>
                <a:cubicBezTo>
                  <a:pt x="178149" y="88313"/>
                  <a:pt x="178472" y="86925"/>
                  <a:pt x="178739" y="85536"/>
                </a:cubicBezTo>
                <a:cubicBezTo>
                  <a:pt x="178872" y="85118"/>
                  <a:pt x="178986" y="84680"/>
                  <a:pt x="179081" y="84243"/>
                </a:cubicBezTo>
                <a:close/>
                <a:moveTo>
                  <a:pt x="208659" y="73686"/>
                </a:moveTo>
                <a:cubicBezTo>
                  <a:pt x="210389" y="78898"/>
                  <a:pt x="211398" y="84319"/>
                  <a:pt x="212139" y="89797"/>
                </a:cubicBezTo>
                <a:cubicBezTo>
                  <a:pt x="211683" y="88237"/>
                  <a:pt x="211226" y="86678"/>
                  <a:pt x="210846" y="85099"/>
                </a:cubicBezTo>
                <a:cubicBezTo>
                  <a:pt x="209952" y="81333"/>
                  <a:pt x="209210" y="77510"/>
                  <a:pt x="208659" y="73686"/>
                </a:cubicBezTo>
                <a:close/>
                <a:moveTo>
                  <a:pt x="209096" y="79735"/>
                </a:moveTo>
                <a:cubicBezTo>
                  <a:pt x="209343" y="81390"/>
                  <a:pt x="209610" y="83026"/>
                  <a:pt x="209933" y="84642"/>
                </a:cubicBezTo>
                <a:cubicBezTo>
                  <a:pt x="210275" y="86430"/>
                  <a:pt x="210637" y="88275"/>
                  <a:pt x="211074" y="90101"/>
                </a:cubicBezTo>
                <a:cubicBezTo>
                  <a:pt x="210009" y="87857"/>
                  <a:pt x="209210" y="85479"/>
                  <a:pt x="208697" y="83045"/>
                </a:cubicBezTo>
                <a:cubicBezTo>
                  <a:pt x="208906" y="81960"/>
                  <a:pt x="209058" y="80857"/>
                  <a:pt x="209096" y="79735"/>
                </a:cubicBezTo>
                <a:close/>
                <a:moveTo>
                  <a:pt x="221555" y="87686"/>
                </a:moveTo>
                <a:cubicBezTo>
                  <a:pt x="221840" y="88275"/>
                  <a:pt x="222258" y="88770"/>
                  <a:pt x="222791" y="89169"/>
                </a:cubicBezTo>
                <a:cubicBezTo>
                  <a:pt x="222468" y="89531"/>
                  <a:pt x="222182" y="89911"/>
                  <a:pt x="221916" y="90311"/>
                </a:cubicBezTo>
                <a:cubicBezTo>
                  <a:pt x="221593" y="89968"/>
                  <a:pt x="221364" y="89531"/>
                  <a:pt x="221231" y="89074"/>
                </a:cubicBezTo>
                <a:cubicBezTo>
                  <a:pt x="221345" y="88618"/>
                  <a:pt x="221460" y="88142"/>
                  <a:pt x="221555" y="87686"/>
                </a:cubicBezTo>
                <a:close/>
                <a:moveTo>
                  <a:pt x="140621" y="75113"/>
                </a:moveTo>
                <a:lnTo>
                  <a:pt x="140621" y="75113"/>
                </a:lnTo>
                <a:cubicBezTo>
                  <a:pt x="140184" y="76996"/>
                  <a:pt x="139936" y="78936"/>
                  <a:pt x="139917" y="80876"/>
                </a:cubicBezTo>
                <a:cubicBezTo>
                  <a:pt x="139898" y="83140"/>
                  <a:pt x="140126" y="85422"/>
                  <a:pt x="140583" y="87667"/>
                </a:cubicBezTo>
                <a:cubicBezTo>
                  <a:pt x="140659" y="88599"/>
                  <a:pt x="140792" y="89531"/>
                  <a:pt x="140944" y="90444"/>
                </a:cubicBezTo>
                <a:cubicBezTo>
                  <a:pt x="140469" y="89626"/>
                  <a:pt x="139955" y="88808"/>
                  <a:pt x="139423" y="88009"/>
                </a:cubicBezTo>
                <a:cubicBezTo>
                  <a:pt x="138129" y="83863"/>
                  <a:pt x="138928" y="79393"/>
                  <a:pt x="140621" y="75113"/>
                </a:cubicBezTo>
                <a:close/>
                <a:moveTo>
                  <a:pt x="158291" y="39107"/>
                </a:moveTo>
                <a:cubicBezTo>
                  <a:pt x="158482" y="39810"/>
                  <a:pt x="158653" y="40533"/>
                  <a:pt x="158767" y="41275"/>
                </a:cubicBezTo>
                <a:cubicBezTo>
                  <a:pt x="159718" y="46924"/>
                  <a:pt x="158386" y="52117"/>
                  <a:pt x="155381" y="56910"/>
                </a:cubicBezTo>
                <a:cubicBezTo>
                  <a:pt x="152813" y="61000"/>
                  <a:pt x="149580" y="64614"/>
                  <a:pt x="147107" y="68760"/>
                </a:cubicBezTo>
                <a:cubicBezTo>
                  <a:pt x="143189" y="75531"/>
                  <a:pt x="141496" y="83368"/>
                  <a:pt x="142257" y="91167"/>
                </a:cubicBezTo>
                <a:cubicBezTo>
                  <a:pt x="140393" y="82683"/>
                  <a:pt x="142447" y="73820"/>
                  <a:pt x="147621" y="66573"/>
                </a:cubicBezTo>
                <a:cubicBezTo>
                  <a:pt x="150455" y="62635"/>
                  <a:pt x="153802" y="59040"/>
                  <a:pt x="156161" y="54780"/>
                </a:cubicBezTo>
                <a:cubicBezTo>
                  <a:pt x="158501" y="50633"/>
                  <a:pt x="159395" y="45802"/>
                  <a:pt x="158691" y="41085"/>
                </a:cubicBezTo>
                <a:lnTo>
                  <a:pt x="158672" y="41085"/>
                </a:lnTo>
                <a:cubicBezTo>
                  <a:pt x="158577" y="40419"/>
                  <a:pt x="158444" y="39753"/>
                  <a:pt x="158291" y="39107"/>
                </a:cubicBezTo>
                <a:close/>
                <a:moveTo>
                  <a:pt x="223182" y="90857"/>
                </a:moveTo>
                <a:lnTo>
                  <a:pt x="222962" y="91281"/>
                </a:lnTo>
                <a:cubicBezTo>
                  <a:pt x="222962" y="91262"/>
                  <a:pt x="222962" y="91224"/>
                  <a:pt x="222943" y="91205"/>
                </a:cubicBezTo>
                <a:cubicBezTo>
                  <a:pt x="223012" y="91084"/>
                  <a:pt x="223097" y="90964"/>
                  <a:pt x="223182" y="90857"/>
                </a:cubicBezTo>
                <a:close/>
                <a:moveTo>
                  <a:pt x="220965" y="90025"/>
                </a:moveTo>
                <a:cubicBezTo>
                  <a:pt x="221079" y="90368"/>
                  <a:pt x="221269" y="90672"/>
                  <a:pt x="221517" y="90957"/>
                </a:cubicBezTo>
                <a:cubicBezTo>
                  <a:pt x="221384" y="91167"/>
                  <a:pt x="221250" y="91395"/>
                  <a:pt x="221117" y="91623"/>
                </a:cubicBezTo>
                <a:cubicBezTo>
                  <a:pt x="220965" y="91452"/>
                  <a:pt x="220832" y="91281"/>
                  <a:pt x="220737" y="91090"/>
                </a:cubicBezTo>
                <a:cubicBezTo>
                  <a:pt x="220756" y="90900"/>
                  <a:pt x="220775" y="90729"/>
                  <a:pt x="220794" y="90539"/>
                </a:cubicBezTo>
                <a:cubicBezTo>
                  <a:pt x="220832" y="90349"/>
                  <a:pt x="220908" y="90196"/>
                  <a:pt x="220965" y="90025"/>
                </a:cubicBezTo>
                <a:close/>
                <a:moveTo>
                  <a:pt x="152300" y="66592"/>
                </a:moveTo>
                <a:lnTo>
                  <a:pt x="152300" y="66592"/>
                </a:lnTo>
                <a:cubicBezTo>
                  <a:pt x="151216" y="68323"/>
                  <a:pt x="150150" y="70073"/>
                  <a:pt x="149199" y="71860"/>
                </a:cubicBezTo>
                <a:cubicBezTo>
                  <a:pt x="145909" y="78042"/>
                  <a:pt x="144026" y="84852"/>
                  <a:pt x="143702" y="91851"/>
                </a:cubicBezTo>
                <a:cubicBezTo>
                  <a:pt x="143512" y="88485"/>
                  <a:pt x="143493" y="85118"/>
                  <a:pt x="144102" y="81770"/>
                </a:cubicBezTo>
                <a:cubicBezTo>
                  <a:pt x="145167" y="75912"/>
                  <a:pt x="148420" y="71404"/>
                  <a:pt x="152072" y="66877"/>
                </a:cubicBezTo>
                <a:cubicBezTo>
                  <a:pt x="152148" y="66782"/>
                  <a:pt x="152224" y="66687"/>
                  <a:pt x="152300" y="66592"/>
                </a:cubicBezTo>
                <a:close/>
                <a:moveTo>
                  <a:pt x="27264" y="91486"/>
                </a:moveTo>
                <a:cubicBezTo>
                  <a:pt x="26387" y="91747"/>
                  <a:pt x="25509" y="92009"/>
                  <a:pt x="24632" y="92289"/>
                </a:cubicBezTo>
                <a:cubicBezTo>
                  <a:pt x="25146" y="92118"/>
                  <a:pt x="25659" y="91946"/>
                  <a:pt x="26173" y="91794"/>
                </a:cubicBezTo>
                <a:lnTo>
                  <a:pt x="26154" y="91794"/>
                </a:lnTo>
                <a:cubicBezTo>
                  <a:pt x="26536" y="91685"/>
                  <a:pt x="26900" y="91593"/>
                  <a:pt x="27264" y="91486"/>
                </a:cubicBezTo>
                <a:close/>
                <a:moveTo>
                  <a:pt x="205444" y="59649"/>
                </a:moveTo>
                <a:cubicBezTo>
                  <a:pt x="206585" y="61247"/>
                  <a:pt x="207803" y="62788"/>
                  <a:pt x="209096" y="64271"/>
                </a:cubicBezTo>
                <a:cubicBezTo>
                  <a:pt x="213471" y="69331"/>
                  <a:pt x="217541" y="74257"/>
                  <a:pt x="218207" y="81181"/>
                </a:cubicBezTo>
                <a:cubicBezTo>
                  <a:pt x="218549" y="84985"/>
                  <a:pt x="218055" y="88827"/>
                  <a:pt x="216780" y="92422"/>
                </a:cubicBezTo>
                <a:cubicBezTo>
                  <a:pt x="217846" y="84015"/>
                  <a:pt x="214213" y="75284"/>
                  <a:pt x="209952" y="68056"/>
                </a:cubicBezTo>
                <a:cubicBezTo>
                  <a:pt x="209229" y="66858"/>
                  <a:pt x="208487" y="65641"/>
                  <a:pt x="207727" y="64423"/>
                </a:cubicBezTo>
                <a:cubicBezTo>
                  <a:pt x="206985" y="62826"/>
                  <a:pt x="206224" y="61228"/>
                  <a:pt x="205444" y="59649"/>
                </a:cubicBezTo>
                <a:close/>
                <a:moveTo>
                  <a:pt x="139993" y="92479"/>
                </a:moveTo>
                <a:lnTo>
                  <a:pt x="139993" y="92479"/>
                </a:lnTo>
                <a:cubicBezTo>
                  <a:pt x="140050" y="92536"/>
                  <a:pt x="140069" y="92612"/>
                  <a:pt x="140107" y="92669"/>
                </a:cubicBezTo>
                <a:cubicBezTo>
                  <a:pt x="140107" y="92688"/>
                  <a:pt x="140107" y="92707"/>
                  <a:pt x="140107" y="92726"/>
                </a:cubicBezTo>
                <a:cubicBezTo>
                  <a:pt x="140069" y="92631"/>
                  <a:pt x="140031" y="92555"/>
                  <a:pt x="139993" y="92479"/>
                </a:cubicBezTo>
                <a:close/>
                <a:moveTo>
                  <a:pt x="220661" y="91680"/>
                </a:moveTo>
                <a:cubicBezTo>
                  <a:pt x="220737" y="91794"/>
                  <a:pt x="220813" y="91927"/>
                  <a:pt x="220889" y="92042"/>
                </a:cubicBezTo>
                <a:cubicBezTo>
                  <a:pt x="220775" y="92270"/>
                  <a:pt x="220661" y="92536"/>
                  <a:pt x="220528" y="92802"/>
                </a:cubicBezTo>
                <a:cubicBezTo>
                  <a:pt x="220585" y="92422"/>
                  <a:pt x="220623" y="92042"/>
                  <a:pt x="220661" y="91680"/>
                </a:cubicBezTo>
                <a:close/>
                <a:moveTo>
                  <a:pt x="222620" y="91680"/>
                </a:moveTo>
                <a:cubicBezTo>
                  <a:pt x="222639" y="91699"/>
                  <a:pt x="222658" y="91699"/>
                  <a:pt x="222696" y="91699"/>
                </a:cubicBezTo>
                <a:cubicBezTo>
                  <a:pt x="222449" y="92061"/>
                  <a:pt x="222220" y="92460"/>
                  <a:pt x="221973" y="92840"/>
                </a:cubicBezTo>
                <a:cubicBezTo>
                  <a:pt x="222163" y="92441"/>
                  <a:pt x="222392" y="92061"/>
                  <a:pt x="222620" y="91680"/>
                </a:cubicBezTo>
                <a:close/>
                <a:moveTo>
                  <a:pt x="192091" y="88656"/>
                </a:moveTo>
                <a:lnTo>
                  <a:pt x="192091" y="88656"/>
                </a:lnTo>
                <a:cubicBezTo>
                  <a:pt x="192282" y="89074"/>
                  <a:pt x="192529" y="89474"/>
                  <a:pt x="192814" y="89835"/>
                </a:cubicBezTo>
                <a:cubicBezTo>
                  <a:pt x="192833" y="89854"/>
                  <a:pt x="192852" y="89854"/>
                  <a:pt x="192871" y="89873"/>
                </a:cubicBezTo>
                <a:cubicBezTo>
                  <a:pt x="192510" y="90995"/>
                  <a:pt x="192263" y="92156"/>
                  <a:pt x="192148" y="93316"/>
                </a:cubicBezTo>
                <a:cubicBezTo>
                  <a:pt x="192110" y="91775"/>
                  <a:pt x="192072" y="90216"/>
                  <a:pt x="192091" y="88656"/>
                </a:cubicBezTo>
                <a:close/>
                <a:moveTo>
                  <a:pt x="179405" y="70092"/>
                </a:moveTo>
                <a:lnTo>
                  <a:pt x="179405" y="70092"/>
                </a:lnTo>
                <a:cubicBezTo>
                  <a:pt x="179366" y="70453"/>
                  <a:pt x="179347" y="70833"/>
                  <a:pt x="179309" y="71195"/>
                </a:cubicBezTo>
                <a:cubicBezTo>
                  <a:pt x="177788" y="78347"/>
                  <a:pt x="175296" y="85232"/>
                  <a:pt x="171872" y="91699"/>
                </a:cubicBezTo>
                <a:cubicBezTo>
                  <a:pt x="171511" y="92346"/>
                  <a:pt x="171149" y="92993"/>
                  <a:pt x="170788" y="93639"/>
                </a:cubicBezTo>
                <a:cubicBezTo>
                  <a:pt x="173965" y="87172"/>
                  <a:pt x="176551" y="80439"/>
                  <a:pt x="178511" y="73496"/>
                </a:cubicBezTo>
                <a:cubicBezTo>
                  <a:pt x="178815" y="72374"/>
                  <a:pt x="179119" y="71233"/>
                  <a:pt x="179405" y="70092"/>
                </a:cubicBezTo>
                <a:close/>
                <a:moveTo>
                  <a:pt x="161449" y="46335"/>
                </a:moveTo>
                <a:lnTo>
                  <a:pt x="161449" y="46335"/>
                </a:lnTo>
                <a:cubicBezTo>
                  <a:pt x="161278" y="52916"/>
                  <a:pt x="159166" y="59136"/>
                  <a:pt x="156503" y="65203"/>
                </a:cubicBezTo>
                <a:cubicBezTo>
                  <a:pt x="152414" y="71461"/>
                  <a:pt x="149180" y="78251"/>
                  <a:pt x="147202" y="85632"/>
                </a:cubicBezTo>
                <a:cubicBezTo>
                  <a:pt x="146175" y="88332"/>
                  <a:pt x="145357" y="91109"/>
                  <a:pt x="144806" y="93944"/>
                </a:cubicBezTo>
                <a:cubicBezTo>
                  <a:pt x="144197" y="77396"/>
                  <a:pt x="160155" y="64842"/>
                  <a:pt x="161202" y="48389"/>
                </a:cubicBezTo>
                <a:cubicBezTo>
                  <a:pt x="161297" y="47704"/>
                  <a:pt x="161373" y="47019"/>
                  <a:pt x="161449" y="46335"/>
                </a:cubicBezTo>
                <a:close/>
                <a:moveTo>
                  <a:pt x="193157" y="90177"/>
                </a:moveTo>
                <a:cubicBezTo>
                  <a:pt x="193575" y="90539"/>
                  <a:pt x="194070" y="90805"/>
                  <a:pt x="194583" y="90995"/>
                </a:cubicBezTo>
                <a:cubicBezTo>
                  <a:pt x="193860" y="91946"/>
                  <a:pt x="193271" y="93012"/>
                  <a:pt x="192852" y="94153"/>
                </a:cubicBezTo>
                <a:cubicBezTo>
                  <a:pt x="192814" y="92821"/>
                  <a:pt x="192928" y="91490"/>
                  <a:pt x="193157" y="90177"/>
                </a:cubicBezTo>
                <a:close/>
                <a:moveTo>
                  <a:pt x="203028" y="58831"/>
                </a:moveTo>
                <a:lnTo>
                  <a:pt x="203028" y="58831"/>
                </a:lnTo>
                <a:cubicBezTo>
                  <a:pt x="204246" y="60866"/>
                  <a:pt x="205501" y="62826"/>
                  <a:pt x="206718" y="64785"/>
                </a:cubicBezTo>
                <a:cubicBezTo>
                  <a:pt x="207194" y="65527"/>
                  <a:pt x="207669" y="66306"/>
                  <a:pt x="208145" y="67086"/>
                </a:cubicBezTo>
                <a:cubicBezTo>
                  <a:pt x="212120" y="76045"/>
                  <a:pt x="215278" y="85841"/>
                  <a:pt x="213870" y="95617"/>
                </a:cubicBezTo>
                <a:cubicBezTo>
                  <a:pt x="213813" y="95370"/>
                  <a:pt x="213737" y="95123"/>
                  <a:pt x="213661" y="94857"/>
                </a:cubicBezTo>
                <a:cubicBezTo>
                  <a:pt x="212767" y="86697"/>
                  <a:pt x="211531" y="78537"/>
                  <a:pt x="208678" y="70795"/>
                </a:cubicBezTo>
                <a:cubicBezTo>
                  <a:pt x="207156" y="66649"/>
                  <a:pt x="205064" y="62750"/>
                  <a:pt x="203028" y="58831"/>
                </a:cubicBezTo>
                <a:close/>
                <a:moveTo>
                  <a:pt x="258759" y="94628"/>
                </a:moveTo>
                <a:cubicBezTo>
                  <a:pt x="258855" y="94876"/>
                  <a:pt x="258950" y="95142"/>
                  <a:pt x="259064" y="95389"/>
                </a:cubicBezTo>
                <a:cubicBezTo>
                  <a:pt x="259064" y="95484"/>
                  <a:pt x="259064" y="95598"/>
                  <a:pt x="259083" y="95693"/>
                </a:cubicBezTo>
                <a:cubicBezTo>
                  <a:pt x="258969" y="95332"/>
                  <a:pt x="258874" y="94971"/>
                  <a:pt x="258759" y="94628"/>
                </a:cubicBezTo>
                <a:close/>
                <a:moveTo>
                  <a:pt x="54457" y="73477"/>
                </a:moveTo>
                <a:lnTo>
                  <a:pt x="54457" y="73477"/>
                </a:lnTo>
                <a:cubicBezTo>
                  <a:pt x="52098" y="75893"/>
                  <a:pt x="49264" y="77795"/>
                  <a:pt x="46126" y="79050"/>
                </a:cubicBezTo>
                <a:cubicBezTo>
                  <a:pt x="39354" y="81827"/>
                  <a:pt x="31936" y="82208"/>
                  <a:pt x="24841" y="83767"/>
                </a:cubicBezTo>
                <a:cubicBezTo>
                  <a:pt x="18336" y="85194"/>
                  <a:pt x="11793" y="87286"/>
                  <a:pt x="6239" y="91090"/>
                </a:cubicBezTo>
                <a:cubicBezTo>
                  <a:pt x="4051" y="92593"/>
                  <a:pt x="2054" y="94362"/>
                  <a:pt x="304" y="96359"/>
                </a:cubicBezTo>
                <a:lnTo>
                  <a:pt x="304" y="96359"/>
                </a:lnTo>
                <a:cubicBezTo>
                  <a:pt x="6201" y="88066"/>
                  <a:pt x="16149" y="82931"/>
                  <a:pt x="26249" y="80743"/>
                </a:cubicBezTo>
                <a:cubicBezTo>
                  <a:pt x="33534" y="79164"/>
                  <a:pt x="41332" y="79564"/>
                  <a:pt x="48370" y="76882"/>
                </a:cubicBezTo>
                <a:cubicBezTo>
                  <a:pt x="50557" y="76083"/>
                  <a:pt x="52612" y="74923"/>
                  <a:pt x="54457" y="73477"/>
                </a:cubicBezTo>
                <a:close/>
                <a:moveTo>
                  <a:pt x="66116" y="83596"/>
                </a:moveTo>
                <a:lnTo>
                  <a:pt x="66116" y="83596"/>
                </a:lnTo>
                <a:cubicBezTo>
                  <a:pt x="65241" y="84357"/>
                  <a:pt x="64328" y="85080"/>
                  <a:pt x="63377" y="85746"/>
                </a:cubicBezTo>
                <a:cubicBezTo>
                  <a:pt x="60600" y="87343"/>
                  <a:pt x="57633" y="88561"/>
                  <a:pt x="54552" y="89398"/>
                </a:cubicBezTo>
                <a:cubicBezTo>
                  <a:pt x="42588" y="92688"/>
                  <a:pt x="29901" y="91794"/>
                  <a:pt x="18317" y="96511"/>
                </a:cubicBezTo>
                <a:cubicBezTo>
                  <a:pt x="25944" y="92802"/>
                  <a:pt x="34390" y="91338"/>
                  <a:pt x="42664" y="89816"/>
                </a:cubicBezTo>
                <a:lnTo>
                  <a:pt x="42645" y="89816"/>
                </a:lnTo>
                <a:cubicBezTo>
                  <a:pt x="44813" y="89417"/>
                  <a:pt x="46962" y="89017"/>
                  <a:pt x="49131" y="88542"/>
                </a:cubicBezTo>
                <a:cubicBezTo>
                  <a:pt x="49210" y="88605"/>
                  <a:pt x="49303" y="88636"/>
                  <a:pt x="49394" y="88636"/>
                </a:cubicBezTo>
                <a:cubicBezTo>
                  <a:pt x="49520" y="88636"/>
                  <a:pt x="49643" y="88576"/>
                  <a:pt x="49720" y="88466"/>
                </a:cubicBezTo>
                <a:lnTo>
                  <a:pt x="49739" y="88447"/>
                </a:lnTo>
                <a:cubicBezTo>
                  <a:pt x="55579" y="87762"/>
                  <a:pt x="61418" y="86697"/>
                  <a:pt x="66116" y="83596"/>
                </a:cubicBezTo>
                <a:close/>
                <a:moveTo>
                  <a:pt x="284247" y="53486"/>
                </a:moveTo>
                <a:cubicBezTo>
                  <a:pt x="279930" y="61456"/>
                  <a:pt x="274699" y="69026"/>
                  <a:pt x="271104" y="77319"/>
                </a:cubicBezTo>
                <a:cubicBezTo>
                  <a:pt x="268422" y="83463"/>
                  <a:pt x="266729" y="90006"/>
                  <a:pt x="266957" y="96702"/>
                </a:cubicBezTo>
                <a:cubicBezTo>
                  <a:pt x="265968" y="88485"/>
                  <a:pt x="267205" y="80173"/>
                  <a:pt x="271047" y="72773"/>
                </a:cubicBezTo>
                <a:lnTo>
                  <a:pt x="271047" y="72754"/>
                </a:lnTo>
                <a:cubicBezTo>
                  <a:pt x="274204" y="66725"/>
                  <a:pt x="278541" y="61418"/>
                  <a:pt x="282516" y="55921"/>
                </a:cubicBezTo>
                <a:cubicBezTo>
                  <a:pt x="283106" y="55122"/>
                  <a:pt x="283677" y="54304"/>
                  <a:pt x="284247" y="53486"/>
                </a:cubicBezTo>
                <a:close/>
                <a:moveTo>
                  <a:pt x="203561" y="55788"/>
                </a:moveTo>
                <a:cubicBezTo>
                  <a:pt x="204208" y="56625"/>
                  <a:pt x="204854" y="57443"/>
                  <a:pt x="205539" y="58242"/>
                </a:cubicBezTo>
                <a:cubicBezTo>
                  <a:pt x="208963" y="62141"/>
                  <a:pt x="213014" y="65508"/>
                  <a:pt x="216134" y="69673"/>
                </a:cubicBezTo>
                <a:cubicBezTo>
                  <a:pt x="219234" y="73858"/>
                  <a:pt x="220889" y="78765"/>
                  <a:pt x="220566" y="84034"/>
                </a:cubicBezTo>
                <a:cubicBezTo>
                  <a:pt x="220280" y="88637"/>
                  <a:pt x="218664" y="93050"/>
                  <a:pt x="216115" y="96873"/>
                </a:cubicBezTo>
                <a:cubicBezTo>
                  <a:pt x="219596" y="89873"/>
                  <a:pt x="220661" y="81447"/>
                  <a:pt x="217332" y="74200"/>
                </a:cubicBezTo>
                <a:cubicBezTo>
                  <a:pt x="215240" y="69654"/>
                  <a:pt x="211569" y="66154"/>
                  <a:pt x="208373" y="62407"/>
                </a:cubicBezTo>
                <a:cubicBezTo>
                  <a:pt x="206699" y="60448"/>
                  <a:pt x="205159" y="58375"/>
                  <a:pt x="203770" y="56206"/>
                </a:cubicBezTo>
                <a:lnTo>
                  <a:pt x="203561" y="55788"/>
                </a:lnTo>
                <a:close/>
                <a:moveTo>
                  <a:pt x="211283" y="72735"/>
                </a:moveTo>
                <a:lnTo>
                  <a:pt x="211283" y="72735"/>
                </a:lnTo>
                <a:cubicBezTo>
                  <a:pt x="215164" y="80401"/>
                  <a:pt x="217655" y="88903"/>
                  <a:pt x="214498" y="97025"/>
                </a:cubicBezTo>
                <a:cubicBezTo>
                  <a:pt x="215944" y="88808"/>
                  <a:pt x="214194" y="80515"/>
                  <a:pt x="211283" y="72735"/>
                </a:cubicBezTo>
                <a:close/>
                <a:moveTo>
                  <a:pt x="194887" y="91071"/>
                </a:moveTo>
                <a:cubicBezTo>
                  <a:pt x="195198" y="91166"/>
                  <a:pt x="195508" y="91203"/>
                  <a:pt x="195818" y="91203"/>
                </a:cubicBezTo>
                <a:cubicBezTo>
                  <a:pt x="195945" y="91203"/>
                  <a:pt x="196073" y="91197"/>
                  <a:pt x="196200" y="91186"/>
                </a:cubicBezTo>
                <a:lnTo>
                  <a:pt x="196200" y="91186"/>
                </a:lnTo>
                <a:cubicBezTo>
                  <a:pt x="195268" y="92916"/>
                  <a:pt x="194089" y="94533"/>
                  <a:pt x="193347" y="96359"/>
                </a:cubicBezTo>
                <a:cubicBezTo>
                  <a:pt x="193233" y="96626"/>
                  <a:pt x="193119" y="96911"/>
                  <a:pt x="193004" y="97196"/>
                </a:cubicBezTo>
                <a:cubicBezTo>
                  <a:pt x="193347" y="95104"/>
                  <a:pt x="194032" y="93126"/>
                  <a:pt x="194887" y="91071"/>
                </a:cubicBezTo>
                <a:close/>
                <a:moveTo>
                  <a:pt x="84567" y="75874"/>
                </a:moveTo>
                <a:cubicBezTo>
                  <a:pt x="82569" y="85403"/>
                  <a:pt x="77510" y="96017"/>
                  <a:pt x="67714" y="99022"/>
                </a:cubicBezTo>
                <a:cubicBezTo>
                  <a:pt x="67448" y="99017"/>
                  <a:pt x="67182" y="99015"/>
                  <a:pt x="66915" y="99015"/>
                </a:cubicBezTo>
                <a:cubicBezTo>
                  <a:pt x="66116" y="99015"/>
                  <a:pt x="65318" y="99036"/>
                  <a:pt x="64519" y="99079"/>
                </a:cubicBezTo>
                <a:cubicBezTo>
                  <a:pt x="73953" y="94248"/>
                  <a:pt x="81162" y="85917"/>
                  <a:pt x="84567" y="75874"/>
                </a:cubicBezTo>
                <a:close/>
                <a:moveTo>
                  <a:pt x="85898" y="84167"/>
                </a:moveTo>
                <a:lnTo>
                  <a:pt x="85898" y="84167"/>
                </a:lnTo>
                <a:cubicBezTo>
                  <a:pt x="82931" y="88675"/>
                  <a:pt x="81352" y="93925"/>
                  <a:pt x="81314" y="99326"/>
                </a:cubicBezTo>
                <a:cubicBezTo>
                  <a:pt x="80820" y="93867"/>
                  <a:pt x="82455" y="88428"/>
                  <a:pt x="85898" y="84167"/>
                </a:cubicBezTo>
                <a:close/>
                <a:moveTo>
                  <a:pt x="71766" y="98661"/>
                </a:moveTo>
                <a:lnTo>
                  <a:pt x="71766" y="98661"/>
                </a:lnTo>
                <a:cubicBezTo>
                  <a:pt x="71728" y="98756"/>
                  <a:pt x="71671" y="98851"/>
                  <a:pt x="71651" y="98965"/>
                </a:cubicBezTo>
                <a:cubicBezTo>
                  <a:pt x="71594" y="99098"/>
                  <a:pt x="71575" y="99231"/>
                  <a:pt x="71575" y="99384"/>
                </a:cubicBezTo>
                <a:cubicBezTo>
                  <a:pt x="71271" y="99345"/>
                  <a:pt x="70967" y="99307"/>
                  <a:pt x="70662" y="99269"/>
                </a:cubicBezTo>
                <a:cubicBezTo>
                  <a:pt x="71024" y="99079"/>
                  <a:pt x="71404" y="98870"/>
                  <a:pt x="71766" y="98661"/>
                </a:cubicBezTo>
                <a:close/>
                <a:moveTo>
                  <a:pt x="74371" y="96892"/>
                </a:moveTo>
                <a:lnTo>
                  <a:pt x="74371" y="96892"/>
                </a:lnTo>
                <a:cubicBezTo>
                  <a:pt x="73896" y="97596"/>
                  <a:pt x="73611" y="98413"/>
                  <a:pt x="73535" y="99269"/>
                </a:cubicBezTo>
                <a:cubicBezTo>
                  <a:pt x="73516" y="99441"/>
                  <a:pt x="73516" y="99593"/>
                  <a:pt x="73535" y="99745"/>
                </a:cubicBezTo>
                <a:cubicBezTo>
                  <a:pt x="73116" y="99650"/>
                  <a:pt x="72698" y="99574"/>
                  <a:pt x="72260" y="99498"/>
                </a:cubicBezTo>
                <a:cubicBezTo>
                  <a:pt x="72260" y="99231"/>
                  <a:pt x="72317" y="98965"/>
                  <a:pt x="72431" y="98718"/>
                </a:cubicBezTo>
                <a:cubicBezTo>
                  <a:pt x="72679" y="98318"/>
                  <a:pt x="73021" y="97976"/>
                  <a:pt x="73401" y="97691"/>
                </a:cubicBezTo>
                <a:cubicBezTo>
                  <a:pt x="73687" y="97481"/>
                  <a:pt x="73953" y="97253"/>
                  <a:pt x="74200" y="97025"/>
                </a:cubicBezTo>
                <a:lnTo>
                  <a:pt x="74371" y="96892"/>
                </a:lnTo>
                <a:close/>
                <a:moveTo>
                  <a:pt x="82950" y="87648"/>
                </a:moveTo>
                <a:cubicBezTo>
                  <a:pt x="81010" y="91452"/>
                  <a:pt x="80230" y="95751"/>
                  <a:pt x="80724" y="100011"/>
                </a:cubicBezTo>
                <a:cubicBezTo>
                  <a:pt x="79792" y="95827"/>
                  <a:pt x="80724" y="91357"/>
                  <a:pt x="82950" y="87648"/>
                </a:cubicBezTo>
                <a:close/>
                <a:moveTo>
                  <a:pt x="76274" y="95199"/>
                </a:moveTo>
                <a:cubicBezTo>
                  <a:pt x="75589" y="96264"/>
                  <a:pt x="75075" y="97405"/>
                  <a:pt x="74980" y="98699"/>
                </a:cubicBezTo>
                <a:cubicBezTo>
                  <a:pt x="74942" y="99174"/>
                  <a:pt x="74980" y="99669"/>
                  <a:pt x="75094" y="100125"/>
                </a:cubicBezTo>
                <a:cubicBezTo>
                  <a:pt x="74828" y="100049"/>
                  <a:pt x="74543" y="99992"/>
                  <a:pt x="74276" y="99916"/>
                </a:cubicBezTo>
                <a:cubicBezTo>
                  <a:pt x="73896" y="98756"/>
                  <a:pt x="74790" y="97025"/>
                  <a:pt x="75684" y="95751"/>
                </a:cubicBezTo>
                <a:cubicBezTo>
                  <a:pt x="75874" y="95560"/>
                  <a:pt x="76083" y="95389"/>
                  <a:pt x="76274" y="95199"/>
                </a:cubicBezTo>
                <a:close/>
                <a:moveTo>
                  <a:pt x="78385" y="92840"/>
                </a:moveTo>
                <a:lnTo>
                  <a:pt x="78385" y="92840"/>
                </a:lnTo>
                <a:cubicBezTo>
                  <a:pt x="76787" y="95123"/>
                  <a:pt x="75608" y="98204"/>
                  <a:pt x="76673" y="100620"/>
                </a:cubicBezTo>
                <a:cubicBezTo>
                  <a:pt x="76369" y="100525"/>
                  <a:pt x="76064" y="100430"/>
                  <a:pt x="75779" y="100335"/>
                </a:cubicBezTo>
                <a:cubicBezTo>
                  <a:pt x="74999" y="98642"/>
                  <a:pt x="76140" y="96036"/>
                  <a:pt x="77301" y="94115"/>
                </a:cubicBezTo>
                <a:cubicBezTo>
                  <a:pt x="77681" y="93696"/>
                  <a:pt x="78042" y="93278"/>
                  <a:pt x="78385" y="92840"/>
                </a:cubicBezTo>
                <a:close/>
                <a:moveTo>
                  <a:pt x="77966" y="94381"/>
                </a:moveTo>
                <a:lnTo>
                  <a:pt x="77966" y="94381"/>
                </a:lnTo>
                <a:cubicBezTo>
                  <a:pt x="77738" y="95066"/>
                  <a:pt x="77548" y="95751"/>
                  <a:pt x="77396" y="96473"/>
                </a:cubicBezTo>
                <a:cubicBezTo>
                  <a:pt x="77091" y="97957"/>
                  <a:pt x="77149" y="99669"/>
                  <a:pt x="77757" y="101019"/>
                </a:cubicBezTo>
                <a:cubicBezTo>
                  <a:pt x="77662" y="101000"/>
                  <a:pt x="77586" y="100962"/>
                  <a:pt x="77510" y="100924"/>
                </a:cubicBezTo>
                <a:cubicBezTo>
                  <a:pt x="76140" y="99022"/>
                  <a:pt x="76882" y="96587"/>
                  <a:pt x="77966" y="94381"/>
                </a:cubicBezTo>
                <a:close/>
                <a:moveTo>
                  <a:pt x="180565" y="50443"/>
                </a:moveTo>
                <a:cubicBezTo>
                  <a:pt x="171130" y="66991"/>
                  <a:pt x="159832" y="82512"/>
                  <a:pt x="152091" y="99992"/>
                </a:cubicBezTo>
                <a:lnTo>
                  <a:pt x="152072" y="99992"/>
                </a:lnTo>
                <a:cubicBezTo>
                  <a:pt x="151900" y="100392"/>
                  <a:pt x="151729" y="100772"/>
                  <a:pt x="151558" y="101171"/>
                </a:cubicBezTo>
                <a:cubicBezTo>
                  <a:pt x="157226" y="85441"/>
                  <a:pt x="166699" y="71195"/>
                  <a:pt x="176000" y="57272"/>
                </a:cubicBezTo>
                <a:cubicBezTo>
                  <a:pt x="177521" y="55008"/>
                  <a:pt x="179043" y="52726"/>
                  <a:pt x="180565" y="50443"/>
                </a:cubicBezTo>
                <a:close/>
                <a:moveTo>
                  <a:pt x="197760" y="90254"/>
                </a:moveTo>
                <a:lnTo>
                  <a:pt x="197760" y="90254"/>
                </a:lnTo>
                <a:cubicBezTo>
                  <a:pt x="197703" y="90729"/>
                  <a:pt x="197588" y="91186"/>
                  <a:pt x="197436" y="91642"/>
                </a:cubicBezTo>
                <a:cubicBezTo>
                  <a:pt x="196675" y="93867"/>
                  <a:pt x="195268" y="95808"/>
                  <a:pt x="194355" y="97957"/>
                </a:cubicBezTo>
                <a:cubicBezTo>
                  <a:pt x="193822" y="99155"/>
                  <a:pt x="193385" y="100392"/>
                  <a:pt x="193023" y="101647"/>
                </a:cubicBezTo>
                <a:cubicBezTo>
                  <a:pt x="193176" y="99612"/>
                  <a:pt x="193651" y="97615"/>
                  <a:pt x="194431" y="95732"/>
                </a:cubicBezTo>
                <a:cubicBezTo>
                  <a:pt x="195116" y="94115"/>
                  <a:pt x="196067" y="92631"/>
                  <a:pt x="196771" y="91052"/>
                </a:cubicBezTo>
                <a:cubicBezTo>
                  <a:pt x="197170" y="90900"/>
                  <a:pt x="197531" y="90615"/>
                  <a:pt x="197760" y="90254"/>
                </a:cubicBezTo>
                <a:close/>
                <a:moveTo>
                  <a:pt x="78404" y="94685"/>
                </a:moveTo>
                <a:cubicBezTo>
                  <a:pt x="78347" y="95047"/>
                  <a:pt x="78290" y="95427"/>
                  <a:pt x="78271" y="95789"/>
                </a:cubicBezTo>
                <a:cubicBezTo>
                  <a:pt x="78100" y="97938"/>
                  <a:pt x="78499" y="100068"/>
                  <a:pt x="79583" y="101837"/>
                </a:cubicBezTo>
                <a:cubicBezTo>
                  <a:pt x="79241" y="101685"/>
                  <a:pt x="78898" y="101514"/>
                  <a:pt x="78575" y="101362"/>
                </a:cubicBezTo>
                <a:cubicBezTo>
                  <a:pt x="77377" y="99631"/>
                  <a:pt x="77757" y="96854"/>
                  <a:pt x="78404" y="94685"/>
                </a:cubicBezTo>
                <a:close/>
                <a:moveTo>
                  <a:pt x="191350" y="85327"/>
                </a:moveTo>
                <a:cubicBezTo>
                  <a:pt x="191235" y="88865"/>
                  <a:pt x="191312" y="92403"/>
                  <a:pt x="191483" y="95979"/>
                </a:cubicBezTo>
                <a:cubicBezTo>
                  <a:pt x="191578" y="97957"/>
                  <a:pt x="191692" y="99935"/>
                  <a:pt x="191768" y="101913"/>
                </a:cubicBezTo>
                <a:cubicBezTo>
                  <a:pt x="191407" y="99193"/>
                  <a:pt x="190969" y="96473"/>
                  <a:pt x="190798" y="93715"/>
                </a:cubicBezTo>
                <a:cubicBezTo>
                  <a:pt x="190608" y="90881"/>
                  <a:pt x="190912" y="88104"/>
                  <a:pt x="191350" y="85327"/>
                </a:cubicBezTo>
                <a:close/>
                <a:moveTo>
                  <a:pt x="81599" y="88694"/>
                </a:moveTo>
                <a:cubicBezTo>
                  <a:pt x="79526" y="92935"/>
                  <a:pt x="79032" y="97938"/>
                  <a:pt x="80724" y="102351"/>
                </a:cubicBezTo>
                <a:cubicBezTo>
                  <a:pt x="77187" y="98452"/>
                  <a:pt x="78994" y="93050"/>
                  <a:pt x="81599" y="88694"/>
                </a:cubicBezTo>
                <a:close/>
                <a:moveTo>
                  <a:pt x="178663" y="47590"/>
                </a:moveTo>
                <a:lnTo>
                  <a:pt x="178663" y="47590"/>
                </a:lnTo>
                <a:cubicBezTo>
                  <a:pt x="166642" y="62141"/>
                  <a:pt x="156370" y="78518"/>
                  <a:pt x="150702" y="96378"/>
                </a:cubicBezTo>
                <a:cubicBezTo>
                  <a:pt x="149998" y="98623"/>
                  <a:pt x="149371" y="100886"/>
                  <a:pt x="148838" y="103150"/>
                </a:cubicBezTo>
                <a:cubicBezTo>
                  <a:pt x="153023" y="83710"/>
                  <a:pt x="163408" y="65907"/>
                  <a:pt x="176057" y="50652"/>
                </a:cubicBezTo>
                <a:cubicBezTo>
                  <a:pt x="176913" y="49606"/>
                  <a:pt x="177788" y="48598"/>
                  <a:pt x="178663" y="47590"/>
                </a:cubicBezTo>
                <a:close/>
                <a:moveTo>
                  <a:pt x="66573" y="101932"/>
                </a:moveTo>
                <a:lnTo>
                  <a:pt x="66288" y="101970"/>
                </a:lnTo>
                <a:cubicBezTo>
                  <a:pt x="65641" y="102008"/>
                  <a:pt x="65032" y="102065"/>
                  <a:pt x="64405" y="102161"/>
                </a:cubicBezTo>
                <a:cubicBezTo>
                  <a:pt x="62369" y="102313"/>
                  <a:pt x="60372" y="102693"/>
                  <a:pt x="58413" y="103264"/>
                </a:cubicBezTo>
                <a:lnTo>
                  <a:pt x="59250" y="102997"/>
                </a:lnTo>
                <a:cubicBezTo>
                  <a:pt x="61647" y="102408"/>
                  <a:pt x="64100" y="102065"/>
                  <a:pt x="66573" y="101932"/>
                </a:cubicBezTo>
                <a:close/>
                <a:moveTo>
                  <a:pt x="109570" y="83855"/>
                </a:moveTo>
                <a:cubicBezTo>
                  <a:pt x="109917" y="83855"/>
                  <a:pt x="110269" y="83870"/>
                  <a:pt x="110625" y="83901"/>
                </a:cubicBezTo>
                <a:cubicBezTo>
                  <a:pt x="116274" y="84376"/>
                  <a:pt x="120839" y="88332"/>
                  <a:pt x="123426" y="93202"/>
                </a:cubicBezTo>
                <a:cubicBezTo>
                  <a:pt x="125062" y="96321"/>
                  <a:pt x="125899" y="99764"/>
                  <a:pt x="126298" y="103264"/>
                </a:cubicBezTo>
                <a:lnTo>
                  <a:pt x="126146" y="102864"/>
                </a:lnTo>
                <a:cubicBezTo>
                  <a:pt x="126032" y="100677"/>
                  <a:pt x="125480" y="98528"/>
                  <a:pt x="124529" y="96568"/>
                </a:cubicBezTo>
                <a:cubicBezTo>
                  <a:pt x="124472" y="96454"/>
                  <a:pt x="124396" y="96340"/>
                  <a:pt x="124320" y="96207"/>
                </a:cubicBezTo>
                <a:cubicBezTo>
                  <a:pt x="122610" y="89855"/>
                  <a:pt x="116890" y="85249"/>
                  <a:pt x="110186" y="85249"/>
                </a:cubicBezTo>
                <a:cubicBezTo>
                  <a:pt x="110104" y="85249"/>
                  <a:pt x="110022" y="85250"/>
                  <a:pt x="109940" y="85251"/>
                </a:cubicBezTo>
                <a:cubicBezTo>
                  <a:pt x="106060" y="85327"/>
                  <a:pt x="102123" y="87153"/>
                  <a:pt x="99441" y="90044"/>
                </a:cubicBezTo>
                <a:cubicBezTo>
                  <a:pt x="101540" y="86287"/>
                  <a:pt x="105144" y="83855"/>
                  <a:pt x="109570" y="83855"/>
                </a:cubicBezTo>
                <a:close/>
                <a:moveTo>
                  <a:pt x="91167" y="79507"/>
                </a:moveTo>
                <a:cubicBezTo>
                  <a:pt x="88257" y="82094"/>
                  <a:pt x="85898" y="85270"/>
                  <a:pt x="84281" y="88808"/>
                </a:cubicBezTo>
                <a:cubicBezTo>
                  <a:pt x="82189" y="93373"/>
                  <a:pt x="81485" y="98432"/>
                  <a:pt x="82265" y="103378"/>
                </a:cubicBezTo>
                <a:lnTo>
                  <a:pt x="82189" y="103321"/>
                </a:lnTo>
                <a:cubicBezTo>
                  <a:pt x="80858" y="94838"/>
                  <a:pt x="83749" y="86678"/>
                  <a:pt x="89379" y="80762"/>
                </a:cubicBezTo>
                <a:cubicBezTo>
                  <a:pt x="89950" y="80325"/>
                  <a:pt x="90539" y="79906"/>
                  <a:pt x="91148" y="79507"/>
                </a:cubicBezTo>
                <a:close/>
                <a:moveTo>
                  <a:pt x="73287" y="103207"/>
                </a:moveTo>
                <a:cubicBezTo>
                  <a:pt x="74505" y="103207"/>
                  <a:pt x="75741" y="103302"/>
                  <a:pt x="76958" y="103454"/>
                </a:cubicBezTo>
                <a:cubicBezTo>
                  <a:pt x="75947" y="103332"/>
                  <a:pt x="74930" y="103274"/>
                  <a:pt x="73913" y="103274"/>
                </a:cubicBezTo>
                <a:cubicBezTo>
                  <a:pt x="73190" y="103274"/>
                  <a:pt x="72466" y="103303"/>
                  <a:pt x="71747" y="103359"/>
                </a:cubicBezTo>
                <a:lnTo>
                  <a:pt x="71747" y="103340"/>
                </a:lnTo>
                <a:cubicBezTo>
                  <a:pt x="72260" y="103283"/>
                  <a:pt x="72774" y="103245"/>
                  <a:pt x="73287" y="103207"/>
                </a:cubicBezTo>
                <a:close/>
                <a:moveTo>
                  <a:pt x="55217" y="80667"/>
                </a:moveTo>
                <a:cubicBezTo>
                  <a:pt x="55141" y="80800"/>
                  <a:pt x="55046" y="80933"/>
                  <a:pt x="54951" y="81067"/>
                </a:cubicBezTo>
                <a:cubicBezTo>
                  <a:pt x="54228" y="81713"/>
                  <a:pt x="53430" y="82322"/>
                  <a:pt x="52612" y="82873"/>
                </a:cubicBezTo>
                <a:cubicBezTo>
                  <a:pt x="47438" y="86240"/>
                  <a:pt x="41218" y="86545"/>
                  <a:pt x="35303" y="87438"/>
                </a:cubicBezTo>
                <a:cubicBezTo>
                  <a:pt x="25012" y="89036"/>
                  <a:pt x="15312" y="93278"/>
                  <a:pt x="7171" y="99745"/>
                </a:cubicBezTo>
                <a:cubicBezTo>
                  <a:pt x="5554" y="101019"/>
                  <a:pt x="3975" y="102389"/>
                  <a:pt x="2473" y="103815"/>
                </a:cubicBezTo>
                <a:cubicBezTo>
                  <a:pt x="7627" y="97786"/>
                  <a:pt x="14171" y="93069"/>
                  <a:pt x="21532" y="90082"/>
                </a:cubicBezTo>
                <a:cubicBezTo>
                  <a:pt x="27238" y="87781"/>
                  <a:pt x="33210" y="87039"/>
                  <a:pt x="39278" y="86164"/>
                </a:cubicBezTo>
                <a:cubicBezTo>
                  <a:pt x="44813" y="85365"/>
                  <a:pt x="50595" y="84129"/>
                  <a:pt x="55179" y="80705"/>
                </a:cubicBezTo>
                <a:lnTo>
                  <a:pt x="55217" y="80667"/>
                </a:lnTo>
                <a:close/>
                <a:moveTo>
                  <a:pt x="80059" y="103987"/>
                </a:moveTo>
                <a:lnTo>
                  <a:pt x="80515" y="104082"/>
                </a:lnTo>
                <a:lnTo>
                  <a:pt x="80515" y="104101"/>
                </a:lnTo>
                <a:lnTo>
                  <a:pt x="80477" y="104101"/>
                </a:lnTo>
                <a:cubicBezTo>
                  <a:pt x="80325" y="104063"/>
                  <a:pt x="80173" y="104025"/>
                  <a:pt x="80021" y="103987"/>
                </a:cubicBezTo>
                <a:close/>
                <a:moveTo>
                  <a:pt x="174573" y="64480"/>
                </a:moveTo>
                <a:lnTo>
                  <a:pt x="174573" y="64480"/>
                </a:lnTo>
                <a:cubicBezTo>
                  <a:pt x="167421" y="77681"/>
                  <a:pt x="159261" y="90387"/>
                  <a:pt x="153460" y="104215"/>
                </a:cubicBezTo>
                <a:cubicBezTo>
                  <a:pt x="154944" y="100201"/>
                  <a:pt x="156656" y="96245"/>
                  <a:pt x="158558" y="92365"/>
                </a:cubicBezTo>
                <a:cubicBezTo>
                  <a:pt x="161411" y="86487"/>
                  <a:pt x="164530" y="80762"/>
                  <a:pt x="167878" y="75151"/>
                </a:cubicBezTo>
                <a:cubicBezTo>
                  <a:pt x="170008" y="71556"/>
                  <a:pt x="172348" y="68056"/>
                  <a:pt x="174573" y="64480"/>
                </a:cubicBezTo>
                <a:close/>
                <a:moveTo>
                  <a:pt x="186461" y="36995"/>
                </a:moveTo>
                <a:lnTo>
                  <a:pt x="186461" y="36995"/>
                </a:lnTo>
                <a:cubicBezTo>
                  <a:pt x="169228" y="52688"/>
                  <a:pt x="153574" y="71062"/>
                  <a:pt x="148001" y="94210"/>
                </a:cubicBezTo>
                <a:cubicBezTo>
                  <a:pt x="147202" y="97500"/>
                  <a:pt x="146651" y="100848"/>
                  <a:pt x="146346" y="104234"/>
                </a:cubicBezTo>
                <a:cubicBezTo>
                  <a:pt x="146270" y="103968"/>
                  <a:pt x="146213" y="103701"/>
                  <a:pt x="146137" y="103454"/>
                </a:cubicBezTo>
                <a:cubicBezTo>
                  <a:pt x="146023" y="97976"/>
                  <a:pt x="146651" y="92498"/>
                  <a:pt x="147982" y="87191"/>
                </a:cubicBezTo>
                <a:cubicBezTo>
                  <a:pt x="148933" y="84395"/>
                  <a:pt x="150017" y="81675"/>
                  <a:pt x="151273" y="78993"/>
                </a:cubicBezTo>
                <a:cubicBezTo>
                  <a:pt x="153289" y="74618"/>
                  <a:pt x="155514" y="70320"/>
                  <a:pt x="157454" y="65907"/>
                </a:cubicBezTo>
                <a:cubicBezTo>
                  <a:pt x="162400" y="58394"/>
                  <a:pt x="168582" y="51717"/>
                  <a:pt x="175315" y="45802"/>
                </a:cubicBezTo>
                <a:cubicBezTo>
                  <a:pt x="178891" y="42683"/>
                  <a:pt x="182619" y="39772"/>
                  <a:pt x="186461" y="36995"/>
                </a:cubicBezTo>
                <a:close/>
                <a:moveTo>
                  <a:pt x="182809" y="105204"/>
                </a:moveTo>
                <a:lnTo>
                  <a:pt x="182809" y="105204"/>
                </a:lnTo>
                <a:cubicBezTo>
                  <a:pt x="182809" y="105204"/>
                  <a:pt x="182809" y="105204"/>
                  <a:pt x="182809" y="105204"/>
                </a:cubicBezTo>
                <a:close/>
                <a:moveTo>
                  <a:pt x="80629" y="105432"/>
                </a:moveTo>
                <a:lnTo>
                  <a:pt x="80724" y="105546"/>
                </a:lnTo>
                <a:cubicBezTo>
                  <a:pt x="80667" y="105508"/>
                  <a:pt x="80610" y="105489"/>
                  <a:pt x="80534" y="105451"/>
                </a:cubicBezTo>
                <a:lnTo>
                  <a:pt x="80629" y="105432"/>
                </a:lnTo>
                <a:close/>
                <a:moveTo>
                  <a:pt x="191350" y="72070"/>
                </a:moveTo>
                <a:lnTo>
                  <a:pt x="191350" y="72070"/>
                </a:lnTo>
                <a:cubicBezTo>
                  <a:pt x="190874" y="76064"/>
                  <a:pt x="189467" y="79906"/>
                  <a:pt x="188725" y="83882"/>
                </a:cubicBezTo>
                <a:cubicBezTo>
                  <a:pt x="187945" y="88066"/>
                  <a:pt x="187545" y="92327"/>
                  <a:pt x="187583" y="96606"/>
                </a:cubicBezTo>
                <a:cubicBezTo>
                  <a:pt x="187583" y="99631"/>
                  <a:pt x="187774" y="102674"/>
                  <a:pt x="188154" y="105679"/>
                </a:cubicBezTo>
                <a:cubicBezTo>
                  <a:pt x="186100" y="97519"/>
                  <a:pt x="185225" y="89322"/>
                  <a:pt x="188363" y="81314"/>
                </a:cubicBezTo>
                <a:cubicBezTo>
                  <a:pt x="189771" y="78385"/>
                  <a:pt x="190779" y="75265"/>
                  <a:pt x="191350" y="72070"/>
                </a:cubicBezTo>
                <a:close/>
                <a:moveTo>
                  <a:pt x="108647" y="89531"/>
                </a:moveTo>
                <a:lnTo>
                  <a:pt x="108647" y="89531"/>
                </a:lnTo>
                <a:cubicBezTo>
                  <a:pt x="105642" y="90653"/>
                  <a:pt x="103169" y="92840"/>
                  <a:pt x="101666" y="95674"/>
                </a:cubicBezTo>
                <a:cubicBezTo>
                  <a:pt x="100012" y="98813"/>
                  <a:pt x="99859" y="102427"/>
                  <a:pt x="100887" y="105717"/>
                </a:cubicBezTo>
                <a:cubicBezTo>
                  <a:pt x="100202" y="104329"/>
                  <a:pt x="99783" y="102826"/>
                  <a:pt x="99669" y="101286"/>
                </a:cubicBezTo>
                <a:cubicBezTo>
                  <a:pt x="99403" y="95998"/>
                  <a:pt x="103473" y="91395"/>
                  <a:pt x="108229" y="89664"/>
                </a:cubicBezTo>
                <a:cubicBezTo>
                  <a:pt x="108381" y="89607"/>
                  <a:pt x="108514" y="89569"/>
                  <a:pt x="108647" y="89531"/>
                </a:cubicBezTo>
                <a:close/>
                <a:moveTo>
                  <a:pt x="80667" y="67600"/>
                </a:moveTo>
                <a:cubicBezTo>
                  <a:pt x="77586" y="75665"/>
                  <a:pt x="71861" y="82436"/>
                  <a:pt x="64462" y="86849"/>
                </a:cubicBezTo>
                <a:cubicBezTo>
                  <a:pt x="49930" y="95465"/>
                  <a:pt x="32488" y="95313"/>
                  <a:pt x="16891" y="100848"/>
                </a:cubicBezTo>
                <a:cubicBezTo>
                  <a:pt x="13200" y="102142"/>
                  <a:pt x="9663" y="103796"/>
                  <a:pt x="6334" y="105794"/>
                </a:cubicBezTo>
                <a:cubicBezTo>
                  <a:pt x="9149" y="103511"/>
                  <a:pt x="12268" y="101628"/>
                  <a:pt x="15616" y="100220"/>
                </a:cubicBezTo>
                <a:cubicBezTo>
                  <a:pt x="20485" y="98204"/>
                  <a:pt x="25621" y="97006"/>
                  <a:pt x="30795" y="96055"/>
                </a:cubicBezTo>
                <a:cubicBezTo>
                  <a:pt x="41104" y="94172"/>
                  <a:pt x="51794" y="93202"/>
                  <a:pt x="61133" y="88047"/>
                </a:cubicBezTo>
                <a:cubicBezTo>
                  <a:pt x="62617" y="87229"/>
                  <a:pt x="64062" y="86297"/>
                  <a:pt x="65413" y="85289"/>
                </a:cubicBezTo>
                <a:cubicBezTo>
                  <a:pt x="67391" y="84015"/>
                  <a:pt x="69217" y="82512"/>
                  <a:pt x="70853" y="80838"/>
                </a:cubicBezTo>
                <a:cubicBezTo>
                  <a:pt x="72298" y="79355"/>
                  <a:pt x="73611" y="77776"/>
                  <a:pt x="74809" y="76083"/>
                </a:cubicBezTo>
                <a:cubicBezTo>
                  <a:pt x="77187" y="73572"/>
                  <a:pt x="79165" y="70719"/>
                  <a:pt x="80667" y="67600"/>
                </a:cubicBezTo>
                <a:close/>
                <a:moveTo>
                  <a:pt x="85346" y="70928"/>
                </a:moveTo>
                <a:lnTo>
                  <a:pt x="85346" y="70928"/>
                </a:lnTo>
                <a:cubicBezTo>
                  <a:pt x="85270" y="71594"/>
                  <a:pt x="85194" y="72260"/>
                  <a:pt x="85080" y="72926"/>
                </a:cubicBezTo>
                <a:cubicBezTo>
                  <a:pt x="83273" y="79564"/>
                  <a:pt x="79773" y="85651"/>
                  <a:pt x="74923" y="90558"/>
                </a:cubicBezTo>
                <a:cubicBezTo>
                  <a:pt x="71062" y="94400"/>
                  <a:pt x="66459" y="97386"/>
                  <a:pt x="61380" y="99345"/>
                </a:cubicBezTo>
                <a:cubicBezTo>
                  <a:pt x="55750" y="100068"/>
                  <a:pt x="50177" y="101818"/>
                  <a:pt x="45117" y="103872"/>
                </a:cubicBezTo>
                <a:lnTo>
                  <a:pt x="45136" y="103872"/>
                </a:lnTo>
                <a:cubicBezTo>
                  <a:pt x="42397" y="104443"/>
                  <a:pt x="39716" y="105204"/>
                  <a:pt x="37091" y="106155"/>
                </a:cubicBezTo>
                <a:cubicBezTo>
                  <a:pt x="38441" y="105660"/>
                  <a:pt x="39811" y="105166"/>
                  <a:pt x="41161" y="104690"/>
                </a:cubicBezTo>
                <a:cubicBezTo>
                  <a:pt x="48446" y="102103"/>
                  <a:pt x="56054" y="100239"/>
                  <a:pt x="63187" y="97234"/>
                </a:cubicBezTo>
                <a:cubicBezTo>
                  <a:pt x="69179" y="94704"/>
                  <a:pt x="74390" y="90919"/>
                  <a:pt x="78385" y="85765"/>
                </a:cubicBezTo>
                <a:cubicBezTo>
                  <a:pt x="81771" y="81390"/>
                  <a:pt x="84148" y="76330"/>
                  <a:pt x="85346" y="70928"/>
                </a:cubicBezTo>
                <a:close/>
                <a:moveTo>
                  <a:pt x="195680" y="84482"/>
                </a:moveTo>
                <a:cubicBezTo>
                  <a:pt x="196928" y="84482"/>
                  <a:pt x="198188" y="85279"/>
                  <a:pt x="198825" y="86449"/>
                </a:cubicBezTo>
                <a:cubicBezTo>
                  <a:pt x="199776" y="88199"/>
                  <a:pt x="199605" y="90406"/>
                  <a:pt x="199224" y="92289"/>
                </a:cubicBezTo>
                <a:cubicBezTo>
                  <a:pt x="198616" y="95446"/>
                  <a:pt x="197094" y="98337"/>
                  <a:pt x="195686" y="101190"/>
                </a:cubicBezTo>
                <a:cubicBezTo>
                  <a:pt x="194659" y="103264"/>
                  <a:pt x="193784" y="105413"/>
                  <a:pt x="193081" y="107620"/>
                </a:cubicBezTo>
                <a:cubicBezTo>
                  <a:pt x="193214" y="105242"/>
                  <a:pt x="193518" y="102921"/>
                  <a:pt x="194260" y="100620"/>
                </a:cubicBezTo>
                <a:cubicBezTo>
                  <a:pt x="195135" y="97843"/>
                  <a:pt x="196694" y="95484"/>
                  <a:pt x="197817" y="92821"/>
                </a:cubicBezTo>
                <a:cubicBezTo>
                  <a:pt x="198444" y="91281"/>
                  <a:pt x="198654" y="89588"/>
                  <a:pt x="198387" y="87952"/>
                </a:cubicBezTo>
                <a:cubicBezTo>
                  <a:pt x="198368" y="87857"/>
                  <a:pt x="198349" y="87781"/>
                  <a:pt x="198330" y="87686"/>
                </a:cubicBezTo>
                <a:cubicBezTo>
                  <a:pt x="197969" y="86107"/>
                  <a:pt x="197037" y="84814"/>
                  <a:pt x="195287" y="84509"/>
                </a:cubicBezTo>
                <a:cubicBezTo>
                  <a:pt x="195417" y="84491"/>
                  <a:pt x="195548" y="84482"/>
                  <a:pt x="195680" y="84482"/>
                </a:cubicBezTo>
                <a:close/>
                <a:moveTo>
                  <a:pt x="56682" y="89360"/>
                </a:moveTo>
                <a:lnTo>
                  <a:pt x="56682" y="89360"/>
                </a:lnTo>
                <a:cubicBezTo>
                  <a:pt x="43919" y="94723"/>
                  <a:pt x="27770" y="94457"/>
                  <a:pt x="15388" y="99707"/>
                </a:cubicBezTo>
                <a:cubicBezTo>
                  <a:pt x="11184" y="101495"/>
                  <a:pt x="6867" y="103987"/>
                  <a:pt x="3766" y="107467"/>
                </a:cubicBezTo>
                <a:cubicBezTo>
                  <a:pt x="3614" y="107562"/>
                  <a:pt x="3481" y="107677"/>
                  <a:pt x="3329" y="107772"/>
                </a:cubicBezTo>
                <a:cubicBezTo>
                  <a:pt x="3728" y="107353"/>
                  <a:pt x="4109" y="106935"/>
                  <a:pt x="4527" y="106516"/>
                </a:cubicBezTo>
                <a:cubicBezTo>
                  <a:pt x="8027" y="103321"/>
                  <a:pt x="11983" y="100639"/>
                  <a:pt x="16244" y="98547"/>
                </a:cubicBezTo>
                <a:cubicBezTo>
                  <a:pt x="22445" y="95541"/>
                  <a:pt x="29121" y="94153"/>
                  <a:pt x="35911" y="93240"/>
                </a:cubicBezTo>
                <a:cubicBezTo>
                  <a:pt x="42930" y="92289"/>
                  <a:pt x="50101" y="91547"/>
                  <a:pt x="56682" y="89360"/>
                </a:cubicBezTo>
                <a:close/>
                <a:moveTo>
                  <a:pt x="79983" y="105603"/>
                </a:moveTo>
                <a:cubicBezTo>
                  <a:pt x="80991" y="105946"/>
                  <a:pt x="81866" y="106992"/>
                  <a:pt x="82569" y="108152"/>
                </a:cubicBezTo>
                <a:cubicBezTo>
                  <a:pt x="81314" y="107125"/>
                  <a:pt x="79907" y="106326"/>
                  <a:pt x="78404" y="106041"/>
                </a:cubicBezTo>
                <a:cubicBezTo>
                  <a:pt x="78917" y="105889"/>
                  <a:pt x="79450" y="105736"/>
                  <a:pt x="79983" y="105603"/>
                </a:cubicBezTo>
                <a:close/>
                <a:moveTo>
                  <a:pt x="83482" y="108019"/>
                </a:moveTo>
                <a:lnTo>
                  <a:pt x="83540" y="108171"/>
                </a:lnTo>
                <a:lnTo>
                  <a:pt x="83540" y="108171"/>
                </a:lnTo>
                <a:lnTo>
                  <a:pt x="83425" y="108038"/>
                </a:lnTo>
                <a:cubicBezTo>
                  <a:pt x="83444" y="108038"/>
                  <a:pt x="83463" y="108038"/>
                  <a:pt x="83482" y="108019"/>
                </a:cubicBezTo>
                <a:close/>
                <a:moveTo>
                  <a:pt x="77282" y="106402"/>
                </a:moveTo>
                <a:cubicBezTo>
                  <a:pt x="78784" y="106611"/>
                  <a:pt x="80078" y="107315"/>
                  <a:pt x="81238" y="108247"/>
                </a:cubicBezTo>
                <a:cubicBezTo>
                  <a:pt x="79616" y="107487"/>
                  <a:pt x="77859" y="107087"/>
                  <a:pt x="76087" y="107087"/>
                </a:cubicBezTo>
                <a:cubicBezTo>
                  <a:pt x="75864" y="107087"/>
                  <a:pt x="75641" y="107093"/>
                  <a:pt x="75418" y="107106"/>
                </a:cubicBezTo>
                <a:cubicBezTo>
                  <a:pt x="76026" y="106859"/>
                  <a:pt x="76654" y="106611"/>
                  <a:pt x="77282" y="106402"/>
                </a:cubicBezTo>
                <a:close/>
                <a:moveTo>
                  <a:pt x="109794" y="82949"/>
                </a:moveTo>
                <a:cubicBezTo>
                  <a:pt x="116396" y="82949"/>
                  <a:pt x="121954" y="87538"/>
                  <a:pt x="124720" y="93278"/>
                </a:cubicBezTo>
                <a:cubicBezTo>
                  <a:pt x="126964" y="97995"/>
                  <a:pt x="127858" y="103226"/>
                  <a:pt x="127592" y="108475"/>
                </a:cubicBezTo>
                <a:lnTo>
                  <a:pt x="127592" y="108228"/>
                </a:lnTo>
                <a:cubicBezTo>
                  <a:pt x="127306" y="102027"/>
                  <a:pt x="126127" y="95655"/>
                  <a:pt x="122418" y="90501"/>
                </a:cubicBezTo>
                <a:cubicBezTo>
                  <a:pt x="119459" y="86376"/>
                  <a:pt x="114759" y="83334"/>
                  <a:pt x="109593" y="83334"/>
                </a:cubicBezTo>
                <a:cubicBezTo>
                  <a:pt x="109279" y="83334"/>
                  <a:pt x="108964" y="83345"/>
                  <a:pt x="108647" y="83368"/>
                </a:cubicBezTo>
                <a:cubicBezTo>
                  <a:pt x="104462" y="83672"/>
                  <a:pt x="99916" y="86525"/>
                  <a:pt x="98832" y="90767"/>
                </a:cubicBezTo>
                <a:cubicBezTo>
                  <a:pt x="98532" y="91105"/>
                  <a:pt x="98268" y="91480"/>
                  <a:pt x="98024" y="91856"/>
                </a:cubicBezTo>
                <a:lnTo>
                  <a:pt x="98024" y="91856"/>
                </a:lnTo>
                <a:cubicBezTo>
                  <a:pt x="99499" y="86605"/>
                  <a:pt x="104265" y="82988"/>
                  <a:pt x="109712" y="82950"/>
                </a:cubicBezTo>
                <a:cubicBezTo>
                  <a:pt x="109739" y="82949"/>
                  <a:pt x="109767" y="82949"/>
                  <a:pt x="109794" y="82949"/>
                </a:cubicBezTo>
                <a:close/>
                <a:moveTo>
                  <a:pt x="188363" y="35645"/>
                </a:moveTo>
                <a:cubicBezTo>
                  <a:pt x="188002" y="36139"/>
                  <a:pt x="187660" y="36653"/>
                  <a:pt x="187336" y="37167"/>
                </a:cubicBezTo>
                <a:cubicBezTo>
                  <a:pt x="171188" y="53772"/>
                  <a:pt x="157074" y="72869"/>
                  <a:pt x="150246" y="95237"/>
                </a:cubicBezTo>
                <a:cubicBezTo>
                  <a:pt x="148914" y="99593"/>
                  <a:pt x="147868" y="104044"/>
                  <a:pt x="147126" y="108533"/>
                </a:cubicBezTo>
                <a:cubicBezTo>
                  <a:pt x="147107" y="108304"/>
                  <a:pt x="147069" y="108076"/>
                  <a:pt x="147031" y="107848"/>
                </a:cubicBezTo>
                <a:cubicBezTo>
                  <a:pt x="148058" y="85479"/>
                  <a:pt x="160098" y="65184"/>
                  <a:pt x="175011" y="48845"/>
                </a:cubicBezTo>
                <a:cubicBezTo>
                  <a:pt x="179081" y="44375"/>
                  <a:pt x="183399" y="40134"/>
                  <a:pt x="187831" y="36006"/>
                </a:cubicBezTo>
                <a:lnTo>
                  <a:pt x="188363" y="35645"/>
                </a:lnTo>
                <a:close/>
                <a:moveTo>
                  <a:pt x="82665" y="63986"/>
                </a:moveTo>
                <a:lnTo>
                  <a:pt x="82665" y="63986"/>
                </a:lnTo>
                <a:cubicBezTo>
                  <a:pt x="82056" y="67733"/>
                  <a:pt x="81067" y="71404"/>
                  <a:pt x="79412" y="74828"/>
                </a:cubicBezTo>
                <a:cubicBezTo>
                  <a:pt x="76140" y="81618"/>
                  <a:pt x="70320" y="86411"/>
                  <a:pt x="63701" y="89778"/>
                </a:cubicBezTo>
                <a:cubicBezTo>
                  <a:pt x="49530" y="96968"/>
                  <a:pt x="33267" y="98090"/>
                  <a:pt x="18260" y="102845"/>
                </a:cubicBezTo>
                <a:cubicBezTo>
                  <a:pt x="13429" y="104386"/>
                  <a:pt x="8731" y="106288"/>
                  <a:pt x="4337" y="108761"/>
                </a:cubicBezTo>
                <a:lnTo>
                  <a:pt x="4337" y="108761"/>
                </a:lnTo>
                <a:cubicBezTo>
                  <a:pt x="27428" y="92213"/>
                  <a:pt x="65584" y="100962"/>
                  <a:pt x="79868" y="71670"/>
                </a:cubicBezTo>
                <a:cubicBezTo>
                  <a:pt x="81067" y="69217"/>
                  <a:pt x="81999" y="66630"/>
                  <a:pt x="82665" y="63986"/>
                </a:cubicBezTo>
                <a:close/>
                <a:moveTo>
                  <a:pt x="181059" y="106212"/>
                </a:moveTo>
                <a:cubicBezTo>
                  <a:pt x="180641" y="107106"/>
                  <a:pt x="180165" y="107943"/>
                  <a:pt x="179633" y="108761"/>
                </a:cubicBezTo>
                <a:cubicBezTo>
                  <a:pt x="179861" y="108323"/>
                  <a:pt x="180089" y="107905"/>
                  <a:pt x="180299" y="107448"/>
                </a:cubicBezTo>
                <a:cubicBezTo>
                  <a:pt x="180546" y="107049"/>
                  <a:pt x="180793" y="106630"/>
                  <a:pt x="181040" y="106212"/>
                </a:cubicBezTo>
                <a:close/>
                <a:moveTo>
                  <a:pt x="185643" y="40210"/>
                </a:moveTo>
                <a:lnTo>
                  <a:pt x="185643" y="40210"/>
                </a:lnTo>
                <a:cubicBezTo>
                  <a:pt x="185263" y="40971"/>
                  <a:pt x="184940" y="41751"/>
                  <a:pt x="184616" y="42530"/>
                </a:cubicBezTo>
                <a:cubicBezTo>
                  <a:pt x="172994" y="61456"/>
                  <a:pt x="158843" y="79145"/>
                  <a:pt x="151254" y="100239"/>
                </a:cubicBezTo>
                <a:cubicBezTo>
                  <a:pt x="150360" y="102750"/>
                  <a:pt x="149561" y="105299"/>
                  <a:pt x="148914" y="107886"/>
                </a:cubicBezTo>
                <a:cubicBezTo>
                  <a:pt x="148705" y="108437"/>
                  <a:pt x="148515" y="108989"/>
                  <a:pt x="148324" y="109560"/>
                </a:cubicBezTo>
                <a:cubicBezTo>
                  <a:pt x="151976" y="87895"/>
                  <a:pt x="163180" y="68189"/>
                  <a:pt x="176666" y="51033"/>
                </a:cubicBezTo>
                <a:cubicBezTo>
                  <a:pt x="179557" y="47343"/>
                  <a:pt x="182600" y="43767"/>
                  <a:pt x="185643" y="40210"/>
                </a:cubicBezTo>
                <a:close/>
                <a:moveTo>
                  <a:pt x="74904" y="105755"/>
                </a:moveTo>
                <a:cubicBezTo>
                  <a:pt x="71842" y="106726"/>
                  <a:pt x="68855" y="107962"/>
                  <a:pt x="66021" y="109465"/>
                </a:cubicBezTo>
                <a:cubicBezTo>
                  <a:pt x="65660" y="109655"/>
                  <a:pt x="65299" y="109845"/>
                  <a:pt x="64956" y="110035"/>
                </a:cubicBezTo>
                <a:cubicBezTo>
                  <a:pt x="67999" y="108057"/>
                  <a:pt x="71366" y="106611"/>
                  <a:pt x="74904" y="105755"/>
                </a:cubicBezTo>
                <a:close/>
                <a:moveTo>
                  <a:pt x="185929" y="102598"/>
                </a:moveTo>
                <a:cubicBezTo>
                  <a:pt x="186043" y="103131"/>
                  <a:pt x="186157" y="103644"/>
                  <a:pt x="186271" y="104177"/>
                </a:cubicBezTo>
                <a:cubicBezTo>
                  <a:pt x="186005" y="106307"/>
                  <a:pt x="185168" y="108342"/>
                  <a:pt x="183874" y="110054"/>
                </a:cubicBezTo>
                <a:cubicBezTo>
                  <a:pt x="185187" y="107943"/>
                  <a:pt x="185834" y="105242"/>
                  <a:pt x="185929" y="102598"/>
                </a:cubicBezTo>
                <a:close/>
                <a:moveTo>
                  <a:pt x="75129" y="107982"/>
                </a:moveTo>
                <a:cubicBezTo>
                  <a:pt x="78115" y="107982"/>
                  <a:pt x="80865" y="108796"/>
                  <a:pt x="83178" y="110625"/>
                </a:cubicBezTo>
                <a:cubicBezTo>
                  <a:pt x="80710" y="109315"/>
                  <a:pt x="77970" y="108642"/>
                  <a:pt x="75208" y="108642"/>
                </a:cubicBezTo>
                <a:cubicBezTo>
                  <a:pt x="73840" y="108642"/>
                  <a:pt x="72467" y="108807"/>
                  <a:pt x="71119" y="109141"/>
                </a:cubicBezTo>
                <a:cubicBezTo>
                  <a:pt x="71804" y="108761"/>
                  <a:pt x="72469" y="108418"/>
                  <a:pt x="73154" y="108095"/>
                </a:cubicBezTo>
                <a:cubicBezTo>
                  <a:pt x="73822" y="108020"/>
                  <a:pt x="74481" y="107982"/>
                  <a:pt x="75129" y="107982"/>
                </a:cubicBezTo>
                <a:close/>
                <a:moveTo>
                  <a:pt x="183551" y="91129"/>
                </a:moveTo>
                <a:cubicBezTo>
                  <a:pt x="183589" y="91490"/>
                  <a:pt x="183589" y="91851"/>
                  <a:pt x="183608" y="92194"/>
                </a:cubicBezTo>
                <a:cubicBezTo>
                  <a:pt x="183513" y="93563"/>
                  <a:pt x="183418" y="94933"/>
                  <a:pt x="183304" y="96302"/>
                </a:cubicBezTo>
                <a:cubicBezTo>
                  <a:pt x="182809" y="98585"/>
                  <a:pt x="182201" y="100848"/>
                  <a:pt x="181478" y="103093"/>
                </a:cubicBezTo>
                <a:cubicBezTo>
                  <a:pt x="180108" y="106174"/>
                  <a:pt x="178168" y="108989"/>
                  <a:pt x="175753" y="111329"/>
                </a:cubicBezTo>
                <a:cubicBezTo>
                  <a:pt x="177826" y="108761"/>
                  <a:pt x="179290" y="105622"/>
                  <a:pt x="180318" y="102427"/>
                </a:cubicBezTo>
                <a:lnTo>
                  <a:pt x="180337" y="102427"/>
                </a:lnTo>
                <a:cubicBezTo>
                  <a:pt x="181535" y="98699"/>
                  <a:pt x="182353" y="94838"/>
                  <a:pt x="183551" y="91129"/>
                </a:cubicBezTo>
                <a:close/>
                <a:moveTo>
                  <a:pt x="70853" y="86640"/>
                </a:moveTo>
                <a:cubicBezTo>
                  <a:pt x="69084" y="88256"/>
                  <a:pt x="67163" y="89721"/>
                  <a:pt x="65108" y="90976"/>
                </a:cubicBezTo>
                <a:cubicBezTo>
                  <a:pt x="51565" y="99345"/>
                  <a:pt x="35189" y="100239"/>
                  <a:pt x="20143" y="104234"/>
                </a:cubicBezTo>
                <a:cubicBezTo>
                  <a:pt x="13524" y="105984"/>
                  <a:pt x="7076" y="108361"/>
                  <a:pt x="1331" y="112013"/>
                </a:cubicBezTo>
                <a:cubicBezTo>
                  <a:pt x="13219" y="103701"/>
                  <a:pt x="28265" y="101324"/>
                  <a:pt x="42150" y="98071"/>
                </a:cubicBezTo>
                <a:cubicBezTo>
                  <a:pt x="51794" y="95808"/>
                  <a:pt x="62693" y="92821"/>
                  <a:pt x="70853" y="86640"/>
                </a:cubicBezTo>
                <a:close/>
                <a:moveTo>
                  <a:pt x="83996" y="61323"/>
                </a:moveTo>
                <a:cubicBezTo>
                  <a:pt x="83882" y="73534"/>
                  <a:pt x="77681" y="84871"/>
                  <a:pt x="67467" y="91547"/>
                </a:cubicBezTo>
                <a:cubicBezTo>
                  <a:pt x="54019" y="100258"/>
                  <a:pt x="37395" y="101286"/>
                  <a:pt x="22330" y="105565"/>
                </a:cubicBezTo>
                <a:cubicBezTo>
                  <a:pt x="15863" y="107391"/>
                  <a:pt x="9491" y="109598"/>
                  <a:pt x="3272" y="112185"/>
                </a:cubicBezTo>
                <a:cubicBezTo>
                  <a:pt x="26857" y="98337"/>
                  <a:pt x="62541" y="104291"/>
                  <a:pt x="78062" y="79145"/>
                </a:cubicBezTo>
                <a:cubicBezTo>
                  <a:pt x="78651" y="78232"/>
                  <a:pt x="79222" y="77319"/>
                  <a:pt x="79716" y="76349"/>
                </a:cubicBezTo>
                <a:cubicBezTo>
                  <a:pt x="82170" y="71689"/>
                  <a:pt x="83387" y="66554"/>
                  <a:pt x="83996" y="61323"/>
                </a:cubicBezTo>
                <a:close/>
                <a:moveTo>
                  <a:pt x="98889" y="76901"/>
                </a:moveTo>
                <a:lnTo>
                  <a:pt x="98889" y="76901"/>
                </a:lnTo>
                <a:cubicBezTo>
                  <a:pt x="92689" y="80914"/>
                  <a:pt x="88105" y="87172"/>
                  <a:pt x="86887" y="94819"/>
                </a:cubicBezTo>
                <a:cubicBezTo>
                  <a:pt x="85974" y="100943"/>
                  <a:pt x="87477" y="107163"/>
                  <a:pt x="91110" y="112185"/>
                </a:cubicBezTo>
                <a:cubicBezTo>
                  <a:pt x="90425" y="111329"/>
                  <a:pt x="89816" y="110416"/>
                  <a:pt x="89265" y="109465"/>
                </a:cubicBezTo>
                <a:cubicBezTo>
                  <a:pt x="83806" y="99897"/>
                  <a:pt x="86183" y="87343"/>
                  <a:pt x="94362" y="80077"/>
                </a:cubicBezTo>
                <a:cubicBezTo>
                  <a:pt x="95751" y="78860"/>
                  <a:pt x="97273" y="77795"/>
                  <a:pt x="98889" y="76901"/>
                </a:cubicBezTo>
                <a:close/>
                <a:moveTo>
                  <a:pt x="233395" y="89020"/>
                </a:moveTo>
                <a:cubicBezTo>
                  <a:pt x="239432" y="89020"/>
                  <a:pt x="244768" y="93482"/>
                  <a:pt x="245217" y="100068"/>
                </a:cubicBezTo>
                <a:cubicBezTo>
                  <a:pt x="245521" y="104690"/>
                  <a:pt x="243048" y="108475"/>
                  <a:pt x="239453" y="110549"/>
                </a:cubicBezTo>
                <a:cubicBezTo>
                  <a:pt x="239320" y="110549"/>
                  <a:pt x="239187" y="110587"/>
                  <a:pt x="239073" y="110663"/>
                </a:cubicBezTo>
                <a:cubicBezTo>
                  <a:pt x="238940" y="110777"/>
                  <a:pt x="238788" y="110872"/>
                  <a:pt x="238654" y="110986"/>
                </a:cubicBezTo>
                <a:cubicBezTo>
                  <a:pt x="236923" y="111812"/>
                  <a:pt x="235039" y="112232"/>
                  <a:pt x="233150" y="112232"/>
                </a:cubicBezTo>
                <a:cubicBezTo>
                  <a:pt x="232299" y="112232"/>
                  <a:pt x="231447" y="112147"/>
                  <a:pt x="230609" y="111975"/>
                </a:cubicBezTo>
                <a:lnTo>
                  <a:pt x="230590" y="111975"/>
                </a:lnTo>
                <a:cubicBezTo>
                  <a:pt x="225853" y="110986"/>
                  <a:pt x="222468" y="107125"/>
                  <a:pt x="221174" y="102636"/>
                </a:cubicBezTo>
                <a:cubicBezTo>
                  <a:pt x="220946" y="100182"/>
                  <a:pt x="221422" y="97710"/>
                  <a:pt x="222563" y="95503"/>
                </a:cubicBezTo>
                <a:lnTo>
                  <a:pt x="222563" y="95503"/>
                </a:lnTo>
                <a:cubicBezTo>
                  <a:pt x="222354" y="96226"/>
                  <a:pt x="222220" y="96968"/>
                  <a:pt x="222182" y="97710"/>
                </a:cubicBezTo>
                <a:cubicBezTo>
                  <a:pt x="221935" y="102332"/>
                  <a:pt x="224750" y="106726"/>
                  <a:pt x="229087" y="108342"/>
                </a:cubicBezTo>
                <a:cubicBezTo>
                  <a:pt x="230347" y="108807"/>
                  <a:pt x="231674" y="109039"/>
                  <a:pt x="232989" y="109039"/>
                </a:cubicBezTo>
                <a:cubicBezTo>
                  <a:pt x="236144" y="109039"/>
                  <a:pt x="239232" y="107704"/>
                  <a:pt x="241165" y="105033"/>
                </a:cubicBezTo>
                <a:cubicBezTo>
                  <a:pt x="243885" y="101324"/>
                  <a:pt x="242953" y="96378"/>
                  <a:pt x="239149" y="93810"/>
                </a:cubicBezTo>
                <a:cubicBezTo>
                  <a:pt x="237834" y="92919"/>
                  <a:pt x="236378" y="92509"/>
                  <a:pt x="234935" y="92509"/>
                </a:cubicBezTo>
                <a:cubicBezTo>
                  <a:pt x="232223" y="92509"/>
                  <a:pt x="229560" y="93957"/>
                  <a:pt x="227984" y="96378"/>
                </a:cubicBezTo>
                <a:cubicBezTo>
                  <a:pt x="225682" y="99859"/>
                  <a:pt x="226405" y="105375"/>
                  <a:pt x="230723" y="106859"/>
                </a:cubicBezTo>
                <a:cubicBezTo>
                  <a:pt x="231436" y="107106"/>
                  <a:pt x="232194" y="107223"/>
                  <a:pt x="232960" y="107223"/>
                </a:cubicBezTo>
                <a:cubicBezTo>
                  <a:pt x="236378" y="107223"/>
                  <a:pt x="239943" y="104886"/>
                  <a:pt x="240347" y="101343"/>
                </a:cubicBezTo>
                <a:cubicBezTo>
                  <a:pt x="240718" y="98247"/>
                  <a:pt x="238116" y="95988"/>
                  <a:pt x="235435" y="95988"/>
                </a:cubicBezTo>
                <a:cubicBezTo>
                  <a:pt x="234261" y="95988"/>
                  <a:pt x="233072" y="96421"/>
                  <a:pt x="232111" y="97405"/>
                </a:cubicBezTo>
                <a:cubicBezTo>
                  <a:pt x="230685" y="98889"/>
                  <a:pt x="230380" y="101343"/>
                  <a:pt x="231921" y="102845"/>
                </a:cubicBezTo>
                <a:cubicBezTo>
                  <a:pt x="232518" y="103434"/>
                  <a:pt x="233313" y="103732"/>
                  <a:pt x="234094" y="103732"/>
                </a:cubicBezTo>
                <a:cubicBezTo>
                  <a:pt x="235154" y="103732"/>
                  <a:pt x="236186" y="103183"/>
                  <a:pt x="236657" y="102065"/>
                </a:cubicBezTo>
                <a:cubicBezTo>
                  <a:pt x="237278" y="100548"/>
                  <a:pt x="236085" y="98655"/>
                  <a:pt x="234468" y="98655"/>
                </a:cubicBezTo>
                <a:cubicBezTo>
                  <a:pt x="234301" y="98655"/>
                  <a:pt x="234130" y="98675"/>
                  <a:pt x="233956" y="98718"/>
                </a:cubicBezTo>
                <a:cubicBezTo>
                  <a:pt x="232549" y="99060"/>
                  <a:pt x="232073" y="100582"/>
                  <a:pt x="232549" y="101761"/>
                </a:cubicBezTo>
                <a:cubicBezTo>
                  <a:pt x="231883" y="100981"/>
                  <a:pt x="231902" y="99802"/>
                  <a:pt x="232416" y="98889"/>
                </a:cubicBezTo>
                <a:cubicBezTo>
                  <a:pt x="233062" y="97738"/>
                  <a:pt x="234341" y="97098"/>
                  <a:pt x="235619" y="97098"/>
                </a:cubicBezTo>
                <a:cubicBezTo>
                  <a:pt x="236222" y="97098"/>
                  <a:pt x="236825" y="97240"/>
                  <a:pt x="237361" y="97539"/>
                </a:cubicBezTo>
                <a:cubicBezTo>
                  <a:pt x="241336" y="99783"/>
                  <a:pt x="238350" y="104709"/>
                  <a:pt x="235117" y="105774"/>
                </a:cubicBezTo>
                <a:cubicBezTo>
                  <a:pt x="234438" y="106001"/>
                  <a:pt x="233747" y="106111"/>
                  <a:pt x="233072" y="106111"/>
                </a:cubicBezTo>
                <a:cubicBezTo>
                  <a:pt x="230680" y="106111"/>
                  <a:pt x="228505" y="104719"/>
                  <a:pt x="227927" y="102123"/>
                </a:cubicBezTo>
                <a:cubicBezTo>
                  <a:pt x="227242" y="99060"/>
                  <a:pt x="228935" y="95884"/>
                  <a:pt x="231636" y="94400"/>
                </a:cubicBezTo>
                <a:cubicBezTo>
                  <a:pt x="232694" y="93814"/>
                  <a:pt x="233780" y="93553"/>
                  <a:pt x="234831" y="93553"/>
                </a:cubicBezTo>
                <a:cubicBezTo>
                  <a:pt x="239580" y="93553"/>
                  <a:pt x="243593" y="98889"/>
                  <a:pt x="240899" y="103701"/>
                </a:cubicBezTo>
                <a:cubicBezTo>
                  <a:pt x="239234" y="106681"/>
                  <a:pt x="236082" y="108146"/>
                  <a:pt x="232893" y="108146"/>
                </a:cubicBezTo>
                <a:cubicBezTo>
                  <a:pt x="230180" y="108146"/>
                  <a:pt x="227440" y="107085"/>
                  <a:pt x="225568" y="104995"/>
                </a:cubicBezTo>
                <a:cubicBezTo>
                  <a:pt x="222087" y="101133"/>
                  <a:pt x="222411" y="95770"/>
                  <a:pt x="225226" y="92080"/>
                </a:cubicBezTo>
                <a:cubicBezTo>
                  <a:pt x="226367" y="91052"/>
                  <a:pt x="227698" y="90273"/>
                  <a:pt x="229163" y="89759"/>
                </a:cubicBezTo>
                <a:cubicBezTo>
                  <a:pt x="230577" y="89257"/>
                  <a:pt x="232005" y="89020"/>
                  <a:pt x="233395" y="89020"/>
                </a:cubicBezTo>
                <a:close/>
                <a:moveTo>
                  <a:pt x="190836" y="77129"/>
                </a:moveTo>
                <a:cubicBezTo>
                  <a:pt x="189409" y="88808"/>
                  <a:pt x="188649" y="100791"/>
                  <a:pt x="190342" y="112413"/>
                </a:cubicBezTo>
                <a:cubicBezTo>
                  <a:pt x="188934" y="107049"/>
                  <a:pt x="188230" y="101514"/>
                  <a:pt x="188230" y="95979"/>
                </a:cubicBezTo>
                <a:lnTo>
                  <a:pt x="188230" y="95960"/>
                </a:lnTo>
                <a:cubicBezTo>
                  <a:pt x="188230" y="91547"/>
                  <a:pt x="188687" y="87134"/>
                  <a:pt x="189543" y="82797"/>
                </a:cubicBezTo>
                <a:cubicBezTo>
                  <a:pt x="189923" y="80895"/>
                  <a:pt x="190418" y="79012"/>
                  <a:pt x="190836" y="77129"/>
                </a:cubicBezTo>
                <a:close/>
                <a:moveTo>
                  <a:pt x="190265" y="97481"/>
                </a:moveTo>
                <a:lnTo>
                  <a:pt x="190265" y="97481"/>
                </a:lnTo>
                <a:cubicBezTo>
                  <a:pt x="190646" y="100468"/>
                  <a:pt x="191140" y="103435"/>
                  <a:pt x="191312" y="106459"/>
                </a:cubicBezTo>
                <a:cubicBezTo>
                  <a:pt x="191445" y="108456"/>
                  <a:pt x="191445" y="110473"/>
                  <a:pt x="191407" y="112470"/>
                </a:cubicBezTo>
                <a:cubicBezTo>
                  <a:pt x="190646" y="107505"/>
                  <a:pt x="190265" y="102503"/>
                  <a:pt x="190265" y="97481"/>
                </a:cubicBezTo>
                <a:close/>
                <a:moveTo>
                  <a:pt x="74057" y="109332"/>
                </a:moveTo>
                <a:cubicBezTo>
                  <a:pt x="77676" y="109332"/>
                  <a:pt x="81244" y="110429"/>
                  <a:pt x="84281" y="112527"/>
                </a:cubicBezTo>
                <a:cubicBezTo>
                  <a:pt x="81093" y="111050"/>
                  <a:pt x="77645" y="110303"/>
                  <a:pt x="74186" y="110303"/>
                </a:cubicBezTo>
                <a:cubicBezTo>
                  <a:pt x="72032" y="110303"/>
                  <a:pt x="69873" y="110592"/>
                  <a:pt x="67771" y="111176"/>
                </a:cubicBezTo>
                <a:cubicBezTo>
                  <a:pt x="68475" y="110701"/>
                  <a:pt x="69217" y="110244"/>
                  <a:pt x="69959" y="109807"/>
                </a:cubicBezTo>
                <a:cubicBezTo>
                  <a:pt x="71315" y="109489"/>
                  <a:pt x="72690" y="109332"/>
                  <a:pt x="74057" y="109332"/>
                </a:cubicBezTo>
                <a:close/>
                <a:moveTo>
                  <a:pt x="184902" y="92707"/>
                </a:moveTo>
                <a:lnTo>
                  <a:pt x="184902" y="92707"/>
                </a:lnTo>
                <a:cubicBezTo>
                  <a:pt x="184883" y="94039"/>
                  <a:pt x="184940" y="95370"/>
                  <a:pt x="185054" y="96702"/>
                </a:cubicBezTo>
                <a:cubicBezTo>
                  <a:pt x="185035" y="97957"/>
                  <a:pt x="184997" y="99212"/>
                  <a:pt x="184902" y="100449"/>
                </a:cubicBezTo>
                <a:cubicBezTo>
                  <a:pt x="184521" y="105185"/>
                  <a:pt x="182486" y="110910"/>
                  <a:pt x="177902" y="112679"/>
                </a:cubicBezTo>
                <a:cubicBezTo>
                  <a:pt x="180127" y="110606"/>
                  <a:pt x="181801" y="108038"/>
                  <a:pt x="182790" y="105185"/>
                </a:cubicBezTo>
                <a:lnTo>
                  <a:pt x="182809" y="105204"/>
                </a:lnTo>
                <a:cubicBezTo>
                  <a:pt x="184236" y="101210"/>
                  <a:pt x="184559" y="96968"/>
                  <a:pt x="184902" y="92707"/>
                </a:cubicBezTo>
                <a:close/>
                <a:moveTo>
                  <a:pt x="209971" y="102142"/>
                </a:moveTo>
                <a:cubicBezTo>
                  <a:pt x="209572" y="105280"/>
                  <a:pt x="208678" y="108342"/>
                  <a:pt x="207289" y="111176"/>
                </a:cubicBezTo>
                <a:cubicBezTo>
                  <a:pt x="207023" y="111766"/>
                  <a:pt x="206718" y="112318"/>
                  <a:pt x="206414" y="112888"/>
                </a:cubicBezTo>
                <a:cubicBezTo>
                  <a:pt x="207175" y="111348"/>
                  <a:pt x="207841" y="109750"/>
                  <a:pt x="208430" y="108133"/>
                </a:cubicBezTo>
                <a:cubicBezTo>
                  <a:pt x="209134" y="106193"/>
                  <a:pt x="209648" y="104177"/>
                  <a:pt x="209971" y="102142"/>
                </a:cubicBezTo>
                <a:close/>
                <a:moveTo>
                  <a:pt x="185282" y="109560"/>
                </a:moveTo>
                <a:cubicBezTo>
                  <a:pt x="184749" y="110948"/>
                  <a:pt x="183989" y="112204"/>
                  <a:pt x="182790" y="113021"/>
                </a:cubicBezTo>
                <a:lnTo>
                  <a:pt x="182771" y="113021"/>
                </a:lnTo>
                <a:cubicBezTo>
                  <a:pt x="182638" y="113002"/>
                  <a:pt x="182486" y="112983"/>
                  <a:pt x="182353" y="112983"/>
                </a:cubicBezTo>
                <a:cubicBezTo>
                  <a:pt x="183532" y="112032"/>
                  <a:pt x="184521" y="110872"/>
                  <a:pt x="185282" y="109560"/>
                </a:cubicBezTo>
                <a:close/>
                <a:moveTo>
                  <a:pt x="187564" y="109141"/>
                </a:moveTo>
                <a:cubicBezTo>
                  <a:pt x="187679" y="109560"/>
                  <a:pt x="187793" y="109959"/>
                  <a:pt x="187907" y="110378"/>
                </a:cubicBezTo>
                <a:cubicBezTo>
                  <a:pt x="187888" y="110397"/>
                  <a:pt x="187888" y="110435"/>
                  <a:pt x="187869" y="110473"/>
                </a:cubicBezTo>
                <a:cubicBezTo>
                  <a:pt x="187641" y="111652"/>
                  <a:pt x="187070" y="112546"/>
                  <a:pt x="186157" y="113117"/>
                </a:cubicBezTo>
                <a:cubicBezTo>
                  <a:pt x="186918" y="111918"/>
                  <a:pt x="187412" y="110549"/>
                  <a:pt x="187564" y="109141"/>
                </a:cubicBezTo>
                <a:close/>
                <a:moveTo>
                  <a:pt x="185016" y="104900"/>
                </a:moveTo>
                <a:lnTo>
                  <a:pt x="185016" y="104900"/>
                </a:lnTo>
                <a:cubicBezTo>
                  <a:pt x="184502" y="108304"/>
                  <a:pt x="182961" y="111519"/>
                  <a:pt x="180032" y="113002"/>
                </a:cubicBezTo>
                <a:cubicBezTo>
                  <a:pt x="179709" y="113021"/>
                  <a:pt x="179386" y="113078"/>
                  <a:pt x="179043" y="113136"/>
                </a:cubicBezTo>
                <a:cubicBezTo>
                  <a:pt x="182067" y="111519"/>
                  <a:pt x="184141" y="108266"/>
                  <a:pt x="185016" y="104900"/>
                </a:cubicBezTo>
                <a:close/>
                <a:moveTo>
                  <a:pt x="223571" y="110720"/>
                </a:moveTo>
                <a:cubicBezTo>
                  <a:pt x="223666" y="110815"/>
                  <a:pt x="223761" y="110929"/>
                  <a:pt x="223875" y="111024"/>
                </a:cubicBezTo>
                <a:cubicBezTo>
                  <a:pt x="223284" y="111800"/>
                  <a:pt x="222639" y="112523"/>
                  <a:pt x="221922" y="113156"/>
                </a:cubicBezTo>
                <a:lnTo>
                  <a:pt x="221922" y="113156"/>
                </a:lnTo>
                <a:cubicBezTo>
                  <a:pt x="222561" y="112398"/>
                  <a:pt x="223110" y="111586"/>
                  <a:pt x="223571" y="110720"/>
                </a:cubicBezTo>
                <a:close/>
                <a:moveTo>
                  <a:pt x="85004" y="58413"/>
                </a:moveTo>
                <a:lnTo>
                  <a:pt x="85080" y="58888"/>
                </a:lnTo>
                <a:cubicBezTo>
                  <a:pt x="85879" y="71613"/>
                  <a:pt x="80021" y="84509"/>
                  <a:pt x="69578" y="91965"/>
                </a:cubicBezTo>
                <a:cubicBezTo>
                  <a:pt x="63530" y="96264"/>
                  <a:pt x="56378" y="98566"/>
                  <a:pt x="49302" y="100544"/>
                </a:cubicBezTo>
                <a:cubicBezTo>
                  <a:pt x="41446" y="102750"/>
                  <a:pt x="33572" y="104862"/>
                  <a:pt x="25735" y="107068"/>
                </a:cubicBezTo>
                <a:cubicBezTo>
                  <a:pt x="18412" y="109103"/>
                  <a:pt x="11051" y="111024"/>
                  <a:pt x="3747" y="113193"/>
                </a:cubicBezTo>
                <a:cubicBezTo>
                  <a:pt x="9777" y="110568"/>
                  <a:pt x="15939" y="108323"/>
                  <a:pt x="22235" y="106478"/>
                </a:cubicBezTo>
                <a:cubicBezTo>
                  <a:pt x="30566" y="104082"/>
                  <a:pt x="39126" y="102674"/>
                  <a:pt x="47514" y="100563"/>
                </a:cubicBezTo>
                <a:cubicBezTo>
                  <a:pt x="54837" y="98718"/>
                  <a:pt x="62122" y="96264"/>
                  <a:pt x="68418" y="92003"/>
                </a:cubicBezTo>
                <a:cubicBezTo>
                  <a:pt x="79507" y="84547"/>
                  <a:pt x="85822" y="71765"/>
                  <a:pt x="85004" y="58413"/>
                </a:cubicBezTo>
                <a:close/>
                <a:moveTo>
                  <a:pt x="220509" y="105242"/>
                </a:moveTo>
                <a:cubicBezTo>
                  <a:pt x="220699" y="105927"/>
                  <a:pt x="220927" y="106611"/>
                  <a:pt x="221212" y="107258"/>
                </a:cubicBezTo>
                <a:cubicBezTo>
                  <a:pt x="220326" y="109369"/>
                  <a:pt x="219235" y="111387"/>
                  <a:pt x="217975" y="113275"/>
                </a:cubicBezTo>
                <a:lnTo>
                  <a:pt x="217975" y="113275"/>
                </a:lnTo>
                <a:cubicBezTo>
                  <a:pt x="219212" y="110727"/>
                  <a:pt x="220075" y="108031"/>
                  <a:pt x="220509" y="105242"/>
                </a:cubicBezTo>
                <a:close/>
                <a:moveTo>
                  <a:pt x="186747" y="107182"/>
                </a:moveTo>
                <a:cubicBezTo>
                  <a:pt x="186994" y="109426"/>
                  <a:pt x="186309" y="111690"/>
                  <a:pt x="184844" y="113440"/>
                </a:cubicBezTo>
                <a:cubicBezTo>
                  <a:pt x="184369" y="113288"/>
                  <a:pt x="183874" y="113174"/>
                  <a:pt x="183380" y="113097"/>
                </a:cubicBezTo>
                <a:cubicBezTo>
                  <a:pt x="185244" y="111785"/>
                  <a:pt x="186195" y="109503"/>
                  <a:pt x="186747" y="107182"/>
                </a:cubicBezTo>
                <a:close/>
                <a:moveTo>
                  <a:pt x="183190" y="88199"/>
                </a:moveTo>
                <a:cubicBezTo>
                  <a:pt x="183228" y="88409"/>
                  <a:pt x="183266" y="88618"/>
                  <a:pt x="183304" y="88808"/>
                </a:cubicBezTo>
                <a:cubicBezTo>
                  <a:pt x="181782" y="92764"/>
                  <a:pt x="180926" y="96968"/>
                  <a:pt x="179614" y="101076"/>
                </a:cubicBezTo>
                <a:cubicBezTo>
                  <a:pt x="178081" y="105881"/>
                  <a:pt x="175590" y="110122"/>
                  <a:pt x="172139" y="113517"/>
                </a:cubicBezTo>
                <a:lnTo>
                  <a:pt x="172139" y="113517"/>
                </a:lnTo>
                <a:cubicBezTo>
                  <a:pt x="173831" y="111020"/>
                  <a:pt x="175076" y="108188"/>
                  <a:pt x="176114" y="105337"/>
                </a:cubicBezTo>
                <a:cubicBezTo>
                  <a:pt x="178244" y="99498"/>
                  <a:pt x="179652" y="93601"/>
                  <a:pt x="182961" y="88409"/>
                </a:cubicBezTo>
                <a:cubicBezTo>
                  <a:pt x="183038" y="88332"/>
                  <a:pt x="183114" y="88275"/>
                  <a:pt x="183190" y="88199"/>
                </a:cubicBezTo>
                <a:close/>
                <a:moveTo>
                  <a:pt x="120509" y="113415"/>
                </a:moveTo>
                <a:cubicBezTo>
                  <a:pt x="120492" y="113445"/>
                  <a:pt x="120473" y="113463"/>
                  <a:pt x="120440" y="113497"/>
                </a:cubicBezTo>
                <a:lnTo>
                  <a:pt x="120079" y="113611"/>
                </a:lnTo>
                <a:cubicBezTo>
                  <a:pt x="120222" y="113539"/>
                  <a:pt x="120366" y="113484"/>
                  <a:pt x="120509" y="113415"/>
                </a:cubicBezTo>
                <a:close/>
                <a:moveTo>
                  <a:pt x="70917" y="112666"/>
                </a:moveTo>
                <a:cubicBezTo>
                  <a:pt x="72515" y="112666"/>
                  <a:pt x="74113" y="112767"/>
                  <a:pt x="75703" y="112964"/>
                </a:cubicBezTo>
                <a:cubicBezTo>
                  <a:pt x="74699" y="112877"/>
                  <a:pt x="73693" y="112833"/>
                  <a:pt x="72687" y="112833"/>
                </a:cubicBezTo>
                <a:cubicBezTo>
                  <a:pt x="69769" y="112833"/>
                  <a:pt x="66859" y="113204"/>
                  <a:pt x="64043" y="113953"/>
                </a:cubicBezTo>
                <a:cubicBezTo>
                  <a:pt x="64405" y="113668"/>
                  <a:pt x="64747" y="113383"/>
                  <a:pt x="65108" y="113117"/>
                </a:cubicBezTo>
                <a:cubicBezTo>
                  <a:pt x="67037" y="112814"/>
                  <a:pt x="68978" y="112666"/>
                  <a:pt x="70917" y="112666"/>
                </a:cubicBezTo>
                <a:close/>
                <a:moveTo>
                  <a:pt x="180241" y="90254"/>
                </a:moveTo>
                <a:lnTo>
                  <a:pt x="180241" y="90273"/>
                </a:lnTo>
                <a:cubicBezTo>
                  <a:pt x="179804" y="90938"/>
                  <a:pt x="179424" y="91623"/>
                  <a:pt x="179062" y="92327"/>
                </a:cubicBezTo>
                <a:cubicBezTo>
                  <a:pt x="177731" y="94990"/>
                  <a:pt x="176780" y="97805"/>
                  <a:pt x="175848" y="100620"/>
                </a:cubicBezTo>
                <a:cubicBezTo>
                  <a:pt x="174250" y="105394"/>
                  <a:pt x="172538" y="110225"/>
                  <a:pt x="169342" y="114068"/>
                </a:cubicBezTo>
                <a:cubicBezTo>
                  <a:pt x="170408" y="112242"/>
                  <a:pt x="171416" y="110378"/>
                  <a:pt x="172348" y="108494"/>
                </a:cubicBezTo>
                <a:cubicBezTo>
                  <a:pt x="175049" y="102921"/>
                  <a:pt x="177160" y="97082"/>
                  <a:pt x="178625" y="91071"/>
                </a:cubicBezTo>
                <a:cubicBezTo>
                  <a:pt x="179176" y="90824"/>
                  <a:pt x="179709" y="90558"/>
                  <a:pt x="180241" y="90254"/>
                </a:cubicBezTo>
                <a:close/>
                <a:moveTo>
                  <a:pt x="111481" y="90425"/>
                </a:moveTo>
                <a:lnTo>
                  <a:pt x="111481" y="90425"/>
                </a:lnTo>
                <a:cubicBezTo>
                  <a:pt x="107525" y="91623"/>
                  <a:pt x="104481" y="95617"/>
                  <a:pt x="103930" y="100049"/>
                </a:cubicBezTo>
                <a:cubicBezTo>
                  <a:pt x="103199" y="105823"/>
                  <a:pt x="106225" y="112699"/>
                  <a:pt x="112523" y="112699"/>
                </a:cubicBezTo>
                <a:cubicBezTo>
                  <a:pt x="112947" y="112699"/>
                  <a:pt x="113386" y="112668"/>
                  <a:pt x="113840" y="112603"/>
                </a:cubicBezTo>
                <a:cubicBezTo>
                  <a:pt x="120801" y="111633"/>
                  <a:pt x="123597" y="103720"/>
                  <a:pt x="120668" y="97805"/>
                </a:cubicBezTo>
                <a:cubicBezTo>
                  <a:pt x="119309" y="95069"/>
                  <a:pt x="116737" y="92857"/>
                  <a:pt x="113638" y="92857"/>
                </a:cubicBezTo>
                <a:cubicBezTo>
                  <a:pt x="113397" y="92857"/>
                  <a:pt x="113154" y="92870"/>
                  <a:pt x="112908" y="92897"/>
                </a:cubicBezTo>
                <a:cubicBezTo>
                  <a:pt x="109541" y="93259"/>
                  <a:pt x="106954" y="95865"/>
                  <a:pt x="106136" y="99079"/>
                </a:cubicBezTo>
                <a:cubicBezTo>
                  <a:pt x="105375" y="102084"/>
                  <a:pt x="106003" y="105813"/>
                  <a:pt x="108818" y="107562"/>
                </a:cubicBezTo>
                <a:cubicBezTo>
                  <a:pt x="109857" y="108213"/>
                  <a:pt x="111043" y="108519"/>
                  <a:pt x="112230" y="108519"/>
                </a:cubicBezTo>
                <a:cubicBezTo>
                  <a:pt x="114064" y="108519"/>
                  <a:pt x="115902" y="107787"/>
                  <a:pt x="117206" y="106459"/>
                </a:cubicBezTo>
                <a:cubicBezTo>
                  <a:pt x="119356" y="104272"/>
                  <a:pt x="119546" y="100506"/>
                  <a:pt x="117378" y="98261"/>
                </a:cubicBezTo>
                <a:cubicBezTo>
                  <a:pt x="116397" y="97261"/>
                  <a:pt x="114989" y="96730"/>
                  <a:pt x="113592" y="96730"/>
                </a:cubicBezTo>
                <a:cubicBezTo>
                  <a:pt x="112307" y="96730"/>
                  <a:pt x="111032" y="97180"/>
                  <a:pt x="110112" y="98128"/>
                </a:cubicBezTo>
                <a:cubicBezTo>
                  <a:pt x="108362" y="99954"/>
                  <a:pt x="108419" y="103226"/>
                  <a:pt x="110416" y="104862"/>
                </a:cubicBezTo>
                <a:cubicBezTo>
                  <a:pt x="111049" y="105381"/>
                  <a:pt x="111908" y="105637"/>
                  <a:pt x="112757" y="105637"/>
                </a:cubicBezTo>
                <a:cubicBezTo>
                  <a:pt x="114485" y="105637"/>
                  <a:pt x="116169" y="104576"/>
                  <a:pt x="115799" y="102522"/>
                </a:cubicBezTo>
                <a:cubicBezTo>
                  <a:pt x="115550" y="101074"/>
                  <a:pt x="114258" y="100277"/>
                  <a:pt x="112972" y="100277"/>
                </a:cubicBezTo>
                <a:cubicBezTo>
                  <a:pt x="111994" y="100277"/>
                  <a:pt x="111020" y="100737"/>
                  <a:pt x="110511" y="101723"/>
                </a:cubicBezTo>
                <a:cubicBezTo>
                  <a:pt x="110416" y="101913"/>
                  <a:pt x="110340" y="102123"/>
                  <a:pt x="110302" y="102351"/>
                </a:cubicBezTo>
                <a:cubicBezTo>
                  <a:pt x="109940" y="101057"/>
                  <a:pt x="110359" y="99707"/>
                  <a:pt x="111348" y="98832"/>
                </a:cubicBezTo>
                <a:cubicBezTo>
                  <a:pt x="112096" y="98221"/>
                  <a:pt x="112871" y="97959"/>
                  <a:pt x="113610" y="97959"/>
                </a:cubicBezTo>
                <a:cubicBezTo>
                  <a:pt x="116254" y="97959"/>
                  <a:pt x="118434" y="101317"/>
                  <a:pt x="117244" y="104082"/>
                </a:cubicBezTo>
                <a:cubicBezTo>
                  <a:pt x="116377" y="106105"/>
                  <a:pt x="114306" y="107193"/>
                  <a:pt x="112261" y="107193"/>
                </a:cubicBezTo>
                <a:cubicBezTo>
                  <a:pt x="110538" y="107193"/>
                  <a:pt x="108834" y="106421"/>
                  <a:pt x="107886" y="104785"/>
                </a:cubicBezTo>
                <a:cubicBezTo>
                  <a:pt x="106060" y="101609"/>
                  <a:pt x="107392" y="96797"/>
                  <a:pt x="110511" y="94971"/>
                </a:cubicBezTo>
                <a:cubicBezTo>
                  <a:pt x="111517" y="94378"/>
                  <a:pt x="112538" y="94112"/>
                  <a:pt x="113524" y="94112"/>
                </a:cubicBezTo>
                <a:cubicBezTo>
                  <a:pt x="115990" y="94112"/>
                  <a:pt x="118239" y="95775"/>
                  <a:pt x="119489" y="98166"/>
                </a:cubicBezTo>
                <a:cubicBezTo>
                  <a:pt x="121011" y="101057"/>
                  <a:pt x="121106" y="104766"/>
                  <a:pt x="119470" y="107600"/>
                </a:cubicBezTo>
                <a:cubicBezTo>
                  <a:pt x="117985" y="110092"/>
                  <a:pt x="115327" y="111567"/>
                  <a:pt x="112513" y="111567"/>
                </a:cubicBezTo>
                <a:cubicBezTo>
                  <a:pt x="112083" y="111567"/>
                  <a:pt x="111649" y="111532"/>
                  <a:pt x="111215" y="111462"/>
                </a:cubicBezTo>
                <a:cubicBezTo>
                  <a:pt x="107886" y="110872"/>
                  <a:pt x="105813" y="107905"/>
                  <a:pt x="105071" y="104804"/>
                </a:cubicBezTo>
                <a:cubicBezTo>
                  <a:pt x="104177" y="101171"/>
                  <a:pt x="104824" y="97025"/>
                  <a:pt x="107220" y="94096"/>
                </a:cubicBezTo>
                <a:cubicBezTo>
                  <a:pt x="109046" y="91889"/>
                  <a:pt x="111728" y="90596"/>
                  <a:pt x="114582" y="90558"/>
                </a:cubicBezTo>
                <a:cubicBezTo>
                  <a:pt x="119223" y="91471"/>
                  <a:pt x="122932" y="95351"/>
                  <a:pt x="124092" y="99916"/>
                </a:cubicBezTo>
                <a:cubicBezTo>
                  <a:pt x="124967" y="103245"/>
                  <a:pt x="124701" y="106783"/>
                  <a:pt x="123369" y="109959"/>
                </a:cubicBezTo>
                <a:cubicBezTo>
                  <a:pt x="121448" y="113383"/>
                  <a:pt x="117321" y="114296"/>
                  <a:pt x="113383" y="114296"/>
                </a:cubicBezTo>
                <a:cubicBezTo>
                  <a:pt x="110834" y="114030"/>
                  <a:pt x="108438" y="113040"/>
                  <a:pt x="106441" y="111424"/>
                </a:cubicBezTo>
                <a:cubicBezTo>
                  <a:pt x="102732" y="108342"/>
                  <a:pt x="100715" y="103055"/>
                  <a:pt x="102180" y="98356"/>
                </a:cubicBezTo>
                <a:cubicBezTo>
                  <a:pt x="103454" y="94229"/>
                  <a:pt x="107201" y="90900"/>
                  <a:pt x="111481" y="90425"/>
                </a:cubicBezTo>
                <a:close/>
                <a:moveTo>
                  <a:pt x="181021" y="90158"/>
                </a:moveTo>
                <a:cubicBezTo>
                  <a:pt x="177031" y="98026"/>
                  <a:pt x="176312" y="107831"/>
                  <a:pt x="170451" y="114356"/>
                </a:cubicBezTo>
                <a:lnTo>
                  <a:pt x="170451" y="114356"/>
                </a:lnTo>
                <a:cubicBezTo>
                  <a:pt x="173015" y="111012"/>
                  <a:pt x="174533" y="106902"/>
                  <a:pt x="175848" y="102921"/>
                </a:cubicBezTo>
                <a:cubicBezTo>
                  <a:pt x="177217" y="98794"/>
                  <a:pt x="178568" y="94020"/>
                  <a:pt x="181021" y="90158"/>
                </a:cubicBezTo>
                <a:close/>
                <a:moveTo>
                  <a:pt x="123312" y="113326"/>
                </a:moveTo>
                <a:cubicBezTo>
                  <a:pt x="123198" y="113763"/>
                  <a:pt x="123065" y="114201"/>
                  <a:pt x="122932" y="114619"/>
                </a:cubicBezTo>
                <a:cubicBezTo>
                  <a:pt x="123008" y="114277"/>
                  <a:pt x="123084" y="113953"/>
                  <a:pt x="123141" y="113611"/>
                </a:cubicBezTo>
                <a:cubicBezTo>
                  <a:pt x="123198" y="113497"/>
                  <a:pt x="123255" y="113421"/>
                  <a:pt x="123312" y="113326"/>
                </a:cubicBezTo>
                <a:close/>
                <a:moveTo>
                  <a:pt x="43463" y="103112"/>
                </a:moveTo>
                <a:lnTo>
                  <a:pt x="43463" y="103112"/>
                </a:lnTo>
                <a:cubicBezTo>
                  <a:pt x="42949" y="103283"/>
                  <a:pt x="42416" y="103473"/>
                  <a:pt x="41884" y="103663"/>
                </a:cubicBezTo>
                <a:cubicBezTo>
                  <a:pt x="35074" y="106079"/>
                  <a:pt x="28322" y="108723"/>
                  <a:pt x="21398" y="110796"/>
                </a:cubicBezTo>
                <a:cubicBezTo>
                  <a:pt x="14684" y="112812"/>
                  <a:pt x="7799" y="114277"/>
                  <a:pt x="799" y="114638"/>
                </a:cubicBezTo>
                <a:lnTo>
                  <a:pt x="571" y="114600"/>
                </a:lnTo>
                <a:lnTo>
                  <a:pt x="894" y="114448"/>
                </a:lnTo>
                <a:cubicBezTo>
                  <a:pt x="8597" y="112622"/>
                  <a:pt x="16225" y="110416"/>
                  <a:pt x="23890" y="108380"/>
                </a:cubicBezTo>
                <a:cubicBezTo>
                  <a:pt x="30414" y="106630"/>
                  <a:pt x="36938" y="104881"/>
                  <a:pt x="43463" y="103112"/>
                </a:cubicBezTo>
                <a:close/>
                <a:moveTo>
                  <a:pt x="188021" y="112489"/>
                </a:moveTo>
                <a:lnTo>
                  <a:pt x="188021" y="112489"/>
                </a:lnTo>
                <a:cubicBezTo>
                  <a:pt x="187983" y="113231"/>
                  <a:pt x="187850" y="113972"/>
                  <a:pt x="187622" y="114695"/>
                </a:cubicBezTo>
                <a:cubicBezTo>
                  <a:pt x="187241" y="114448"/>
                  <a:pt x="186823" y="114220"/>
                  <a:pt x="186404" y="114030"/>
                </a:cubicBezTo>
                <a:cubicBezTo>
                  <a:pt x="187070" y="113668"/>
                  <a:pt x="187622" y="113136"/>
                  <a:pt x="188021" y="112489"/>
                </a:cubicBezTo>
                <a:close/>
                <a:moveTo>
                  <a:pt x="73063" y="111002"/>
                </a:moveTo>
                <a:cubicBezTo>
                  <a:pt x="77678" y="111002"/>
                  <a:pt x="82310" y="112306"/>
                  <a:pt x="86221" y="114752"/>
                </a:cubicBezTo>
                <a:cubicBezTo>
                  <a:pt x="81878" y="112852"/>
                  <a:pt x="77182" y="111839"/>
                  <a:pt x="72482" y="111839"/>
                </a:cubicBezTo>
                <a:cubicBezTo>
                  <a:pt x="70266" y="111839"/>
                  <a:pt x="68050" y="112064"/>
                  <a:pt x="65869" y="112527"/>
                </a:cubicBezTo>
                <a:cubicBezTo>
                  <a:pt x="66193" y="112299"/>
                  <a:pt x="66516" y="112051"/>
                  <a:pt x="66858" y="111823"/>
                </a:cubicBezTo>
                <a:cubicBezTo>
                  <a:pt x="68877" y="111271"/>
                  <a:pt x="70969" y="111002"/>
                  <a:pt x="73063" y="111002"/>
                </a:cubicBezTo>
                <a:close/>
                <a:moveTo>
                  <a:pt x="174725" y="65203"/>
                </a:moveTo>
                <a:lnTo>
                  <a:pt x="174725" y="65203"/>
                </a:lnTo>
                <a:cubicBezTo>
                  <a:pt x="171948" y="71803"/>
                  <a:pt x="168943" y="78270"/>
                  <a:pt x="165576" y="84623"/>
                </a:cubicBezTo>
                <a:cubicBezTo>
                  <a:pt x="160441" y="94324"/>
                  <a:pt x="154925" y="103872"/>
                  <a:pt x="150873" y="114106"/>
                </a:cubicBezTo>
                <a:cubicBezTo>
                  <a:pt x="150778" y="114315"/>
                  <a:pt x="150683" y="114543"/>
                  <a:pt x="150607" y="114771"/>
                </a:cubicBezTo>
                <a:cubicBezTo>
                  <a:pt x="155419" y="98166"/>
                  <a:pt x="164987" y="83178"/>
                  <a:pt x="173223" y="68018"/>
                </a:cubicBezTo>
                <a:cubicBezTo>
                  <a:pt x="173736" y="67086"/>
                  <a:pt x="174231" y="66135"/>
                  <a:pt x="174725" y="65203"/>
                </a:cubicBezTo>
                <a:close/>
                <a:moveTo>
                  <a:pt x="222125" y="108913"/>
                </a:moveTo>
                <a:cubicBezTo>
                  <a:pt x="222392" y="109331"/>
                  <a:pt x="222696" y="109731"/>
                  <a:pt x="223019" y="110111"/>
                </a:cubicBezTo>
                <a:lnTo>
                  <a:pt x="223076" y="110187"/>
                </a:lnTo>
                <a:cubicBezTo>
                  <a:pt x="222190" y="111997"/>
                  <a:pt x="220912" y="113490"/>
                  <a:pt x="219444" y="114812"/>
                </a:cubicBezTo>
                <a:lnTo>
                  <a:pt x="219444" y="114812"/>
                </a:lnTo>
                <a:cubicBezTo>
                  <a:pt x="220717" y="113038"/>
                  <a:pt x="221636" y="111041"/>
                  <a:pt x="222125" y="108913"/>
                </a:cubicBezTo>
                <a:close/>
                <a:moveTo>
                  <a:pt x="34808" y="106973"/>
                </a:moveTo>
                <a:lnTo>
                  <a:pt x="34808" y="106973"/>
                </a:lnTo>
                <a:cubicBezTo>
                  <a:pt x="30947" y="108399"/>
                  <a:pt x="27124" y="110016"/>
                  <a:pt x="23320" y="111348"/>
                </a:cubicBezTo>
                <a:cubicBezTo>
                  <a:pt x="17374" y="113427"/>
                  <a:pt x="11272" y="114894"/>
                  <a:pt x="5146" y="114894"/>
                </a:cubicBezTo>
                <a:cubicBezTo>
                  <a:pt x="4882" y="114894"/>
                  <a:pt x="4619" y="114891"/>
                  <a:pt x="4356" y="114885"/>
                </a:cubicBezTo>
                <a:cubicBezTo>
                  <a:pt x="14798" y="113991"/>
                  <a:pt x="24917" y="110530"/>
                  <a:pt x="34808" y="106973"/>
                </a:cubicBezTo>
                <a:close/>
                <a:moveTo>
                  <a:pt x="224256" y="111386"/>
                </a:moveTo>
                <a:cubicBezTo>
                  <a:pt x="224503" y="111595"/>
                  <a:pt x="224769" y="111804"/>
                  <a:pt x="225036" y="112013"/>
                </a:cubicBezTo>
                <a:cubicBezTo>
                  <a:pt x="223381" y="112926"/>
                  <a:pt x="221745" y="113896"/>
                  <a:pt x="220128" y="114923"/>
                </a:cubicBezTo>
                <a:lnTo>
                  <a:pt x="220109" y="114923"/>
                </a:lnTo>
                <a:cubicBezTo>
                  <a:pt x="220432" y="114657"/>
                  <a:pt x="220718" y="114391"/>
                  <a:pt x="221003" y="114106"/>
                </a:cubicBezTo>
                <a:lnTo>
                  <a:pt x="221022" y="114106"/>
                </a:lnTo>
                <a:cubicBezTo>
                  <a:pt x="222258" y="113402"/>
                  <a:pt x="223362" y="112489"/>
                  <a:pt x="224256" y="111386"/>
                </a:cubicBezTo>
                <a:close/>
                <a:moveTo>
                  <a:pt x="219139" y="94590"/>
                </a:moveTo>
                <a:lnTo>
                  <a:pt x="219139" y="94780"/>
                </a:lnTo>
                <a:cubicBezTo>
                  <a:pt x="219101" y="95484"/>
                  <a:pt x="219101" y="96169"/>
                  <a:pt x="219139" y="96854"/>
                </a:cubicBezTo>
                <a:lnTo>
                  <a:pt x="219120" y="96854"/>
                </a:lnTo>
                <a:cubicBezTo>
                  <a:pt x="218968" y="103245"/>
                  <a:pt x="217256" y="109503"/>
                  <a:pt x="214099" y="115076"/>
                </a:cubicBezTo>
                <a:cubicBezTo>
                  <a:pt x="217066" y="108894"/>
                  <a:pt x="218378" y="101761"/>
                  <a:pt x="218987" y="94876"/>
                </a:cubicBezTo>
                <a:cubicBezTo>
                  <a:pt x="219044" y="94780"/>
                  <a:pt x="219082" y="94685"/>
                  <a:pt x="219139" y="94590"/>
                </a:cubicBezTo>
                <a:close/>
                <a:moveTo>
                  <a:pt x="111431" y="87972"/>
                </a:moveTo>
                <a:cubicBezTo>
                  <a:pt x="113086" y="87972"/>
                  <a:pt x="114724" y="88300"/>
                  <a:pt x="116255" y="88922"/>
                </a:cubicBezTo>
                <a:cubicBezTo>
                  <a:pt x="115051" y="88556"/>
                  <a:pt x="113796" y="88378"/>
                  <a:pt x="112536" y="88378"/>
                </a:cubicBezTo>
                <a:cubicBezTo>
                  <a:pt x="108105" y="88378"/>
                  <a:pt x="103611" y="90579"/>
                  <a:pt x="101020" y="94533"/>
                </a:cubicBezTo>
                <a:cubicBezTo>
                  <a:pt x="98585" y="98280"/>
                  <a:pt x="98528" y="102617"/>
                  <a:pt x="100677" y="106497"/>
                </a:cubicBezTo>
                <a:cubicBezTo>
                  <a:pt x="102693" y="110149"/>
                  <a:pt x="105851" y="113649"/>
                  <a:pt x="109712" y="115361"/>
                </a:cubicBezTo>
                <a:cubicBezTo>
                  <a:pt x="109883" y="115437"/>
                  <a:pt x="110055" y="115513"/>
                  <a:pt x="110226" y="115570"/>
                </a:cubicBezTo>
                <a:cubicBezTo>
                  <a:pt x="107810" y="115190"/>
                  <a:pt x="105547" y="114163"/>
                  <a:pt x="103645" y="112641"/>
                </a:cubicBezTo>
                <a:cubicBezTo>
                  <a:pt x="99422" y="109217"/>
                  <a:pt x="97292" y="103302"/>
                  <a:pt x="98718" y="98014"/>
                </a:cubicBezTo>
                <a:cubicBezTo>
                  <a:pt x="100145" y="92745"/>
                  <a:pt x="104976" y="88447"/>
                  <a:pt x="110473" y="88009"/>
                </a:cubicBezTo>
                <a:cubicBezTo>
                  <a:pt x="110793" y="87985"/>
                  <a:pt x="111112" y="87972"/>
                  <a:pt x="111431" y="87972"/>
                </a:cubicBezTo>
                <a:close/>
                <a:moveTo>
                  <a:pt x="64747" y="114372"/>
                </a:moveTo>
                <a:cubicBezTo>
                  <a:pt x="63796" y="114657"/>
                  <a:pt x="62883" y="115076"/>
                  <a:pt x="62065" y="115627"/>
                </a:cubicBezTo>
                <a:cubicBezTo>
                  <a:pt x="62426" y="115304"/>
                  <a:pt x="62807" y="114981"/>
                  <a:pt x="63187" y="114657"/>
                </a:cubicBezTo>
                <a:cubicBezTo>
                  <a:pt x="63701" y="114543"/>
                  <a:pt x="64233" y="114448"/>
                  <a:pt x="64747" y="114372"/>
                </a:cubicBezTo>
                <a:close/>
                <a:moveTo>
                  <a:pt x="196250" y="83258"/>
                </a:moveTo>
                <a:cubicBezTo>
                  <a:pt x="197592" y="83258"/>
                  <a:pt x="199104" y="84055"/>
                  <a:pt x="199833" y="85194"/>
                </a:cubicBezTo>
                <a:cubicBezTo>
                  <a:pt x="200974" y="86963"/>
                  <a:pt x="200993" y="89322"/>
                  <a:pt x="200784" y="91338"/>
                </a:cubicBezTo>
                <a:cubicBezTo>
                  <a:pt x="200385" y="95389"/>
                  <a:pt x="198825" y="99250"/>
                  <a:pt x="197265" y="102959"/>
                </a:cubicBezTo>
                <a:cubicBezTo>
                  <a:pt x="195534" y="107106"/>
                  <a:pt x="193670" y="111424"/>
                  <a:pt x="192947" y="115856"/>
                </a:cubicBezTo>
                <a:cubicBezTo>
                  <a:pt x="192985" y="112375"/>
                  <a:pt x="193442" y="108970"/>
                  <a:pt x="194697" y="105584"/>
                </a:cubicBezTo>
                <a:cubicBezTo>
                  <a:pt x="196048" y="101894"/>
                  <a:pt x="198064" y="98471"/>
                  <a:pt x="199205" y="94685"/>
                </a:cubicBezTo>
                <a:cubicBezTo>
                  <a:pt x="200042" y="91946"/>
                  <a:pt x="200841" y="88199"/>
                  <a:pt x="198977" y="85670"/>
                </a:cubicBezTo>
                <a:cubicBezTo>
                  <a:pt x="198241" y="84671"/>
                  <a:pt x="197043" y="84081"/>
                  <a:pt x="195870" y="84081"/>
                </a:cubicBezTo>
                <a:cubicBezTo>
                  <a:pt x="195345" y="84081"/>
                  <a:pt x="194826" y="84199"/>
                  <a:pt x="194355" y="84452"/>
                </a:cubicBezTo>
                <a:lnTo>
                  <a:pt x="194146" y="84452"/>
                </a:lnTo>
                <a:cubicBezTo>
                  <a:pt x="194127" y="84452"/>
                  <a:pt x="194108" y="84452"/>
                  <a:pt x="194070" y="84471"/>
                </a:cubicBezTo>
                <a:cubicBezTo>
                  <a:pt x="194528" y="83616"/>
                  <a:pt x="195350" y="83258"/>
                  <a:pt x="196250" y="83258"/>
                </a:cubicBezTo>
                <a:close/>
                <a:moveTo>
                  <a:pt x="241698" y="110777"/>
                </a:moveTo>
                <a:lnTo>
                  <a:pt x="241698" y="110777"/>
                </a:lnTo>
                <a:cubicBezTo>
                  <a:pt x="241527" y="110986"/>
                  <a:pt x="241355" y="111195"/>
                  <a:pt x="241165" y="111405"/>
                </a:cubicBezTo>
                <a:cubicBezTo>
                  <a:pt x="238769" y="113193"/>
                  <a:pt x="236201" y="114714"/>
                  <a:pt x="233481" y="115970"/>
                </a:cubicBezTo>
                <a:cubicBezTo>
                  <a:pt x="234299" y="115266"/>
                  <a:pt x="235021" y="114486"/>
                  <a:pt x="235649" y="113611"/>
                </a:cubicBezTo>
                <a:cubicBezTo>
                  <a:pt x="236144" y="113459"/>
                  <a:pt x="236638" y="113269"/>
                  <a:pt x="237133" y="113059"/>
                </a:cubicBezTo>
                <a:cubicBezTo>
                  <a:pt x="238788" y="112584"/>
                  <a:pt x="240328" y="111804"/>
                  <a:pt x="241698" y="110777"/>
                </a:cubicBezTo>
                <a:close/>
                <a:moveTo>
                  <a:pt x="109790" y="81927"/>
                </a:moveTo>
                <a:cubicBezTo>
                  <a:pt x="117813" y="81927"/>
                  <a:pt x="124933" y="88759"/>
                  <a:pt x="127763" y="95960"/>
                </a:cubicBezTo>
                <a:cubicBezTo>
                  <a:pt x="130388" y="102617"/>
                  <a:pt x="129703" y="109693"/>
                  <a:pt x="127459" y="116255"/>
                </a:cubicBezTo>
                <a:cubicBezTo>
                  <a:pt x="127459" y="116198"/>
                  <a:pt x="127459" y="116122"/>
                  <a:pt x="127478" y="116046"/>
                </a:cubicBezTo>
                <a:cubicBezTo>
                  <a:pt x="127915" y="114182"/>
                  <a:pt x="128200" y="112280"/>
                  <a:pt x="128353" y="110359"/>
                </a:cubicBezTo>
                <a:cubicBezTo>
                  <a:pt x="128904" y="103644"/>
                  <a:pt x="127820" y="96359"/>
                  <a:pt x="123940" y="90691"/>
                </a:cubicBezTo>
                <a:cubicBezTo>
                  <a:pt x="120768" y="86032"/>
                  <a:pt x="115453" y="82471"/>
                  <a:pt x="109696" y="82471"/>
                </a:cubicBezTo>
                <a:cubicBezTo>
                  <a:pt x="109342" y="82471"/>
                  <a:pt x="108985" y="82485"/>
                  <a:pt x="108628" y="82512"/>
                </a:cubicBezTo>
                <a:cubicBezTo>
                  <a:pt x="103283" y="82931"/>
                  <a:pt x="97995" y="87248"/>
                  <a:pt x="97501" y="92707"/>
                </a:cubicBezTo>
                <a:cubicBezTo>
                  <a:pt x="97215" y="93240"/>
                  <a:pt x="96949" y="93791"/>
                  <a:pt x="96740" y="94381"/>
                </a:cubicBezTo>
                <a:cubicBezTo>
                  <a:pt x="97577" y="88789"/>
                  <a:pt x="100468" y="83748"/>
                  <a:pt x="106479" y="82322"/>
                </a:cubicBezTo>
                <a:cubicBezTo>
                  <a:pt x="107594" y="82053"/>
                  <a:pt x="108700" y="81927"/>
                  <a:pt x="109790" y="81927"/>
                </a:cubicBezTo>
                <a:close/>
                <a:moveTo>
                  <a:pt x="115110" y="74485"/>
                </a:moveTo>
                <a:cubicBezTo>
                  <a:pt x="115664" y="74485"/>
                  <a:pt x="116217" y="74511"/>
                  <a:pt x="116769" y="74561"/>
                </a:cubicBezTo>
                <a:cubicBezTo>
                  <a:pt x="117435" y="74714"/>
                  <a:pt x="118100" y="74847"/>
                  <a:pt x="118785" y="74942"/>
                </a:cubicBezTo>
                <a:cubicBezTo>
                  <a:pt x="120021" y="75246"/>
                  <a:pt x="121258" y="75665"/>
                  <a:pt x="122456" y="76140"/>
                </a:cubicBezTo>
                <a:cubicBezTo>
                  <a:pt x="127173" y="78385"/>
                  <a:pt x="130597" y="82645"/>
                  <a:pt x="132803" y="87477"/>
                </a:cubicBezTo>
                <a:cubicBezTo>
                  <a:pt x="133755" y="90044"/>
                  <a:pt x="134553" y="92669"/>
                  <a:pt x="135181" y="95332"/>
                </a:cubicBezTo>
                <a:cubicBezTo>
                  <a:pt x="135485" y="96549"/>
                  <a:pt x="135733" y="97786"/>
                  <a:pt x="135923" y="99041"/>
                </a:cubicBezTo>
                <a:cubicBezTo>
                  <a:pt x="136570" y="104842"/>
                  <a:pt x="136018" y="110739"/>
                  <a:pt x="134344" y="116331"/>
                </a:cubicBezTo>
                <a:cubicBezTo>
                  <a:pt x="135828" y="108913"/>
                  <a:pt x="135542" y="101248"/>
                  <a:pt x="133488" y="93963"/>
                </a:cubicBezTo>
                <a:lnTo>
                  <a:pt x="133488" y="93982"/>
                </a:lnTo>
                <a:cubicBezTo>
                  <a:pt x="130939" y="85061"/>
                  <a:pt x="124796" y="76349"/>
                  <a:pt x="115019" y="74961"/>
                </a:cubicBezTo>
                <a:cubicBezTo>
                  <a:pt x="114167" y="74839"/>
                  <a:pt x="113315" y="74778"/>
                  <a:pt x="112453" y="74778"/>
                </a:cubicBezTo>
                <a:cubicBezTo>
                  <a:pt x="112237" y="74778"/>
                  <a:pt x="112021" y="74782"/>
                  <a:pt x="111804" y="74790"/>
                </a:cubicBezTo>
                <a:cubicBezTo>
                  <a:pt x="112895" y="74587"/>
                  <a:pt x="114002" y="74485"/>
                  <a:pt x="115110" y="74485"/>
                </a:cubicBezTo>
                <a:close/>
                <a:moveTo>
                  <a:pt x="188668" y="112888"/>
                </a:moveTo>
                <a:cubicBezTo>
                  <a:pt x="189029" y="114049"/>
                  <a:pt x="189390" y="115190"/>
                  <a:pt x="189752" y="116350"/>
                </a:cubicBezTo>
                <a:cubicBezTo>
                  <a:pt x="189295" y="115894"/>
                  <a:pt x="188801" y="115494"/>
                  <a:pt x="188287" y="115133"/>
                </a:cubicBezTo>
                <a:lnTo>
                  <a:pt x="188287" y="115114"/>
                </a:lnTo>
                <a:cubicBezTo>
                  <a:pt x="188496" y="114391"/>
                  <a:pt x="188630" y="113649"/>
                  <a:pt x="188668" y="112888"/>
                </a:cubicBezTo>
                <a:close/>
                <a:moveTo>
                  <a:pt x="221250" y="109274"/>
                </a:moveTo>
                <a:cubicBezTo>
                  <a:pt x="220490" y="112108"/>
                  <a:pt x="218911" y="114638"/>
                  <a:pt x="216723" y="116597"/>
                </a:cubicBezTo>
                <a:cubicBezTo>
                  <a:pt x="218511" y="114334"/>
                  <a:pt x="220033" y="111880"/>
                  <a:pt x="221250" y="109274"/>
                </a:cubicBezTo>
                <a:close/>
                <a:moveTo>
                  <a:pt x="69226" y="114375"/>
                </a:moveTo>
                <a:cubicBezTo>
                  <a:pt x="71772" y="114375"/>
                  <a:pt x="74385" y="114827"/>
                  <a:pt x="76844" y="115323"/>
                </a:cubicBezTo>
                <a:cubicBezTo>
                  <a:pt x="74870" y="115002"/>
                  <a:pt x="72821" y="114807"/>
                  <a:pt x="70777" y="114807"/>
                </a:cubicBezTo>
                <a:cubicBezTo>
                  <a:pt x="67485" y="114807"/>
                  <a:pt x="64208" y="115314"/>
                  <a:pt x="61285" y="116616"/>
                </a:cubicBezTo>
                <a:cubicBezTo>
                  <a:pt x="63648" y="114934"/>
                  <a:pt x="66396" y="114375"/>
                  <a:pt x="69226" y="114375"/>
                </a:cubicBezTo>
                <a:close/>
                <a:moveTo>
                  <a:pt x="110226" y="85841"/>
                </a:moveTo>
                <a:cubicBezTo>
                  <a:pt x="114848" y="85860"/>
                  <a:pt x="119166" y="88161"/>
                  <a:pt x="121733" y="92022"/>
                </a:cubicBezTo>
                <a:cubicBezTo>
                  <a:pt x="119110" y="89028"/>
                  <a:pt x="115331" y="87457"/>
                  <a:pt x="111511" y="87457"/>
                </a:cubicBezTo>
                <a:cubicBezTo>
                  <a:pt x="108076" y="87457"/>
                  <a:pt x="104607" y="88728"/>
                  <a:pt x="101914" y="91376"/>
                </a:cubicBezTo>
                <a:lnTo>
                  <a:pt x="101914" y="91395"/>
                </a:lnTo>
                <a:cubicBezTo>
                  <a:pt x="95199" y="98014"/>
                  <a:pt x="96968" y="109560"/>
                  <a:pt x="105052" y="114277"/>
                </a:cubicBezTo>
                <a:cubicBezTo>
                  <a:pt x="107395" y="115618"/>
                  <a:pt x="110041" y="116321"/>
                  <a:pt x="112736" y="116321"/>
                </a:cubicBezTo>
                <a:cubicBezTo>
                  <a:pt x="112907" y="116321"/>
                  <a:pt x="113079" y="116318"/>
                  <a:pt x="113250" y="116312"/>
                </a:cubicBezTo>
                <a:cubicBezTo>
                  <a:pt x="113672" y="116363"/>
                  <a:pt x="114095" y="116389"/>
                  <a:pt x="114517" y="116389"/>
                </a:cubicBezTo>
                <a:cubicBezTo>
                  <a:pt x="115977" y="116389"/>
                  <a:pt x="117423" y="116084"/>
                  <a:pt x="118766" y="115494"/>
                </a:cubicBezTo>
                <a:lnTo>
                  <a:pt x="118861" y="115475"/>
                </a:lnTo>
                <a:lnTo>
                  <a:pt x="118861" y="115475"/>
                </a:lnTo>
                <a:cubicBezTo>
                  <a:pt x="118842" y="115494"/>
                  <a:pt x="118842" y="115513"/>
                  <a:pt x="118842" y="115551"/>
                </a:cubicBezTo>
                <a:cubicBezTo>
                  <a:pt x="116728" y="116305"/>
                  <a:pt x="114534" y="116734"/>
                  <a:pt x="112350" y="116734"/>
                </a:cubicBezTo>
                <a:cubicBezTo>
                  <a:pt x="110015" y="116734"/>
                  <a:pt x="107691" y="116243"/>
                  <a:pt x="105490" y="115133"/>
                </a:cubicBezTo>
                <a:cubicBezTo>
                  <a:pt x="101267" y="112983"/>
                  <a:pt x="98414" y="109122"/>
                  <a:pt x="97273" y="104576"/>
                </a:cubicBezTo>
                <a:cubicBezTo>
                  <a:pt x="96645" y="101989"/>
                  <a:pt x="96398" y="99326"/>
                  <a:pt x="96531" y="96683"/>
                </a:cubicBezTo>
                <a:cubicBezTo>
                  <a:pt x="96816" y="95846"/>
                  <a:pt x="97158" y="95009"/>
                  <a:pt x="97558" y="94210"/>
                </a:cubicBezTo>
                <a:cubicBezTo>
                  <a:pt x="97596" y="94210"/>
                  <a:pt x="97634" y="94191"/>
                  <a:pt x="97634" y="94153"/>
                </a:cubicBezTo>
                <a:lnTo>
                  <a:pt x="97634" y="94058"/>
                </a:lnTo>
                <a:cubicBezTo>
                  <a:pt x="100069" y="89264"/>
                  <a:pt x="104329" y="85841"/>
                  <a:pt x="110226" y="85841"/>
                </a:cubicBezTo>
                <a:close/>
                <a:moveTo>
                  <a:pt x="60068" y="105851"/>
                </a:moveTo>
                <a:lnTo>
                  <a:pt x="60068" y="105851"/>
                </a:lnTo>
                <a:cubicBezTo>
                  <a:pt x="56834" y="107334"/>
                  <a:pt x="53772" y="109198"/>
                  <a:pt x="50957" y="111386"/>
                </a:cubicBezTo>
                <a:cubicBezTo>
                  <a:pt x="48731" y="113117"/>
                  <a:pt x="46658" y="115019"/>
                  <a:pt x="44718" y="117092"/>
                </a:cubicBezTo>
                <a:lnTo>
                  <a:pt x="44718" y="117092"/>
                </a:lnTo>
                <a:cubicBezTo>
                  <a:pt x="49036" y="112375"/>
                  <a:pt x="54000" y="108380"/>
                  <a:pt x="60068" y="105851"/>
                </a:cubicBezTo>
                <a:close/>
                <a:moveTo>
                  <a:pt x="72149" y="113720"/>
                </a:moveTo>
                <a:cubicBezTo>
                  <a:pt x="77586" y="113720"/>
                  <a:pt x="82960" y="114883"/>
                  <a:pt x="87895" y="117149"/>
                </a:cubicBezTo>
                <a:cubicBezTo>
                  <a:pt x="83920" y="115894"/>
                  <a:pt x="79849" y="114943"/>
                  <a:pt x="75741" y="114296"/>
                </a:cubicBezTo>
                <a:lnTo>
                  <a:pt x="75741" y="114315"/>
                </a:lnTo>
                <a:cubicBezTo>
                  <a:pt x="74105" y="114030"/>
                  <a:pt x="72450" y="113839"/>
                  <a:pt x="70796" y="113744"/>
                </a:cubicBezTo>
                <a:cubicBezTo>
                  <a:pt x="71247" y="113728"/>
                  <a:pt x="71698" y="113720"/>
                  <a:pt x="72149" y="113720"/>
                </a:cubicBezTo>
                <a:close/>
                <a:moveTo>
                  <a:pt x="110972" y="78862"/>
                </a:moveTo>
                <a:cubicBezTo>
                  <a:pt x="116925" y="78862"/>
                  <a:pt x="122680" y="82080"/>
                  <a:pt x="126070" y="86982"/>
                </a:cubicBezTo>
                <a:cubicBezTo>
                  <a:pt x="129950" y="92593"/>
                  <a:pt x="131016" y="99593"/>
                  <a:pt x="130445" y="106307"/>
                </a:cubicBezTo>
                <a:cubicBezTo>
                  <a:pt x="130616" y="102123"/>
                  <a:pt x="129931" y="97957"/>
                  <a:pt x="128048" y="94001"/>
                </a:cubicBezTo>
                <a:cubicBezTo>
                  <a:pt x="124782" y="87063"/>
                  <a:pt x="117602" y="80943"/>
                  <a:pt x="109756" y="80943"/>
                </a:cubicBezTo>
                <a:cubicBezTo>
                  <a:pt x="108418" y="80943"/>
                  <a:pt x="107060" y="81121"/>
                  <a:pt x="105699" y="81504"/>
                </a:cubicBezTo>
                <a:cubicBezTo>
                  <a:pt x="96302" y="84167"/>
                  <a:pt x="94400" y="95237"/>
                  <a:pt x="96207" y="103644"/>
                </a:cubicBezTo>
                <a:cubicBezTo>
                  <a:pt x="97273" y="108590"/>
                  <a:pt x="100145" y="113021"/>
                  <a:pt x="104653" y="115475"/>
                </a:cubicBezTo>
                <a:cubicBezTo>
                  <a:pt x="106984" y="116741"/>
                  <a:pt x="109571" y="117387"/>
                  <a:pt x="112174" y="117387"/>
                </a:cubicBezTo>
                <a:cubicBezTo>
                  <a:pt x="113522" y="117387"/>
                  <a:pt x="114875" y="117214"/>
                  <a:pt x="116198" y="116864"/>
                </a:cubicBezTo>
                <a:lnTo>
                  <a:pt x="116198" y="116864"/>
                </a:lnTo>
                <a:cubicBezTo>
                  <a:pt x="114611" y="117368"/>
                  <a:pt x="112992" y="117623"/>
                  <a:pt x="111388" y="117623"/>
                </a:cubicBezTo>
                <a:cubicBezTo>
                  <a:pt x="107608" y="117623"/>
                  <a:pt x="103910" y="116210"/>
                  <a:pt x="100906" y="113326"/>
                </a:cubicBezTo>
                <a:lnTo>
                  <a:pt x="100906" y="113345"/>
                </a:lnTo>
                <a:cubicBezTo>
                  <a:pt x="95485" y="108152"/>
                  <a:pt x="94077" y="100201"/>
                  <a:pt x="95485" y="93069"/>
                </a:cubicBezTo>
                <a:cubicBezTo>
                  <a:pt x="96854" y="86164"/>
                  <a:pt x="101096" y="80230"/>
                  <a:pt x="108381" y="79069"/>
                </a:cubicBezTo>
                <a:cubicBezTo>
                  <a:pt x="109244" y="78930"/>
                  <a:pt x="110110" y="78862"/>
                  <a:pt x="110972" y="78862"/>
                </a:cubicBezTo>
                <a:close/>
                <a:moveTo>
                  <a:pt x="218549" y="95655"/>
                </a:moveTo>
                <a:cubicBezTo>
                  <a:pt x="217751" y="103321"/>
                  <a:pt x="215982" y="111424"/>
                  <a:pt x="211930" y="117948"/>
                </a:cubicBezTo>
                <a:cubicBezTo>
                  <a:pt x="214821" y="112185"/>
                  <a:pt x="215925" y="105299"/>
                  <a:pt x="216419" y="98984"/>
                </a:cubicBezTo>
                <a:cubicBezTo>
                  <a:pt x="217199" y="97919"/>
                  <a:pt x="217922" y="96797"/>
                  <a:pt x="218549" y="95655"/>
                </a:cubicBezTo>
                <a:close/>
                <a:moveTo>
                  <a:pt x="111386" y="73915"/>
                </a:moveTo>
                <a:cubicBezTo>
                  <a:pt x="106612" y="74904"/>
                  <a:pt x="102142" y="77662"/>
                  <a:pt x="98775" y="81238"/>
                </a:cubicBezTo>
                <a:cubicBezTo>
                  <a:pt x="96702" y="82950"/>
                  <a:pt x="95085" y="85137"/>
                  <a:pt x="94286" y="87724"/>
                </a:cubicBezTo>
                <a:cubicBezTo>
                  <a:pt x="90634" y="95142"/>
                  <a:pt x="90501" y="104082"/>
                  <a:pt x="95389" y="111081"/>
                </a:cubicBezTo>
                <a:cubicBezTo>
                  <a:pt x="97900" y="114657"/>
                  <a:pt x="101590" y="117244"/>
                  <a:pt x="105813" y="118404"/>
                </a:cubicBezTo>
                <a:cubicBezTo>
                  <a:pt x="100734" y="117339"/>
                  <a:pt x="96074" y="114296"/>
                  <a:pt x="93297" y="109750"/>
                </a:cubicBezTo>
                <a:cubicBezTo>
                  <a:pt x="87914" y="100924"/>
                  <a:pt x="89645" y="89436"/>
                  <a:pt x="96626" y="82056"/>
                </a:cubicBezTo>
                <a:cubicBezTo>
                  <a:pt x="100487" y="77966"/>
                  <a:pt x="105566" y="75265"/>
                  <a:pt x="111006" y="73934"/>
                </a:cubicBezTo>
                <a:cubicBezTo>
                  <a:pt x="111025" y="73934"/>
                  <a:pt x="111044" y="73915"/>
                  <a:pt x="111063" y="73915"/>
                </a:cubicBezTo>
                <a:close/>
                <a:moveTo>
                  <a:pt x="110297" y="77793"/>
                </a:moveTo>
                <a:cubicBezTo>
                  <a:pt x="112982" y="77793"/>
                  <a:pt x="115664" y="78407"/>
                  <a:pt x="118176" y="79602"/>
                </a:cubicBezTo>
                <a:cubicBezTo>
                  <a:pt x="125347" y="83007"/>
                  <a:pt x="129456" y="89664"/>
                  <a:pt x="131282" y="97025"/>
                </a:cubicBezTo>
                <a:cubicBezTo>
                  <a:pt x="131339" y="97900"/>
                  <a:pt x="131415" y="98756"/>
                  <a:pt x="131472" y="99612"/>
                </a:cubicBezTo>
                <a:cubicBezTo>
                  <a:pt x="131434" y="100277"/>
                  <a:pt x="131377" y="100924"/>
                  <a:pt x="131320" y="101571"/>
                </a:cubicBezTo>
                <a:cubicBezTo>
                  <a:pt x="131111" y="96683"/>
                  <a:pt x="129817" y="91889"/>
                  <a:pt x="126945" y="87705"/>
                </a:cubicBezTo>
                <a:cubicBezTo>
                  <a:pt x="123231" y="82296"/>
                  <a:pt x="117620" y="78272"/>
                  <a:pt x="110971" y="78272"/>
                </a:cubicBezTo>
                <a:cubicBezTo>
                  <a:pt x="110605" y="78272"/>
                  <a:pt x="110236" y="78284"/>
                  <a:pt x="109864" y="78309"/>
                </a:cubicBezTo>
                <a:cubicBezTo>
                  <a:pt x="93449" y="79374"/>
                  <a:pt x="89931" y="102199"/>
                  <a:pt x="99460" y="112869"/>
                </a:cubicBezTo>
                <a:cubicBezTo>
                  <a:pt x="102199" y="115913"/>
                  <a:pt x="105927" y="117891"/>
                  <a:pt x="109997" y="118461"/>
                </a:cubicBezTo>
                <a:cubicBezTo>
                  <a:pt x="104957" y="118347"/>
                  <a:pt x="100202" y="116046"/>
                  <a:pt x="96987" y="112165"/>
                </a:cubicBezTo>
                <a:cubicBezTo>
                  <a:pt x="90920" y="104823"/>
                  <a:pt x="91186" y="94419"/>
                  <a:pt x="95884" y="86468"/>
                </a:cubicBezTo>
                <a:cubicBezTo>
                  <a:pt x="97120" y="84376"/>
                  <a:pt x="98661" y="82474"/>
                  <a:pt x="100430" y="80800"/>
                </a:cubicBezTo>
                <a:cubicBezTo>
                  <a:pt x="101381" y="80173"/>
                  <a:pt x="102389" y="79621"/>
                  <a:pt x="103454" y="79183"/>
                </a:cubicBezTo>
                <a:cubicBezTo>
                  <a:pt x="105665" y="78250"/>
                  <a:pt x="107982" y="77793"/>
                  <a:pt x="110297" y="77793"/>
                </a:cubicBezTo>
                <a:close/>
                <a:moveTo>
                  <a:pt x="226139" y="112698"/>
                </a:moveTo>
                <a:cubicBezTo>
                  <a:pt x="226443" y="112869"/>
                  <a:pt x="226747" y="113021"/>
                  <a:pt x="227052" y="113155"/>
                </a:cubicBezTo>
                <a:cubicBezTo>
                  <a:pt x="223951" y="115722"/>
                  <a:pt x="220261" y="117092"/>
                  <a:pt x="216571" y="118671"/>
                </a:cubicBezTo>
                <a:cubicBezTo>
                  <a:pt x="219653" y="116521"/>
                  <a:pt x="222848" y="114524"/>
                  <a:pt x="226139" y="112698"/>
                </a:cubicBezTo>
                <a:close/>
                <a:moveTo>
                  <a:pt x="234375" y="113953"/>
                </a:moveTo>
                <a:cubicBezTo>
                  <a:pt x="232168" y="116369"/>
                  <a:pt x="229201" y="117796"/>
                  <a:pt x="226082" y="118747"/>
                </a:cubicBezTo>
                <a:cubicBezTo>
                  <a:pt x="228516" y="117739"/>
                  <a:pt x="230742" y="116369"/>
                  <a:pt x="232492" y="114182"/>
                </a:cubicBezTo>
                <a:cubicBezTo>
                  <a:pt x="233119" y="114144"/>
                  <a:pt x="233747" y="114068"/>
                  <a:pt x="234375" y="113953"/>
                </a:cubicBezTo>
                <a:close/>
                <a:moveTo>
                  <a:pt x="219691" y="102465"/>
                </a:moveTo>
                <a:cubicBezTo>
                  <a:pt x="219843" y="103036"/>
                  <a:pt x="220014" y="103606"/>
                  <a:pt x="220223" y="104177"/>
                </a:cubicBezTo>
                <a:cubicBezTo>
                  <a:pt x="219329" y="109617"/>
                  <a:pt x="216933" y="114676"/>
                  <a:pt x="213281" y="118804"/>
                </a:cubicBezTo>
                <a:cubicBezTo>
                  <a:pt x="213680" y="118233"/>
                  <a:pt x="214060" y="117662"/>
                  <a:pt x="214422" y="117092"/>
                </a:cubicBezTo>
                <a:lnTo>
                  <a:pt x="214403" y="117092"/>
                </a:lnTo>
                <a:cubicBezTo>
                  <a:pt x="217180" y="112641"/>
                  <a:pt x="218987" y="107658"/>
                  <a:pt x="219691" y="102465"/>
                </a:cubicBezTo>
                <a:close/>
                <a:moveTo>
                  <a:pt x="228155" y="113592"/>
                </a:moveTo>
                <a:lnTo>
                  <a:pt x="228155" y="113611"/>
                </a:lnTo>
                <a:cubicBezTo>
                  <a:pt x="229220" y="113953"/>
                  <a:pt x="230361" y="114163"/>
                  <a:pt x="231503" y="114201"/>
                </a:cubicBezTo>
                <a:cubicBezTo>
                  <a:pt x="229125" y="116959"/>
                  <a:pt x="225853" y="118233"/>
                  <a:pt x="222411" y="119241"/>
                </a:cubicBezTo>
                <a:cubicBezTo>
                  <a:pt x="224845" y="118062"/>
                  <a:pt x="226919" y="116407"/>
                  <a:pt x="228155" y="113592"/>
                </a:cubicBezTo>
                <a:close/>
                <a:moveTo>
                  <a:pt x="176894" y="58546"/>
                </a:moveTo>
                <a:cubicBezTo>
                  <a:pt x="176742" y="59021"/>
                  <a:pt x="176627" y="59535"/>
                  <a:pt x="176532" y="60030"/>
                </a:cubicBezTo>
                <a:cubicBezTo>
                  <a:pt x="173052" y="64918"/>
                  <a:pt x="170027" y="70282"/>
                  <a:pt x="166984" y="75398"/>
                </a:cubicBezTo>
                <a:cubicBezTo>
                  <a:pt x="163541" y="81181"/>
                  <a:pt x="160212" y="87058"/>
                  <a:pt x="157283" y="93126"/>
                </a:cubicBezTo>
                <a:cubicBezTo>
                  <a:pt x="153270" y="101476"/>
                  <a:pt x="149770" y="110244"/>
                  <a:pt x="147545" y="119298"/>
                </a:cubicBezTo>
                <a:cubicBezTo>
                  <a:pt x="147602" y="118100"/>
                  <a:pt x="147640" y="116902"/>
                  <a:pt x="147621" y="115703"/>
                </a:cubicBezTo>
                <a:cubicBezTo>
                  <a:pt x="147773" y="114866"/>
                  <a:pt x="147944" y="114030"/>
                  <a:pt x="148115" y="113193"/>
                </a:cubicBezTo>
                <a:cubicBezTo>
                  <a:pt x="154183" y="93373"/>
                  <a:pt x="166204" y="76140"/>
                  <a:pt x="176894" y="58546"/>
                </a:cubicBezTo>
                <a:close/>
                <a:moveTo>
                  <a:pt x="109940" y="73915"/>
                </a:moveTo>
                <a:cubicBezTo>
                  <a:pt x="100107" y="76197"/>
                  <a:pt x="91471" y="83977"/>
                  <a:pt x="89702" y="94153"/>
                </a:cubicBezTo>
                <a:cubicBezTo>
                  <a:pt x="87933" y="104329"/>
                  <a:pt x="92917" y="115038"/>
                  <a:pt x="102960" y="118537"/>
                </a:cubicBezTo>
                <a:cubicBezTo>
                  <a:pt x="105128" y="119299"/>
                  <a:pt x="107396" y="119686"/>
                  <a:pt x="109691" y="119686"/>
                </a:cubicBezTo>
                <a:cubicBezTo>
                  <a:pt x="110033" y="119686"/>
                  <a:pt x="110377" y="119677"/>
                  <a:pt x="110720" y="119660"/>
                </a:cubicBezTo>
                <a:lnTo>
                  <a:pt x="110720" y="119660"/>
                </a:lnTo>
                <a:cubicBezTo>
                  <a:pt x="109787" y="119799"/>
                  <a:pt x="108848" y="119867"/>
                  <a:pt x="107910" y="119867"/>
                </a:cubicBezTo>
                <a:cubicBezTo>
                  <a:pt x="101412" y="119867"/>
                  <a:pt x="94985" y="116587"/>
                  <a:pt x="91129" y="110853"/>
                </a:cubicBezTo>
                <a:cubicBezTo>
                  <a:pt x="84928" y="101590"/>
                  <a:pt x="86925" y="89074"/>
                  <a:pt x="94591" y="81276"/>
                </a:cubicBezTo>
                <a:cubicBezTo>
                  <a:pt x="97805" y="78023"/>
                  <a:pt x="101780" y="75627"/>
                  <a:pt x="106155" y="74276"/>
                </a:cubicBezTo>
                <a:cubicBezTo>
                  <a:pt x="107411" y="74067"/>
                  <a:pt x="108666" y="73953"/>
                  <a:pt x="109940" y="73915"/>
                </a:cubicBezTo>
                <a:close/>
                <a:moveTo>
                  <a:pt x="70130" y="115383"/>
                </a:moveTo>
                <a:cubicBezTo>
                  <a:pt x="74090" y="115383"/>
                  <a:pt x="78131" y="116289"/>
                  <a:pt x="82208" y="117472"/>
                </a:cubicBezTo>
                <a:cubicBezTo>
                  <a:pt x="81086" y="117225"/>
                  <a:pt x="79964" y="116997"/>
                  <a:pt x="78822" y="116788"/>
                </a:cubicBezTo>
                <a:cubicBezTo>
                  <a:pt x="76385" y="116352"/>
                  <a:pt x="73914" y="116094"/>
                  <a:pt x="71473" y="116094"/>
                </a:cubicBezTo>
                <a:cubicBezTo>
                  <a:pt x="66561" y="116094"/>
                  <a:pt x="61769" y="117137"/>
                  <a:pt x="57614" y="119869"/>
                </a:cubicBezTo>
                <a:cubicBezTo>
                  <a:pt x="58128" y="119355"/>
                  <a:pt x="58641" y="118861"/>
                  <a:pt x="59155" y="118347"/>
                </a:cubicBezTo>
                <a:cubicBezTo>
                  <a:pt x="62714" y="116193"/>
                  <a:pt x="66385" y="115383"/>
                  <a:pt x="70130" y="115383"/>
                </a:cubicBezTo>
                <a:close/>
                <a:moveTo>
                  <a:pt x="179024" y="119888"/>
                </a:moveTo>
                <a:lnTo>
                  <a:pt x="179157" y="119983"/>
                </a:lnTo>
                <a:lnTo>
                  <a:pt x="179157" y="120002"/>
                </a:lnTo>
                <a:cubicBezTo>
                  <a:pt x="179119" y="119964"/>
                  <a:pt x="179062" y="119926"/>
                  <a:pt x="179024" y="119888"/>
                </a:cubicBezTo>
                <a:close/>
                <a:moveTo>
                  <a:pt x="259825" y="116179"/>
                </a:moveTo>
                <a:cubicBezTo>
                  <a:pt x="260053" y="117567"/>
                  <a:pt x="260357" y="118937"/>
                  <a:pt x="260700" y="120287"/>
                </a:cubicBezTo>
                <a:lnTo>
                  <a:pt x="260681" y="120287"/>
                </a:lnTo>
                <a:cubicBezTo>
                  <a:pt x="260338" y="119032"/>
                  <a:pt x="260034" y="117758"/>
                  <a:pt x="259806" y="116483"/>
                </a:cubicBezTo>
                <a:lnTo>
                  <a:pt x="259825" y="116179"/>
                </a:lnTo>
                <a:close/>
                <a:moveTo>
                  <a:pt x="36634" y="119127"/>
                </a:moveTo>
                <a:lnTo>
                  <a:pt x="36634" y="119127"/>
                </a:lnTo>
                <a:cubicBezTo>
                  <a:pt x="36197" y="119469"/>
                  <a:pt x="35778" y="119831"/>
                  <a:pt x="35360" y="120173"/>
                </a:cubicBezTo>
                <a:cubicBezTo>
                  <a:pt x="35131" y="120249"/>
                  <a:pt x="34922" y="120325"/>
                  <a:pt x="34713" y="120420"/>
                </a:cubicBezTo>
                <a:cubicBezTo>
                  <a:pt x="35360" y="120002"/>
                  <a:pt x="35987" y="119565"/>
                  <a:pt x="36634" y="119127"/>
                </a:cubicBezTo>
                <a:close/>
                <a:moveTo>
                  <a:pt x="197047" y="82367"/>
                </a:moveTo>
                <a:cubicBezTo>
                  <a:pt x="197644" y="82367"/>
                  <a:pt x="198237" y="82492"/>
                  <a:pt x="198787" y="82740"/>
                </a:cubicBezTo>
                <a:cubicBezTo>
                  <a:pt x="200917" y="83748"/>
                  <a:pt x="201963" y="86126"/>
                  <a:pt x="202439" y="88294"/>
                </a:cubicBezTo>
                <a:cubicBezTo>
                  <a:pt x="203466" y="93069"/>
                  <a:pt x="202115" y="98014"/>
                  <a:pt x="200404" y="102465"/>
                </a:cubicBezTo>
                <a:cubicBezTo>
                  <a:pt x="198083" y="108475"/>
                  <a:pt x="194716" y="114429"/>
                  <a:pt x="193841" y="120801"/>
                </a:cubicBezTo>
                <a:cubicBezTo>
                  <a:pt x="192947" y="111538"/>
                  <a:pt x="199243" y="103131"/>
                  <a:pt x="201031" y="94229"/>
                </a:cubicBezTo>
                <a:lnTo>
                  <a:pt x="201031" y="94210"/>
                </a:lnTo>
                <a:cubicBezTo>
                  <a:pt x="201754" y="90729"/>
                  <a:pt x="202401" y="85765"/>
                  <a:pt x="199148" y="83292"/>
                </a:cubicBezTo>
                <a:cubicBezTo>
                  <a:pt x="198443" y="82753"/>
                  <a:pt x="197577" y="82465"/>
                  <a:pt x="196688" y="82465"/>
                </a:cubicBezTo>
                <a:cubicBezTo>
                  <a:pt x="196355" y="82465"/>
                  <a:pt x="196019" y="82505"/>
                  <a:pt x="195686" y="82588"/>
                </a:cubicBezTo>
                <a:cubicBezTo>
                  <a:pt x="196131" y="82440"/>
                  <a:pt x="196590" y="82367"/>
                  <a:pt x="197047" y="82367"/>
                </a:cubicBezTo>
                <a:close/>
                <a:moveTo>
                  <a:pt x="175600" y="65336"/>
                </a:moveTo>
                <a:cubicBezTo>
                  <a:pt x="170712" y="85460"/>
                  <a:pt x="155267" y="101381"/>
                  <a:pt x="149085" y="120934"/>
                </a:cubicBezTo>
                <a:lnTo>
                  <a:pt x="149104" y="120801"/>
                </a:lnTo>
                <a:cubicBezTo>
                  <a:pt x="151330" y="113934"/>
                  <a:pt x="154297" y="107334"/>
                  <a:pt x="157607" y="100886"/>
                </a:cubicBezTo>
                <a:cubicBezTo>
                  <a:pt x="162761" y="90843"/>
                  <a:pt x="168601" y="81181"/>
                  <a:pt x="173223" y="70871"/>
                </a:cubicBezTo>
                <a:cubicBezTo>
                  <a:pt x="174041" y="69045"/>
                  <a:pt x="174820" y="67200"/>
                  <a:pt x="175600" y="65336"/>
                </a:cubicBezTo>
                <a:close/>
                <a:moveTo>
                  <a:pt x="98984" y="118823"/>
                </a:moveTo>
                <a:cubicBezTo>
                  <a:pt x="99878" y="119241"/>
                  <a:pt x="100791" y="119603"/>
                  <a:pt x="101742" y="119888"/>
                </a:cubicBezTo>
                <a:cubicBezTo>
                  <a:pt x="103671" y="120477"/>
                  <a:pt x="105667" y="120769"/>
                  <a:pt x="107663" y="120769"/>
                </a:cubicBezTo>
                <a:cubicBezTo>
                  <a:pt x="109919" y="120769"/>
                  <a:pt x="112175" y="120396"/>
                  <a:pt x="114334" y="119660"/>
                </a:cubicBezTo>
                <a:lnTo>
                  <a:pt x="114334" y="119660"/>
                </a:lnTo>
                <a:cubicBezTo>
                  <a:pt x="113802" y="119945"/>
                  <a:pt x="113250" y="120211"/>
                  <a:pt x="112698" y="120440"/>
                </a:cubicBezTo>
                <a:cubicBezTo>
                  <a:pt x="111137" y="120954"/>
                  <a:pt x="109539" y="121192"/>
                  <a:pt x="107942" y="121192"/>
                </a:cubicBezTo>
                <a:cubicBezTo>
                  <a:pt x="104870" y="121192"/>
                  <a:pt x="101800" y="120312"/>
                  <a:pt x="98984" y="118823"/>
                </a:cubicBezTo>
                <a:close/>
                <a:moveTo>
                  <a:pt x="285332" y="84871"/>
                </a:moveTo>
                <a:cubicBezTo>
                  <a:pt x="282688" y="90501"/>
                  <a:pt x="280329" y="96226"/>
                  <a:pt x="279625" y="102484"/>
                </a:cubicBezTo>
                <a:cubicBezTo>
                  <a:pt x="278864" y="109179"/>
                  <a:pt x="280633" y="116559"/>
                  <a:pt x="285313" y="121333"/>
                </a:cubicBezTo>
                <a:lnTo>
                  <a:pt x="285313" y="119641"/>
                </a:lnTo>
                <a:cubicBezTo>
                  <a:pt x="283144" y="117130"/>
                  <a:pt x="281775" y="113972"/>
                  <a:pt x="281090" y="110606"/>
                </a:cubicBezTo>
                <a:lnTo>
                  <a:pt x="281090" y="110606"/>
                </a:lnTo>
                <a:cubicBezTo>
                  <a:pt x="281908" y="113820"/>
                  <a:pt x="283353" y="116826"/>
                  <a:pt x="285313" y="119488"/>
                </a:cubicBezTo>
                <a:lnTo>
                  <a:pt x="285313" y="115209"/>
                </a:lnTo>
                <a:cubicBezTo>
                  <a:pt x="284361" y="112070"/>
                  <a:pt x="283924" y="108818"/>
                  <a:pt x="284019" y="105546"/>
                </a:cubicBezTo>
                <a:cubicBezTo>
                  <a:pt x="284114" y="102883"/>
                  <a:pt x="284552" y="100258"/>
                  <a:pt x="285313" y="97729"/>
                </a:cubicBezTo>
                <a:lnTo>
                  <a:pt x="285313" y="94609"/>
                </a:lnTo>
                <a:cubicBezTo>
                  <a:pt x="282688" y="101400"/>
                  <a:pt x="282364" y="108875"/>
                  <a:pt x="284419" y="115875"/>
                </a:cubicBezTo>
                <a:cubicBezTo>
                  <a:pt x="282326" y="112089"/>
                  <a:pt x="281318" y="107791"/>
                  <a:pt x="281508" y="103473"/>
                </a:cubicBezTo>
                <a:cubicBezTo>
                  <a:pt x="281737" y="99365"/>
                  <a:pt x="283049" y="95389"/>
                  <a:pt x="285313" y="91946"/>
                </a:cubicBezTo>
                <a:lnTo>
                  <a:pt x="285313" y="90082"/>
                </a:lnTo>
                <a:cubicBezTo>
                  <a:pt x="283924" y="91965"/>
                  <a:pt x="282802" y="94039"/>
                  <a:pt x="281965" y="96226"/>
                </a:cubicBezTo>
                <a:cubicBezTo>
                  <a:pt x="282878" y="93164"/>
                  <a:pt x="284000" y="90196"/>
                  <a:pt x="285332" y="87305"/>
                </a:cubicBezTo>
                <a:lnTo>
                  <a:pt x="285332" y="84871"/>
                </a:lnTo>
                <a:close/>
                <a:moveTo>
                  <a:pt x="96740" y="77529"/>
                </a:moveTo>
                <a:lnTo>
                  <a:pt x="96740" y="77529"/>
                </a:lnTo>
                <a:cubicBezTo>
                  <a:pt x="91585" y="80914"/>
                  <a:pt x="87895" y="86088"/>
                  <a:pt x="86374" y="92042"/>
                </a:cubicBezTo>
                <a:cubicBezTo>
                  <a:pt x="83635" y="102902"/>
                  <a:pt x="88504" y="114429"/>
                  <a:pt x="98528" y="119622"/>
                </a:cubicBezTo>
                <a:cubicBezTo>
                  <a:pt x="100012" y="120382"/>
                  <a:pt x="101590" y="120991"/>
                  <a:pt x="103207" y="121410"/>
                </a:cubicBezTo>
                <a:cubicBezTo>
                  <a:pt x="101172" y="121257"/>
                  <a:pt x="99137" y="120953"/>
                  <a:pt x="97139" y="120516"/>
                </a:cubicBezTo>
                <a:cubicBezTo>
                  <a:pt x="92803" y="118690"/>
                  <a:pt x="89189" y="115513"/>
                  <a:pt x="86773" y="111481"/>
                </a:cubicBezTo>
                <a:cubicBezTo>
                  <a:pt x="81714" y="103131"/>
                  <a:pt x="82588" y="92897"/>
                  <a:pt x="88257" y="85080"/>
                </a:cubicBezTo>
                <a:cubicBezTo>
                  <a:pt x="90501" y="81980"/>
                  <a:pt x="93392" y="79393"/>
                  <a:pt x="96740" y="77529"/>
                </a:cubicBezTo>
                <a:close/>
                <a:moveTo>
                  <a:pt x="227584" y="113611"/>
                </a:moveTo>
                <a:cubicBezTo>
                  <a:pt x="225910" y="117853"/>
                  <a:pt x="220604" y="119527"/>
                  <a:pt x="216552" y="120592"/>
                </a:cubicBezTo>
                <a:lnTo>
                  <a:pt x="216552" y="120611"/>
                </a:lnTo>
                <a:cubicBezTo>
                  <a:pt x="215107" y="120991"/>
                  <a:pt x="213623" y="121372"/>
                  <a:pt x="212215" y="121866"/>
                </a:cubicBezTo>
                <a:cubicBezTo>
                  <a:pt x="212558" y="121581"/>
                  <a:pt x="212919" y="121333"/>
                  <a:pt x="213262" y="121067"/>
                </a:cubicBezTo>
                <a:cubicBezTo>
                  <a:pt x="218055" y="118595"/>
                  <a:pt x="223609" y="117358"/>
                  <a:pt x="227584" y="113611"/>
                </a:cubicBezTo>
                <a:close/>
                <a:moveTo>
                  <a:pt x="70758" y="116814"/>
                </a:moveTo>
                <a:cubicBezTo>
                  <a:pt x="74794" y="116814"/>
                  <a:pt x="78882" y="117489"/>
                  <a:pt x="82607" y="118366"/>
                </a:cubicBezTo>
                <a:cubicBezTo>
                  <a:pt x="85556" y="119051"/>
                  <a:pt x="88523" y="119888"/>
                  <a:pt x="91509" y="120649"/>
                </a:cubicBezTo>
                <a:cubicBezTo>
                  <a:pt x="87172" y="119793"/>
                  <a:pt x="82836" y="118842"/>
                  <a:pt x="78461" y="118252"/>
                </a:cubicBezTo>
                <a:cubicBezTo>
                  <a:pt x="76205" y="117950"/>
                  <a:pt x="73932" y="117764"/>
                  <a:pt x="71664" y="117764"/>
                </a:cubicBezTo>
                <a:cubicBezTo>
                  <a:pt x="69076" y="117764"/>
                  <a:pt x="66493" y="118006"/>
                  <a:pt x="63948" y="118595"/>
                </a:cubicBezTo>
                <a:cubicBezTo>
                  <a:pt x="61076" y="119260"/>
                  <a:pt x="57976" y="120401"/>
                  <a:pt x="55408" y="122151"/>
                </a:cubicBezTo>
                <a:lnTo>
                  <a:pt x="56416" y="121105"/>
                </a:lnTo>
                <a:cubicBezTo>
                  <a:pt x="60534" y="117915"/>
                  <a:pt x="65603" y="116814"/>
                  <a:pt x="70758" y="116814"/>
                </a:cubicBezTo>
                <a:close/>
                <a:moveTo>
                  <a:pt x="35892" y="121961"/>
                </a:moveTo>
                <a:lnTo>
                  <a:pt x="35892" y="121961"/>
                </a:lnTo>
                <a:cubicBezTo>
                  <a:pt x="35683" y="122227"/>
                  <a:pt x="35474" y="122494"/>
                  <a:pt x="35265" y="122760"/>
                </a:cubicBezTo>
                <a:cubicBezTo>
                  <a:pt x="35246" y="122760"/>
                  <a:pt x="35246" y="122741"/>
                  <a:pt x="35227" y="122741"/>
                </a:cubicBezTo>
                <a:lnTo>
                  <a:pt x="35892" y="121961"/>
                </a:lnTo>
                <a:close/>
                <a:moveTo>
                  <a:pt x="173679" y="74714"/>
                </a:moveTo>
                <a:cubicBezTo>
                  <a:pt x="172519" y="79602"/>
                  <a:pt x="171168" y="84376"/>
                  <a:pt x="169019" y="89017"/>
                </a:cubicBezTo>
                <a:cubicBezTo>
                  <a:pt x="163807" y="100239"/>
                  <a:pt x="156104" y="110054"/>
                  <a:pt x="150208" y="120896"/>
                </a:cubicBezTo>
                <a:cubicBezTo>
                  <a:pt x="149732" y="121771"/>
                  <a:pt x="149256" y="122665"/>
                  <a:pt x="148800" y="123578"/>
                </a:cubicBezTo>
                <a:cubicBezTo>
                  <a:pt x="152167" y="113250"/>
                  <a:pt x="157797" y="103910"/>
                  <a:pt x="163351" y="94571"/>
                </a:cubicBezTo>
                <a:cubicBezTo>
                  <a:pt x="167155" y="88180"/>
                  <a:pt x="170902" y="81618"/>
                  <a:pt x="173679" y="74714"/>
                </a:cubicBezTo>
                <a:close/>
                <a:moveTo>
                  <a:pt x="71726" y="118723"/>
                </a:moveTo>
                <a:cubicBezTo>
                  <a:pt x="75049" y="118723"/>
                  <a:pt x="78382" y="119134"/>
                  <a:pt x="81656" y="119698"/>
                </a:cubicBezTo>
                <a:cubicBezTo>
                  <a:pt x="87629" y="120744"/>
                  <a:pt x="93716" y="122361"/>
                  <a:pt x="99821" y="122969"/>
                </a:cubicBezTo>
                <a:cubicBezTo>
                  <a:pt x="101456" y="123348"/>
                  <a:pt x="103132" y="123539"/>
                  <a:pt x="104809" y="123539"/>
                </a:cubicBezTo>
                <a:cubicBezTo>
                  <a:pt x="106333" y="123539"/>
                  <a:pt x="107857" y="123381"/>
                  <a:pt x="109351" y="123064"/>
                </a:cubicBezTo>
                <a:lnTo>
                  <a:pt x="109351" y="123064"/>
                </a:lnTo>
                <a:cubicBezTo>
                  <a:pt x="107753" y="123597"/>
                  <a:pt x="106022" y="123730"/>
                  <a:pt x="104310" y="123787"/>
                </a:cubicBezTo>
                <a:cubicBezTo>
                  <a:pt x="103170" y="123832"/>
                  <a:pt x="102026" y="123854"/>
                  <a:pt x="100882" y="123854"/>
                </a:cubicBezTo>
                <a:cubicBezTo>
                  <a:pt x="99126" y="123854"/>
                  <a:pt x="97368" y="123803"/>
                  <a:pt x="95618" y="123711"/>
                </a:cubicBezTo>
                <a:cubicBezTo>
                  <a:pt x="89208" y="123407"/>
                  <a:pt x="82931" y="122285"/>
                  <a:pt x="76597" y="121429"/>
                </a:cubicBezTo>
                <a:cubicBezTo>
                  <a:pt x="73967" y="121064"/>
                  <a:pt x="71223" y="120818"/>
                  <a:pt x="68485" y="120818"/>
                </a:cubicBezTo>
                <a:cubicBezTo>
                  <a:pt x="64234" y="120818"/>
                  <a:pt x="59997" y="121410"/>
                  <a:pt x="56226" y="123064"/>
                </a:cubicBezTo>
                <a:cubicBezTo>
                  <a:pt x="59041" y="121162"/>
                  <a:pt x="62217" y="119869"/>
                  <a:pt x="65565" y="119260"/>
                </a:cubicBezTo>
                <a:cubicBezTo>
                  <a:pt x="67604" y="118881"/>
                  <a:pt x="69663" y="118723"/>
                  <a:pt x="71726" y="118723"/>
                </a:cubicBezTo>
                <a:close/>
                <a:moveTo>
                  <a:pt x="112488" y="75328"/>
                </a:moveTo>
                <a:cubicBezTo>
                  <a:pt x="114314" y="75328"/>
                  <a:pt x="116137" y="75606"/>
                  <a:pt x="117891" y="76159"/>
                </a:cubicBezTo>
                <a:cubicBezTo>
                  <a:pt x="123654" y="77985"/>
                  <a:pt x="127915" y="82664"/>
                  <a:pt x="130559" y="87952"/>
                </a:cubicBezTo>
                <a:cubicBezTo>
                  <a:pt x="135885" y="98604"/>
                  <a:pt x="135638" y="111614"/>
                  <a:pt x="131586" y="122684"/>
                </a:cubicBezTo>
                <a:cubicBezTo>
                  <a:pt x="131339" y="123121"/>
                  <a:pt x="131073" y="123559"/>
                  <a:pt x="130806" y="123977"/>
                </a:cubicBezTo>
                <a:cubicBezTo>
                  <a:pt x="133393" y="112774"/>
                  <a:pt x="135086" y="100848"/>
                  <a:pt x="129741" y="90196"/>
                </a:cubicBezTo>
                <a:lnTo>
                  <a:pt x="129741" y="90216"/>
                </a:lnTo>
                <a:cubicBezTo>
                  <a:pt x="126030" y="82808"/>
                  <a:pt x="118434" y="77030"/>
                  <a:pt x="110250" y="77030"/>
                </a:cubicBezTo>
                <a:cubicBezTo>
                  <a:pt x="108157" y="77030"/>
                  <a:pt x="106026" y="77407"/>
                  <a:pt x="103911" y="78232"/>
                </a:cubicBezTo>
                <a:cubicBezTo>
                  <a:pt x="103664" y="78347"/>
                  <a:pt x="103416" y="78442"/>
                  <a:pt x="103169" y="78556"/>
                </a:cubicBezTo>
                <a:cubicBezTo>
                  <a:pt x="104672" y="77472"/>
                  <a:pt x="106307" y="76578"/>
                  <a:pt x="108019" y="75893"/>
                </a:cubicBezTo>
                <a:cubicBezTo>
                  <a:pt x="109486" y="75515"/>
                  <a:pt x="110988" y="75328"/>
                  <a:pt x="112488" y="75328"/>
                </a:cubicBezTo>
                <a:close/>
                <a:moveTo>
                  <a:pt x="207803" y="89131"/>
                </a:moveTo>
                <a:lnTo>
                  <a:pt x="207803" y="89131"/>
                </a:lnTo>
                <a:cubicBezTo>
                  <a:pt x="208868" y="91509"/>
                  <a:pt x="209495" y="94077"/>
                  <a:pt x="209610" y="96702"/>
                </a:cubicBezTo>
                <a:cubicBezTo>
                  <a:pt x="209819" y="101171"/>
                  <a:pt x="208716" y="105584"/>
                  <a:pt x="207004" y="109693"/>
                </a:cubicBezTo>
                <a:cubicBezTo>
                  <a:pt x="204873" y="114885"/>
                  <a:pt x="201830" y="119584"/>
                  <a:pt x="198882" y="124358"/>
                </a:cubicBezTo>
                <a:cubicBezTo>
                  <a:pt x="198939" y="124244"/>
                  <a:pt x="198977" y="124149"/>
                  <a:pt x="199015" y="124053"/>
                </a:cubicBezTo>
                <a:cubicBezTo>
                  <a:pt x="200955" y="119736"/>
                  <a:pt x="203066" y="115494"/>
                  <a:pt x="204778" y="111081"/>
                </a:cubicBezTo>
                <a:cubicBezTo>
                  <a:pt x="207327" y="104576"/>
                  <a:pt x="209952" y="96169"/>
                  <a:pt x="207803" y="89131"/>
                </a:cubicBezTo>
                <a:close/>
                <a:moveTo>
                  <a:pt x="285313" y="75056"/>
                </a:moveTo>
                <a:cubicBezTo>
                  <a:pt x="282421" y="80192"/>
                  <a:pt x="279207" y="85194"/>
                  <a:pt x="277057" y="90691"/>
                </a:cubicBezTo>
                <a:cubicBezTo>
                  <a:pt x="273444" y="99916"/>
                  <a:pt x="274318" y="110016"/>
                  <a:pt x="279739" y="118366"/>
                </a:cubicBezTo>
                <a:cubicBezTo>
                  <a:pt x="281280" y="120763"/>
                  <a:pt x="283163" y="122931"/>
                  <a:pt x="285313" y="124795"/>
                </a:cubicBezTo>
                <a:lnTo>
                  <a:pt x="285313" y="121999"/>
                </a:lnTo>
                <a:cubicBezTo>
                  <a:pt x="280082" y="115779"/>
                  <a:pt x="277552" y="107715"/>
                  <a:pt x="278313" y="99631"/>
                </a:cubicBezTo>
                <a:cubicBezTo>
                  <a:pt x="278883" y="93753"/>
                  <a:pt x="281299" y="88599"/>
                  <a:pt x="284514" y="83729"/>
                </a:cubicBezTo>
                <a:cubicBezTo>
                  <a:pt x="284780" y="83330"/>
                  <a:pt x="285046" y="82950"/>
                  <a:pt x="285313" y="82550"/>
                </a:cubicBezTo>
                <a:lnTo>
                  <a:pt x="285313" y="80876"/>
                </a:lnTo>
                <a:cubicBezTo>
                  <a:pt x="284381" y="82246"/>
                  <a:pt x="283468" y="83596"/>
                  <a:pt x="282612" y="85004"/>
                </a:cubicBezTo>
                <a:cubicBezTo>
                  <a:pt x="279568" y="89930"/>
                  <a:pt x="277571" y="95332"/>
                  <a:pt x="277267" y="101152"/>
                </a:cubicBezTo>
                <a:cubicBezTo>
                  <a:pt x="276886" y="109084"/>
                  <a:pt x="279568" y="116883"/>
                  <a:pt x="284761" y="122912"/>
                </a:cubicBezTo>
                <a:cubicBezTo>
                  <a:pt x="279892" y="118252"/>
                  <a:pt x="276753" y="112070"/>
                  <a:pt x="275878" y="105394"/>
                </a:cubicBezTo>
                <a:cubicBezTo>
                  <a:pt x="274547" y="94800"/>
                  <a:pt x="280215" y="85765"/>
                  <a:pt x="285274" y="76977"/>
                </a:cubicBezTo>
                <a:lnTo>
                  <a:pt x="285313" y="76901"/>
                </a:lnTo>
                <a:lnTo>
                  <a:pt x="285313" y="75056"/>
                </a:lnTo>
                <a:close/>
                <a:moveTo>
                  <a:pt x="219577" y="121105"/>
                </a:moveTo>
                <a:lnTo>
                  <a:pt x="219577" y="121105"/>
                </a:lnTo>
                <a:cubicBezTo>
                  <a:pt x="216134" y="122246"/>
                  <a:pt x="212729" y="123407"/>
                  <a:pt x="209495" y="124833"/>
                </a:cubicBezTo>
                <a:lnTo>
                  <a:pt x="209248" y="124947"/>
                </a:lnTo>
                <a:cubicBezTo>
                  <a:pt x="210713" y="123882"/>
                  <a:pt x="212311" y="123026"/>
                  <a:pt x="214003" y="122418"/>
                </a:cubicBezTo>
                <a:cubicBezTo>
                  <a:pt x="215810" y="121885"/>
                  <a:pt x="217693" y="121486"/>
                  <a:pt x="219577" y="121105"/>
                </a:cubicBezTo>
                <a:close/>
                <a:moveTo>
                  <a:pt x="68022" y="121387"/>
                </a:moveTo>
                <a:cubicBezTo>
                  <a:pt x="72647" y="121387"/>
                  <a:pt x="77347" y="122072"/>
                  <a:pt x="81618" y="122779"/>
                </a:cubicBezTo>
                <a:cubicBezTo>
                  <a:pt x="87344" y="123730"/>
                  <a:pt x="93031" y="124529"/>
                  <a:pt x="98851" y="124795"/>
                </a:cubicBezTo>
                <a:cubicBezTo>
                  <a:pt x="96484" y="125066"/>
                  <a:pt x="94102" y="125201"/>
                  <a:pt x="91718" y="125201"/>
                </a:cubicBezTo>
                <a:cubicBezTo>
                  <a:pt x="91420" y="125201"/>
                  <a:pt x="91122" y="125199"/>
                  <a:pt x="90824" y="125195"/>
                </a:cubicBezTo>
                <a:cubicBezTo>
                  <a:pt x="85099" y="125062"/>
                  <a:pt x="79469" y="123863"/>
                  <a:pt x="73801" y="123102"/>
                </a:cubicBezTo>
                <a:cubicBezTo>
                  <a:pt x="71230" y="122751"/>
                  <a:pt x="68556" y="122511"/>
                  <a:pt x="65889" y="122511"/>
                </a:cubicBezTo>
                <a:cubicBezTo>
                  <a:pt x="61769" y="122511"/>
                  <a:pt x="57665" y="123084"/>
                  <a:pt x="53981" y="124700"/>
                </a:cubicBezTo>
                <a:lnTo>
                  <a:pt x="53962" y="124700"/>
                </a:lnTo>
                <a:lnTo>
                  <a:pt x="54362" y="124377"/>
                </a:lnTo>
                <a:cubicBezTo>
                  <a:pt x="58451" y="122133"/>
                  <a:pt x="63195" y="121387"/>
                  <a:pt x="68022" y="121387"/>
                </a:cubicBezTo>
                <a:close/>
                <a:moveTo>
                  <a:pt x="198105" y="81208"/>
                </a:moveTo>
                <a:cubicBezTo>
                  <a:pt x="199476" y="81208"/>
                  <a:pt x="200867" y="81611"/>
                  <a:pt x="201982" y="82284"/>
                </a:cubicBezTo>
                <a:cubicBezTo>
                  <a:pt x="204303" y="83691"/>
                  <a:pt x="205691" y="86259"/>
                  <a:pt x="206338" y="88808"/>
                </a:cubicBezTo>
                <a:cubicBezTo>
                  <a:pt x="209305" y="100468"/>
                  <a:pt x="200099" y="111195"/>
                  <a:pt x="196124" y="121410"/>
                </a:cubicBezTo>
                <a:cubicBezTo>
                  <a:pt x="195629" y="122646"/>
                  <a:pt x="195192" y="123920"/>
                  <a:pt x="194792" y="125214"/>
                </a:cubicBezTo>
                <a:cubicBezTo>
                  <a:pt x="193955" y="114334"/>
                  <a:pt x="202287" y="104995"/>
                  <a:pt x="203428" y="94343"/>
                </a:cubicBezTo>
                <a:cubicBezTo>
                  <a:pt x="203846" y="90463"/>
                  <a:pt x="203466" y="85099"/>
                  <a:pt x="199966" y="82588"/>
                </a:cubicBezTo>
                <a:cubicBezTo>
                  <a:pt x="199128" y="81984"/>
                  <a:pt x="198072" y="81675"/>
                  <a:pt x="197030" y="81675"/>
                </a:cubicBezTo>
                <a:cubicBezTo>
                  <a:pt x="196204" y="81675"/>
                  <a:pt x="195387" y="81869"/>
                  <a:pt x="194697" y="82265"/>
                </a:cubicBezTo>
                <a:cubicBezTo>
                  <a:pt x="195675" y="81529"/>
                  <a:pt x="196882" y="81208"/>
                  <a:pt x="198105" y="81208"/>
                </a:cubicBezTo>
                <a:close/>
                <a:moveTo>
                  <a:pt x="50938" y="107258"/>
                </a:moveTo>
                <a:lnTo>
                  <a:pt x="50938" y="107258"/>
                </a:lnTo>
                <a:cubicBezTo>
                  <a:pt x="43120" y="111785"/>
                  <a:pt x="36197" y="117834"/>
                  <a:pt x="27885" y="121505"/>
                </a:cubicBezTo>
                <a:cubicBezTo>
                  <a:pt x="24214" y="123083"/>
                  <a:pt x="20428" y="124377"/>
                  <a:pt x="16567" y="125404"/>
                </a:cubicBezTo>
                <a:cubicBezTo>
                  <a:pt x="18070" y="124757"/>
                  <a:pt x="19572" y="124111"/>
                  <a:pt x="21018" y="123540"/>
                </a:cubicBezTo>
                <a:cubicBezTo>
                  <a:pt x="26325" y="121410"/>
                  <a:pt x="31518" y="119051"/>
                  <a:pt x="36425" y="116103"/>
                </a:cubicBezTo>
                <a:cubicBezTo>
                  <a:pt x="41275" y="113193"/>
                  <a:pt x="45897" y="109864"/>
                  <a:pt x="50938" y="107258"/>
                </a:cubicBezTo>
                <a:close/>
                <a:moveTo>
                  <a:pt x="209362" y="124339"/>
                </a:moveTo>
                <a:lnTo>
                  <a:pt x="209362" y="124339"/>
                </a:lnTo>
                <a:cubicBezTo>
                  <a:pt x="208944" y="124662"/>
                  <a:pt x="208563" y="125043"/>
                  <a:pt x="208221" y="125423"/>
                </a:cubicBezTo>
                <a:cubicBezTo>
                  <a:pt x="207765" y="125632"/>
                  <a:pt x="207327" y="125860"/>
                  <a:pt x="206890" y="126089"/>
                </a:cubicBezTo>
                <a:cubicBezTo>
                  <a:pt x="207251" y="125765"/>
                  <a:pt x="207631" y="125461"/>
                  <a:pt x="208012" y="125157"/>
                </a:cubicBezTo>
                <a:cubicBezTo>
                  <a:pt x="208031" y="125157"/>
                  <a:pt x="208031" y="125157"/>
                  <a:pt x="208050" y="125138"/>
                </a:cubicBezTo>
                <a:cubicBezTo>
                  <a:pt x="208468" y="124852"/>
                  <a:pt x="208906" y="124586"/>
                  <a:pt x="209362" y="124339"/>
                </a:cubicBezTo>
                <a:close/>
                <a:moveTo>
                  <a:pt x="180926" y="54647"/>
                </a:moveTo>
                <a:lnTo>
                  <a:pt x="180926" y="54647"/>
                </a:lnTo>
                <a:cubicBezTo>
                  <a:pt x="180089" y="58888"/>
                  <a:pt x="179366" y="63168"/>
                  <a:pt x="178415" y="67372"/>
                </a:cubicBezTo>
                <a:cubicBezTo>
                  <a:pt x="176913" y="74067"/>
                  <a:pt x="175068" y="80705"/>
                  <a:pt x="172538" y="87058"/>
                </a:cubicBezTo>
                <a:cubicBezTo>
                  <a:pt x="167669" y="99174"/>
                  <a:pt x="159547" y="109103"/>
                  <a:pt x="152357" y="119869"/>
                </a:cubicBezTo>
                <a:cubicBezTo>
                  <a:pt x="150968" y="121942"/>
                  <a:pt x="149656" y="124053"/>
                  <a:pt x="148420" y="126222"/>
                </a:cubicBezTo>
                <a:cubicBezTo>
                  <a:pt x="151615" y="119584"/>
                  <a:pt x="155705" y="113345"/>
                  <a:pt x="159775" y="107106"/>
                </a:cubicBezTo>
                <a:cubicBezTo>
                  <a:pt x="163123" y="101970"/>
                  <a:pt x="166451" y="96797"/>
                  <a:pt x="169190" y="91319"/>
                </a:cubicBezTo>
                <a:cubicBezTo>
                  <a:pt x="172120" y="85441"/>
                  <a:pt x="174003" y="79355"/>
                  <a:pt x="175391" y="72945"/>
                </a:cubicBezTo>
                <a:cubicBezTo>
                  <a:pt x="176285" y="68855"/>
                  <a:pt x="177179" y="64785"/>
                  <a:pt x="178511" y="60809"/>
                </a:cubicBezTo>
                <a:cubicBezTo>
                  <a:pt x="179214" y="58698"/>
                  <a:pt x="180032" y="56663"/>
                  <a:pt x="180926" y="54647"/>
                </a:cubicBezTo>
                <a:close/>
                <a:moveTo>
                  <a:pt x="175898" y="121894"/>
                </a:moveTo>
                <a:cubicBezTo>
                  <a:pt x="176060" y="121894"/>
                  <a:pt x="176227" y="121935"/>
                  <a:pt x="176399" y="122018"/>
                </a:cubicBezTo>
                <a:cubicBezTo>
                  <a:pt x="177464" y="122246"/>
                  <a:pt x="177864" y="123255"/>
                  <a:pt x="177731" y="124282"/>
                </a:cubicBezTo>
                <a:cubicBezTo>
                  <a:pt x="177587" y="125264"/>
                  <a:pt x="176495" y="126355"/>
                  <a:pt x="175470" y="126355"/>
                </a:cubicBezTo>
                <a:cubicBezTo>
                  <a:pt x="175006" y="126355"/>
                  <a:pt x="174555" y="126132"/>
                  <a:pt x="174212" y="125575"/>
                </a:cubicBezTo>
                <a:cubicBezTo>
                  <a:pt x="173984" y="125119"/>
                  <a:pt x="173850" y="124605"/>
                  <a:pt x="173888" y="124092"/>
                </a:cubicBezTo>
                <a:lnTo>
                  <a:pt x="173888" y="124092"/>
                </a:lnTo>
                <a:cubicBezTo>
                  <a:pt x="174117" y="124529"/>
                  <a:pt x="174497" y="124890"/>
                  <a:pt x="174973" y="125062"/>
                </a:cubicBezTo>
                <a:cubicBezTo>
                  <a:pt x="175177" y="125140"/>
                  <a:pt x="175392" y="125177"/>
                  <a:pt x="175605" y="125177"/>
                </a:cubicBezTo>
                <a:cubicBezTo>
                  <a:pt x="176579" y="125177"/>
                  <a:pt x="177522" y="124404"/>
                  <a:pt x="177350" y="123312"/>
                </a:cubicBezTo>
                <a:lnTo>
                  <a:pt x="177369" y="123312"/>
                </a:lnTo>
                <a:cubicBezTo>
                  <a:pt x="177257" y="122664"/>
                  <a:pt x="176614" y="122195"/>
                  <a:pt x="175992" y="122195"/>
                </a:cubicBezTo>
                <a:cubicBezTo>
                  <a:pt x="175664" y="122195"/>
                  <a:pt x="175342" y="122325"/>
                  <a:pt x="175106" y="122627"/>
                </a:cubicBezTo>
                <a:cubicBezTo>
                  <a:pt x="174801" y="123045"/>
                  <a:pt x="174801" y="123635"/>
                  <a:pt x="175125" y="124072"/>
                </a:cubicBezTo>
                <a:cubicBezTo>
                  <a:pt x="174916" y="123977"/>
                  <a:pt x="174801" y="123502"/>
                  <a:pt x="174801" y="122608"/>
                </a:cubicBezTo>
                <a:cubicBezTo>
                  <a:pt x="175138" y="122136"/>
                  <a:pt x="175504" y="121894"/>
                  <a:pt x="175898" y="121894"/>
                </a:cubicBezTo>
                <a:close/>
                <a:moveTo>
                  <a:pt x="215506" y="100163"/>
                </a:moveTo>
                <a:lnTo>
                  <a:pt x="215506" y="100163"/>
                </a:lnTo>
                <a:cubicBezTo>
                  <a:pt x="214916" y="110187"/>
                  <a:pt x="212254" y="120687"/>
                  <a:pt x="203599" y="126488"/>
                </a:cubicBezTo>
                <a:cubicBezTo>
                  <a:pt x="206395" y="123635"/>
                  <a:pt x="209191" y="120763"/>
                  <a:pt x="211226" y="117358"/>
                </a:cubicBezTo>
                <a:cubicBezTo>
                  <a:pt x="214156" y="112470"/>
                  <a:pt x="214993" y="106878"/>
                  <a:pt x="214270" y="101419"/>
                </a:cubicBezTo>
                <a:cubicBezTo>
                  <a:pt x="214403" y="101381"/>
                  <a:pt x="214498" y="101305"/>
                  <a:pt x="214593" y="101210"/>
                </a:cubicBezTo>
                <a:cubicBezTo>
                  <a:pt x="214916" y="100867"/>
                  <a:pt x="215221" y="100525"/>
                  <a:pt x="215506" y="100163"/>
                </a:cubicBezTo>
                <a:close/>
                <a:moveTo>
                  <a:pt x="172595" y="120839"/>
                </a:moveTo>
                <a:cubicBezTo>
                  <a:pt x="171397" y="122475"/>
                  <a:pt x="171454" y="124776"/>
                  <a:pt x="172500" y="126507"/>
                </a:cubicBezTo>
                <a:cubicBezTo>
                  <a:pt x="171644" y="125841"/>
                  <a:pt x="171149" y="124814"/>
                  <a:pt x="171149" y="123730"/>
                </a:cubicBezTo>
                <a:cubicBezTo>
                  <a:pt x="171149" y="123725"/>
                  <a:pt x="171149" y="123721"/>
                  <a:pt x="171149" y="123711"/>
                </a:cubicBezTo>
                <a:lnTo>
                  <a:pt x="171149" y="123445"/>
                </a:lnTo>
                <a:cubicBezTo>
                  <a:pt x="171226" y="122456"/>
                  <a:pt x="171682" y="121543"/>
                  <a:pt x="172424" y="120858"/>
                </a:cubicBezTo>
                <a:cubicBezTo>
                  <a:pt x="172481" y="120858"/>
                  <a:pt x="172538" y="120839"/>
                  <a:pt x="172595" y="120839"/>
                </a:cubicBezTo>
                <a:close/>
                <a:moveTo>
                  <a:pt x="76388" y="104215"/>
                </a:moveTo>
                <a:lnTo>
                  <a:pt x="77053" y="104253"/>
                </a:lnTo>
                <a:cubicBezTo>
                  <a:pt x="66059" y="105242"/>
                  <a:pt x="56796" y="112051"/>
                  <a:pt x="49188" y="119831"/>
                </a:cubicBezTo>
                <a:cubicBezTo>
                  <a:pt x="47077" y="121980"/>
                  <a:pt x="45022" y="124320"/>
                  <a:pt x="42930" y="126716"/>
                </a:cubicBezTo>
                <a:cubicBezTo>
                  <a:pt x="44851" y="124263"/>
                  <a:pt x="46791" y="121828"/>
                  <a:pt x="48826" y="119488"/>
                </a:cubicBezTo>
                <a:cubicBezTo>
                  <a:pt x="52612" y="115152"/>
                  <a:pt x="56853" y="111157"/>
                  <a:pt x="61970" y="108437"/>
                </a:cubicBezTo>
                <a:cubicBezTo>
                  <a:pt x="66497" y="106003"/>
                  <a:pt x="71366" y="104728"/>
                  <a:pt x="76388" y="104215"/>
                </a:cubicBezTo>
                <a:close/>
                <a:moveTo>
                  <a:pt x="178834" y="125708"/>
                </a:moveTo>
                <a:lnTo>
                  <a:pt x="178834" y="125708"/>
                </a:lnTo>
                <a:cubicBezTo>
                  <a:pt x="178549" y="126260"/>
                  <a:pt x="178149" y="126754"/>
                  <a:pt x="177636" y="127097"/>
                </a:cubicBezTo>
                <a:lnTo>
                  <a:pt x="177388" y="127097"/>
                </a:lnTo>
                <a:cubicBezTo>
                  <a:pt x="177978" y="126754"/>
                  <a:pt x="178472" y="126279"/>
                  <a:pt x="178834" y="125708"/>
                </a:cubicBezTo>
                <a:close/>
                <a:moveTo>
                  <a:pt x="65975" y="123366"/>
                </a:moveTo>
                <a:cubicBezTo>
                  <a:pt x="69818" y="123366"/>
                  <a:pt x="73714" y="123871"/>
                  <a:pt x="77396" y="124453"/>
                </a:cubicBezTo>
                <a:cubicBezTo>
                  <a:pt x="82399" y="125247"/>
                  <a:pt x="87385" y="126148"/>
                  <a:pt x="92457" y="126148"/>
                </a:cubicBezTo>
                <a:cubicBezTo>
                  <a:pt x="92610" y="126148"/>
                  <a:pt x="92763" y="126147"/>
                  <a:pt x="92917" y="126146"/>
                </a:cubicBezTo>
                <a:cubicBezTo>
                  <a:pt x="96740" y="126108"/>
                  <a:pt x="100525" y="125689"/>
                  <a:pt x="104310" y="125157"/>
                </a:cubicBezTo>
                <a:lnTo>
                  <a:pt x="104310" y="125157"/>
                </a:lnTo>
                <a:cubicBezTo>
                  <a:pt x="100204" y="126186"/>
                  <a:pt x="95903" y="126543"/>
                  <a:pt x="91575" y="126543"/>
                </a:cubicBezTo>
                <a:cubicBezTo>
                  <a:pt x="88625" y="126543"/>
                  <a:pt x="85662" y="126377"/>
                  <a:pt x="82741" y="126146"/>
                </a:cubicBezTo>
                <a:cubicBezTo>
                  <a:pt x="77388" y="125719"/>
                  <a:pt x="71694" y="125061"/>
                  <a:pt x="66062" y="125061"/>
                </a:cubicBezTo>
                <a:cubicBezTo>
                  <a:pt x="60889" y="125061"/>
                  <a:pt x="55768" y="125617"/>
                  <a:pt x="51014" y="127420"/>
                </a:cubicBezTo>
                <a:cubicBezTo>
                  <a:pt x="55423" y="124337"/>
                  <a:pt x="60648" y="123366"/>
                  <a:pt x="65975" y="123366"/>
                </a:cubicBezTo>
                <a:close/>
                <a:moveTo>
                  <a:pt x="175402" y="119677"/>
                </a:moveTo>
                <a:cubicBezTo>
                  <a:pt x="176478" y="119677"/>
                  <a:pt x="177491" y="120147"/>
                  <a:pt x="178187" y="120953"/>
                </a:cubicBezTo>
                <a:lnTo>
                  <a:pt x="178206" y="120953"/>
                </a:lnTo>
                <a:cubicBezTo>
                  <a:pt x="178758" y="121581"/>
                  <a:pt x="179100" y="122323"/>
                  <a:pt x="179252" y="123140"/>
                </a:cubicBezTo>
                <a:cubicBezTo>
                  <a:pt x="179214" y="125195"/>
                  <a:pt x="177769" y="126869"/>
                  <a:pt x="175714" y="127534"/>
                </a:cubicBezTo>
                <a:cubicBezTo>
                  <a:pt x="175659" y="127536"/>
                  <a:pt x="175604" y="127537"/>
                  <a:pt x="175548" y="127537"/>
                </a:cubicBezTo>
                <a:cubicBezTo>
                  <a:pt x="175049" y="127537"/>
                  <a:pt x="174539" y="127460"/>
                  <a:pt x="174060" y="127306"/>
                </a:cubicBezTo>
                <a:cubicBezTo>
                  <a:pt x="171644" y="125537"/>
                  <a:pt x="171587" y="122227"/>
                  <a:pt x="173888" y="119964"/>
                </a:cubicBezTo>
                <a:cubicBezTo>
                  <a:pt x="174098" y="119869"/>
                  <a:pt x="174326" y="119812"/>
                  <a:pt x="174535" y="119774"/>
                </a:cubicBezTo>
                <a:lnTo>
                  <a:pt x="174535" y="119774"/>
                </a:lnTo>
                <a:cubicBezTo>
                  <a:pt x="173793" y="120420"/>
                  <a:pt x="173470" y="121562"/>
                  <a:pt x="173318" y="122570"/>
                </a:cubicBezTo>
                <a:cubicBezTo>
                  <a:pt x="173128" y="123901"/>
                  <a:pt x="172937" y="125632"/>
                  <a:pt x="174117" y="126621"/>
                </a:cubicBezTo>
                <a:cubicBezTo>
                  <a:pt x="174605" y="127017"/>
                  <a:pt x="175111" y="127188"/>
                  <a:pt x="175600" y="127188"/>
                </a:cubicBezTo>
                <a:cubicBezTo>
                  <a:pt x="177738" y="127188"/>
                  <a:pt x="179531" y="123919"/>
                  <a:pt x="177921" y="121999"/>
                </a:cubicBezTo>
                <a:cubicBezTo>
                  <a:pt x="177408" y="121392"/>
                  <a:pt x="176648" y="121044"/>
                  <a:pt x="175899" y="121044"/>
                </a:cubicBezTo>
                <a:cubicBezTo>
                  <a:pt x="175288" y="121044"/>
                  <a:pt x="174684" y="121277"/>
                  <a:pt x="174231" y="121790"/>
                </a:cubicBezTo>
                <a:cubicBezTo>
                  <a:pt x="174193" y="121828"/>
                  <a:pt x="174155" y="121885"/>
                  <a:pt x="174117" y="121942"/>
                </a:cubicBezTo>
                <a:cubicBezTo>
                  <a:pt x="174269" y="121048"/>
                  <a:pt x="174592" y="120230"/>
                  <a:pt x="175277" y="119679"/>
                </a:cubicBezTo>
                <a:cubicBezTo>
                  <a:pt x="175319" y="119677"/>
                  <a:pt x="175361" y="119677"/>
                  <a:pt x="175402" y="119677"/>
                </a:cubicBezTo>
                <a:close/>
                <a:moveTo>
                  <a:pt x="177807" y="79811"/>
                </a:moveTo>
                <a:lnTo>
                  <a:pt x="177807" y="79811"/>
                </a:lnTo>
                <a:cubicBezTo>
                  <a:pt x="175448" y="88846"/>
                  <a:pt x="170864" y="97272"/>
                  <a:pt x="165633" y="105090"/>
                </a:cubicBezTo>
                <a:cubicBezTo>
                  <a:pt x="160517" y="112755"/>
                  <a:pt x="154658" y="119983"/>
                  <a:pt x="149599" y="127705"/>
                </a:cubicBezTo>
                <a:cubicBezTo>
                  <a:pt x="153422" y="120839"/>
                  <a:pt x="158082" y="114429"/>
                  <a:pt x="162571" y="108000"/>
                </a:cubicBezTo>
                <a:cubicBezTo>
                  <a:pt x="168753" y="99098"/>
                  <a:pt x="174364" y="90025"/>
                  <a:pt x="177807" y="79811"/>
                </a:cubicBezTo>
                <a:close/>
                <a:moveTo>
                  <a:pt x="233873" y="86916"/>
                </a:moveTo>
                <a:cubicBezTo>
                  <a:pt x="236209" y="86916"/>
                  <a:pt x="238558" y="87502"/>
                  <a:pt x="240576" y="88656"/>
                </a:cubicBezTo>
                <a:cubicBezTo>
                  <a:pt x="247366" y="92517"/>
                  <a:pt x="248374" y="101533"/>
                  <a:pt x="246225" y="108342"/>
                </a:cubicBezTo>
                <a:cubicBezTo>
                  <a:pt x="243847" y="115875"/>
                  <a:pt x="237437" y="121372"/>
                  <a:pt x="230875" y="125271"/>
                </a:cubicBezTo>
                <a:cubicBezTo>
                  <a:pt x="229296" y="126203"/>
                  <a:pt x="227698" y="127040"/>
                  <a:pt x="226082" y="127858"/>
                </a:cubicBezTo>
                <a:cubicBezTo>
                  <a:pt x="229848" y="125689"/>
                  <a:pt x="233443" y="123255"/>
                  <a:pt x="236600" y="120154"/>
                </a:cubicBezTo>
                <a:cubicBezTo>
                  <a:pt x="237703" y="119051"/>
                  <a:pt x="238750" y="117872"/>
                  <a:pt x="239682" y="116616"/>
                </a:cubicBezTo>
                <a:cubicBezTo>
                  <a:pt x="240195" y="116027"/>
                  <a:pt x="240709" y="115418"/>
                  <a:pt x="241165" y="114771"/>
                </a:cubicBezTo>
                <a:cubicBezTo>
                  <a:pt x="243543" y="112051"/>
                  <a:pt x="245331" y="108761"/>
                  <a:pt x="245882" y="105204"/>
                </a:cubicBezTo>
                <a:cubicBezTo>
                  <a:pt x="246605" y="103264"/>
                  <a:pt x="246852" y="101210"/>
                  <a:pt x="246567" y="99174"/>
                </a:cubicBezTo>
                <a:cubicBezTo>
                  <a:pt x="245691" y="92138"/>
                  <a:pt x="239869" y="87558"/>
                  <a:pt x="233422" y="87558"/>
                </a:cubicBezTo>
                <a:cubicBezTo>
                  <a:pt x="231608" y="87558"/>
                  <a:pt x="229744" y="87921"/>
                  <a:pt x="227927" y="88694"/>
                </a:cubicBezTo>
                <a:cubicBezTo>
                  <a:pt x="226995" y="89093"/>
                  <a:pt x="226120" y="89588"/>
                  <a:pt x="225302" y="90196"/>
                </a:cubicBezTo>
                <a:cubicBezTo>
                  <a:pt x="227558" y="87995"/>
                  <a:pt x="230703" y="86916"/>
                  <a:pt x="233873" y="86916"/>
                </a:cubicBezTo>
                <a:close/>
                <a:moveTo>
                  <a:pt x="180184" y="71956"/>
                </a:moveTo>
                <a:lnTo>
                  <a:pt x="180184" y="71956"/>
                </a:lnTo>
                <a:cubicBezTo>
                  <a:pt x="178492" y="91490"/>
                  <a:pt x="165881" y="107886"/>
                  <a:pt x="154164" y="123140"/>
                </a:cubicBezTo>
                <a:cubicBezTo>
                  <a:pt x="152889" y="124795"/>
                  <a:pt x="151634" y="126450"/>
                  <a:pt x="150379" y="128124"/>
                </a:cubicBezTo>
                <a:cubicBezTo>
                  <a:pt x="160098" y="114087"/>
                  <a:pt x="171587" y="101000"/>
                  <a:pt x="177293" y="84795"/>
                </a:cubicBezTo>
                <a:cubicBezTo>
                  <a:pt x="178777" y="80648"/>
                  <a:pt x="179747" y="76330"/>
                  <a:pt x="180184" y="71956"/>
                </a:cubicBezTo>
                <a:close/>
                <a:moveTo>
                  <a:pt x="234518" y="85488"/>
                </a:moveTo>
                <a:cubicBezTo>
                  <a:pt x="238427" y="85488"/>
                  <a:pt x="242451" y="87110"/>
                  <a:pt x="245350" y="90082"/>
                </a:cubicBezTo>
                <a:cubicBezTo>
                  <a:pt x="251360" y="96264"/>
                  <a:pt x="252673" y="107239"/>
                  <a:pt x="248089" y="114581"/>
                </a:cubicBezTo>
                <a:cubicBezTo>
                  <a:pt x="243733" y="121524"/>
                  <a:pt x="235288" y="124890"/>
                  <a:pt x="228136" y="128124"/>
                </a:cubicBezTo>
                <a:lnTo>
                  <a:pt x="226766" y="128752"/>
                </a:lnTo>
                <a:cubicBezTo>
                  <a:pt x="230019" y="127116"/>
                  <a:pt x="233119" y="125347"/>
                  <a:pt x="235896" y="123293"/>
                </a:cubicBezTo>
                <a:cubicBezTo>
                  <a:pt x="241926" y="118804"/>
                  <a:pt x="246967" y="112622"/>
                  <a:pt x="247880" y="104957"/>
                </a:cubicBezTo>
                <a:cubicBezTo>
                  <a:pt x="248659" y="98490"/>
                  <a:pt x="246149" y="90938"/>
                  <a:pt x="239986" y="87952"/>
                </a:cubicBezTo>
                <a:cubicBezTo>
                  <a:pt x="238077" y="87025"/>
                  <a:pt x="235892" y="86538"/>
                  <a:pt x="233725" y="86538"/>
                </a:cubicBezTo>
                <a:cubicBezTo>
                  <a:pt x="229976" y="86538"/>
                  <a:pt x="226282" y="87997"/>
                  <a:pt x="224161" y="91167"/>
                </a:cubicBezTo>
                <a:cubicBezTo>
                  <a:pt x="224046" y="91281"/>
                  <a:pt x="223913" y="91414"/>
                  <a:pt x="223818" y="91509"/>
                </a:cubicBezTo>
                <a:cubicBezTo>
                  <a:pt x="226208" y="87381"/>
                  <a:pt x="230296" y="85488"/>
                  <a:pt x="234518" y="85488"/>
                </a:cubicBezTo>
                <a:close/>
                <a:moveTo>
                  <a:pt x="49927" y="128789"/>
                </a:moveTo>
                <a:lnTo>
                  <a:pt x="49927" y="128789"/>
                </a:lnTo>
                <a:cubicBezTo>
                  <a:pt x="49630" y="128929"/>
                  <a:pt x="49333" y="129070"/>
                  <a:pt x="49036" y="129227"/>
                </a:cubicBezTo>
                <a:cubicBezTo>
                  <a:pt x="49036" y="129208"/>
                  <a:pt x="49036" y="129208"/>
                  <a:pt x="49036" y="129189"/>
                </a:cubicBezTo>
                <a:cubicBezTo>
                  <a:pt x="49112" y="129151"/>
                  <a:pt x="49188" y="129113"/>
                  <a:pt x="49264" y="129075"/>
                </a:cubicBezTo>
                <a:cubicBezTo>
                  <a:pt x="49302" y="129075"/>
                  <a:pt x="49321" y="129037"/>
                  <a:pt x="49321" y="129018"/>
                </a:cubicBezTo>
                <a:cubicBezTo>
                  <a:pt x="49519" y="128935"/>
                  <a:pt x="49717" y="128867"/>
                  <a:pt x="49927" y="128789"/>
                </a:cubicBezTo>
                <a:close/>
                <a:moveTo>
                  <a:pt x="126431" y="115722"/>
                </a:moveTo>
                <a:cubicBezTo>
                  <a:pt x="126393" y="116027"/>
                  <a:pt x="126355" y="116331"/>
                  <a:pt x="126336" y="116635"/>
                </a:cubicBezTo>
                <a:cubicBezTo>
                  <a:pt x="125119" y="121181"/>
                  <a:pt x="123122" y="125461"/>
                  <a:pt x="120421" y="129322"/>
                </a:cubicBezTo>
                <a:lnTo>
                  <a:pt x="120421" y="129322"/>
                </a:lnTo>
                <a:cubicBezTo>
                  <a:pt x="123103" y="125005"/>
                  <a:pt x="125328" y="120516"/>
                  <a:pt x="126412" y="115722"/>
                </a:cubicBezTo>
                <a:close/>
                <a:moveTo>
                  <a:pt x="48446" y="129360"/>
                </a:moveTo>
                <a:cubicBezTo>
                  <a:pt x="48484" y="129398"/>
                  <a:pt x="48522" y="129417"/>
                  <a:pt x="48579" y="129417"/>
                </a:cubicBezTo>
                <a:lnTo>
                  <a:pt x="48617" y="129417"/>
                </a:lnTo>
                <a:cubicBezTo>
                  <a:pt x="48465" y="129512"/>
                  <a:pt x="48313" y="129589"/>
                  <a:pt x="48142" y="129665"/>
                </a:cubicBezTo>
                <a:lnTo>
                  <a:pt x="48446" y="129360"/>
                </a:lnTo>
                <a:close/>
                <a:moveTo>
                  <a:pt x="174231" y="129246"/>
                </a:moveTo>
                <a:cubicBezTo>
                  <a:pt x="174477" y="129283"/>
                  <a:pt x="174722" y="129304"/>
                  <a:pt x="174968" y="129304"/>
                </a:cubicBezTo>
                <a:cubicBezTo>
                  <a:pt x="175103" y="129304"/>
                  <a:pt x="175237" y="129298"/>
                  <a:pt x="175372" y="129284"/>
                </a:cubicBezTo>
                <a:lnTo>
                  <a:pt x="175372" y="129284"/>
                </a:lnTo>
                <a:cubicBezTo>
                  <a:pt x="175030" y="129455"/>
                  <a:pt x="174668" y="129608"/>
                  <a:pt x="174326" y="129760"/>
                </a:cubicBezTo>
                <a:lnTo>
                  <a:pt x="174231" y="129246"/>
                </a:lnTo>
                <a:close/>
                <a:moveTo>
                  <a:pt x="207746" y="87191"/>
                </a:moveTo>
                <a:cubicBezTo>
                  <a:pt x="213224" y="95275"/>
                  <a:pt x="213604" y="105794"/>
                  <a:pt x="208735" y="114258"/>
                </a:cubicBezTo>
                <a:cubicBezTo>
                  <a:pt x="206148" y="118747"/>
                  <a:pt x="202648" y="122608"/>
                  <a:pt x="199491" y="126697"/>
                </a:cubicBezTo>
                <a:cubicBezTo>
                  <a:pt x="198711" y="127686"/>
                  <a:pt x="197912" y="128733"/>
                  <a:pt x="197132" y="129817"/>
                </a:cubicBezTo>
                <a:cubicBezTo>
                  <a:pt x="200461" y="122551"/>
                  <a:pt x="205901" y="116407"/>
                  <a:pt x="209001" y="108989"/>
                </a:cubicBezTo>
                <a:cubicBezTo>
                  <a:pt x="211664" y="102674"/>
                  <a:pt x="211588" y="95541"/>
                  <a:pt x="208792" y="89283"/>
                </a:cubicBezTo>
                <a:cubicBezTo>
                  <a:pt x="208735" y="89188"/>
                  <a:pt x="208697" y="89093"/>
                  <a:pt x="208659" y="88998"/>
                </a:cubicBezTo>
                <a:cubicBezTo>
                  <a:pt x="208373" y="88390"/>
                  <a:pt x="208069" y="87781"/>
                  <a:pt x="207746" y="87191"/>
                </a:cubicBezTo>
                <a:close/>
                <a:moveTo>
                  <a:pt x="13676" y="129703"/>
                </a:moveTo>
                <a:lnTo>
                  <a:pt x="13296" y="129874"/>
                </a:lnTo>
                <a:cubicBezTo>
                  <a:pt x="13315" y="129855"/>
                  <a:pt x="13315" y="129836"/>
                  <a:pt x="13315" y="129817"/>
                </a:cubicBezTo>
                <a:lnTo>
                  <a:pt x="13676" y="129703"/>
                </a:lnTo>
                <a:close/>
                <a:moveTo>
                  <a:pt x="172215" y="128618"/>
                </a:moveTo>
                <a:cubicBezTo>
                  <a:pt x="172291" y="128656"/>
                  <a:pt x="172348" y="128695"/>
                  <a:pt x="172424" y="128733"/>
                </a:cubicBezTo>
                <a:cubicBezTo>
                  <a:pt x="172576" y="128809"/>
                  <a:pt x="172728" y="128866"/>
                  <a:pt x="172899" y="128942"/>
                </a:cubicBezTo>
                <a:cubicBezTo>
                  <a:pt x="172576" y="129341"/>
                  <a:pt x="172215" y="129703"/>
                  <a:pt x="171834" y="130026"/>
                </a:cubicBezTo>
                <a:cubicBezTo>
                  <a:pt x="172024" y="129589"/>
                  <a:pt x="172158" y="129113"/>
                  <a:pt x="172215" y="128618"/>
                </a:cubicBezTo>
                <a:close/>
                <a:moveTo>
                  <a:pt x="170522" y="127154"/>
                </a:moveTo>
                <a:cubicBezTo>
                  <a:pt x="170693" y="127401"/>
                  <a:pt x="170883" y="127610"/>
                  <a:pt x="171111" y="127820"/>
                </a:cubicBezTo>
                <a:cubicBezTo>
                  <a:pt x="170503" y="128656"/>
                  <a:pt x="169856" y="129436"/>
                  <a:pt x="169152" y="130178"/>
                </a:cubicBezTo>
                <a:cubicBezTo>
                  <a:pt x="169723" y="129227"/>
                  <a:pt x="170179" y="128219"/>
                  <a:pt x="170522" y="127154"/>
                </a:cubicBezTo>
                <a:close/>
                <a:moveTo>
                  <a:pt x="94457" y="129969"/>
                </a:moveTo>
                <a:lnTo>
                  <a:pt x="94457" y="129969"/>
                </a:lnTo>
                <a:cubicBezTo>
                  <a:pt x="92777" y="130194"/>
                  <a:pt x="91064" y="130282"/>
                  <a:pt x="89347" y="130282"/>
                </a:cubicBezTo>
                <a:cubicBezTo>
                  <a:pt x="87877" y="130282"/>
                  <a:pt x="86404" y="130218"/>
                  <a:pt x="84947" y="130121"/>
                </a:cubicBezTo>
                <a:cubicBezTo>
                  <a:pt x="84357" y="130064"/>
                  <a:pt x="83768" y="130026"/>
                  <a:pt x="83178" y="129988"/>
                </a:cubicBezTo>
                <a:lnTo>
                  <a:pt x="83178" y="129988"/>
                </a:lnTo>
                <a:cubicBezTo>
                  <a:pt x="83901" y="130026"/>
                  <a:pt x="84605" y="130045"/>
                  <a:pt x="85327" y="130083"/>
                </a:cubicBezTo>
                <a:cubicBezTo>
                  <a:pt x="86565" y="130137"/>
                  <a:pt x="87802" y="130166"/>
                  <a:pt x="89039" y="130166"/>
                </a:cubicBezTo>
                <a:cubicBezTo>
                  <a:pt x="90845" y="130166"/>
                  <a:pt x="92651" y="130104"/>
                  <a:pt x="94457" y="129969"/>
                </a:cubicBezTo>
                <a:close/>
                <a:moveTo>
                  <a:pt x="173451" y="129569"/>
                </a:moveTo>
                <a:lnTo>
                  <a:pt x="173546" y="130083"/>
                </a:lnTo>
                <a:cubicBezTo>
                  <a:pt x="173242" y="130216"/>
                  <a:pt x="172937" y="130330"/>
                  <a:pt x="172633" y="130444"/>
                </a:cubicBezTo>
                <a:cubicBezTo>
                  <a:pt x="172918" y="130159"/>
                  <a:pt x="173204" y="129874"/>
                  <a:pt x="173451" y="129589"/>
                </a:cubicBezTo>
                <a:lnTo>
                  <a:pt x="173451" y="129569"/>
                </a:lnTo>
                <a:close/>
                <a:moveTo>
                  <a:pt x="207936" y="94172"/>
                </a:moveTo>
                <a:cubicBezTo>
                  <a:pt x="208221" y="100544"/>
                  <a:pt x="205767" y="107429"/>
                  <a:pt x="203504" y="112888"/>
                </a:cubicBezTo>
                <a:cubicBezTo>
                  <a:pt x="201678" y="117320"/>
                  <a:pt x="199567" y="121619"/>
                  <a:pt x="197588" y="125975"/>
                </a:cubicBezTo>
                <a:cubicBezTo>
                  <a:pt x="197246" y="126697"/>
                  <a:pt x="196923" y="127439"/>
                  <a:pt x="196580" y="128181"/>
                </a:cubicBezTo>
                <a:cubicBezTo>
                  <a:pt x="196010" y="129151"/>
                  <a:pt x="195477" y="130140"/>
                  <a:pt x="194945" y="131129"/>
                </a:cubicBezTo>
                <a:cubicBezTo>
                  <a:pt x="196048" y="125518"/>
                  <a:pt x="197912" y="120078"/>
                  <a:pt x="200518" y="114981"/>
                </a:cubicBezTo>
                <a:cubicBezTo>
                  <a:pt x="203789" y="108418"/>
                  <a:pt x="207650" y="101647"/>
                  <a:pt x="207936" y="94172"/>
                </a:cubicBezTo>
                <a:close/>
                <a:moveTo>
                  <a:pt x="132290" y="103549"/>
                </a:moveTo>
                <a:cubicBezTo>
                  <a:pt x="132385" y="104671"/>
                  <a:pt x="132423" y="105794"/>
                  <a:pt x="132404" y="106878"/>
                </a:cubicBezTo>
                <a:cubicBezTo>
                  <a:pt x="132366" y="113326"/>
                  <a:pt x="131111" y="119641"/>
                  <a:pt x="129551" y="125879"/>
                </a:cubicBezTo>
                <a:cubicBezTo>
                  <a:pt x="129132" y="126488"/>
                  <a:pt x="128676" y="127078"/>
                  <a:pt x="128219" y="127667"/>
                </a:cubicBezTo>
                <a:cubicBezTo>
                  <a:pt x="127192" y="128942"/>
                  <a:pt x="126108" y="130159"/>
                  <a:pt x="124948" y="131319"/>
                </a:cubicBezTo>
                <a:cubicBezTo>
                  <a:pt x="127896" y="125917"/>
                  <a:pt x="129988" y="120116"/>
                  <a:pt x="131130" y="114087"/>
                </a:cubicBezTo>
                <a:cubicBezTo>
                  <a:pt x="131814" y="110606"/>
                  <a:pt x="132195" y="107087"/>
                  <a:pt x="132290" y="103549"/>
                </a:cubicBezTo>
                <a:close/>
                <a:moveTo>
                  <a:pt x="196447" y="130559"/>
                </a:moveTo>
                <a:cubicBezTo>
                  <a:pt x="196371" y="130749"/>
                  <a:pt x="196276" y="130958"/>
                  <a:pt x="196219" y="131167"/>
                </a:cubicBezTo>
                <a:lnTo>
                  <a:pt x="196011" y="131488"/>
                </a:lnTo>
                <a:lnTo>
                  <a:pt x="196011" y="131488"/>
                </a:lnTo>
                <a:lnTo>
                  <a:pt x="196029" y="131434"/>
                </a:lnTo>
                <a:cubicBezTo>
                  <a:pt x="196162" y="131129"/>
                  <a:pt x="196314" y="130844"/>
                  <a:pt x="196447" y="130559"/>
                </a:cubicBezTo>
                <a:close/>
                <a:moveTo>
                  <a:pt x="196007" y="131493"/>
                </a:moveTo>
                <a:lnTo>
                  <a:pt x="195972" y="131548"/>
                </a:lnTo>
                <a:cubicBezTo>
                  <a:pt x="195972" y="131530"/>
                  <a:pt x="195989" y="131511"/>
                  <a:pt x="196007" y="131493"/>
                </a:cubicBezTo>
                <a:close/>
                <a:moveTo>
                  <a:pt x="177312" y="118138"/>
                </a:moveTo>
                <a:lnTo>
                  <a:pt x="177312" y="118138"/>
                </a:lnTo>
                <a:cubicBezTo>
                  <a:pt x="179424" y="118328"/>
                  <a:pt x="181345" y="119412"/>
                  <a:pt x="182619" y="121124"/>
                </a:cubicBezTo>
                <a:cubicBezTo>
                  <a:pt x="184806" y="124111"/>
                  <a:pt x="184502" y="128143"/>
                  <a:pt x="183475" y="131586"/>
                </a:cubicBezTo>
                <a:cubicBezTo>
                  <a:pt x="184711" y="126260"/>
                  <a:pt x="182695" y="119964"/>
                  <a:pt x="177312" y="118138"/>
                </a:cubicBezTo>
                <a:close/>
                <a:moveTo>
                  <a:pt x="171340" y="128847"/>
                </a:moveTo>
                <a:lnTo>
                  <a:pt x="171340" y="128847"/>
                </a:lnTo>
                <a:cubicBezTo>
                  <a:pt x="171149" y="129722"/>
                  <a:pt x="170712" y="130521"/>
                  <a:pt x="170084" y="131167"/>
                </a:cubicBezTo>
                <a:cubicBezTo>
                  <a:pt x="170046" y="131205"/>
                  <a:pt x="170008" y="131262"/>
                  <a:pt x="169989" y="131319"/>
                </a:cubicBezTo>
                <a:cubicBezTo>
                  <a:pt x="169552" y="131453"/>
                  <a:pt x="169133" y="131586"/>
                  <a:pt x="168696" y="131700"/>
                </a:cubicBezTo>
                <a:cubicBezTo>
                  <a:pt x="169666" y="130825"/>
                  <a:pt x="170541" y="129874"/>
                  <a:pt x="171340" y="128847"/>
                </a:cubicBezTo>
                <a:close/>
                <a:moveTo>
                  <a:pt x="212120" y="95960"/>
                </a:moveTo>
                <a:lnTo>
                  <a:pt x="212120" y="95960"/>
                </a:lnTo>
                <a:cubicBezTo>
                  <a:pt x="214003" y="101704"/>
                  <a:pt x="214194" y="108038"/>
                  <a:pt x="211911" y="113725"/>
                </a:cubicBezTo>
                <a:cubicBezTo>
                  <a:pt x="209039" y="120877"/>
                  <a:pt x="202648" y="125499"/>
                  <a:pt x="197741" y="131205"/>
                </a:cubicBezTo>
                <a:cubicBezTo>
                  <a:pt x="197455" y="131453"/>
                  <a:pt x="197208" y="131719"/>
                  <a:pt x="196942" y="131985"/>
                </a:cubicBezTo>
                <a:cubicBezTo>
                  <a:pt x="197037" y="131814"/>
                  <a:pt x="197132" y="131643"/>
                  <a:pt x="197246" y="131491"/>
                </a:cubicBezTo>
                <a:cubicBezTo>
                  <a:pt x="198692" y="129170"/>
                  <a:pt x="200365" y="127021"/>
                  <a:pt x="202058" y="124871"/>
                </a:cubicBezTo>
                <a:cubicBezTo>
                  <a:pt x="205273" y="120782"/>
                  <a:pt x="208640" y="116692"/>
                  <a:pt x="210751" y="111880"/>
                </a:cubicBezTo>
                <a:cubicBezTo>
                  <a:pt x="212919" y="106859"/>
                  <a:pt x="213395" y="101267"/>
                  <a:pt x="212120" y="95960"/>
                </a:cubicBezTo>
                <a:close/>
                <a:moveTo>
                  <a:pt x="169304" y="123483"/>
                </a:moveTo>
                <a:cubicBezTo>
                  <a:pt x="169304" y="123749"/>
                  <a:pt x="169323" y="124034"/>
                  <a:pt x="169362" y="124301"/>
                </a:cubicBezTo>
                <a:cubicBezTo>
                  <a:pt x="167908" y="127529"/>
                  <a:pt x="165555" y="130289"/>
                  <a:pt x="162581" y="132227"/>
                </a:cubicBezTo>
                <a:lnTo>
                  <a:pt x="162581" y="132227"/>
                </a:lnTo>
                <a:cubicBezTo>
                  <a:pt x="165240" y="129817"/>
                  <a:pt x="167319" y="126659"/>
                  <a:pt x="169304" y="123483"/>
                </a:cubicBezTo>
                <a:close/>
                <a:moveTo>
                  <a:pt x="111766" y="131966"/>
                </a:moveTo>
                <a:lnTo>
                  <a:pt x="111766" y="131966"/>
                </a:lnTo>
                <a:cubicBezTo>
                  <a:pt x="111652" y="132061"/>
                  <a:pt x="111519" y="132156"/>
                  <a:pt x="111405" y="132270"/>
                </a:cubicBezTo>
                <a:lnTo>
                  <a:pt x="111386" y="132232"/>
                </a:lnTo>
                <a:lnTo>
                  <a:pt x="111766" y="131966"/>
                </a:lnTo>
                <a:close/>
                <a:moveTo>
                  <a:pt x="175296" y="92669"/>
                </a:moveTo>
                <a:lnTo>
                  <a:pt x="175296" y="92669"/>
                </a:lnTo>
                <a:cubicBezTo>
                  <a:pt x="174687" y="94058"/>
                  <a:pt x="174079" y="95446"/>
                  <a:pt x="173432" y="96816"/>
                </a:cubicBezTo>
                <a:cubicBezTo>
                  <a:pt x="171283" y="101133"/>
                  <a:pt x="168810" y="105280"/>
                  <a:pt x="166052" y="109255"/>
                </a:cubicBezTo>
                <a:cubicBezTo>
                  <a:pt x="160460" y="117339"/>
                  <a:pt x="153783" y="124757"/>
                  <a:pt x="148191" y="132860"/>
                </a:cubicBezTo>
                <a:lnTo>
                  <a:pt x="148153" y="132841"/>
                </a:lnTo>
                <a:cubicBezTo>
                  <a:pt x="157512" y="119660"/>
                  <a:pt x="168620" y="107353"/>
                  <a:pt x="175296" y="92669"/>
                </a:cubicBezTo>
                <a:close/>
                <a:moveTo>
                  <a:pt x="169761" y="125822"/>
                </a:moveTo>
                <a:cubicBezTo>
                  <a:pt x="169818" y="125956"/>
                  <a:pt x="169875" y="126089"/>
                  <a:pt x="169932" y="126222"/>
                </a:cubicBezTo>
                <a:cubicBezTo>
                  <a:pt x="169400" y="128523"/>
                  <a:pt x="168220" y="130616"/>
                  <a:pt x="166527" y="132270"/>
                </a:cubicBezTo>
                <a:lnTo>
                  <a:pt x="166546" y="132270"/>
                </a:lnTo>
                <a:cubicBezTo>
                  <a:pt x="165424" y="132556"/>
                  <a:pt x="164302" y="132841"/>
                  <a:pt x="163180" y="133107"/>
                </a:cubicBezTo>
                <a:cubicBezTo>
                  <a:pt x="165957" y="131281"/>
                  <a:pt x="168220" y="128771"/>
                  <a:pt x="169761" y="125822"/>
                </a:cubicBezTo>
                <a:close/>
                <a:moveTo>
                  <a:pt x="166680" y="109655"/>
                </a:moveTo>
                <a:cubicBezTo>
                  <a:pt x="165843" y="111081"/>
                  <a:pt x="164968" y="112489"/>
                  <a:pt x="164055" y="113877"/>
                </a:cubicBezTo>
                <a:cubicBezTo>
                  <a:pt x="159566" y="120763"/>
                  <a:pt x="154392" y="127059"/>
                  <a:pt x="148933" y="133164"/>
                </a:cubicBezTo>
                <a:cubicBezTo>
                  <a:pt x="151425" y="129817"/>
                  <a:pt x="153936" y="126469"/>
                  <a:pt x="156522" y="123179"/>
                </a:cubicBezTo>
                <a:cubicBezTo>
                  <a:pt x="159984" y="118728"/>
                  <a:pt x="163465" y="114296"/>
                  <a:pt x="166680" y="109655"/>
                </a:cubicBezTo>
                <a:close/>
                <a:moveTo>
                  <a:pt x="169742" y="120478"/>
                </a:moveTo>
                <a:lnTo>
                  <a:pt x="169742" y="120478"/>
                </a:lnTo>
                <a:cubicBezTo>
                  <a:pt x="169609" y="120896"/>
                  <a:pt x="169495" y="121314"/>
                  <a:pt x="169419" y="121752"/>
                </a:cubicBezTo>
                <a:cubicBezTo>
                  <a:pt x="166546" y="126374"/>
                  <a:pt x="163636" y="131110"/>
                  <a:pt x="158957" y="133640"/>
                </a:cubicBezTo>
                <a:cubicBezTo>
                  <a:pt x="159718" y="132955"/>
                  <a:pt x="160441" y="132213"/>
                  <a:pt x="161145" y="131453"/>
                </a:cubicBezTo>
                <a:cubicBezTo>
                  <a:pt x="164245" y="127991"/>
                  <a:pt x="166718" y="123996"/>
                  <a:pt x="169742" y="120478"/>
                </a:cubicBezTo>
                <a:close/>
                <a:moveTo>
                  <a:pt x="176551" y="92213"/>
                </a:moveTo>
                <a:lnTo>
                  <a:pt x="176551" y="92213"/>
                </a:lnTo>
                <a:cubicBezTo>
                  <a:pt x="172405" y="105622"/>
                  <a:pt x="165177" y="117853"/>
                  <a:pt x="155438" y="127972"/>
                </a:cubicBezTo>
                <a:cubicBezTo>
                  <a:pt x="153479" y="130007"/>
                  <a:pt x="151387" y="131947"/>
                  <a:pt x="149199" y="133754"/>
                </a:cubicBezTo>
                <a:cubicBezTo>
                  <a:pt x="155115" y="127915"/>
                  <a:pt x="160251" y="121257"/>
                  <a:pt x="164797" y="114315"/>
                </a:cubicBezTo>
                <a:cubicBezTo>
                  <a:pt x="169342" y="107372"/>
                  <a:pt x="173413" y="99954"/>
                  <a:pt x="176551" y="92213"/>
                </a:cubicBezTo>
                <a:close/>
                <a:moveTo>
                  <a:pt x="130179" y="115989"/>
                </a:moveTo>
                <a:cubicBezTo>
                  <a:pt x="128790" y="121942"/>
                  <a:pt x="126508" y="127629"/>
                  <a:pt x="123369" y="132879"/>
                </a:cubicBezTo>
                <a:cubicBezTo>
                  <a:pt x="122894" y="133317"/>
                  <a:pt x="122418" y="133754"/>
                  <a:pt x="121924" y="134211"/>
                </a:cubicBezTo>
                <a:cubicBezTo>
                  <a:pt x="125480" y="128676"/>
                  <a:pt x="128391" y="122456"/>
                  <a:pt x="130160" y="115989"/>
                </a:cubicBezTo>
                <a:close/>
                <a:moveTo>
                  <a:pt x="99726" y="130958"/>
                </a:moveTo>
                <a:lnTo>
                  <a:pt x="99726" y="130958"/>
                </a:lnTo>
                <a:cubicBezTo>
                  <a:pt x="99498" y="131129"/>
                  <a:pt x="99289" y="131319"/>
                  <a:pt x="99061" y="131491"/>
                </a:cubicBezTo>
                <a:cubicBezTo>
                  <a:pt x="96968" y="132632"/>
                  <a:pt x="94724" y="133469"/>
                  <a:pt x="92403" y="134001"/>
                </a:cubicBezTo>
                <a:cubicBezTo>
                  <a:pt x="90129" y="134508"/>
                  <a:pt x="87822" y="134695"/>
                  <a:pt x="85507" y="134695"/>
                </a:cubicBezTo>
                <a:cubicBezTo>
                  <a:pt x="82519" y="134695"/>
                  <a:pt x="79518" y="134382"/>
                  <a:pt x="76559" y="134039"/>
                </a:cubicBezTo>
                <a:cubicBezTo>
                  <a:pt x="72809" y="133614"/>
                  <a:pt x="68903" y="133117"/>
                  <a:pt x="65051" y="133117"/>
                </a:cubicBezTo>
                <a:cubicBezTo>
                  <a:pt x="64076" y="133117"/>
                  <a:pt x="63105" y="133148"/>
                  <a:pt x="62141" y="133221"/>
                </a:cubicBezTo>
                <a:cubicBezTo>
                  <a:pt x="64923" y="132749"/>
                  <a:pt x="67735" y="132560"/>
                  <a:pt x="70578" y="132560"/>
                </a:cubicBezTo>
                <a:cubicBezTo>
                  <a:pt x="71623" y="132560"/>
                  <a:pt x="72672" y="132586"/>
                  <a:pt x="73725" y="132632"/>
                </a:cubicBezTo>
                <a:cubicBezTo>
                  <a:pt x="77828" y="132807"/>
                  <a:pt x="81922" y="133184"/>
                  <a:pt x="86020" y="133184"/>
                </a:cubicBezTo>
                <a:cubicBezTo>
                  <a:pt x="87696" y="133184"/>
                  <a:pt x="89374" y="133121"/>
                  <a:pt x="91053" y="132955"/>
                </a:cubicBezTo>
                <a:cubicBezTo>
                  <a:pt x="94020" y="132689"/>
                  <a:pt x="96949" y="132023"/>
                  <a:pt x="99726" y="130958"/>
                </a:cubicBezTo>
                <a:close/>
                <a:moveTo>
                  <a:pt x="177388" y="91167"/>
                </a:moveTo>
                <a:cubicBezTo>
                  <a:pt x="177426" y="91186"/>
                  <a:pt x="177445" y="91224"/>
                  <a:pt x="177483" y="91243"/>
                </a:cubicBezTo>
                <a:cubicBezTo>
                  <a:pt x="174307" y="102940"/>
                  <a:pt x="168715" y="114030"/>
                  <a:pt x="161030" y="123350"/>
                </a:cubicBezTo>
                <a:cubicBezTo>
                  <a:pt x="158348" y="126602"/>
                  <a:pt x="155419" y="129646"/>
                  <a:pt x="152300" y="132480"/>
                </a:cubicBezTo>
                <a:cubicBezTo>
                  <a:pt x="151176" y="133472"/>
                  <a:pt x="150016" y="134446"/>
                  <a:pt x="148837" y="135384"/>
                </a:cubicBezTo>
                <a:lnTo>
                  <a:pt x="148837" y="135384"/>
                </a:lnTo>
                <a:cubicBezTo>
                  <a:pt x="162247" y="124016"/>
                  <a:pt x="172224" y="108901"/>
                  <a:pt x="177179" y="91946"/>
                </a:cubicBezTo>
                <a:cubicBezTo>
                  <a:pt x="177255" y="91699"/>
                  <a:pt x="177312" y="91433"/>
                  <a:pt x="177388" y="91167"/>
                </a:cubicBezTo>
                <a:close/>
                <a:moveTo>
                  <a:pt x="110378" y="132993"/>
                </a:moveTo>
                <a:lnTo>
                  <a:pt x="110340" y="133088"/>
                </a:lnTo>
                <a:cubicBezTo>
                  <a:pt x="109180" y="133944"/>
                  <a:pt x="107981" y="134724"/>
                  <a:pt x="106726" y="135466"/>
                </a:cubicBezTo>
                <a:cubicBezTo>
                  <a:pt x="107981" y="134648"/>
                  <a:pt x="109199" y="133830"/>
                  <a:pt x="110378" y="132993"/>
                </a:cubicBezTo>
                <a:close/>
                <a:moveTo>
                  <a:pt x="171416" y="116788"/>
                </a:moveTo>
                <a:cubicBezTo>
                  <a:pt x="164416" y="122722"/>
                  <a:pt x="159471" y="131966"/>
                  <a:pt x="151140" y="135751"/>
                </a:cubicBezTo>
                <a:cubicBezTo>
                  <a:pt x="154354" y="133012"/>
                  <a:pt x="157359" y="130045"/>
                  <a:pt x="160117" y="126850"/>
                </a:cubicBezTo>
                <a:cubicBezTo>
                  <a:pt x="161544" y="125214"/>
                  <a:pt x="162894" y="123521"/>
                  <a:pt x="164207" y="121790"/>
                </a:cubicBezTo>
                <a:cubicBezTo>
                  <a:pt x="166299" y="119717"/>
                  <a:pt x="168734" y="118043"/>
                  <a:pt x="171416" y="116788"/>
                </a:cubicBezTo>
                <a:close/>
                <a:moveTo>
                  <a:pt x="97158" y="133050"/>
                </a:moveTo>
                <a:lnTo>
                  <a:pt x="97158" y="133050"/>
                </a:lnTo>
                <a:cubicBezTo>
                  <a:pt x="97044" y="133164"/>
                  <a:pt x="96930" y="133260"/>
                  <a:pt x="96797" y="133374"/>
                </a:cubicBezTo>
                <a:lnTo>
                  <a:pt x="96398" y="133621"/>
                </a:lnTo>
                <a:cubicBezTo>
                  <a:pt x="92822" y="135315"/>
                  <a:pt x="88871" y="135852"/>
                  <a:pt x="84818" y="135852"/>
                </a:cubicBezTo>
                <a:cubicBezTo>
                  <a:pt x="78996" y="135852"/>
                  <a:pt x="72963" y="134744"/>
                  <a:pt x="67524" y="134363"/>
                </a:cubicBezTo>
                <a:cubicBezTo>
                  <a:pt x="66336" y="134282"/>
                  <a:pt x="65146" y="134237"/>
                  <a:pt x="63959" y="134237"/>
                </a:cubicBezTo>
                <a:cubicBezTo>
                  <a:pt x="60643" y="134237"/>
                  <a:pt x="57346" y="134595"/>
                  <a:pt x="54152" y="135561"/>
                </a:cubicBezTo>
                <a:cubicBezTo>
                  <a:pt x="54533" y="135409"/>
                  <a:pt x="54932" y="135238"/>
                  <a:pt x="55313" y="135086"/>
                </a:cubicBezTo>
                <a:cubicBezTo>
                  <a:pt x="55731" y="134933"/>
                  <a:pt x="56169" y="134781"/>
                  <a:pt x="56587" y="134629"/>
                </a:cubicBezTo>
                <a:cubicBezTo>
                  <a:pt x="59268" y="133904"/>
                  <a:pt x="62027" y="133645"/>
                  <a:pt x="64817" y="133645"/>
                </a:cubicBezTo>
                <a:cubicBezTo>
                  <a:pt x="69863" y="133645"/>
                  <a:pt x="75009" y="134494"/>
                  <a:pt x="79983" y="134971"/>
                </a:cubicBezTo>
                <a:cubicBezTo>
                  <a:pt x="81613" y="135131"/>
                  <a:pt x="83232" y="135218"/>
                  <a:pt x="84831" y="135218"/>
                </a:cubicBezTo>
                <a:cubicBezTo>
                  <a:pt x="89130" y="135218"/>
                  <a:pt x="93291" y="134589"/>
                  <a:pt x="97158" y="133050"/>
                </a:cubicBezTo>
                <a:close/>
                <a:moveTo>
                  <a:pt x="171492" y="117339"/>
                </a:moveTo>
                <a:cubicBezTo>
                  <a:pt x="171245" y="117624"/>
                  <a:pt x="171035" y="117929"/>
                  <a:pt x="170826" y="118233"/>
                </a:cubicBezTo>
                <a:lnTo>
                  <a:pt x="170826" y="118252"/>
                </a:lnTo>
                <a:cubicBezTo>
                  <a:pt x="166166" y="123236"/>
                  <a:pt x="162381" y="130521"/>
                  <a:pt x="156979" y="134534"/>
                </a:cubicBezTo>
                <a:cubicBezTo>
                  <a:pt x="156618" y="134667"/>
                  <a:pt x="156237" y="134781"/>
                  <a:pt x="155857" y="134895"/>
                </a:cubicBezTo>
                <a:cubicBezTo>
                  <a:pt x="155724" y="134914"/>
                  <a:pt x="155609" y="135009"/>
                  <a:pt x="155533" y="135124"/>
                </a:cubicBezTo>
                <a:cubicBezTo>
                  <a:pt x="154354" y="135504"/>
                  <a:pt x="153175" y="135922"/>
                  <a:pt x="152015" y="136379"/>
                </a:cubicBezTo>
                <a:cubicBezTo>
                  <a:pt x="159984" y="132308"/>
                  <a:pt x="164854" y="123407"/>
                  <a:pt x="171492" y="117339"/>
                </a:cubicBezTo>
                <a:close/>
                <a:moveTo>
                  <a:pt x="93335" y="135219"/>
                </a:moveTo>
                <a:cubicBezTo>
                  <a:pt x="91642" y="135999"/>
                  <a:pt x="89854" y="136550"/>
                  <a:pt x="88028" y="136873"/>
                </a:cubicBezTo>
                <a:cubicBezTo>
                  <a:pt x="86599" y="137112"/>
                  <a:pt x="85160" y="137231"/>
                  <a:pt x="83724" y="137231"/>
                </a:cubicBezTo>
                <a:cubicBezTo>
                  <a:pt x="82407" y="137231"/>
                  <a:pt x="81093" y="137131"/>
                  <a:pt x="79792" y="136931"/>
                </a:cubicBezTo>
                <a:cubicBezTo>
                  <a:pt x="78670" y="136588"/>
                  <a:pt x="77548" y="136303"/>
                  <a:pt x="76426" y="136056"/>
                </a:cubicBezTo>
                <a:lnTo>
                  <a:pt x="76426" y="136056"/>
                </a:lnTo>
                <a:cubicBezTo>
                  <a:pt x="78921" y="136312"/>
                  <a:pt x="81438" y="136507"/>
                  <a:pt x="83922" y="136507"/>
                </a:cubicBezTo>
                <a:cubicBezTo>
                  <a:pt x="87156" y="136507"/>
                  <a:pt x="90334" y="136176"/>
                  <a:pt x="93335" y="135219"/>
                </a:cubicBezTo>
                <a:close/>
                <a:moveTo>
                  <a:pt x="71556" y="106003"/>
                </a:moveTo>
                <a:lnTo>
                  <a:pt x="71556" y="106003"/>
                </a:lnTo>
                <a:cubicBezTo>
                  <a:pt x="64652" y="108647"/>
                  <a:pt x="58641" y="113611"/>
                  <a:pt x="53468" y="118918"/>
                </a:cubicBezTo>
                <a:cubicBezTo>
                  <a:pt x="52574" y="119831"/>
                  <a:pt x="51680" y="120744"/>
                  <a:pt x="50805" y="121695"/>
                </a:cubicBezTo>
                <a:cubicBezTo>
                  <a:pt x="45270" y="127477"/>
                  <a:pt x="39925" y="133811"/>
                  <a:pt x="33286" y="138262"/>
                </a:cubicBezTo>
                <a:cubicBezTo>
                  <a:pt x="35055" y="136436"/>
                  <a:pt x="36710" y="134496"/>
                  <a:pt x="38327" y="132518"/>
                </a:cubicBezTo>
                <a:cubicBezTo>
                  <a:pt x="41446" y="129303"/>
                  <a:pt x="44414" y="125956"/>
                  <a:pt x="47514" y="122722"/>
                </a:cubicBezTo>
                <a:cubicBezTo>
                  <a:pt x="54133" y="115760"/>
                  <a:pt x="62141" y="108609"/>
                  <a:pt x="71556" y="106003"/>
                </a:cubicBezTo>
                <a:close/>
                <a:moveTo>
                  <a:pt x="94648" y="135523"/>
                </a:moveTo>
                <a:lnTo>
                  <a:pt x="94648" y="135523"/>
                </a:lnTo>
                <a:cubicBezTo>
                  <a:pt x="94324" y="135865"/>
                  <a:pt x="94020" y="136227"/>
                  <a:pt x="93716" y="136588"/>
                </a:cubicBezTo>
                <a:cubicBezTo>
                  <a:pt x="91385" y="137832"/>
                  <a:pt x="88787" y="138474"/>
                  <a:pt x="86170" y="138474"/>
                </a:cubicBezTo>
                <a:cubicBezTo>
                  <a:pt x="85305" y="138474"/>
                  <a:pt x="84438" y="138404"/>
                  <a:pt x="83578" y="138262"/>
                </a:cubicBezTo>
                <a:cubicBezTo>
                  <a:pt x="82988" y="138034"/>
                  <a:pt x="82417" y="137805"/>
                  <a:pt x="81828" y="137596"/>
                </a:cubicBezTo>
                <a:lnTo>
                  <a:pt x="81828" y="137596"/>
                </a:lnTo>
                <a:cubicBezTo>
                  <a:pt x="82754" y="137705"/>
                  <a:pt x="83683" y="137759"/>
                  <a:pt x="84610" y="137759"/>
                </a:cubicBezTo>
                <a:cubicBezTo>
                  <a:pt x="88066" y="137759"/>
                  <a:pt x="91499" y="137008"/>
                  <a:pt x="94648" y="135523"/>
                </a:cubicBezTo>
                <a:close/>
                <a:moveTo>
                  <a:pt x="130540" y="110948"/>
                </a:moveTo>
                <a:cubicBezTo>
                  <a:pt x="130083" y="113592"/>
                  <a:pt x="129475" y="116217"/>
                  <a:pt x="128657" y="118785"/>
                </a:cubicBezTo>
                <a:cubicBezTo>
                  <a:pt x="126736" y="124890"/>
                  <a:pt x="123826" y="130673"/>
                  <a:pt x="120060" y="135865"/>
                </a:cubicBezTo>
                <a:lnTo>
                  <a:pt x="117378" y="138186"/>
                </a:lnTo>
                <a:lnTo>
                  <a:pt x="117016" y="138509"/>
                </a:lnTo>
                <a:lnTo>
                  <a:pt x="117092" y="138433"/>
                </a:lnTo>
                <a:cubicBezTo>
                  <a:pt x="120079" y="134686"/>
                  <a:pt x="122684" y="130635"/>
                  <a:pt x="124853" y="126374"/>
                </a:cubicBezTo>
                <a:cubicBezTo>
                  <a:pt x="127287" y="121505"/>
                  <a:pt x="129113" y="116350"/>
                  <a:pt x="130293" y="111043"/>
                </a:cubicBezTo>
                <a:cubicBezTo>
                  <a:pt x="130388" y="111043"/>
                  <a:pt x="130464" y="111005"/>
                  <a:pt x="130540" y="110948"/>
                </a:cubicBezTo>
                <a:close/>
                <a:moveTo>
                  <a:pt x="70014" y="126857"/>
                </a:moveTo>
                <a:cubicBezTo>
                  <a:pt x="74648" y="126857"/>
                  <a:pt x="79321" y="127413"/>
                  <a:pt x="83882" y="127858"/>
                </a:cubicBezTo>
                <a:cubicBezTo>
                  <a:pt x="86996" y="128151"/>
                  <a:pt x="90159" y="128390"/>
                  <a:pt x="93307" y="128390"/>
                </a:cubicBezTo>
                <a:cubicBezTo>
                  <a:pt x="96081" y="128390"/>
                  <a:pt x="98844" y="128204"/>
                  <a:pt x="101552" y="127705"/>
                </a:cubicBezTo>
                <a:lnTo>
                  <a:pt x="101552" y="127705"/>
                </a:lnTo>
                <a:cubicBezTo>
                  <a:pt x="97659" y="128842"/>
                  <a:pt x="93523" y="129176"/>
                  <a:pt x="89416" y="129176"/>
                </a:cubicBezTo>
                <a:cubicBezTo>
                  <a:pt x="88507" y="129176"/>
                  <a:pt x="87600" y="129160"/>
                  <a:pt x="86697" y="129132"/>
                </a:cubicBezTo>
                <a:cubicBezTo>
                  <a:pt x="83290" y="129036"/>
                  <a:pt x="79914" y="128879"/>
                  <a:pt x="76553" y="128879"/>
                </a:cubicBezTo>
                <a:cubicBezTo>
                  <a:pt x="71937" y="128879"/>
                  <a:pt x="67350" y="129175"/>
                  <a:pt x="62750" y="130330"/>
                </a:cubicBezTo>
                <a:cubicBezTo>
                  <a:pt x="55179" y="132232"/>
                  <a:pt x="48085" y="135618"/>
                  <a:pt x="40876" y="138547"/>
                </a:cubicBezTo>
                <a:cubicBezTo>
                  <a:pt x="46867" y="134952"/>
                  <a:pt x="52288" y="130216"/>
                  <a:pt x="59079" y="128238"/>
                </a:cubicBezTo>
                <a:lnTo>
                  <a:pt x="59079" y="128257"/>
                </a:lnTo>
                <a:cubicBezTo>
                  <a:pt x="62648" y="127211"/>
                  <a:pt x="66319" y="126857"/>
                  <a:pt x="70014" y="126857"/>
                </a:cubicBezTo>
                <a:close/>
                <a:moveTo>
                  <a:pt x="72660" y="104139"/>
                </a:moveTo>
                <a:lnTo>
                  <a:pt x="72660" y="104139"/>
                </a:lnTo>
                <a:cubicBezTo>
                  <a:pt x="63853" y="105679"/>
                  <a:pt x="55959" y="110834"/>
                  <a:pt x="49778" y="117396"/>
                </a:cubicBezTo>
                <a:cubicBezTo>
                  <a:pt x="43881" y="123654"/>
                  <a:pt x="39031" y="130901"/>
                  <a:pt x="33020" y="137026"/>
                </a:cubicBezTo>
                <a:cubicBezTo>
                  <a:pt x="32373" y="137577"/>
                  <a:pt x="31727" y="138129"/>
                  <a:pt x="31061" y="138642"/>
                </a:cubicBezTo>
                <a:lnTo>
                  <a:pt x="31137" y="138566"/>
                </a:lnTo>
                <a:cubicBezTo>
                  <a:pt x="34732" y="135086"/>
                  <a:pt x="37737" y="131072"/>
                  <a:pt x="40686" y="127059"/>
                </a:cubicBezTo>
                <a:cubicBezTo>
                  <a:pt x="46772" y="118766"/>
                  <a:pt x="53106" y="109750"/>
                  <a:pt x="63092" y="105946"/>
                </a:cubicBezTo>
                <a:cubicBezTo>
                  <a:pt x="66154" y="104804"/>
                  <a:pt x="69388" y="104196"/>
                  <a:pt x="72660" y="104139"/>
                </a:cubicBezTo>
                <a:close/>
                <a:moveTo>
                  <a:pt x="63867" y="135062"/>
                </a:moveTo>
                <a:cubicBezTo>
                  <a:pt x="64357" y="135062"/>
                  <a:pt x="64846" y="135070"/>
                  <a:pt x="65337" y="135086"/>
                </a:cubicBezTo>
                <a:lnTo>
                  <a:pt x="65356" y="135086"/>
                </a:lnTo>
                <a:cubicBezTo>
                  <a:pt x="65013" y="135086"/>
                  <a:pt x="64690" y="135105"/>
                  <a:pt x="64367" y="135124"/>
                </a:cubicBezTo>
                <a:cubicBezTo>
                  <a:pt x="59288" y="135409"/>
                  <a:pt x="53772" y="136550"/>
                  <a:pt x="48807" y="138680"/>
                </a:cubicBezTo>
                <a:cubicBezTo>
                  <a:pt x="50614" y="137748"/>
                  <a:pt x="52498" y="136950"/>
                  <a:pt x="54457" y="136360"/>
                </a:cubicBezTo>
                <a:cubicBezTo>
                  <a:pt x="57539" y="135404"/>
                  <a:pt x="60692" y="135062"/>
                  <a:pt x="63867" y="135062"/>
                </a:cubicBezTo>
                <a:close/>
                <a:moveTo>
                  <a:pt x="285313" y="41941"/>
                </a:moveTo>
                <a:cubicBezTo>
                  <a:pt x="280481" y="51679"/>
                  <a:pt x="273463" y="60657"/>
                  <a:pt x="268612" y="70225"/>
                </a:cubicBezTo>
                <a:cubicBezTo>
                  <a:pt x="264732" y="77890"/>
                  <a:pt x="262259" y="86202"/>
                  <a:pt x="262868" y="94876"/>
                </a:cubicBezTo>
                <a:cubicBezTo>
                  <a:pt x="263477" y="103397"/>
                  <a:pt x="266539" y="111614"/>
                  <a:pt x="270762" y="118975"/>
                </a:cubicBezTo>
                <a:cubicBezTo>
                  <a:pt x="274851" y="126070"/>
                  <a:pt x="280006" y="132461"/>
                  <a:pt x="285313" y="138680"/>
                </a:cubicBezTo>
                <a:lnTo>
                  <a:pt x="285313" y="135922"/>
                </a:lnTo>
                <a:cubicBezTo>
                  <a:pt x="283639" y="133602"/>
                  <a:pt x="281984" y="131243"/>
                  <a:pt x="280386" y="128866"/>
                </a:cubicBezTo>
                <a:lnTo>
                  <a:pt x="280386" y="128866"/>
                </a:lnTo>
                <a:cubicBezTo>
                  <a:pt x="281965" y="130977"/>
                  <a:pt x="283639" y="133050"/>
                  <a:pt x="285313" y="135086"/>
                </a:cubicBezTo>
                <a:lnTo>
                  <a:pt x="285313" y="132822"/>
                </a:lnTo>
                <a:cubicBezTo>
                  <a:pt x="280767" y="126869"/>
                  <a:pt x="276544" y="120611"/>
                  <a:pt x="273672" y="113801"/>
                </a:cubicBezTo>
                <a:lnTo>
                  <a:pt x="273672" y="113801"/>
                </a:lnTo>
                <a:cubicBezTo>
                  <a:pt x="274014" y="114543"/>
                  <a:pt x="274376" y="115304"/>
                  <a:pt x="274775" y="116046"/>
                </a:cubicBezTo>
                <a:cubicBezTo>
                  <a:pt x="277590" y="121333"/>
                  <a:pt x="281375" y="125975"/>
                  <a:pt x="285313" y="130444"/>
                </a:cubicBezTo>
                <a:lnTo>
                  <a:pt x="285313" y="128238"/>
                </a:lnTo>
                <a:cubicBezTo>
                  <a:pt x="278294" y="118575"/>
                  <a:pt x="271770" y="107562"/>
                  <a:pt x="274452" y="95218"/>
                </a:cubicBezTo>
                <a:cubicBezTo>
                  <a:pt x="276183" y="87191"/>
                  <a:pt x="280881" y="80477"/>
                  <a:pt x="285313" y="73629"/>
                </a:cubicBezTo>
                <a:lnTo>
                  <a:pt x="285313" y="72165"/>
                </a:lnTo>
                <a:cubicBezTo>
                  <a:pt x="280386" y="79982"/>
                  <a:pt x="274851" y="87553"/>
                  <a:pt x="273348" y="96835"/>
                </a:cubicBezTo>
                <a:cubicBezTo>
                  <a:pt x="271827" y="106155"/>
                  <a:pt x="275289" y="114638"/>
                  <a:pt x="280082" y="122361"/>
                </a:cubicBezTo>
                <a:cubicBezTo>
                  <a:pt x="275079" y="115646"/>
                  <a:pt x="271199" y="108190"/>
                  <a:pt x="271275" y="99631"/>
                </a:cubicBezTo>
                <a:cubicBezTo>
                  <a:pt x="271351" y="87267"/>
                  <a:pt x="279587" y="76901"/>
                  <a:pt x="285179" y="66497"/>
                </a:cubicBezTo>
                <a:lnTo>
                  <a:pt x="285313" y="66230"/>
                </a:lnTo>
                <a:lnTo>
                  <a:pt x="285313" y="64176"/>
                </a:lnTo>
                <a:cubicBezTo>
                  <a:pt x="282117" y="70472"/>
                  <a:pt x="278009" y="76463"/>
                  <a:pt x="274946" y="82759"/>
                </a:cubicBezTo>
                <a:cubicBezTo>
                  <a:pt x="272378" y="88028"/>
                  <a:pt x="270457" y="93715"/>
                  <a:pt x="270381" y="99631"/>
                </a:cubicBezTo>
                <a:cubicBezTo>
                  <a:pt x="270362" y="101400"/>
                  <a:pt x="270514" y="103169"/>
                  <a:pt x="270819" y="104919"/>
                </a:cubicBezTo>
                <a:cubicBezTo>
                  <a:pt x="270609" y="103987"/>
                  <a:pt x="270438" y="103055"/>
                  <a:pt x="270305" y="102103"/>
                </a:cubicBezTo>
                <a:cubicBezTo>
                  <a:pt x="269221" y="94971"/>
                  <a:pt x="270134" y="87819"/>
                  <a:pt x="273177" y="81257"/>
                </a:cubicBezTo>
                <a:cubicBezTo>
                  <a:pt x="275707" y="75855"/>
                  <a:pt x="279264" y="71024"/>
                  <a:pt x="282574" y="66097"/>
                </a:cubicBezTo>
                <a:cubicBezTo>
                  <a:pt x="283525" y="64690"/>
                  <a:pt x="284438" y="63282"/>
                  <a:pt x="285313" y="61837"/>
                </a:cubicBezTo>
                <a:lnTo>
                  <a:pt x="285313" y="60106"/>
                </a:lnTo>
                <a:cubicBezTo>
                  <a:pt x="281166" y="67276"/>
                  <a:pt x="275707" y="73801"/>
                  <a:pt x="272264" y="81352"/>
                </a:cubicBezTo>
                <a:cubicBezTo>
                  <a:pt x="266995" y="92916"/>
                  <a:pt x="268783" y="105603"/>
                  <a:pt x="273919" y="116788"/>
                </a:cubicBezTo>
                <a:cubicBezTo>
                  <a:pt x="271066" y="111443"/>
                  <a:pt x="268974" y="105755"/>
                  <a:pt x="268270" y="99574"/>
                </a:cubicBezTo>
                <a:cubicBezTo>
                  <a:pt x="266463" y="84072"/>
                  <a:pt x="275479" y="70928"/>
                  <a:pt x="282916" y="58185"/>
                </a:cubicBezTo>
                <a:cubicBezTo>
                  <a:pt x="283734" y="56777"/>
                  <a:pt x="284533" y="55369"/>
                  <a:pt x="285313" y="53924"/>
                </a:cubicBezTo>
                <a:lnTo>
                  <a:pt x="285313" y="50101"/>
                </a:lnTo>
                <a:cubicBezTo>
                  <a:pt x="280614" y="57652"/>
                  <a:pt x="274261" y="64423"/>
                  <a:pt x="270191" y="72260"/>
                </a:cubicBezTo>
                <a:cubicBezTo>
                  <a:pt x="262507" y="87001"/>
                  <a:pt x="265569" y="104120"/>
                  <a:pt x="272797" y="118385"/>
                </a:cubicBezTo>
                <a:cubicBezTo>
                  <a:pt x="274832" y="122361"/>
                  <a:pt x="277115" y="126184"/>
                  <a:pt x="279606" y="129874"/>
                </a:cubicBezTo>
                <a:cubicBezTo>
                  <a:pt x="271713" y="119717"/>
                  <a:pt x="265112" y="108533"/>
                  <a:pt x="264009" y="95503"/>
                </a:cubicBezTo>
                <a:cubicBezTo>
                  <a:pt x="262507" y="77300"/>
                  <a:pt x="274490" y="63130"/>
                  <a:pt x="283125" y="48370"/>
                </a:cubicBezTo>
                <a:cubicBezTo>
                  <a:pt x="283867" y="47076"/>
                  <a:pt x="284609" y="45745"/>
                  <a:pt x="285313" y="44413"/>
                </a:cubicBezTo>
                <a:lnTo>
                  <a:pt x="285313" y="41941"/>
                </a:lnTo>
                <a:close/>
                <a:moveTo>
                  <a:pt x="147792" y="138433"/>
                </a:moveTo>
                <a:cubicBezTo>
                  <a:pt x="147455" y="138626"/>
                  <a:pt x="147117" y="138832"/>
                  <a:pt x="146791" y="139041"/>
                </a:cubicBezTo>
                <a:lnTo>
                  <a:pt x="146791" y="139041"/>
                </a:lnTo>
                <a:cubicBezTo>
                  <a:pt x="147088" y="138846"/>
                  <a:pt x="147376" y="138639"/>
                  <a:pt x="147678" y="138433"/>
                </a:cubicBezTo>
                <a:close/>
                <a:moveTo>
                  <a:pt x="71062" y="107715"/>
                </a:moveTo>
                <a:lnTo>
                  <a:pt x="71062" y="107715"/>
                </a:lnTo>
                <a:cubicBezTo>
                  <a:pt x="68627" y="109027"/>
                  <a:pt x="66288" y="110530"/>
                  <a:pt x="64119" y="112242"/>
                </a:cubicBezTo>
                <a:cubicBezTo>
                  <a:pt x="58280" y="116749"/>
                  <a:pt x="53468" y="122323"/>
                  <a:pt x="48313" y="127534"/>
                </a:cubicBezTo>
                <a:cubicBezTo>
                  <a:pt x="43919" y="132004"/>
                  <a:pt x="39202" y="136037"/>
                  <a:pt x="33800" y="139099"/>
                </a:cubicBezTo>
                <a:cubicBezTo>
                  <a:pt x="37756" y="136322"/>
                  <a:pt x="41237" y="132917"/>
                  <a:pt x="44585" y="129322"/>
                </a:cubicBezTo>
                <a:cubicBezTo>
                  <a:pt x="48408" y="125347"/>
                  <a:pt x="52079" y="121124"/>
                  <a:pt x="55978" y="117339"/>
                </a:cubicBezTo>
                <a:cubicBezTo>
                  <a:pt x="58622" y="114828"/>
                  <a:pt x="61532" y="112641"/>
                  <a:pt x="64671" y="110796"/>
                </a:cubicBezTo>
                <a:cubicBezTo>
                  <a:pt x="66725" y="109617"/>
                  <a:pt x="68855" y="108590"/>
                  <a:pt x="71062" y="107715"/>
                </a:cubicBezTo>
                <a:close/>
                <a:moveTo>
                  <a:pt x="92898" y="137577"/>
                </a:moveTo>
                <a:lnTo>
                  <a:pt x="92879" y="137596"/>
                </a:lnTo>
                <a:cubicBezTo>
                  <a:pt x="91357" y="138528"/>
                  <a:pt x="89607" y="139061"/>
                  <a:pt x="87819" y="139137"/>
                </a:cubicBezTo>
                <a:cubicBezTo>
                  <a:pt x="89588" y="138909"/>
                  <a:pt x="91300" y="138376"/>
                  <a:pt x="92898" y="137577"/>
                </a:cubicBezTo>
                <a:close/>
                <a:moveTo>
                  <a:pt x="123959" y="126583"/>
                </a:moveTo>
                <a:cubicBezTo>
                  <a:pt x="123997" y="126593"/>
                  <a:pt x="124030" y="126597"/>
                  <a:pt x="124061" y="126597"/>
                </a:cubicBezTo>
                <a:cubicBezTo>
                  <a:pt x="124092" y="126597"/>
                  <a:pt x="124120" y="126593"/>
                  <a:pt x="124149" y="126583"/>
                </a:cubicBezTo>
                <a:lnTo>
                  <a:pt x="124149" y="126583"/>
                </a:lnTo>
                <a:cubicBezTo>
                  <a:pt x="124054" y="126773"/>
                  <a:pt x="123959" y="126964"/>
                  <a:pt x="123864" y="127154"/>
                </a:cubicBezTo>
                <a:cubicBezTo>
                  <a:pt x="121600" y="131529"/>
                  <a:pt x="118804" y="135599"/>
                  <a:pt x="115552" y="139270"/>
                </a:cubicBezTo>
                <a:cubicBezTo>
                  <a:pt x="118652" y="135257"/>
                  <a:pt x="121467" y="131015"/>
                  <a:pt x="123959" y="126583"/>
                </a:cubicBezTo>
                <a:close/>
                <a:moveTo>
                  <a:pt x="146205" y="139436"/>
                </a:moveTo>
                <a:cubicBezTo>
                  <a:pt x="145936" y="139616"/>
                  <a:pt x="145675" y="139804"/>
                  <a:pt x="145414" y="139993"/>
                </a:cubicBezTo>
                <a:cubicBezTo>
                  <a:pt x="145414" y="139993"/>
                  <a:pt x="145414" y="139974"/>
                  <a:pt x="145414" y="139974"/>
                </a:cubicBezTo>
                <a:cubicBezTo>
                  <a:pt x="145433" y="139955"/>
                  <a:pt x="145452" y="139936"/>
                  <a:pt x="145452" y="139917"/>
                </a:cubicBezTo>
                <a:cubicBezTo>
                  <a:pt x="145706" y="139762"/>
                  <a:pt x="145960" y="139596"/>
                  <a:pt x="146205" y="139436"/>
                </a:cubicBezTo>
                <a:close/>
                <a:moveTo>
                  <a:pt x="126089" y="105280"/>
                </a:moveTo>
                <a:cubicBezTo>
                  <a:pt x="127896" y="115951"/>
                  <a:pt x="122894" y="125214"/>
                  <a:pt x="116788" y="133811"/>
                </a:cubicBezTo>
                <a:cubicBezTo>
                  <a:pt x="114886" y="135960"/>
                  <a:pt x="112870" y="138034"/>
                  <a:pt x="110987" y="140240"/>
                </a:cubicBezTo>
                <a:cubicBezTo>
                  <a:pt x="113764" y="135903"/>
                  <a:pt x="117073" y="131890"/>
                  <a:pt x="120002" y="127610"/>
                </a:cubicBezTo>
                <a:cubicBezTo>
                  <a:pt x="122209" y="124377"/>
                  <a:pt x="124111" y="120915"/>
                  <a:pt x="125252" y="117168"/>
                </a:cubicBezTo>
                <a:cubicBezTo>
                  <a:pt x="126317" y="113649"/>
                  <a:pt x="126412" y="110301"/>
                  <a:pt x="125880" y="106764"/>
                </a:cubicBezTo>
                <a:cubicBezTo>
                  <a:pt x="125975" y="106269"/>
                  <a:pt x="126032" y="105774"/>
                  <a:pt x="126089" y="105280"/>
                </a:cubicBezTo>
                <a:close/>
                <a:moveTo>
                  <a:pt x="91909" y="138871"/>
                </a:moveTo>
                <a:lnTo>
                  <a:pt x="91795" y="139023"/>
                </a:lnTo>
                <a:cubicBezTo>
                  <a:pt x="90786" y="139860"/>
                  <a:pt x="89569" y="140392"/>
                  <a:pt x="88276" y="140544"/>
                </a:cubicBezTo>
                <a:cubicBezTo>
                  <a:pt x="87686" y="140202"/>
                  <a:pt x="87077" y="139898"/>
                  <a:pt x="86469" y="139593"/>
                </a:cubicBezTo>
                <a:lnTo>
                  <a:pt x="86469" y="139593"/>
                </a:lnTo>
                <a:cubicBezTo>
                  <a:pt x="86949" y="139663"/>
                  <a:pt x="87433" y="139697"/>
                  <a:pt x="87915" y="139697"/>
                </a:cubicBezTo>
                <a:cubicBezTo>
                  <a:pt x="89283" y="139697"/>
                  <a:pt x="90643" y="139419"/>
                  <a:pt x="91909" y="138871"/>
                </a:cubicBezTo>
                <a:close/>
                <a:moveTo>
                  <a:pt x="285313" y="38536"/>
                </a:moveTo>
                <a:cubicBezTo>
                  <a:pt x="280519" y="47875"/>
                  <a:pt x="273672" y="56378"/>
                  <a:pt x="268517" y="65393"/>
                </a:cubicBezTo>
                <a:lnTo>
                  <a:pt x="268517" y="65412"/>
                </a:lnTo>
                <a:cubicBezTo>
                  <a:pt x="264542" y="72393"/>
                  <a:pt x="261441" y="79963"/>
                  <a:pt x="260947" y="88047"/>
                </a:cubicBezTo>
                <a:cubicBezTo>
                  <a:pt x="260319" y="97900"/>
                  <a:pt x="263248" y="107734"/>
                  <a:pt x="267775" y="116407"/>
                </a:cubicBezTo>
                <a:cubicBezTo>
                  <a:pt x="272397" y="125309"/>
                  <a:pt x="278750" y="133107"/>
                  <a:pt x="285313" y="140640"/>
                </a:cubicBezTo>
                <a:lnTo>
                  <a:pt x="285313" y="139384"/>
                </a:lnTo>
                <a:cubicBezTo>
                  <a:pt x="273539" y="124909"/>
                  <a:pt x="261479" y="108761"/>
                  <a:pt x="262107" y="89303"/>
                </a:cubicBezTo>
                <a:cubicBezTo>
                  <a:pt x="262621" y="72545"/>
                  <a:pt x="274166" y="59345"/>
                  <a:pt x="282555" y="45764"/>
                </a:cubicBezTo>
                <a:cubicBezTo>
                  <a:pt x="283506" y="44204"/>
                  <a:pt x="284438" y="42626"/>
                  <a:pt x="285313" y="41009"/>
                </a:cubicBezTo>
                <a:lnTo>
                  <a:pt x="285313" y="38536"/>
                </a:lnTo>
                <a:close/>
                <a:moveTo>
                  <a:pt x="91034" y="140145"/>
                </a:moveTo>
                <a:lnTo>
                  <a:pt x="91034" y="140145"/>
                </a:lnTo>
                <a:cubicBezTo>
                  <a:pt x="90691" y="140678"/>
                  <a:pt x="90349" y="141210"/>
                  <a:pt x="90026" y="141781"/>
                </a:cubicBezTo>
                <a:cubicBezTo>
                  <a:pt x="89988" y="141629"/>
                  <a:pt x="89911" y="141515"/>
                  <a:pt x="89778" y="141438"/>
                </a:cubicBezTo>
                <a:cubicBezTo>
                  <a:pt x="89550" y="141286"/>
                  <a:pt x="89284" y="141153"/>
                  <a:pt x="89037" y="141001"/>
                </a:cubicBezTo>
                <a:cubicBezTo>
                  <a:pt x="89740" y="140830"/>
                  <a:pt x="90425" y="140525"/>
                  <a:pt x="91034" y="140145"/>
                </a:cubicBezTo>
                <a:close/>
                <a:moveTo>
                  <a:pt x="65983" y="103169"/>
                </a:moveTo>
                <a:cubicBezTo>
                  <a:pt x="60638" y="104386"/>
                  <a:pt x="55598" y="106707"/>
                  <a:pt x="51204" y="109997"/>
                </a:cubicBezTo>
                <a:cubicBezTo>
                  <a:pt x="47039" y="113097"/>
                  <a:pt x="43463" y="116845"/>
                  <a:pt x="40381" y="120991"/>
                </a:cubicBezTo>
                <a:cubicBezTo>
                  <a:pt x="36748" y="125898"/>
                  <a:pt x="33686" y="131205"/>
                  <a:pt x="29711" y="135846"/>
                </a:cubicBezTo>
                <a:cubicBezTo>
                  <a:pt x="27637" y="138300"/>
                  <a:pt x="25241" y="140487"/>
                  <a:pt x="22578" y="142313"/>
                </a:cubicBezTo>
                <a:cubicBezTo>
                  <a:pt x="23567" y="141324"/>
                  <a:pt x="24480" y="140259"/>
                  <a:pt x="25317" y="139118"/>
                </a:cubicBezTo>
                <a:cubicBezTo>
                  <a:pt x="28721" y="134477"/>
                  <a:pt x="31556" y="129436"/>
                  <a:pt x="34998" y="124814"/>
                </a:cubicBezTo>
                <a:cubicBezTo>
                  <a:pt x="41941" y="115513"/>
                  <a:pt x="50729" y="107125"/>
                  <a:pt x="62141" y="103834"/>
                </a:cubicBezTo>
                <a:lnTo>
                  <a:pt x="62122" y="103815"/>
                </a:lnTo>
                <a:cubicBezTo>
                  <a:pt x="62940" y="103587"/>
                  <a:pt x="63739" y="103378"/>
                  <a:pt x="64557" y="103207"/>
                </a:cubicBezTo>
                <a:lnTo>
                  <a:pt x="64709" y="103188"/>
                </a:lnTo>
                <a:cubicBezTo>
                  <a:pt x="65146" y="103169"/>
                  <a:pt x="65565" y="103169"/>
                  <a:pt x="65983" y="103169"/>
                </a:cubicBezTo>
                <a:close/>
                <a:moveTo>
                  <a:pt x="65280" y="126127"/>
                </a:moveTo>
                <a:lnTo>
                  <a:pt x="65280" y="126127"/>
                </a:lnTo>
                <a:cubicBezTo>
                  <a:pt x="64252" y="126222"/>
                  <a:pt x="63225" y="126355"/>
                  <a:pt x="62198" y="126545"/>
                </a:cubicBezTo>
                <a:cubicBezTo>
                  <a:pt x="54495" y="127953"/>
                  <a:pt x="48655" y="132632"/>
                  <a:pt x="42207" y="136702"/>
                </a:cubicBezTo>
                <a:cubicBezTo>
                  <a:pt x="38898" y="138776"/>
                  <a:pt x="35379" y="140544"/>
                  <a:pt x="31746" y="141952"/>
                </a:cubicBezTo>
                <a:cubicBezTo>
                  <a:pt x="31270" y="142123"/>
                  <a:pt x="30776" y="142275"/>
                  <a:pt x="30300" y="142428"/>
                </a:cubicBezTo>
                <a:cubicBezTo>
                  <a:pt x="35265" y="140183"/>
                  <a:pt x="39868" y="137216"/>
                  <a:pt x="43957" y="133621"/>
                </a:cubicBezTo>
                <a:cubicBezTo>
                  <a:pt x="44927" y="132765"/>
                  <a:pt x="45859" y="131890"/>
                  <a:pt x="46810" y="131015"/>
                </a:cubicBezTo>
                <a:cubicBezTo>
                  <a:pt x="49759" y="129246"/>
                  <a:pt x="52935" y="127915"/>
                  <a:pt x="56264" y="127078"/>
                </a:cubicBezTo>
                <a:cubicBezTo>
                  <a:pt x="59231" y="126488"/>
                  <a:pt x="62255" y="126165"/>
                  <a:pt x="65280" y="126127"/>
                </a:cubicBezTo>
                <a:close/>
                <a:moveTo>
                  <a:pt x="234375" y="120211"/>
                </a:moveTo>
                <a:cubicBezTo>
                  <a:pt x="230723" y="123026"/>
                  <a:pt x="226519" y="125252"/>
                  <a:pt x="222411" y="127116"/>
                </a:cubicBezTo>
                <a:cubicBezTo>
                  <a:pt x="213376" y="131205"/>
                  <a:pt x="203485" y="134420"/>
                  <a:pt x="196542" y="141876"/>
                </a:cubicBezTo>
                <a:cubicBezTo>
                  <a:pt x="196319" y="142099"/>
                  <a:pt x="196111" y="142322"/>
                  <a:pt x="195905" y="142560"/>
                </a:cubicBezTo>
                <a:lnTo>
                  <a:pt x="195905" y="142560"/>
                </a:lnTo>
                <a:cubicBezTo>
                  <a:pt x="199213" y="137212"/>
                  <a:pt x="203949" y="132885"/>
                  <a:pt x="209591" y="130083"/>
                </a:cubicBezTo>
                <a:cubicBezTo>
                  <a:pt x="217465" y="126165"/>
                  <a:pt x="226747" y="124662"/>
                  <a:pt x="234375" y="120211"/>
                </a:cubicBezTo>
                <a:close/>
                <a:moveTo>
                  <a:pt x="84643" y="139955"/>
                </a:moveTo>
                <a:lnTo>
                  <a:pt x="84643" y="139955"/>
                </a:lnTo>
                <a:cubicBezTo>
                  <a:pt x="85004" y="140107"/>
                  <a:pt x="85385" y="140278"/>
                  <a:pt x="85746" y="140449"/>
                </a:cubicBezTo>
                <a:cubicBezTo>
                  <a:pt x="86183" y="141115"/>
                  <a:pt x="86545" y="141819"/>
                  <a:pt x="86849" y="142561"/>
                </a:cubicBezTo>
                <a:cubicBezTo>
                  <a:pt x="86240" y="141591"/>
                  <a:pt x="85499" y="140716"/>
                  <a:pt x="84643" y="139955"/>
                </a:cubicBezTo>
                <a:close/>
                <a:moveTo>
                  <a:pt x="117967" y="122418"/>
                </a:moveTo>
                <a:lnTo>
                  <a:pt x="117967" y="122437"/>
                </a:lnTo>
                <a:cubicBezTo>
                  <a:pt x="117872" y="122627"/>
                  <a:pt x="117777" y="122836"/>
                  <a:pt x="117663" y="123045"/>
                </a:cubicBezTo>
                <a:cubicBezTo>
                  <a:pt x="111006" y="131072"/>
                  <a:pt x="99251" y="135276"/>
                  <a:pt x="91985" y="142922"/>
                </a:cubicBezTo>
                <a:cubicBezTo>
                  <a:pt x="92213" y="142580"/>
                  <a:pt x="92422" y="142237"/>
                  <a:pt x="92650" y="141914"/>
                </a:cubicBezTo>
                <a:cubicBezTo>
                  <a:pt x="95713" y="137387"/>
                  <a:pt x="99840" y="134230"/>
                  <a:pt x="104500" y="131491"/>
                </a:cubicBezTo>
                <a:cubicBezTo>
                  <a:pt x="109065" y="128828"/>
                  <a:pt x="114182" y="126165"/>
                  <a:pt x="117967" y="122418"/>
                </a:cubicBezTo>
                <a:close/>
                <a:moveTo>
                  <a:pt x="238426" y="114068"/>
                </a:moveTo>
                <a:lnTo>
                  <a:pt x="238426" y="114068"/>
                </a:lnTo>
                <a:cubicBezTo>
                  <a:pt x="230609" y="120649"/>
                  <a:pt x="219405" y="122475"/>
                  <a:pt x="210142" y="126374"/>
                </a:cubicBezTo>
                <a:cubicBezTo>
                  <a:pt x="204835" y="128599"/>
                  <a:pt x="199947" y="131662"/>
                  <a:pt x="196409" y="136246"/>
                </a:cubicBezTo>
                <a:cubicBezTo>
                  <a:pt x="194830" y="138300"/>
                  <a:pt x="193537" y="140544"/>
                  <a:pt x="192586" y="142941"/>
                </a:cubicBezTo>
                <a:lnTo>
                  <a:pt x="192681" y="142275"/>
                </a:lnTo>
                <a:cubicBezTo>
                  <a:pt x="192871" y="141667"/>
                  <a:pt x="193100" y="141077"/>
                  <a:pt x="193347" y="140487"/>
                </a:cubicBezTo>
                <a:cubicBezTo>
                  <a:pt x="193708" y="140411"/>
                  <a:pt x="193955" y="140107"/>
                  <a:pt x="193955" y="139727"/>
                </a:cubicBezTo>
                <a:lnTo>
                  <a:pt x="193955" y="139593"/>
                </a:lnTo>
                <a:cubicBezTo>
                  <a:pt x="194127" y="139118"/>
                  <a:pt x="194317" y="138680"/>
                  <a:pt x="194526" y="138224"/>
                </a:cubicBezTo>
                <a:cubicBezTo>
                  <a:pt x="198501" y="131605"/>
                  <a:pt x="206224" y="127078"/>
                  <a:pt x="213357" y="124339"/>
                </a:cubicBezTo>
                <a:cubicBezTo>
                  <a:pt x="221840" y="121086"/>
                  <a:pt x="230875" y="118975"/>
                  <a:pt x="238426" y="114068"/>
                </a:cubicBezTo>
                <a:close/>
                <a:moveTo>
                  <a:pt x="124682" y="110701"/>
                </a:moveTo>
                <a:lnTo>
                  <a:pt x="124682" y="110701"/>
                </a:lnTo>
                <a:cubicBezTo>
                  <a:pt x="124244" y="113326"/>
                  <a:pt x="123483" y="115875"/>
                  <a:pt x="122380" y="118290"/>
                </a:cubicBezTo>
                <a:cubicBezTo>
                  <a:pt x="120744" y="121923"/>
                  <a:pt x="118576" y="125328"/>
                  <a:pt x="116369" y="128618"/>
                </a:cubicBezTo>
                <a:cubicBezTo>
                  <a:pt x="113193" y="133317"/>
                  <a:pt x="109769" y="137996"/>
                  <a:pt x="107506" y="143169"/>
                </a:cubicBezTo>
                <a:cubicBezTo>
                  <a:pt x="108609" y="139441"/>
                  <a:pt x="110587" y="136037"/>
                  <a:pt x="112832" y="132746"/>
                </a:cubicBezTo>
                <a:cubicBezTo>
                  <a:pt x="113840" y="131567"/>
                  <a:pt x="114791" y="130330"/>
                  <a:pt x="115685" y="129037"/>
                </a:cubicBezTo>
                <a:cubicBezTo>
                  <a:pt x="116046" y="128580"/>
                  <a:pt x="116388" y="128124"/>
                  <a:pt x="116731" y="127629"/>
                </a:cubicBezTo>
                <a:cubicBezTo>
                  <a:pt x="116940" y="127325"/>
                  <a:pt x="117130" y="127021"/>
                  <a:pt x="117340" y="126697"/>
                </a:cubicBezTo>
                <a:cubicBezTo>
                  <a:pt x="118633" y="125119"/>
                  <a:pt x="119679" y="123350"/>
                  <a:pt x="120459" y="121448"/>
                </a:cubicBezTo>
                <a:cubicBezTo>
                  <a:pt x="122171" y="118461"/>
                  <a:pt x="123540" y="115342"/>
                  <a:pt x="124130" y="111899"/>
                </a:cubicBezTo>
                <a:cubicBezTo>
                  <a:pt x="124320" y="111500"/>
                  <a:pt x="124510" y="111100"/>
                  <a:pt x="124682" y="110701"/>
                </a:cubicBezTo>
                <a:close/>
                <a:moveTo>
                  <a:pt x="58984" y="107201"/>
                </a:moveTo>
                <a:lnTo>
                  <a:pt x="58984" y="107201"/>
                </a:lnTo>
                <a:cubicBezTo>
                  <a:pt x="57386" y="108057"/>
                  <a:pt x="55864" y="109065"/>
                  <a:pt x="54438" y="110187"/>
                </a:cubicBezTo>
                <a:cubicBezTo>
                  <a:pt x="46297" y="116616"/>
                  <a:pt x="41218" y="125841"/>
                  <a:pt x="34580" y="133621"/>
                </a:cubicBezTo>
                <a:cubicBezTo>
                  <a:pt x="32735" y="135808"/>
                  <a:pt x="30738" y="137863"/>
                  <a:pt x="28569" y="139727"/>
                </a:cubicBezTo>
                <a:cubicBezTo>
                  <a:pt x="27371" y="140773"/>
                  <a:pt x="26116" y="141724"/>
                  <a:pt x="24784" y="142580"/>
                </a:cubicBezTo>
                <a:cubicBezTo>
                  <a:pt x="24309" y="142789"/>
                  <a:pt x="23833" y="143017"/>
                  <a:pt x="23358" y="143207"/>
                </a:cubicBezTo>
                <a:cubicBezTo>
                  <a:pt x="26819" y="140944"/>
                  <a:pt x="29558" y="137786"/>
                  <a:pt x="32050" y="134420"/>
                </a:cubicBezTo>
                <a:cubicBezTo>
                  <a:pt x="35759" y="129398"/>
                  <a:pt x="39107" y="124149"/>
                  <a:pt x="43310" y="119488"/>
                </a:cubicBezTo>
                <a:cubicBezTo>
                  <a:pt x="47742" y="114581"/>
                  <a:pt x="53068" y="110187"/>
                  <a:pt x="58984" y="107201"/>
                </a:cubicBezTo>
                <a:close/>
                <a:moveTo>
                  <a:pt x="43881" y="140716"/>
                </a:moveTo>
                <a:cubicBezTo>
                  <a:pt x="42569" y="141610"/>
                  <a:pt x="41294" y="142561"/>
                  <a:pt x="40077" y="143569"/>
                </a:cubicBezTo>
                <a:cubicBezTo>
                  <a:pt x="39164" y="143702"/>
                  <a:pt x="38251" y="143873"/>
                  <a:pt x="37357" y="144025"/>
                </a:cubicBezTo>
                <a:cubicBezTo>
                  <a:pt x="39544" y="143017"/>
                  <a:pt x="41713" y="141876"/>
                  <a:pt x="43881" y="140716"/>
                </a:cubicBezTo>
                <a:close/>
                <a:moveTo>
                  <a:pt x="27048" y="139460"/>
                </a:moveTo>
                <a:cubicBezTo>
                  <a:pt x="25431" y="141134"/>
                  <a:pt x="23605" y="142599"/>
                  <a:pt x="21646" y="143835"/>
                </a:cubicBezTo>
                <a:cubicBezTo>
                  <a:pt x="21398" y="143911"/>
                  <a:pt x="21170" y="143987"/>
                  <a:pt x="20923" y="144063"/>
                </a:cubicBezTo>
                <a:cubicBezTo>
                  <a:pt x="20790" y="144082"/>
                  <a:pt x="20657" y="144101"/>
                  <a:pt x="20504" y="144101"/>
                </a:cubicBezTo>
                <a:lnTo>
                  <a:pt x="20562" y="144063"/>
                </a:lnTo>
                <a:cubicBezTo>
                  <a:pt x="22920" y="142846"/>
                  <a:pt x="25108" y="141286"/>
                  <a:pt x="27048" y="139460"/>
                </a:cubicBezTo>
                <a:close/>
                <a:moveTo>
                  <a:pt x="116959" y="135200"/>
                </a:moveTo>
                <a:lnTo>
                  <a:pt x="116959" y="135200"/>
                </a:lnTo>
                <a:cubicBezTo>
                  <a:pt x="114696" y="138357"/>
                  <a:pt x="112280" y="141400"/>
                  <a:pt x="109769" y="144349"/>
                </a:cubicBezTo>
                <a:cubicBezTo>
                  <a:pt x="111196" y="142294"/>
                  <a:pt x="112736" y="140259"/>
                  <a:pt x="114258" y="138167"/>
                </a:cubicBezTo>
                <a:lnTo>
                  <a:pt x="114277" y="138186"/>
                </a:lnTo>
                <a:cubicBezTo>
                  <a:pt x="115171" y="137178"/>
                  <a:pt x="116065" y="136189"/>
                  <a:pt x="116959" y="135200"/>
                </a:cubicBezTo>
                <a:close/>
                <a:moveTo>
                  <a:pt x="87469" y="141321"/>
                </a:moveTo>
                <a:lnTo>
                  <a:pt x="87469" y="141321"/>
                </a:lnTo>
                <a:cubicBezTo>
                  <a:pt x="88068" y="141640"/>
                  <a:pt x="88685" y="141977"/>
                  <a:pt x="89284" y="142332"/>
                </a:cubicBezTo>
                <a:cubicBezTo>
                  <a:pt x="89357" y="142369"/>
                  <a:pt x="89447" y="142390"/>
                  <a:pt x="89537" y="142390"/>
                </a:cubicBezTo>
                <a:cubicBezTo>
                  <a:pt x="89587" y="142390"/>
                  <a:pt x="89636" y="142384"/>
                  <a:pt x="89683" y="142370"/>
                </a:cubicBezTo>
                <a:lnTo>
                  <a:pt x="89683" y="142370"/>
                </a:lnTo>
                <a:cubicBezTo>
                  <a:pt x="89284" y="143074"/>
                  <a:pt x="88922" y="143778"/>
                  <a:pt x="88580" y="144520"/>
                </a:cubicBezTo>
                <a:cubicBezTo>
                  <a:pt x="88485" y="143366"/>
                  <a:pt x="88109" y="142269"/>
                  <a:pt x="87469" y="141321"/>
                </a:cubicBezTo>
                <a:close/>
                <a:moveTo>
                  <a:pt x="86126" y="140621"/>
                </a:moveTo>
                <a:cubicBezTo>
                  <a:pt x="86545" y="140830"/>
                  <a:pt x="86963" y="141058"/>
                  <a:pt x="87401" y="141267"/>
                </a:cubicBezTo>
                <a:cubicBezTo>
                  <a:pt x="87325" y="141267"/>
                  <a:pt x="87287" y="141324"/>
                  <a:pt x="87306" y="141381"/>
                </a:cubicBezTo>
                <a:cubicBezTo>
                  <a:pt x="87781" y="142389"/>
                  <a:pt x="87990" y="143493"/>
                  <a:pt x="87952" y="144596"/>
                </a:cubicBezTo>
                <a:cubicBezTo>
                  <a:pt x="87610" y="143169"/>
                  <a:pt x="86982" y="141819"/>
                  <a:pt x="86126" y="140621"/>
                </a:cubicBezTo>
                <a:close/>
                <a:moveTo>
                  <a:pt x="34751" y="123312"/>
                </a:moveTo>
                <a:lnTo>
                  <a:pt x="34751" y="123312"/>
                </a:lnTo>
                <a:cubicBezTo>
                  <a:pt x="34276" y="123996"/>
                  <a:pt x="33800" y="124681"/>
                  <a:pt x="33305" y="125366"/>
                </a:cubicBezTo>
                <a:cubicBezTo>
                  <a:pt x="32887" y="125937"/>
                  <a:pt x="32450" y="126526"/>
                  <a:pt x="32050" y="127116"/>
                </a:cubicBezTo>
                <a:cubicBezTo>
                  <a:pt x="29102" y="131167"/>
                  <a:pt x="25982" y="135105"/>
                  <a:pt x="22216" y="138357"/>
                </a:cubicBezTo>
                <a:cubicBezTo>
                  <a:pt x="17366" y="142523"/>
                  <a:pt x="11660" y="145014"/>
                  <a:pt x="5307" y="145281"/>
                </a:cubicBezTo>
                <a:cubicBezTo>
                  <a:pt x="5231" y="145281"/>
                  <a:pt x="5174" y="145243"/>
                  <a:pt x="5098" y="145243"/>
                </a:cubicBezTo>
                <a:cubicBezTo>
                  <a:pt x="9815" y="144672"/>
                  <a:pt x="14513" y="142694"/>
                  <a:pt x="18355" y="140012"/>
                </a:cubicBezTo>
                <a:cubicBezTo>
                  <a:pt x="24841" y="135523"/>
                  <a:pt x="29730" y="129341"/>
                  <a:pt x="34751" y="123312"/>
                </a:cubicBezTo>
                <a:close/>
                <a:moveTo>
                  <a:pt x="27618" y="133735"/>
                </a:moveTo>
                <a:lnTo>
                  <a:pt x="27618" y="133735"/>
                </a:lnTo>
                <a:cubicBezTo>
                  <a:pt x="24841" y="138091"/>
                  <a:pt x="21817" y="142903"/>
                  <a:pt x="17062" y="144843"/>
                </a:cubicBezTo>
                <a:cubicBezTo>
                  <a:pt x="15274" y="145109"/>
                  <a:pt x="13486" y="145300"/>
                  <a:pt x="11679" y="145395"/>
                </a:cubicBezTo>
                <a:cubicBezTo>
                  <a:pt x="15407" y="144177"/>
                  <a:pt x="18888" y="142028"/>
                  <a:pt x="21817" y="139612"/>
                </a:cubicBezTo>
                <a:cubicBezTo>
                  <a:pt x="23928" y="137824"/>
                  <a:pt x="25868" y="135865"/>
                  <a:pt x="27618" y="133735"/>
                </a:cubicBezTo>
                <a:close/>
                <a:moveTo>
                  <a:pt x="230380" y="145452"/>
                </a:moveTo>
                <a:lnTo>
                  <a:pt x="230000" y="145813"/>
                </a:lnTo>
                <a:cubicBezTo>
                  <a:pt x="229981" y="145775"/>
                  <a:pt x="229943" y="145756"/>
                  <a:pt x="229905" y="145718"/>
                </a:cubicBezTo>
                <a:lnTo>
                  <a:pt x="230380" y="145452"/>
                </a:lnTo>
                <a:close/>
                <a:moveTo>
                  <a:pt x="125728" y="109845"/>
                </a:moveTo>
                <a:lnTo>
                  <a:pt x="125728" y="109845"/>
                </a:lnTo>
                <a:cubicBezTo>
                  <a:pt x="126013" y="116864"/>
                  <a:pt x="121752" y="123806"/>
                  <a:pt x="117796" y="129227"/>
                </a:cubicBezTo>
                <a:cubicBezTo>
                  <a:pt x="113916" y="134534"/>
                  <a:pt x="109446" y="139689"/>
                  <a:pt x="106897" y="145794"/>
                </a:cubicBezTo>
                <a:lnTo>
                  <a:pt x="106840" y="145889"/>
                </a:lnTo>
                <a:cubicBezTo>
                  <a:pt x="106840" y="145851"/>
                  <a:pt x="106859" y="145813"/>
                  <a:pt x="106859" y="145775"/>
                </a:cubicBezTo>
                <a:cubicBezTo>
                  <a:pt x="109484" y="139080"/>
                  <a:pt x="113878" y="133336"/>
                  <a:pt x="117910" y="127401"/>
                </a:cubicBezTo>
                <a:cubicBezTo>
                  <a:pt x="121353" y="122323"/>
                  <a:pt x="125024" y="116179"/>
                  <a:pt x="125728" y="109845"/>
                </a:cubicBezTo>
                <a:close/>
                <a:moveTo>
                  <a:pt x="104082" y="127953"/>
                </a:moveTo>
                <a:lnTo>
                  <a:pt x="104082" y="127953"/>
                </a:lnTo>
                <a:cubicBezTo>
                  <a:pt x="103340" y="128428"/>
                  <a:pt x="102598" y="128923"/>
                  <a:pt x="101857" y="129436"/>
                </a:cubicBezTo>
                <a:cubicBezTo>
                  <a:pt x="97091" y="131728"/>
                  <a:pt x="91848" y="132324"/>
                  <a:pt x="86528" y="132324"/>
                </a:cubicBezTo>
                <a:cubicBezTo>
                  <a:pt x="82357" y="132324"/>
                  <a:pt x="78139" y="131958"/>
                  <a:pt x="74067" y="131757"/>
                </a:cubicBezTo>
                <a:cubicBezTo>
                  <a:pt x="72796" y="131698"/>
                  <a:pt x="71529" y="131662"/>
                  <a:pt x="70266" y="131662"/>
                </a:cubicBezTo>
                <a:cubicBezTo>
                  <a:pt x="65823" y="131662"/>
                  <a:pt x="61438" y="132104"/>
                  <a:pt x="57158" y="133526"/>
                </a:cubicBezTo>
                <a:cubicBezTo>
                  <a:pt x="52003" y="135257"/>
                  <a:pt x="47286" y="137996"/>
                  <a:pt x="42474" y="140487"/>
                </a:cubicBezTo>
                <a:cubicBezTo>
                  <a:pt x="38783" y="142389"/>
                  <a:pt x="35055" y="144120"/>
                  <a:pt x="31137" y="145224"/>
                </a:cubicBezTo>
                <a:cubicBezTo>
                  <a:pt x="29806" y="145490"/>
                  <a:pt x="28474" y="145756"/>
                  <a:pt x="27162" y="146003"/>
                </a:cubicBezTo>
                <a:cubicBezTo>
                  <a:pt x="31537" y="144577"/>
                  <a:pt x="35816" y="142656"/>
                  <a:pt x="39868" y="140678"/>
                </a:cubicBezTo>
                <a:cubicBezTo>
                  <a:pt x="46601" y="137387"/>
                  <a:pt x="53296" y="133906"/>
                  <a:pt x="60543" y="131890"/>
                </a:cubicBezTo>
                <a:cubicBezTo>
                  <a:pt x="64290" y="130806"/>
                  <a:pt x="68171" y="130197"/>
                  <a:pt x="72070" y="130121"/>
                </a:cubicBezTo>
                <a:cubicBezTo>
                  <a:pt x="72285" y="130118"/>
                  <a:pt x="72499" y="130116"/>
                  <a:pt x="72714" y="130116"/>
                </a:cubicBezTo>
                <a:cubicBezTo>
                  <a:pt x="76356" y="130116"/>
                  <a:pt x="79968" y="130556"/>
                  <a:pt x="83597" y="130844"/>
                </a:cubicBezTo>
                <a:cubicBezTo>
                  <a:pt x="85525" y="131000"/>
                  <a:pt x="87489" y="131113"/>
                  <a:pt x="89450" y="131113"/>
                </a:cubicBezTo>
                <a:cubicBezTo>
                  <a:pt x="93930" y="131113"/>
                  <a:pt x="98394" y="130527"/>
                  <a:pt x="102389" y="128542"/>
                </a:cubicBezTo>
                <a:cubicBezTo>
                  <a:pt x="102960" y="128371"/>
                  <a:pt x="103511" y="128162"/>
                  <a:pt x="104082" y="127953"/>
                </a:cubicBezTo>
                <a:close/>
                <a:moveTo>
                  <a:pt x="116312" y="125670"/>
                </a:moveTo>
                <a:lnTo>
                  <a:pt x="116312" y="125670"/>
                </a:lnTo>
                <a:cubicBezTo>
                  <a:pt x="116103" y="126051"/>
                  <a:pt x="115894" y="126450"/>
                  <a:pt x="115666" y="126830"/>
                </a:cubicBezTo>
                <a:cubicBezTo>
                  <a:pt x="112204" y="130749"/>
                  <a:pt x="107468" y="133811"/>
                  <a:pt x="103169" y="136493"/>
                </a:cubicBezTo>
                <a:cubicBezTo>
                  <a:pt x="98566" y="139365"/>
                  <a:pt x="93792" y="142485"/>
                  <a:pt x="90292" y="146631"/>
                </a:cubicBezTo>
                <a:cubicBezTo>
                  <a:pt x="96245" y="137539"/>
                  <a:pt x="108457" y="133240"/>
                  <a:pt x="116312" y="125670"/>
                </a:cubicBezTo>
                <a:close/>
                <a:moveTo>
                  <a:pt x="241317" y="112527"/>
                </a:moveTo>
                <a:lnTo>
                  <a:pt x="241317" y="112527"/>
                </a:lnTo>
                <a:cubicBezTo>
                  <a:pt x="240956" y="113174"/>
                  <a:pt x="240557" y="113801"/>
                  <a:pt x="240138" y="114410"/>
                </a:cubicBezTo>
                <a:cubicBezTo>
                  <a:pt x="235611" y="119013"/>
                  <a:pt x="228897" y="121980"/>
                  <a:pt x="222924" y="123996"/>
                </a:cubicBezTo>
                <a:cubicBezTo>
                  <a:pt x="217560" y="125822"/>
                  <a:pt x="212025" y="127420"/>
                  <a:pt x="207023" y="130159"/>
                </a:cubicBezTo>
                <a:cubicBezTo>
                  <a:pt x="202876" y="132461"/>
                  <a:pt x="199281" y="135618"/>
                  <a:pt x="196447" y="139422"/>
                </a:cubicBezTo>
                <a:cubicBezTo>
                  <a:pt x="194678" y="141800"/>
                  <a:pt x="193233" y="144406"/>
                  <a:pt x="192129" y="147183"/>
                </a:cubicBezTo>
                <a:cubicBezTo>
                  <a:pt x="193309" y="142542"/>
                  <a:pt x="195648" y="138300"/>
                  <a:pt x="198920" y="134819"/>
                </a:cubicBezTo>
                <a:cubicBezTo>
                  <a:pt x="203257" y="130273"/>
                  <a:pt x="209039" y="127610"/>
                  <a:pt x="214859" y="125518"/>
                </a:cubicBezTo>
                <a:cubicBezTo>
                  <a:pt x="224065" y="122227"/>
                  <a:pt x="234451" y="119812"/>
                  <a:pt x="241317" y="112527"/>
                </a:cubicBezTo>
                <a:close/>
                <a:moveTo>
                  <a:pt x="79222" y="137977"/>
                </a:moveTo>
                <a:lnTo>
                  <a:pt x="79222" y="137977"/>
                </a:lnTo>
                <a:cubicBezTo>
                  <a:pt x="80553" y="138357"/>
                  <a:pt x="81866" y="138814"/>
                  <a:pt x="83178" y="139327"/>
                </a:cubicBezTo>
                <a:cubicBezTo>
                  <a:pt x="83844" y="139822"/>
                  <a:pt x="84472" y="140411"/>
                  <a:pt x="85023" y="141039"/>
                </a:cubicBezTo>
                <a:cubicBezTo>
                  <a:pt x="86431" y="142675"/>
                  <a:pt x="87306" y="144691"/>
                  <a:pt x="87553" y="146840"/>
                </a:cubicBezTo>
                <a:lnTo>
                  <a:pt x="87401" y="147221"/>
                </a:lnTo>
                <a:cubicBezTo>
                  <a:pt x="86678" y="144101"/>
                  <a:pt x="84643" y="141400"/>
                  <a:pt x="81961" y="139517"/>
                </a:cubicBezTo>
                <a:cubicBezTo>
                  <a:pt x="81086" y="138909"/>
                  <a:pt x="80173" y="138395"/>
                  <a:pt x="79222" y="137977"/>
                </a:cubicBezTo>
                <a:close/>
                <a:moveTo>
                  <a:pt x="158406" y="136265"/>
                </a:moveTo>
                <a:lnTo>
                  <a:pt x="158406" y="136265"/>
                </a:lnTo>
                <a:cubicBezTo>
                  <a:pt x="152452" y="139175"/>
                  <a:pt x="146936" y="142884"/>
                  <a:pt x="142390" y="147544"/>
                </a:cubicBezTo>
                <a:cubicBezTo>
                  <a:pt x="143836" y="145965"/>
                  <a:pt x="145395" y="144463"/>
                  <a:pt x="147031" y="143074"/>
                </a:cubicBezTo>
                <a:cubicBezTo>
                  <a:pt x="150455" y="140240"/>
                  <a:pt x="154278" y="137939"/>
                  <a:pt x="158406" y="136265"/>
                </a:cubicBezTo>
                <a:close/>
                <a:moveTo>
                  <a:pt x="119869" y="118290"/>
                </a:moveTo>
                <a:cubicBezTo>
                  <a:pt x="119489" y="119184"/>
                  <a:pt x="119089" y="120059"/>
                  <a:pt x="118671" y="120934"/>
                </a:cubicBezTo>
                <a:cubicBezTo>
                  <a:pt x="114239" y="126184"/>
                  <a:pt x="106859" y="129246"/>
                  <a:pt x="101248" y="132879"/>
                </a:cubicBezTo>
                <a:lnTo>
                  <a:pt x="101248" y="132898"/>
                </a:lnTo>
                <a:cubicBezTo>
                  <a:pt x="97501" y="135276"/>
                  <a:pt x="94305" y="138433"/>
                  <a:pt x="91833" y="142123"/>
                </a:cubicBezTo>
                <a:cubicBezTo>
                  <a:pt x="91110" y="143226"/>
                  <a:pt x="90444" y="144368"/>
                  <a:pt x="89835" y="145528"/>
                </a:cubicBezTo>
                <a:cubicBezTo>
                  <a:pt x="89341" y="146213"/>
                  <a:pt x="88884" y="146916"/>
                  <a:pt x="88466" y="147639"/>
                </a:cubicBezTo>
                <a:cubicBezTo>
                  <a:pt x="88466" y="147563"/>
                  <a:pt x="88447" y="147487"/>
                  <a:pt x="88447" y="147411"/>
                </a:cubicBezTo>
                <a:cubicBezTo>
                  <a:pt x="88865" y="146327"/>
                  <a:pt x="89322" y="145281"/>
                  <a:pt x="89835" y="144254"/>
                </a:cubicBezTo>
                <a:cubicBezTo>
                  <a:pt x="91034" y="141838"/>
                  <a:pt x="92498" y="139574"/>
                  <a:pt x="94210" y="137501"/>
                </a:cubicBezTo>
                <a:cubicBezTo>
                  <a:pt x="94324" y="137425"/>
                  <a:pt x="94438" y="137330"/>
                  <a:pt x="94534" y="137235"/>
                </a:cubicBezTo>
                <a:cubicBezTo>
                  <a:pt x="94610" y="137178"/>
                  <a:pt x="94667" y="137083"/>
                  <a:pt x="94648" y="136988"/>
                </a:cubicBezTo>
                <a:cubicBezTo>
                  <a:pt x="95047" y="136512"/>
                  <a:pt x="95485" y="136037"/>
                  <a:pt x="95903" y="135580"/>
                </a:cubicBezTo>
                <a:cubicBezTo>
                  <a:pt x="96455" y="135124"/>
                  <a:pt x="96949" y="134629"/>
                  <a:pt x="97425" y="134096"/>
                </a:cubicBezTo>
                <a:cubicBezTo>
                  <a:pt x="98376" y="133221"/>
                  <a:pt x="99365" y="132404"/>
                  <a:pt x="100411" y="131643"/>
                </a:cubicBezTo>
                <a:cubicBezTo>
                  <a:pt x="100810" y="131357"/>
                  <a:pt x="101210" y="131072"/>
                  <a:pt x="101609" y="130787"/>
                </a:cubicBezTo>
                <a:cubicBezTo>
                  <a:pt x="101933" y="130597"/>
                  <a:pt x="102237" y="130387"/>
                  <a:pt x="102541" y="130178"/>
                </a:cubicBezTo>
                <a:cubicBezTo>
                  <a:pt x="108305" y="126450"/>
                  <a:pt x="115209" y="123407"/>
                  <a:pt x="119869" y="118290"/>
                </a:cubicBezTo>
                <a:close/>
                <a:moveTo>
                  <a:pt x="41028" y="139479"/>
                </a:moveTo>
                <a:lnTo>
                  <a:pt x="41028" y="139479"/>
                </a:lnTo>
                <a:cubicBezTo>
                  <a:pt x="35854" y="142009"/>
                  <a:pt x="30681" y="144425"/>
                  <a:pt x="25184" y="146060"/>
                </a:cubicBezTo>
                <a:cubicBezTo>
                  <a:pt x="24670" y="146194"/>
                  <a:pt x="24156" y="146346"/>
                  <a:pt x="23643" y="146479"/>
                </a:cubicBezTo>
                <a:lnTo>
                  <a:pt x="23282" y="146498"/>
                </a:lnTo>
                <a:cubicBezTo>
                  <a:pt x="23148" y="146498"/>
                  <a:pt x="23015" y="146555"/>
                  <a:pt x="22920" y="146669"/>
                </a:cubicBezTo>
                <a:cubicBezTo>
                  <a:pt x="22102" y="146859"/>
                  <a:pt x="21284" y="147031"/>
                  <a:pt x="20466" y="147202"/>
                </a:cubicBezTo>
                <a:cubicBezTo>
                  <a:pt x="19249" y="147373"/>
                  <a:pt x="18013" y="147544"/>
                  <a:pt x="16795" y="147677"/>
                </a:cubicBezTo>
                <a:cubicBezTo>
                  <a:pt x="16054" y="147753"/>
                  <a:pt x="15293" y="147810"/>
                  <a:pt x="14551" y="147867"/>
                </a:cubicBezTo>
                <a:cubicBezTo>
                  <a:pt x="14056" y="147890"/>
                  <a:pt x="13562" y="147902"/>
                  <a:pt x="13068" y="147902"/>
                </a:cubicBezTo>
                <a:cubicBezTo>
                  <a:pt x="11091" y="147902"/>
                  <a:pt x="9119" y="147719"/>
                  <a:pt x="7171" y="147354"/>
                </a:cubicBezTo>
                <a:lnTo>
                  <a:pt x="7171" y="147354"/>
                </a:lnTo>
                <a:cubicBezTo>
                  <a:pt x="7390" y="147356"/>
                  <a:pt x="7609" y="147358"/>
                  <a:pt x="7828" y="147358"/>
                </a:cubicBezTo>
                <a:cubicBezTo>
                  <a:pt x="10880" y="147358"/>
                  <a:pt x="13931" y="147112"/>
                  <a:pt x="16948" y="146650"/>
                </a:cubicBezTo>
                <a:cubicBezTo>
                  <a:pt x="21684" y="146060"/>
                  <a:pt x="26325" y="144938"/>
                  <a:pt x="30795" y="143302"/>
                </a:cubicBezTo>
                <a:cubicBezTo>
                  <a:pt x="33001" y="142599"/>
                  <a:pt x="35189" y="141819"/>
                  <a:pt x="37319" y="140982"/>
                </a:cubicBezTo>
                <a:cubicBezTo>
                  <a:pt x="38555" y="140506"/>
                  <a:pt x="39792" y="139993"/>
                  <a:pt x="41028" y="139479"/>
                </a:cubicBezTo>
                <a:close/>
                <a:moveTo>
                  <a:pt x="152034" y="137805"/>
                </a:moveTo>
                <a:lnTo>
                  <a:pt x="152034" y="137805"/>
                </a:lnTo>
                <a:cubicBezTo>
                  <a:pt x="147278" y="140088"/>
                  <a:pt x="143094" y="143607"/>
                  <a:pt x="140279" y="148077"/>
                </a:cubicBezTo>
                <a:cubicBezTo>
                  <a:pt x="140621" y="147221"/>
                  <a:pt x="140982" y="146365"/>
                  <a:pt x="141325" y="145490"/>
                </a:cubicBezTo>
                <a:cubicBezTo>
                  <a:pt x="144064" y="141914"/>
                  <a:pt x="147545" y="139650"/>
                  <a:pt x="151387" y="137996"/>
                </a:cubicBezTo>
                <a:cubicBezTo>
                  <a:pt x="151615" y="137939"/>
                  <a:pt x="151824" y="137863"/>
                  <a:pt x="152034" y="137805"/>
                </a:cubicBezTo>
                <a:close/>
                <a:moveTo>
                  <a:pt x="109864" y="134363"/>
                </a:moveTo>
                <a:lnTo>
                  <a:pt x="109864" y="134363"/>
                </a:lnTo>
                <a:cubicBezTo>
                  <a:pt x="109731" y="134629"/>
                  <a:pt x="109617" y="134914"/>
                  <a:pt x="109484" y="135200"/>
                </a:cubicBezTo>
                <a:cubicBezTo>
                  <a:pt x="108742" y="135922"/>
                  <a:pt x="107981" y="136626"/>
                  <a:pt x="107182" y="137292"/>
                </a:cubicBezTo>
                <a:cubicBezTo>
                  <a:pt x="102332" y="141400"/>
                  <a:pt x="96264" y="143987"/>
                  <a:pt x="91490" y="148096"/>
                </a:cubicBezTo>
                <a:cubicBezTo>
                  <a:pt x="92955" y="146289"/>
                  <a:pt x="94572" y="144615"/>
                  <a:pt x="96341" y="143093"/>
                </a:cubicBezTo>
                <a:cubicBezTo>
                  <a:pt x="99878" y="140069"/>
                  <a:pt x="104006" y="138015"/>
                  <a:pt x="107962" y="135599"/>
                </a:cubicBezTo>
                <a:cubicBezTo>
                  <a:pt x="108609" y="135200"/>
                  <a:pt x="109237" y="134781"/>
                  <a:pt x="109864" y="134363"/>
                </a:cubicBezTo>
                <a:close/>
                <a:moveTo>
                  <a:pt x="50310" y="144120"/>
                </a:moveTo>
                <a:cubicBezTo>
                  <a:pt x="47723" y="144254"/>
                  <a:pt x="45155" y="144539"/>
                  <a:pt x="42626" y="144919"/>
                </a:cubicBezTo>
                <a:cubicBezTo>
                  <a:pt x="36615" y="145832"/>
                  <a:pt x="30662" y="147107"/>
                  <a:pt x="24613" y="147925"/>
                </a:cubicBezTo>
                <a:cubicBezTo>
                  <a:pt x="23776" y="148039"/>
                  <a:pt x="22920" y="148153"/>
                  <a:pt x="22064" y="148248"/>
                </a:cubicBezTo>
                <a:cubicBezTo>
                  <a:pt x="25507" y="147715"/>
                  <a:pt x="28931" y="147069"/>
                  <a:pt x="32240" y="146422"/>
                </a:cubicBezTo>
                <a:cubicBezTo>
                  <a:pt x="36881" y="145528"/>
                  <a:pt x="41561" y="144672"/>
                  <a:pt x="46278" y="144292"/>
                </a:cubicBezTo>
                <a:cubicBezTo>
                  <a:pt x="46316" y="144311"/>
                  <a:pt x="46359" y="144320"/>
                  <a:pt x="46404" y="144320"/>
                </a:cubicBezTo>
                <a:cubicBezTo>
                  <a:pt x="46449" y="144320"/>
                  <a:pt x="46496" y="144311"/>
                  <a:pt x="46544" y="144292"/>
                </a:cubicBezTo>
                <a:lnTo>
                  <a:pt x="46639" y="144273"/>
                </a:lnTo>
                <a:cubicBezTo>
                  <a:pt x="47856" y="144177"/>
                  <a:pt x="49074" y="144120"/>
                  <a:pt x="50310" y="144120"/>
                </a:cubicBezTo>
                <a:close/>
                <a:moveTo>
                  <a:pt x="108476" y="137159"/>
                </a:moveTo>
                <a:lnTo>
                  <a:pt x="108419" y="137254"/>
                </a:lnTo>
                <a:cubicBezTo>
                  <a:pt x="107525" y="138262"/>
                  <a:pt x="106593" y="139251"/>
                  <a:pt x="105623" y="140183"/>
                </a:cubicBezTo>
                <a:cubicBezTo>
                  <a:pt x="102579" y="143074"/>
                  <a:pt x="99061" y="144957"/>
                  <a:pt x="95332" y="146802"/>
                </a:cubicBezTo>
                <a:cubicBezTo>
                  <a:pt x="94381" y="147278"/>
                  <a:pt x="93411" y="147772"/>
                  <a:pt x="92479" y="148286"/>
                </a:cubicBezTo>
                <a:cubicBezTo>
                  <a:pt x="97387" y="144120"/>
                  <a:pt x="103606" y="141362"/>
                  <a:pt x="108457" y="137159"/>
                </a:cubicBezTo>
                <a:close/>
                <a:moveTo>
                  <a:pt x="150074" y="139612"/>
                </a:moveTo>
                <a:lnTo>
                  <a:pt x="150074" y="139612"/>
                </a:lnTo>
                <a:cubicBezTo>
                  <a:pt x="148933" y="140392"/>
                  <a:pt x="147830" y="141229"/>
                  <a:pt x="146784" y="142085"/>
                </a:cubicBezTo>
                <a:cubicBezTo>
                  <a:pt x="144501" y="143968"/>
                  <a:pt x="142447" y="146099"/>
                  <a:pt x="140621" y="148438"/>
                </a:cubicBezTo>
                <a:cubicBezTo>
                  <a:pt x="143132" y="144881"/>
                  <a:pt x="146365" y="141876"/>
                  <a:pt x="150074" y="139612"/>
                </a:cubicBezTo>
                <a:close/>
                <a:moveTo>
                  <a:pt x="105927" y="142941"/>
                </a:moveTo>
                <a:cubicBezTo>
                  <a:pt x="104310" y="145623"/>
                  <a:pt x="101838" y="147677"/>
                  <a:pt x="98889" y="148761"/>
                </a:cubicBezTo>
                <a:lnTo>
                  <a:pt x="98889" y="148742"/>
                </a:lnTo>
                <a:lnTo>
                  <a:pt x="98604" y="148742"/>
                </a:lnTo>
                <a:cubicBezTo>
                  <a:pt x="101362" y="147259"/>
                  <a:pt x="103854" y="145281"/>
                  <a:pt x="105927" y="142941"/>
                </a:cubicBezTo>
                <a:close/>
                <a:moveTo>
                  <a:pt x="106574" y="139993"/>
                </a:moveTo>
                <a:cubicBezTo>
                  <a:pt x="104805" y="142313"/>
                  <a:pt x="102636" y="144311"/>
                  <a:pt x="100183" y="145870"/>
                </a:cubicBezTo>
                <a:lnTo>
                  <a:pt x="100164" y="145851"/>
                </a:lnTo>
                <a:cubicBezTo>
                  <a:pt x="98014" y="147202"/>
                  <a:pt x="95409" y="147963"/>
                  <a:pt x="92936" y="148895"/>
                </a:cubicBezTo>
                <a:cubicBezTo>
                  <a:pt x="94229" y="148153"/>
                  <a:pt x="95561" y="147468"/>
                  <a:pt x="96892" y="146783"/>
                </a:cubicBezTo>
                <a:cubicBezTo>
                  <a:pt x="100449" y="144919"/>
                  <a:pt x="103721" y="142846"/>
                  <a:pt x="106574" y="139993"/>
                </a:cubicBezTo>
                <a:close/>
                <a:moveTo>
                  <a:pt x="68817" y="136246"/>
                </a:moveTo>
                <a:cubicBezTo>
                  <a:pt x="70187" y="136322"/>
                  <a:pt x="71537" y="136436"/>
                  <a:pt x="72869" y="136626"/>
                </a:cubicBezTo>
                <a:cubicBezTo>
                  <a:pt x="79469" y="138224"/>
                  <a:pt x="86640" y="141362"/>
                  <a:pt x="86925" y="148476"/>
                </a:cubicBezTo>
                <a:cubicBezTo>
                  <a:pt x="86849" y="148628"/>
                  <a:pt x="86792" y="148799"/>
                  <a:pt x="86735" y="148971"/>
                </a:cubicBezTo>
                <a:cubicBezTo>
                  <a:pt x="84205" y="142466"/>
                  <a:pt x="77833" y="137958"/>
                  <a:pt x="70948" y="136588"/>
                </a:cubicBezTo>
                <a:cubicBezTo>
                  <a:pt x="70225" y="136455"/>
                  <a:pt x="69521" y="136341"/>
                  <a:pt x="68817" y="136246"/>
                </a:cubicBezTo>
                <a:close/>
                <a:moveTo>
                  <a:pt x="101343" y="146080"/>
                </a:moveTo>
                <a:cubicBezTo>
                  <a:pt x="99859" y="147202"/>
                  <a:pt x="98243" y="148115"/>
                  <a:pt x="96550" y="148857"/>
                </a:cubicBezTo>
                <a:cubicBezTo>
                  <a:pt x="96341" y="148914"/>
                  <a:pt x="96150" y="148933"/>
                  <a:pt x="95941" y="148971"/>
                </a:cubicBezTo>
                <a:lnTo>
                  <a:pt x="95941" y="148933"/>
                </a:lnTo>
                <a:cubicBezTo>
                  <a:pt x="97843" y="148191"/>
                  <a:pt x="99650" y="147240"/>
                  <a:pt x="101343" y="146080"/>
                </a:cubicBezTo>
                <a:close/>
                <a:moveTo>
                  <a:pt x="105889" y="144444"/>
                </a:moveTo>
                <a:lnTo>
                  <a:pt x="105889" y="144444"/>
                </a:lnTo>
                <a:cubicBezTo>
                  <a:pt x="104938" y="146213"/>
                  <a:pt x="103626" y="147753"/>
                  <a:pt x="102047" y="149009"/>
                </a:cubicBezTo>
                <a:lnTo>
                  <a:pt x="102047" y="148990"/>
                </a:lnTo>
                <a:cubicBezTo>
                  <a:pt x="101609" y="148914"/>
                  <a:pt x="101153" y="148876"/>
                  <a:pt x="100715" y="148838"/>
                </a:cubicBezTo>
                <a:cubicBezTo>
                  <a:pt x="102751" y="147791"/>
                  <a:pt x="104539" y="146289"/>
                  <a:pt x="105889" y="144444"/>
                </a:cubicBezTo>
                <a:close/>
                <a:moveTo>
                  <a:pt x="172272" y="131928"/>
                </a:moveTo>
                <a:lnTo>
                  <a:pt x="172272" y="131947"/>
                </a:lnTo>
                <a:cubicBezTo>
                  <a:pt x="168886" y="133716"/>
                  <a:pt x="165310" y="135162"/>
                  <a:pt x="161791" y="136740"/>
                </a:cubicBezTo>
                <a:cubicBezTo>
                  <a:pt x="156637" y="139042"/>
                  <a:pt x="151824" y="142028"/>
                  <a:pt x="147450" y="145585"/>
                </a:cubicBezTo>
                <a:cubicBezTo>
                  <a:pt x="146118" y="146688"/>
                  <a:pt x="144844" y="147829"/>
                  <a:pt x="143588" y="149028"/>
                </a:cubicBezTo>
                <a:cubicBezTo>
                  <a:pt x="151482" y="141001"/>
                  <a:pt x="161373" y="134971"/>
                  <a:pt x="172272" y="131928"/>
                </a:cubicBezTo>
                <a:close/>
                <a:moveTo>
                  <a:pt x="105889" y="146041"/>
                </a:moveTo>
                <a:lnTo>
                  <a:pt x="105889" y="146041"/>
                </a:lnTo>
                <a:cubicBezTo>
                  <a:pt x="105280" y="147259"/>
                  <a:pt x="104481" y="148343"/>
                  <a:pt x="103511" y="149275"/>
                </a:cubicBezTo>
                <a:lnTo>
                  <a:pt x="103511" y="149256"/>
                </a:lnTo>
                <a:lnTo>
                  <a:pt x="103093" y="149161"/>
                </a:lnTo>
                <a:cubicBezTo>
                  <a:pt x="104158" y="148248"/>
                  <a:pt x="105090" y="147202"/>
                  <a:pt x="105889" y="146041"/>
                </a:cubicBezTo>
                <a:close/>
                <a:moveTo>
                  <a:pt x="105775" y="147107"/>
                </a:moveTo>
                <a:lnTo>
                  <a:pt x="105775" y="147107"/>
                </a:lnTo>
                <a:cubicBezTo>
                  <a:pt x="105718" y="147620"/>
                  <a:pt x="105661" y="148134"/>
                  <a:pt x="105642" y="148628"/>
                </a:cubicBezTo>
                <a:lnTo>
                  <a:pt x="105623" y="148609"/>
                </a:lnTo>
                <a:cubicBezTo>
                  <a:pt x="105623" y="148628"/>
                  <a:pt x="105623" y="148647"/>
                  <a:pt x="105623" y="148666"/>
                </a:cubicBezTo>
                <a:cubicBezTo>
                  <a:pt x="105604" y="148685"/>
                  <a:pt x="105604" y="148704"/>
                  <a:pt x="105623" y="148742"/>
                </a:cubicBezTo>
                <a:cubicBezTo>
                  <a:pt x="105623" y="148819"/>
                  <a:pt x="105623" y="148895"/>
                  <a:pt x="105604" y="148971"/>
                </a:cubicBezTo>
                <a:lnTo>
                  <a:pt x="105014" y="149617"/>
                </a:lnTo>
                <a:cubicBezTo>
                  <a:pt x="104767" y="149541"/>
                  <a:pt x="104519" y="149484"/>
                  <a:pt x="104272" y="149408"/>
                </a:cubicBezTo>
                <a:cubicBezTo>
                  <a:pt x="104843" y="148704"/>
                  <a:pt x="105356" y="147925"/>
                  <a:pt x="105775" y="147107"/>
                </a:cubicBezTo>
                <a:close/>
                <a:moveTo>
                  <a:pt x="228383" y="125214"/>
                </a:moveTo>
                <a:cubicBezTo>
                  <a:pt x="226671" y="126298"/>
                  <a:pt x="224921" y="127306"/>
                  <a:pt x="223190" y="128238"/>
                </a:cubicBezTo>
                <a:cubicBezTo>
                  <a:pt x="214251" y="132993"/>
                  <a:pt x="204436" y="136759"/>
                  <a:pt x="197227" y="144139"/>
                </a:cubicBezTo>
                <a:cubicBezTo>
                  <a:pt x="195534" y="145832"/>
                  <a:pt x="194051" y="147734"/>
                  <a:pt x="192795" y="149789"/>
                </a:cubicBezTo>
                <a:cubicBezTo>
                  <a:pt x="195762" y="142637"/>
                  <a:pt x="202477" y="137463"/>
                  <a:pt x="209305" y="133963"/>
                </a:cubicBezTo>
                <a:lnTo>
                  <a:pt x="209324" y="133963"/>
                </a:lnTo>
                <a:cubicBezTo>
                  <a:pt x="215525" y="130787"/>
                  <a:pt x="222239" y="128504"/>
                  <a:pt x="228383" y="125214"/>
                </a:cubicBezTo>
                <a:close/>
                <a:moveTo>
                  <a:pt x="65232" y="136604"/>
                </a:moveTo>
                <a:cubicBezTo>
                  <a:pt x="66681" y="136604"/>
                  <a:pt x="68137" y="136707"/>
                  <a:pt x="69597" y="136931"/>
                </a:cubicBezTo>
                <a:cubicBezTo>
                  <a:pt x="77034" y="138072"/>
                  <a:pt x="83958" y="142808"/>
                  <a:pt x="86279" y="149979"/>
                </a:cubicBezTo>
                <a:cubicBezTo>
                  <a:pt x="82760" y="144292"/>
                  <a:pt x="76597" y="140792"/>
                  <a:pt x="70016" y="139460"/>
                </a:cubicBezTo>
                <a:cubicBezTo>
                  <a:pt x="67782" y="139012"/>
                  <a:pt x="65545" y="138813"/>
                  <a:pt x="63314" y="138813"/>
                </a:cubicBezTo>
                <a:cubicBezTo>
                  <a:pt x="56463" y="138813"/>
                  <a:pt x="49667" y="140684"/>
                  <a:pt x="43196" y="142922"/>
                </a:cubicBezTo>
                <a:cubicBezTo>
                  <a:pt x="43862" y="142523"/>
                  <a:pt x="44528" y="142142"/>
                  <a:pt x="45194" y="141762"/>
                </a:cubicBezTo>
                <a:cubicBezTo>
                  <a:pt x="51533" y="138962"/>
                  <a:pt x="58302" y="136604"/>
                  <a:pt x="65232" y="136604"/>
                </a:cubicBezTo>
                <a:close/>
                <a:moveTo>
                  <a:pt x="53041" y="144912"/>
                </a:moveTo>
                <a:cubicBezTo>
                  <a:pt x="53322" y="144912"/>
                  <a:pt x="53604" y="144914"/>
                  <a:pt x="53886" y="144919"/>
                </a:cubicBezTo>
                <a:cubicBezTo>
                  <a:pt x="58850" y="145014"/>
                  <a:pt x="64024" y="146022"/>
                  <a:pt x="68418" y="148419"/>
                </a:cubicBezTo>
                <a:cubicBezTo>
                  <a:pt x="64937" y="147411"/>
                  <a:pt x="61228" y="146897"/>
                  <a:pt x="57728" y="146593"/>
                </a:cubicBezTo>
                <a:cubicBezTo>
                  <a:pt x="55929" y="146429"/>
                  <a:pt x="54127" y="146357"/>
                  <a:pt x="52326" y="146357"/>
                </a:cubicBezTo>
                <a:cubicBezTo>
                  <a:pt x="48472" y="146357"/>
                  <a:pt x="44617" y="146690"/>
                  <a:pt x="40781" y="147183"/>
                </a:cubicBezTo>
                <a:cubicBezTo>
                  <a:pt x="30683" y="148462"/>
                  <a:pt x="20617" y="150889"/>
                  <a:pt x="10405" y="150889"/>
                </a:cubicBezTo>
                <a:cubicBezTo>
                  <a:pt x="9537" y="150889"/>
                  <a:pt x="8669" y="150872"/>
                  <a:pt x="7799" y="150835"/>
                </a:cubicBezTo>
                <a:cubicBezTo>
                  <a:pt x="5820" y="150740"/>
                  <a:pt x="3861" y="150549"/>
                  <a:pt x="1902" y="150226"/>
                </a:cubicBezTo>
                <a:lnTo>
                  <a:pt x="1902" y="150226"/>
                </a:lnTo>
                <a:cubicBezTo>
                  <a:pt x="2377" y="150236"/>
                  <a:pt x="2852" y="150241"/>
                  <a:pt x="3327" y="150241"/>
                </a:cubicBezTo>
                <a:cubicBezTo>
                  <a:pt x="8152" y="150241"/>
                  <a:pt x="13025" y="149739"/>
                  <a:pt x="17804" y="149237"/>
                </a:cubicBezTo>
                <a:cubicBezTo>
                  <a:pt x="23681" y="148628"/>
                  <a:pt x="29558" y="147867"/>
                  <a:pt x="35398" y="146935"/>
                </a:cubicBezTo>
                <a:cubicBezTo>
                  <a:pt x="41245" y="146028"/>
                  <a:pt x="47109" y="144912"/>
                  <a:pt x="53041" y="144912"/>
                </a:cubicBezTo>
                <a:close/>
                <a:moveTo>
                  <a:pt x="143950" y="121200"/>
                </a:moveTo>
                <a:lnTo>
                  <a:pt x="143950" y="121200"/>
                </a:lnTo>
                <a:cubicBezTo>
                  <a:pt x="143702" y="122931"/>
                  <a:pt x="143360" y="124643"/>
                  <a:pt x="142961" y="126336"/>
                </a:cubicBezTo>
                <a:cubicBezTo>
                  <a:pt x="142770" y="126926"/>
                  <a:pt x="142561" y="127534"/>
                  <a:pt x="142352" y="128124"/>
                </a:cubicBezTo>
                <a:cubicBezTo>
                  <a:pt x="139385" y="136208"/>
                  <a:pt x="134725" y="143493"/>
                  <a:pt x="130939" y="151196"/>
                </a:cubicBezTo>
                <a:cubicBezTo>
                  <a:pt x="135105" y="141210"/>
                  <a:pt x="141097" y="131567"/>
                  <a:pt x="143950" y="121200"/>
                </a:cubicBezTo>
                <a:close/>
                <a:moveTo>
                  <a:pt x="109465" y="147982"/>
                </a:moveTo>
                <a:lnTo>
                  <a:pt x="109465" y="147982"/>
                </a:lnTo>
                <a:cubicBezTo>
                  <a:pt x="109218" y="149199"/>
                  <a:pt x="109370" y="150454"/>
                  <a:pt x="109902" y="151557"/>
                </a:cubicBezTo>
                <a:cubicBezTo>
                  <a:pt x="109237" y="151215"/>
                  <a:pt x="108533" y="150892"/>
                  <a:pt x="107791" y="150587"/>
                </a:cubicBezTo>
                <a:lnTo>
                  <a:pt x="107791" y="150568"/>
                </a:lnTo>
                <a:cubicBezTo>
                  <a:pt x="108305" y="149674"/>
                  <a:pt x="108856" y="148819"/>
                  <a:pt x="109465" y="147982"/>
                </a:cubicBezTo>
                <a:close/>
                <a:moveTo>
                  <a:pt x="93735" y="151519"/>
                </a:moveTo>
                <a:cubicBezTo>
                  <a:pt x="93735" y="151538"/>
                  <a:pt x="93735" y="151538"/>
                  <a:pt x="93735" y="151557"/>
                </a:cubicBezTo>
                <a:cubicBezTo>
                  <a:pt x="93640" y="151596"/>
                  <a:pt x="93544" y="151615"/>
                  <a:pt x="93449" y="151634"/>
                </a:cubicBezTo>
                <a:lnTo>
                  <a:pt x="93449" y="151615"/>
                </a:lnTo>
                <a:lnTo>
                  <a:pt x="93735" y="151519"/>
                </a:lnTo>
                <a:close/>
                <a:moveTo>
                  <a:pt x="51780" y="146970"/>
                </a:moveTo>
                <a:cubicBezTo>
                  <a:pt x="52325" y="146970"/>
                  <a:pt x="52868" y="146977"/>
                  <a:pt x="53411" y="146993"/>
                </a:cubicBezTo>
                <a:cubicBezTo>
                  <a:pt x="55617" y="147050"/>
                  <a:pt x="57823" y="147240"/>
                  <a:pt x="60011" y="147525"/>
                </a:cubicBezTo>
                <a:cubicBezTo>
                  <a:pt x="59111" y="147481"/>
                  <a:pt x="58209" y="147461"/>
                  <a:pt x="57305" y="147461"/>
                </a:cubicBezTo>
                <a:cubicBezTo>
                  <a:pt x="49205" y="147461"/>
                  <a:pt x="40958" y="149108"/>
                  <a:pt x="33172" y="150340"/>
                </a:cubicBezTo>
                <a:cubicBezTo>
                  <a:pt x="27326" y="151250"/>
                  <a:pt x="21521" y="151923"/>
                  <a:pt x="15628" y="151923"/>
                </a:cubicBezTo>
                <a:cubicBezTo>
                  <a:pt x="14619" y="151923"/>
                  <a:pt x="13607" y="151904"/>
                  <a:pt x="12592" y="151862"/>
                </a:cubicBezTo>
                <a:cubicBezTo>
                  <a:pt x="11774" y="151824"/>
                  <a:pt x="10956" y="151786"/>
                  <a:pt x="10138" y="151729"/>
                </a:cubicBezTo>
                <a:cubicBezTo>
                  <a:pt x="23895" y="151619"/>
                  <a:pt x="38092" y="146970"/>
                  <a:pt x="51780" y="146970"/>
                </a:cubicBezTo>
                <a:close/>
                <a:moveTo>
                  <a:pt x="116541" y="140449"/>
                </a:moveTo>
                <a:cubicBezTo>
                  <a:pt x="115285" y="142028"/>
                  <a:pt x="114258" y="143759"/>
                  <a:pt x="113497" y="145623"/>
                </a:cubicBezTo>
                <a:cubicBezTo>
                  <a:pt x="112656" y="147828"/>
                  <a:pt x="112403" y="150199"/>
                  <a:pt x="112755" y="152518"/>
                </a:cubicBezTo>
                <a:lnTo>
                  <a:pt x="112755" y="152518"/>
                </a:lnTo>
                <a:cubicBezTo>
                  <a:pt x="111558" y="149820"/>
                  <a:pt x="111591" y="146790"/>
                  <a:pt x="112984" y="143835"/>
                </a:cubicBezTo>
                <a:cubicBezTo>
                  <a:pt x="114125" y="142675"/>
                  <a:pt x="115304" y="141553"/>
                  <a:pt x="116541" y="140449"/>
                </a:cubicBezTo>
                <a:close/>
                <a:moveTo>
                  <a:pt x="111919" y="144976"/>
                </a:moveTo>
                <a:lnTo>
                  <a:pt x="111919" y="144976"/>
                </a:lnTo>
                <a:cubicBezTo>
                  <a:pt x="110853" y="147354"/>
                  <a:pt x="110739" y="150055"/>
                  <a:pt x="111576" y="152528"/>
                </a:cubicBezTo>
                <a:lnTo>
                  <a:pt x="111367" y="152394"/>
                </a:lnTo>
                <a:cubicBezTo>
                  <a:pt x="110036" y="150797"/>
                  <a:pt x="109750" y="148876"/>
                  <a:pt x="110321" y="146859"/>
                </a:cubicBezTo>
                <a:cubicBezTo>
                  <a:pt x="110834" y="146213"/>
                  <a:pt x="111367" y="145585"/>
                  <a:pt x="111919" y="144976"/>
                </a:cubicBezTo>
                <a:close/>
                <a:moveTo>
                  <a:pt x="62252" y="150614"/>
                </a:moveTo>
                <a:cubicBezTo>
                  <a:pt x="65700" y="150614"/>
                  <a:pt x="69107" y="151078"/>
                  <a:pt x="72450" y="152604"/>
                </a:cubicBezTo>
                <a:cubicBezTo>
                  <a:pt x="72812" y="152775"/>
                  <a:pt x="73173" y="152946"/>
                  <a:pt x="73535" y="153136"/>
                </a:cubicBezTo>
                <a:cubicBezTo>
                  <a:pt x="69255" y="151481"/>
                  <a:pt x="64443" y="150778"/>
                  <a:pt x="59802" y="150683"/>
                </a:cubicBezTo>
                <a:lnTo>
                  <a:pt x="59821" y="150683"/>
                </a:lnTo>
                <a:cubicBezTo>
                  <a:pt x="60633" y="150639"/>
                  <a:pt x="61444" y="150614"/>
                  <a:pt x="62252" y="150614"/>
                </a:cubicBezTo>
                <a:close/>
                <a:moveTo>
                  <a:pt x="57169" y="148248"/>
                </a:moveTo>
                <a:cubicBezTo>
                  <a:pt x="61009" y="148248"/>
                  <a:pt x="64800" y="148587"/>
                  <a:pt x="68608" y="149313"/>
                </a:cubicBezTo>
                <a:lnTo>
                  <a:pt x="68779" y="149370"/>
                </a:lnTo>
                <a:cubicBezTo>
                  <a:pt x="68342" y="149294"/>
                  <a:pt x="67904" y="149237"/>
                  <a:pt x="67467" y="149180"/>
                </a:cubicBezTo>
                <a:cubicBezTo>
                  <a:pt x="64848" y="148670"/>
                  <a:pt x="62206" y="148458"/>
                  <a:pt x="59554" y="148458"/>
                </a:cubicBezTo>
                <a:cubicBezTo>
                  <a:pt x="51918" y="148458"/>
                  <a:pt x="44202" y="150213"/>
                  <a:pt x="36748" y="151653"/>
                </a:cubicBezTo>
                <a:cubicBezTo>
                  <a:pt x="31460" y="152668"/>
                  <a:pt x="26130" y="153507"/>
                  <a:pt x="20748" y="153507"/>
                </a:cubicBezTo>
                <a:cubicBezTo>
                  <a:pt x="19781" y="153507"/>
                  <a:pt x="18812" y="153479"/>
                  <a:pt x="17842" y="153422"/>
                </a:cubicBezTo>
                <a:cubicBezTo>
                  <a:pt x="16073" y="153326"/>
                  <a:pt x="14323" y="153136"/>
                  <a:pt x="12573" y="152908"/>
                </a:cubicBezTo>
                <a:lnTo>
                  <a:pt x="12573" y="152908"/>
                </a:lnTo>
                <a:cubicBezTo>
                  <a:pt x="12835" y="152910"/>
                  <a:pt x="13097" y="152912"/>
                  <a:pt x="13360" y="152912"/>
                </a:cubicBezTo>
                <a:cubicBezTo>
                  <a:pt x="19146" y="152912"/>
                  <a:pt x="24930" y="152317"/>
                  <a:pt x="30662" y="151443"/>
                </a:cubicBezTo>
                <a:cubicBezTo>
                  <a:pt x="37471" y="150416"/>
                  <a:pt x="44261" y="149104"/>
                  <a:pt x="51147" y="148514"/>
                </a:cubicBezTo>
                <a:cubicBezTo>
                  <a:pt x="53173" y="148339"/>
                  <a:pt x="55178" y="148248"/>
                  <a:pt x="57169" y="148248"/>
                </a:cubicBezTo>
                <a:close/>
                <a:moveTo>
                  <a:pt x="236146" y="84295"/>
                </a:moveTo>
                <a:cubicBezTo>
                  <a:pt x="237363" y="84295"/>
                  <a:pt x="238579" y="84438"/>
                  <a:pt x="239777" y="84719"/>
                </a:cubicBezTo>
                <a:cubicBezTo>
                  <a:pt x="248222" y="86811"/>
                  <a:pt x="253700" y="94666"/>
                  <a:pt x="253681" y="103207"/>
                </a:cubicBezTo>
                <a:cubicBezTo>
                  <a:pt x="253624" y="121904"/>
                  <a:pt x="231598" y="130559"/>
                  <a:pt x="217598" y="137387"/>
                </a:cubicBezTo>
                <a:cubicBezTo>
                  <a:pt x="209267" y="141457"/>
                  <a:pt x="199985" y="146745"/>
                  <a:pt x="193328" y="153821"/>
                </a:cubicBezTo>
                <a:cubicBezTo>
                  <a:pt x="193594" y="153136"/>
                  <a:pt x="193879" y="152470"/>
                  <a:pt x="194184" y="151843"/>
                </a:cubicBezTo>
                <a:cubicBezTo>
                  <a:pt x="203637" y="139479"/>
                  <a:pt x="219862" y="133659"/>
                  <a:pt x="233595" y="127002"/>
                </a:cubicBezTo>
                <a:cubicBezTo>
                  <a:pt x="240880" y="123483"/>
                  <a:pt x="248659" y="119051"/>
                  <a:pt x="251113" y="110777"/>
                </a:cubicBezTo>
                <a:cubicBezTo>
                  <a:pt x="253472" y="102902"/>
                  <a:pt x="250999" y="93335"/>
                  <a:pt x="244532" y="88104"/>
                </a:cubicBezTo>
                <a:cubicBezTo>
                  <a:pt x="241703" y="85828"/>
                  <a:pt x="238191" y="84603"/>
                  <a:pt x="234596" y="84603"/>
                </a:cubicBezTo>
                <a:cubicBezTo>
                  <a:pt x="233864" y="84603"/>
                  <a:pt x="233130" y="84654"/>
                  <a:pt x="232397" y="84757"/>
                </a:cubicBezTo>
                <a:lnTo>
                  <a:pt x="232397" y="84757"/>
                </a:lnTo>
                <a:cubicBezTo>
                  <a:pt x="233634" y="84447"/>
                  <a:pt x="234890" y="84295"/>
                  <a:pt x="236146" y="84295"/>
                </a:cubicBezTo>
                <a:close/>
                <a:moveTo>
                  <a:pt x="56777" y="149370"/>
                </a:moveTo>
                <a:lnTo>
                  <a:pt x="56777" y="149370"/>
                </a:lnTo>
                <a:cubicBezTo>
                  <a:pt x="50386" y="150188"/>
                  <a:pt x="44128" y="151995"/>
                  <a:pt x="37756" y="153098"/>
                </a:cubicBezTo>
                <a:cubicBezTo>
                  <a:pt x="33212" y="153868"/>
                  <a:pt x="28615" y="154257"/>
                  <a:pt x="24017" y="154257"/>
                </a:cubicBezTo>
                <a:cubicBezTo>
                  <a:pt x="21340" y="154257"/>
                  <a:pt x="18663" y="154125"/>
                  <a:pt x="15997" y="153859"/>
                </a:cubicBezTo>
                <a:cubicBezTo>
                  <a:pt x="13334" y="153612"/>
                  <a:pt x="10671" y="153231"/>
                  <a:pt x="8008" y="152718"/>
                </a:cubicBezTo>
                <a:lnTo>
                  <a:pt x="8008" y="152718"/>
                </a:lnTo>
                <a:cubicBezTo>
                  <a:pt x="8312" y="152737"/>
                  <a:pt x="8597" y="152756"/>
                  <a:pt x="8902" y="152775"/>
                </a:cubicBezTo>
                <a:cubicBezTo>
                  <a:pt x="11298" y="153231"/>
                  <a:pt x="13695" y="153612"/>
                  <a:pt x="16149" y="153821"/>
                </a:cubicBezTo>
                <a:cubicBezTo>
                  <a:pt x="17699" y="153962"/>
                  <a:pt x="19245" y="154026"/>
                  <a:pt x="20788" y="154026"/>
                </a:cubicBezTo>
                <a:cubicBezTo>
                  <a:pt x="25286" y="154026"/>
                  <a:pt x="29757" y="153483"/>
                  <a:pt x="34218" y="152718"/>
                </a:cubicBezTo>
                <a:cubicBezTo>
                  <a:pt x="41656" y="151424"/>
                  <a:pt x="49245" y="149617"/>
                  <a:pt x="56777" y="149370"/>
                </a:cubicBezTo>
                <a:close/>
                <a:moveTo>
                  <a:pt x="63909" y="139483"/>
                </a:moveTo>
                <a:cubicBezTo>
                  <a:pt x="65381" y="139483"/>
                  <a:pt x="66859" y="139572"/>
                  <a:pt x="68342" y="139765"/>
                </a:cubicBezTo>
                <a:cubicBezTo>
                  <a:pt x="75646" y="140697"/>
                  <a:pt x="82550" y="144691"/>
                  <a:pt x="86050" y="151215"/>
                </a:cubicBezTo>
                <a:cubicBezTo>
                  <a:pt x="85708" y="152451"/>
                  <a:pt x="85423" y="153707"/>
                  <a:pt x="85251" y="154981"/>
                </a:cubicBezTo>
                <a:cubicBezTo>
                  <a:pt x="82417" y="149085"/>
                  <a:pt x="77510" y="144425"/>
                  <a:pt x="71214" y="142180"/>
                </a:cubicBezTo>
                <a:cubicBezTo>
                  <a:pt x="67724" y="140940"/>
                  <a:pt x="64131" y="140460"/>
                  <a:pt x="60510" y="140460"/>
                </a:cubicBezTo>
                <a:cubicBezTo>
                  <a:pt x="57521" y="140460"/>
                  <a:pt x="54512" y="140787"/>
                  <a:pt x="51527" y="141286"/>
                </a:cubicBezTo>
                <a:cubicBezTo>
                  <a:pt x="55582" y="140202"/>
                  <a:pt x="59719" y="139483"/>
                  <a:pt x="63909" y="139483"/>
                </a:cubicBezTo>
                <a:close/>
                <a:moveTo>
                  <a:pt x="121619" y="136037"/>
                </a:moveTo>
                <a:lnTo>
                  <a:pt x="121619" y="136037"/>
                </a:lnTo>
                <a:cubicBezTo>
                  <a:pt x="119584" y="138585"/>
                  <a:pt x="117777" y="141286"/>
                  <a:pt x="116503" y="144349"/>
                </a:cubicBezTo>
                <a:cubicBezTo>
                  <a:pt x="115076" y="147810"/>
                  <a:pt x="114524" y="151729"/>
                  <a:pt x="115266" y="155343"/>
                </a:cubicBezTo>
                <a:cubicBezTo>
                  <a:pt x="115000" y="155114"/>
                  <a:pt x="114715" y="154867"/>
                  <a:pt x="114448" y="154639"/>
                </a:cubicBezTo>
                <a:lnTo>
                  <a:pt x="114448" y="154620"/>
                </a:lnTo>
                <a:cubicBezTo>
                  <a:pt x="112889" y="151234"/>
                  <a:pt x="113478" y="146935"/>
                  <a:pt x="115514" y="143379"/>
                </a:cubicBezTo>
                <a:cubicBezTo>
                  <a:pt x="116883" y="140982"/>
                  <a:pt x="118690" y="138909"/>
                  <a:pt x="120592" y="136912"/>
                </a:cubicBezTo>
                <a:cubicBezTo>
                  <a:pt x="120934" y="136626"/>
                  <a:pt x="121277" y="136322"/>
                  <a:pt x="121619" y="136037"/>
                </a:cubicBezTo>
                <a:close/>
                <a:moveTo>
                  <a:pt x="150474" y="141895"/>
                </a:moveTo>
                <a:lnTo>
                  <a:pt x="150474" y="141895"/>
                </a:lnTo>
                <a:cubicBezTo>
                  <a:pt x="145414" y="145737"/>
                  <a:pt x="140944" y="150321"/>
                  <a:pt x="137235" y="155476"/>
                </a:cubicBezTo>
                <a:cubicBezTo>
                  <a:pt x="140659" y="149922"/>
                  <a:pt x="145243" y="145509"/>
                  <a:pt x="150474" y="141895"/>
                </a:cubicBezTo>
                <a:close/>
                <a:moveTo>
                  <a:pt x="60649" y="141433"/>
                </a:moveTo>
                <a:cubicBezTo>
                  <a:pt x="63724" y="141433"/>
                  <a:pt x="66788" y="141791"/>
                  <a:pt x="69806" y="142694"/>
                </a:cubicBezTo>
                <a:cubicBezTo>
                  <a:pt x="76388" y="144672"/>
                  <a:pt x="81523" y="149465"/>
                  <a:pt x="84376" y="155533"/>
                </a:cubicBezTo>
                <a:cubicBezTo>
                  <a:pt x="77292" y="146925"/>
                  <a:pt x="66527" y="142074"/>
                  <a:pt x="55490" y="142074"/>
                </a:cubicBezTo>
                <a:cubicBezTo>
                  <a:pt x="54260" y="142074"/>
                  <a:pt x="53026" y="142134"/>
                  <a:pt x="51794" y="142256"/>
                </a:cubicBezTo>
                <a:cubicBezTo>
                  <a:pt x="54737" y="141763"/>
                  <a:pt x="57698" y="141433"/>
                  <a:pt x="60649" y="141433"/>
                </a:cubicBezTo>
                <a:close/>
                <a:moveTo>
                  <a:pt x="192244" y="154658"/>
                </a:moveTo>
                <a:cubicBezTo>
                  <a:pt x="192339" y="154696"/>
                  <a:pt x="192434" y="154696"/>
                  <a:pt x="192529" y="154696"/>
                </a:cubicBezTo>
                <a:cubicBezTo>
                  <a:pt x="192244" y="155019"/>
                  <a:pt x="191958" y="155343"/>
                  <a:pt x="191673" y="155685"/>
                </a:cubicBezTo>
                <a:cubicBezTo>
                  <a:pt x="191692" y="155609"/>
                  <a:pt x="191711" y="155552"/>
                  <a:pt x="191730" y="155495"/>
                </a:cubicBezTo>
                <a:cubicBezTo>
                  <a:pt x="191901" y="155209"/>
                  <a:pt x="192072" y="154943"/>
                  <a:pt x="192244" y="154658"/>
                </a:cubicBezTo>
                <a:close/>
                <a:moveTo>
                  <a:pt x="142352" y="98623"/>
                </a:moveTo>
                <a:cubicBezTo>
                  <a:pt x="145795" y="106954"/>
                  <a:pt x="144615" y="116730"/>
                  <a:pt x="141648" y="125176"/>
                </a:cubicBezTo>
                <a:cubicBezTo>
                  <a:pt x="137787" y="136094"/>
                  <a:pt x="131282" y="145889"/>
                  <a:pt x="127782" y="156940"/>
                </a:cubicBezTo>
                <a:cubicBezTo>
                  <a:pt x="127877" y="156389"/>
                  <a:pt x="127991" y="155837"/>
                  <a:pt x="128124" y="155286"/>
                </a:cubicBezTo>
                <a:cubicBezTo>
                  <a:pt x="129627" y="148267"/>
                  <a:pt x="132442" y="141819"/>
                  <a:pt x="135752" y="135466"/>
                </a:cubicBezTo>
                <a:cubicBezTo>
                  <a:pt x="138776" y="129722"/>
                  <a:pt x="141914" y="123901"/>
                  <a:pt x="143246" y="117472"/>
                </a:cubicBezTo>
                <a:cubicBezTo>
                  <a:pt x="144368" y="111899"/>
                  <a:pt x="144254" y="106136"/>
                  <a:pt x="142904" y="100601"/>
                </a:cubicBezTo>
                <a:cubicBezTo>
                  <a:pt x="142732" y="99935"/>
                  <a:pt x="142542" y="99269"/>
                  <a:pt x="142352" y="98623"/>
                </a:cubicBezTo>
                <a:close/>
                <a:moveTo>
                  <a:pt x="130540" y="127059"/>
                </a:moveTo>
                <a:lnTo>
                  <a:pt x="130540" y="127059"/>
                </a:lnTo>
                <a:cubicBezTo>
                  <a:pt x="130217" y="127667"/>
                  <a:pt x="129893" y="128276"/>
                  <a:pt x="129570" y="128885"/>
                </a:cubicBezTo>
                <a:cubicBezTo>
                  <a:pt x="126393" y="133963"/>
                  <a:pt x="122437" y="138547"/>
                  <a:pt x="119755" y="143930"/>
                </a:cubicBezTo>
                <a:cubicBezTo>
                  <a:pt x="117701" y="148134"/>
                  <a:pt x="116522" y="152927"/>
                  <a:pt x="117340" y="157435"/>
                </a:cubicBezTo>
                <a:cubicBezTo>
                  <a:pt x="117016" y="157074"/>
                  <a:pt x="116693" y="156731"/>
                  <a:pt x="116350" y="156389"/>
                </a:cubicBezTo>
                <a:lnTo>
                  <a:pt x="116350" y="156370"/>
                </a:lnTo>
                <a:cubicBezTo>
                  <a:pt x="115095" y="152052"/>
                  <a:pt x="115970" y="147088"/>
                  <a:pt x="118024" y="143017"/>
                </a:cubicBezTo>
                <a:cubicBezTo>
                  <a:pt x="121087" y="136912"/>
                  <a:pt x="126184" y="132232"/>
                  <a:pt x="130540" y="127059"/>
                </a:cubicBezTo>
                <a:close/>
                <a:moveTo>
                  <a:pt x="177274" y="129988"/>
                </a:moveTo>
                <a:lnTo>
                  <a:pt x="177274" y="129988"/>
                </a:lnTo>
                <a:cubicBezTo>
                  <a:pt x="174706" y="132803"/>
                  <a:pt x="171530" y="134971"/>
                  <a:pt x="168163" y="136854"/>
                </a:cubicBezTo>
                <a:cubicBezTo>
                  <a:pt x="163465" y="139498"/>
                  <a:pt x="158710" y="141971"/>
                  <a:pt x="154240" y="144995"/>
                </a:cubicBezTo>
                <a:cubicBezTo>
                  <a:pt x="148229" y="149028"/>
                  <a:pt x="142580" y="153745"/>
                  <a:pt x="137768" y="159204"/>
                </a:cubicBezTo>
                <a:cubicBezTo>
                  <a:pt x="139023" y="157606"/>
                  <a:pt x="140317" y="156046"/>
                  <a:pt x="141705" y="154544"/>
                </a:cubicBezTo>
                <a:cubicBezTo>
                  <a:pt x="148363" y="147297"/>
                  <a:pt x="156275" y="141971"/>
                  <a:pt x="165025" y="137596"/>
                </a:cubicBezTo>
                <a:cubicBezTo>
                  <a:pt x="169362" y="135428"/>
                  <a:pt x="173698" y="133240"/>
                  <a:pt x="177274" y="129988"/>
                </a:cubicBezTo>
                <a:close/>
                <a:moveTo>
                  <a:pt x="57253" y="142979"/>
                </a:moveTo>
                <a:lnTo>
                  <a:pt x="57253" y="142979"/>
                </a:lnTo>
                <a:cubicBezTo>
                  <a:pt x="68171" y="143379"/>
                  <a:pt x="78442" y="148838"/>
                  <a:pt x="84985" y="158063"/>
                </a:cubicBezTo>
                <a:lnTo>
                  <a:pt x="84985" y="158120"/>
                </a:lnTo>
                <a:cubicBezTo>
                  <a:pt x="84890" y="158500"/>
                  <a:pt x="84833" y="158880"/>
                  <a:pt x="84795" y="159261"/>
                </a:cubicBezTo>
                <a:cubicBezTo>
                  <a:pt x="84624" y="159052"/>
                  <a:pt x="84472" y="158842"/>
                  <a:pt x="84300" y="158633"/>
                </a:cubicBezTo>
                <a:cubicBezTo>
                  <a:pt x="83197" y="156978"/>
                  <a:pt x="81847" y="155514"/>
                  <a:pt x="80325" y="154258"/>
                </a:cubicBezTo>
                <a:cubicBezTo>
                  <a:pt x="74999" y="149161"/>
                  <a:pt x="68418" y="145547"/>
                  <a:pt x="61266" y="143740"/>
                </a:cubicBezTo>
                <a:cubicBezTo>
                  <a:pt x="59935" y="143417"/>
                  <a:pt x="58603" y="143169"/>
                  <a:pt x="57253" y="142979"/>
                </a:cubicBezTo>
                <a:close/>
                <a:moveTo>
                  <a:pt x="245654" y="136931"/>
                </a:moveTo>
                <a:lnTo>
                  <a:pt x="245654" y="136931"/>
                </a:lnTo>
                <a:cubicBezTo>
                  <a:pt x="242306" y="141876"/>
                  <a:pt x="238597" y="146555"/>
                  <a:pt x="234280" y="150740"/>
                </a:cubicBezTo>
                <a:cubicBezTo>
                  <a:pt x="230913" y="154030"/>
                  <a:pt x="227185" y="156902"/>
                  <a:pt x="223171" y="159337"/>
                </a:cubicBezTo>
                <a:cubicBezTo>
                  <a:pt x="227166" y="156408"/>
                  <a:pt x="230837" y="152965"/>
                  <a:pt x="234318" y="149503"/>
                </a:cubicBezTo>
                <a:cubicBezTo>
                  <a:pt x="238331" y="145528"/>
                  <a:pt x="242116" y="141343"/>
                  <a:pt x="245654" y="136931"/>
                </a:cubicBezTo>
                <a:close/>
                <a:moveTo>
                  <a:pt x="126869" y="133697"/>
                </a:moveTo>
                <a:cubicBezTo>
                  <a:pt x="123769" y="139232"/>
                  <a:pt x="120839" y="144824"/>
                  <a:pt x="119660" y="151101"/>
                </a:cubicBezTo>
                <a:cubicBezTo>
                  <a:pt x="119091" y="154079"/>
                  <a:pt x="119033" y="157152"/>
                  <a:pt x="119504" y="160150"/>
                </a:cubicBezTo>
                <a:lnTo>
                  <a:pt x="119504" y="160150"/>
                </a:lnTo>
                <a:cubicBezTo>
                  <a:pt x="119334" y="159923"/>
                  <a:pt x="119164" y="159678"/>
                  <a:pt x="118994" y="159451"/>
                </a:cubicBezTo>
                <a:cubicBezTo>
                  <a:pt x="119032" y="159261"/>
                  <a:pt x="118956" y="159071"/>
                  <a:pt x="118785" y="158976"/>
                </a:cubicBezTo>
                <a:cubicBezTo>
                  <a:pt x="118690" y="158938"/>
                  <a:pt x="118614" y="158900"/>
                  <a:pt x="118538" y="158861"/>
                </a:cubicBezTo>
                <a:lnTo>
                  <a:pt x="118310" y="158557"/>
                </a:lnTo>
                <a:cubicBezTo>
                  <a:pt x="116712" y="153060"/>
                  <a:pt x="118557" y="146993"/>
                  <a:pt x="121391" y="142028"/>
                </a:cubicBezTo>
                <a:cubicBezTo>
                  <a:pt x="123046" y="139137"/>
                  <a:pt x="124986" y="136436"/>
                  <a:pt x="126869" y="133697"/>
                </a:cubicBezTo>
                <a:close/>
                <a:moveTo>
                  <a:pt x="254607" y="126420"/>
                </a:moveTo>
                <a:cubicBezTo>
                  <a:pt x="252527" y="132931"/>
                  <a:pt x="250011" y="139253"/>
                  <a:pt x="246339" y="145052"/>
                </a:cubicBezTo>
                <a:cubicBezTo>
                  <a:pt x="241850" y="152147"/>
                  <a:pt x="235915" y="157530"/>
                  <a:pt x="228630" y="161030"/>
                </a:cubicBezTo>
                <a:lnTo>
                  <a:pt x="228630" y="161030"/>
                </a:lnTo>
                <a:cubicBezTo>
                  <a:pt x="239073" y="154201"/>
                  <a:pt x="247062" y="142998"/>
                  <a:pt x="252235" y="131814"/>
                </a:cubicBezTo>
                <a:cubicBezTo>
                  <a:pt x="253080" y="130034"/>
                  <a:pt x="253853" y="128236"/>
                  <a:pt x="254607" y="126420"/>
                </a:cubicBezTo>
                <a:close/>
                <a:moveTo>
                  <a:pt x="91300" y="152661"/>
                </a:moveTo>
                <a:lnTo>
                  <a:pt x="91300" y="152661"/>
                </a:lnTo>
                <a:cubicBezTo>
                  <a:pt x="91186" y="152756"/>
                  <a:pt x="91072" y="152832"/>
                  <a:pt x="90958" y="152927"/>
                </a:cubicBezTo>
                <a:cubicBezTo>
                  <a:pt x="88390" y="155038"/>
                  <a:pt x="86355" y="159185"/>
                  <a:pt x="87058" y="162609"/>
                </a:cubicBezTo>
                <a:cubicBezTo>
                  <a:pt x="86925" y="162399"/>
                  <a:pt x="86792" y="162190"/>
                  <a:pt x="86659" y="161981"/>
                </a:cubicBezTo>
                <a:cubicBezTo>
                  <a:pt x="86640" y="161848"/>
                  <a:pt x="86621" y="161696"/>
                  <a:pt x="86583" y="161543"/>
                </a:cubicBezTo>
                <a:cubicBezTo>
                  <a:pt x="86545" y="160726"/>
                  <a:pt x="86621" y="159889"/>
                  <a:pt x="86773" y="159071"/>
                </a:cubicBezTo>
                <a:cubicBezTo>
                  <a:pt x="86773" y="159052"/>
                  <a:pt x="86773" y="159052"/>
                  <a:pt x="86773" y="159033"/>
                </a:cubicBezTo>
                <a:cubicBezTo>
                  <a:pt x="86773" y="159033"/>
                  <a:pt x="86773" y="159014"/>
                  <a:pt x="86773" y="159014"/>
                </a:cubicBezTo>
                <a:cubicBezTo>
                  <a:pt x="86925" y="158177"/>
                  <a:pt x="87172" y="157340"/>
                  <a:pt x="87496" y="156541"/>
                </a:cubicBezTo>
                <a:cubicBezTo>
                  <a:pt x="88390" y="154924"/>
                  <a:pt x="89702" y="153593"/>
                  <a:pt x="91300" y="152661"/>
                </a:cubicBezTo>
                <a:close/>
                <a:moveTo>
                  <a:pt x="138072" y="104443"/>
                </a:moveTo>
                <a:cubicBezTo>
                  <a:pt x="138167" y="108894"/>
                  <a:pt x="137616" y="113345"/>
                  <a:pt x="136417" y="117643"/>
                </a:cubicBezTo>
                <a:cubicBezTo>
                  <a:pt x="133127" y="129360"/>
                  <a:pt x="124853" y="138985"/>
                  <a:pt x="121943" y="150835"/>
                </a:cubicBezTo>
                <a:cubicBezTo>
                  <a:pt x="120973" y="154810"/>
                  <a:pt x="120649" y="158919"/>
                  <a:pt x="121315" y="162875"/>
                </a:cubicBezTo>
                <a:cubicBezTo>
                  <a:pt x="117606" y="152166"/>
                  <a:pt x="124453" y="140259"/>
                  <a:pt x="129684" y="130844"/>
                </a:cubicBezTo>
                <a:lnTo>
                  <a:pt x="129703" y="130825"/>
                </a:lnTo>
                <a:cubicBezTo>
                  <a:pt x="132575" y="125670"/>
                  <a:pt x="135086" y="120497"/>
                  <a:pt x="136322" y="114752"/>
                </a:cubicBezTo>
                <a:cubicBezTo>
                  <a:pt x="137349" y="111405"/>
                  <a:pt x="137920" y="107943"/>
                  <a:pt x="138072" y="104443"/>
                </a:cubicBezTo>
                <a:close/>
                <a:moveTo>
                  <a:pt x="237425" y="82848"/>
                </a:moveTo>
                <a:cubicBezTo>
                  <a:pt x="240886" y="82848"/>
                  <a:pt x="244361" y="83895"/>
                  <a:pt x="247309" y="85727"/>
                </a:cubicBezTo>
                <a:cubicBezTo>
                  <a:pt x="256781" y="91547"/>
                  <a:pt x="258094" y="103625"/>
                  <a:pt x="254061" y="113212"/>
                </a:cubicBezTo>
                <a:cubicBezTo>
                  <a:pt x="249953" y="123026"/>
                  <a:pt x="240690" y="129417"/>
                  <a:pt x="231522" y="134058"/>
                </a:cubicBezTo>
                <a:cubicBezTo>
                  <a:pt x="221745" y="139023"/>
                  <a:pt x="211226" y="142523"/>
                  <a:pt x="202077" y="148666"/>
                </a:cubicBezTo>
                <a:cubicBezTo>
                  <a:pt x="196580" y="152356"/>
                  <a:pt x="191616" y="157150"/>
                  <a:pt x="188382" y="162894"/>
                </a:cubicBezTo>
                <a:cubicBezTo>
                  <a:pt x="188420" y="162799"/>
                  <a:pt x="188439" y="162685"/>
                  <a:pt x="188458" y="162590"/>
                </a:cubicBezTo>
                <a:lnTo>
                  <a:pt x="188458" y="162609"/>
                </a:lnTo>
                <a:cubicBezTo>
                  <a:pt x="190874" y="158006"/>
                  <a:pt x="194336" y="153897"/>
                  <a:pt x="198273" y="150530"/>
                </a:cubicBezTo>
                <a:cubicBezTo>
                  <a:pt x="206376" y="143607"/>
                  <a:pt x="216324" y="139384"/>
                  <a:pt x="225796" y="134743"/>
                </a:cubicBezTo>
                <a:cubicBezTo>
                  <a:pt x="234508" y="130463"/>
                  <a:pt x="243790" y="125670"/>
                  <a:pt x="249839" y="117834"/>
                </a:cubicBezTo>
                <a:cubicBezTo>
                  <a:pt x="255317" y="110739"/>
                  <a:pt x="256933" y="100905"/>
                  <a:pt x="252502" y="92859"/>
                </a:cubicBezTo>
                <a:cubicBezTo>
                  <a:pt x="249325" y="87077"/>
                  <a:pt x="243029" y="83083"/>
                  <a:pt x="236486" y="82873"/>
                </a:cubicBezTo>
                <a:cubicBezTo>
                  <a:pt x="236799" y="82856"/>
                  <a:pt x="237112" y="82848"/>
                  <a:pt x="237425" y="82848"/>
                </a:cubicBezTo>
                <a:close/>
                <a:moveTo>
                  <a:pt x="133146" y="83235"/>
                </a:moveTo>
                <a:lnTo>
                  <a:pt x="133146" y="83235"/>
                </a:lnTo>
                <a:cubicBezTo>
                  <a:pt x="133336" y="83425"/>
                  <a:pt x="133507" y="83596"/>
                  <a:pt x="133697" y="83786"/>
                </a:cubicBezTo>
                <a:cubicBezTo>
                  <a:pt x="133697" y="83786"/>
                  <a:pt x="133697" y="83825"/>
                  <a:pt x="133697" y="83825"/>
                </a:cubicBezTo>
                <a:lnTo>
                  <a:pt x="133793" y="83939"/>
                </a:lnTo>
                <a:cubicBezTo>
                  <a:pt x="133774" y="84072"/>
                  <a:pt x="133812" y="84224"/>
                  <a:pt x="133907" y="84319"/>
                </a:cubicBezTo>
                <a:cubicBezTo>
                  <a:pt x="134268" y="84776"/>
                  <a:pt x="134629" y="85232"/>
                  <a:pt x="134972" y="85708"/>
                </a:cubicBezTo>
                <a:cubicBezTo>
                  <a:pt x="139632" y="96568"/>
                  <a:pt x="140621" y="108913"/>
                  <a:pt x="137159" y="120306"/>
                </a:cubicBezTo>
                <a:cubicBezTo>
                  <a:pt x="135124" y="126983"/>
                  <a:pt x="131415" y="132898"/>
                  <a:pt x="128296" y="139099"/>
                </a:cubicBezTo>
                <a:cubicBezTo>
                  <a:pt x="125385" y="144919"/>
                  <a:pt x="123407" y="151006"/>
                  <a:pt x="122703" y="157492"/>
                </a:cubicBezTo>
                <a:lnTo>
                  <a:pt x="122703" y="157454"/>
                </a:lnTo>
                <a:cubicBezTo>
                  <a:pt x="122494" y="159337"/>
                  <a:pt x="122418" y="161239"/>
                  <a:pt x="122418" y="163141"/>
                </a:cubicBezTo>
                <a:cubicBezTo>
                  <a:pt x="120269" y="152775"/>
                  <a:pt x="125747" y="141990"/>
                  <a:pt x="130445" y="132936"/>
                </a:cubicBezTo>
                <a:cubicBezTo>
                  <a:pt x="133165" y="127705"/>
                  <a:pt x="135866" y="122399"/>
                  <a:pt x="137292" y="116635"/>
                </a:cubicBezTo>
                <a:cubicBezTo>
                  <a:pt x="139175" y="108951"/>
                  <a:pt x="139061" y="100924"/>
                  <a:pt x="136988" y="93297"/>
                </a:cubicBezTo>
                <a:cubicBezTo>
                  <a:pt x="136170" y="89778"/>
                  <a:pt x="134877" y="86392"/>
                  <a:pt x="133146" y="83235"/>
                </a:cubicBezTo>
                <a:close/>
                <a:moveTo>
                  <a:pt x="136113" y="87305"/>
                </a:moveTo>
                <a:lnTo>
                  <a:pt x="136113" y="87305"/>
                </a:lnTo>
                <a:cubicBezTo>
                  <a:pt x="138890" y="91566"/>
                  <a:pt x="140697" y="96359"/>
                  <a:pt x="141382" y="101400"/>
                </a:cubicBezTo>
                <a:cubicBezTo>
                  <a:pt x="142295" y="108019"/>
                  <a:pt x="140982" y="114619"/>
                  <a:pt x="138719" y="120858"/>
                </a:cubicBezTo>
                <a:cubicBezTo>
                  <a:pt x="134192" y="133279"/>
                  <a:pt x="126279" y="144330"/>
                  <a:pt x="124244" y="157625"/>
                </a:cubicBezTo>
                <a:cubicBezTo>
                  <a:pt x="123936" y="159546"/>
                  <a:pt x="123749" y="161483"/>
                  <a:pt x="123650" y="163438"/>
                </a:cubicBezTo>
                <a:lnTo>
                  <a:pt x="123650" y="163438"/>
                </a:lnTo>
                <a:cubicBezTo>
                  <a:pt x="123622" y="161754"/>
                  <a:pt x="123681" y="160071"/>
                  <a:pt x="123826" y="158405"/>
                </a:cubicBezTo>
                <a:cubicBezTo>
                  <a:pt x="124434" y="151101"/>
                  <a:pt x="126831" y="144368"/>
                  <a:pt x="130122" y="137882"/>
                </a:cubicBezTo>
                <a:cubicBezTo>
                  <a:pt x="133108" y="132023"/>
                  <a:pt x="136360" y="126298"/>
                  <a:pt x="138091" y="119907"/>
                </a:cubicBezTo>
                <a:cubicBezTo>
                  <a:pt x="139727" y="113839"/>
                  <a:pt x="140241" y="107524"/>
                  <a:pt x="139613" y="101267"/>
                </a:cubicBezTo>
                <a:cubicBezTo>
                  <a:pt x="139137" y="96473"/>
                  <a:pt x="137958" y="91775"/>
                  <a:pt x="136113" y="87305"/>
                </a:cubicBezTo>
                <a:close/>
                <a:moveTo>
                  <a:pt x="258132" y="123996"/>
                </a:moveTo>
                <a:lnTo>
                  <a:pt x="258132" y="123996"/>
                </a:lnTo>
                <a:cubicBezTo>
                  <a:pt x="257162" y="131757"/>
                  <a:pt x="255412" y="139365"/>
                  <a:pt x="251798" y="146289"/>
                </a:cubicBezTo>
                <a:cubicBezTo>
                  <a:pt x="249116" y="151405"/>
                  <a:pt x="245483" y="156103"/>
                  <a:pt x="240861" y="159603"/>
                </a:cubicBezTo>
                <a:cubicBezTo>
                  <a:pt x="238217" y="161581"/>
                  <a:pt x="235269" y="163122"/>
                  <a:pt x="232111" y="164130"/>
                </a:cubicBezTo>
                <a:cubicBezTo>
                  <a:pt x="233652" y="163293"/>
                  <a:pt x="235117" y="162361"/>
                  <a:pt x="236524" y="161334"/>
                </a:cubicBezTo>
                <a:cubicBezTo>
                  <a:pt x="245483" y="154810"/>
                  <a:pt x="251703" y="145167"/>
                  <a:pt x="255298" y="134800"/>
                </a:cubicBezTo>
                <a:cubicBezTo>
                  <a:pt x="256515" y="131262"/>
                  <a:pt x="257466" y="127667"/>
                  <a:pt x="258132" y="123996"/>
                </a:cubicBezTo>
                <a:close/>
                <a:moveTo>
                  <a:pt x="71404" y="150911"/>
                </a:moveTo>
                <a:cubicBezTo>
                  <a:pt x="71766" y="151006"/>
                  <a:pt x="72127" y="151101"/>
                  <a:pt x="72488" y="151215"/>
                </a:cubicBezTo>
                <a:cubicBezTo>
                  <a:pt x="73801" y="151634"/>
                  <a:pt x="75056" y="152166"/>
                  <a:pt x="76274" y="152813"/>
                </a:cubicBezTo>
                <a:cubicBezTo>
                  <a:pt x="79583" y="155419"/>
                  <a:pt x="82474" y="158519"/>
                  <a:pt x="84852" y="162019"/>
                </a:cubicBezTo>
                <a:cubicBezTo>
                  <a:pt x="84985" y="162856"/>
                  <a:pt x="85251" y="163674"/>
                  <a:pt x="85632" y="164435"/>
                </a:cubicBezTo>
                <a:cubicBezTo>
                  <a:pt x="85651" y="164511"/>
                  <a:pt x="85651" y="164568"/>
                  <a:pt x="85670" y="164625"/>
                </a:cubicBezTo>
                <a:cubicBezTo>
                  <a:pt x="85480" y="164301"/>
                  <a:pt x="85308" y="163978"/>
                  <a:pt x="85137" y="163674"/>
                </a:cubicBezTo>
                <a:cubicBezTo>
                  <a:pt x="84262" y="161715"/>
                  <a:pt x="83064" y="159908"/>
                  <a:pt x="81599" y="158367"/>
                </a:cubicBezTo>
                <a:cubicBezTo>
                  <a:pt x="79279" y="155476"/>
                  <a:pt x="76483" y="153003"/>
                  <a:pt x="73002" y="151519"/>
                </a:cubicBezTo>
                <a:cubicBezTo>
                  <a:pt x="72469" y="151291"/>
                  <a:pt x="71937" y="151082"/>
                  <a:pt x="71404" y="150911"/>
                </a:cubicBezTo>
                <a:close/>
                <a:moveTo>
                  <a:pt x="250276" y="129608"/>
                </a:moveTo>
                <a:cubicBezTo>
                  <a:pt x="250048" y="130026"/>
                  <a:pt x="249801" y="130425"/>
                  <a:pt x="249553" y="130825"/>
                </a:cubicBezTo>
                <a:cubicBezTo>
                  <a:pt x="244836" y="137064"/>
                  <a:pt x="239701" y="142941"/>
                  <a:pt x="234146" y="148438"/>
                </a:cubicBezTo>
                <a:cubicBezTo>
                  <a:pt x="227204" y="155324"/>
                  <a:pt x="219196" y="162152"/>
                  <a:pt x="209610" y="164834"/>
                </a:cubicBezTo>
                <a:cubicBezTo>
                  <a:pt x="217446" y="160155"/>
                  <a:pt x="224845" y="154772"/>
                  <a:pt x="231712" y="148742"/>
                </a:cubicBezTo>
                <a:cubicBezTo>
                  <a:pt x="238312" y="142922"/>
                  <a:pt x="244836" y="136569"/>
                  <a:pt x="250276" y="129608"/>
                </a:cubicBezTo>
                <a:close/>
                <a:moveTo>
                  <a:pt x="240214" y="138909"/>
                </a:moveTo>
                <a:lnTo>
                  <a:pt x="240214" y="138909"/>
                </a:lnTo>
                <a:cubicBezTo>
                  <a:pt x="237323" y="141952"/>
                  <a:pt x="234318" y="144900"/>
                  <a:pt x="231122" y="147734"/>
                </a:cubicBezTo>
                <a:cubicBezTo>
                  <a:pt x="224046" y="154011"/>
                  <a:pt x="216533" y="159774"/>
                  <a:pt x="208659" y="164986"/>
                </a:cubicBezTo>
                <a:lnTo>
                  <a:pt x="208640" y="164986"/>
                </a:lnTo>
                <a:cubicBezTo>
                  <a:pt x="211379" y="163027"/>
                  <a:pt x="213984" y="160992"/>
                  <a:pt x="216248" y="158690"/>
                </a:cubicBezTo>
                <a:cubicBezTo>
                  <a:pt x="216286" y="158633"/>
                  <a:pt x="216305" y="158576"/>
                  <a:pt x="216324" y="158519"/>
                </a:cubicBezTo>
                <a:cubicBezTo>
                  <a:pt x="217503" y="157739"/>
                  <a:pt x="218702" y="156940"/>
                  <a:pt x="219862" y="156122"/>
                </a:cubicBezTo>
                <a:cubicBezTo>
                  <a:pt x="224199" y="153022"/>
                  <a:pt x="229296" y="149275"/>
                  <a:pt x="231940" y="144501"/>
                </a:cubicBezTo>
                <a:cubicBezTo>
                  <a:pt x="233233" y="143721"/>
                  <a:pt x="234508" y="142903"/>
                  <a:pt x="235763" y="142085"/>
                </a:cubicBezTo>
                <a:cubicBezTo>
                  <a:pt x="237285" y="141077"/>
                  <a:pt x="238769" y="140012"/>
                  <a:pt x="240214" y="138909"/>
                </a:cubicBezTo>
                <a:close/>
                <a:moveTo>
                  <a:pt x="178988" y="128657"/>
                </a:moveTo>
                <a:cubicBezTo>
                  <a:pt x="176951" y="132892"/>
                  <a:pt x="172750" y="135698"/>
                  <a:pt x="168886" y="138243"/>
                </a:cubicBezTo>
                <a:cubicBezTo>
                  <a:pt x="164036" y="141438"/>
                  <a:pt x="159071" y="144482"/>
                  <a:pt x="154240" y="147753"/>
                </a:cubicBezTo>
                <a:cubicBezTo>
                  <a:pt x="146974" y="152661"/>
                  <a:pt x="139955" y="158177"/>
                  <a:pt x="134496" y="165043"/>
                </a:cubicBezTo>
                <a:cubicBezTo>
                  <a:pt x="136893" y="161619"/>
                  <a:pt x="139594" y="158424"/>
                  <a:pt x="142580" y="155495"/>
                </a:cubicBezTo>
                <a:cubicBezTo>
                  <a:pt x="146517" y="151634"/>
                  <a:pt x="150816" y="148172"/>
                  <a:pt x="155419" y="145128"/>
                </a:cubicBezTo>
                <a:cubicBezTo>
                  <a:pt x="159813" y="142180"/>
                  <a:pt x="164473" y="139746"/>
                  <a:pt x="169057" y="137121"/>
                </a:cubicBezTo>
                <a:cubicBezTo>
                  <a:pt x="172860" y="134956"/>
                  <a:pt x="176607" y="132344"/>
                  <a:pt x="178988" y="128657"/>
                </a:cubicBezTo>
                <a:close/>
                <a:moveTo>
                  <a:pt x="179880" y="129531"/>
                </a:moveTo>
                <a:cubicBezTo>
                  <a:pt x="178130" y="139422"/>
                  <a:pt x="168506" y="147012"/>
                  <a:pt x="160060" y="151900"/>
                </a:cubicBezTo>
                <a:cubicBezTo>
                  <a:pt x="154259" y="155267"/>
                  <a:pt x="148191" y="158253"/>
                  <a:pt x="142846" y="162361"/>
                </a:cubicBezTo>
                <a:cubicBezTo>
                  <a:pt x="141363" y="163503"/>
                  <a:pt x="139936" y="164720"/>
                  <a:pt x="138586" y="166013"/>
                </a:cubicBezTo>
                <a:cubicBezTo>
                  <a:pt x="140830" y="163388"/>
                  <a:pt x="143360" y="161030"/>
                  <a:pt x="146137" y="159014"/>
                </a:cubicBezTo>
                <a:cubicBezTo>
                  <a:pt x="154944" y="152661"/>
                  <a:pt x="165805" y="149199"/>
                  <a:pt x="173432" y="141229"/>
                </a:cubicBezTo>
                <a:cubicBezTo>
                  <a:pt x="176589" y="137939"/>
                  <a:pt x="179005" y="133982"/>
                  <a:pt x="179880" y="129531"/>
                </a:cubicBezTo>
                <a:close/>
                <a:moveTo>
                  <a:pt x="254461" y="124529"/>
                </a:moveTo>
                <a:lnTo>
                  <a:pt x="254461" y="124529"/>
                </a:lnTo>
                <a:cubicBezTo>
                  <a:pt x="250676" y="133545"/>
                  <a:pt x="246434" y="142294"/>
                  <a:pt x="239948" y="149846"/>
                </a:cubicBezTo>
                <a:cubicBezTo>
                  <a:pt x="234299" y="156427"/>
                  <a:pt x="227109" y="161715"/>
                  <a:pt x="218987" y="164397"/>
                </a:cubicBezTo>
                <a:cubicBezTo>
                  <a:pt x="216058" y="165100"/>
                  <a:pt x="213109" y="165652"/>
                  <a:pt x="210161" y="166203"/>
                </a:cubicBezTo>
                <a:cubicBezTo>
                  <a:pt x="209895" y="166223"/>
                  <a:pt x="209648" y="166242"/>
                  <a:pt x="209400" y="166261"/>
                </a:cubicBezTo>
                <a:cubicBezTo>
                  <a:pt x="210979" y="165823"/>
                  <a:pt x="212539" y="165290"/>
                  <a:pt x="214041" y="164644"/>
                </a:cubicBezTo>
                <a:cubicBezTo>
                  <a:pt x="232587" y="158976"/>
                  <a:pt x="245426" y="141115"/>
                  <a:pt x="254461" y="124529"/>
                </a:cubicBezTo>
                <a:close/>
                <a:moveTo>
                  <a:pt x="258246" y="111367"/>
                </a:moveTo>
                <a:lnTo>
                  <a:pt x="258246" y="111367"/>
                </a:lnTo>
                <a:cubicBezTo>
                  <a:pt x="258227" y="112242"/>
                  <a:pt x="258246" y="113097"/>
                  <a:pt x="258303" y="113953"/>
                </a:cubicBezTo>
                <a:cubicBezTo>
                  <a:pt x="258246" y="114010"/>
                  <a:pt x="258208" y="114087"/>
                  <a:pt x="258189" y="114163"/>
                </a:cubicBezTo>
                <a:lnTo>
                  <a:pt x="257961" y="115057"/>
                </a:lnTo>
                <a:cubicBezTo>
                  <a:pt x="257181" y="117168"/>
                  <a:pt x="256211" y="119203"/>
                  <a:pt x="255069" y="121124"/>
                </a:cubicBezTo>
                <a:cubicBezTo>
                  <a:pt x="250733" y="128295"/>
                  <a:pt x="244113" y="133602"/>
                  <a:pt x="236905" y="137710"/>
                </a:cubicBezTo>
                <a:cubicBezTo>
                  <a:pt x="229467" y="141990"/>
                  <a:pt x="221422" y="145090"/>
                  <a:pt x="213718" y="148876"/>
                </a:cubicBezTo>
                <a:cubicBezTo>
                  <a:pt x="206357" y="152490"/>
                  <a:pt x="199510" y="156864"/>
                  <a:pt x="193689" y="162666"/>
                </a:cubicBezTo>
                <a:cubicBezTo>
                  <a:pt x="192434" y="163902"/>
                  <a:pt x="191255" y="165195"/>
                  <a:pt x="190094" y="166546"/>
                </a:cubicBezTo>
                <a:cubicBezTo>
                  <a:pt x="192871" y="162361"/>
                  <a:pt x="196257" y="158614"/>
                  <a:pt x="200099" y="155400"/>
                </a:cubicBezTo>
                <a:cubicBezTo>
                  <a:pt x="208773" y="148191"/>
                  <a:pt x="219519" y="144463"/>
                  <a:pt x="229543" y="139650"/>
                </a:cubicBezTo>
                <a:cubicBezTo>
                  <a:pt x="239073" y="135105"/>
                  <a:pt x="248412" y="129189"/>
                  <a:pt x="254232" y="120154"/>
                </a:cubicBezTo>
                <a:cubicBezTo>
                  <a:pt x="256001" y="117434"/>
                  <a:pt x="257352" y="114486"/>
                  <a:pt x="258246" y="111367"/>
                </a:cubicBezTo>
                <a:close/>
                <a:moveTo>
                  <a:pt x="258607" y="116540"/>
                </a:moveTo>
                <a:cubicBezTo>
                  <a:pt x="258645" y="116826"/>
                  <a:pt x="258702" y="117111"/>
                  <a:pt x="258740" y="117377"/>
                </a:cubicBezTo>
                <a:cubicBezTo>
                  <a:pt x="257162" y="127858"/>
                  <a:pt x="254252" y="138167"/>
                  <a:pt x="248412" y="147107"/>
                </a:cubicBezTo>
                <a:cubicBezTo>
                  <a:pt x="243048" y="155343"/>
                  <a:pt x="235364" y="162209"/>
                  <a:pt x="226120" y="165614"/>
                </a:cubicBezTo>
                <a:cubicBezTo>
                  <a:pt x="225093" y="165785"/>
                  <a:pt x="224065" y="165918"/>
                  <a:pt x="223019" y="166032"/>
                </a:cubicBezTo>
                <a:cubicBezTo>
                  <a:pt x="220718" y="166261"/>
                  <a:pt x="218416" y="166413"/>
                  <a:pt x="216096" y="166584"/>
                </a:cubicBezTo>
                <a:cubicBezTo>
                  <a:pt x="217789" y="166165"/>
                  <a:pt x="219443" y="165633"/>
                  <a:pt x="221079" y="164986"/>
                </a:cubicBezTo>
                <a:cubicBezTo>
                  <a:pt x="226196" y="163560"/>
                  <a:pt x="231103" y="161486"/>
                  <a:pt x="235364" y="158443"/>
                </a:cubicBezTo>
                <a:cubicBezTo>
                  <a:pt x="243828" y="152451"/>
                  <a:pt x="249363" y="143302"/>
                  <a:pt x="253129" y="133811"/>
                </a:cubicBezTo>
                <a:cubicBezTo>
                  <a:pt x="255336" y="128181"/>
                  <a:pt x="257029" y="122361"/>
                  <a:pt x="258607" y="116540"/>
                </a:cubicBezTo>
                <a:close/>
                <a:moveTo>
                  <a:pt x="96074" y="152090"/>
                </a:moveTo>
                <a:cubicBezTo>
                  <a:pt x="97139" y="152204"/>
                  <a:pt x="98148" y="152699"/>
                  <a:pt x="99022" y="153783"/>
                </a:cubicBezTo>
                <a:lnTo>
                  <a:pt x="99022" y="153764"/>
                </a:lnTo>
                <a:cubicBezTo>
                  <a:pt x="99022" y="153783"/>
                  <a:pt x="99041" y="153783"/>
                  <a:pt x="99061" y="153802"/>
                </a:cubicBezTo>
                <a:cubicBezTo>
                  <a:pt x="100449" y="155723"/>
                  <a:pt x="101096" y="158082"/>
                  <a:pt x="100887" y="160459"/>
                </a:cubicBezTo>
                <a:cubicBezTo>
                  <a:pt x="100468" y="164282"/>
                  <a:pt x="97330" y="166888"/>
                  <a:pt x="93544" y="167002"/>
                </a:cubicBezTo>
                <a:cubicBezTo>
                  <a:pt x="93463" y="167005"/>
                  <a:pt x="93381" y="167006"/>
                  <a:pt x="93299" y="167006"/>
                </a:cubicBezTo>
                <a:cubicBezTo>
                  <a:pt x="92715" y="167006"/>
                  <a:pt x="92133" y="166946"/>
                  <a:pt x="91566" y="166812"/>
                </a:cubicBezTo>
                <a:lnTo>
                  <a:pt x="91566" y="166812"/>
                </a:lnTo>
                <a:cubicBezTo>
                  <a:pt x="91698" y="166821"/>
                  <a:pt x="91829" y="166825"/>
                  <a:pt x="91959" y="166825"/>
                </a:cubicBezTo>
                <a:cubicBezTo>
                  <a:pt x="93230" y="166825"/>
                  <a:pt x="94465" y="166409"/>
                  <a:pt x="95466" y="165633"/>
                </a:cubicBezTo>
                <a:cubicBezTo>
                  <a:pt x="98224" y="163579"/>
                  <a:pt x="99022" y="159489"/>
                  <a:pt x="96512" y="156902"/>
                </a:cubicBezTo>
                <a:cubicBezTo>
                  <a:pt x="95576" y="155932"/>
                  <a:pt x="94294" y="155442"/>
                  <a:pt x="93023" y="155442"/>
                </a:cubicBezTo>
                <a:cubicBezTo>
                  <a:pt x="91479" y="155442"/>
                  <a:pt x="89951" y="156165"/>
                  <a:pt x="89075" y="157625"/>
                </a:cubicBezTo>
                <a:cubicBezTo>
                  <a:pt x="87559" y="160120"/>
                  <a:pt x="89419" y="163817"/>
                  <a:pt x="92403" y="163817"/>
                </a:cubicBezTo>
                <a:cubicBezTo>
                  <a:pt x="92491" y="163817"/>
                  <a:pt x="92580" y="163813"/>
                  <a:pt x="92670" y="163807"/>
                </a:cubicBezTo>
                <a:cubicBezTo>
                  <a:pt x="95599" y="163579"/>
                  <a:pt x="97330" y="159280"/>
                  <a:pt x="94172" y="157929"/>
                </a:cubicBezTo>
                <a:cubicBezTo>
                  <a:pt x="93830" y="157783"/>
                  <a:pt x="93498" y="157718"/>
                  <a:pt x="93182" y="157718"/>
                </a:cubicBezTo>
                <a:cubicBezTo>
                  <a:pt x="90920" y="157718"/>
                  <a:pt x="89552" y="161059"/>
                  <a:pt x="92023" y="161543"/>
                </a:cubicBezTo>
                <a:cubicBezTo>
                  <a:pt x="92117" y="161562"/>
                  <a:pt x="92212" y="161570"/>
                  <a:pt x="92305" y="161570"/>
                </a:cubicBezTo>
                <a:cubicBezTo>
                  <a:pt x="93290" y="161570"/>
                  <a:pt x="94185" y="160611"/>
                  <a:pt x="93716" y="159603"/>
                </a:cubicBezTo>
                <a:cubicBezTo>
                  <a:pt x="93563" y="159299"/>
                  <a:pt x="93316" y="159052"/>
                  <a:pt x="92993" y="158938"/>
                </a:cubicBezTo>
                <a:cubicBezTo>
                  <a:pt x="93012" y="158919"/>
                  <a:pt x="93012" y="158900"/>
                  <a:pt x="93031" y="158880"/>
                </a:cubicBezTo>
                <a:cubicBezTo>
                  <a:pt x="93068" y="158879"/>
                  <a:pt x="93104" y="158878"/>
                  <a:pt x="93140" y="158878"/>
                </a:cubicBezTo>
                <a:cubicBezTo>
                  <a:pt x="93816" y="158878"/>
                  <a:pt x="94216" y="159220"/>
                  <a:pt x="94324" y="159889"/>
                </a:cubicBezTo>
                <a:cubicBezTo>
                  <a:pt x="94819" y="160916"/>
                  <a:pt x="94476" y="161715"/>
                  <a:pt x="93525" y="162323"/>
                </a:cubicBezTo>
                <a:cubicBezTo>
                  <a:pt x="93162" y="162558"/>
                  <a:pt x="92770" y="162662"/>
                  <a:pt x="92379" y="162662"/>
                </a:cubicBezTo>
                <a:cubicBezTo>
                  <a:pt x="91502" y="162662"/>
                  <a:pt x="90634" y="162136"/>
                  <a:pt x="90121" y="161372"/>
                </a:cubicBezTo>
                <a:cubicBezTo>
                  <a:pt x="88789" y="159318"/>
                  <a:pt x="90178" y="156940"/>
                  <a:pt x="92460" y="156522"/>
                </a:cubicBezTo>
                <a:cubicBezTo>
                  <a:pt x="92681" y="156480"/>
                  <a:pt x="92899" y="156460"/>
                  <a:pt x="93113" y="156460"/>
                </a:cubicBezTo>
                <a:cubicBezTo>
                  <a:pt x="94930" y="156460"/>
                  <a:pt x="96467" y="157912"/>
                  <a:pt x="96892" y="159698"/>
                </a:cubicBezTo>
                <a:cubicBezTo>
                  <a:pt x="97425" y="161962"/>
                  <a:pt x="96055" y="164263"/>
                  <a:pt x="94058" y="165310"/>
                </a:cubicBezTo>
                <a:cubicBezTo>
                  <a:pt x="93377" y="165666"/>
                  <a:pt x="92670" y="165835"/>
                  <a:pt x="91989" y="165835"/>
                </a:cubicBezTo>
                <a:cubicBezTo>
                  <a:pt x="90273" y="165835"/>
                  <a:pt x="88720" y="164760"/>
                  <a:pt x="88162" y="162894"/>
                </a:cubicBezTo>
                <a:cubicBezTo>
                  <a:pt x="87553" y="160840"/>
                  <a:pt x="88238" y="158614"/>
                  <a:pt x="89189" y="156788"/>
                </a:cubicBezTo>
                <a:cubicBezTo>
                  <a:pt x="90311" y="154582"/>
                  <a:pt x="92803" y="152299"/>
                  <a:pt x="95294" y="152090"/>
                </a:cubicBezTo>
                <a:close/>
                <a:moveTo>
                  <a:pt x="181611" y="136151"/>
                </a:moveTo>
                <a:lnTo>
                  <a:pt x="181611" y="136151"/>
                </a:lnTo>
                <a:cubicBezTo>
                  <a:pt x="178910" y="141419"/>
                  <a:pt x="174725" y="145889"/>
                  <a:pt x="170198" y="149655"/>
                </a:cubicBezTo>
                <a:cubicBezTo>
                  <a:pt x="164169" y="154658"/>
                  <a:pt x="157264" y="158424"/>
                  <a:pt x="150702" y="162628"/>
                </a:cubicBezTo>
                <a:cubicBezTo>
                  <a:pt x="148324" y="164168"/>
                  <a:pt x="146004" y="165766"/>
                  <a:pt x="143778" y="167459"/>
                </a:cubicBezTo>
                <a:cubicBezTo>
                  <a:pt x="146498" y="165214"/>
                  <a:pt x="149314" y="163065"/>
                  <a:pt x="152148" y="161011"/>
                </a:cubicBezTo>
                <a:cubicBezTo>
                  <a:pt x="158139" y="156636"/>
                  <a:pt x="164302" y="152490"/>
                  <a:pt x="170103" y="147867"/>
                </a:cubicBezTo>
                <a:cubicBezTo>
                  <a:pt x="174269" y="144539"/>
                  <a:pt x="178891" y="140887"/>
                  <a:pt x="181611" y="136151"/>
                </a:cubicBezTo>
                <a:close/>
                <a:moveTo>
                  <a:pt x="259083" y="130806"/>
                </a:moveTo>
                <a:cubicBezTo>
                  <a:pt x="259520" y="133602"/>
                  <a:pt x="260167" y="136379"/>
                  <a:pt x="261023" y="139080"/>
                </a:cubicBezTo>
                <a:cubicBezTo>
                  <a:pt x="262982" y="145471"/>
                  <a:pt x="265246" y="151672"/>
                  <a:pt x="266273" y="158291"/>
                </a:cubicBezTo>
                <a:cubicBezTo>
                  <a:pt x="266748" y="161391"/>
                  <a:pt x="267014" y="164511"/>
                  <a:pt x="267091" y="167649"/>
                </a:cubicBezTo>
                <a:cubicBezTo>
                  <a:pt x="266691" y="165062"/>
                  <a:pt x="266101" y="162494"/>
                  <a:pt x="265341" y="159965"/>
                </a:cubicBezTo>
                <a:cubicBezTo>
                  <a:pt x="263553" y="153821"/>
                  <a:pt x="261156" y="147848"/>
                  <a:pt x="259996" y="141534"/>
                </a:cubicBezTo>
                <a:cubicBezTo>
                  <a:pt x="259349" y="137996"/>
                  <a:pt x="259045" y="134401"/>
                  <a:pt x="259083" y="130806"/>
                </a:cubicBezTo>
                <a:close/>
                <a:moveTo>
                  <a:pt x="247081" y="84604"/>
                </a:moveTo>
                <a:cubicBezTo>
                  <a:pt x="247918" y="84966"/>
                  <a:pt x="248735" y="85308"/>
                  <a:pt x="249572" y="85632"/>
                </a:cubicBezTo>
                <a:cubicBezTo>
                  <a:pt x="252673" y="87762"/>
                  <a:pt x="255088" y="90691"/>
                  <a:pt x="256572" y="94134"/>
                </a:cubicBezTo>
                <a:cubicBezTo>
                  <a:pt x="260776" y="103929"/>
                  <a:pt x="257523" y="114885"/>
                  <a:pt x="251056" y="122855"/>
                </a:cubicBezTo>
                <a:cubicBezTo>
                  <a:pt x="237570" y="139441"/>
                  <a:pt x="214517" y="141438"/>
                  <a:pt x="198730" y="154810"/>
                </a:cubicBezTo>
                <a:cubicBezTo>
                  <a:pt x="194279" y="158595"/>
                  <a:pt x="190475" y="163084"/>
                  <a:pt x="187450" y="168106"/>
                </a:cubicBezTo>
                <a:cubicBezTo>
                  <a:pt x="190513" y="159546"/>
                  <a:pt x="197722" y="152794"/>
                  <a:pt x="205406" y="148134"/>
                </a:cubicBezTo>
                <a:cubicBezTo>
                  <a:pt x="215392" y="142066"/>
                  <a:pt x="226690" y="138471"/>
                  <a:pt x="236695" y="132442"/>
                </a:cubicBezTo>
                <a:cubicBezTo>
                  <a:pt x="245445" y="127154"/>
                  <a:pt x="253472" y="119774"/>
                  <a:pt x="256192" y="109617"/>
                </a:cubicBezTo>
                <a:cubicBezTo>
                  <a:pt x="258683" y="100335"/>
                  <a:pt x="256116" y="89968"/>
                  <a:pt x="247480" y="84852"/>
                </a:cubicBezTo>
                <a:cubicBezTo>
                  <a:pt x="247347" y="84776"/>
                  <a:pt x="247214" y="84699"/>
                  <a:pt x="247081" y="84604"/>
                </a:cubicBezTo>
                <a:close/>
                <a:moveTo>
                  <a:pt x="243752" y="160212"/>
                </a:moveTo>
                <a:lnTo>
                  <a:pt x="243752" y="160212"/>
                </a:lnTo>
                <a:cubicBezTo>
                  <a:pt x="242554" y="162761"/>
                  <a:pt x="241983" y="165557"/>
                  <a:pt x="242097" y="168391"/>
                </a:cubicBezTo>
                <a:cubicBezTo>
                  <a:pt x="241755" y="165766"/>
                  <a:pt x="242059" y="163084"/>
                  <a:pt x="243276" y="160821"/>
                </a:cubicBezTo>
                <a:lnTo>
                  <a:pt x="243429" y="160745"/>
                </a:lnTo>
                <a:cubicBezTo>
                  <a:pt x="243486" y="160706"/>
                  <a:pt x="243524" y="160611"/>
                  <a:pt x="243467" y="160554"/>
                </a:cubicBezTo>
                <a:lnTo>
                  <a:pt x="243752" y="160212"/>
                </a:lnTo>
                <a:close/>
                <a:moveTo>
                  <a:pt x="174155" y="131434"/>
                </a:moveTo>
                <a:lnTo>
                  <a:pt x="174155" y="131434"/>
                </a:lnTo>
                <a:cubicBezTo>
                  <a:pt x="171378" y="133526"/>
                  <a:pt x="168296" y="135181"/>
                  <a:pt x="165177" y="136740"/>
                </a:cubicBezTo>
                <a:cubicBezTo>
                  <a:pt x="160669" y="139004"/>
                  <a:pt x="156256" y="141343"/>
                  <a:pt x="152148" y="144330"/>
                </a:cubicBezTo>
                <a:cubicBezTo>
                  <a:pt x="144501" y="149865"/>
                  <a:pt x="137996" y="156826"/>
                  <a:pt x="132994" y="164834"/>
                </a:cubicBezTo>
                <a:cubicBezTo>
                  <a:pt x="132062" y="166318"/>
                  <a:pt x="131206" y="167858"/>
                  <a:pt x="130388" y="169399"/>
                </a:cubicBezTo>
                <a:cubicBezTo>
                  <a:pt x="134496" y="160060"/>
                  <a:pt x="140773" y="151729"/>
                  <a:pt x="148819" y="145395"/>
                </a:cubicBezTo>
                <a:cubicBezTo>
                  <a:pt x="153403" y="141781"/>
                  <a:pt x="158482" y="139004"/>
                  <a:pt x="163769" y="136588"/>
                </a:cubicBezTo>
                <a:cubicBezTo>
                  <a:pt x="167288" y="134971"/>
                  <a:pt x="170845" y="133431"/>
                  <a:pt x="174155" y="131434"/>
                </a:cubicBezTo>
                <a:close/>
                <a:moveTo>
                  <a:pt x="56891" y="169475"/>
                </a:moveTo>
                <a:lnTo>
                  <a:pt x="56720" y="169589"/>
                </a:lnTo>
                <a:lnTo>
                  <a:pt x="56720" y="169570"/>
                </a:lnTo>
                <a:lnTo>
                  <a:pt x="56891" y="169475"/>
                </a:lnTo>
                <a:close/>
                <a:moveTo>
                  <a:pt x="142599" y="103207"/>
                </a:moveTo>
                <a:lnTo>
                  <a:pt x="142599" y="103207"/>
                </a:lnTo>
                <a:cubicBezTo>
                  <a:pt x="143436" y="108114"/>
                  <a:pt x="143284" y="113155"/>
                  <a:pt x="142143" y="118024"/>
                </a:cubicBezTo>
                <a:cubicBezTo>
                  <a:pt x="140621" y="124453"/>
                  <a:pt x="137311" y="130235"/>
                  <a:pt x="134287" y="136056"/>
                </a:cubicBezTo>
                <a:cubicBezTo>
                  <a:pt x="131244" y="141914"/>
                  <a:pt x="128714" y="147906"/>
                  <a:pt x="127249" y="154373"/>
                </a:cubicBezTo>
                <a:cubicBezTo>
                  <a:pt x="126431" y="157891"/>
                  <a:pt x="125918" y="161486"/>
                  <a:pt x="125690" y="165119"/>
                </a:cubicBezTo>
                <a:cubicBezTo>
                  <a:pt x="125347" y="166641"/>
                  <a:pt x="125081" y="168182"/>
                  <a:pt x="124910" y="169722"/>
                </a:cubicBezTo>
                <a:lnTo>
                  <a:pt x="124910" y="169684"/>
                </a:lnTo>
                <a:cubicBezTo>
                  <a:pt x="124625" y="165671"/>
                  <a:pt x="124796" y="161619"/>
                  <a:pt x="125423" y="157644"/>
                </a:cubicBezTo>
                <a:cubicBezTo>
                  <a:pt x="126527" y="150664"/>
                  <a:pt x="129132" y="144196"/>
                  <a:pt x="132138" y="137844"/>
                </a:cubicBezTo>
                <a:cubicBezTo>
                  <a:pt x="137349" y="126907"/>
                  <a:pt x="143550" y="115627"/>
                  <a:pt x="142599" y="103207"/>
                </a:cubicBezTo>
                <a:close/>
                <a:moveTo>
                  <a:pt x="219177" y="168638"/>
                </a:moveTo>
                <a:cubicBezTo>
                  <a:pt x="217934" y="169351"/>
                  <a:pt x="216567" y="169786"/>
                  <a:pt x="215167" y="169786"/>
                </a:cubicBezTo>
                <a:cubicBezTo>
                  <a:pt x="214662" y="169786"/>
                  <a:pt x="214152" y="169729"/>
                  <a:pt x="213642" y="169608"/>
                </a:cubicBezTo>
                <a:cubicBezTo>
                  <a:pt x="213357" y="169437"/>
                  <a:pt x="213071" y="169266"/>
                  <a:pt x="212767" y="169114"/>
                </a:cubicBezTo>
                <a:lnTo>
                  <a:pt x="212767" y="169114"/>
                </a:lnTo>
                <a:cubicBezTo>
                  <a:pt x="212886" y="169115"/>
                  <a:pt x="213005" y="169115"/>
                  <a:pt x="213124" y="169115"/>
                </a:cubicBezTo>
                <a:cubicBezTo>
                  <a:pt x="215154" y="169115"/>
                  <a:pt x="217183" y="168962"/>
                  <a:pt x="219177" y="168638"/>
                </a:cubicBezTo>
                <a:close/>
                <a:moveTo>
                  <a:pt x="139936" y="136151"/>
                </a:moveTo>
                <a:cubicBezTo>
                  <a:pt x="138472" y="140126"/>
                  <a:pt x="136798" y="144044"/>
                  <a:pt x="135124" y="147906"/>
                </a:cubicBezTo>
                <a:cubicBezTo>
                  <a:pt x="134002" y="150492"/>
                  <a:pt x="132861" y="153136"/>
                  <a:pt x="131795" y="155818"/>
                </a:cubicBezTo>
                <a:cubicBezTo>
                  <a:pt x="129760" y="160630"/>
                  <a:pt x="127915" y="165481"/>
                  <a:pt x="126641" y="170483"/>
                </a:cubicBezTo>
                <a:cubicBezTo>
                  <a:pt x="126622" y="169095"/>
                  <a:pt x="126641" y="167706"/>
                  <a:pt x="126698" y="166318"/>
                </a:cubicBezTo>
                <a:lnTo>
                  <a:pt x="126717" y="166280"/>
                </a:lnTo>
                <a:cubicBezTo>
                  <a:pt x="126755" y="165823"/>
                  <a:pt x="126831" y="165367"/>
                  <a:pt x="126888" y="164910"/>
                </a:cubicBezTo>
                <a:cubicBezTo>
                  <a:pt x="128714" y="157435"/>
                  <a:pt x="132518" y="150302"/>
                  <a:pt x="136094" y="143626"/>
                </a:cubicBezTo>
                <a:cubicBezTo>
                  <a:pt x="137426" y="141153"/>
                  <a:pt x="138738" y="138661"/>
                  <a:pt x="139936" y="136151"/>
                </a:cubicBezTo>
                <a:close/>
                <a:moveTo>
                  <a:pt x="88009" y="169989"/>
                </a:moveTo>
                <a:cubicBezTo>
                  <a:pt x="88333" y="170217"/>
                  <a:pt x="88637" y="170464"/>
                  <a:pt x="88941" y="170730"/>
                </a:cubicBezTo>
                <a:cubicBezTo>
                  <a:pt x="88637" y="170483"/>
                  <a:pt x="88314" y="170236"/>
                  <a:pt x="87990" y="170008"/>
                </a:cubicBezTo>
                <a:lnTo>
                  <a:pt x="88009" y="169989"/>
                </a:lnTo>
                <a:close/>
                <a:moveTo>
                  <a:pt x="214574" y="170274"/>
                </a:moveTo>
                <a:cubicBezTo>
                  <a:pt x="215126" y="170390"/>
                  <a:pt x="215701" y="170440"/>
                  <a:pt x="216272" y="170440"/>
                </a:cubicBezTo>
                <a:cubicBezTo>
                  <a:pt x="216448" y="170440"/>
                  <a:pt x="216624" y="170435"/>
                  <a:pt x="216799" y="170426"/>
                </a:cubicBezTo>
                <a:lnTo>
                  <a:pt x="216799" y="170426"/>
                </a:lnTo>
                <a:cubicBezTo>
                  <a:pt x="216419" y="170692"/>
                  <a:pt x="216077" y="171016"/>
                  <a:pt x="215772" y="171377"/>
                </a:cubicBezTo>
                <a:cubicBezTo>
                  <a:pt x="215411" y="170978"/>
                  <a:pt x="214993" y="170616"/>
                  <a:pt x="214574" y="170274"/>
                </a:cubicBezTo>
                <a:close/>
                <a:moveTo>
                  <a:pt x="145624" y="121676"/>
                </a:moveTo>
                <a:cubicBezTo>
                  <a:pt x="144749" y="131338"/>
                  <a:pt x="141724" y="140754"/>
                  <a:pt x="137939" y="149636"/>
                </a:cubicBezTo>
                <a:cubicBezTo>
                  <a:pt x="134629" y="157378"/>
                  <a:pt x="130179" y="164815"/>
                  <a:pt x="127325" y="172785"/>
                </a:cubicBezTo>
                <a:lnTo>
                  <a:pt x="127325" y="172766"/>
                </a:lnTo>
                <a:cubicBezTo>
                  <a:pt x="128277" y="168410"/>
                  <a:pt x="129570" y="164111"/>
                  <a:pt x="131168" y="159946"/>
                </a:cubicBezTo>
                <a:cubicBezTo>
                  <a:pt x="133317" y="154392"/>
                  <a:pt x="135847" y="148971"/>
                  <a:pt x="138243" y="143512"/>
                </a:cubicBezTo>
                <a:cubicBezTo>
                  <a:pt x="141306" y="136455"/>
                  <a:pt x="144178" y="129208"/>
                  <a:pt x="145624" y="121676"/>
                </a:cubicBezTo>
                <a:close/>
                <a:moveTo>
                  <a:pt x="218397" y="170122"/>
                </a:moveTo>
                <a:lnTo>
                  <a:pt x="218397" y="170122"/>
                </a:lnTo>
                <a:cubicBezTo>
                  <a:pt x="217674" y="170864"/>
                  <a:pt x="217142" y="171777"/>
                  <a:pt x="216857" y="172785"/>
                </a:cubicBezTo>
                <a:cubicBezTo>
                  <a:pt x="216666" y="172499"/>
                  <a:pt x="216476" y="172233"/>
                  <a:pt x="216267" y="171967"/>
                </a:cubicBezTo>
                <a:cubicBezTo>
                  <a:pt x="216704" y="171339"/>
                  <a:pt x="217199" y="170787"/>
                  <a:pt x="217770" y="170274"/>
                </a:cubicBezTo>
                <a:cubicBezTo>
                  <a:pt x="217979" y="170236"/>
                  <a:pt x="218188" y="170179"/>
                  <a:pt x="218397" y="170122"/>
                </a:cubicBezTo>
                <a:close/>
                <a:moveTo>
                  <a:pt x="63398" y="159938"/>
                </a:moveTo>
                <a:cubicBezTo>
                  <a:pt x="65647" y="159938"/>
                  <a:pt x="67893" y="160103"/>
                  <a:pt x="70130" y="160440"/>
                </a:cubicBezTo>
                <a:cubicBezTo>
                  <a:pt x="69618" y="160421"/>
                  <a:pt x="69106" y="160411"/>
                  <a:pt x="68594" y="160411"/>
                </a:cubicBezTo>
                <a:cubicBezTo>
                  <a:pt x="65585" y="160411"/>
                  <a:pt x="62575" y="160747"/>
                  <a:pt x="59649" y="161429"/>
                </a:cubicBezTo>
                <a:cubicBezTo>
                  <a:pt x="52364" y="163084"/>
                  <a:pt x="45897" y="166679"/>
                  <a:pt x="39373" y="170160"/>
                </a:cubicBezTo>
                <a:cubicBezTo>
                  <a:pt x="37414" y="171206"/>
                  <a:pt x="35455" y="172195"/>
                  <a:pt x="33477" y="173070"/>
                </a:cubicBezTo>
                <a:cubicBezTo>
                  <a:pt x="36881" y="171263"/>
                  <a:pt x="40153" y="169152"/>
                  <a:pt x="43310" y="167231"/>
                </a:cubicBezTo>
                <a:cubicBezTo>
                  <a:pt x="47685" y="164549"/>
                  <a:pt x="52212" y="162019"/>
                  <a:pt x="57196" y="160706"/>
                </a:cubicBezTo>
                <a:cubicBezTo>
                  <a:pt x="58318" y="160421"/>
                  <a:pt x="59459" y="160193"/>
                  <a:pt x="60600" y="160022"/>
                </a:cubicBezTo>
                <a:lnTo>
                  <a:pt x="60619" y="160022"/>
                </a:lnTo>
                <a:cubicBezTo>
                  <a:pt x="61546" y="159966"/>
                  <a:pt x="62472" y="159938"/>
                  <a:pt x="63398" y="159938"/>
                </a:cubicBezTo>
                <a:close/>
                <a:moveTo>
                  <a:pt x="228923" y="146317"/>
                </a:moveTo>
                <a:lnTo>
                  <a:pt x="228923" y="146317"/>
                </a:lnTo>
                <a:cubicBezTo>
                  <a:pt x="219645" y="155010"/>
                  <a:pt x="207696" y="159668"/>
                  <a:pt x="197189" y="166565"/>
                </a:cubicBezTo>
                <a:cubicBezTo>
                  <a:pt x="194051" y="168600"/>
                  <a:pt x="191121" y="170940"/>
                  <a:pt x="188458" y="173565"/>
                </a:cubicBezTo>
                <a:cubicBezTo>
                  <a:pt x="198661" y="161310"/>
                  <a:pt x="214840" y="154446"/>
                  <a:pt x="228923" y="146317"/>
                </a:cubicBezTo>
                <a:close/>
                <a:moveTo>
                  <a:pt x="242934" y="135390"/>
                </a:moveTo>
                <a:lnTo>
                  <a:pt x="242934" y="135390"/>
                </a:lnTo>
                <a:cubicBezTo>
                  <a:pt x="226139" y="149389"/>
                  <a:pt x="203085" y="154943"/>
                  <a:pt x="188306" y="171681"/>
                </a:cubicBezTo>
                <a:cubicBezTo>
                  <a:pt x="187564" y="172537"/>
                  <a:pt x="186861" y="173393"/>
                  <a:pt x="186176" y="174306"/>
                </a:cubicBezTo>
                <a:cubicBezTo>
                  <a:pt x="188573" y="170540"/>
                  <a:pt x="191369" y="167059"/>
                  <a:pt x="194507" y="163883"/>
                </a:cubicBezTo>
                <a:cubicBezTo>
                  <a:pt x="200689" y="157682"/>
                  <a:pt x="208031" y="153155"/>
                  <a:pt x="215886" y="149389"/>
                </a:cubicBezTo>
                <a:cubicBezTo>
                  <a:pt x="224826" y="145052"/>
                  <a:pt x="234679" y="141172"/>
                  <a:pt x="242934" y="135390"/>
                </a:cubicBezTo>
                <a:close/>
                <a:moveTo>
                  <a:pt x="224294" y="167440"/>
                </a:moveTo>
                <a:lnTo>
                  <a:pt x="224294" y="167440"/>
                </a:lnTo>
                <a:cubicBezTo>
                  <a:pt x="222772" y="168087"/>
                  <a:pt x="221422" y="169057"/>
                  <a:pt x="220318" y="170293"/>
                </a:cubicBezTo>
                <a:cubicBezTo>
                  <a:pt x="219120" y="171624"/>
                  <a:pt x="218302" y="173241"/>
                  <a:pt x="217941" y="174991"/>
                </a:cubicBezTo>
                <a:cubicBezTo>
                  <a:pt x="217827" y="174649"/>
                  <a:pt x="217693" y="174306"/>
                  <a:pt x="217541" y="173983"/>
                </a:cubicBezTo>
                <a:cubicBezTo>
                  <a:pt x="217960" y="170807"/>
                  <a:pt x="220242" y="169038"/>
                  <a:pt x="222981" y="167801"/>
                </a:cubicBezTo>
                <a:cubicBezTo>
                  <a:pt x="223419" y="167687"/>
                  <a:pt x="223856" y="167573"/>
                  <a:pt x="224294" y="167440"/>
                </a:cubicBezTo>
                <a:close/>
                <a:moveTo>
                  <a:pt x="210428" y="169741"/>
                </a:moveTo>
                <a:lnTo>
                  <a:pt x="210428" y="169741"/>
                </a:lnTo>
                <a:cubicBezTo>
                  <a:pt x="212292" y="170198"/>
                  <a:pt x="213965" y="171263"/>
                  <a:pt x="215183" y="172766"/>
                </a:cubicBezTo>
                <a:cubicBezTo>
                  <a:pt x="215753" y="173507"/>
                  <a:pt x="216229" y="174344"/>
                  <a:pt x="216571" y="175238"/>
                </a:cubicBezTo>
                <a:cubicBezTo>
                  <a:pt x="216229" y="174611"/>
                  <a:pt x="215829" y="174002"/>
                  <a:pt x="215392" y="173450"/>
                </a:cubicBezTo>
                <a:cubicBezTo>
                  <a:pt x="214099" y="171777"/>
                  <a:pt x="212387" y="170502"/>
                  <a:pt x="210428" y="169741"/>
                </a:cubicBezTo>
                <a:close/>
                <a:moveTo>
                  <a:pt x="234812" y="170141"/>
                </a:moveTo>
                <a:lnTo>
                  <a:pt x="234812" y="170141"/>
                </a:lnTo>
                <a:cubicBezTo>
                  <a:pt x="234413" y="170978"/>
                  <a:pt x="234223" y="171891"/>
                  <a:pt x="234223" y="172804"/>
                </a:cubicBezTo>
                <a:cubicBezTo>
                  <a:pt x="234204" y="173679"/>
                  <a:pt x="234432" y="174535"/>
                  <a:pt x="234850" y="175295"/>
                </a:cubicBezTo>
                <a:cubicBezTo>
                  <a:pt x="234584" y="175295"/>
                  <a:pt x="234318" y="175295"/>
                  <a:pt x="234070" y="175333"/>
                </a:cubicBezTo>
                <a:cubicBezTo>
                  <a:pt x="233443" y="173907"/>
                  <a:pt x="233462" y="172290"/>
                  <a:pt x="234146" y="170902"/>
                </a:cubicBezTo>
                <a:lnTo>
                  <a:pt x="234812" y="170141"/>
                </a:lnTo>
                <a:close/>
                <a:moveTo>
                  <a:pt x="240956" y="163369"/>
                </a:moveTo>
                <a:cubicBezTo>
                  <a:pt x="239872" y="165481"/>
                  <a:pt x="239168" y="167744"/>
                  <a:pt x="239358" y="170331"/>
                </a:cubicBezTo>
                <a:cubicBezTo>
                  <a:pt x="239491" y="172119"/>
                  <a:pt x="240043" y="173869"/>
                  <a:pt x="240956" y="175429"/>
                </a:cubicBezTo>
                <a:cubicBezTo>
                  <a:pt x="238616" y="172366"/>
                  <a:pt x="238141" y="168296"/>
                  <a:pt x="239682" y="164777"/>
                </a:cubicBezTo>
                <a:lnTo>
                  <a:pt x="240956" y="163369"/>
                </a:lnTo>
                <a:close/>
                <a:moveTo>
                  <a:pt x="235492" y="170338"/>
                </a:moveTo>
                <a:lnTo>
                  <a:pt x="235492" y="170338"/>
                </a:lnTo>
                <a:cubicBezTo>
                  <a:pt x="235203" y="172176"/>
                  <a:pt x="235795" y="174040"/>
                  <a:pt x="237057" y="175543"/>
                </a:cubicBezTo>
                <a:cubicBezTo>
                  <a:pt x="236733" y="175467"/>
                  <a:pt x="236391" y="175410"/>
                  <a:pt x="236049" y="175371"/>
                </a:cubicBezTo>
                <a:cubicBezTo>
                  <a:pt x="234821" y="173995"/>
                  <a:pt x="234867" y="172145"/>
                  <a:pt x="235492" y="170338"/>
                </a:cubicBezTo>
                <a:close/>
                <a:moveTo>
                  <a:pt x="233176" y="172024"/>
                </a:moveTo>
                <a:lnTo>
                  <a:pt x="233176" y="172024"/>
                </a:lnTo>
                <a:cubicBezTo>
                  <a:pt x="232834" y="173127"/>
                  <a:pt x="232853" y="174325"/>
                  <a:pt x="233272" y="175429"/>
                </a:cubicBezTo>
                <a:cubicBezTo>
                  <a:pt x="232986" y="175467"/>
                  <a:pt x="232701" y="175524"/>
                  <a:pt x="232416" y="175600"/>
                </a:cubicBezTo>
                <a:cubicBezTo>
                  <a:pt x="232206" y="174649"/>
                  <a:pt x="232263" y="173660"/>
                  <a:pt x="232587" y="172728"/>
                </a:cubicBezTo>
                <a:lnTo>
                  <a:pt x="232568" y="172728"/>
                </a:lnTo>
                <a:lnTo>
                  <a:pt x="233176" y="172024"/>
                </a:lnTo>
                <a:close/>
                <a:moveTo>
                  <a:pt x="236311" y="169948"/>
                </a:moveTo>
                <a:cubicBezTo>
                  <a:pt x="236258" y="170392"/>
                  <a:pt x="236258" y="170837"/>
                  <a:pt x="236277" y="171282"/>
                </a:cubicBezTo>
                <a:cubicBezTo>
                  <a:pt x="236372" y="172937"/>
                  <a:pt x="236981" y="174535"/>
                  <a:pt x="238046" y="175809"/>
                </a:cubicBezTo>
                <a:cubicBezTo>
                  <a:pt x="237894" y="175752"/>
                  <a:pt x="237722" y="175695"/>
                  <a:pt x="237551" y="175657"/>
                </a:cubicBezTo>
                <a:cubicBezTo>
                  <a:pt x="236147" y="174063"/>
                  <a:pt x="235784" y="171940"/>
                  <a:pt x="236311" y="169948"/>
                </a:cubicBezTo>
                <a:close/>
                <a:moveTo>
                  <a:pt x="211493" y="161562"/>
                </a:moveTo>
                <a:lnTo>
                  <a:pt x="211493" y="161562"/>
                </a:lnTo>
                <a:cubicBezTo>
                  <a:pt x="207993" y="164035"/>
                  <a:pt x="204360" y="166337"/>
                  <a:pt x="200803" y="168733"/>
                </a:cubicBezTo>
                <a:cubicBezTo>
                  <a:pt x="200708" y="168771"/>
                  <a:pt x="200613" y="168828"/>
                  <a:pt x="200556" y="168904"/>
                </a:cubicBezTo>
                <a:cubicBezTo>
                  <a:pt x="198292" y="170426"/>
                  <a:pt x="196067" y="172005"/>
                  <a:pt x="193917" y="173717"/>
                </a:cubicBezTo>
                <a:cubicBezTo>
                  <a:pt x="192966" y="174478"/>
                  <a:pt x="192015" y="175257"/>
                  <a:pt x="191121" y="176094"/>
                </a:cubicBezTo>
                <a:cubicBezTo>
                  <a:pt x="195116" y="172138"/>
                  <a:pt x="199738" y="168904"/>
                  <a:pt x="204474" y="165899"/>
                </a:cubicBezTo>
                <a:cubicBezTo>
                  <a:pt x="206795" y="164416"/>
                  <a:pt x="209153" y="162989"/>
                  <a:pt x="211493" y="161562"/>
                </a:cubicBezTo>
                <a:close/>
                <a:moveTo>
                  <a:pt x="232035" y="173374"/>
                </a:moveTo>
                <a:cubicBezTo>
                  <a:pt x="231788" y="174154"/>
                  <a:pt x="231731" y="174972"/>
                  <a:pt x="231883" y="175752"/>
                </a:cubicBezTo>
                <a:cubicBezTo>
                  <a:pt x="231579" y="175847"/>
                  <a:pt x="231274" y="175961"/>
                  <a:pt x="230970" y="176094"/>
                </a:cubicBezTo>
                <a:cubicBezTo>
                  <a:pt x="230894" y="175581"/>
                  <a:pt x="230932" y="175029"/>
                  <a:pt x="231084" y="174535"/>
                </a:cubicBezTo>
                <a:lnTo>
                  <a:pt x="231084" y="174516"/>
                </a:lnTo>
                <a:cubicBezTo>
                  <a:pt x="231388" y="174135"/>
                  <a:pt x="231712" y="173755"/>
                  <a:pt x="232035" y="173374"/>
                </a:cubicBezTo>
                <a:close/>
                <a:moveTo>
                  <a:pt x="238388" y="166165"/>
                </a:moveTo>
                <a:lnTo>
                  <a:pt x="238388" y="166165"/>
                </a:lnTo>
                <a:cubicBezTo>
                  <a:pt x="237456" y="169970"/>
                  <a:pt x="238616" y="173983"/>
                  <a:pt x="241431" y="176684"/>
                </a:cubicBezTo>
                <a:cubicBezTo>
                  <a:pt x="240880" y="176532"/>
                  <a:pt x="240347" y="176380"/>
                  <a:pt x="239796" y="176265"/>
                </a:cubicBezTo>
                <a:lnTo>
                  <a:pt x="239815" y="176246"/>
                </a:lnTo>
                <a:cubicBezTo>
                  <a:pt x="237798" y="174877"/>
                  <a:pt x="236828" y="172442"/>
                  <a:pt x="237114" y="169836"/>
                </a:cubicBezTo>
                <a:cubicBezTo>
                  <a:pt x="237228" y="168714"/>
                  <a:pt x="237532" y="167630"/>
                  <a:pt x="237989" y="166622"/>
                </a:cubicBezTo>
                <a:lnTo>
                  <a:pt x="238388" y="166165"/>
                </a:lnTo>
                <a:close/>
                <a:moveTo>
                  <a:pt x="228231" y="167021"/>
                </a:moveTo>
                <a:lnTo>
                  <a:pt x="228231" y="167021"/>
                </a:lnTo>
                <a:cubicBezTo>
                  <a:pt x="227014" y="167573"/>
                  <a:pt x="225834" y="168201"/>
                  <a:pt x="224712" y="168923"/>
                </a:cubicBezTo>
                <a:lnTo>
                  <a:pt x="224693" y="168904"/>
                </a:lnTo>
                <a:cubicBezTo>
                  <a:pt x="221859" y="170730"/>
                  <a:pt x="219443" y="173469"/>
                  <a:pt x="218645" y="176703"/>
                </a:cubicBezTo>
                <a:cubicBezTo>
                  <a:pt x="218645" y="174268"/>
                  <a:pt x="219634" y="171948"/>
                  <a:pt x="221384" y="170236"/>
                </a:cubicBezTo>
                <a:cubicBezTo>
                  <a:pt x="223229" y="168410"/>
                  <a:pt x="225682" y="167421"/>
                  <a:pt x="228231" y="167021"/>
                </a:cubicBezTo>
                <a:close/>
                <a:moveTo>
                  <a:pt x="34066" y="170673"/>
                </a:moveTo>
                <a:lnTo>
                  <a:pt x="34066" y="170673"/>
                </a:lnTo>
                <a:cubicBezTo>
                  <a:pt x="29178" y="173603"/>
                  <a:pt x="24137" y="176170"/>
                  <a:pt x="18412" y="176741"/>
                </a:cubicBezTo>
                <a:cubicBezTo>
                  <a:pt x="20657" y="176208"/>
                  <a:pt x="22863" y="175562"/>
                  <a:pt x="25050" y="174801"/>
                </a:cubicBezTo>
                <a:cubicBezTo>
                  <a:pt x="28170" y="173717"/>
                  <a:pt x="31137" y="172252"/>
                  <a:pt x="34066" y="170673"/>
                </a:cubicBezTo>
                <a:close/>
                <a:moveTo>
                  <a:pt x="125967" y="176704"/>
                </a:moveTo>
                <a:cubicBezTo>
                  <a:pt x="125971" y="176729"/>
                  <a:pt x="125975" y="176754"/>
                  <a:pt x="125975" y="176779"/>
                </a:cubicBezTo>
                <a:cubicBezTo>
                  <a:pt x="125994" y="176817"/>
                  <a:pt x="125994" y="176855"/>
                  <a:pt x="126013" y="176893"/>
                </a:cubicBezTo>
                <a:lnTo>
                  <a:pt x="125994" y="176969"/>
                </a:lnTo>
                <a:cubicBezTo>
                  <a:pt x="125980" y="176883"/>
                  <a:pt x="125976" y="176798"/>
                  <a:pt x="125967" y="176704"/>
                </a:cubicBezTo>
                <a:close/>
                <a:moveTo>
                  <a:pt x="70133" y="162407"/>
                </a:moveTo>
                <a:cubicBezTo>
                  <a:pt x="75789" y="162407"/>
                  <a:pt x="81332" y="163824"/>
                  <a:pt x="85651" y="167288"/>
                </a:cubicBezTo>
                <a:cubicBezTo>
                  <a:pt x="83064" y="165747"/>
                  <a:pt x="80249" y="164682"/>
                  <a:pt x="77301" y="164092"/>
                </a:cubicBezTo>
                <a:cubicBezTo>
                  <a:pt x="77110" y="164054"/>
                  <a:pt x="76939" y="164016"/>
                  <a:pt x="76749" y="163978"/>
                </a:cubicBezTo>
                <a:cubicBezTo>
                  <a:pt x="75122" y="163655"/>
                  <a:pt x="73494" y="163507"/>
                  <a:pt x="71872" y="163507"/>
                </a:cubicBezTo>
                <a:cubicBezTo>
                  <a:pt x="67767" y="163507"/>
                  <a:pt x="63701" y="164454"/>
                  <a:pt x="59802" y="165899"/>
                </a:cubicBezTo>
                <a:cubicBezTo>
                  <a:pt x="50748" y="169266"/>
                  <a:pt x="41789" y="175467"/>
                  <a:pt x="32145" y="177007"/>
                </a:cubicBezTo>
                <a:cubicBezTo>
                  <a:pt x="34409" y="176284"/>
                  <a:pt x="36596" y="175333"/>
                  <a:pt x="38688" y="174211"/>
                </a:cubicBezTo>
                <a:cubicBezTo>
                  <a:pt x="44756" y="171035"/>
                  <a:pt x="50405" y="167174"/>
                  <a:pt x="56891" y="164815"/>
                </a:cubicBezTo>
                <a:cubicBezTo>
                  <a:pt x="60995" y="163317"/>
                  <a:pt x="65600" y="162407"/>
                  <a:pt x="70133" y="162407"/>
                </a:cubicBezTo>
                <a:close/>
                <a:moveTo>
                  <a:pt x="54894" y="160935"/>
                </a:moveTo>
                <a:lnTo>
                  <a:pt x="54894" y="160935"/>
                </a:lnTo>
                <a:cubicBezTo>
                  <a:pt x="51699" y="162038"/>
                  <a:pt x="48598" y="163464"/>
                  <a:pt x="45688" y="165176"/>
                </a:cubicBezTo>
                <a:cubicBezTo>
                  <a:pt x="36880" y="170287"/>
                  <a:pt x="28417" y="176668"/>
                  <a:pt x="17939" y="177065"/>
                </a:cubicBezTo>
                <a:lnTo>
                  <a:pt x="17939" y="177065"/>
                </a:lnTo>
                <a:cubicBezTo>
                  <a:pt x="27245" y="176683"/>
                  <a:pt x="35032" y="170373"/>
                  <a:pt x="42854" y="165842"/>
                </a:cubicBezTo>
                <a:cubicBezTo>
                  <a:pt x="46601" y="163636"/>
                  <a:pt x="50652" y="161981"/>
                  <a:pt x="54894" y="160935"/>
                </a:cubicBezTo>
                <a:close/>
                <a:moveTo>
                  <a:pt x="17279" y="177082"/>
                </a:moveTo>
                <a:lnTo>
                  <a:pt x="17279" y="177082"/>
                </a:lnTo>
                <a:cubicBezTo>
                  <a:pt x="17251" y="177083"/>
                  <a:pt x="17223" y="177083"/>
                  <a:pt x="17195" y="177083"/>
                </a:cubicBezTo>
                <a:lnTo>
                  <a:pt x="17138" y="177083"/>
                </a:lnTo>
                <a:cubicBezTo>
                  <a:pt x="17185" y="177083"/>
                  <a:pt x="17232" y="177083"/>
                  <a:pt x="17279" y="177082"/>
                </a:cubicBezTo>
                <a:close/>
                <a:moveTo>
                  <a:pt x="177388" y="132480"/>
                </a:moveTo>
                <a:cubicBezTo>
                  <a:pt x="172728" y="139727"/>
                  <a:pt x="163237" y="143911"/>
                  <a:pt x="156256" y="148400"/>
                </a:cubicBezTo>
                <a:cubicBezTo>
                  <a:pt x="147221" y="154220"/>
                  <a:pt x="138738" y="161087"/>
                  <a:pt x="132404" y="169855"/>
                </a:cubicBezTo>
                <a:cubicBezTo>
                  <a:pt x="130749" y="172157"/>
                  <a:pt x="129266" y="174573"/>
                  <a:pt x="127991" y="177083"/>
                </a:cubicBezTo>
                <a:cubicBezTo>
                  <a:pt x="128543" y="175676"/>
                  <a:pt x="129170" y="174287"/>
                  <a:pt x="129836" y="172918"/>
                </a:cubicBezTo>
                <a:cubicBezTo>
                  <a:pt x="138186" y="157283"/>
                  <a:pt x="155952" y="147582"/>
                  <a:pt x="170351" y="138148"/>
                </a:cubicBezTo>
                <a:lnTo>
                  <a:pt x="170332" y="138148"/>
                </a:lnTo>
                <a:cubicBezTo>
                  <a:pt x="172861" y="136474"/>
                  <a:pt x="175372" y="134686"/>
                  <a:pt x="177388" y="132480"/>
                </a:cubicBezTo>
                <a:close/>
                <a:moveTo>
                  <a:pt x="65051" y="161924"/>
                </a:moveTo>
                <a:lnTo>
                  <a:pt x="65051" y="161924"/>
                </a:lnTo>
                <a:cubicBezTo>
                  <a:pt x="56130" y="163407"/>
                  <a:pt x="48275" y="168220"/>
                  <a:pt x="40438" y="172652"/>
                </a:cubicBezTo>
                <a:cubicBezTo>
                  <a:pt x="36748" y="174744"/>
                  <a:pt x="32830" y="176570"/>
                  <a:pt x="28721" y="177350"/>
                </a:cubicBezTo>
                <a:cubicBezTo>
                  <a:pt x="28396" y="177362"/>
                  <a:pt x="28071" y="177368"/>
                  <a:pt x="27746" y="177368"/>
                </a:cubicBezTo>
                <a:cubicBezTo>
                  <a:pt x="27044" y="177368"/>
                  <a:pt x="26342" y="177339"/>
                  <a:pt x="25640" y="177274"/>
                </a:cubicBezTo>
                <a:cubicBezTo>
                  <a:pt x="28360" y="176551"/>
                  <a:pt x="31023" y="175581"/>
                  <a:pt x="33572" y="174420"/>
                </a:cubicBezTo>
                <a:cubicBezTo>
                  <a:pt x="40153" y="171453"/>
                  <a:pt x="46240" y="167421"/>
                  <a:pt x="52973" y="164777"/>
                </a:cubicBezTo>
                <a:cubicBezTo>
                  <a:pt x="56834" y="163255"/>
                  <a:pt x="60905" y="162285"/>
                  <a:pt x="65051" y="161924"/>
                </a:cubicBezTo>
                <a:close/>
                <a:moveTo>
                  <a:pt x="230410" y="175386"/>
                </a:moveTo>
                <a:cubicBezTo>
                  <a:pt x="230360" y="175712"/>
                  <a:pt x="230344" y="176056"/>
                  <a:pt x="230380" y="176399"/>
                </a:cubicBezTo>
                <a:cubicBezTo>
                  <a:pt x="230114" y="176532"/>
                  <a:pt x="229829" y="176684"/>
                  <a:pt x="229562" y="176855"/>
                </a:cubicBezTo>
                <a:cubicBezTo>
                  <a:pt x="229315" y="177007"/>
                  <a:pt x="229068" y="177197"/>
                  <a:pt x="228840" y="177369"/>
                </a:cubicBezTo>
                <a:cubicBezTo>
                  <a:pt x="229363" y="176714"/>
                  <a:pt x="229869" y="176041"/>
                  <a:pt x="230410" y="175386"/>
                </a:cubicBezTo>
                <a:close/>
                <a:moveTo>
                  <a:pt x="245673" y="158063"/>
                </a:moveTo>
                <a:lnTo>
                  <a:pt x="245673" y="158063"/>
                </a:lnTo>
                <a:cubicBezTo>
                  <a:pt x="244304" y="162209"/>
                  <a:pt x="244075" y="166641"/>
                  <a:pt x="245045" y="170902"/>
                </a:cubicBezTo>
                <a:cubicBezTo>
                  <a:pt x="245597" y="173355"/>
                  <a:pt x="246472" y="175714"/>
                  <a:pt x="247651" y="177939"/>
                </a:cubicBezTo>
                <a:cubicBezTo>
                  <a:pt x="245540" y="175181"/>
                  <a:pt x="244113" y="171986"/>
                  <a:pt x="243771" y="168277"/>
                </a:cubicBezTo>
                <a:lnTo>
                  <a:pt x="243752" y="168277"/>
                </a:lnTo>
                <a:cubicBezTo>
                  <a:pt x="243429" y="164758"/>
                  <a:pt x="244094" y="161220"/>
                  <a:pt x="245673" y="158063"/>
                </a:cubicBezTo>
                <a:close/>
                <a:moveTo>
                  <a:pt x="241717" y="162704"/>
                </a:moveTo>
                <a:cubicBezTo>
                  <a:pt x="241108" y="165005"/>
                  <a:pt x="241184" y="167535"/>
                  <a:pt x="241736" y="169894"/>
                </a:cubicBezTo>
                <a:cubicBezTo>
                  <a:pt x="242287" y="172309"/>
                  <a:pt x="243143" y="174649"/>
                  <a:pt x="244304" y="176855"/>
                </a:cubicBezTo>
                <a:cubicBezTo>
                  <a:pt x="244532" y="177293"/>
                  <a:pt x="244798" y="177711"/>
                  <a:pt x="245102" y="178110"/>
                </a:cubicBezTo>
                <a:cubicBezTo>
                  <a:pt x="244703" y="177920"/>
                  <a:pt x="244304" y="177749"/>
                  <a:pt x="243904" y="177578"/>
                </a:cubicBezTo>
                <a:lnTo>
                  <a:pt x="243904" y="177559"/>
                </a:lnTo>
                <a:cubicBezTo>
                  <a:pt x="239453" y="174192"/>
                  <a:pt x="239225" y="167668"/>
                  <a:pt x="241717" y="162704"/>
                </a:cubicBezTo>
                <a:close/>
                <a:moveTo>
                  <a:pt x="56682" y="168010"/>
                </a:moveTo>
                <a:cubicBezTo>
                  <a:pt x="48586" y="172210"/>
                  <a:pt x="39592" y="178834"/>
                  <a:pt x="30231" y="178834"/>
                </a:cubicBezTo>
                <a:cubicBezTo>
                  <a:pt x="29036" y="178834"/>
                  <a:pt x="27835" y="178726"/>
                  <a:pt x="26629" y="178491"/>
                </a:cubicBezTo>
                <a:lnTo>
                  <a:pt x="26629" y="178491"/>
                </a:lnTo>
                <a:cubicBezTo>
                  <a:pt x="26846" y="178496"/>
                  <a:pt x="27063" y="178499"/>
                  <a:pt x="27279" y="178499"/>
                </a:cubicBezTo>
                <a:cubicBezTo>
                  <a:pt x="37487" y="178499"/>
                  <a:pt x="46833" y="172431"/>
                  <a:pt x="55978" y="168315"/>
                </a:cubicBezTo>
                <a:lnTo>
                  <a:pt x="56682" y="168010"/>
                </a:lnTo>
                <a:close/>
                <a:moveTo>
                  <a:pt x="243752" y="161182"/>
                </a:moveTo>
                <a:lnTo>
                  <a:pt x="243752" y="161182"/>
                </a:lnTo>
                <a:cubicBezTo>
                  <a:pt x="242002" y="167136"/>
                  <a:pt x="243067" y="173964"/>
                  <a:pt x="246833" y="178909"/>
                </a:cubicBezTo>
                <a:lnTo>
                  <a:pt x="246795" y="178890"/>
                </a:lnTo>
                <a:cubicBezTo>
                  <a:pt x="242592" y="173964"/>
                  <a:pt x="241565" y="167116"/>
                  <a:pt x="243752" y="161182"/>
                </a:cubicBezTo>
                <a:close/>
                <a:moveTo>
                  <a:pt x="227736" y="167953"/>
                </a:moveTo>
                <a:lnTo>
                  <a:pt x="227736" y="167953"/>
                </a:lnTo>
                <a:cubicBezTo>
                  <a:pt x="223951" y="170787"/>
                  <a:pt x="221003" y="174592"/>
                  <a:pt x="219215" y="178947"/>
                </a:cubicBezTo>
                <a:cubicBezTo>
                  <a:pt x="219063" y="173964"/>
                  <a:pt x="223076" y="170274"/>
                  <a:pt x="227318" y="168163"/>
                </a:cubicBezTo>
                <a:cubicBezTo>
                  <a:pt x="227451" y="168087"/>
                  <a:pt x="227584" y="168029"/>
                  <a:pt x="227736" y="167953"/>
                </a:cubicBezTo>
                <a:close/>
                <a:moveTo>
                  <a:pt x="265474" y="133050"/>
                </a:moveTo>
                <a:cubicBezTo>
                  <a:pt x="266482" y="135124"/>
                  <a:pt x="267528" y="137178"/>
                  <a:pt x="268612" y="139175"/>
                </a:cubicBezTo>
                <a:cubicBezTo>
                  <a:pt x="269069" y="140012"/>
                  <a:pt x="269525" y="140868"/>
                  <a:pt x="270001" y="141705"/>
                </a:cubicBezTo>
                <a:cubicBezTo>
                  <a:pt x="273520" y="148647"/>
                  <a:pt x="276772" y="155685"/>
                  <a:pt x="279321" y="163122"/>
                </a:cubicBezTo>
                <a:cubicBezTo>
                  <a:pt x="281147" y="168486"/>
                  <a:pt x="282650" y="173964"/>
                  <a:pt x="283829" y="179518"/>
                </a:cubicBezTo>
                <a:cubicBezTo>
                  <a:pt x="281128" y="170768"/>
                  <a:pt x="277096" y="162513"/>
                  <a:pt x="273501" y="154068"/>
                </a:cubicBezTo>
                <a:cubicBezTo>
                  <a:pt x="273025" y="151824"/>
                  <a:pt x="272416" y="149636"/>
                  <a:pt x="271656" y="147468"/>
                </a:cubicBezTo>
                <a:cubicBezTo>
                  <a:pt x="269925" y="142523"/>
                  <a:pt x="267623" y="137824"/>
                  <a:pt x="265474" y="133050"/>
                </a:cubicBezTo>
                <a:close/>
                <a:moveTo>
                  <a:pt x="53430" y="170921"/>
                </a:moveTo>
                <a:lnTo>
                  <a:pt x="53201" y="171092"/>
                </a:lnTo>
                <a:cubicBezTo>
                  <a:pt x="50310" y="173412"/>
                  <a:pt x="47609" y="175885"/>
                  <a:pt x="44185" y="177426"/>
                </a:cubicBezTo>
                <a:cubicBezTo>
                  <a:pt x="40897" y="178902"/>
                  <a:pt x="37329" y="179660"/>
                  <a:pt x="33744" y="179660"/>
                </a:cubicBezTo>
                <a:cubicBezTo>
                  <a:pt x="32849" y="179660"/>
                  <a:pt x="31954" y="179613"/>
                  <a:pt x="31061" y="179518"/>
                </a:cubicBezTo>
                <a:cubicBezTo>
                  <a:pt x="38860" y="179423"/>
                  <a:pt x="46582" y="174782"/>
                  <a:pt x="53315" y="170978"/>
                </a:cubicBezTo>
                <a:lnTo>
                  <a:pt x="53430" y="170921"/>
                </a:lnTo>
                <a:close/>
                <a:moveTo>
                  <a:pt x="179347" y="129931"/>
                </a:moveTo>
                <a:cubicBezTo>
                  <a:pt x="176513" y="139670"/>
                  <a:pt x="167574" y="145718"/>
                  <a:pt x="158976" y="150416"/>
                </a:cubicBezTo>
                <a:cubicBezTo>
                  <a:pt x="154202" y="153041"/>
                  <a:pt x="149314" y="155514"/>
                  <a:pt x="144920" y="158766"/>
                </a:cubicBezTo>
                <a:cubicBezTo>
                  <a:pt x="140906" y="161734"/>
                  <a:pt x="137464" y="165367"/>
                  <a:pt x="134496" y="169361"/>
                </a:cubicBezTo>
                <a:cubicBezTo>
                  <a:pt x="132632" y="171891"/>
                  <a:pt x="130939" y="174535"/>
                  <a:pt x="129399" y="177274"/>
                </a:cubicBezTo>
                <a:cubicBezTo>
                  <a:pt x="128885" y="178110"/>
                  <a:pt x="128391" y="178947"/>
                  <a:pt x="127934" y="179803"/>
                </a:cubicBezTo>
                <a:cubicBezTo>
                  <a:pt x="131662" y="171586"/>
                  <a:pt x="137521" y="164492"/>
                  <a:pt x="144254" y="158481"/>
                </a:cubicBezTo>
                <a:cubicBezTo>
                  <a:pt x="148781" y="154468"/>
                  <a:pt x="153726" y="150930"/>
                  <a:pt x="158786" y="147639"/>
                </a:cubicBezTo>
                <a:cubicBezTo>
                  <a:pt x="163427" y="144634"/>
                  <a:pt x="168410" y="142104"/>
                  <a:pt x="172671" y="138547"/>
                </a:cubicBezTo>
                <a:cubicBezTo>
                  <a:pt x="175372" y="136284"/>
                  <a:pt x="177731" y="133507"/>
                  <a:pt x="179100" y="130311"/>
                </a:cubicBezTo>
                <a:cubicBezTo>
                  <a:pt x="179176" y="130197"/>
                  <a:pt x="179252" y="130064"/>
                  <a:pt x="179347" y="129931"/>
                </a:cubicBezTo>
                <a:close/>
                <a:moveTo>
                  <a:pt x="29216" y="180526"/>
                </a:moveTo>
                <a:lnTo>
                  <a:pt x="29444" y="180564"/>
                </a:lnTo>
                <a:lnTo>
                  <a:pt x="29653" y="180659"/>
                </a:lnTo>
                <a:cubicBezTo>
                  <a:pt x="29749" y="180716"/>
                  <a:pt x="29844" y="180792"/>
                  <a:pt x="29920" y="180868"/>
                </a:cubicBezTo>
                <a:lnTo>
                  <a:pt x="29216" y="180526"/>
                </a:lnTo>
                <a:close/>
                <a:moveTo>
                  <a:pt x="250771" y="181021"/>
                </a:moveTo>
                <a:lnTo>
                  <a:pt x="251056" y="181306"/>
                </a:lnTo>
                <a:lnTo>
                  <a:pt x="251056" y="181306"/>
                </a:lnTo>
                <a:lnTo>
                  <a:pt x="250866" y="181173"/>
                </a:lnTo>
                <a:cubicBezTo>
                  <a:pt x="250828" y="181116"/>
                  <a:pt x="250790" y="181078"/>
                  <a:pt x="250771" y="181021"/>
                </a:cubicBezTo>
                <a:close/>
                <a:moveTo>
                  <a:pt x="54476" y="171111"/>
                </a:moveTo>
                <a:cubicBezTo>
                  <a:pt x="51432" y="174554"/>
                  <a:pt x="48370" y="177977"/>
                  <a:pt x="44147" y="180032"/>
                </a:cubicBezTo>
                <a:cubicBezTo>
                  <a:pt x="41854" y="181152"/>
                  <a:pt x="39567" y="181606"/>
                  <a:pt x="37284" y="181606"/>
                </a:cubicBezTo>
                <a:cubicBezTo>
                  <a:pt x="35345" y="181606"/>
                  <a:pt x="33410" y="181279"/>
                  <a:pt x="31479" y="180754"/>
                </a:cubicBezTo>
                <a:lnTo>
                  <a:pt x="31479" y="180754"/>
                </a:lnTo>
                <a:cubicBezTo>
                  <a:pt x="31996" y="180784"/>
                  <a:pt x="32513" y="180799"/>
                  <a:pt x="33030" y="180799"/>
                </a:cubicBezTo>
                <a:cubicBezTo>
                  <a:pt x="36161" y="180799"/>
                  <a:pt x="39273" y="180256"/>
                  <a:pt x="42245" y="179195"/>
                </a:cubicBezTo>
                <a:cubicBezTo>
                  <a:pt x="45441" y="178053"/>
                  <a:pt x="48256" y="176265"/>
                  <a:pt x="50843" y="174078"/>
                </a:cubicBezTo>
                <a:cubicBezTo>
                  <a:pt x="52079" y="173051"/>
                  <a:pt x="53258" y="172043"/>
                  <a:pt x="54476" y="171111"/>
                </a:cubicBezTo>
                <a:close/>
                <a:moveTo>
                  <a:pt x="232263" y="166869"/>
                </a:moveTo>
                <a:lnTo>
                  <a:pt x="232263" y="166869"/>
                </a:lnTo>
                <a:cubicBezTo>
                  <a:pt x="226424" y="170826"/>
                  <a:pt x="221269" y="175695"/>
                  <a:pt x="218797" y="182086"/>
                </a:cubicBezTo>
                <a:lnTo>
                  <a:pt x="218797" y="181934"/>
                </a:lnTo>
                <a:cubicBezTo>
                  <a:pt x="218797" y="181762"/>
                  <a:pt x="218816" y="181572"/>
                  <a:pt x="218816" y="181382"/>
                </a:cubicBezTo>
                <a:cubicBezTo>
                  <a:pt x="218930" y="181040"/>
                  <a:pt x="219063" y="180697"/>
                  <a:pt x="219196" y="180355"/>
                </a:cubicBezTo>
                <a:cubicBezTo>
                  <a:pt x="219253" y="180260"/>
                  <a:pt x="219291" y="180165"/>
                  <a:pt x="219310" y="180051"/>
                </a:cubicBezTo>
                <a:cubicBezTo>
                  <a:pt x="220585" y="176722"/>
                  <a:pt x="222544" y="173698"/>
                  <a:pt x="225016" y="171149"/>
                </a:cubicBezTo>
                <a:cubicBezTo>
                  <a:pt x="226595" y="169551"/>
                  <a:pt x="228383" y="168182"/>
                  <a:pt x="230361" y="167078"/>
                </a:cubicBezTo>
                <a:cubicBezTo>
                  <a:pt x="230989" y="167078"/>
                  <a:pt x="231636" y="167002"/>
                  <a:pt x="232263" y="166869"/>
                </a:cubicBezTo>
                <a:close/>
                <a:moveTo>
                  <a:pt x="180850" y="121676"/>
                </a:moveTo>
                <a:cubicBezTo>
                  <a:pt x="181573" y="122627"/>
                  <a:pt x="182125" y="123711"/>
                  <a:pt x="182467" y="124852"/>
                </a:cubicBezTo>
                <a:cubicBezTo>
                  <a:pt x="183532" y="128428"/>
                  <a:pt x="182581" y="132327"/>
                  <a:pt x="180812" y="135504"/>
                </a:cubicBezTo>
                <a:cubicBezTo>
                  <a:pt x="177369" y="141667"/>
                  <a:pt x="170959" y="146194"/>
                  <a:pt x="165405" y="150302"/>
                </a:cubicBezTo>
                <a:cubicBezTo>
                  <a:pt x="154734" y="158253"/>
                  <a:pt x="143322" y="165290"/>
                  <a:pt x="134135" y="175029"/>
                </a:cubicBezTo>
                <a:cubicBezTo>
                  <a:pt x="131909" y="177369"/>
                  <a:pt x="129874" y="179879"/>
                  <a:pt x="128048" y="182542"/>
                </a:cubicBezTo>
                <a:cubicBezTo>
                  <a:pt x="129437" y="179746"/>
                  <a:pt x="130920" y="176988"/>
                  <a:pt x="132556" y="174306"/>
                </a:cubicBezTo>
                <a:cubicBezTo>
                  <a:pt x="135999" y="169513"/>
                  <a:pt x="140241" y="165310"/>
                  <a:pt x="145072" y="161924"/>
                </a:cubicBezTo>
                <a:cubicBezTo>
                  <a:pt x="155571" y="154563"/>
                  <a:pt x="168867" y="150511"/>
                  <a:pt x="176666" y="139765"/>
                </a:cubicBezTo>
                <a:cubicBezTo>
                  <a:pt x="180413" y="134591"/>
                  <a:pt x="182315" y="127972"/>
                  <a:pt x="180850" y="121676"/>
                </a:cubicBezTo>
                <a:close/>
                <a:moveTo>
                  <a:pt x="248869" y="153935"/>
                </a:moveTo>
                <a:lnTo>
                  <a:pt x="248869" y="153935"/>
                </a:lnTo>
                <a:cubicBezTo>
                  <a:pt x="247309" y="158025"/>
                  <a:pt x="246339" y="162266"/>
                  <a:pt x="246700" y="166698"/>
                </a:cubicBezTo>
                <a:cubicBezTo>
                  <a:pt x="247024" y="170559"/>
                  <a:pt x="248488" y="174135"/>
                  <a:pt x="250276" y="177540"/>
                </a:cubicBezTo>
                <a:cubicBezTo>
                  <a:pt x="251170" y="179290"/>
                  <a:pt x="252121" y="181002"/>
                  <a:pt x="253072" y="182714"/>
                </a:cubicBezTo>
                <a:lnTo>
                  <a:pt x="253034" y="182714"/>
                </a:lnTo>
                <a:cubicBezTo>
                  <a:pt x="252140" y="181762"/>
                  <a:pt x="251151" y="180868"/>
                  <a:pt x="250124" y="180051"/>
                </a:cubicBezTo>
                <a:cubicBezTo>
                  <a:pt x="248431" y="177483"/>
                  <a:pt x="247157" y="174668"/>
                  <a:pt x="246339" y="171700"/>
                </a:cubicBezTo>
                <a:cubicBezTo>
                  <a:pt x="244760" y="165728"/>
                  <a:pt x="245445" y="159090"/>
                  <a:pt x="248869" y="153935"/>
                </a:cubicBezTo>
                <a:close/>
                <a:moveTo>
                  <a:pt x="50633" y="176627"/>
                </a:moveTo>
                <a:lnTo>
                  <a:pt x="50633" y="176627"/>
                </a:lnTo>
                <a:cubicBezTo>
                  <a:pt x="50291" y="177217"/>
                  <a:pt x="49987" y="177806"/>
                  <a:pt x="49701" y="178434"/>
                </a:cubicBezTo>
                <a:cubicBezTo>
                  <a:pt x="46779" y="181547"/>
                  <a:pt x="42846" y="183135"/>
                  <a:pt x="38804" y="183135"/>
                </a:cubicBezTo>
                <a:cubicBezTo>
                  <a:pt x="36401" y="183135"/>
                  <a:pt x="33960" y="182574"/>
                  <a:pt x="31670" y="181439"/>
                </a:cubicBezTo>
                <a:lnTo>
                  <a:pt x="31670" y="181439"/>
                </a:lnTo>
                <a:cubicBezTo>
                  <a:pt x="32887" y="181877"/>
                  <a:pt x="34142" y="182200"/>
                  <a:pt x="35398" y="182390"/>
                </a:cubicBezTo>
                <a:cubicBezTo>
                  <a:pt x="36077" y="182490"/>
                  <a:pt x="36753" y="182538"/>
                  <a:pt x="37424" y="182538"/>
                </a:cubicBezTo>
                <a:cubicBezTo>
                  <a:pt x="39572" y="182538"/>
                  <a:pt x="41672" y="182047"/>
                  <a:pt x="43672" y="181192"/>
                </a:cubicBezTo>
                <a:cubicBezTo>
                  <a:pt x="46240" y="180108"/>
                  <a:pt x="48541" y="178491"/>
                  <a:pt x="50633" y="176627"/>
                </a:cubicBezTo>
                <a:close/>
                <a:moveTo>
                  <a:pt x="248127" y="160098"/>
                </a:moveTo>
                <a:cubicBezTo>
                  <a:pt x="247822" y="162666"/>
                  <a:pt x="247937" y="165290"/>
                  <a:pt x="248469" y="167839"/>
                </a:cubicBezTo>
                <a:cubicBezTo>
                  <a:pt x="249382" y="171967"/>
                  <a:pt x="251227" y="175809"/>
                  <a:pt x="252958" y="179632"/>
                </a:cubicBezTo>
                <a:cubicBezTo>
                  <a:pt x="253491" y="180849"/>
                  <a:pt x="254042" y="182048"/>
                  <a:pt x="254594" y="183265"/>
                </a:cubicBezTo>
                <a:cubicBezTo>
                  <a:pt x="253700" y="181648"/>
                  <a:pt x="252825" y="180051"/>
                  <a:pt x="251931" y="178434"/>
                </a:cubicBezTo>
                <a:cubicBezTo>
                  <a:pt x="249934" y="174763"/>
                  <a:pt x="248108" y="170902"/>
                  <a:pt x="247727" y="166679"/>
                </a:cubicBezTo>
                <a:cubicBezTo>
                  <a:pt x="247556" y="164473"/>
                  <a:pt x="247689" y="162266"/>
                  <a:pt x="248127" y="160098"/>
                </a:cubicBezTo>
                <a:close/>
                <a:moveTo>
                  <a:pt x="252597" y="148799"/>
                </a:moveTo>
                <a:cubicBezTo>
                  <a:pt x="252597" y="148952"/>
                  <a:pt x="252578" y="149104"/>
                  <a:pt x="252559" y="149237"/>
                </a:cubicBezTo>
                <a:lnTo>
                  <a:pt x="252540" y="149237"/>
                </a:lnTo>
                <a:cubicBezTo>
                  <a:pt x="250904" y="154087"/>
                  <a:pt x="249591" y="158957"/>
                  <a:pt x="250485" y="164339"/>
                </a:cubicBezTo>
                <a:cubicBezTo>
                  <a:pt x="251246" y="168961"/>
                  <a:pt x="252920" y="173450"/>
                  <a:pt x="254309" y="177920"/>
                </a:cubicBezTo>
                <a:lnTo>
                  <a:pt x="256211" y="184083"/>
                </a:lnTo>
                <a:lnTo>
                  <a:pt x="254632" y="180621"/>
                </a:lnTo>
                <a:cubicBezTo>
                  <a:pt x="252882" y="176760"/>
                  <a:pt x="250942" y="172899"/>
                  <a:pt x="249839" y="168771"/>
                </a:cubicBezTo>
                <a:cubicBezTo>
                  <a:pt x="247975" y="161810"/>
                  <a:pt x="249820" y="155133"/>
                  <a:pt x="252597" y="148799"/>
                </a:cubicBezTo>
                <a:close/>
                <a:moveTo>
                  <a:pt x="48865" y="180583"/>
                </a:moveTo>
                <a:cubicBezTo>
                  <a:pt x="48807" y="180678"/>
                  <a:pt x="48788" y="180773"/>
                  <a:pt x="48750" y="180868"/>
                </a:cubicBezTo>
                <a:lnTo>
                  <a:pt x="48769" y="180849"/>
                </a:lnTo>
                <a:lnTo>
                  <a:pt x="48769" y="180849"/>
                </a:lnTo>
                <a:cubicBezTo>
                  <a:pt x="46663" y="183529"/>
                  <a:pt x="43491" y="185004"/>
                  <a:pt x="40236" y="185004"/>
                </a:cubicBezTo>
                <a:cubicBezTo>
                  <a:pt x="38847" y="185004"/>
                  <a:pt x="37444" y="184735"/>
                  <a:pt x="36102" y="184178"/>
                </a:cubicBezTo>
                <a:cubicBezTo>
                  <a:pt x="35645" y="183912"/>
                  <a:pt x="35208" y="183646"/>
                  <a:pt x="34751" y="183379"/>
                </a:cubicBezTo>
                <a:lnTo>
                  <a:pt x="34751" y="183379"/>
                </a:lnTo>
                <a:cubicBezTo>
                  <a:pt x="36158" y="183803"/>
                  <a:pt x="37614" y="184010"/>
                  <a:pt x="39069" y="184010"/>
                </a:cubicBezTo>
                <a:cubicBezTo>
                  <a:pt x="42572" y="184010"/>
                  <a:pt x="46069" y="182814"/>
                  <a:pt x="48865" y="180583"/>
                </a:cubicBezTo>
                <a:close/>
                <a:moveTo>
                  <a:pt x="66858" y="178852"/>
                </a:moveTo>
                <a:cubicBezTo>
                  <a:pt x="69255" y="179195"/>
                  <a:pt x="71480" y="180374"/>
                  <a:pt x="73420" y="181972"/>
                </a:cubicBezTo>
                <a:cubicBezTo>
                  <a:pt x="71288" y="180477"/>
                  <a:pt x="68737" y="179744"/>
                  <a:pt x="66159" y="179744"/>
                </a:cubicBezTo>
                <a:cubicBezTo>
                  <a:pt x="64276" y="179744"/>
                  <a:pt x="62378" y="180136"/>
                  <a:pt x="60619" y="180907"/>
                </a:cubicBezTo>
                <a:cubicBezTo>
                  <a:pt x="58508" y="181839"/>
                  <a:pt x="56663" y="183284"/>
                  <a:pt x="55256" y="185129"/>
                </a:cubicBezTo>
                <a:cubicBezTo>
                  <a:pt x="56111" y="183665"/>
                  <a:pt x="57215" y="182390"/>
                  <a:pt x="58527" y="181325"/>
                </a:cubicBezTo>
                <a:cubicBezTo>
                  <a:pt x="61038" y="179784"/>
                  <a:pt x="63910" y="178928"/>
                  <a:pt x="66858" y="178852"/>
                </a:cubicBezTo>
                <a:close/>
                <a:moveTo>
                  <a:pt x="220509" y="154201"/>
                </a:moveTo>
                <a:cubicBezTo>
                  <a:pt x="219596" y="154848"/>
                  <a:pt x="218702" y="155495"/>
                  <a:pt x="217770" y="156103"/>
                </a:cubicBezTo>
                <a:cubicBezTo>
                  <a:pt x="212425" y="159698"/>
                  <a:pt x="206756" y="162818"/>
                  <a:pt x="201336" y="166318"/>
                </a:cubicBezTo>
                <a:cubicBezTo>
                  <a:pt x="193974" y="171073"/>
                  <a:pt x="186100" y="177426"/>
                  <a:pt x="182144" y="185605"/>
                </a:cubicBezTo>
                <a:cubicBezTo>
                  <a:pt x="182486" y="184654"/>
                  <a:pt x="182809" y="183684"/>
                  <a:pt x="183114" y="182694"/>
                </a:cubicBezTo>
                <a:cubicBezTo>
                  <a:pt x="186994" y="175695"/>
                  <a:pt x="193727" y="170198"/>
                  <a:pt x="200499" y="165956"/>
                </a:cubicBezTo>
                <a:cubicBezTo>
                  <a:pt x="207023" y="161886"/>
                  <a:pt x="214118" y="158500"/>
                  <a:pt x="220509" y="154201"/>
                </a:cubicBezTo>
                <a:close/>
                <a:moveTo>
                  <a:pt x="226082" y="185129"/>
                </a:moveTo>
                <a:lnTo>
                  <a:pt x="226120" y="185205"/>
                </a:lnTo>
                <a:cubicBezTo>
                  <a:pt x="226139" y="185281"/>
                  <a:pt x="226177" y="185357"/>
                  <a:pt x="226196" y="185453"/>
                </a:cubicBezTo>
                <a:cubicBezTo>
                  <a:pt x="226256" y="185619"/>
                  <a:pt x="226321" y="185783"/>
                  <a:pt x="226393" y="185944"/>
                </a:cubicBezTo>
                <a:lnTo>
                  <a:pt x="226393" y="185944"/>
                </a:lnTo>
                <a:cubicBezTo>
                  <a:pt x="226351" y="185862"/>
                  <a:pt x="226274" y="185804"/>
                  <a:pt x="226177" y="185776"/>
                </a:cubicBezTo>
                <a:cubicBezTo>
                  <a:pt x="226139" y="185567"/>
                  <a:pt x="226120" y="185357"/>
                  <a:pt x="226082" y="185129"/>
                </a:cubicBezTo>
                <a:close/>
                <a:moveTo>
                  <a:pt x="66288" y="185871"/>
                </a:moveTo>
                <a:cubicBezTo>
                  <a:pt x="66611" y="185871"/>
                  <a:pt x="66915" y="185890"/>
                  <a:pt x="67239" y="185909"/>
                </a:cubicBezTo>
                <a:cubicBezTo>
                  <a:pt x="66801" y="185909"/>
                  <a:pt x="66364" y="185947"/>
                  <a:pt x="65945" y="186004"/>
                </a:cubicBezTo>
                <a:cubicBezTo>
                  <a:pt x="66059" y="185947"/>
                  <a:pt x="66173" y="185909"/>
                  <a:pt x="66288" y="185871"/>
                </a:cubicBezTo>
                <a:close/>
                <a:moveTo>
                  <a:pt x="255336" y="143721"/>
                </a:moveTo>
                <a:lnTo>
                  <a:pt x="255336" y="143721"/>
                </a:lnTo>
                <a:cubicBezTo>
                  <a:pt x="254765" y="146840"/>
                  <a:pt x="254442" y="149998"/>
                  <a:pt x="254366" y="153174"/>
                </a:cubicBezTo>
                <a:cubicBezTo>
                  <a:pt x="254290" y="158044"/>
                  <a:pt x="255260" y="162571"/>
                  <a:pt x="256743" y="167174"/>
                </a:cubicBezTo>
                <a:cubicBezTo>
                  <a:pt x="258265" y="171891"/>
                  <a:pt x="259406" y="176399"/>
                  <a:pt x="259387" y="181382"/>
                </a:cubicBezTo>
                <a:cubicBezTo>
                  <a:pt x="259406" y="182980"/>
                  <a:pt x="259330" y="184578"/>
                  <a:pt x="259330" y="186175"/>
                </a:cubicBezTo>
                <a:lnTo>
                  <a:pt x="259311" y="186175"/>
                </a:lnTo>
                <a:cubicBezTo>
                  <a:pt x="257732" y="179670"/>
                  <a:pt x="256173" y="173184"/>
                  <a:pt x="254765" y="166641"/>
                </a:cubicBezTo>
                <a:cubicBezTo>
                  <a:pt x="253548" y="160954"/>
                  <a:pt x="252673" y="154962"/>
                  <a:pt x="253396" y="149199"/>
                </a:cubicBezTo>
                <a:cubicBezTo>
                  <a:pt x="254042" y="147373"/>
                  <a:pt x="254727" y="145566"/>
                  <a:pt x="255336" y="143721"/>
                </a:cubicBezTo>
                <a:close/>
                <a:moveTo>
                  <a:pt x="230737" y="182629"/>
                </a:moveTo>
                <a:cubicBezTo>
                  <a:pt x="231688" y="182629"/>
                  <a:pt x="232723" y="183246"/>
                  <a:pt x="232910" y="184197"/>
                </a:cubicBezTo>
                <a:cubicBezTo>
                  <a:pt x="233138" y="185433"/>
                  <a:pt x="231940" y="186194"/>
                  <a:pt x="230818" y="186327"/>
                </a:cubicBezTo>
                <a:cubicBezTo>
                  <a:pt x="229715" y="186061"/>
                  <a:pt x="228764" y="184825"/>
                  <a:pt x="229144" y="183646"/>
                </a:cubicBezTo>
                <a:cubicBezTo>
                  <a:pt x="229220" y="183474"/>
                  <a:pt x="229296" y="183303"/>
                  <a:pt x="229429" y="183170"/>
                </a:cubicBezTo>
                <a:lnTo>
                  <a:pt x="229429" y="183170"/>
                </a:lnTo>
                <a:cubicBezTo>
                  <a:pt x="229258" y="183531"/>
                  <a:pt x="229201" y="183931"/>
                  <a:pt x="229239" y="184330"/>
                </a:cubicBezTo>
                <a:cubicBezTo>
                  <a:pt x="229359" y="185194"/>
                  <a:pt x="230174" y="185937"/>
                  <a:pt x="230986" y="185937"/>
                </a:cubicBezTo>
                <a:cubicBezTo>
                  <a:pt x="231336" y="185937"/>
                  <a:pt x="231686" y="185798"/>
                  <a:pt x="231978" y="185472"/>
                </a:cubicBezTo>
                <a:cubicBezTo>
                  <a:pt x="232650" y="184678"/>
                  <a:pt x="231986" y="183553"/>
                  <a:pt x="231147" y="183553"/>
                </a:cubicBezTo>
                <a:cubicBezTo>
                  <a:pt x="230941" y="183553"/>
                  <a:pt x="230724" y="183621"/>
                  <a:pt x="230514" y="183779"/>
                </a:cubicBezTo>
                <a:cubicBezTo>
                  <a:pt x="230285" y="183931"/>
                  <a:pt x="230133" y="184178"/>
                  <a:pt x="230133" y="184463"/>
                </a:cubicBezTo>
                <a:cubicBezTo>
                  <a:pt x="230038" y="184292"/>
                  <a:pt x="230000" y="184121"/>
                  <a:pt x="229981" y="183931"/>
                </a:cubicBezTo>
                <a:cubicBezTo>
                  <a:pt x="229943" y="183455"/>
                  <a:pt x="230095" y="182999"/>
                  <a:pt x="230399" y="182656"/>
                </a:cubicBezTo>
                <a:cubicBezTo>
                  <a:pt x="230510" y="182638"/>
                  <a:pt x="230623" y="182629"/>
                  <a:pt x="230737" y="182629"/>
                </a:cubicBezTo>
                <a:close/>
                <a:moveTo>
                  <a:pt x="200803" y="170312"/>
                </a:moveTo>
                <a:cubicBezTo>
                  <a:pt x="200689" y="170483"/>
                  <a:pt x="200594" y="170654"/>
                  <a:pt x="200480" y="170826"/>
                </a:cubicBezTo>
                <a:lnTo>
                  <a:pt x="200461" y="170826"/>
                </a:lnTo>
                <a:cubicBezTo>
                  <a:pt x="199452" y="171681"/>
                  <a:pt x="198597" y="172709"/>
                  <a:pt x="197912" y="173850"/>
                </a:cubicBezTo>
                <a:cubicBezTo>
                  <a:pt x="195515" y="176075"/>
                  <a:pt x="192643" y="177882"/>
                  <a:pt x="190246" y="180070"/>
                </a:cubicBezTo>
                <a:cubicBezTo>
                  <a:pt x="188059" y="182067"/>
                  <a:pt x="186062" y="184273"/>
                  <a:pt x="184293" y="186670"/>
                </a:cubicBezTo>
                <a:cubicBezTo>
                  <a:pt x="187717" y="179575"/>
                  <a:pt x="194108" y="174801"/>
                  <a:pt x="200784" y="170312"/>
                </a:cubicBezTo>
                <a:close/>
                <a:moveTo>
                  <a:pt x="48199" y="182961"/>
                </a:moveTo>
                <a:lnTo>
                  <a:pt x="48199" y="182961"/>
                </a:lnTo>
                <a:cubicBezTo>
                  <a:pt x="48161" y="183094"/>
                  <a:pt x="48142" y="183227"/>
                  <a:pt x="48123" y="183360"/>
                </a:cubicBezTo>
                <a:lnTo>
                  <a:pt x="48123" y="183341"/>
                </a:lnTo>
                <a:cubicBezTo>
                  <a:pt x="46486" y="185714"/>
                  <a:pt x="43949" y="186834"/>
                  <a:pt x="41297" y="186834"/>
                </a:cubicBezTo>
                <a:cubicBezTo>
                  <a:pt x="40867" y="186834"/>
                  <a:pt x="40434" y="186804"/>
                  <a:pt x="40001" y="186746"/>
                </a:cubicBezTo>
                <a:cubicBezTo>
                  <a:pt x="39411" y="186327"/>
                  <a:pt x="38803" y="185909"/>
                  <a:pt x="38194" y="185510"/>
                </a:cubicBezTo>
                <a:lnTo>
                  <a:pt x="38194" y="185510"/>
                </a:lnTo>
                <a:cubicBezTo>
                  <a:pt x="39086" y="185763"/>
                  <a:pt x="40003" y="185895"/>
                  <a:pt x="40920" y="185895"/>
                </a:cubicBezTo>
                <a:cubicBezTo>
                  <a:pt x="41587" y="185895"/>
                  <a:pt x="42254" y="185825"/>
                  <a:pt x="42911" y="185681"/>
                </a:cubicBezTo>
                <a:cubicBezTo>
                  <a:pt x="44889" y="185281"/>
                  <a:pt x="46715" y="184330"/>
                  <a:pt x="48199" y="182961"/>
                </a:cubicBezTo>
                <a:close/>
                <a:moveTo>
                  <a:pt x="203028" y="175124"/>
                </a:moveTo>
                <a:lnTo>
                  <a:pt x="203028" y="175124"/>
                </a:lnTo>
                <a:cubicBezTo>
                  <a:pt x="198543" y="176306"/>
                  <a:pt x="198150" y="185153"/>
                  <a:pt x="203400" y="185153"/>
                </a:cubicBezTo>
                <a:cubicBezTo>
                  <a:pt x="203472" y="185153"/>
                  <a:pt x="203544" y="185151"/>
                  <a:pt x="203618" y="185148"/>
                </a:cubicBezTo>
                <a:cubicBezTo>
                  <a:pt x="206186" y="185053"/>
                  <a:pt x="208316" y="182295"/>
                  <a:pt x="207936" y="179803"/>
                </a:cubicBezTo>
                <a:cubicBezTo>
                  <a:pt x="207701" y="178197"/>
                  <a:pt x="206492" y="177379"/>
                  <a:pt x="205184" y="177379"/>
                </a:cubicBezTo>
                <a:cubicBezTo>
                  <a:pt x="204370" y="177379"/>
                  <a:pt x="203517" y="177696"/>
                  <a:pt x="202838" y="178339"/>
                </a:cubicBezTo>
                <a:cubicBezTo>
                  <a:pt x="201107" y="179956"/>
                  <a:pt x="201355" y="183322"/>
                  <a:pt x="204151" y="183455"/>
                </a:cubicBezTo>
                <a:cubicBezTo>
                  <a:pt x="204187" y="183457"/>
                  <a:pt x="204222" y="183458"/>
                  <a:pt x="204258" y="183458"/>
                </a:cubicBezTo>
                <a:cubicBezTo>
                  <a:pt x="206394" y="183458"/>
                  <a:pt x="207489" y="180674"/>
                  <a:pt x="205786" y="179271"/>
                </a:cubicBezTo>
                <a:cubicBezTo>
                  <a:pt x="205409" y="178965"/>
                  <a:pt x="204947" y="178813"/>
                  <a:pt x="204464" y="178813"/>
                </a:cubicBezTo>
                <a:cubicBezTo>
                  <a:pt x="204436" y="178813"/>
                  <a:pt x="204407" y="178813"/>
                  <a:pt x="204379" y="178814"/>
                </a:cubicBezTo>
                <a:cubicBezTo>
                  <a:pt x="204646" y="178709"/>
                  <a:pt x="204928" y="178655"/>
                  <a:pt x="205203" y="178655"/>
                </a:cubicBezTo>
                <a:cubicBezTo>
                  <a:pt x="206024" y="178655"/>
                  <a:pt x="206776" y="179143"/>
                  <a:pt x="206833" y="180241"/>
                </a:cubicBezTo>
                <a:cubicBezTo>
                  <a:pt x="206946" y="182171"/>
                  <a:pt x="205309" y="184026"/>
                  <a:pt x="203400" y="184026"/>
                </a:cubicBezTo>
                <a:cubicBezTo>
                  <a:pt x="203390" y="184026"/>
                  <a:pt x="203380" y="184026"/>
                  <a:pt x="203371" y="184026"/>
                </a:cubicBezTo>
                <a:cubicBezTo>
                  <a:pt x="198567" y="183988"/>
                  <a:pt x="200020" y="175233"/>
                  <a:pt x="204716" y="175233"/>
                </a:cubicBezTo>
                <a:cubicBezTo>
                  <a:pt x="204781" y="175233"/>
                  <a:pt x="204846" y="175235"/>
                  <a:pt x="204911" y="175238"/>
                </a:cubicBezTo>
                <a:cubicBezTo>
                  <a:pt x="204950" y="175238"/>
                  <a:pt x="204969" y="175219"/>
                  <a:pt x="204988" y="175200"/>
                </a:cubicBezTo>
                <a:cubicBezTo>
                  <a:pt x="208259" y="175885"/>
                  <a:pt x="211074" y="179176"/>
                  <a:pt x="209933" y="182618"/>
                </a:cubicBezTo>
                <a:cubicBezTo>
                  <a:pt x="209031" y="185345"/>
                  <a:pt x="206452" y="186909"/>
                  <a:pt x="203906" y="186909"/>
                </a:cubicBezTo>
                <a:cubicBezTo>
                  <a:pt x="202048" y="186909"/>
                  <a:pt x="200209" y="186076"/>
                  <a:pt x="199053" y="184254"/>
                </a:cubicBezTo>
                <a:cubicBezTo>
                  <a:pt x="198863" y="183969"/>
                  <a:pt x="198711" y="183684"/>
                  <a:pt x="198578" y="183379"/>
                </a:cubicBezTo>
                <a:cubicBezTo>
                  <a:pt x="197531" y="180336"/>
                  <a:pt x="198711" y="176494"/>
                  <a:pt x="201982" y="175352"/>
                </a:cubicBezTo>
                <a:lnTo>
                  <a:pt x="201963" y="175352"/>
                </a:lnTo>
                <a:cubicBezTo>
                  <a:pt x="202306" y="175238"/>
                  <a:pt x="202667" y="175162"/>
                  <a:pt x="203028" y="175124"/>
                </a:cubicBezTo>
                <a:close/>
                <a:moveTo>
                  <a:pt x="180103" y="116037"/>
                </a:moveTo>
                <a:cubicBezTo>
                  <a:pt x="181675" y="116037"/>
                  <a:pt x="183255" y="116480"/>
                  <a:pt x="184635" y="117415"/>
                </a:cubicBezTo>
                <a:lnTo>
                  <a:pt x="184654" y="117415"/>
                </a:lnTo>
                <a:cubicBezTo>
                  <a:pt x="188458" y="120002"/>
                  <a:pt x="188744" y="124890"/>
                  <a:pt x="187831" y="128980"/>
                </a:cubicBezTo>
                <a:cubicBezTo>
                  <a:pt x="186176" y="136436"/>
                  <a:pt x="181592" y="143131"/>
                  <a:pt x="176418" y="148628"/>
                </a:cubicBezTo>
                <a:cubicBezTo>
                  <a:pt x="165101" y="160668"/>
                  <a:pt x="149751" y="167630"/>
                  <a:pt x="137045" y="177958"/>
                </a:cubicBezTo>
                <a:cubicBezTo>
                  <a:pt x="133564" y="180773"/>
                  <a:pt x="130350" y="183893"/>
                  <a:pt x="127440" y="187298"/>
                </a:cubicBezTo>
                <a:cubicBezTo>
                  <a:pt x="129798" y="183417"/>
                  <a:pt x="132518" y="179803"/>
                  <a:pt x="135581" y="176456"/>
                </a:cubicBezTo>
                <a:cubicBezTo>
                  <a:pt x="141325" y="170198"/>
                  <a:pt x="148172" y="165405"/>
                  <a:pt x="155324" y="160897"/>
                </a:cubicBezTo>
                <a:cubicBezTo>
                  <a:pt x="162229" y="156560"/>
                  <a:pt x="169285" y="152261"/>
                  <a:pt x="175106" y="146460"/>
                </a:cubicBezTo>
                <a:cubicBezTo>
                  <a:pt x="180013" y="141553"/>
                  <a:pt x="184616" y="134971"/>
                  <a:pt x="185168" y="127839"/>
                </a:cubicBezTo>
                <a:cubicBezTo>
                  <a:pt x="185453" y="124263"/>
                  <a:pt x="184350" y="120554"/>
                  <a:pt x="181231" y="118537"/>
                </a:cubicBezTo>
                <a:cubicBezTo>
                  <a:pt x="179986" y="117741"/>
                  <a:pt x="178594" y="117294"/>
                  <a:pt x="177221" y="117294"/>
                </a:cubicBezTo>
                <a:cubicBezTo>
                  <a:pt x="176496" y="117294"/>
                  <a:pt x="175777" y="117419"/>
                  <a:pt x="175087" y="117682"/>
                </a:cubicBezTo>
                <a:cubicBezTo>
                  <a:pt x="176544" y="116609"/>
                  <a:pt x="178318" y="116037"/>
                  <a:pt x="180103" y="116037"/>
                </a:cubicBezTo>
                <a:close/>
                <a:moveTo>
                  <a:pt x="237875" y="164225"/>
                </a:moveTo>
                <a:cubicBezTo>
                  <a:pt x="231369" y="169551"/>
                  <a:pt x="225207" y="175619"/>
                  <a:pt x="220984" y="182790"/>
                </a:cubicBezTo>
                <a:cubicBezTo>
                  <a:pt x="220090" y="184292"/>
                  <a:pt x="219291" y="185852"/>
                  <a:pt x="218606" y="187469"/>
                </a:cubicBezTo>
                <a:cubicBezTo>
                  <a:pt x="218645" y="187088"/>
                  <a:pt x="218683" y="186689"/>
                  <a:pt x="218721" y="186308"/>
                </a:cubicBezTo>
                <a:cubicBezTo>
                  <a:pt x="220585" y="176227"/>
                  <a:pt x="228821" y="169665"/>
                  <a:pt x="237323" y="164358"/>
                </a:cubicBezTo>
                <a:cubicBezTo>
                  <a:pt x="237513" y="164320"/>
                  <a:pt x="237684" y="164282"/>
                  <a:pt x="237875" y="164225"/>
                </a:cubicBezTo>
                <a:close/>
                <a:moveTo>
                  <a:pt x="233557" y="178130"/>
                </a:moveTo>
                <a:lnTo>
                  <a:pt x="233557" y="178130"/>
                </a:lnTo>
                <a:cubicBezTo>
                  <a:pt x="236524" y="178263"/>
                  <a:pt x="239320" y="180089"/>
                  <a:pt x="240994" y="182561"/>
                </a:cubicBezTo>
                <a:cubicBezTo>
                  <a:pt x="241983" y="184064"/>
                  <a:pt x="242668" y="185776"/>
                  <a:pt x="243010" y="187564"/>
                </a:cubicBezTo>
                <a:cubicBezTo>
                  <a:pt x="242801" y="187069"/>
                  <a:pt x="242592" y="186575"/>
                  <a:pt x="242344" y="186080"/>
                </a:cubicBezTo>
                <a:cubicBezTo>
                  <a:pt x="240518" y="182409"/>
                  <a:pt x="237418" y="179423"/>
                  <a:pt x="233557" y="178130"/>
                </a:cubicBezTo>
                <a:close/>
                <a:moveTo>
                  <a:pt x="250409" y="187507"/>
                </a:moveTo>
                <a:cubicBezTo>
                  <a:pt x="250504" y="187640"/>
                  <a:pt x="250600" y="187773"/>
                  <a:pt x="250695" y="187906"/>
                </a:cubicBezTo>
                <a:cubicBezTo>
                  <a:pt x="250676" y="187925"/>
                  <a:pt x="250676" y="187944"/>
                  <a:pt x="250676" y="187963"/>
                </a:cubicBezTo>
                <a:lnTo>
                  <a:pt x="250657" y="187963"/>
                </a:lnTo>
                <a:cubicBezTo>
                  <a:pt x="250580" y="187811"/>
                  <a:pt x="250485" y="187659"/>
                  <a:pt x="250409" y="187507"/>
                </a:cubicBezTo>
                <a:close/>
                <a:moveTo>
                  <a:pt x="231741" y="180336"/>
                </a:moveTo>
                <a:cubicBezTo>
                  <a:pt x="233411" y="180336"/>
                  <a:pt x="235136" y="181311"/>
                  <a:pt x="235649" y="183056"/>
                </a:cubicBezTo>
                <a:cubicBezTo>
                  <a:pt x="236410" y="185719"/>
                  <a:pt x="234146" y="187944"/>
                  <a:pt x="231807" y="187982"/>
                </a:cubicBezTo>
                <a:lnTo>
                  <a:pt x="231788" y="187963"/>
                </a:lnTo>
                <a:cubicBezTo>
                  <a:pt x="231845" y="187925"/>
                  <a:pt x="231902" y="187887"/>
                  <a:pt x="231940" y="187830"/>
                </a:cubicBezTo>
                <a:cubicBezTo>
                  <a:pt x="233348" y="187374"/>
                  <a:pt x="234508" y="186289"/>
                  <a:pt x="234622" y="184711"/>
                </a:cubicBezTo>
                <a:cubicBezTo>
                  <a:pt x="234799" y="182519"/>
                  <a:pt x="232641" y="180873"/>
                  <a:pt x="230590" y="180873"/>
                </a:cubicBezTo>
                <a:cubicBezTo>
                  <a:pt x="230220" y="180873"/>
                  <a:pt x="229854" y="180926"/>
                  <a:pt x="229505" y="181040"/>
                </a:cubicBezTo>
                <a:cubicBezTo>
                  <a:pt x="230143" y="180563"/>
                  <a:pt x="230936" y="180336"/>
                  <a:pt x="231741" y="180336"/>
                </a:cubicBezTo>
                <a:close/>
                <a:moveTo>
                  <a:pt x="47875" y="185053"/>
                </a:moveTo>
                <a:lnTo>
                  <a:pt x="47875" y="185053"/>
                </a:lnTo>
                <a:cubicBezTo>
                  <a:pt x="47856" y="185243"/>
                  <a:pt x="47818" y="185414"/>
                  <a:pt x="47818" y="185586"/>
                </a:cubicBezTo>
                <a:lnTo>
                  <a:pt x="47818" y="185567"/>
                </a:lnTo>
                <a:cubicBezTo>
                  <a:pt x="46725" y="187231"/>
                  <a:pt x="44875" y="188196"/>
                  <a:pt x="42930" y="188196"/>
                </a:cubicBezTo>
                <a:cubicBezTo>
                  <a:pt x="42608" y="188196"/>
                  <a:pt x="42284" y="188169"/>
                  <a:pt x="41960" y="188115"/>
                </a:cubicBezTo>
                <a:lnTo>
                  <a:pt x="41256" y="187621"/>
                </a:lnTo>
                <a:lnTo>
                  <a:pt x="41256" y="187621"/>
                </a:lnTo>
                <a:cubicBezTo>
                  <a:pt x="41405" y="187629"/>
                  <a:pt x="41553" y="187633"/>
                  <a:pt x="41701" y="187633"/>
                </a:cubicBezTo>
                <a:cubicBezTo>
                  <a:pt x="43945" y="187633"/>
                  <a:pt x="46145" y="186695"/>
                  <a:pt x="47875" y="185053"/>
                </a:cubicBezTo>
                <a:close/>
                <a:moveTo>
                  <a:pt x="87115" y="166413"/>
                </a:moveTo>
                <a:cubicBezTo>
                  <a:pt x="88447" y="167649"/>
                  <a:pt x="90140" y="168429"/>
                  <a:pt x="91947" y="168638"/>
                </a:cubicBezTo>
                <a:cubicBezTo>
                  <a:pt x="93544" y="171491"/>
                  <a:pt x="95218" y="174268"/>
                  <a:pt x="96455" y="177293"/>
                </a:cubicBezTo>
                <a:lnTo>
                  <a:pt x="96455" y="177274"/>
                </a:lnTo>
                <a:cubicBezTo>
                  <a:pt x="97748" y="180431"/>
                  <a:pt x="98699" y="183722"/>
                  <a:pt x="99308" y="187088"/>
                </a:cubicBezTo>
                <a:cubicBezTo>
                  <a:pt x="99422" y="187754"/>
                  <a:pt x="99517" y="188420"/>
                  <a:pt x="99612" y="189104"/>
                </a:cubicBezTo>
                <a:cubicBezTo>
                  <a:pt x="99574" y="189009"/>
                  <a:pt x="99555" y="188914"/>
                  <a:pt x="99517" y="188819"/>
                </a:cubicBezTo>
                <a:cubicBezTo>
                  <a:pt x="99003" y="186232"/>
                  <a:pt x="98186" y="183703"/>
                  <a:pt x="97082" y="181306"/>
                </a:cubicBezTo>
                <a:cubicBezTo>
                  <a:pt x="96188" y="178814"/>
                  <a:pt x="95066" y="176418"/>
                  <a:pt x="93735" y="174135"/>
                </a:cubicBezTo>
                <a:cubicBezTo>
                  <a:pt x="92004" y="171206"/>
                  <a:pt x="89759" y="168600"/>
                  <a:pt x="87115" y="166489"/>
                </a:cubicBezTo>
                <a:cubicBezTo>
                  <a:pt x="87115" y="166470"/>
                  <a:pt x="87115" y="166432"/>
                  <a:pt x="87115" y="166413"/>
                </a:cubicBezTo>
                <a:close/>
                <a:moveTo>
                  <a:pt x="255640" y="144520"/>
                </a:moveTo>
                <a:cubicBezTo>
                  <a:pt x="255640" y="145224"/>
                  <a:pt x="255640" y="145946"/>
                  <a:pt x="255678" y="146631"/>
                </a:cubicBezTo>
                <a:cubicBezTo>
                  <a:pt x="255906" y="152432"/>
                  <a:pt x="257333" y="157853"/>
                  <a:pt x="259254" y="163293"/>
                </a:cubicBezTo>
                <a:cubicBezTo>
                  <a:pt x="260243" y="166089"/>
                  <a:pt x="261232" y="168923"/>
                  <a:pt x="261575" y="171891"/>
                </a:cubicBezTo>
                <a:cubicBezTo>
                  <a:pt x="261898" y="174649"/>
                  <a:pt x="261632" y="177445"/>
                  <a:pt x="261289" y="180184"/>
                </a:cubicBezTo>
                <a:cubicBezTo>
                  <a:pt x="260909" y="183189"/>
                  <a:pt x="260395" y="186232"/>
                  <a:pt x="260281" y="189238"/>
                </a:cubicBezTo>
                <a:cubicBezTo>
                  <a:pt x="260053" y="186556"/>
                  <a:pt x="260167" y="183817"/>
                  <a:pt x="260129" y="181059"/>
                </a:cubicBezTo>
                <a:cubicBezTo>
                  <a:pt x="260091" y="176570"/>
                  <a:pt x="259045" y="172499"/>
                  <a:pt x="257656" y="168239"/>
                </a:cubicBezTo>
                <a:cubicBezTo>
                  <a:pt x="256154" y="163617"/>
                  <a:pt x="254917" y="159109"/>
                  <a:pt x="254879" y="154220"/>
                </a:cubicBezTo>
                <a:cubicBezTo>
                  <a:pt x="254841" y="150968"/>
                  <a:pt x="255184" y="147734"/>
                  <a:pt x="255640" y="144520"/>
                </a:cubicBezTo>
                <a:close/>
                <a:moveTo>
                  <a:pt x="47780" y="187126"/>
                </a:moveTo>
                <a:lnTo>
                  <a:pt x="47780" y="187126"/>
                </a:lnTo>
                <a:cubicBezTo>
                  <a:pt x="47761" y="187164"/>
                  <a:pt x="47761" y="187202"/>
                  <a:pt x="47761" y="187240"/>
                </a:cubicBezTo>
                <a:lnTo>
                  <a:pt x="47780" y="187240"/>
                </a:lnTo>
                <a:cubicBezTo>
                  <a:pt x="46887" y="188458"/>
                  <a:pt x="45662" y="189274"/>
                  <a:pt x="44187" y="189274"/>
                </a:cubicBezTo>
                <a:cubicBezTo>
                  <a:pt x="43934" y="189274"/>
                  <a:pt x="43673" y="189250"/>
                  <a:pt x="43406" y="189200"/>
                </a:cubicBezTo>
                <a:lnTo>
                  <a:pt x="43044" y="188933"/>
                </a:lnTo>
                <a:lnTo>
                  <a:pt x="43044" y="188933"/>
                </a:lnTo>
                <a:cubicBezTo>
                  <a:pt x="43154" y="188939"/>
                  <a:pt x="43265" y="188942"/>
                  <a:pt x="43375" y="188942"/>
                </a:cubicBezTo>
                <a:cubicBezTo>
                  <a:pt x="45010" y="188942"/>
                  <a:pt x="46604" y="188285"/>
                  <a:pt x="47780" y="187126"/>
                </a:cubicBezTo>
                <a:close/>
                <a:moveTo>
                  <a:pt x="71454" y="165887"/>
                </a:moveTo>
                <a:cubicBezTo>
                  <a:pt x="77200" y="165887"/>
                  <a:pt x="82976" y="167939"/>
                  <a:pt x="87553" y="171415"/>
                </a:cubicBezTo>
                <a:cubicBezTo>
                  <a:pt x="90634" y="173793"/>
                  <a:pt x="93202" y="176798"/>
                  <a:pt x="95047" y="180222"/>
                </a:cubicBezTo>
                <a:cubicBezTo>
                  <a:pt x="92251" y="175505"/>
                  <a:pt x="88143" y="171700"/>
                  <a:pt x="83216" y="169285"/>
                </a:cubicBezTo>
                <a:cubicBezTo>
                  <a:pt x="79693" y="167581"/>
                  <a:pt x="75814" y="166639"/>
                  <a:pt x="71948" y="166639"/>
                </a:cubicBezTo>
                <a:cubicBezTo>
                  <a:pt x="68822" y="166639"/>
                  <a:pt x="65704" y="167255"/>
                  <a:pt x="62788" y="168581"/>
                </a:cubicBezTo>
                <a:cubicBezTo>
                  <a:pt x="56016" y="171643"/>
                  <a:pt x="50272" y="178491"/>
                  <a:pt x="49930" y="186118"/>
                </a:cubicBezTo>
                <a:cubicBezTo>
                  <a:pt x="49930" y="186194"/>
                  <a:pt x="49968" y="186251"/>
                  <a:pt x="50025" y="186289"/>
                </a:cubicBezTo>
                <a:cubicBezTo>
                  <a:pt x="49701" y="187259"/>
                  <a:pt x="49473" y="188249"/>
                  <a:pt x="49359" y="189276"/>
                </a:cubicBezTo>
                <a:cubicBezTo>
                  <a:pt x="49245" y="188420"/>
                  <a:pt x="49188" y="187564"/>
                  <a:pt x="49188" y="186708"/>
                </a:cubicBezTo>
                <a:cubicBezTo>
                  <a:pt x="49188" y="184501"/>
                  <a:pt x="49587" y="182314"/>
                  <a:pt x="50367" y="180241"/>
                </a:cubicBezTo>
                <a:cubicBezTo>
                  <a:pt x="50386" y="180203"/>
                  <a:pt x="50405" y="180184"/>
                  <a:pt x="50443" y="180146"/>
                </a:cubicBezTo>
                <a:cubicBezTo>
                  <a:pt x="50481" y="180070"/>
                  <a:pt x="50500" y="179994"/>
                  <a:pt x="50500" y="179898"/>
                </a:cubicBezTo>
                <a:cubicBezTo>
                  <a:pt x="50748" y="179271"/>
                  <a:pt x="51033" y="178643"/>
                  <a:pt x="51356" y="178053"/>
                </a:cubicBezTo>
                <a:cubicBezTo>
                  <a:pt x="51813" y="177464"/>
                  <a:pt x="52212" y="176855"/>
                  <a:pt x="52574" y="176227"/>
                </a:cubicBezTo>
                <a:cubicBezTo>
                  <a:pt x="52631" y="176132"/>
                  <a:pt x="52650" y="176018"/>
                  <a:pt x="52631" y="175904"/>
                </a:cubicBezTo>
                <a:cubicBezTo>
                  <a:pt x="55084" y="172328"/>
                  <a:pt x="58470" y="169513"/>
                  <a:pt x="62407" y="167763"/>
                </a:cubicBezTo>
                <a:cubicBezTo>
                  <a:pt x="65287" y="166480"/>
                  <a:pt x="68366" y="165887"/>
                  <a:pt x="71454" y="165887"/>
                </a:cubicBezTo>
                <a:close/>
                <a:moveTo>
                  <a:pt x="196314" y="180222"/>
                </a:moveTo>
                <a:cubicBezTo>
                  <a:pt x="196352" y="181154"/>
                  <a:pt x="196523" y="182067"/>
                  <a:pt x="196809" y="182942"/>
                </a:cubicBezTo>
                <a:cubicBezTo>
                  <a:pt x="194127" y="186518"/>
                  <a:pt x="189923" y="188039"/>
                  <a:pt x="185834" y="189618"/>
                </a:cubicBezTo>
                <a:cubicBezTo>
                  <a:pt x="186195" y="189314"/>
                  <a:pt x="186556" y="188990"/>
                  <a:pt x="186918" y="188667"/>
                </a:cubicBezTo>
                <a:cubicBezTo>
                  <a:pt x="190589" y="186518"/>
                  <a:pt x="193784" y="183646"/>
                  <a:pt x="196314" y="180222"/>
                </a:cubicBezTo>
                <a:close/>
                <a:moveTo>
                  <a:pt x="265227" y="185681"/>
                </a:moveTo>
                <a:cubicBezTo>
                  <a:pt x="264903" y="187012"/>
                  <a:pt x="264561" y="188325"/>
                  <a:pt x="264180" y="189637"/>
                </a:cubicBezTo>
                <a:cubicBezTo>
                  <a:pt x="264504" y="188306"/>
                  <a:pt x="264865" y="186993"/>
                  <a:pt x="265227" y="185681"/>
                </a:cubicBezTo>
                <a:close/>
                <a:moveTo>
                  <a:pt x="259615" y="123369"/>
                </a:moveTo>
                <a:cubicBezTo>
                  <a:pt x="261175" y="131491"/>
                  <a:pt x="265873" y="139099"/>
                  <a:pt x="267966" y="147050"/>
                </a:cubicBezTo>
                <a:cubicBezTo>
                  <a:pt x="270762" y="157739"/>
                  <a:pt x="270819" y="169133"/>
                  <a:pt x="268270" y="179879"/>
                </a:cubicBezTo>
                <a:cubicBezTo>
                  <a:pt x="267490" y="183208"/>
                  <a:pt x="266444" y="186461"/>
                  <a:pt x="265169" y="189637"/>
                </a:cubicBezTo>
                <a:cubicBezTo>
                  <a:pt x="267832" y="180013"/>
                  <a:pt x="268555" y="169970"/>
                  <a:pt x="267281" y="160060"/>
                </a:cubicBezTo>
                <a:cubicBezTo>
                  <a:pt x="266463" y="153631"/>
                  <a:pt x="264561" y="147563"/>
                  <a:pt x="262564" y="141419"/>
                </a:cubicBezTo>
                <a:cubicBezTo>
                  <a:pt x="260719" y="135713"/>
                  <a:pt x="259064" y="129760"/>
                  <a:pt x="259558" y="123768"/>
                </a:cubicBezTo>
                <a:lnTo>
                  <a:pt x="259615" y="123369"/>
                </a:lnTo>
                <a:close/>
                <a:moveTo>
                  <a:pt x="196904" y="175809"/>
                </a:moveTo>
                <a:lnTo>
                  <a:pt x="196904" y="175809"/>
                </a:lnTo>
                <a:cubicBezTo>
                  <a:pt x="195287" y="177920"/>
                  <a:pt x="193556" y="179956"/>
                  <a:pt x="191749" y="181915"/>
                </a:cubicBezTo>
                <a:cubicBezTo>
                  <a:pt x="189010" y="184844"/>
                  <a:pt x="186081" y="187469"/>
                  <a:pt x="183038" y="190037"/>
                </a:cubicBezTo>
                <a:cubicBezTo>
                  <a:pt x="183018" y="190037"/>
                  <a:pt x="182999" y="190056"/>
                  <a:pt x="182980" y="190056"/>
                </a:cubicBezTo>
                <a:cubicBezTo>
                  <a:pt x="183038" y="189846"/>
                  <a:pt x="183114" y="189618"/>
                  <a:pt x="183190" y="189409"/>
                </a:cubicBezTo>
                <a:cubicBezTo>
                  <a:pt x="185605" y="185852"/>
                  <a:pt x="188477" y="182637"/>
                  <a:pt x="191749" y="179860"/>
                </a:cubicBezTo>
                <a:cubicBezTo>
                  <a:pt x="193404" y="178453"/>
                  <a:pt x="195211" y="177178"/>
                  <a:pt x="196904" y="175809"/>
                </a:cubicBezTo>
                <a:close/>
                <a:moveTo>
                  <a:pt x="11740" y="188555"/>
                </a:moveTo>
                <a:cubicBezTo>
                  <a:pt x="8282" y="188555"/>
                  <a:pt x="4833" y="189110"/>
                  <a:pt x="1541" y="190208"/>
                </a:cubicBezTo>
                <a:lnTo>
                  <a:pt x="5440" y="190208"/>
                </a:lnTo>
                <a:cubicBezTo>
                  <a:pt x="7531" y="189770"/>
                  <a:pt x="9657" y="189551"/>
                  <a:pt x="11782" y="189551"/>
                </a:cubicBezTo>
                <a:cubicBezTo>
                  <a:pt x="13813" y="189551"/>
                  <a:pt x="15843" y="189751"/>
                  <a:pt x="17842" y="190151"/>
                </a:cubicBezTo>
                <a:lnTo>
                  <a:pt x="18089" y="190208"/>
                </a:lnTo>
                <a:lnTo>
                  <a:pt x="21779" y="190208"/>
                </a:lnTo>
                <a:cubicBezTo>
                  <a:pt x="19991" y="189599"/>
                  <a:pt x="18165" y="189162"/>
                  <a:pt x="16282" y="188876"/>
                </a:cubicBezTo>
                <a:cubicBezTo>
                  <a:pt x="14774" y="188662"/>
                  <a:pt x="13256" y="188555"/>
                  <a:pt x="11740" y="188555"/>
                </a:cubicBezTo>
                <a:close/>
                <a:moveTo>
                  <a:pt x="11763" y="184272"/>
                </a:moveTo>
                <a:cubicBezTo>
                  <a:pt x="7792" y="184272"/>
                  <a:pt x="3812" y="184937"/>
                  <a:pt x="0" y="186175"/>
                </a:cubicBezTo>
                <a:lnTo>
                  <a:pt x="0" y="186689"/>
                </a:lnTo>
                <a:cubicBezTo>
                  <a:pt x="3670" y="185601"/>
                  <a:pt x="7454" y="185017"/>
                  <a:pt x="11205" y="185017"/>
                </a:cubicBezTo>
                <a:cubicBezTo>
                  <a:pt x="17428" y="185017"/>
                  <a:pt x="23562" y="186624"/>
                  <a:pt x="28950" y="190208"/>
                </a:cubicBezTo>
                <a:lnTo>
                  <a:pt x="30624" y="190208"/>
                </a:lnTo>
                <a:cubicBezTo>
                  <a:pt x="29673" y="189523"/>
                  <a:pt x="28683" y="188876"/>
                  <a:pt x="27675" y="188306"/>
                </a:cubicBezTo>
                <a:cubicBezTo>
                  <a:pt x="22701" y="185537"/>
                  <a:pt x="17241" y="184272"/>
                  <a:pt x="11763" y="184272"/>
                </a:cubicBezTo>
                <a:close/>
                <a:moveTo>
                  <a:pt x="11073" y="182235"/>
                </a:moveTo>
                <a:cubicBezTo>
                  <a:pt x="10074" y="182235"/>
                  <a:pt x="9070" y="182280"/>
                  <a:pt x="8065" y="182371"/>
                </a:cubicBezTo>
                <a:cubicBezTo>
                  <a:pt x="5326" y="182599"/>
                  <a:pt x="2606" y="183189"/>
                  <a:pt x="0" y="184102"/>
                </a:cubicBezTo>
                <a:lnTo>
                  <a:pt x="0" y="184939"/>
                </a:lnTo>
                <a:cubicBezTo>
                  <a:pt x="3339" y="183851"/>
                  <a:pt x="6818" y="183334"/>
                  <a:pt x="10318" y="183334"/>
                </a:cubicBezTo>
                <a:cubicBezTo>
                  <a:pt x="14774" y="183334"/>
                  <a:pt x="19266" y="184172"/>
                  <a:pt x="23548" y="185738"/>
                </a:cubicBezTo>
                <a:cubicBezTo>
                  <a:pt x="26705" y="186898"/>
                  <a:pt x="29749" y="188401"/>
                  <a:pt x="32602" y="190208"/>
                </a:cubicBezTo>
                <a:lnTo>
                  <a:pt x="35036" y="190208"/>
                </a:lnTo>
                <a:cubicBezTo>
                  <a:pt x="27933" y="185489"/>
                  <a:pt x="19640" y="182235"/>
                  <a:pt x="11073" y="182235"/>
                </a:cubicBezTo>
                <a:close/>
                <a:moveTo>
                  <a:pt x="15980" y="179571"/>
                </a:moveTo>
                <a:cubicBezTo>
                  <a:pt x="10502" y="179571"/>
                  <a:pt x="5152" y="181094"/>
                  <a:pt x="0" y="182904"/>
                </a:cubicBezTo>
                <a:lnTo>
                  <a:pt x="0" y="183151"/>
                </a:lnTo>
                <a:cubicBezTo>
                  <a:pt x="4965" y="181553"/>
                  <a:pt x="10068" y="180121"/>
                  <a:pt x="15280" y="180121"/>
                </a:cubicBezTo>
                <a:cubicBezTo>
                  <a:pt x="15897" y="180121"/>
                  <a:pt x="16517" y="180141"/>
                  <a:pt x="17138" y="180184"/>
                </a:cubicBezTo>
                <a:cubicBezTo>
                  <a:pt x="23548" y="180602"/>
                  <a:pt x="29159" y="183722"/>
                  <a:pt x="34104" y="187659"/>
                </a:cubicBezTo>
                <a:cubicBezTo>
                  <a:pt x="35131" y="188477"/>
                  <a:pt x="36140" y="189333"/>
                  <a:pt x="37129" y="190208"/>
                </a:cubicBezTo>
                <a:lnTo>
                  <a:pt x="38726" y="190208"/>
                </a:lnTo>
                <a:cubicBezTo>
                  <a:pt x="36691" y="188401"/>
                  <a:pt x="34542" y="186708"/>
                  <a:pt x="32297" y="185148"/>
                </a:cubicBezTo>
                <a:cubicBezTo>
                  <a:pt x="27580" y="181934"/>
                  <a:pt x="22254" y="179708"/>
                  <a:pt x="16472" y="179575"/>
                </a:cubicBezTo>
                <a:cubicBezTo>
                  <a:pt x="16308" y="179572"/>
                  <a:pt x="16144" y="179571"/>
                  <a:pt x="15980" y="179571"/>
                </a:cubicBezTo>
                <a:close/>
                <a:moveTo>
                  <a:pt x="66067" y="181236"/>
                </a:moveTo>
                <a:cubicBezTo>
                  <a:pt x="64232" y="181236"/>
                  <a:pt x="62345" y="181700"/>
                  <a:pt x="60505" y="182675"/>
                </a:cubicBezTo>
                <a:lnTo>
                  <a:pt x="60505" y="182694"/>
                </a:lnTo>
                <a:cubicBezTo>
                  <a:pt x="57386" y="184349"/>
                  <a:pt x="54989" y="187050"/>
                  <a:pt x="53525" y="190208"/>
                </a:cubicBezTo>
                <a:lnTo>
                  <a:pt x="54647" y="190208"/>
                </a:lnTo>
                <a:cubicBezTo>
                  <a:pt x="56188" y="187298"/>
                  <a:pt x="58508" y="184825"/>
                  <a:pt x="61532" y="183360"/>
                </a:cubicBezTo>
                <a:cubicBezTo>
                  <a:pt x="63095" y="182614"/>
                  <a:pt x="64631" y="182273"/>
                  <a:pt x="66100" y="182273"/>
                </a:cubicBezTo>
                <a:cubicBezTo>
                  <a:pt x="69498" y="182273"/>
                  <a:pt x="72542" y="184095"/>
                  <a:pt x="74733" y="186936"/>
                </a:cubicBezTo>
                <a:cubicBezTo>
                  <a:pt x="73074" y="185460"/>
                  <a:pt x="70988" y="184556"/>
                  <a:pt x="68788" y="184556"/>
                </a:cubicBezTo>
                <a:cubicBezTo>
                  <a:pt x="68239" y="184556"/>
                  <a:pt x="67683" y="184612"/>
                  <a:pt x="67125" y="184730"/>
                </a:cubicBezTo>
                <a:cubicBezTo>
                  <a:pt x="66883" y="184716"/>
                  <a:pt x="66641" y="184709"/>
                  <a:pt x="66400" y="184709"/>
                </a:cubicBezTo>
                <a:cubicBezTo>
                  <a:pt x="63605" y="184709"/>
                  <a:pt x="60864" y="185618"/>
                  <a:pt x="58622" y="187317"/>
                </a:cubicBezTo>
                <a:cubicBezTo>
                  <a:pt x="57576" y="188115"/>
                  <a:pt x="56701" y="189104"/>
                  <a:pt x="55997" y="190208"/>
                </a:cubicBezTo>
                <a:lnTo>
                  <a:pt x="57196" y="190208"/>
                </a:lnTo>
                <a:cubicBezTo>
                  <a:pt x="58908" y="188096"/>
                  <a:pt x="61304" y="186632"/>
                  <a:pt x="63986" y="186099"/>
                </a:cubicBezTo>
                <a:cubicBezTo>
                  <a:pt x="64233" y="186042"/>
                  <a:pt x="64481" y="186004"/>
                  <a:pt x="64728" y="185966"/>
                </a:cubicBezTo>
                <a:cubicBezTo>
                  <a:pt x="64747" y="186061"/>
                  <a:pt x="64804" y="186137"/>
                  <a:pt x="64861" y="186213"/>
                </a:cubicBezTo>
                <a:cubicBezTo>
                  <a:pt x="62407" y="186841"/>
                  <a:pt x="60201" y="188230"/>
                  <a:pt x="58603" y="190208"/>
                </a:cubicBezTo>
                <a:lnTo>
                  <a:pt x="60486" y="190208"/>
                </a:lnTo>
                <a:cubicBezTo>
                  <a:pt x="61057" y="189675"/>
                  <a:pt x="61685" y="189200"/>
                  <a:pt x="62369" y="188800"/>
                </a:cubicBezTo>
                <a:lnTo>
                  <a:pt x="62369" y="188800"/>
                </a:lnTo>
                <a:cubicBezTo>
                  <a:pt x="61875" y="189219"/>
                  <a:pt x="61418" y="189694"/>
                  <a:pt x="61019" y="190208"/>
                </a:cubicBezTo>
                <a:lnTo>
                  <a:pt x="61704" y="190208"/>
                </a:lnTo>
                <a:cubicBezTo>
                  <a:pt x="62674" y="189047"/>
                  <a:pt x="63929" y="188153"/>
                  <a:pt x="65337" y="187621"/>
                </a:cubicBezTo>
                <a:cubicBezTo>
                  <a:pt x="65985" y="187469"/>
                  <a:pt x="66640" y="187394"/>
                  <a:pt x="67293" y="187394"/>
                </a:cubicBezTo>
                <a:cubicBezTo>
                  <a:pt x="68192" y="187394"/>
                  <a:pt x="69088" y="187536"/>
                  <a:pt x="69959" y="187811"/>
                </a:cubicBezTo>
                <a:cubicBezTo>
                  <a:pt x="67828" y="188153"/>
                  <a:pt x="65755" y="188895"/>
                  <a:pt x="64138" y="190208"/>
                </a:cubicBezTo>
                <a:lnTo>
                  <a:pt x="65508" y="190208"/>
                </a:lnTo>
                <a:cubicBezTo>
                  <a:pt x="67067" y="189162"/>
                  <a:pt x="68817" y="188439"/>
                  <a:pt x="70662" y="188077"/>
                </a:cubicBezTo>
                <a:cubicBezTo>
                  <a:pt x="71728" y="188496"/>
                  <a:pt x="72679" y="189162"/>
                  <a:pt x="73477" y="189998"/>
                </a:cubicBezTo>
                <a:cubicBezTo>
                  <a:pt x="73497" y="190075"/>
                  <a:pt x="73535" y="190132"/>
                  <a:pt x="73573" y="190208"/>
                </a:cubicBezTo>
                <a:lnTo>
                  <a:pt x="77852" y="190208"/>
                </a:lnTo>
                <a:cubicBezTo>
                  <a:pt x="77187" y="188743"/>
                  <a:pt x="76350" y="187355"/>
                  <a:pt x="75380" y="186061"/>
                </a:cubicBezTo>
                <a:cubicBezTo>
                  <a:pt x="72938" y="182957"/>
                  <a:pt x="69599" y="181236"/>
                  <a:pt x="66067" y="181236"/>
                </a:cubicBezTo>
                <a:close/>
                <a:moveTo>
                  <a:pt x="199690" y="187268"/>
                </a:moveTo>
                <a:cubicBezTo>
                  <a:pt x="199643" y="187268"/>
                  <a:pt x="199595" y="187283"/>
                  <a:pt x="199548" y="187317"/>
                </a:cubicBezTo>
                <a:cubicBezTo>
                  <a:pt x="197855" y="188553"/>
                  <a:pt x="195877" y="189447"/>
                  <a:pt x="193727" y="190208"/>
                </a:cubicBezTo>
                <a:lnTo>
                  <a:pt x="196257" y="190208"/>
                </a:lnTo>
                <a:cubicBezTo>
                  <a:pt x="197550" y="189523"/>
                  <a:pt x="198768" y="188705"/>
                  <a:pt x="199890" y="187754"/>
                </a:cubicBezTo>
                <a:cubicBezTo>
                  <a:pt x="200078" y="187582"/>
                  <a:pt x="199905" y="187268"/>
                  <a:pt x="199690" y="187268"/>
                </a:cubicBezTo>
                <a:close/>
                <a:moveTo>
                  <a:pt x="0" y="0"/>
                </a:moveTo>
                <a:lnTo>
                  <a:pt x="0" y="894"/>
                </a:lnTo>
                <a:cubicBezTo>
                  <a:pt x="266" y="951"/>
                  <a:pt x="533" y="1008"/>
                  <a:pt x="799" y="1046"/>
                </a:cubicBezTo>
                <a:cubicBezTo>
                  <a:pt x="1507" y="1152"/>
                  <a:pt x="2227" y="1205"/>
                  <a:pt x="2948" y="1205"/>
                </a:cubicBezTo>
                <a:cubicBezTo>
                  <a:pt x="3526" y="1205"/>
                  <a:pt x="4104" y="1171"/>
                  <a:pt x="4679" y="1103"/>
                </a:cubicBezTo>
                <a:cubicBezTo>
                  <a:pt x="5904" y="1231"/>
                  <a:pt x="7159" y="1274"/>
                  <a:pt x="8418" y="1274"/>
                </a:cubicBezTo>
                <a:cubicBezTo>
                  <a:pt x="11127" y="1274"/>
                  <a:pt x="13853" y="1073"/>
                  <a:pt x="16330" y="1073"/>
                </a:cubicBezTo>
                <a:cubicBezTo>
                  <a:pt x="16655" y="1073"/>
                  <a:pt x="16975" y="1076"/>
                  <a:pt x="17290" y="1084"/>
                </a:cubicBezTo>
                <a:cubicBezTo>
                  <a:pt x="17461" y="1084"/>
                  <a:pt x="17613" y="1103"/>
                  <a:pt x="17765" y="1103"/>
                </a:cubicBezTo>
                <a:cubicBezTo>
                  <a:pt x="24156" y="2473"/>
                  <a:pt x="29768" y="5877"/>
                  <a:pt x="34409" y="10366"/>
                </a:cubicBezTo>
                <a:cubicBezTo>
                  <a:pt x="29863" y="6410"/>
                  <a:pt x="24309" y="3785"/>
                  <a:pt x="18355" y="2777"/>
                </a:cubicBezTo>
                <a:cubicBezTo>
                  <a:pt x="16587" y="2482"/>
                  <a:pt x="14837" y="2345"/>
                  <a:pt x="13097" y="2345"/>
                </a:cubicBezTo>
                <a:cubicBezTo>
                  <a:pt x="9783" y="2345"/>
                  <a:pt x="6507" y="2842"/>
                  <a:pt x="3215" y="3690"/>
                </a:cubicBezTo>
                <a:cubicBezTo>
                  <a:pt x="2397" y="3899"/>
                  <a:pt x="1560" y="4108"/>
                  <a:pt x="723" y="4299"/>
                </a:cubicBezTo>
                <a:cubicBezTo>
                  <a:pt x="476" y="4261"/>
                  <a:pt x="247" y="4204"/>
                  <a:pt x="0" y="4166"/>
                </a:cubicBezTo>
                <a:lnTo>
                  <a:pt x="0" y="5307"/>
                </a:lnTo>
                <a:cubicBezTo>
                  <a:pt x="152" y="5288"/>
                  <a:pt x="323" y="5250"/>
                  <a:pt x="476" y="5231"/>
                </a:cubicBezTo>
                <a:cubicBezTo>
                  <a:pt x="1596" y="5388"/>
                  <a:pt x="2720" y="5446"/>
                  <a:pt x="3847" y="5446"/>
                </a:cubicBezTo>
                <a:cubicBezTo>
                  <a:pt x="7150" y="5446"/>
                  <a:pt x="10473" y="4943"/>
                  <a:pt x="13779" y="4943"/>
                </a:cubicBezTo>
                <a:cubicBezTo>
                  <a:pt x="14398" y="4943"/>
                  <a:pt x="15017" y="4960"/>
                  <a:pt x="15635" y="5002"/>
                </a:cubicBezTo>
                <a:cubicBezTo>
                  <a:pt x="20390" y="5345"/>
                  <a:pt x="24993" y="6733"/>
                  <a:pt x="29159" y="9073"/>
                </a:cubicBezTo>
                <a:cubicBezTo>
                  <a:pt x="26008" y="7909"/>
                  <a:pt x="22689" y="7335"/>
                  <a:pt x="19343" y="7335"/>
                </a:cubicBezTo>
                <a:cubicBezTo>
                  <a:pt x="19135" y="7335"/>
                  <a:pt x="18926" y="7338"/>
                  <a:pt x="18717" y="7342"/>
                </a:cubicBezTo>
                <a:cubicBezTo>
                  <a:pt x="18564" y="7342"/>
                  <a:pt x="18412" y="7361"/>
                  <a:pt x="18260" y="7361"/>
                </a:cubicBezTo>
                <a:cubicBezTo>
                  <a:pt x="17214" y="7285"/>
                  <a:pt x="16149" y="7266"/>
                  <a:pt x="15084" y="7266"/>
                </a:cubicBezTo>
                <a:cubicBezTo>
                  <a:pt x="9872" y="7361"/>
                  <a:pt x="4736" y="8502"/>
                  <a:pt x="0" y="10671"/>
                </a:cubicBezTo>
                <a:lnTo>
                  <a:pt x="0" y="11964"/>
                </a:lnTo>
                <a:cubicBezTo>
                  <a:pt x="2853" y="10709"/>
                  <a:pt x="5858" y="9815"/>
                  <a:pt x="8940" y="9301"/>
                </a:cubicBezTo>
                <a:lnTo>
                  <a:pt x="8940" y="9301"/>
                </a:lnTo>
                <a:cubicBezTo>
                  <a:pt x="8160" y="9605"/>
                  <a:pt x="7399" y="9929"/>
                  <a:pt x="6657" y="10290"/>
                </a:cubicBezTo>
                <a:cubicBezTo>
                  <a:pt x="4337" y="11412"/>
                  <a:pt x="2244" y="13105"/>
                  <a:pt x="0" y="14475"/>
                </a:cubicBezTo>
                <a:lnTo>
                  <a:pt x="0" y="14912"/>
                </a:lnTo>
                <a:cubicBezTo>
                  <a:pt x="1446" y="14075"/>
                  <a:pt x="2834" y="13086"/>
                  <a:pt x="4280" y="12211"/>
                </a:cubicBezTo>
                <a:cubicBezTo>
                  <a:pt x="6714" y="10728"/>
                  <a:pt x="9339" y="9625"/>
                  <a:pt x="12097" y="8940"/>
                </a:cubicBezTo>
                <a:cubicBezTo>
                  <a:pt x="12306" y="8921"/>
                  <a:pt x="12516" y="8902"/>
                  <a:pt x="12725" y="8883"/>
                </a:cubicBezTo>
                <a:cubicBezTo>
                  <a:pt x="13386" y="8849"/>
                  <a:pt x="14046" y="8832"/>
                  <a:pt x="14706" y="8832"/>
                </a:cubicBezTo>
                <a:cubicBezTo>
                  <a:pt x="21036" y="8832"/>
                  <a:pt x="27289" y="10395"/>
                  <a:pt x="32887" y="13410"/>
                </a:cubicBezTo>
                <a:cubicBezTo>
                  <a:pt x="28798" y="11485"/>
                  <a:pt x="24352" y="10500"/>
                  <a:pt x="19860" y="10500"/>
                </a:cubicBezTo>
                <a:cubicBezTo>
                  <a:pt x="18669" y="10500"/>
                  <a:pt x="17474" y="10569"/>
                  <a:pt x="16282" y="10709"/>
                </a:cubicBezTo>
                <a:cubicBezTo>
                  <a:pt x="11584" y="11260"/>
                  <a:pt x="7475" y="13086"/>
                  <a:pt x="3348" y="15331"/>
                </a:cubicBezTo>
                <a:cubicBezTo>
                  <a:pt x="2244" y="15939"/>
                  <a:pt x="1141" y="16529"/>
                  <a:pt x="0" y="17081"/>
                </a:cubicBezTo>
                <a:lnTo>
                  <a:pt x="0" y="17975"/>
                </a:lnTo>
                <a:cubicBezTo>
                  <a:pt x="4603" y="15749"/>
                  <a:pt x="9111" y="12744"/>
                  <a:pt x="13752" y="11717"/>
                </a:cubicBezTo>
                <a:cubicBezTo>
                  <a:pt x="15829" y="11252"/>
                  <a:pt x="17941" y="11027"/>
                  <a:pt x="20049" y="11027"/>
                </a:cubicBezTo>
                <a:cubicBezTo>
                  <a:pt x="26746" y="11027"/>
                  <a:pt x="33398" y="13305"/>
                  <a:pt x="38707" y="17442"/>
                </a:cubicBezTo>
                <a:lnTo>
                  <a:pt x="38365" y="17328"/>
                </a:lnTo>
                <a:cubicBezTo>
                  <a:pt x="32235" y="14557"/>
                  <a:pt x="25640" y="11774"/>
                  <a:pt x="18892" y="11774"/>
                </a:cubicBezTo>
                <a:cubicBezTo>
                  <a:pt x="17118" y="11774"/>
                  <a:pt x="15333" y="11966"/>
                  <a:pt x="13543" y="12402"/>
                </a:cubicBezTo>
                <a:cubicBezTo>
                  <a:pt x="9282" y="13429"/>
                  <a:pt x="5782" y="16130"/>
                  <a:pt x="1826" y="17880"/>
                </a:cubicBezTo>
                <a:cubicBezTo>
                  <a:pt x="1236" y="18146"/>
                  <a:pt x="628" y="18374"/>
                  <a:pt x="0" y="18564"/>
                </a:cubicBezTo>
                <a:lnTo>
                  <a:pt x="0" y="19363"/>
                </a:lnTo>
                <a:cubicBezTo>
                  <a:pt x="4051" y="18089"/>
                  <a:pt x="7399" y="15388"/>
                  <a:pt x="11317" y="13866"/>
                </a:cubicBezTo>
                <a:cubicBezTo>
                  <a:pt x="13790" y="12907"/>
                  <a:pt x="16299" y="12506"/>
                  <a:pt x="18809" y="12506"/>
                </a:cubicBezTo>
                <a:cubicBezTo>
                  <a:pt x="21378" y="12506"/>
                  <a:pt x="23947" y="12926"/>
                  <a:pt x="26477" y="13600"/>
                </a:cubicBezTo>
                <a:cubicBezTo>
                  <a:pt x="25098" y="13392"/>
                  <a:pt x="23707" y="13288"/>
                  <a:pt x="22317" y="13288"/>
                </a:cubicBezTo>
                <a:cubicBezTo>
                  <a:pt x="19890" y="13288"/>
                  <a:pt x="17468" y="13606"/>
                  <a:pt x="15122" y="14247"/>
                </a:cubicBezTo>
                <a:cubicBezTo>
                  <a:pt x="11432" y="15255"/>
                  <a:pt x="8236" y="17157"/>
                  <a:pt x="4945" y="19040"/>
                </a:cubicBezTo>
                <a:cubicBezTo>
                  <a:pt x="3367" y="19972"/>
                  <a:pt x="1712" y="20752"/>
                  <a:pt x="0" y="21379"/>
                </a:cubicBezTo>
                <a:lnTo>
                  <a:pt x="0" y="22235"/>
                </a:lnTo>
                <a:cubicBezTo>
                  <a:pt x="4337" y="20695"/>
                  <a:pt x="8407" y="17499"/>
                  <a:pt x="12535" y="15863"/>
                </a:cubicBezTo>
                <a:cubicBezTo>
                  <a:pt x="15843" y="14557"/>
                  <a:pt x="19389" y="13911"/>
                  <a:pt x="22939" y="13911"/>
                </a:cubicBezTo>
                <a:cubicBezTo>
                  <a:pt x="25594" y="13911"/>
                  <a:pt x="28251" y="14272"/>
                  <a:pt x="30814" y="14988"/>
                </a:cubicBezTo>
                <a:lnTo>
                  <a:pt x="31537" y="15255"/>
                </a:lnTo>
                <a:cubicBezTo>
                  <a:pt x="28973" y="14468"/>
                  <a:pt x="26363" y="13966"/>
                  <a:pt x="23714" y="13966"/>
                </a:cubicBezTo>
                <a:cubicBezTo>
                  <a:pt x="21626" y="13966"/>
                  <a:pt x="19515" y="14278"/>
                  <a:pt x="17385" y="15007"/>
                </a:cubicBezTo>
                <a:cubicBezTo>
                  <a:pt x="11831" y="16909"/>
                  <a:pt x="6030" y="21512"/>
                  <a:pt x="0" y="22673"/>
                </a:cubicBezTo>
                <a:lnTo>
                  <a:pt x="0" y="23453"/>
                </a:lnTo>
                <a:cubicBezTo>
                  <a:pt x="4812" y="22502"/>
                  <a:pt x="9472" y="19534"/>
                  <a:pt x="13733" y="17385"/>
                </a:cubicBezTo>
                <a:cubicBezTo>
                  <a:pt x="17194" y="15661"/>
                  <a:pt x="20678" y="14665"/>
                  <a:pt x="24371" y="14665"/>
                </a:cubicBezTo>
                <a:cubicBezTo>
                  <a:pt x="25568" y="14665"/>
                  <a:pt x="26788" y="14769"/>
                  <a:pt x="28037" y="14988"/>
                </a:cubicBezTo>
                <a:cubicBezTo>
                  <a:pt x="29330" y="15236"/>
                  <a:pt x="30624" y="15540"/>
                  <a:pt x="31898" y="15939"/>
                </a:cubicBezTo>
                <a:cubicBezTo>
                  <a:pt x="30753" y="15813"/>
                  <a:pt x="29605" y="15750"/>
                  <a:pt x="28460" y="15750"/>
                </a:cubicBezTo>
                <a:cubicBezTo>
                  <a:pt x="24430" y="15750"/>
                  <a:pt x="20433" y="16529"/>
                  <a:pt x="16700" y="18070"/>
                </a:cubicBezTo>
                <a:cubicBezTo>
                  <a:pt x="11774" y="20124"/>
                  <a:pt x="7418" y="23338"/>
                  <a:pt x="2397" y="25164"/>
                </a:cubicBezTo>
                <a:cubicBezTo>
                  <a:pt x="1617" y="25450"/>
                  <a:pt x="818" y="25697"/>
                  <a:pt x="0" y="25887"/>
                </a:cubicBezTo>
                <a:lnTo>
                  <a:pt x="0" y="26325"/>
                </a:lnTo>
                <a:cubicBezTo>
                  <a:pt x="4356" y="25260"/>
                  <a:pt x="8731" y="22863"/>
                  <a:pt x="12287" y="20961"/>
                </a:cubicBezTo>
                <a:cubicBezTo>
                  <a:pt x="17328" y="18279"/>
                  <a:pt x="22521" y="16472"/>
                  <a:pt x="28303" y="16472"/>
                </a:cubicBezTo>
                <a:cubicBezTo>
                  <a:pt x="30890" y="16472"/>
                  <a:pt x="33477" y="16795"/>
                  <a:pt x="35968" y="17461"/>
                </a:cubicBezTo>
                <a:cubicBezTo>
                  <a:pt x="37110" y="17937"/>
                  <a:pt x="38251" y="18488"/>
                  <a:pt x="39354" y="19040"/>
                </a:cubicBezTo>
                <a:cubicBezTo>
                  <a:pt x="37608" y="18694"/>
                  <a:pt x="35830" y="18521"/>
                  <a:pt x="34049" y="18521"/>
                </a:cubicBezTo>
                <a:cubicBezTo>
                  <a:pt x="33871" y="18521"/>
                  <a:pt x="33693" y="18523"/>
                  <a:pt x="33515" y="18526"/>
                </a:cubicBezTo>
                <a:cubicBezTo>
                  <a:pt x="27713" y="18564"/>
                  <a:pt x="22102" y="20181"/>
                  <a:pt x="16776" y="22387"/>
                </a:cubicBezTo>
                <a:cubicBezTo>
                  <a:pt x="11127" y="24708"/>
                  <a:pt x="5630" y="27637"/>
                  <a:pt x="0" y="30053"/>
                </a:cubicBezTo>
                <a:lnTo>
                  <a:pt x="0" y="31784"/>
                </a:lnTo>
                <a:cubicBezTo>
                  <a:pt x="8464" y="30319"/>
                  <a:pt x="16111" y="25317"/>
                  <a:pt x="24404" y="23167"/>
                </a:cubicBezTo>
                <a:cubicBezTo>
                  <a:pt x="27582" y="22345"/>
                  <a:pt x="30851" y="21955"/>
                  <a:pt x="34125" y="21955"/>
                </a:cubicBezTo>
                <a:cubicBezTo>
                  <a:pt x="40020" y="21955"/>
                  <a:pt x="45933" y="23220"/>
                  <a:pt x="51375" y="25507"/>
                </a:cubicBezTo>
                <a:cubicBezTo>
                  <a:pt x="52593" y="26173"/>
                  <a:pt x="53848" y="26762"/>
                  <a:pt x="55141" y="27295"/>
                </a:cubicBezTo>
                <a:lnTo>
                  <a:pt x="55275" y="27352"/>
                </a:lnTo>
                <a:cubicBezTo>
                  <a:pt x="55294" y="27371"/>
                  <a:pt x="55332" y="27371"/>
                  <a:pt x="55351" y="27371"/>
                </a:cubicBezTo>
                <a:cubicBezTo>
                  <a:pt x="55769" y="27542"/>
                  <a:pt x="56188" y="27694"/>
                  <a:pt x="56606" y="27846"/>
                </a:cubicBezTo>
                <a:cubicBezTo>
                  <a:pt x="56397" y="27865"/>
                  <a:pt x="56188" y="27884"/>
                  <a:pt x="55978" y="27903"/>
                </a:cubicBezTo>
                <a:cubicBezTo>
                  <a:pt x="50222" y="25124"/>
                  <a:pt x="43871" y="23901"/>
                  <a:pt x="37510" y="23901"/>
                </a:cubicBezTo>
                <a:cubicBezTo>
                  <a:pt x="34078" y="23901"/>
                  <a:pt x="30642" y="24257"/>
                  <a:pt x="27295" y="24917"/>
                </a:cubicBezTo>
                <a:cubicBezTo>
                  <a:pt x="18051" y="26743"/>
                  <a:pt x="9263" y="30376"/>
                  <a:pt x="0" y="32107"/>
                </a:cubicBezTo>
                <a:lnTo>
                  <a:pt x="0" y="32506"/>
                </a:lnTo>
                <a:cubicBezTo>
                  <a:pt x="8502" y="31194"/>
                  <a:pt x="16605" y="27942"/>
                  <a:pt x="24993" y="26020"/>
                </a:cubicBezTo>
                <a:cubicBezTo>
                  <a:pt x="28858" y="25147"/>
                  <a:pt x="32777" y="24630"/>
                  <a:pt x="36710" y="24630"/>
                </a:cubicBezTo>
                <a:cubicBezTo>
                  <a:pt x="38002" y="24630"/>
                  <a:pt x="39296" y="24685"/>
                  <a:pt x="40590" y="24803"/>
                </a:cubicBezTo>
                <a:cubicBezTo>
                  <a:pt x="44300" y="25164"/>
                  <a:pt x="47933" y="26001"/>
                  <a:pt x="51413" y="27257"/>
                </a:cubicBezTo>
                <a:cubicBezTo>
                  <a:pt x="46783" y="26542"/>
                  <a:pt x="42130" y="26144"/>
                  <a:pt x="37465" y="26144"/>
                </a:cubicBezTo>
                <a:cubicBezTo>
                  <a:pt x="33813" y="26144"/>
                  <a:pt x="30155" y="26388"/>
                  <a:pt x="26496" y="26914"/>
                </a:cubicBezTo>
                <a:cubicBezTo>
                  <a:pt x="21322" y="27637"/>
                  <a:pt x="16225" y="28893"/>
                  <a:pt x="11298" y="30623"/>
                </a:cubicBezTo>
                <a:cubicBezTo>
                  <a:pt x="7764" y="31869"/>
                  <a:pt x="4125" y="33255"/>
                  <a:pt x="430" y="33255"/>
                </a:cubicBezTo>
                <a:cubicBezTo>
                  <a:pt x="287" y="33255"/>
                  <a:pt x="144" y="33253"/>
                  <a:pt x="0" y="33248"/>
                </a:cubicBezTo>
                <a:lnTo>
                  <a:pt x="0" y="35474"/>
                </a:lnTo>
                <a:cubicBezTo>
                  <a:pt x="2720" y="36824"/>
                  <a:pt x="5554" y="37927"/>
                  <a:pt x="8483" y="38764"/>
                </a:cubicBezTo>
                <a:cubicBezTo>
                  <a:pt x="6749" y="38593"/>
                  <a:pt x="5021" y="38477"/>
                  <a:pt x="3328" y="38477"/>
                </a:cubicBezTo>
                <a:cubicBezTo>
                  <a:pt x="2200" y="38477"/>
                  <a:pt x="1088" y="38528"/>
                  <a:pt x="0" y="38650"/>
                </a:cubicBezTo>
                <a:lnTo>
                  <a:pt x="0" y="39639"/>
                </a:lnTo>
                <a:cubicBezTo>
                  <a:pt x="1341" y="39454"/>
                  <a:pt x="2694" y="39357"/>
                  <a:pt x="4050" y="39357"/>
                </a:cubicBezTo>
                <a:cubicBezTo>
                  <a:pt x="4367" y="39357"/>
                  <a:pt x="4685" y="39362"/>
                  <a:pt x="5002" y="39373"/>
                </a:cubicBezTo>
                <a:cubicBezTo>
                  <a:pt x="8693" y="39449"/>
                  <a:pt x="12345" y="39982"/>
                  <a:pt x="15997" y="40229"/>
                </a:cubicBezTo>
                <a:cubicBezTo>
                  <a:pt x="17680" y="40414"/>
                  <a:pt x="19382" y="40517"/>
                  <a:pt x="21089" y="40517"/>
                </a:cubicBezTo>
                <a:cubicBezTo>
                  <a:pt x="21832" y="40517"/>
                  <a:pt x="22576" y="40498"/>
                  <a:pt x="23320" y="40457"/>
                </a:cubicBezTo>
                <a:lnTo>
                  <a:pt x="23320" y="40457"/>
                </a:lnTo>
                <a:cubicBezTo>
                  <a:pt x="23015" y="40514"/>
                  <a:pt x="22730" y="40571"/>
                  <a:pt x="22426" y="40609"/>
                </a:cubicBezTo>
                <a:cubicBezTo>
                  <a:pt x="20731" y="40799"/>
                  <a:pt x="19014" y="40866"/>
                  <a:pt x="17283" y="40866"/>
                </a:cubicBezTo>
                <a:cubicBezTo>
                  <a:pt x="13073" y="40866"/>
                  <a:pt x="8786" y="40469"/>
                  <a:pt x="4577" y="40469"/>
                </a:cubicBezTo>
                <a:cubicBezTo>
                  <a:pt x="3038" y="40469"/>
                  <a:pt x="1510" y="40522"/>
                  <a:pt x="0" y="40666"/>
                </a:cubicBezTo>
                <a:lnTo>
                  <a:pt x="0" y="41465"/>
                </a:lnTo>
                <a:cubicBezTo>
                  <a:pt x="1592" y="41301"/>
                  <a:pt x="3206" y="41242"/>
                  <a:pt x="4834" y="41242"/>
                </a:cubicBezTo>
                <a:cubicBezTo>
                  <a:pt x="6590" y="41242"/>
                  <a:pt x="8361" y="41310"/>
                  <a:pt x="10138" y="41389"/>
                </a:cubicBezTo>
                <a:cubicBezTo>
                  <a:pt x="7684" y="41541"/>
                  <a:pt x="5250" y="41922"/>
                  <a:pt x="2891" y="42568"/>
                </a:cubicBezTo>
                <a:cubicBezTo>
                  <a:pt x="1902" y="42835"/>
                  <a:pt x="932" y="43196"/>
                  <a:pt x="0" y="43596"/>
                </a:cubicBezTo>
                <a:lnTo>
                  <a:pt x="0" y="44528"/>
                </a:lnTo>
                <a:cubicBezTo>
                  <a:pt x="1560" y="43805"/>
                  <a:pt x="3196" y="43253"/>
                  <a:pt x="4869" y="42892"/>
                </a:cubicBezTo>
                <a:cubicBezTo>
                  <a:pt x="9453" y="41903"/>
                  <a:pt x="14190" y="42074"/>
                  <a:pt x="18831" y="41694"/>
                </a:cubicBezTo>
                <a:cubicBezTo>
                  <a:pt x="20086" y="41675"/>
                  <a:pt x="21303" y="41617"/>
                  <a:pt x="22521" y="41503"/>
                </a:cubicBezTo>
                <a:lnTo>
                  <a:pt x="22521" y="41503"/>
                </a:lnTo>
                <a:cubicBezTo>
                  <a:pt x="20105" y="42340"/>
                  <a:pt x="17651" y="43139"/>
                  <a:pt x="15179" y="43843"/>
                </a:cubicBezTo>
                <a:cubicBezTo>
                  <a:pt x="12249" y="44661"/>
                  <a:pt x="9263" y="45136"/>
                  <a:pt x="6296" y="45707"/>
                </a:cubicBezTo>
                <a:cubicBezTo>
                  <a:pt x="5174" y="45878"/>
                  <a:pt x="4032" y="46030"/>
                  <a:pt x="2891" y="46182"/>
                </a:cubicBezTo>
                <a:cubicBezTo>
                  <a:pt x="1940" y="46297"/>
                  <a:pt x="970" y="46468"/>
                  <a:pt x="0" y="46658"/>
                </a:cubicBezTo>
                <a:lnTo>
                  <a:pt x="0" y="47324"/>
                </a:lnTo>
                <a:lnTo>
                  <a:pt x="76" y="47324"/>
                </a:lnTo>
                <a:lnTo>
                  <a:pt x="0" y="47343"/>
                </a:lnTo>
                <a:lnTo>
                  <a:pt x="0" y="48237"/>
                </a:lnTo>
                <a:cubicBezTo>
                  <a:pt x="1769" y="47552"/>
                  <a:pt x="3576" y="47019"/>
                  <a:pt x="5440" y="46677"/>
                </a:cubicBezTo>
                <a:cubicBezTo>
                  <a:pt x="8674" y="46030"/>
                  <a:pt x="11869" y="45403"/>
                  <a:pt x="15045" y="44547"/>
                </a:cubicBezTo>
                <a:cubicBezTo>
                  <a:pt x="17594" y="43919"/>
                  <a:pt x="20105" y="43158"/>
                  <a:pt x="22578" y="42283"/>
                </a:cubicBezTo>
                <a:lnTo>
                  <a:pt x="22578" y="42283"/>
                </a:lnTo>
                <a:lnTo>
                  <a:pt x="22102" y="42607"/>
                </a:lnTo>
                <a:cubicBezTo>
                  <a:pt x="21284" y="43044"/>
                  <a:pt x="20485" y="43501"/>
                  <a:pt x="19687" y="43957"/>
                </a:cubicBezTo>
                <a:cubicBezTo>
                  <a:pt x="13695" y="46810"/>
                  <a:pt x="6239" y="47533"/>
                  <a:pt x="19" y="49930"/>
                </a:cubicBezTo>
                <a:lnTo>
                  <a:pt x="19" y="50785"/>
                </a:lnTo>
                <a:cubicBezTo>
                  <a:pt x="4888" y="48807"/>
                  <a:pt x="10614" y="47970"/>
                  <a:pt x="15787" y="46297"/>
                </a:cubicBezTo>
                <a:lnTo>
                  <a:pt x="15787" y="46297"/>
                </a:lnTo>
                <a:cubicBezTo>
                  <a:pt x="15445" y="46544"/>
                  <a:pt x="15084" y="46753"/>
                  <a:pt x="14722" y="47000"/>
                </a:cubicBezTo>
                <a:cubicBezTo>
                  <a:pt x="9853" y="49264"/>
                  <a:pt x="4584" y="51147"/>
                  <a:pt x="0" y="53696"/>
                </a:cubicBezTo>
                <a:lnTo>
                  <a:pt x="0" y="54685"/>
                </a:lnTo>
                <a:cubicBezTo>
                  <a:pt x="1598" y="53734"/>
                  <a:pt x="3253" y="52859"/>
                  <a:pt x="4964" y="52098"/>
                </a:cubicBezTo>
                <a:cubicBezTo>
                  <a:pt x="7095" y="51109"/>
                  <a:pt x="9263" y="50215"/>
                  <a:pt x="11413" y="49283"/>
                </a:cubicBezTo>
                <a:lnTo>
                  <a:pt x="11413" y="49283"/>
                </a:lnTo>
                <a:cubicBezTo>
                  <a:pt x="11089" y="49530"/>
                  <a:pt x="10785" y="49758"/>
                  <a:pt x="10461" y="49987"/>
                </a:cubicBezTo>
                <a:cubicBezTo>
                  <a:pt x="6809" y="51870"/>
                  <a:pt x="3310" y="54038"/>
                  <a:pt x="0" y="56492"/>
                </a:cubicBezTo>
                <a:lnTo>
                  <a:pt x="0" y="57538"/>
                </a:lnTo>
                <a:cubicBezTo>
                  <a:pt x="2263" y="55788"/>
                  <a:pt x="4622" y="54152"/>
                  <a:pt x="7057" y="52688"/>
                </a:cubicBezTo>
                <a:lnTo>
                  <a:pt x="7057" y="52688"/>
                </a:lnTo>
                <a:cubicBezTo>
                  <a:pt x="6562" y="53106"/>
                  <a:pt x="6087" y="53524"/>
                  <a:pt x="5592" y="53943"/>
                </a:cubicBezTo>
                <a:cubicBezTo>
                  <a:pt x="3652" y="55655"/>
                  <a:pt x="1788" y="57481"/>
                  <a:pt x="0" y="59364"/>
                </a:cubicBezTo>
                <a:lnTo>
                  <a:pt x="0" y="61456"/>
                </a:lnTo>
                <a:cubicBezTo>
                  <a:pt x="1978" y="59212"/>
                  <a:pt x="4089" y="57062"/>
                  <a:pt x="6315" y="55046"/>
                </a:cubicBezTo>
                <a:cubicBezTo>
                  <a:pt x="8521" y="53049"/>
                  <a:pt x="10823" y="51166"/>
                  <a:pt x="13200" y="49397"/>
                </a:cubicBezTo>
                <a:lnTo>
                  <a:pt x="13714" y="49169"/>
                </a:lnTo>
                <a:lnTo>
                  <a:pt x="13714" y="49169"/>
                </a:lnTo>
                <a:cubicBezTo>
                  <a:pt x="12345" y="50234"/>
                  <a:pt x="11032" y="51375"/>
                  <a:pt x="9758" y="52554"/>
                </a:cubicBezTo>
                <a:cubicBezTo>
                  <a:pt x="6334" y="55788"/>
                  <a:pt x="3215" y="59364"/>
                  <a:pt x="0" y="62826"/>
                </a:cubicBezTo>
                <a:lnTo>
                  <a:pt x="0" y="64119"/>
                </a:lnTo>
                <a:cubicBezTo>
                  <a:pt x="3005" y="60809"/>
                  <a:pt x="5896" y="57367"/>
                  <a:pt x="9035" y="54247"/>
                </a:cubicBezTo>
                <a:cubicBezTo>
                  <a:pt x="14608" y="48731"/>
                  <a:pt x="21170" y="44299"/>
                  <a:pt x="28379" y="41199"/>
                </a:cubicBezTo>
                <a:lnTo>
                  <a:pt x="28379" y="41199"/>
                </a:lnTo>
                <a:cubicBezTo>
                  <a:pt x="18013" y="47438"/>
                  <a:pt x="9644" y="56929"/>
                  <a:pt x="0" y="64461"/>
                </a:cubicBezTo>
                <a:lnTo>
                  <a:pt x="0" y="66763"/>
                </a:lnTo>
                <a:cubicBezTo>
                  <a:pt x="266" y="66516"/>
                  <a:pt x="552" y="66306"/>
                  <a:pt x="837" y="66059"/>
                </a:cubicBezTo>
                <a:cubicBezTo>
                  <a:pt x="4907" y="62597"/>
                  <a:pt x="8712" y="58793"/>
                  <a:pt x="12630" y="55160"/>
                </a:cubicBezTo>
                <a:cubicBezTo>
                  <a:pt x="19116" y="49131"/>
                  <a:pt x="26021" y="43272"/>
                  <a:pt x="34104" y="39582"/>
                </a:cubicBezTo>
                <a:lnTo>
                  <a:pt x="34104" y="39582"/>
                </a:lnTo>
                <a:cubicBezTo>
                  <a:pt x="26972" y="43596"/>
                  <a:pt x="20428" y="48769"/>
                  <a:pt x="14665" y="54533"/>
                </a:cubicBezTo>
                <a:cubicBezTo>
                  <a:pt x="9948" y="59212"/>
                  <a:pt x="5478" y="64442"/>
                  <a:pt x="0" y="68056"/>
                </a:cubicBezTo>
                <a:lnTo>
                  <a:pt x="0" y="68684"/>
                </a:lnTo>
                <a:cubicBezTo>
                  <a:pt x="5155" y="65393"/>
                  <a:pt x="9434" y="60524"/>
                  <a:pt x="13619" y="56225"/>
                </a:cubicBezTo>
                <a:cubicBezTo>
                  <a:pt x="18469" y="51280"/>
                  <a:pt x="23871" y="46905"/>
                  <a:pt x="29711" y="43177"/>
                </a:cubicBezTo>
                <a:lnTo>
                  <a:pt x="29711" y="43177"/>
                </a:lnTo>
                <a:cubicBezTo>
                  <a:pt x="19591" y="51508"/>
                  <a:pt x="11108" y="62331"/>
                  <a:pt x="0" y="68855"/>
                </a:cubicBezTo>
                <a:lnTo>
                  <a:pt x="0" y="70510"/>
                </a:lnTo>
                <a:cubicBezTo>
                  <a:pt x="6087" y="67334"/>
                  <a:pt x="11584" y="62921"/>
                  <a:pt x="16491" y="58261"/>
                </a:cubicBezTo>
                <a:cubicBezTo>
                  <a:pt x="21208" y="53734"/>
                  <a:pt x="25545" y="48408"/>
                  <a:pt x="30376" y="43748"/>
                </a:cubicBezTo>
                <a:lnTo>
                  <a:pt x="30376" y="43748"/>
                </a:lnTo>
                <a:cubicBezTo>
                  <a:pt x="29216" y="45174"/>
                  <a:pt x="28151" y="46658"/>
                  <a:pt x="27143" y="48199"/>
                </a:cubicBezTo>
                <a:cubicBezTo>
                  <a:pt x="24099" y="52764"/>
                  <a:pt x="21227" y="57348"/>
                  <a:pt x="17309" y="61247"/>
                </a:cubicBezTo>
                <a:cubicBezTo>
                  <a:pt x="13695" y="64842"/>
                  <a:pt x="9587" y="67885"/>
                  <a:pt x="5117" y="70282"/>
                </a:cubicBezTo>
                <a:cubicBezTo>
                  <a:pt x="4261" y="70738"/>
                  <a:pt x="3386" y="71157"/>
                  <a:pt x="2530" y="71537"/>
                </a:cubicBezTo>
                <a:cubicBezTo>
                  <a:pt x="1693" y="71803"/>
                  <a:pt x="856" y="72051"/>
                  <a:pt x="0" y="72260"/>
                </a:cubicBezTo>
                <a:lnTo>
                  <a:pt x="0" y="74295"/>
                </a:lnTo>
                <a:cubicBezTo>
                  <a:pt x="1883" y="73686"/>
                  <a:pt x="3728" y="72964"/>
                  <a:pt x="5516" y="72165"/>
                </a:cubicBezTo>
                <a:lnTo>
                  <a:pt x="5516" y="72165"/>
                </a:lnTo>
                <a:cubicBezTo>
                  <a:pt x="3576" y="73610"/>
                  <a:pt x="1731" y="75208"/>
                  <a:pt x="0" y="76920"/>
                </a:cubicBezTo>
                <a:lnTo>
                  <a:pt x="0" y="78822"/>
                </a:lnTo>
                <a:cubicBezTo>
                  <a:pt x="1655" y="77053"/>
                  <a:pt x="3462" y="75398"/>
                  <a:pt x="5364" y="73896"/>
                </a:cubicBezTo>
                <a:lnTo>
                  <a:pt x="5497" y="73801"/>
                </a:lnTo>
                <a:cubicBezTo>
                  <a:pt x="5509" y="73824"/>
                  <a:pt x="5535" y="73840"/>
                  <a:pt x="5562" y="73840"/>
                </a:cubicBezTo>
                <a:cubicBezTo>
                  <a:pt x="5579" y="73840"/>
                  <a:pt x="5597" y="73834"/>
                  <a:pt x="5611" y="73820"/>
                </a:cubicBezTo>
                <a:cubicBezTo>
                  <a:pt x="12801" y="67714"/>
                  <a:pt x="21779" y="66478"/>
                  <a:pt x="30795" y="65089"/>
                </a:cubicBezTo>
                <a:cubicBezTo>
                  <a:pt x="34960" y="64442"/>
                  <a:pt x="39658" y="63624"/>
                  <a:pt x="43919" y="61989"/>
                </a:cubicBezTo>
                <a:lnTo>
                  <a:pt x="43919" y="61989"/>
                </a:lnTo>
                <a:cubicBezTo>
                  <a:pt x="36235" y="65926"/>
                  <a:pt x="26363" y="66230"/>
                  <a:pt x="18127" y="68342"/>
                </a:cubicBezTo>
                <a:cubicBezTo>
                  <a:pt x="11317" y="70111"/>
                  <a:pt x="4869" y="73744"/>
                  <a:pt x="0" y="78860"/>
                </a:cubicBezTo>
                <a:lnTo>
                  <a:pt x="0" y="80610"/>
                </a:lnTo>
                <a:cubicBezTo>
                  <a:pt x="1503" y="78803"/>
                  <a:pt x="3196" y="77129"/>
                  <a:pt x="5060" y="75665"/>
                </a:cubicBezTo>
                <a:cubicBezTo>
                  <a:pt x="10081" y="71670"/>
                  <a:pt x="15920" y="69502"/>
                  <a:pt x="22178" y="68266"/>
                </a:cubicBezTo>
                <a:cubicBezTo>
                  <a:pt x="30757" y="66573"/>
                  <a:pt x="41580" y="65736"/>
                  <a:pt x="48446" y="59782"/>
                </a:cubicBezTo>
                <a:cubicBezTo>
                  <a:pt x="48865" y="59516"/>
                  <a:pt x="49283" y="59231"/>
                  <a:pt x="49701" y="58945"/>
                </a:cubicBezTo>
                <a:lnTo>
                  <a:pt x="49701" y="58945"/>
                </a:lnTo>
                <a:cubicBezTo>
                  <a:pt x="44395" y="64842"/>
                  <a:pt x="34561" y="66135"/>
                  <a:pt x="27105" y="67524"/>
                </a:cubicBezTo>
                <a:cubicBezTo>
                  <a:pt x="17233" y="69350"/>
                  <a:pt x="7209" y="73002"/>
                  <a:pt x="247" y="80534"/>
                </a:cubicBezTo>
                <a:cubicBezTo>
                  <a:pt x="152" y="80629"/>
                  <a:pt x="76" y="80705"/>
                  <a:pt x="0" y="80800"/>
                </a:cubicBezTo>
                <a:lnTo>
                  <a:pt x="0" y="82265"/>
                </a:lnTo>
                <a:cubicBezTo>
                  <a:pt x="3671" y="77871"/>
                  <a:pt x="8578" y="74466"/>
                  <a:pt x="13866" y="72146"/>
                </a:cubicBezTo>
                <a:cubicBezTo>
                  <a:pt x="18964" y="69920"/>
                  <a:pt x="24385" y="68722"/>
                  <a:pt x="29844" y="67771"/>
                </a:cubicBezTo>
                <a:cubicBezTo>
                  <a:pt x="34998" y="66858"/>
                  <a:pt x="40343" y="65983"/>
                  <a:pt x="44946" y="63339"/>
                </a:cubicBezTo>
                <a:cubicBezTo>
                  <a:pt x="46696" y="62350"/>
                  <a:pt x="48294" y="61095"/>
                  <a:pt x="49663" y="59611"/>
                </a:cubicBezTo>
                <a:lnTo>
                  <a:pt x="49663" y="59611"/>
                </a:lnTo>
                <a:cubicBezTo>
                  <a:pt x="44908" y="66211"/>
                  <a:pt x="35816" y="69007"/>
                  <a:pt x="28056" y="70700"/>
                </a:cubicBezTo>
                <a:cubicBezTo>
                  <a:pt x="22787" y="71841"/>
                  <a:pt x="17404" y="72773"/>
                  <a:pt x="12383" y="74828"/>
                </a:cubicBezTo>
                <a:cubicBezTo>
                  <a:pt x="8350" y="76483"/>
                  <a:pt x="4622" y="78822"/>
                  <a:pt x="1408" y="81751"/>
                </a:cubicBezTo>
                <a:cubicBezTo>
                  <a:pt x="913" y="82189"/>
                  <a:pt x="457" y="82645"/>
                  <a:pt x="0" y="83140"/>
                </a:cubicBezTo>
                <a:lnTo>
                  <a:pt x="0" y="86012"/>
                </a:lnTo>
                <a:cubicBezTo>
                  <a:pt x="3024" y="82151"/>
                  <a:pt x="6867" y="79031"/>
                  <a:pt x="11260" y="76863"/>
                </a:cubicBezTo>
                <a:cubicBezTo>
                  <a:pt x="13904" y="75570"/>
                  <a:pt x="16700" y="74733"/>
                  <a:pt x="19553" y="74124"/>
                </a:cubicBezTo>
                <a:lnTo>
                  <a:pt x="19553" y="74124"/>
                </a:lnTo>
                <a:cubicBezTo>
                  <a:pt x="14152" y="75570"/>
                  <a:pt x="8997" y="77757"/>
                  <a:pt x="4641" y="81409"/>
                </a:cubicBezTo>
                <a:cubicBezTo>
                  <a:pt x="2853" y="82893"/>
                  <a:pt x="1293" y="84604"/>
                  <a:pt x="0" y="86525"/>
                </a:cubicBezTo>
                <a:lnTo>
                  <a:pt x="0" y="87343"/>
                </a:lnTo>
                <a:cubicBezTo>
                  <a:pt x="5098" y="79887"/>
                  <a:pt x="14437" y="75874"/>
                  <a:pt x="23243" y="74086"/>
                </a:cubicBezTo>
                <a:cubicBezTo>
                  <a:pt x="29539" y="72812"/>
                  <a:pt x="35968" y="72317"/>
                  <a:pt x="42302" y="71252"/>
                </a:cubicBezTo>
                <a:cubicBezTo>
                  <a:pt x="46943" y="70472"/>
                  <a:pt x="51889" y="69102"/>
                  <a:pt x="54894" y="65241"/>
                </a:cubicBezTo>
                <a:lnTo>
                  <a:pt x="54894" y="65241"/>
                </a:lnTo>
                <a:cubicBezTo>
                  <a:pt x="54571" y="65774"/>
                  <a:pt x="54209" y="66287"/>
                  <a:pt x="53810" y="66782"/>
                </a:cubicBezTo>
                <a:cubicBezTo>
                  <a:pt x="49854" y="71480"/>
                  <a:pt x="43615" y="73040"/>
                  <a:pt x="37813" y="73991"/>
                </a:cubicBezTo>
                <a:cubicBezTo>
                  <a:pt x="26439" y="75874"/>
                  <a:pt x="14570" y="77567"/>
                  <a:pt x="5250" y="84985"/>
                </a:cubicBezTo>
                <a:cubicBezTo>
                  <a:pt x="3291" y="86506"/>
                  <a:pt x="1541" y="88275"/>
                  <a:pt x="0" y="90235"/>
                </a:cubicBezTo>
                <a:lnTo>
                  <a:pt x="0" y="91471"/>
                </a:lnTo>
                <a:cubicBezTo>
                  <a:pt x="5611" y="83634"/>
                  <a:pt x="15331" y="79164"/>
                  <a:pt x="24632" y="76958"/>
                </a:cubicBezTo>
                <a:cubicBezTo>
                  <a:pt x="31156" y="75417"/>
                  <a:pt x="37966" y="75151"/>
                  <a:pt x="44395" y="73268"/>
                </a:cubicBezTo>
                <a:cubicBezTo>
                  <a:pt x="49264" y="71841"/>
                  <a:pt x="54133" y="68950"/>
                  <a:pt x="56283" y="64138"/>
                </a:cubicBezTo>
                <a:cubicBezTo>
                  <a:pt x="57177" y="62141"/>
                  <a:pt x="57424" y="59915"/>
                  <a:pt x="57024" y="57747"/>
                </a:cubicBezTo>
                <a:lnTo>
                  <a:pt x="57024" y="57747"/>
                </a:lnTo>
                <a:cubicBezTo>
                  <a:pt x="58204" y="61209"/>
                  <a:pt x="57956" y="65032"/>
                  <a:pt x="55389" y="68113"/>
                </a:cubicBezTo>
                <a:cubicBezTo>
                  <a:pt x="51832" y="72450"/>
                  <a:pt x="45384" y="73858"/>
                  <a:pt x="40153" y="74847"/>
                </a:cubicBezTo>
                <a:cubicBezTo>
                  <a:pt x="34466" y="75931"/>
                  <a:pt x="28645" y="76330"/>
                  <a:pt x="23034" y="77700"/>
                </a:cubicBezTo>
                <a:cubicBezTo>
                  <a:pt x="18032" y="78879"/>
                  <a:pt x="13372" y="81143"/>
                  <a:pt x="9377" y="84357"/>
                </a:cubicBezTo>
                <a:cubicBezTo>
                  <a:pt x="5725" y="87305"/>
                  <a:pt x="2682" y="90900"/>
                  <a:pt x="0" y="94742"/>
                </a:cubicBezTo>
                <a:lnTo>
                  <a:pt x="0" y="95199"/>
                </a:lnTo>
                <a:cubicBezTo>
                  <a:pt x="2758" y="91281"/>
                  <a:pt x="5896" y="87629"/>
                  <a:pt x="9644" y="84604"/>
                </a:cubicBezTo>
                <a:cubicBezTo>
                  <a:pt x="14627" y="80572"/>
                  <a:pt x="20466" y="78404"/>
                  <a:pt x="26743" y="77262"/>
                </a:cubicBezTo>
                <a:cubicBezTo>
                  <a:pt x="32868" y="76159"/>
                  <a:pt x="39126" y="75969"/>
                  <a:pt x="45194" y="74485"/>
                </a:cubicBezTo>
                <a:cubicBezTo>
                  <a:pt x="50025" y="73325"/>
                  <a:pt x="55408" y="71195"/>
                  <a:pt x="57614" y="66382"/>
                </a:cubicBezTo>
                <a:cubicBezTo>
                  <a:pt x="60068" y="61019"/>
                  <a:pt x="57956" y="55084"/>
                  <a:pt x="53981" y="51128"/>
                </a:cubicBezTo>
                <a:cubicBezTo>
                  <a:pt x="53981" y="50900"/>
                  <a:pt x="53962" y="50671"/>
                  <a:pt x="53943" y="50443"/>
                </a:cubicBezTo>
                <a:lnTo>
                  <a:pt x="53943" y="50443"/>
                </a:lnTo>
                <a:cubicBezTo>
                  <a:pt x="57709" y="54799"/>
                  <a:pt x="60220" y="60372"/>
                  <a:pt x="58470" y="66192"/>
                </a:cubicBezTo>
                <a:cubicBezTo>
                  <a:pt x="56416" y="73021"/>
                  <a:pt x="49207" y="76292"/>
                  <a:pt x="42778" y="77586"/>
                </a:cubicBezTo>
                <a:cubicBezTo>
                  <a:pt x="35816" y="78974"/>
                  <a:pt x="28740" y="79126"/>
                  <a:pt x="21874" y="81124"/>
                </a:cubicBezTo>
                <a:cubicBezTo>
                  <a:pt x="15863" y="82873"/>
                  <a:pt x="10081" y="85670"/>
                  <a:pt x="5307" y="89759"/>
                </a:cubicBezTo>
                <a:cubicBezTo>
                  <a:pt x="3329" y="91452"/>
                  <a:pt x="1541" y="93354"/>
                  <a:pt x="0" y="95446"/>
                </a:cubicBezTo>
                <a:lnTo>
                  <a:pt x="0" y="97862"/>
                </a:lnTo>
                <a:cubicBezTo>
                  <a:pt x="6848" y="89131"/>
                  <a:pt x="19268" y="85498"/>
                  <a:pt x="30053" y="83634"/>
                </a:cubicBezTo>
                <a:cubicBezTo>
                  <a:pt x="37110" y="82417"/>
                  <a:pt x="44490" y="81428"/>
                  <a:pt x="50691" y="77548"/>
                </a:cubicBezTo>
                <a:cubicBezTo>
                  <a:pt x="54209" y="75379"/>
                  <a:pt x="56986" y="72165"/>
                  <a:pt x="58603" y="68361"/>
                </a:cubicBezTo>
                <a:cubicBezTo>
                  <a:pt x="59079" y="67391"/>
                  <a:pt x="59440" y="66363"/>
                  <a:pt x="59668" y="65298"/>
                </a:cubicBezTo>
                <a:cubicBezTo>
                  <a:pt x="59821" y="64518"/>
                  <a:pt x="59916" y="63720"/>
                  <a:pt x="59954" y="62921"/>
                </a:cubicBezTo>
                <a:cubicBezTo>
                  <a:pt x="59973" y="62711"/>
                  <a:pt x="59992" y="62502"/>
                  <a:pt x="60011" y="62293"/>
                </a:cubicBezTo>
                <a:cubicBezTo>
                  <a:pt x="60334" y="56301"/>
                  <a:pt x="57557" y="50633"/>
                  <a:pt x="52897" y="47076"/>
                </a:cubicBezTo>
                <a:lnTo>
                  <a:pt x="52897" y="47076"/>
                </a:lnTo>
                <a:cubicBezTo>
                  <a:pt x="54951" y="47837"/>
                  <a:pt x="56815" y="49017"/>
                  <a:pt x="58375" y="50576"/>
                </a:cubicBezTo>
                <a:cubicBezTo>
                  <a:pt x="61361" y="53543"/>
                  <a:pt x="62845" y="57576"/>
                  <a:pt x="63092" y="61722"/>
                </a:cubicBezTo>
                <a:cubicBezTo>
                  <a:pt x="62617" y="65717"/>
                  <a:pt x="61228" y="69559"/>
                  <a:pt x="59022" y="72945"/>
                </a:cubicBezTo>
                <a:cubicBezTo>
                  <a:pt x="55217" y="78765"/>
                  <a:pt x="49321" y="81980"/>
                  <a:pt x="42702" y="83653"/>
                </a:cubicBezTo>
                <a:cubicBezTo>
                  <a:pt x="36178" y="85289"/>
                  <a:pt x="29406" y="85651"/>
                  <a:pt x="22920" y="87419"/>
                </a:cubicBezTo>
                <a:cubicBezTo>
                  <a:pt x="17309" y="88941"/>
                  <a:pt x="12097" y="91680"/>
                  <a:pt x="7665" y="95427"/>
                </a:cubicBezTo>
                <a:cubicBezTo>
                  <a:pt x="4717" y="97919"/>
                  <a:pt x="2130" y="100810"/>
                  <a:pt x="0" y="104044"/>
                </a:cubicBezTo>
                <a:lnTo>
                  <a:pt x="0" y="106117"/>
                </a:lnTo>
                <a:cubicBezTo>
                  <a:pt x="5706" y="96721"/>
                  <a:pt x="15198" y="90158"/>
                  <a:pt x="26078" y="87762"/>
                </a:cubicBezTo>
                <a:cubicBezTo>
                  <a:pt x="28379" y="87248"/>
                  <a:pt x="30719" y="86868"/>
                  <a:pt x="33077" y="86487"/>
                </a:cubicBezTo>
                <a:lnTo>
                  <a:pt x="33077" y="86487"/>
                </a:lnTo>
                <a:cubicBezTo>
                  <a:pt x="28798" y="87229"/>
                  <a:pt x="24613" y="88180"/>
                  <a:pt x="20581" y="89892"/>
                </a:cubicBezTo>
                <a:cubicBezTo>
                  <a:pt x="15825" y="91908"/>
                  <a:pt x="11413" y="94666"/>
                  <a:pt x="7532" y="98052"/>
                </a:cubicBezTo>
                <a:cubicBezTo>
                  <a:pt x="4755" y="100468"/>
                  <a:pt x="2263" y="103207"/>
                  <a:pt x="114" y="106212"/>
                </a:cubicBezTo>
                <a:lnTo>
                  <a:pt x="0" y="106345"/>
                </a:lnTo>
                <a:lnTo>
                  <a:pt x="0" y="107772"/>
                </a:lnTo>
                <a:cubicBezTo>
                  <a:pt x="5896" y="101114"/>
                  <a:pt x="13029" y="95751"/>
                  <a:pt x="21360" y="92213"/>
                </a:cubicBezTo>
                <a:cubicBezTo>
                  <a:pt x="26591" y="90006"/>
                  <a:pt x="32050" y="88675"/>
                  <a:pt x="37680" y="87914"/>
                </a:cubicBezTo>
                <a:cubicBezTo>
                  <a:pt x="42835" y="87210"/>
                  <a:pt x="48104" y="86545"/>
                  <a:pt x="52536" y="83767"/>
                </a:cubicBezTo>
                <a:lnTo>
                  <a:pt x="52536" y="83767"/>
                </a:lnTo>
                <a:cubicBezTo>
                  <a:pt x="49169" y="86678"/>
                  <a:pt x="44737" y="87914"/>
                  <a:pt x="40134" y="88561"/>
                </a:cubicBezTo>
                <a:cubicBezTo>
                  <a:pt x="34295" y="89360"/>
                  <a:pt x="28626" y="90006"/>
                  <a:pt x="23053" y="92042"/>
                </a:cubicBezTo>
                <a:cubicBezTo>
                  <a:pt x="14037" y="95351"/>
                  <a:pt x="5954" y="101000"/>
                  <a:pt x="0" y="108552"/>
                </a:cubicBezTo>
                <a:lnTo>
                  <a:pt x="0" y="115760"/>
                </a:lnTo>
                <a:cubicBezTo>
                  <a:pt x="1419" y="115959"/>
                  <a:pt x="2854" y="116049"/>
                  <a:pt x="4295" y="116049"/>
                </a:cubicBezTo>
                <a:cubicBezTo>
                  <a:pt x="10314" y="116049"/>
                  <a:pt x="16448" y="114471"/>
                  <a:pt x="21988" y="112584"/>
                </a:cubicBezTo>
                <a:cubicBezTo>
                  <a:pt x="26477" y="111043"/>
                  <a:pt x="30871" y="109198"/>
                  <a:pt x="35322" y="107543"/>
                </a:cubicBezTo>
                <a:cubicBezTo>
                  <a:pt x="37205" y="106840"/>
                  <a:pt x="39088" y="106212"/>
                  <a:pt x="41009" y="105641"/>
                </a:cubicBezTo>
                <a:lnTo>
                  <a:pt x="41009" y="105641"/>
                </a:lnTo>
                <a:cubicBezTo>
                  <a:pt x="30099" y="110507"/>
                  <a:pt x="18883" y="116599"/>
                  <a:pt x="6838" y="116599"/>
                </a:cubicBezTo>
                <a:cubicBezTo>
                  <a:pt x="5464" y="116599"/>
                  <a:pt x="4079" y="116520"/>
                  <a:pt x="2682" y="116350"/>
                </a:cubicBezTo>
                <a:cubicBezTo>
                  <a:pt x="1788" y="116236"/>
                  <a:pt x="894" y="116084"/>
                  <a:pt x="0" y="115894"/>
                </a:cubicBezTo>
                <a:lnTo>
                  <a:pt x="0" y="116845"/>
                </a:lnTo>
                <a:cubicBezTo>
                  <a:pt x="2296" y="117304"/>
                  <a:pt x="4625" y="117533"/>
                  <a:pt x="6971" y="117533"/>
                </a:cubicBezTo>
                <a:cubicBezTo>
                  <a:pt x="7152" y="117533"/>
                  <a:pt x="7333" y="117532"/>
                  <a:pt x="7513" y="117529"/>
                </a:cubicBezTo>
                <a:lnTo>
                  <a:pt x="7513" y="117529"/>
                </a:lnTo>
                <a:cubicBezTo>
                  <a:pt x="6688" y="117579"/>
                  <a:pt x="5862" y="117605"/>
                  <a:pt x="5037" y="117605"/>
                </a:cubicBezTo>
                <a:cubicBezTo>
                  <a:pt x="3353" y="117605"/>
                  <a:pt x="1672" y="117499"/>
                  <a:pt x="0" y="117282"/>
                </a:cubicBezTo>
                <a:lnTo>
                  <a:pt x="0" y="117701"/>
                </a:lnTo>
                <a:cubicBezTo>
                  <a:pt x="1941" y="118019"/>
                  <a:pt x="3865" y="118165"/>
                  <a:pt x="5774" y="118165"/>
                </a:cubicBezTo>
                <a:cubicBezTo>
                  <a:pt x="16871" y="118165"/>
                  <a:pt x="27477" y="113242"/>
                  <a:pt x="38042" y="108666"/>
                </a:cubicBezTo>
                <a:lnTo>
                  <a:pt x="38042" y="108666"/>
                </a:lnTo>
                <a:cubicBezTo>
                  <a:pt x="35987" y="109617"/>
                  <a:pt x="33933" y="110587"/>
                  <a:pt x="31879" y="111557"/>
                </a:cubicBezTo>
                <a:cubicBezTo>
                  <a:pt x="26173" y="114277"/>
                  <a:pt x="20390" y="117035"/>
                  <a:pt x="14304" y="118804"/>
                </a:cubicBezTo>
                <a:cubicBezTo>
                  <a:pt x="11523" y="119610"/>
                  <a:pt x="8607" y="120138"/>
                  <a:pt x="5729" y="120138"/>
                </a:cubicBezTo>
                <a:cubicBezTo>
                  <a:pt x="3784" y="120138"/>
                  <a:pt x="1857" y="119896"/>
                  <a:pt x="0" y="119336"/>
                </a:cubicBezTo>
                <a:lnTo>
                  <a:pt x="0" y="119755"/>
                </a:lnTo>
                <a:cubicBezTo>
                  <a:pt x="2052" y="120466"/>
                  <a:pt x="4192" y="120769"/>
                  <a:pt x="6371" y="120769"/>
                </a:cubicBezTo>
                <a:cubicBezTo>
                  <a:pt x="14046" y="120769"/>
                  <a:pt x="22207" y="117003"/>
                  <a:pt x="28740" y="114010"/>
                </a:cubicBezTo>
                <a:cubicBezTo>
                  <a:pt x="38555" y="109541"/>
                  <a:pt x="48237" y="104196"/>
                  <a:pt x="58812" y="102027"/>
                </a:cubicBezTo>
                <a:lnTo>
                  <a:pt x="58812" y="102027"/>
                </a:lnTo>
                <a:cubicBezTo>
                  <a:pt x="54019" y="103245"/>
                  <a:pt x="49340" y="105185"/>
                  <a:pt x="45022" y="107372"/>
                </a:cubicBezTo>
                <a:cubicBezTo>
                  <a:pt x="42474" y="108666"/>
                  <a:pt x="39963" y="110092"/>
                  <a:pt x="37414" y="111538"/>
                </a:cubicBezTo>
                <a:cubicBezTo>
                  <a:pt x="28322" y="115932"/>
                  <a:pt x="19002" y="120116"/>
                  <a:pt x="8826" y="120801"/>
                </a:cubicBezTo>
                <a:cubicBezTo>
                  <a:pt x="7925" y="120865"/>
                  <a:pt x="7022" y="120897"/>
                  <a:pt x="6120" y="120897"/>
                </a:cubicBezTo>
                <a:cubicBezTo>
                  <a:pt x="4069" y="120897"/>
                  <a:pt x="2021" y="120732"/>
                  <a:pt x="0" y="120401"/>
                </a:cubicBezTo>
                <a:lnTo>
                  <a:pt x="0" y="121372"/>
                </a:lnTo>
                <a:cubicBezTo>
                  <a:pt x="1841" y="121644"/>
                  <a:pt x="3707" y="121771"/>
                  <a:pt x="5580" y="121771"/>
                </a:cubicBezTo>
                <a:cubicBezTo>
                  <a:pt x="10890" y="121771"/>
                  <a:pt x="16255" y="120754"/>
                  <a:pt x="21246" y="119165"/>
                </a:cubicBezTo>
                <a:cubicBezTo>
                  <a:pt x="23795" y="118347"/>
                  <a:pt x="26287" y="117396"/>
                  <a:pt x="28740" y="116369"/>
                </a:cubicBezTo>
                <a:lnTo>
                  <a:pt x="28740" y="116369"/>
                </a:lnTo>
                <a:cubicBezTo>
                  <a:pt x="22216" y="119831"/>
                  <a:pt x="15464" y="122684"/>
                  <a:pt x="8065" y="123255"/>
                </a:cubicBezTo>
                <a:cubicBezTo>
                  <a:pt x="7324" y="123317"/>
                  <a:pt x="6581" y="123348"/>
                  <a:pt x="5839" y="123348"/>
                </a:cubicBezTo>
                <a:cubicBezTo>
                  <a:pt x="3877" y="123348"/>
                  <a:pt x="1918" y="123131"/>
                  <a:pt x="0" y="122703"/>
                </a:cubicBezTo>
                <a:lnTo>
                  <a:pt x="0" y="123616"/>
                </a:lnTo>
                <a:cubicBezTo>
                  <a:pt x="1803" y="123981"/>
                  <a:pt x="3658" y="124147"/>
                  <a:pt x="5531" y="124147"/>
                </a:cubicBezTo>
                <a:cubicBezTo>
                  <a:pt x="10887" y="124147"/>
                  <a:pt x="16394" y="122783"/>
                  <a:pt x="21284" y="120782"/>
                </a:cubicBezTo>
                <a:cubicBezTo>
                  <a:pt x="27333" y="118328"/>
                  <a:pt x="32982" y="115000"/>
                  <a:pt x="38688" y="111823"/>
                </a:cubicBezTo>
                <a:cubicBezTo>
                  <a:pt x="40514" y="110929"/>
                  <a:pt x="42359" y="110035"/>
                  <a:pt x="44185" y="109179"/>
                </a:cubicBezTo>
                <a:lnTo>
                  <a:pt x="44185" y="109179"/>
                </a:lnTo>
                <a:cubicBezTo>
                  <a:pt x="39164" y="111994"/>
                  <a:pt x="34257" y="115095"/>
                  <a:pt x="29330" y="117815"/>
                </a:cubicBezTo>
                <a:cubicBezTo>
                  <a:pt x="21612" y="122066"/>
                  <a:pt x="12622" y="125645"/>
                  <a:pt x="3744" y="125645"/>
                </a:cubicBezTo>
                <a:cubicBezTo>
                  <a:pt x="2493" y="125645"/>
                  <a:pt x="1243" y="125573"/>
                  <a:pt x="0" y="125423"/>
                </a:cubicBezTo>
                <a:lnTo>
                  <a:pt x="0" y="126298"/>
                </a:lnTo>
                <a:cubicBezTo>
                  <a:pt x="1262" y="126445"/>
                  <a:pt x="2534" y="126514"/>
                  <a:pt x="3810" y="126514"/>
                </a:cubicBezTo>
                <a:cubicBezTo>
                  <a:pt x="8819" y="126514"/>
                  <a:pt x="13876" y="125436"/>
                  <a:pt x="18545" y="123692"/>
                </a:cubicBezTo>
                <a:cubicBezTo>
                  <a:pt x="28950" y="119774"/>
                  <a:pt x="37928" y="113078"/>
                  <a:pt x="47647" y="107848"/>
                </a:cubicBezTo>
                <a:cubicBezTo>
                  <a:pt x="49036" y="107087"/>
                  <a:pt x="50443" y="106383"/>
                  <a:pt x="51889" y="105736"/>
                </a:cubicBezTo>
                <a:cubicBezTo>
                  <a:pt x="52593" y="105451"/>
                  <a:pt x="53296" y="105166"/>
                  <a:pt x="54000" y="104881"/>
                </a:cubicBezTo>
                <a:lnTo>
                  <a:pt x="54000" y="104881"/>
                </a:lnTo>
                <a:cubicBezTo>
                  <a:pt x="49663" y="106745"/>
                  <a:pt x="45536" y="109293"/>
                  <a:pt x="41675" y="111785"/>
                </a:cubicBezTo>
                <a:cubicBezTo>
                  <a:pt x="31860" y="118100"/>
                  <a:pt x="21284" y="123331"/>
                  <a:pt x="10100" y="126811"/>
                </a:cubicBezTo>
                <a:cubicBezTo>
                  <a:pt x="8211" y="127395"/>
                  <a:pt x="6352" y="127718"/>
                  <a:pt x="4487" y="127718"/>
                </a:cubicBezTo>
                <a:cubicBezTo>
                  <a:pt x="3008" y="127718"/>
                  <a:pt x="1525" y="127515"/>
                  <a:pt x="19" y="127078"/>
                </a:cubicBezTo>
                <a:lnTo>
                  <a:pt x="19" y="127953"/>
                </a:lnTo>
                <a:cubicBezTo>
                  <a:pt x="1293" y="128314"/>
                  <a:pt x="2606" y="128504"/>
                  <a:pt x="3937" y="128561"/>
                </a:cubicBezTo>
                <a:cubicBezTo>
                  <a:pt x="2644" y="128828"/>
                  <a:pt x="1331" y="128980"/>
                  <a:pt x="0" y="128999"/>
                </a:cubicBezTo>
                <a:lnTo>
                  <a:pt x="0" y="129950"/>
                </a:lnTo>
                <a:cubicBezTo>
                  <a:pt x="2359" y="129893"/>
                  <a:pt x="4812" y="129322"/>
                  <a:pt x="6981" y="128790"/>
                </a:cubicBezTo>
                <a:cubicBezTo>
                  <a:pt x="13239" y="127268"/>
                  <a:pt x="19515" y="125651"/>
                  <a:pt x="25488" y="123236"/>
                </a:cubicBezTo>
                <a:cubicBezTo>
                  <a:pt x="32031" y="120592"/>
                  <a:pt x="37756" y="116597"/>
                  <a:pt x="43539" y="112679"/>
                </a:cubicBezTo>
                <a:lnTo>
                  <a:pt x="43539" y="112679"/>
                </a:lnTo>
                <a:lnTo>
                  <a:pt x="42911" y="113155"/>
                </a:lnTo>
                <a:cubicBezTo>
                  <a:pt x="38251" y="116769"/>
                  <a:pt x="33629" y="120382"/>
                  <a:pt x="28341" y="123045"/>
                </a:cubicBezTo>
                <a:cubicBezTo>
                  <a:pt x="22920" y="125765"/>
                  <a:pt x="17024" y="127820"/>
                  <a:pt x="11184" y="129474"/>
                </a:cubicBezTo>
                <a:cubicBezTo>
                  <a:pt x="8768" y="130154"/>
                  <a:pt x="6100" y="130654"/>
                  <a:pt x="3495" y="130654"/>
                </a:cubicBezTo>
                <a:cubicBezTo>
                  <a:pt x="2307" y="130654"/>
                  <a:pt x="1132" y="130550"/>
                  <a:pt x="0" y="130311"/>
                </a:cubicBezTo>
                <a:lnTo>
                  <a:pt x="0" y="131319"/>
                </a:lnTo>
                <a:cubicBezTo>
                  <a:pt x="1055" y="131515"/>
                  <a:pt x="2143" y="131603"/>
                  <a:pt x="3252" y="131603"/>
                </a:cubicBezTo>
                <a:cubicBezTo>
                  <a:pt x="5801" y="131603"/>
                  <a:pt x="8459" y="131140"/>
                  <a:pt x="11070" y="130463"/>
                </a:cubicBezTo>
                <a:lnTo>
                  <a:pt x="11070" y="130463"/>
                </a:lnTo>
                <a:cubicBezTo>
                  <a:pt x="8487" y="131946"/>
                  <a:pt x="5673" y="132694"/>
                  <a:pt x="2886" y="132694"/>
                </a:cubicBezTo>
                <a:cubicBezTo>
                  <a:pt x="1917" y="132694"/>
                  <a:pt x="952" y="132604"/>
                  <a:pt x="0" y="132423"/>
                </a:cubicBezTo>
                <a:lnTo>
                  <a:pt x="0" y="132974"/>
                </a:lnTo>
                <a:cubicBezTo>
                  <a:pt x="533" y="133088"/>
                  <a:pt x="1046" y="133183"/>
                  <a:pt x="1579" y="133260"/>
                </a:cubicBezTo>
                <a:cubicBezTo>
                  <a:pt x="1189" y="133287"/>
                  <a:pt x="809" y="133305"/>
                  <a:pt x="425" y="133305"/>
                </a:cubicBezTo>
                <a:cubicBezTo>
                  <a:pt x="284" y="133305"/>
                  <a:pt x="143" y="133303"/>
                  <a:pt x="0" y="133298"/>
                </a:cubicBezTo>
                <a:lnTo>
                  <a:pt x="0" y="134287"/>
                </a:lnTo>
                <a:cubicBezTo>
                  <a:pt x="1769" y="134249"/>
                  <a:pt x="3538" y="134020"/>
                  <a:pt x="5269" y="133621"/>
                </a:cubicBezTo>
                <a:cubicBezTo>
                  <a:pt x="11565" y="132175"/>
                  <a:pt x="17290" y="128790"/>
                  <a:pt x="23282" y="126393"/>
                </a:cubicBezTo>
                <a:lnTo>
                  <a:pt x="23282" y="126393"/>
                </a:lnTo>
                <a:cubicBezTo>
                  <a:pt x="19116" y="129018"/>
                  <a:pt x="15065" y="131814"/>
                  <a:pt x="10557" y="133811"/>
                </a:cubicBezTo>
                <a:cubicBezTo>
                  <a:pt x="7349" y="135228"/>
                  <a:pt x="3740" y="136152"/>
                  <a:pt x="213" y="136152"/>
                </a:cubicBezTo>
                <a:cubicBezTo>
                  <a:pt x="142" y="136152"/>
                  <a:pt x="71" y="136151"/>
                  <a:pt x="0" y="136151"/>
                </a:cubicBezTo>
                <a:lnTo>
                  <a:pt x="0" y="136950"/>
                </a:lnTo>
                <a:cubicBezTo>
                  <a:pt x="2891" y="136912"/>
                  <a:pt x="5763" y="136379"/>
                  <a:pt x="8483" y="135371"/>
                </a:cubicBezTo>
                <a:cubicBezTo>
                  <a:pt x="14760" y="133050"/>
                  <a:pt x="20143" y="129018"/>
                  <a:pt x="25906" y="125689"/>
                </a:cubicBezTo>
                <a:lnTo>
                  <a:pt x="25906" y="125689"/>
                </a:lnTo>
                <a:lnTo>
                  <a:pt x="24670" y="126621"/>
                </a:lnTo>
                <a:cubicBezTo>
                  <a:pt x="20828" y="129531"/>
                  <a:pt x="17100" y="132651"/>
                  <a:pt x="12877" y="134990"/>
                </a:cubicBezTo>
                <a:cubicBezTo>
                  <a:pt x="9381" y="136940"/>
                  <a:pt x="5557" y="138296"/>
                  <a:pt x="1578" y="138296"/>
                </a:cubicBezTo>
                <a:cubicBezTo>
                  <a:pt x="1055" y="138296"/>
                  <a:pt x="528" y="138273"/>
                  <a:pt x="0" y="138224"/>
                </a:cubicBezTo>
                <a:lnTo>
                  <a:pt x="0" y="138985"/>
                </a:lnTo>
                <a:cubicBezTo>
                  <a:pt x="340" y="139000"/>
                  <a:pt x="680" y="139007"/>
                  <a:pt x="1019" y="139007"/>
                </a:cubicBezTo>
                <a:cubicBezTo>
                  <a:pt x="4155" y="139007"/>
                  <a:pt x="7255" y="138374"/>
                  <a:pt x="10138" y="137121"/>
                </a:cubicBezTo>
                <a:cubicBezTo>
                  <a:pt x="14722" y="135143"/>
                  <a:pt x="18717" y="132080"/>
                  <a:pt x="22635" y="129018"/>
                </a:cubicBezTo>
                <a:cubicBezTo>
                  <a:pt x="23358" y="128447"/>
                  <a:pt x="24099" y="127896"/>
                  <a:pt x="24841" y="127344"/>
                </a:cubicBezTo>
                <a:lnTo>
                  <a:pt x="24841" y="127344"/>
                </a:lnTo>
                <a:cubicBezTo>
                  <a:pt x="21037" y="130482"/>
                  <a:pt x="17347" y="133773"/>
                  <a:pt x="13048" y="136189"/>
                </a:cubicBezTo>
                <a:cubicBezTo>
                  <a:pt x="9680" y="138098"/>
                  <a:pt x="5959" y="139303"/>
                  <a:pt x="2138" y="139303"/>
                </a:cubicBezTo>
                <a:cubicBezTo>
                  <a:pt x="1428" y="139303"/>
                  <a:pt x="715" y="139261"/>
                  <a:pt x="0" y="139175"/>
                </a:cubicBezTo>
                <a:lnTo>
                  <a:pt x="0" y="139689"/>
                </a:lnTo>
                <a:cubicBezTo>
                  <a:pt x="786" y="139778"/>
                  <a:pt x="1574" y="139822"/>
                  <a:pt x="2359" y="139822"/>
                </a:cubicBezTo>
                <a:cubicBezTo>
                  <a:pt x="5432" y="139822"/>
                  <a:pt x="8473" y="139146"/>
                  <a:pt x="11260" y="137844"/>
                </a:cubicBezTo>
                <a:cubicBezTo>
                  <a:pt x="19268" y="134153"/>
                  <a:pt x="25031" y="127097"/>
                  <a:pt x="32545" y="122646"/>
                </a:cubicBezTo>
                <a:lnTo>
                  <a:pt x="32545" y="122646"/>
                </a:lnTo>
                <a:cubicBezTo>
                  <a:pt x="26591" y="128048"/>
                  <a:pt x="20980" y="133887"/>
                  <a:pt x="13790" y="137615"/>
                </a:cubicBezTo>
                <a:cubicBezTo>
                  <a:pt x="10072" y="139526"/>
                  <a:pt x="5711" y="140686"/>
                  <a:pt x="1463" y="140686"/>
                </a:cubicBezTo>
                <a:cubicBezTo>
                  <a:pt x="973" y="140686"/>
                  <a:pt x="485" y="140671"/>
                  <a:pt x="0" y="140640"/>
                </a:cubicBezTo>
                <a:lnTo>
                  <a:pt x="0" y="141591"/>
                </a:lnTo>
                <a:cubicBezTo>
                  <a:pt x="385" y="141607"/>
                  <a:pt x="771" y="141615"/>
                  <a:pt x="1156" y="141615"/>
                </a:cubicBezTo>
                <a:cubicBezTo>
                  <a:pt x="4778" y="141615"/>
                  <a:pt x="8362" y="140889"/>
                  <a:pt x="11698" y="139479"/>
                </a:cubicBezTo>
                <a:cubicBezTo>
                  <a:pt x="20581" y="135694"/>
                  <a:pt x="27143" y="128561"/>
                  <a:pt x="34085" y="122037"/>
                </a:cubicBezTo>
                <a:lnTo>
                  <a:pt x="34085" y="122037"/>
                </a:lnTo>
                <a:cubicBezTo>
                  <a:pt x="29482" y="127268"/>
                  <a:pt x="25127" y="132727"/>
                  <a:pt x="19249" y="136569"/>
                </a:cubicBezTo>
                <a:cubicBezTo>
                  <a:pt x="13844" y="140113"/>
                  <a:pt x="7407" y="142178"/>
                  <a:pt x="1001" y="142178"/>
                </a:cubicBezTo>
                <a:cubicBezTo>
                  <a:pt x="667" y="142178"/>
                  <a:pt x="334" y="142173"/>
                  <a:pt x="0" y="142161"/>
                </a:cubicBezTo>
                <a:lnTo>
                  <a:pt x="0" y="143474"/>
                </a:lnTo>
                <a:cubicBezTo>
                  <a:pt x="330" y="143485"/>
                  <a:pt x="660" y="143490"/>
                  <a:pt x="987" y="143490"/>
                </a:cubicBezTo>
                <a:cubicBezTo>
                  <a:pt x="10434" y="143490"/>
                  <a:pt x="18781" y="139034"/>
                  <a:pt x="25564" y="132765"/>
                </a:cubicBezTo>
                <a:lnTo>
                  <a:pt x="25564" y="132765"/>
                </a:lnTo>
                <a:cubicBezTo>
                  <a:pt x="23833" y="134591"/>
                  <a:pt x="21988" y="136322"/>
                  <a:pt x="20048" y="137901"/>
                </a:cubicBezTo>
                <a:cubicBezTo>
                  <a:pt x="14994" y="141962"/>
                  <a:pt x="8552" y="144773"/>
                  <a:pt x="2186" y="144773"/>
                </a:cubicBezTo>
                <a:cubicBezTo>
                  <a:pt x="1844" y="144773"/>
                  <a:pt x="1502" y="144765"/>
                  <a:pt x="1160" y="144748"/>
                </a:cubicBezTo>
                <a:cubicBezTo>
                  <a:pt x="780" y="144672"/>
                  <a:pt x="380" y="144596"/>
                  <a:pt x="0" y="144520"/>
                </a:cubicBezTo>
                <a:lnTo>
                  <a:pt x="0" y="146802"/>
                </a:lnTo>
                <a:cubicBezTo>
                  <a:pt x="1731" y="147069"/>
                  <a:pt x="3481" y="147240"/>
                  <a:pt x="5231" y="147316"/>
                </a:cubicBezTo>
                <a:cubicBezTo>
                  <a:pt x="6277" y="147620"/>
                  <a:pt x="7342" y="147848"/>
                  <a:pt x="8407" y="148039"/>
                </a:cubicBezTo>
                <a:cubicBezTo>
                  <a:pt x="5573" y="147963"/>
                  <a:pt x="2758" y="147582"/>
                  <a:pt x="0" y="146935"/>
                </a:cubicBezTo>
                <a:lnTo>
                  <a:pt x="0" y="147944"/>
                </a:lnTo>
                <a:cubicBezTo>
                  <a:pt x="3436" y="148830"/>
                  <a:pt x="6973" y="149195"/>
                  <a:pt x="10539" y="149195"/>
                </a:cubicBezTo>
                <a:cubicBezTo>
                  <a:pt x="11336" y="149195"/>
                  <a:pt x="12135" y="149177"/>
                  <a:pt x="12934" y="149142"/>
                </a:cubicBezTo>
                <a:lnTo>
                  <a:pt x="12934" y="149142"/>
                </a:lnTo>
                <a:cubicBezTo>
                  <a:pt x="10671" y="149351"/>
                  <a:pt x="8426" y="149503"/>
                  <a:pt x="6182" y="149617"/>
                </a:cubicBezTo>
                <a:cubicBezTo>
                  <a:pt x="4903" y="149700"/>
                  <a:pt x="3617" y="149746"/>
                  <a:pt x="2333" y="149746"/>
                </a:cubicBezTo>
                <a:cubicBezTo>
                  <a:pt x="1554" y="149746"/>
                  <a:pt x="775" y="149729"/>
                  <a:pt x="0" y="149693"/>
                </a:cubicBezTo>
                <a:lnTo>
                  <a:pt x="0" y="151824"/>
                </a:lnTo>
                <a:lnTo>
                  <a:pt x="1674" y="152071"/>
                </a:lnTo>
                <a:cubicBezTo>
                  <a:pt x="2244" y="152147"/>
                  <a:pt x="2834" y="152223"/>
                  <a:pt x="3405" y="152280"/>
                </a:cubicBezTo>
                <a:cubicBezTo>
                  <a:pt x="10254" y="154162"/>
                  <a:pt x="17328" y="155118"/>
                  <a:pt x="24424" y="155118"/>
                </a:cubicBezTo>
                <a:cubicBezTo>
                  <a:pt x="26078" y="155118"/>
                  <a:pt x="27733" y="155066"/>
                  <a:pt x="29387" y="154962"/>
                </a:cubicBezTo>
                <a:lnTo>
                  <a:pt x="29387" y="154962"/>
                </a:lnTo>
                <a:cubicBezTo>
                  <a:pt x="24414" y="155813"/>
                  <a:pt x="19423" y="156447"/>
                  <a:pt x="14361" y="156447"/>
                </a:cubicBezTo>
                <a:cubicBezTo>
                  <a:pt x="14215" y="156447"/>
                  <a:pt x="14069" y="156447"/>
                  <a:pt x="13923" y="156446"/>
                </a:cubicBezTo>
                <a:cubicBezTo>
                  <a:pt x="9187" y="156389"/>
                  <a:pt x="4451" y="155780"/>
                  <a:pt x="0" y="154277"/>
                </a:cubicBezTo>
                <a:lnTo>
                  <a:pt x="0" y="155019"/>
                </a:lnTo>
                <a:cubicBezTo>
                  <a:pt x="4974" y="156825"/>
                  <a:pt x="10307" y="157505"/>
                  <a:pt x="15663" y="157505"/>
                </a:cubicBezTo>
                <a:cubicBezTo>
                  <a:pt x="19279" y="157505"/>
                  <a:pt x="22905" y="157195"/>
                  <a:pt x="26439" y="156712"/>
                </a:cubicBezTo>
                <a:cubicBezTo>
                  <a:pt x="37024" y="155257"/>
                  <a:pt x="47961" y="152017"/>
                  <a:pt x="58793" y="152017"/>
                </a:cubicBezTo>
                <a:cubicBezTo>
                  <a:pt x="61976" y="152017"/>
                  <a:pt x="65150" y="152297"/>
                  <a:pt x="68304" y="152984"/>
                </a:cubicBezTo>
                <a:lnTo>
                  <a:pt x="68665" y="153060"/>
                </a:lnTo>
                <a:cubicBezTo>
                  <a:pt x="65880" y="152607"/>
                  <a:pt x="63031" y="152436"/>
                  <a:pt x="60346" y="152436"/>
                </a:cubicBezTo>
                <a:cubicBezTo>
                  <a:pt x="58409" y="152436"/>
                  <a:pt x="56557" y="152525"/>
                  <a:pt x="54875" y="152661"/>
                </a:cubicBezTo>
                <a:cubicBezTo>
                  <a:pt x="40933" y="153783"/>
                  <a:pt x="27713" y="159071"/>
                  <a:pt x="13771" y="160155"/>
                </a:cubicBezTo>
                <a:cubicBezTo>
                  <a:pt x="12359" y="160264"/>
                  <a:pt x="10950" y="160325"/>
                  <a:pt x="9548" y="160325"/>
                </a:cubicBezTo>
                <a:cubicBezTo>
                  <a:pt x="6307" y="160325"/>
                  <a:pt x="3107" y="160001"/>
                  <a:pt x="0" y="159204"/>
                </a:cubicBezTo>
                <a:lnTo>
                  <a:pt x="0" y="160383"/>
                </a:lnTo>
                <a:cubicBezTo>
                  <a:pt x="2891" y="161112"/>
                  <a:pt x="5922" y="161404"/>
                  <a:pt x="8988" y="161404"/>
                </a:cubicBezTo>
                <a:cubicBezTo>
                  <a:pt x="15119" y="161404"/>
                  <a:pt x="21392" y="160237"/>
                  <a:pt x="26972" y="159071"/>
                </a:cubicBezTo>
                <a:cubicBezTo>
                  <a:pt x="37831" y="156788"/>
                  <a:pt x="48903" y="153379"/>
                  <a:pt x="60076" y="153379"/>
                </a:cubicBezTo>
                <a:cubicBezTo>
                  <a:pt x="62680" y="153379"/>
                  <a:pt x="65290" y="153564"/>
                  <a:pt x="67904" y="153992"/>
                </a:cubicBezTo>
                <a:cubicBezTo>
                  <a:pt x="71899" y="154639"/>
                  <a:pt x="75969" y="155913"/>
                  <a:pt x="79279" y="158215"/>
                </a:cubicBezTo>
                <a:cubicBezTo>
                  <a:pt x="80477" y="159242"/>
                  <a:pt x="81561" y="160421"/>
                  <a:pt x="82474" y="161715"/>
                </a:cubicBezTo>
                <a:cubicBezTo>
                  <a:pt x="76779" y="156313"/>
                  <a:pt x="68645" y="154855"/>
                  <a:pt x="60713" y="154855"/>
                </a:cubicBezTo>
                <a:cubicBezTo>
                  <a:pt x="57863" y="154855"/>
                  <a:pt x="55039" y="155043"/>
                  <a:pt x="52364" y="155305"/>
                </a:cubicBezTo>
                <a:cubicBezTo>
                  <a:pt x="45783" y="155932"/>
                  <a:pt x="39278" y="157207"/>
                  <a:pt x="32868" y="158747"/>
                </a:cubicBezTo>
                <a:cubicBezTo>
                  <a:pt x="26154" y="160364"/>
                  <a:pt x="19420" y="162875"/>
                  <a:pt x="12478" y="163293"/>
                </a:cubicBezTo>
                <a:cubicBezTo>
                  <a:pt x="11930" y="163327"/>
                  <a:pt x="11383" y="163344"/>
                  <a:pt x="10837" y="163344"/>
                </a:cubicBezTo>
                <a:cubicBezTo>
                  <a:pt x="7109" y="163344"/>
                  <a:pt x="3417" y="162556"/>
                  <a:pt x="0" y="161030"/>
                </a:cubicBezTo>
                <a:lnTo>
                  <a:pt x="0" y="162019"/>
                </a:lnTo>
                <a:cubicBezTo>
                  <a:pt x="2092" y="162932"/>
                  <a:pt x="4299" y="163560"/>
                  <a:pt x="6562" y="163921"/>
                </a:cubicBezTo>
                <a:cubicBezTo>
                  <a:pt x="7910" y="164130"/>
                  <a:pt x="9253" y="164223"/>
                  <a:pt x="10590" y="164223"/>
                </a:cubicBezTo>
                <a:cubicBezTo>
                  <a:pt x="15327" y="164223"/>
                  <a:pt x="19991" y="163064"/>
                  <a:pt x="24575" y="161848"/>
                </a:cubicBezTo>
                <a:cubicBezTo>
                  <a:pt x="35986" y="158774"/>
                  <a:pt x="47837" y="155832"/>
                  <a:pt x="59742" y="155832"/>
                </a:cubicBezTo>
                <a:cubicBezTo>
                  <a:pt x="61390" y="155832"/>
                  <a:pt x="63040" y="155888"/>
                  <a:pt x="64690" y="156008"/>
                </a:cubicBezTo>
                <a:cubicBezTo>
                  <a:pt x="69921" y="156389"/>
                  <a:pt x="75246" y="157758"/>
                  <a:pt x="79526" y="160726"/>
                </a:cubicBezTo>
                <a:cubicBezTo>
                  <a:pt x="79032" y="160535"/>
                  <a:pt x="78518" y="160345"/>
                  <a:pt x="78023" y="160174"/>
                </a:cubicBezTo>
                <a:cubicBezTo>
                  <a:pt x="72185" y="157327"/>
                  <a:pt x="65533" y="156181"/>
                  <a:pt x="58958" y="156181"/>
                </a:cubicBezTo>
                <a:cubicBezTo>
                  <a:pt x="56001" y="156181"/>
                  <a:pt x="53060" y="156413"/>
                  <a:pt x="50215" y="156826"/>
                </a:cubicBezTo>
                <a:cubicBezTo>
                  <a:pt x="43406" y="157834"/>
                  <a:pt x="36805" y="159870"/>
                  <a:pt x="30319" y="162114"/>
                </a:cubicBezTo>
                <a:cubicBezTo>
                  <a:pt x="23814" y="164339"/>
                  <a:pt x="17233" y="166774"/>
                  <a:pt x="10347" y="167345"/>
                </a:cubicBezTo>
                <a:cubicBezTo>
                  <a:pt x="9388" y="167429"/>
                  <a:pt x="8425" y="167471"/>
                  <a:pt x="7463" y="167471"/>
                </a:cubicBezTo>
                <a:cubicBezTo>
                  <a:pt x="4954" y="167471"/>
                  <a:pt x="2447" y="167186"/>
                  <a:pt x="0" y="166622"/>
                </a:cubicBezTo>
                <a:lnTo>
                  <a:pt x="0" y="167706"/>
                </a:lnTo>
                <a:cubicBezTo>
                  <a:pt x="2210" y="168217"/>
                  <a:pt x="4493" y="168439"/>
                  <a:pt x="6800" y="168439"/>
                </a:cubicBezTo>
                <a:cubicBezTo>
                  <a:pt x="12396" y="168439"/>
                  <a:pt x="18134" y="167132"/>
                  <a:pt x="23320" y="165462"/>
                </a:cubicBezTo>
                <a:cubicBezTo>
                  <a:pt x="29863" y="163350"/>
                  <a:pt x="36254" y="160764"/>
                  <a:pt x="42968" y="159185"/>
                </a:cubicBezTo>
                <a:cubicBezTo>
                  <a:pt x="48178" y="157956"/>
                  <a:pt x="53554" y="157160"/>
                  <a:pt x="58917" y="157160"/>
                </a:cubicBezTo>
                <a:cubicBezTo>
                  <a:pt x="60114" y="157160"/>
                  <a:pt x="61309" y="157200"/>
                  <a:pt x="62502" y="157283"/>
                </a:cubicBezTo>
                <a:cubicBezTo>
                  <a:pt x="61928" y="157267"/>
                  <a:pt x="61354" y="157259"/>
                  <a:pt x="60780" y="157259"/>
                </a:cubicBezTo>
                <a:cubicBezTo>
                  <a:pt x="55916" y="157259"/>
                  <a:pt x="51064" y="157834"/>
                  <a:pt x="46335" y="158957"/>
                </a:cubicBezTo>
                <a:cubicBezTo>
                  <a:pt x="39887" y="160440"/>
                  <a:pt x="33686" y="162761"/>
                  <a:pt x="27618" y="165386"/>
                </a:cubicBezTo>
                <a:cubicBezTo>
                  <a:pt x="21552" y="168050"/>
                  <a:pt x="15297" y="170978"/>
                  <a:pt x="8538" y="170978"/>
                </a:cubicBezTo>
                <a:cubicBezTo>
                  <a:pt x="8494" y="170978"/>
                  <a:pt x="8451" y="170978"/>
                  <a:pt x="8407" y="170978"/>
                </a:cubicBezTo>
                <a:cubicBezTo>
                  <a:pt x="5535" y="170959"/>
                  <a:pt x="2701" y="170445"/>
                  <a:pt x="0" y="169494"/>
                </a:cubicBezTo>
                <a:lnTo>
                  <a:pt x="0" y="170103"/>
                </a:lnTo>
                <a:cubicBezTo>
                  <a:pt x="1103" y="170502"/>
                  <a:pt x="2225" y="170845"/>
                  <a:pt x="3367" y="171092"/>
                </a:cubicBezTo>
                <a:cubicBezTo>
                  <a:pt x="5129" y="171479"/>
                  <a:pt x="6883" y="171654"/>
                  <a:pt x="8625" y="171654"/>
                </a:cubicBezTo>
                <a:cubicBezTo>
                  <a:pt x="12787" y="171654"/>
                  <a:pt x="16883" y="170654"/>
                  <a:pt x="20866" y="169152"/>
                </a:cubicBezTo>
                <a:cubicBezTo>
                  <a:pt x="27162" y="166774"/>
                  <a:pt x="33172" y="163826"/>
                  <a:pt x="39601" y="161791"/>
                </a:cubicBezTo>
                <a:cubicBezTo>
                  <a:pt x="46183" y="159698"/>
                  <a:pt x="53011" y="158291"/>
                  <a:pt x="59935" y="158158"/>
                </a:cubicBezTo>
                <a:lnTo>
                  <a:pt x="60391" y="158158"/>
                </a:lnTo>
                <a:cubicBezTo>
                  <a:pt x="57386" y="158367"/>
                  <a:pt x="54419" y="158880"/>
                  <a:pt x="51546" y="159717"/>
                </a:cubicBezTo>
                <a:cubicBezTo>
                  <a:pt x="49492" y="160079"/>
                  <a:pt x="47457" y="160554"/>
                  <a:pt x="45460" y="161144"/>
                </a:cubicBezTo>
                <a:cubicBezTo>
                  <a:pt x="33838" y="164606"/>
                  <a:pt x="24099" y="172937"/>
                  <a:pt x="11584" y="173412"/>
                </a:cubicBezTo>
                <a:cubicBezTo>
                  <a:pt x="11129" y="173428"/>
                  <a:pt x="10674" y="173436"/>
                  <a:pt x="10218" y="173436"/>
                </a:cubicBezTo>
                <a:cubicBezTo>
                  <a:pt x="6772" y="173436"/>
                  <a:pt x="3327" y="172990"/>
                  <a:pt x="0" y="172100"/>
                </a:cubicBezTo>
                <a:lnTo>
                  <a:pt x="0" y="173184"/>
                </a:lnTo>
                <a:cubicBezTo>
                  <a:pt x="3083" y="173938"/>
                  <a:pt x="6226" y="174313"/>
                  <a:pt x="9362" y="174313"/>
                </a:cubicBezTo>
                <a:cubicBezTo>
                  <a:pt x="14295" y="174313"/>
                  <a:pt x="19212" y="173386"/>
                  <a:pt x="23852" y="171548"/>
                </a:cubicBezTo>
                <a:cubicBezTo>
                  <a:pt x="29425" y="169380"/>
                  <a:pt x="34561" y="166242"/>
                  <a:pt x="40039" y="163902"/>
                </a:cubicBezTo>
                <a:cubicBezTo>
                  <a:pt x="41732" y="163179"/>
                  <a:pt x="43482" y="162551"/>
                  <a:pt x="45232" y="162019"/>
                </a:cubicBezTo>
                <a:lnTo>
                  <a:pt x="45232" y="162019"/>
                </a:lnTo>
                <a:cubicBezTo>
                  <a:pt x="35055" y="166394"/>
                  <a:pt x="25868" y="173222"/>
                  <a:pt x="14874" y="175524"/>
                </a:cubicBezTo>
                <a:cubicBezTo>
                  <a:pt x="12744" y="175964"/>
                  <a:pt x="10573" y="176202"/>
                  <a:pt x="8414" y="176202"/>
                </a:cubicBezTo>
                <a:cubicBezTo>
                  <a:pt x="5542" y="176202"/>
                  <a:pt x="2693" y="175781"/>
                  <a:pt x="0" y="174858"/>
                </a:cubicBezTo>
                <a:lnTo>
                  <a:pt x="0" y="175314"/>
                </a:lnTo>
                <a:cubicBezTo>
                  <a:pt x="2625" y="176246"/>
                  <a:pt x="5378" y="176646"/>
                  <a:pt x="8169" y="176646"/>
                </a:cubicBezTo>
                <a:cubicBezTo>
                  <a:pt x="14497" y="176646"/>
                  <a:pt x="21017" y="174586"/>
                  <a:pt x="26667" y="171986"/>
                </a:cubicBezTo>
                <a:cubicBezTo>
                  <a:pt x="32564" y="169266"/>
                  <a:pt x="38137" y="165880"/>
                  <a:pt x="44090" y="163255"/>
                </a:cubicBezTo>
                <a:cubicBezTo>
                  <a:pt x="46620" y="162133"/>
                  <a:pt x="49226" y="161182"/>
                  <a:pt x="51908" y="160459"/>
                </a:cubicBezTo>
                <a:cubicBezTo>
                  <a:pt x="52764" y="160307"/>
                  <a:pt x="53639" y="160193"/>
                  <a:pt x="54495" y="160098"/>
                </a:cubicBezTo>
                <a:lnTo>
                  <a:pt x="54495" y="160098"/>
                </a:lnTo>
                <a:cubicBezTo>
                  <a:pt x="51737" y="160878"/>
                  <a:pt x="49036" y="161924"/>
                  <a:pt x="46468" y="163217"/>
                </a:cubicBezTo>
                <a:cubicBezTo>
                  <a:pt x="40990" y="165975"/>
                  <a:pt x="35911" y="169494"/>
                  <a:pt x="30281" y="171986"/>
                </a:cubicBezTo>
                <a:cubicBezTo>
                  <a:pt x="24689" y="174458"/>
                  <a:pt x="18774" y="176075"/>
                  <a:pt x="12706" y="176779"/>
                </a:cubicBezTo>
                <a:cubicBezTo>
                  <a:pt x="12596" y="176778"/>
                  <a:pt x="12486" y="176777"/>
                  <a:pt x="12377" y="176777"/>
                </a:cubicBezTo>
                <a:cubicBezTo>
                  <a:pt x="10736" y="176777"/>
                  <a:pt x="9097" y="176910"/>
                  <a:pt x="7475" y="177159"/>
                </a:cubicBezTo>
                <a:cubicBezTo>
                  <a:pt x="7123" y="177165"/>
                  <a:pt x="6770" y="177168"/>
                  <a:pt x="6418" y="177168"/>
                </a:cubicBezTo>
                <a:cubicBezTo>
                  <a:pt x="4279" y="177168"/>
                  <a:pt x="2139" y="177067"/>
                  <a:pt x="0" y="176855"/>
                </a:cubicBezTo>
                <a:lnTo>
                  <a:pt x="0" y="178377"/>
                </a:lnTo>
                <a:cubicBezTo>
                  <a:pt x="742" y="178415"/>
                  <a:pt x="1503" y="178472"/>
                  <a:pt x="2263" y="178491"/>
                </a:cubicBezTo>
                <a:cubicBezTo>
                  <a:pt x="1484" y="178757"/>
                  <a:pt x="742" y="179081"/>
                  <a:pt x="0" y="179442"/>
                </a:cubicBezTo>
                <a:lnTo>
                  <a:pt x="0" y="180659"/>
                </a:lnTo>
                <a:cubicBezTo>
                  <a:pt x="2682" y="179461"/>
                  <a:pt x="5516" y="178681"/>
                  <a:pt x="8426" y="178320"/>
                </a:cubicBezTo>
                <a:cubicBezTo>
                  <a:pt x="9092" y="178263"/>
                  <a:pt x="9739" y="178206"/>
                  <a:pt x="10404" y="178130"/>
                </a:cubicBezTo>
                <a:cubicBezTo>
                  <a:pt x="11050" y="178095"/>
                  <a:pt x="11696" y="178078"/>
                  <a:pt x="12341" y="178078"/>
                </a:cubicBezTo>
                <a:cubicBezTo>
                  <a:pt x="16356" y="178078"/>
                  <a:pt x="20355" y="178740"/>
                  <a:pt x="24156" y="180051"/>
                </a:cubicBezTo>
                <a:cubicBezTo>
                  <a:pt x="30795" y="182295"/>
                  <a:pt x="36710" y="186023"/>
                  <a:pt x="42302" y="190208"/>
                </a:cubicBezTo>
                <a:lnTo>
                  <a:pt x="44718" y="190208"/>
                </a:lnTo>
                <a:lnTo>
                  <a:pt x="44052" y="189694"/>
                </a:lnTo>
                <a:lnTo>
                  <a:pt x="44052" y="189694"/>
                </a:lnTo>
                <a:cubicBezTo>
                  <a:pt x="44296" y="189732"/>
                  <a:pt x="44541" y="189750"/>
                  <a:pt x="44784" y="189750"/>
                </a:cubicBezTo>
                <a:cubicBezTo>
                  <a:pt x="45887" y="189750"/>
                  <a:pt x="46965" y="189368"/>
                  <a:pt x="47837" y="188667"/>
                </a:cubicBezTo>
                <a:cubicBezTo>
                  <a:pt x="47856" y="189066"/>
                  <a:pt x="47913" y="189466"/>
                  <a:pt x="47952" y="189865"/>
                </a:cubicBezTo>
                <a:cubicBezTo>
                  <a:pt x="47723" y="189979"/>
                  <a:pt x="47514" y="190094"/>
                  <a:pt x="47286" y="190208"/>
                </a:cubicBezTo>
                <a:lnTo>
                  <a:pt x="52155" y="190208"/>
                </a:lnTo>
                <a:cubicBezTo>
                  <a:pt x="52307" y="189428"/>
                  <a:pt x="52536" y="188648"/>
                  <a:pt x="52840" y="187906"/>
                </a:cubicBezTo>
                <a:cubicBezTo>
                  <a:pt x="52954" y="187640"/>
                  <a:pt x="53087" y="187374"/>
                  <a:pt x="53220" y="187126"/>
                </a:cubicBezTo>
                <a:lnTo>
                  <a:pt x="53220" y="187126"/>
                </a:lnTo>
                <a:cubicBezTo>
                  <a:pt x="52821" y="188115"/>
                  <a:pt x="52498" y="189162"/>
                  <a:pt x="52250" y="190208"/>
                </a:cubicBezTo>
                <a:lnTo>
                  <a:pt x="53506" y="190208"/>
                </a:lnTo>
                <a:cubicBezTo>
                  <a:pt x="54875" y="186194"/>
                  <a:pt x="57804" y="182771"/>
                  <a:pt x="61970" y="181382"/>
                </a:cubicBezTo>
                <a:cubicBezTo>
                  <a:pt x="63271" y="180948"/>
                  <a:pt x="64580" y="180741"/>
                  <a:pt x="65859" y="180741"/>
                </a:cubicBezTo>
                <a:cubicBezTo>
                  <a:pt x="70022" y="180741"/>
                  <a:pt x="73875" y="182940"/>
                  <a:pt x="76159" y="186708"/>
                </a:cubicBezTo>
                <a:cubicBezTo>
                  <a:pt x="76825" y="187830"/>
                  <a:pt x="77415" y="188990"/>
                  <a:pt x="77871" y="190208"/>
                </a:cubicBezTo>
                <a:lnTo>
                  <a:pt x="79108" y="190208"/>
                </a:lnTo>
                <a:cubicBezTo>
                  <a:pt x="78708" y="189047"/>
                  <a:pt x="78195" y="187906"/>
                  <a:pt x="77605" y="186822"/>
                </a:cubicBezTo>
                <a:lnTo>
                  <a:pt x="77605" y="186822"/>
                </a:lnTo>
                <a:cubicBezTo>
                  <a:pt x="77662" y="186917"/>
                  <a:pt x="77719" y="187012"/>
                  <a:pt x="77776" y="187107"/>
                </a:cubicBezTo>
                <a:cubicBezTo>
                  <a:pt x="78366" y="188096"/>
                  <a:pt x="78898" y="189143"/>
                  <a:pt x="79355" y="190208"/>
                </a:cubicBezTo>
                <a:lnTo>
                  <a:pt x="80496" y="190208"/>
                </a:lnTo>
                <a:cubicBezTo>
                  <a:pt x="79602" y="188001"/>
                  <a:pt x="78366" y="185928"/>
                  <a:pt x="76863" y="184064"/>
                </a:cubicBezTo>
                <a:cubicBezTo>
                  <a:pt x="75760" y="182694"/>
                  <a:pt x="74448" y="181477"/>
                  <a:pt x="73002" y="180469"/>
                </a:cubicBezTo>
                <a:lnTo>
                  <a:pt x="73021" y="180450"/>
                </a:lnTo>
                <a:cubicBezTo>
                  <a:pt x="77586" y="182409"/>
                  <a:pt x="80477" y="185985"/>
                  <a:pt x="82094" y="190189"/>
                </a:cubicBezTo>
                <a:lnTo>
                  <a:pt x="83597" y="190189"/>
                </a:lnTo>
                <a:cubicBezTo>
                  <a:pt x="83121" y="188819"/>
                  <a:pt x="82474" y="187488"/>
                  <a:pt x="81694" y="186251"/>
                </a:cubicBezTo>
                <a:lnTo>
                  <a:pt x="81694" y="186251"/>
                </a:lnTo>
                <a:cubicBezTo>
                  <a:pt x="82684" y="187488"/>
                  <a:pt x="83520" y="188800"/>
                  <a:pt x="84224" y="190208"/>
                </a:cubicBezTo>
                <a:lnTo>
                  <a:pt x="85917" y="190208"/>
                </a:lnTo>
                <a:cubicBezTo>
                  <a:pt x="85423" y="189181"/>
                  <a:pt x="84852" y="188172"/>
                  <a:pt x="84224" y="187221"/>
                </a:cubicBezTo>
                <a:cubicBezTo>
                  <a:pt x="80488" y="181486"/>
                  <a:pt x="73984" y="177529"/>
                  <a:pt x="67133" y="177529"/>
                </a:cubicBezTo>
                <a:cubicBezTo>
                  <a:pt x="66033" y="177529"/>
                  <a:pt x="64923" y="177631"/>
                  <a:pt x="63815" y="177844"/>
                </a:cubicBezTo>
                <a:cubicBezTo>
                  <a:pt x="59554" y="178681"/>
                  <a:pt x="55769" y="181116"/>
                  <a:pt x="53258" y="184654"/>
                </a:cubicBezTo>
                <a:cubicBezTo>
                  <a:pt x="53449" y="184292"/>
                  <a:pt x="53639" y="183931"/>
                  <a:pt x="53829" y="183569"/>
                </a:cubicBezTo>
                <a:cubicBezTo>
                  <a:pt x="55294" y="181458"/>
                  <a:pt x="57234" y="179727"/>
                  <a:pt x="59497" y="178510"/>
                </a:cubicBezTo>
                <a:cubicBezTo>
                  <a:pt x="60448" y="178015"/>
                  <a:pt x="61475" y="177616"/>
                  <a:pt x="62521" y="177331"/>
                </a:cubicBezTo>
                <a:cubicBezTo>
                  <a:pt x="64015" y="177026"/>
                  <a:pt x="65529" y="176874"/>
                  <a:pt x="67043" y="176874"/>
                </a:cubicBezTo>
                <a:cubicBezTo>
                  <a:pt x="68459" y="176874"/>
                  <a:pt x="69874" y="177007"/>
                  <a:pt x="71271" y="177274"/>
                </a:cubicBezTo>
                <a:cubicBezTo>
                  <a:pt x="74162" y="177977"/>
                  <a:pt x="76882" y="179271"/>
                  <a:pt x="79222" y="181078"/>
                </a:cubicBezTo>
                <a:cubicBezTo>
                  <a:pt x="82303" y="183474"/>
                  <a:pt x="84700" y="186613"/>
                  <a:pt x="86164" y="190208"/>
                </a:cubicBezTo>
                <a:lnTo>
                  <a:pt x="87077" y="190208"/>
                </a:lnTo>
                <a:cubicBezTo>
                  <a:pt x="85518" y="186404"/>
                  <a:pt x="83083" y="182961"/>
                  <a:pt x="79792" y="180431"/>
                </a:cubicBezTo>
                <a:cubicBezTo>
                  <a:pt x="79583" y="180260"/>
                  <a:pt x="79355" y="180089"/>
                  <a:pt x="79127" y="179917"/>
                </a:cubicBezTo>
                <a:lnTo>
                  <a:pt x="79127" y="179917"/>
                </a:lnTo>
                <a:cubicBezTo>
                  <a:pt x="82018" y="181344"/>
                  <a:pt x="84757" y="183208"/>
                  <a:pt x="86925" y="185586"/>
                </a:cubicBezTo>
                <a:cubicBezTo>
                  <a:pt x="88143" y="186955"/>
                  <a:pt x="89132" y="188515"/>
                  <a:pt x="89835" y="190208"/>
                </a:cubicBezTo>
                <a:lnTo>
                  <a:pt x="91167" y="190208"/>
                </a:lnTo>
                <a:cubicBezTo>
                  <a:pt x="90349" y="188096"/>
                  <a:pt x="89151" y="186156"/>
                  <a:pt x="87610" y="184482"/>
                </a:cubicBezTo>
                <a:cubicBezTo>
                  <a:pt x="84510" y="181135"/>
                  <a:pt x="80306" y="178795"/>
                  <a:pt x="76064" y="177236"/>
                </a:cubicBezTo>
                <a:cubicBezTo>
                  <a:pt x="73180" y="176186"/>
                  <a:pt x="70032" y="175592"/>
                  <a:pt x="66923" y="175592"/>
                </a:cubicBezTo>
                <a:cubicBezTo>
                  <a:pt x="64681" y="175592"/>
                  <a:pt x="62460" y="175900"/>
                  <a:pt x="60372" y="176570"/>
                </a:cubicBezTo>
                <a:cubicBezTo>
                  <a:pt x="60810" y="176265"/>
                  <a:pt x="61266" y="175980"/>
                  <a:pt x="61761" y="175714"/>
                </a:cubicBezTo>
                <a:cubicBezTo>
                  <a:pt x="61970" y="175600"/>
                  <a:pt x="62179" y="175486"/>
                  <a:pt x="62388" y="175391"/>
                </a:cubicBezTo>
                <a:cubicBezTo>
                  <a:pt x="64449" y="174733"/>
                  <a:pt x="66595" y="174421"/>
                  <a:pt x="68746" y="174421"/>
                </a:cubicBezTo>
                <a:cubicBezTo>
                  <a:pt x="72751" y="174421"/>
                  <a:pt x="76773" y="175502"/>
                  <a:pt x="80287" y="177445"/>
                </a:cubicBezTo>
                <a:cubicBezTo>
                  <a:pt x="85594" y="180355"/>
                  <a:pt x="89227" y="184958"/>
                  <a:pt x="91224" y="190208"/>
                </a:cubicBezTo>
                <a:lnTo>
                  <a:pt x="92270" y="190208"/>
                </a:lnTo>
                <a:cubicBezTo>
                  <a:pt x="90140" y="184501"/>
                  <a:pt x="86183" y="179632"/>
                  <a:pt x="80743" y="176646"/>
                </a:cubicBezTo>
                <a:cubicBezTo>
                  <a:pt x="77015" y="174573"/>
                  <a:pt x="72812" y="173488"/>
                  <a:pt x="68532" y="173488"/>
                </a:cubicBezTo>
                <a:cubicBezTo>
                  <a:pt x="69441" y="173375"/>
                  <a:pt x="70354" y="173318"/>
                  <a:pt x="71266" y="173318"/>
                </a:cubicBezTo>
                <a:cubicBezTo>
                  <a:pt x="74779" y="173318"/>
                  <a:pt x="78268" y="174155"/>
                  <a:pt x="81409" y="175771"/>
                </a:cubicBezTo>
                <a:cubicBezTo>
                  <a:pt x="87591" y="178890"/>
                  <a:pt x="91604" y="184178"/>
                  <a:pt x="93487" y="190208"/>
                </a:cubicBezTo>
                <a:lnTo>
                  <a:pt x="94876" y="190208"/>
                </a:lnTo>
                <a:cubicBezTo>
                  <a:pt x="93012" y="183855"/>
                  <a:pt x="88922" y="178358"/>
                  <a:pt x="83064" y="175029"/>
                </a:cubicBezTo>
                <a:cubicBezTo>
                  <a:pt x="79431" y="172971"/>
                  <a:pt x="75313" y="171824"/>
                  <a:pt x="71196" y="171824"/>
                </a:cubicBezTo>
                <a:cubicBezTo>
                  <a:pt x="68352" y="171824"/>
                  <a:pt x="65508" y="172372"/>
                  <a:pt x="62826" y="173546"/>
                </a:cubicBezTo>
                <a:cubicBezTo>
                  <a:pt x="61342" y="174192"/>
                  <a:pt x="59935" y="175029"/>
                  <a:pt x="58641" y="175980"/>
                </a:cubicBezTo>
                <a:cubicBezTo>
                  <a:pt x="57576" y="176570"/>
                  <a:pt x="56568" y="177236"/>
                  <a:pt x="55636" y="178015"/>
                </a:cubicBezTo>
                <a:cubicBezTo>
                  <a:pt x="57576" y="175295"/>
                  <a:pt x="60144" y="173108"/>
                  <a:pt x="63130" y="171624"/>
                </a:cubicBezTo>
                <a:cubicBezTo>
                  <a:pt x="65973" y="170236"/>
                  <a:pt x="69111" y="169573"/>
                  <a:pt x="72258" y="169573"/>
                </a:cubicBezTo>
                <a:cubicBezTo>
                  <a:pt x="76353" y="169573"/>
                  <a:pt x="80462" y="170696"/>
                  <a:pt x="83958" y="172804"/>
                </a:cubicBezTo>
                <a:cubicBezTo>
                  <a:pt x="90558" y="176798"/>
                  <a:pt x="94362" y="183189"/>
                  <a:pt x="95751" y="190208"/>
                </a:cubicBezTo>
                <a:lnTo>
                  <a:pt x="97063" y="190208"/>
                </a:lnTo>
                <a:cubicBezTo>
                  <a:pt x="97025" y="190037"/>
                  <a:pt x="96987" y="189846"/>
                  <a:pt x="96949" y="189656"/>
                </a:cubicBezTo>
                <a:cubicBezTo>
                  <a:pt x="94326" y="178002"/>
                  <a:pt x="83987" y="168475"/>
                  <a:pt x="72291" y="168475"/>
                </a:cubicBezTo>
                <a:cubicBezTo>
                  <a:pt x="69823" y="168475"/>
                  <a:pt x="67295" y="168899"/>
                  <a:pt x="64766" y="169817"/>
                </a:cubicBezTo>
                <a:cubicBezTo>
                  <a:pt x="59402" y="171777"/>
                  <a:pt x="55408" y="175828"/>
                  <a:pt x="52954" y="180754"/>
                </a:cubicBezTo>
                <a:cubicBezTo>
                  <a:pt x="52117" y="181781"/>
                  <a:pt x="51413" y="182923"/>
                  <a:pt x="50862" y="184121"/>
                </a:cubicBezTo>
                <a:cubicBezTo>
                  <a:pt x="52364" y="178358"/>
                  <a:pt x="56150" y="173469"/>
                  <a:pt x="61361" y="170578"/>
                </a:cubicBezTo>
                <a:cubicBezTo>
                  <a:pt x="64649" y="168724"/>
                  <a:pt x="68302" y="167847"/>
                  <a:pt x="71974" y="167847"/>
                </a:cubicBezTo>
                <a:cubicBezTo>
                  <a:pt x="75269" y="167847"/>
                  <a:pt x="78580" y="168553"/>
                  <a:pt x="81656" y="169894"/>
                </a:cubicBezTo>
                <a:cubicBezTo>
                  <a:pt x="90349" y="173679"/>
                  <a:pt x="95732" y="181477"/>
                  <a:pt x="97577" y="190227"/>
                </a:cubicBezTo>
                <a:lnTo>
                  <a:pt x="100829" y="190227"/>
                </a:lnTo>
                <a:cubicBezTo>
                  <a:pt x="100734" y="189181"/>
                  <a:pt x="100582" y="188134"/>
                  <a:pt x="100411" y="187107"/>
                </a:cubicBezTo>
                <a:cubicBezTo>
                  <a:pt x="99308" y="180754"/>
                  <a:pt x="96949" y="173736"/>
                  <a:pt x="92670" y="168714"/>
                </a:cubicBezTo>
                <a:lnTo>
                  <a:pt x="92670" y="168714"/>
                </a:lnTo>
                <a:cubicBezTo>
                  <a:pt x="92831" y="168724"/>
                  <a:pt x="92998" y="168728"/>
                  <a:pt x="93166" y="168728"/>
                </a:cubicBezTo>
                <a:cubicBezTo>
                  <a:pt x="93335" y="168728"/>
                  <a:pt x="93506" y="168724"/>
                  <a:pt x="93678" y="168714"/>
                </a:cubicBezTo>
                <a:cubicBezTo>
                  <a:pt x="98224" y="174991"/>
                  <a:pt x="100848" y="182466"/>
                  <a:pt x="101172" y="190208"/>
                </a:cubicBezTo>
                <a:lnTo>
                  <a:pt x="102104" y="190208"/>
                </a:lnTo>
                <a:cubicBezTo>
                  <a:pt x="102047" y="188952"/>
                  <a:pt x="101952" y="187716"/>
                  <a:pt x="101780" y="186480"/>
                </a:cubicBezTo>
                <a:cubicBezTo>
                  <a:pt x="101400" y="179956"/>
                  <a:pt x="99802" y="173032"/>
                  <a:pt x="95047" y="168543"/>
                </a:cubicBezTo>
                <a:cubicBezTo>
                  <a:pt x="95884" y="168391"/>
                  <a:pt x="96702" y="168125"/>
                  <a:pt x="97482" y="167744"/>
                </a:cubicBezTo>
                <a:cubicBezTo>
                  <a:pt x="101096" y="174687"/>
                  <a:pt x="103169" y="182390"/>
                  <a:pt x="103093" y="190208"/>
                </a:cubicBezTo>
                <a:lnTo>
                  <a:pt x="103740" y="190208"/>
                </a:lnTo>
                <a:cubicBezTo>
                  <a:pt x="103835" y="182276"/>
                  <a:pt x="101780" y="174458"/>
                  <a:pt x="97767" y="167611"/>
                </a:cubicBezTo>
                <a:cubicBezTo>
                  <a:pt x="98109" y="167421"/>
                  <a:pt x="98433" y="167212"/>
                  <a:pt x="98737" y="166983"/>
                </a:cubicBezTo>
                <a:cubicBezTo>
                  <a:pt x="102427" y="174173"/>
                  <a:pt x="104215" y="182143"/>
                  <a:pt x="103987" y="190208"/>
                </a:cubicBezTo>
                <a:lnTo>
                  <a:pt x="105547" y="190208"/>
                </a:lnTo>
                <a:cubicBezTo>
                  <a:pt x="105604" y="188134"/>
                  <a:pt x="105547" y="186061"/>
                  <a:pt x="105318" y="184007"/>
                </a:cubicBezTo>
                <a:cubicBezTo>
                  <a:pt x="104691" y="177787"/>
                  <a:pt x="102655" y="171796"/>
                  <a:pt x="99384" y="166470"/>
                </a:cubicBezTo>
                <a:cubicBezTo>
                  <a:pt x="100050" y="165880"/>
                  <a:pt x="100639" y="165176"/>
                  <a:pt x="101096" y="164397"/>
                </a:cubicBezTo>
                <a:cubicBezTo>
                  <a:pt x="102827" y="171567"/>
                  <a:pt x="105147" y="178548"/>
                  <a:pt x="105775" y="185947"/>
                </a:cubicBezTo>
                <a:cubicBezTo>
                  <a:pt x="105908" y="187374"/>
                  <a:pt x="105946" y="188800"/>
                  <a:pt x="105946" y="190208"/>
                </a:cubicBezTo>
                <a:lnTo>
                  <a:pt x="107506" y="190208"/>
                </a:lnTo>
                <a:lnTo>
                  <a:pt x="107506" y="189200"/>
                </a:lnTo>
                <a:cubicBezTo>
                  <a:pt x="107392" y="180431"/>
                  <a:pt x="104995" y="171415"/>
                  <a:pt x="101666" y="163312"/>
                </a:cubicBezTo>
                <a:cubicBezTo>
                  <a:pt x="101914" y="162742"/>
                  <a:pt x="102104" y="162133"/>
                  <a:pt x="102256" y="161524"/>
                </a:cubicBezTo>
                <a:cubicBezTo>
                  <a:pt x="105756" y="168239"/>
                  <a:pt x="109084" y="175257"/>
                  <a:pt x="109902" y="182866"/>
                </a:cubicBezTo>
                <a:cubicBezTo>
                  <a:pt x="110169" y="185300"/>
                  <a:pt x="110188" y="187754"/>
                  <a:pt x="109959" y="190208"/>
                </a:cubicBezTo>
                <a:lnTo>
                  <a:pt x="111576" y="190208"/>
                </a:lnTo>
                <a:cubicBezTo>
                  <a:pt x="111709" y="188705"/>
                  <a:pt x="111747" y="187183"/>
                  <a:pt x="111709" y="185662"/>
                </a:cubicBezTo>
                <a:cubicBezTo>
                  <a:pt x="111443" y="176342"/>
                  <a:pt x="107468" y="167744"/>
                  <a:pt x="102465" y="160060"/>
                </a:cubicBezTo>
                <a:cubicBezTo>
                  <a:pt x="102484" y="159832"/>
                  <a:pt x="102484" y="159603"/>
                  <a:pt x="102503" y="159375"/>
                </a:cubicBezTo>
                <a:cubicBezTo>
                  <a:pt x="110378" y="166203"/>
                  <a:pt x="114049" y="176418"/>
                  <a:pt x="113630" y="186765"/>
                </a:cubicBezTo>
                <a:cubicBezTo>
                  <a:pt x="113573" y="187925"/>
                  <a:pt x="113478" y="189066"/>
                  <a:pt x="113326" y="190208"/>
                </a:cubicBezTo>
                <a:lnTo>
                  <a:pt x="114372" y="190208"/>
                </a:lnTo>
                <a:cubicBezTo>
                  <a:pt x="115171" y="184064"/>
                  <a:pt x="114562" y="177749"/>
                  <a:pt x="112299" y="171891"/>
                </a:cubicBezTo>
                <a:cubicBezTo>
                  <a:pt x="110264" y="166584"/>
                  <a:pt x="106973" y="162019"/>
                  <a:pt x="102484" y="158557"/>
                </a:cubicBezTo>
                <a:cubicBezTo>
                  <a:pt x="102427" y="157739"/>
                  <a:pt x="102275" y="156921"/>
                  <a:pt x="102047" y="156141"/>
                </a:cubicBezTo>
                <a:lnTo>
                  <a:pt x="102047" y="156141"/>
                </a:lnTo>
                <a:cubicBezTo>
                  <a:pt x="112641" y="163940"/>
                  <a:pt x="116864" y="177426"/>
                  <a:pt x="115190" y="190208"/>
                </a:cubicBezTo>
                <a:lnTo>
                  <a:pt x="116636" y="190208"/>
                </a:lnTo>
                <a:cubicBezTo>
                  <a:pt x="117282" y="185510"/>
                  <a:pt x="117092" y="180716"/>
                  <a:pt x="116084" y="176094"/>
                </a:cubicBezTo>
                <a:cubicBezTo>
                  <a:pt x="114182" y="167402"/>
                  <a:pt x="109199" y="159584"/>
                  <a:pt x="101609" y="154905"/>
                </a:cubicBezTo>
                <a:cubicBezTo>
                  <a:pt x="101096" y="153707"/>
                  <a:pt x="100392" y="152623"/>
                  <a:pt x="99498" y="151672"/>
                </a:cubicBezTo>
                <a:lnTo>
                  <a:pt x="99498" y="151672"/>
                </a:lnTo>
                <a:cubicBezTo>
                  <a:pt x="112717" y="156027"/>
                  <a:pt x="118538" y="170883"/>
                  <a:pt x="118081" y="183931"/>
                </a:cubicBezTo>
                <a:cubicBezTo>
                  <a:pt x="118005" y="186042"/>
                  <a:pt x="117777" y="188134"/>
                  <a:pt x="117416" y="190208"/>
                </a:cubicBezTo>
                <a:lnTo>
                  <a:pt x="118766" y="190208"/>
                </a:lnTo>
                <a:cubicBezTo>
                  <a:pt x="119032" y="188477"/>
                  <a:pt x="119223" y="186727"/>
                  <a:pt x="119299" y="184977"/>
                </a:cubicBezTo>
                <a:cubicBezTo>
                  <a:pt x="119926" y="170997"/>
                  <a:pt x="113897" y="154144"/>
                  <a:pt x="98813" y="150702"/>
                </a:cubicBezTo>
                <a:cubicBezTo>
                  <a:pt x="98897" y="150700"/>
                  <a:pt x="98981" y="150700"/>
                  <a:pt x="99064" y="150700"/>
                </a:cubicBezTo>
                <a:cubicBezTo>
                  <a:pt x="105614" y="150700"/>
                  <a:pt x="111954" y="154359"/>
                  <a:pt x="116198" y="159261"/>
                </a:cubicBezTo>
                <a:cubicBezTo>
                  <a:pt x="122095" y="166051"/>
                  <a:pt x="123883" y="175391"/>
                  <a:pt x="123160" y="184178"/>
                </a:cubicBezTo>
                <a:cubicBezTo>
                  <a:pt x="122989" y="186194"/>
                  <a:pt x="122703" y="188211"/>
                  <a:pt x="122304" y="190208"/>
                </a:cubicBezTo>
                <a:lnTo>
                  <a:pt x="126412" y="190208"/>
                </a:lnTo>
                <a:cubicBezTo>
                  <a:pt x="135581" y="178034"/>
                  <a:pt x="149846" y="170407"/>
                  <a:pt x="162229" y="161810"/>
                </a:cubicBezTo>
                <a:cubicBezTo>
                  <a:pt x="169152" y="156978"/>
                  <a:pt x="175810" y="151653"/>
                  <a:pt x="181002" y="144938"/>
                </a:cubicBezTo>
                <a:cubicBezTo>
                  <a:pt x="185453" y="139194"/>
                  <a:pt x="190151" y="131072"/>
                  <a:pt x="189238" y="123502"/>
                </a:cubicBezTo>
                <a:cubicBezTo>
                  <a:pt x="188763" y="119565"/>
                  <a:pt x="186157" y="116141"/>
                  <a:pt x="182201" y="115247"/>
                </a:cubicBezTo>
                <a:cubicBezTo>
                  <a:pt x="181668" y="115114"/>
                  <a:pt x="181135" y="115057"/>
                  <a:pt x="180603" y="115038"/>
                </a:cubicBezTo>
                <a:cubicBezTo>
                  <a:pt x="180940" y="114999"/>
                  <a:pt x="181278" y="114979"/>
                  <a:pt x="181614" y="114979"/>
                </a:cubicBezTo>
                <a:cubicBezTo>
                  <a:pt x="182111" y="114979"/>
                  <a:pt x="182606" y="115023"/>
                  <a:pt x="183095" y="115114"/>
                </a:cubicBezTo>
                <a:cubicBezTo>
                  <a:pt x="187013" y="115779"/>
                  <a:pt x="190113" y="118918"/>
                  <a:pt x="191616" y="122475"/>
                </a:cubicBezTo>
                <a:cubicBezTo>
                  <a:pt x="191882" y="123407"/>
                  <a:pt x="192129" y="124339"/>
                  <a:pt x="192377" y="125252"/>
                </a:cubicBezTo>
                <a:cubicBezTo>
                  <a:pt x="192434" y="125670"/>
                  <a:pt x="192491" y="126108"/>
                  <a:pt x="192529" y="126545"/>
                </a:cubicBezTo>
                <a:cubicBezTo>
                  <a:pt x="192890" y="131357"/>
                  <a:pt x="191178" y="135884"/>
                  <a:pt x="188763" y="139955"/>
                </a:cubicBezTo>
                <a:cubicBezTo>
                  <a:pt x="186747" y="143017"/>
                  <a:pt x="184198" y="145756"/>
                  <a:pt x="181706" y="148077"/>
                </a:cubicBezTo>
                <a:cubicBezTo>
                  <a:pt x="169247" y="159698"/>
                  <a:pt x="154392" y="168258"/>
                  <a:pt x="140925" y="178586"/>
                </a:cubicBezTo>
                <a:cubicBezTo>
                  <a:pt x="136246" y="182181"/>
                  <a:pt x="131757" y="185985"/>
                  <a:pt x="127687" y="190208"/>
                </a:cubicBezTo>
                <a:lnTo>
                  <a:pt x="128942" y="190208"/>
                </a:lnTo>
                <a:cubicBezTo>
                  <a:pt x="140146" y="179518"/>
                  <a:pt x="153308" y="171168"/>
                  <a:pt x="165900" y="162152"/>
                </a:cubicBezTo>
                <a:cubicBezTo>
                  <a:pt x="171188" y="158367"/>
                  <a:pt x="176666" y="154430"/>
                  <a:pt x="181516" y="149941"/>
                </a:cubicBezTo>
                <a:lnTo>
                  <a:pt x="181516" y="149941"/>
                </a:lnTo>
                <a:cubicBezTo>
                  <a:pt x="179195" y="152737"/>
                  <a:pt x="176742" y="155419"/>
                  <a:pt x="174212" y="157987"/>
                </a:cubicBezTo>
                <a:cubicBezTo>
                  <a:pt x="165500" y="166869"/>
                  <a:pt x="155571" y="174249"/>
                  <a:pt x="144844" y="180488"/>
                </a:cubicBezTo>
                <a:cubicBezTo>
                  <a:pt x="139746" y="183436"/>
                  <a:pt x="134287" y="186442"/>
                  <a:pt x="129589" y="190208"/>
                </a:cubicBezTo>
                <a:lnTo>
                  <a:pt x="131814" y="190208"/>
                </a:lnTo>
                <a:cubicBezTo>
                  <a:pt x="138529" y="185357"/>
                  <a:pt x="146365" y="181686"/>
                  <a:pt x="153156" y="177293"/>
                </a:cubicBezTo>
                <a:cubicBezTo>
                  <a:pt x="166299" y="168790"/>
                  <a:pt x="178130" y="157853"/>
                  <a:pt x="187355" y="145186"/>
                </a:cubicBezTo>
                <a:lnTo>
                  <a:pt x="187603" y="144824"/>
                </a:lnTo>
                <a:lnTo>
                  <a:pt x="187603" y="144824"/>
                </a:lnTo>
                <a:cubicBezTo>
                  <a:pt x="184084" y="152109"/>
                  <a:pt x="179386" y="158785"/>
                  <a:pt x="173736" y="164568"/>
                </a:cubicBezTo>
                <a:cubicBezTo>
                  <a:pt x="169818" y="168600"/>
                  <a:pt x="165481" y="172214"/>
                  <a:pt x="160821" y="175352"/>
                </a:cubicBezTo>
                <a:cubicBezTo>
                  <a:pt x="155933" y="178624"/>
                  <a:pt x="150664" y="181268"/>
                  <a:pt x="145471" y="184045"/>
                </a:cubicBezTo>
                <a:cubicBezTo>
                  <a:pt x="141933" y="185947"/>
                  <a:pt x="138396" y="187925"/>
                  <a:pt x="135086" y="190227"/>
                </a:cubicBezTo>
                <a:lnTo>
                  <a:pt x="137140" y="190227"/>
                </a:lnTo>
                <a:cubicBezTo>
                  <a:pt x="139156" y="188895"/>
                  <a:pt x="141230" y="187659"/>
                  <a:pt x="143360" y="186499"/>
                </a:cubicBezTo>
                <a:cubicBezTo>
                  <a:pt x="148724" y="183531"/>
                  <a:pt x="154278" y="180868"/>
                  <a:pt x="159471" y="177616"/>
                </a:cubicBezTo>
                <a:cubicBezTo>
                  <a:pt x="164112" y="174725"/>
                  <a:pt x="168429" y="171339"/>
                  <a:pt x="172329" y="167516"/>
                </a:cubicBezTo>
                <a:cubicBezTo>
                  <a:pt x="178910" y="161030"/>
                  <a:pt x="184388" y="153479"/>
                  <a:pt x="188496" y="145205"/>
                </a:cubicBezTo>
                <a:lnTo>
                  <a:pt x="188496" y="145205"/>
                </a:lnTo>
                <a:cubicBezTo>
                  <a:pt x="185510" y="152699"/>
                  <a:pt x="181212" y="159603"/>
                  <a:pt x="175829" y="165595"/>
                </a:cubicBezTo>
                <a:cubicBezTo>
                  <a:pt x="168353" y="173926"/>
                  <a:pt x="159395" y="179765"/>
                  <a:pt x="149314" y="184463"/>
                </a:cubicBezTo>
                <a:cubicBezTo>
                  <a:pt x="145433" y="186270"/>
                  <a:pt x="141515" y="188058"/>
                  <a:pt x="137825" y="190208"/>
                </a:cubicBezTo>
                <a:lnTo>
                  <a:pt x="140088" y="190208"/>
                </a:lnTo>
                <a:cubicBezTo>
                  <a:pt x="142276" y="189028"/>
                  <a:pt x="144539" y="187944"/>
                  <a:pt x="146822" y="186879"/>
                </a:cubicBezTo>
                <a:cubicBezTo>
                  <a:pt x="152186" y="184387"/>
                  <a:pt x="157588" y="181934"/>
                  <a:pt x="162552" y="178643"/>
                </a:cubicBezTo>
                <a:cubicBezTo>
                  <a:pt x="166908" y="175733"/>
                  <a:pt x="170940" y="172366"/>
                  <a:pt x="174573" y="168581"/>
                </a:cubicBezTo>
                <a:cubicBezTo>
                  <a:pt x="178739" y="164244"/>
                  <a:pt x="182334" y="159413"/>
                  <a:pt x="185320" y="154182"/>
                </a:cubicBezTo>
                <a:lnTo>
                  <a:pt x="185320" y="154182"/>
                </a:lnTo>
                <a:cubicBezTo>
                  <a:pt x="182790" y="159679"/>
                  <a:pt x="179424" y="164739"/>
                  <a:pt x="175334" y="169190"/>
                </a:cubicBezTo>
                <a:cubicBezTo>
                  <a:pt x="167307" y="177901"/>
                  <a:pt x="156922" y="182599"/>
                  <a:pt x="146498" y="187773"/>
                </a:cubicBezTo>
                <a:cubicBezTo>
                  <a:pt x="144920" y="188553"/>
                  <a:pt x="143341" y="189371"/>
                  <a:pt x="141800" y="190208"/>
                </a:cubicBezTo>
                <a:lnTo>
                  <a:pt x="144482" y="190208"/>
                </a:lnTo>
                <a:cubicBezTo>
                  <a:pt x="154734" y="184901"/>
                  <a:pt x="165500" y="180621"/>
                  <a:pt x="173946" y="172461"/>
                </a:cubicBezTo>
                <a:cubicBezTo>
                  <a:pt x="179500" y="167040"/>
                  <a:pt x="183931" y="160592"/>
                  <a:pt x="186975" y="153460"/>
                </a:cubicBezTo>
                <a:lnTo>
                  <a:pt x="186975" y="153460"/>
                </a:lnTo>
                <a:cubicBezTo>
                  <a:pt x="185434" y="158995"/>
                  <a:pt x="183038" y="164225"/>
                  <a:pt x="179880" y="169000"/>
                </a:cubicBezTo>
                <a:cubicBezTo>
                  <a:pt x="174155" y="177635"/>
                  <a:pt x="166280" y="183950"/>
                  <a:pt x="156922" y="188249"/>
                </a:cubicBezTo>
                <a:cubicBezTo>
                  <a:pt x="155438" y="188933"/>
                  <a:pt x="153936" y="189580"/>
                  <a:pt x="152433" y="190208"/>
                </a:cubicBezTo>
                <a:lnTo>
                  <a:pt x="156446" y="190208"/>
                </a:lnTo>
                <a:cubicBezTo>
                  <a:pt x="157435" y="189770"/>
                  <a:pt x="158425" y="189314"/>
                  <a:pt x="159395" y="188819"/>
                </a:cubicBezTo>
                <a:lnTo>
                  <a:pt x="159395" y="188819"/>
                </a:lnTo>
                <a:cubicBezTo>
                  <a:pt x="158938" y="189085"/>
                  <a:pt x="158482" y="189371"/>
                  <a:pt x="158006" y="189637"/>
                </a:cubicBezTo>
                <a:cubicBezTo>
                  <a:pt x="157683" y="189827"/>
                  <a:pt x="157340" y="190017"/>
                  <a:pt x="157017" y="190208"/>
                </a:cubicBezTo>
                <a:lnTo>
                  <a:pt x="159604" y="190208"/>
                </a:lnTo>
                <a:cubicBezTo>
                  <a:pt x="167402" y="185738"/>
                  <a:pt x="174840" y="180735"/>
                  <a:pt x="180432" y="173565"/>
                </a:cubicBezTo>
                <a:cubicBezTo>
                  <a:pt x="182239" y="171244"/>
                  <a:pt x="183836" y="168790"/>
                  <a:pt x="185225" y="166203"/>
                </a:cubicBezTo>
                <a:lnTo>
                  <a:pt x="185225" y="166203"/>
                </a:lnTo>
                <a:cubicBezTo>
                  <a:pt x="181421" y="176722"/>
                  <a:pt x="172462" y="184083"/>
                  <a:pt x="162837" y="190208"/>
                </a:cubicBezTo>
                <a:lnTo>
                  <a:pt x="165614" y="190208"/>
                </a:lnTo>
                <a:cubicBezTo>
                  <a:pt x="169019" y="188058"/>
                  <a:pt x="172253" y="185643"/>
                  <a:pt x="175296" y="182980"/>
                </a:cubicBezTo>
                <a:cubicBezTo>
                  <a:pt x="178587" y="180089"/>
                  <a:pt x="181459" y="176760"/>
                  <a:pt x="183836" y="173089"/>
                </a:cubicBezTo>
                <a:lnTo>
                  <a:pt x="183836" y="173089"/>
                </a:lnTo>
                <a:cubicBezTo>
                  <a:pt x="183798" y="173165"/>
                  <a:pt x="183779" y="173241"/>
                  <a:pt x="183760" y="173336"/>
                </a:cubicBezTo>
                <a:cubicBezTo>
                  <a:pt x="180584" y="180393"/>
                  <a:pt x="175049" y="185738"/>
                  <a:pt x="168734" y="190208"/>
                </a:cubicBezTo>
                <a:lnTo>
                  <a:pt x="171511" y="190208"/>
                </a:lnTo>
                <a:cubicBezTo>
                  <a:pt x="171834" y="189960"/>
                  <a:pt x="172158" y="189713"/>
                  <a:pt x="172481" y="189466"/>
                </a:cubicBezTo>
                <a:cubicBezTo>
                  <a:pt x="175334" y="187298"/>
                  <a:pt x="177940" y="184806"/>
                  <a:pt x="180241" y="182048"/>
                </a:cubicBezTo>
                <a:lnTo>
                  <a:pt x="180241" y="182048"/>
                </a:lnTo>
                <a:cubicBezTo>
                  <a:pt x="180146" y="182257"/>
                  <a:pt x="180051" y="182466"/>
                  <a:pt x="179975" y="182675"/>
                </a:cubicBezTo>
                <a:cubicBezTo>
                  <a:pt x="179214" y="183741"/>
                  <a:pt x="178396" y="184768"/>
                  <a:pt x="177540" y="185776"/>
                </a:cubicBezTo>
                <a:cubicBezTo>
                  <a:pt x="176190" y="187336"/>
                  <a:pt x="174744" y="188819"/>
                  <a:pt x="173223" y="190208"/>
                </a:cubicBezTo>
                <a:lnTo>
                  <a:pt x="187450" y="190208"/>
                </a:lnTo>
                <a:cubicBezTo>
                  <a:pt x="191121" y="188705"/>
                  <a:pt x="194792" y="186974"/>
                  <a:pt x="197094" y="183684"/>
                </a:cubicBezTo>
                <a:cubicBezTo>
                  <a:pt x="197360" y="184330"/>
                  <a:pt x="197684" y="184939"/>
                  <a:pt x="198083" y="185510"/>
                </a:cubicBezTo>
                <a:cubicBezTo>
                  <a:pt x="195496" y="187906"/>
                  <a:pt x="192282" y="189143"/>
                  <a:pt x="188972" y="190208"/>
                </a:cubicBezTo>
                <a:lnTo>
                  <a:pt x="192015" y="190208"/>
                </a:lnTo>
                <a:cubicBezTo>
                  <a:pt x="194450" y="189200"/>
                  <a:pt x="196713" y="187925"/>
                  <a:pt x="198482" y="186023"/>
                </a:cubicBezTo>
                <a:cubicBezTo>
                  <a:pt x="199586" y="187412"/>
                  <a:pt x="201202" y="188287"/>
                  <a:pt x="202952" y="188496"/>
                </a:cubicBezTo>
                <a:cubicBezTo>
                  <a:pt x="201374" y="189047"/>
                  <a:pt x="199814" y="189618"/>
                  <a:pt x="198254" y="190208"/>
                </a:cubicBezTo>
                <a:lnTo>
                  <a:pt x="201202" y="190208"/>
                </a:lnTo>
                <a:cubicBezTo>
                  <a:pt x="202572" y="189656"/>
                  <a:pt x="203922" y="189085"/>
                  <a:pt x="205292" y="188515"/>
                </a:cubicBezTo>
                <a:cubicBezTo>
                  <a:pt x="205349" y="188477"/>
                  <a:pt x="205406" y="188420"/>
                  <a:pt x="205444" y="188363"/>
                </a:cubicBezTo>
                <a:cubicBezTo>
                  <a:pt x="207841" y="187792"/>
                  <a:pt x="209857" y="186213"/>
                  <a:pt x="210998" y="184026"/>
                </a:cubicBezTo>
                <a:lnTo>
                  <a:pt x="210998" y="184026"/>
                </a:lnTo>
                <a:cubicBezTo>
                  <a:pt x="210332" y="186594"/>
                  <a:pt x="208792" y="188610"/>
                  <a:pt x="206852" y="190208"/>
                </a:cubicBezTo>
                <a:lnTo>
                  <a:pt x="208126" y="190208"/>
                </a:lnTo>
                <a:cubicBezTo>
                  <a:pt x="208944" y="189447"/>
                  <a:pt x="209667" y="188591"/>
                  <a:pt x="210275" y="187640"/>
                </a:cubicBezTo>
                <a:cubicBezTo>
                  <a:pt x="212406" y="184387"/>
                  <a:pt x="213109" y="179708"/>
                  <a:pt x="210675" y="176399"/>
                </a:cubicBezTo>
                <a:cubicBezTo>
                  <a:pt x="209249" y="174464"/>
                  <a:pt x="206901" y="173297"/>
                  <a:pt x="204574" y="173297"/>
                </a:cubicBezTo>
                <a:cubicBezTo>
                  <a:pt x="203857" y="173297"/>
                  <a:pt x="203143" y="173408"/>
                  <a:pt x="202458" y="173641"/>
                </a:cubicBezTo>
                <a:cubicBezTo>
                  <a:pt x="201754" y="173774"/>
                  <a:pt x="201088" y="174021"/>
                  <a:pt x="200461" y="174382"/>
                </a:cubicBezTo>
                <a:cubicBezTo>
                  <a:pt x="200480" y="174344"/>
                  <a:pt x="200499" y="174306"/>
                  <a:pt x="200518" y="174268"/>
                </a:cubicBezTo>
                <a:cubicBezTo>
                  <a:pt x="201818" y="173385"/>
                  <a:pt x="203430" y="172958"/>
                  <a:pt x="205053" y="172958"/>
                </a:cubicBezTo>
                <a:cubicBezTo>
                  <a:pt x="206612" y="172958"/>
                  <a:pt x="208182" y="173352"/>
                  <a:pt x="209495" y="174116"/>
                </a:cubicBezTo>
                <a:cubicBezTo>
                  <a:pt x="214251" y="176836"/>
                  <a:pt x="214403" y="183569"/>
                  <a:pt x="212158" y="187982"/>
                </a:cubicBezTo>
                <a:cubicBezTo>
                  <a:pt x="211778" y="188762"/>
                  <a:pt x="211302" y="189504"/>
                  <a:pt x="210789" y="190208"/>
                </a:cubicBezTo>
                <a:lnTo>
                  <a:pt x="211930" y="190208"/>
                </a:lnTo>
                <a:cubicBezTo>
                  <a:pt x="213243" y="188325"/>
                  <a:pt x="214080" y="186175"/>
                  <a:pt x="214365" y="183893"/>
                </a:cubicBezTo>
                <a:cubicBezTo>
                  <a:pt x="214935" y="179480"/>
                  <a:pt x="213186" y="174592"/>
                  <a:pt x="208849" y="172785"/>
                </a:cubicBezTo>
                <a:cubicBezTo>
                  <a:pt x="207698" y="172290"/>
                  <a:pt x="206466" y="172043"/>
                  <a:pt x="205232" y="172043"/>
                </a:cubicBezTo>
                <a:cubicBezTo>
                  <a:pt x="203998" y="172043"/>
                  <a:pt x="202762" y="172290"/>
                  <a:pt x="201602" y="172785"/>
                </a:cubicBezTo>
                <a:cubicBezTo>
                  <a:pt x="202039" y="172328"/>
                  <a:pt x="202534" y="171948"/>
                  <a:pt x="203047" y="171624"/>
                </a:cubicBezTo>
                <a:cubicBezTo>
                  <a:pt x="204037" y="171149"/>
                  <a:pt x="205102" y="170921"/>
                  <a:pt x="206186" y="170902"/>
                </a:cubicBezTo>
                <a:cubicBezTo>
                  <a:pt x="206213" y="170901"/>
                  <a:pt x="206241" y="170901"/>
                  <a:pt x="206269" y="170901"/>
                </a:cubicBezTo>
                <a:cubicBezTo>
                  <a:pt x="209375" y="170901"/>
                  <a:pt x="212210" y="173017"/>
                  <a:pt x="213737" y="175619"/>
                </a:cubicBezTo>
                <a:cubicBezTo>
                  <a:pt x="216343" y="180070"/>
                  <a:pt x="215753" y="185700"/>
                  <a:pt x="213433" y="190208"/>
                </a:cubicBezTo>
                <a:lnTo>
                  <a:pt x="214783" y="190208"/>
                </a:lnTo>
                <a:cubicBezTo>
                  <a:pt x="215031" y="189656"/>
                  <a:pt x="215259" y="189104"/>
                  <a:pt x="215468" y="188515"/>
                </a:cubicBezTo>
                <a:cubicBezTo>
                  <a:pt x="217370" y="183170"/>
                  <a:pt x="216819" y="176304"/>
                  <a:pt x="212215" y="172461"/>
                </a:cubicBezTo>
                <a:cubicBezTo>
                  <a:pt x="211188" y="171624"/>
                  <a:pt x="210009" y="170997"/>
                  <a:pt x="208754" y="170616"/>
                </a:cubicBezTo>
                <a:lnTo>
                  <a:pt x="208754" y="170616"/>
                </a:lnTo>
                <a:lnTo>
                  <a:pt x="208868" y="170635"/>
                </a:lnTo>
                <a:cubicBezTo>
                  <a:pt x="212672" y="171491"/>
                  <a:pt x="215468" y="174763"/>
                  <a:pt x="216476" y="178415"/>
                </a:cubicBezTo>
                <a:cubicBezTo>
                  <a:pt x="217560" y="182333"/>
                  <a:pt x="216990" y="186499"/>
                  <a:pt x="215316" y="190208"/>
                </a:cubicBezTo>
                <a:lnTo>
                  <a:pt x="218112" y="190208"/>
                </a:lnTo>
                <a:cubicBezTo>
                  <a:pt x="218112" y="190151"/>
                  <a:pt x="218150" y="190094"/>
                  <a:pt x="218150" y="190056"/>
                </a:cubicBezTo>
                <a:cubicBezTo>
                  <a:pt x="218207" y="189770"/>
                  <a:pt x="218264" y="189504"/>
                  <a:pt x="218321" y="189219"/>
                </a:cubicBezTo>
                <a:cubicBezTo>
                  <a:pt x="218587" y="188477"/>
                  <a:pt x="218892" y="187735"/>
                  <a:pt x="219215" y="187012"/>
                </a:cubicBezTo>
                <a:cubicBezTo>
                  <a:pt x="223190" y="178263"/>
                  <a:pt x="229943" y="171891"/>
                  <a:pt x="236943" y="165709"/>
                </a:cubicBezTo>
                <a:lnTo>
                  <a:pt x="236943" y="165709"/>
                </a:lnTo>
                <a:cubicBezTo>
                  <a:pt x="231008" y="172081"/>
                  <a:pt x="225321" y="178624"/>
                  <a:pt x="221517" y="186442"/>
                </a:cubicBezTo>
                <a:cubicBezTo>
                  <a:pt x="220946" y="187659"/>
                  <a:pt x="220394" y="188914"/>
                  <a:pt x="219881" y="190208"/>
                </a:cubicBezTo>
                <a:lnTo>
                  <a:pt x="221403" y="190208"/>
                </a:lnTo>
                <a:cubicBezTo>
                  <a:pt x="221726" y="189352"/>
                  <a:pt x="222087" y="188496"/>
                  <a:pt x="222487" y="187659"/>
                </a:cubicBezTo>
                <a:lnTo>
                  <a:pt x="222487" y="187659"/>
                </a:lnTo>
                <a:cubicBezTo>
                  <a:pt x="222163" y="188496"/>
                  <a:pt x="221859" y="189352"/>
                  <a:pt x="221593" y="190208"/>
                </a:cubicBezTo>
                <a:lnTo>
                  <a:pt x="222163" y="190208"/>
                </a:lnTo>
                <a:cubicBezTo>
                  <a:pt x="222715" y="188515"/>
                  <a:pt x="223343" y="186841"/>
                  <a:pt x="224046" y="185186"/>
                </a:cubicBezTo>
                <a:lnTo>
                  <a:pt x="224046" y="185186"/>
                </a:lnTo>
                <a:cubicBezTo>
                  <a:pt x="223476" y="186860"/>
                  <a:pt x="222943" y="188515"/>
                  <a:pt x="222468" y="190208"/>
                </a:cubicBezTo>
                <a:lnTo>
                  <a:pt x="223305" y="190208"/>
                </a:lnTo>
                <a:cubicBezTo>
                  <a:pt x="223913" y="188172"/>
                  <a:pt x="224541" y="186137"/>
                  <a:pt x="225150" y="184083"/>
                </a:cubicBezTo>
                <a:lnTo>
                  <a:pt x="225150" y="184083"/>
                </a:lnTo>
                <a:cubicBezTo>
                  <a:pt x="224921" y="186156"/>
                  <a:pt x="224541" y="188191"/>
                  <a:pt x="224008" y="190208"/>
                </a:cubicBezTo>
                <a:lnTo>
                  <a:pt x="224427" y="190208"/>
                </a:lnTo>
                <a:cubicBezTo>
                  <a:pt x="224788" y="188838"/>
                  <a:pt x="225093" y="187431"/>
                  <a:pt x="225321" y="186023"/>
                </a:cubicBezTo>
                <a:cubicBezTo>
                  <a:pt x="225359" y="186213"/>
                  <a:pt x="225397" y="186404"/>
                  <a:pt x="225454" y="186613"/>
                </a:cubicBezTo>
                <a:cubicBezTo>
                  <a:pt x="225454" y="187811"/>
                  <a:pt x="225359" y="189028"/>
                  <a:pt x="225150" y="190208"/>
                </a:cubicBezTo>
                <a:lnTo>
                  <a:pt x="225777" y="190208"/>
                </a:lnTo>
                <a:cubicBezTo>
                  <a:pt x="225834" y="189922"/>
                  <a:pt x="225872" y="189637"/>
                  <a:pt x="225929" y="189333"/>
                </a:cubicBezTo>
                <a:lnTo>
                  <a:pt x="225929" y="189333"/>
                </a:lnTo>
                <a:cubicBezTo>
                  <a:pt x="225910" y="189637"/>
                  <a:pt x="225891" y="189922"/>
                  <a:pt x="225853" y="190208"/>
                </a:cubicBezTo>
                <a:lnTo>
                  <a:pt x="228459" y="190208"/>
                </a:lnTo>
                <a:cubicBezTo>
                  <a:pt x="227755" y="189504"/>
                  <a:pt x="227185" y="188667"/>
                  <a:pt x="226785" y="187735"/>
                </a:cubicBezTo>
                <a:cubicBezTo>
                  <a:pt x="226709" y="187164"/>
                  <a:pt x="226595" y="186594"/>
                  <a:pt x="226424" y="186042"/>
                </a:cubicBezTo>
                <a:cubicBezTo>
                  <a:pt x="226420" y="186017"/>
                  <a:pt x="226414" y="185994"/>
                  <a:pt x="226406" y="185972"/>
                </a:cubicBezTo>
                <a:lnTo>
                  <a:pt x="226406" y="185972"/>
                </a:lnTo>
                <a:cubicBezTo>
                  <a:pt x="226973" y="187229"/>
                  <a:pt x="227895" y="188291"/>
                  <a:pt x="229068" y="189028"/>
                </a:cubicBezTo>
                <a:cubicBezTo>
                  <a:pt x="229467" y="189428"/>
                  <a:pt x="229867" y="189827"/>
                  <a:pt x="230266" y="190227"/>
                </a:cubicBezTo>
                <a:lnTo>
                  <a:pt x="231065" y="190227"/>
                </a:lnTo>
                <a:lnTo>
                  <a:pt x="230399" y="189637"/>
                </a:lnTo>
                <a:lnTo>
                  <a:pt x="230399" y="189637"/>
                </a:lnTo>
                <a:cubicBezTo>
                  <a:pt x="230889" y="189779"/>
                  <a:pt x="231392" y="189856"/>
                  <a:pt x="231887" y="189856"/>
                </a:cubicBezTo>
                <a:cubicBezTo>
                  <a:pt x="231987" y="189856"/>
                  <a:pt x="232088" y="189853"/>
                  <a:pt x="232187" y="189846"/>
                </a:cubicBezTo>
                <a:cubicBezTo>
                  <a:pt x="232378" y="189960"/>
                  <a:pt x="232568" y="190094"/>
                  <a:pt x="232758" y="190227"/>
                </a:cubicBezTo>
                <a:lnTo>
                  <a:pt x="233728" y="190227"/>
                </a:lnTo>
                <a:cubicBezTo>
                  <a:pt x="233462" y="190056"/>
                  <a:pt x="233176" y="189903"/>
                  <a:pt x="232910" y="189751"/>
                </a:cubicBezTo>
                <a:cubicBezTo>
                  <a:pt x="233100" y="189713"/>
                  <a:pt x="233291" y="189675"/>
                  <a:pt x="233481" y="189599"/>
                </a:cubicBezTo>
                <a:cubicBezTo>
                  <a:pt x="233728" y="189523"/>
                  <a:pt x="233975" y="189409"/>
                  <a:pt x="234204" y="189295"/>
                </a:cubicBezTo>
                <a:cubicBezTo>
                  <a:pt x="234812" y="189542"/>
                  <a:pt x="235402" y="189865"/>
                  <a:pt x="235953" y="190227"/>
                </a:cubicBezTo>
                <a:lnTo>
                  <a:pt x="236809" y="190227"/>
                </a:lnTo>
                <a:cubicBezTo>
                  <a:pt x="236087" y="189770"/>
                  <a:pt x="235345" y="189409"/>
                  <a:pt x="234546" y="189124"/>
                </a:cubicBezTo>
                <a:cubicBezTo>
                  <a:pt x="235231" y="188724"/>
                  <a:pt x="235820" y="188191"/>
                  <a:pt x="236296" y="187564"/>
                </a:cubicBezTo>
                <a:cubicBezTo>
                  <a:pt x="237323" y="188268"/>
                  <a:pt x="238217" y="189162"/>
                  <a:pt x="238921" y="190208"/>
                </a:cubicBezTo>
                <a:lnTo>
                  <a:pt x="239872" y="190208"/>
                </a:lnTo>
                <a:cubicBezTo>
                  <a:pt x="238978" y="188990"/>
                  <a:pt x="237818" y="187982"/>
                  <a:pt x="236486" y="187278"/>
                </a:cubicBezTo>
                <a:cubicBezTo>
                  <a:pt x="236943" y="186594"/>
                  <a:pt x="237266" y="185814"/>
                  <a:pt x="237437" y="185015"/>
                </a:cubicBezTo>
                <a:cubicBezTo>
                  <a:pt x="238483" y="186651"/>
                  <a:pt x="239377" y="188382"/>
                  <a:pt x="240081" y="190208"/>
                </a:cubicBezTo>
                <a:lnTo>
                  <a:pt x="241336" y="190208"/>
                </a:lnTo>
                <a:cubicBezTo>
                  <a:pt x="240480" y="186327"/>
                  <a:pt x="238864" y="182771"/>
                  <a:pt x="236049" y="180374"/>
                </a:cubicBezTo>
                <a:cubicBezTo>
                  <a:pt x="235953" y="180279"/>
                  <a:pt x="235839" y="180184"/>
                  <a:pt x="235744" y="180089"/>
                </a:cubicBezTo>
                <a:lnTo>
                  <a:pt x="235744" y="180089"/>
                </a:lnTo>
                <a:cubicBezTo>
                  <a:pt x="238274" y="181743"/>
                  <a:pt x="240309" y="184064"/>
                  <a:pt x="241622" y="186822"/>
                </a:cubicBezTo>
                <a:cubicBezTo>
                  <a:pt x="242135" y="187906"/>
                  <a:pt x="242573" y="189047"/>
                  <a:pt x="242877" y="190208"/>
                </a:cubicBezTo>
                <a:lnTo>
                  <a:pt x="244399" y="190208"/>
                </a:lnTo>
                <a:cubicBezTo>
                  <a:pt x="244037" y="186746"/>
                  <a:pt x="243010" y="183322"/>
                  <a:pt x="240595" y="180735"/>
                </a:cubicBezTo>
                <a:lnTo>
                  <a:pt x="240595" y="180735"/>
                </a:lnTo>
                <a:cubicBezTo>
                  <a:pt x="240728" y="180868"/>
                  <a:pt x="240861" y="181002"/>
                  <a:pt x="240975" y="181116"/>
                </a:cubicBezTo>
                <a:cubicBezTo>
                  <a:pt x="243353" y="183607"/>
                  <a:pt x="244513" y="186860"/>
                  <a:pt x="245141" y="190208"/>
                </a:cubicBezTo>
                <a:lnTo>
                  <a:pt x="245939" y="190208"/>
                </a:lnTo>
                <a:cubicBezTo>
                  <a:pt x="245122" y="185814"/>
                  <a:pt x="243391" y="181325"/>
                  <a:pt x="239605" y="178700"/>
                </a:cubicBezTo>
                <a:cubicBezTo>
                  <a:pt x="239529" y="178643"/>
                  <a:pt x="239434" y="178586"/>
                  <a:pt x="239358" y="178529"/>
                </a:cubicBezTo>
                <a:lnTo>
                  <a:pt x="239358" y="178529"/>
                </a:lnTo>
                <a:cubicBezTo>
                  <a:pt x="240861" y="179138"/>
                  <a:pt x="242268" y="179994"/>
                  <a:pt x="243505" y="181059"/>
                </a:cubicBezTo>
                <a:cubicBezTo>
                  <a:pt x="245711" y="183588"/>
                  <a:pt x="246890" y="186917"/>
                  <a:pt x="247556" y="190208"/>
                </a:cubicBezTo>
                <a:lnTo>
                  <a:pt x="248507" y="190208"/>
                </a:lnTo>
                <a:cubicBezTo>
                  <a:pt x="248393" y="189637"/>
                  <a:pt x="248279" y="189085"/>
                  <a:pt x="248127" y="188515"/>
                </a:cubicBezTo>
                <a:cubicBezTo>
                  <a:pt x="247880" y="187602"/>
                  <a:pt x="247613" y="186708"/>
                  <a:pt x="247271" y="185814"/>
                </a:cubicBezTo>
                <a:lnTo>
                  <a:pt x="247271" y="185814"/>
                </a:lnTo>
                <a:lnTo>
                  <a:pt x="247347" y="185928"/>
                </a:lnTo>
                <a:cubicBezTo>
                  <a:pt x="248070" y="187298"/>
                  <a:pt x="248640" y="188724"/>
                  <a:pt x="249097" y="190208"/>
                </a:cubicBezTo>
                <a:lnTo>
                  <a:pt x="253890" y="190208"/>
                </a:lnTo>
                <a:cubicBezTo>
                  <a:pt x="253148" y="188971"/>
                  <a:pt x="252349" y="187773"/>
                  <a:pt x="251513" y="186594"/>
                </a:cubicBezTo>
                <a:lnTo>
                  <a:pt x="251513" y="186594"/>
                </a:lnTo>
                <a:cubicBezTo>
                  <a:pt x="251760" y="186822"/>
                  <a:pt x="252026" y="187050"/>
                  <a:pt x="252254" y="187278"/>
                </a:cubicBezTo>
                <a:cubicBezTo>
                  <a:pt x="253034" y="188230"/>
                  <a:pt x="253757" y="189200"/>
                  <a:pt x="254461" y="190208"/>
                </a:cubicBezTo>
                <a:lnTo>
                  <a:pt x="259235" y="190208"/>
                </a:lnTo>
                <a:cubicBezTo>
                  <a:pt x="258018" y="186366"/>
                  <a:pt x="256781" y="182523"/>
                  <a:pt x="255564" y="178662"/>
                </a:cubicBezTo>
                <a:cubicBezTo>
                  <a:pt x="254156" y="174287"/>
                  <a:pt x="252540" y="169894"/>
                  <a:pt x="251589" y="165386"/>
                </a:cubicBezTo>
                <a:cubicBezTo>
                  <a:pt x="250676" y="160954"/>
                  <a:pt x="251037" y="156731"/>
                  <a:pt x="252311" y="152451"/>
                </a:cubicBezTo>
                <a:lnTo>
                  <a:pt x="252311" y="152451"/>
                </a:lnTo>
                <a:cubicBezTo>
                  <a:pt x="252197" y="156598"/>
                  <a:pt x="252768" y="160802"/>
                  <a:pt x="253586" y="164853"/>
                </a:cubicBezTo>
                <a:cubicBezTo>
                  <a:pt x="255355" y="173336"/>
                  <a:pt x="257390" y="181762"/>
                  <a:pt x="259368" y="190208"/>
                </a:cubicBezTo>
                <a:lnTo>
                  <a:pt x="261384" y="190208"/>
                </a:lnTo>
                <a:cubicBezTo>
                  <a:pt x="261384" y="186765"/>
                  <a:pt x="261993" y="183322"/>
                  <a:pt x="262430" y="179879"/>
                </a:cubicBezTo>
                <a:cubicBezTo>
                  <a:pt x="263115" y="174344"/>
                  <a:pt x="262545" y="169456"/>
                  <a:pt x="260719" y="164187"/>
                </a:cubicBezTo>
                <a:cubicBezTo>
                  <a:pt x="258817" y="158728"/>
                  <a:pt x="257124" y="153422"/>
                  <a:pt x="256781" y="147601"/>
                </a:cubicBezTo>
                <a:cubicBezTo>
                  <a:pt x="256705" y="146327"/>
                  <a:pt x="256686" y="145052"/>
                  <a:pt x="256724" y="143778"/>
                </a:cubicBezTo>
                <a:lnTo>
                  <a:pt x="256724" y="143778"/>
                </a:lnTo>
                <a:cubicBezTo>
                  <a:pt x="257942" y="149827"/>
                  <a:pt x="260814" y="155837"/>
                  <a:pt x="262602" y="161524"/>
                </a:cubicBezTo>
                <a:cubicBezTo>
                  <a:pt x="263553" y="164549"/>
                  <a:pt x="264237" y="167649"/>
                  <a:pt x="264295" y="170845"/>
                </a:cubicBezTo>
                <a:cubicBezTo>
                  <a:pt x="264352" y="174021"/>
                  <a:pt x="263838" y="177102"/>
                  <a:pt x="263267" y="180184"/>
                </a:cubicBezTo>
                <a:cubicBezTo>
                  <a:pt x="262659" y="183531"/>
                  <a:pt x="261936" y="186860"/>
                  <a:pt x="261670" y="190208"/>
                </a:cubicBezTo>
                <a:lnTo>
                  <a:pt x="262678" y="190208"/>
                </a:lnTo>
                <a:cubicBezTo>
                  <a:pt x="262887" y="186404"/>
                  <a:pt x="263705" y="182599"/>
                  <a:pt x="264333" y="178833"/>
                </a:cubicBezTo>
                <a:cubicBezTo>
                  <a:pt x="265227" y="173507"/>
                  <a:pt x="265341" y="168410"/>
                  <a:pt x="263914" y="163160"/>
                </a:cubicBezTo>
                <a:cubicBezTo>
                  <a:pt x="261860" y="155533"/>
                  <a:pt x="257257" y="147373"/>
                  <a:pt x="257067" y="139270"/>
                </a:cubicBezTo>
                <a:cubicBezTo>
                  <a:pt x="257295" y="137197"/>
                  <a:pt x="257675" y="135162"/>
                  <a:pt x="258189" y="133145"/>
                </a:cubicBezTo>
                <a:cubicBezTo>
                  <a:pt x="258246" y="135162"/>
                  <a:pt x="258398" y="137159"/>
                  <a:pt x="258664" y="139175"/>
                </a:cubicBezTo>
                <a:cubicBezTo>
                  <a:pt x="259558" y="145813"/>
                  <a:pt x="261879" y="152033"/>
                  <a:pt x="263838" y="158405"/>
                </a:cubicBezTo>
                <a:cubicBezTo>
                  <a:pt x="265835" y="164948"/>
                  <a:pt x="267148" y="171605"/>
                  <a:pt x="265797" y="178434"/>
                </a:cubicBezTo>
                <a:cubicBezTo>
                  <a:pt x="265017" y="182409"/>
                  <a:pt x="263705" y="186270"/>
                  <a:pt x="262811" y="190208"/>
                </a:cubicBezTo>
                <a:lnTo>
                  <a:pt x="266082" y="190208"/>
                </a:lnTo>
                <a:cubicBezTo>
                  <a:pt x="269107" y="182885"/>
                  <a:pt x="270800" y="175067"/>
                  <a:pt x="271104" y="167136"/>
                </a:cubicBezTo>
                <a:cubicBezTo>
                  <a:pt x="271503" y="156122"/>
                  <a:pt x="268993" y="145737"/>
                  <a:pt x="264675" y="135675"/>
                </a:cubicBezTo>
                <a:cubicBezTo>
                  <a:pt x="262830" y="131376"/>
                  <a:pt x="260890" y="126945"/>
                  <a:pt x="259977" y="122323"/>
                </a:cubicBezTo>
                <a:lnTo>
                  <a:pt x="259977" y="122323"/>
                </a:lnTo>
                <a:cubicBezTo>
                  <a:pt x="260091" y="122722"/>
                  <a:pt x="260205" y="123102"/>
                  <a:pt x="260338" y="123483"/>
                </a:cubicBezTo>
                <a:cubicBezTo>
                  <a:pt x="262392" y="129874"/>
                  <a:pt x="265379" y="135865"/>
                  <a:pt x="268023" y="142028"/>
                </a:cubicBezTo>
                <a:cubicBezTo>
                  <a:pt x="270609" y="148039"/>
                  <a:pt x="272569" y="154220"/>
                  <a:pt x="273120" y="160783"/>
                </a:cubicBezTo>
                <a:cubicBezTo>
                  <a:pt x="273615" y="166793"/>
                  <a:pt x="273101" y="172861"/>
                  <a:pt x="271599" y="178719"/>
                </a:cubicBezTo>
                <a:cubicBezTo>
                  <a:pt x="270552" y="182694"/>
                  <a:pt x="269069" y="186556"/>
                  <a:pt x="267167" y="190208"/>
                </a:cubicBezTo>
                <a:lnTo>
                  <a:pt x="270058" y="190208"/>
                </a:lnTo>
                <a:cubicBezTo>
                  <a:pt x="270153" y="189447"/>
                  <a:pt x="270248" y="188705"/>
                  <a:pt x="270400" y="187944"/>
                </a:cubicBezTo>
                <a:cubicBezTo>
                  <a:pt x="270647" y="187107"/>
                  <a:pt x="270895" y="186251"/>
                  <a:pt x="271180" y="185414"/>
                </a:cubicBezTo>
                <a:lnTo>
                  <a:pt x="271180" y="185414"/>
                </a:lnTo>
                <a:cubicBezTo>
                  <a:pt x="270933" y="187012"/>
                  <a:pt x="270705" y="188610"/>
                  <a:pt x="270590" y="190208"/>
                </a:cubicBezTo>
                <a:lnTo>
                  <a:pt x="271218" y="190208"/>
                </a:lnTo>
                <a:cubicBezTo>
                  <a:pt x="271465" y="187412"/>
                  <a:pt x="271865" y="184635"/>
                  <a:pt x="272454" y="181877"/>
                </a:cubicBezTo>
                <a:lnTo>
                  <a:pt x="272702" y="181287"/>
                </a:lnTo>
                <a:lnTo>
                  <a:pt x="272702" y="181287"/>
                </a:lnTo>
                <a:cubicBezTo>
                  <a:pt x="272302" y="184235"/>
                  <a:pt x="272074" y="187221"/>
                  <a:pt x="271979" y="190189"/>
                </a:cubicBezTo>
                <a:lnTo>
                  <a:pt x="273577" y="190189"/>
                </a:lnTo>
                <a:cubicBezTo>
                  <a:pt x="273482" y="186765"/>
                  <a:pt x="273615" y="183341"/>
                  <a:pt x="273843" y="179917"/>
                </a:cubicBezTo>
                <a:cubicBezTo>
                  <a:pt x="273995" y="178719"/>
                  <a:pt x="274166" y="177540"/>
                  <a:pt x="274338" y="176342"/>
                </a:cubicBezTo>
                <a:cubicBezTo>
                  <a:pt x="274471" y="180964"/>
                  <a:pt x="274623" y="185605"/>
                  <a:pt x="274984" y="190189"/>
                </a:cubicBezTo>
                <a:lnTo>
                  <a:pt x="275897" y="190189"/>
                </a:lnTo>
                <a:cubicBezTo>
                  <a:pt x="275403" y="184007"/>
                  <a:pt x="275251" y="177749"/>
                  <a:pt x="275079" y="171529"/>
                </a:cubicBezTo>
                <a:lnTo>
                  <a:pt x="275079" y="171529"/>
                </a:lnTo>
                <a:cubicBezTo>
                  <a:pt x="275688" y="177768"/>
                  <a:pt x="276430" y="183988"/>
                  <a:pt x="277286" y="190189"/>
                </a:cubicBezTo>
                <a:lnTo>
                  <a:pt x="278218" y="190189"/>
                </a:lnTo>
                <a:cubicBezTo>
                  <a:pt x="277343" y="183893"/>
                  <a:pt x="276601" y="177578"/>
                  <a:pt x="276011" y="171244"/>
                </a:cubicBezTo>
                <a:lnTo>
                  <a:pt x="276011" y="171244"/>
                </a:lnTo>
                <a:cubicBezTo>
                  <a:pt x="277191" y="177540"/>
                  <a:pt x="278370" y="183855"/>
                  <a:pt x="279416" y="190189"/>
                </a:cubicBezTo>
                <a:lnTo>
                  <a:pt x="280139" y="190189"/>
                </a:lnTo>
                <a:cubicBezTo>
                  <a:pt x="278465" y="179956"/>
                  <a:pt x="276506" y="169798"/>
                  <a:pt x="274699" y="159641"/>
                </a:cubicBezTo>
                <a:lnTo>
                  <a:pt x="274699" y="159641"/>
                </a:lnTo>
                <a:cubicBezTo>
                  <a:pt x="277837" y="169418"/>
                  <a:pt x="280405" y="179347"/>
                  <a:pt x="281851" y="189542"/>
                </a:cubicBezTo>
                <a:cubicBezTo>
                  <a:pt x="281889" y="189751"/>
                  <a:pt x="281908" y="189960"/>
                  <a:pt x="281946" y="190189"/>
                </a:cubicBezTo>
                <a:lnTo>
                  <a:pt x="282859" y="190189"/>
                </a:lnTo>
                <a:cubicBezTo>
                  <a:pt x="281661" y="181363"/>
                  <a:pt x="279625" y="172671"/>
                  <a:pt x="276772" y="164225"/>
                </a:cubicBezTo>
                <a:lnTo>
                  <a:pt x="276772" y="164225"/>
                </a:lnTo>
                <a:cubicBezTo>
                  <a:pt x="279720" y="171358"/>
                  <a:pt x="282688" y="178491"/>
                  <a:pt x="284266" y="186099"/>
                </a:cubicBezTo>
                <a:cubicBezTo>
                  <a:pt x="284552" y="187450"/>
                  <a:pt x="284799" y="188800"/>
                  <a:pt x="285008" y="190189"/>
                </a:cubicBezTo>
                <a:lnTo>
                  <a:pt x="285313" y="190189"/>
                </a:lnTo>
                <a:lnTo>
                  <a:pt x="285313" y="181953"/>
                </a:lnTo>
                <a:cubicBezTo>
                  <a:pt x="283924" y="175505"/>
                  <a:pt x="282136" y="169171"/>
                  <a:pt x="279968" y="162951"/>
                </a:cubicBezTo>
                <a:cubicBezTo>
                  <a:pt x="278922" y="159946"/>
                  <a:pt x="277780" y="156921"/>
                  <a:pt x="276544" y="153916"/>
                </a:cubicBezTo>
                <a:lnTo>
                  <a:pt x="276544" y="153916"/>
                </a:lnTo>
                <a:cubicBezTo>
                  <a:pt x="276677" y="154182"/>
                  <a:pt x="276810" y="154449"/>
                  <a:pt x="276943" y="154734"/>
                </a:cubicBezTo>
                <a:cubicBezTo>
                  <a:pt x="279568" y="160155"/>
                  <a:pt x="281565" y="165823"/>
                  <a:pt x="283163" y="171605"/>
                </a:cubicBezTo>
                <a:cubicBezTo>
                  <a:pt x="283962" y="174478"/>
                  <a:pt x="284666" y="177369"/>
                  <a:pt x="285313" y="180260"/>
                </a:cubicBezTo>
                <a:lnTo>
                  <a:pt x="285313" y="174497"/>
                </a:lnTo>
                <a:cubicBezTo>
                  <a:pt x="283810" y="168904"/>
                  <a:pt x="282041" y="163388"/>
                  <a:pt x="279739" y="158063"/>
                </a:cubicBezTo>
                <a:cubicBezTo>
                  <a:pt x="275060" y="147259"/>
                  <a:pt x="268080" y="137577"/>
                  <a:pt x="263857" y="126545"/>
                </a:cubicBezTo>
                <a:cubicBezTo>
                  <a:pt x="262221" y="122266"/>
                  <a:pt x="261023" y="117815"/>
                  <a:pt x="260585" y="113269"/>
                </a:cubicBezTo>
                <a:lnTo>
                  <a:pt x="260585" y="113269"/>
                </a:lnTo>
                <a:cubicBezTo>
                  <a:pt x="266197" y="131814"/>
                  <a:pt x="278883" y="147734"/>
                  <a:pt x="284152" y="166508"/>
                </a:cubicBezTo>
                <a:cubicBezTo>
                  <a:pt x="284628" y="168163"/>
                  <a:pt x="285008" y="169836"/>
                  <a:pt x="285313" y="171491"/>
                </a:cubicBezTo>
                <a:lnTo>
                  <a:pt x="285313" y="166432"/>
                </a:lnTo>
                <a:cubicBezTo>
                  <a:pt x="283981" y="162266"/>
                  <a:pt x="282421" y="158177"/>
                  <a:pt x="280633" y="154201"/>
                </a:cubicBezTo>
                <a:cubicBezTo>
                  <a:pt x="276087" y="143854"/>
                  <a:pt x="270229" y="134173"/>
                  <a:pt x="265512" y="123920"/>
                </a:cubicBezTo>
                <a:cubicBezTo>
                  <a:pt x="263534" y="119660"/>
                  <a:pt x="261841" y="115285"/>
                  <a:pt x="260433" y="110815"/>
                </a:cubicBezTo>
                <a:cubicBezTo>
                  <a:pt x="260395" y="109807"/>
                  <a:pt x="260414" y="108799"/>
                  <a:pt x="260471" y="107772"/>
                </a:cubicBezTo>
                <a:cubicBezTo>
                  <a:pt x="264846" y="126621"/>
                  <a:pt x="278446" y="141743"/>
                  <a:pt x="285313" y="159641"/>
                </a:cubicBezTo>
                <a:lnTo>
                  <a:pt x="285313" y="156141"/>
                </a:lnTo>
                <a:cubicBezTo>
                  <a:pt x="280253" y="144824"/>
                  <a:pt x="272778" y="134058"/>
                  <a:pt x="267414" y="123616"/>
                </a:cubicBezTo>
                <a:cubicBezTo>
                  <a:pt x="264485" y="117910"/>
                  <a:pt x="261955" y="111956"/>
                  <a:pt x="260433" y="105698"/>
                </a:cubicBezTo>
                <a:cubicBezTo>
                  <a:pt x="260433" y="105527"/>
                  <a:pt x="260414" y="105356"/>
                  <a:pt x="260395" y="105204"/>
                </a:cubicBezTo>
                <a:lnTo>
                  <a:pt x="260395" y="105204"/>
                </a:lnTo>
                <a:cubicBezTo>
                  <a:pt x="260509" y="105527"/>
                  <a:pt x="260623" y="105851"/>
                  <a:pt x="260738" y="106174"/>
                </a:cubicBezTo>
                <a:cubicBezTo>
                  <a:pt x="265360" y="123388"/>
                  <a:pt x="278085" y="137121"/>
                  <a:pt x="285313" y="153193"/>
                </a:cubicBezTo>
                <a:lnTo>
                  <a:pt x="285313" y="150987"/>
                </a:lnTo>
                <a:cubicBezTo>
                  <a:pt x="280557" y="141191"/>
                  <a:pt x="274090" y="132327"/>
                  <a:pt x="268707" y="122874"/>
                </a:cubicBezTo>
                <a:cubicBezTo>
                  <a:pt x="268232" y="122037"/>
                  <a:pt x="267775" y="121200"/>
                  <a:pt x="267319" y="120344"/>
                </a:cubicBezTo>
                <a:lnTo>
                  <a:pt x="267319" y="120344"/>
                </a:lnTo>
                <a:cubicBezTo>
                  <a:pt x="269830" y="124282"/>
                  <a:pt x="272740" y="127915"/>
                  <a:pt x="275631" y="131605"/>
                </a:cubicBezTo>
                <a:cubicBezTo>
                  <a:pt x="279093" y="136056"/>
                  <a:pt x="282516" y="140583"/>
                  <a:pt x="285313" y="145490"/>
                </a:cubicBezTo>
                <a:lnTo>
                  <a:pt x="285313" y="142523"/>
                </a:lnTo>
                <a:cubicBezTo>
                  <a:pt x="283639" y="139841"/>
                  <a:pt x="281794" y="137273"/>
                  <a:pt x="279835" y="134743"/>
                </a:cubicBezTo>
                <a:cubicBezTo>
                  <a:pt x="275536" y="129132"/>
                  <a:pt x="270628" y="123844"/>
                  <a:pt x="267129" y="117682"/>
                </a:cubicBezTo>
                <a:cubicBezTo>
                  <a:pt x="265284" y="114410"/>
                  <a:pt x="263800" y="110986"/>
                  <a:pt x="262430" y="107505"/>
                </a:cubicBezTo>
                <a:cubicBezTo>
                  <a:pt x="261251" y="103644"/>
                  <a:pt x="260547" y="99650"/>
                  <a:pt x="260338" y="95617"/>
                </a:cubicBezTo>
                <a:cubicBezTo>
                  <a:pt x="260414" y="95484"/>
                  <a:pt x="260433" y="95313"/>
                  <a:pt x="260376" y="95161"/>
                </a:cubicBezTo>
                <a:cubicBezTo>
                  <a:pt x="260357" y="95066"/>
                  <a:pt x="260319" y="94971"/>
                  <a:pt x="260300" y="94876"/>
                </a:cubicBezTo>
                <a:cubicBezTo>
                  <a:pt x="259977" y="87001"/>
                  <a:pt x="261327" y="78993"/>
                  <a:pt x="263819" y="71594"/>
                </a:cubicBezTo>
                <a:cubicBezTo>
                  <a:pt x="264561" y="69407"/>
                  <a:pt x="265398" y="67257"/>
                  <a:pt x="266292" y="65127"/>
                </a:cubicBezTo>
                <a:cubicBezTo>
                  <a:pt x="267718" y="62750"/>
                  <a:pt x="269164" y="60391"/>
                  <a:pt x="270743" y="58089"/>
                </a:cubicBezTo>
                <a:cubicBezTo>
                  <a:pt x="273691" y="53753"/>
                  <a:pt x="276791" y="49511"/>
                  <a:pt x="279701" y="45136"/>
                </a:cubicBezTo>
                <a:cubicBezTo>
                  <a:pt x="281680" y="42188"/>
                  <a:pt x="283601" y="39126"/>
                  <a:pt x="285294" y="35949"/>
                </a:cubicBezTo>
                <a:lnTo>
                  <a:pt x="285294" y="34009"/>
                </a:lnTo>
                <a:cubicBezTo>
                  <a:pt x="283391" y="37927"/>
                  <a:pt x="281242" y="41713"/>
                  <a:pt x="278845" y="45365"/>
                </a:cubicBezTo>
                <a:cubicBezTo>
                  <a:pt x="275498" y="50538"/>
                  <a:pt x="271656" y="55560"/>
                  <a:pt x="268251" y="60828"/>
                </a:cubicBezTo>
                <a:cubicBezTo>
                  <a:pt x="268802" y="59706"/>
                  <a:pt x="269354" y="58584"/>
                  <a:pt x="269944" y="57481"/>
                </a:cubicBezTo>
                <a:cubicBezTo>
                  <a:pt x="274851" y="49131"/>
                  <a:pt x="280843" y="41275"/>
                  <a:pt x="285294" y="32678"/>
                </a:cubicBezTo>
                <a:lnTo>
                  <a:pt x="285294" y="31860"/>
                </a:lnTo>
                <a:cubicBezTo>
                  <a:pt x="281813" y="38821"/>
                  <a:pt x="277267" y="45269"/>
                  <a:pt x="273044" y="51870"/>
                </a:cubicBezTo>
                <a:cubicBezTo>
                  <a:pt x="273291" y="51413"/>
                  <a:pt x="273558" y="50976"/>
                  <a:pt x="273805" y="50538"/>
                </a:cubicBezTo>
                <a:cubicBezTo>
                  <a:pt x="277571" y="44185"/>
                  <a:pt x="281832" y="38137"/>
                  <a:pt x="285294" y="31632"/>
                </a:cubicBezTo>
                <a:lnTo>
                  <a:pt x="285294" y="28740"/>
                </a:lnTo>
                <a:cubicBezTo>
                  <a:pt x="283525" y="32373"/>
                  <a:pt x="281413" y="35892"/>
                  <a:pt x="279264" y="39373"/>
                </a:cubicBezTo>
                <a:cubicBezTo>
                  <a:pt x="281565" y="34352"/>
                  <a:pt x="283220" y="29083"/>
                  <a:pt x="283791" y="23434"/>
                </a:cubicBezTo>
                <a:cubicBezTo>
                  <a:pt x="284266" y="18488"/>
                  <a:pt x="284266" y="13162"/>
                  <a:pt x="285313" y="8217"/>
                </a:cubicBezTo>
                <a:lnTo>
                  <a:pt x="285313" y="3937"/>
                </a:lnTo>
                <a:cubicBezTo>
                  <a:pt x="283468" y="8997"/>
                  <a:pt x="283220" y="14760"/>
                  <a:pt x="282878" y="20067"/>
                </a:cubicBezTo>
                <a:cubicBezTo>
                  <a:pt x="282555" y="24955"/>
                  <a:pt x="281832" y="29672"/>
                  <a:pt x="280177" y="34275"/>
                </a:cubicBezTo>
                <a:cubicBezTo>
                  <a:pt x="282079" y="23548"/>
                  <a:pt x="280748" y="11736"/>
                  <a:pt x="285313" y="2035"/>
                </a:cubicBezTo>
                <a:lnTo>
                  <a:pt x="285313" y="894"/>
                </a:lnTo>
                <a:cubicBezTo>
                  <a:pt x="278864" y="12592"/>
                  <a:pt x="282231" y="27961"/>
                  <a:pt x="277476" y="40419"/>
                </a:cubicBezTo>
                <a:cubicBezTo>
                  <a:pt x="277191" y="40933"/>
                  <a:pt x="276924" y="41465"/>
                  <a:pt x="276639" y="41979"/>
                </a:cubicBezTo>
                <a:cubicBezTo>
                  <a:pt x="278218" y="37033"/>
                  <a:pt x="279245" y="31917"/>
                  <a:pt x="279663" y="26743"/>
                </a:cubicBezTo>
                <a:cubicBezTo>
                  <a:pt x="280405" y="18013"/>
                  <a:pt x="280272" y="7970"/>
                  <a:pt x="284247" y="0"/>
                </a:cubicBezTo>
                <a:lnTo>
                  <a:pt x="283049" y="0"/>
                </a:lnTo>
                <a:cubicBezTo>
                  <a:pt x="279720" y="7076"/>
                  <a:pt x="279302" y="15654"/>
                  <a:pt x="278807" y="23377"/>
                </a:cubicBezTo>
                <a:cubicBezTo>
                  <a:pt x="278370" y="29958"/>
                  <a:pt x="277457" y="36368"/>
                  <a:pt x="275327" y="42626"/>
                </a:cubicBezTo>
                <a:cubicBezTo>
                  <a:pt x="275136" y="43177"/>
                  <a:pt x="274927" y="43710"/>
                  <a:pt x="274737" y="44261"/>
                </a:cubicBezTo>
                <a:cubicBezTo>
                  <a:pt x="278104" y="29806"/>
                  <a:pt x="275935" y="13562"/>
                  <a:pt x="282003" y="0"/>
                </a:cubicBezTo>
                <a:lnTo>
                  <a:pt x="280919" y="0"/>
                </a:lnTo>
                <a:cubicBezTo>
                  <a:pt x="273900" y="16453"/>
                  <a:pt x="278598" y="36805"/>
                  <a:pt x="270724" y="52897"/>
                </a:cubicBezTo>
                <a:cubicBezTo>
                  <a:pt x="270476" y="53334"/>
                  <a:pt x="270210" y="53791"/>
                  <a:pt x="269944" y="54228"/>
                </a:cubicBezTo>
                <a:cubicBezTo>
                  <a:pt x="271237" y="51356"/>
                  <a:pt x="272302" y="48389"/>
                  <a:pt x="273196" y="45346"/>
                </a:cubicBezTo>
                <a:cubicBezTo>
                  <a:pt x="274965" y="38993"/>
                  <a:pt x="275212" y="32430"/>
                  <a:pt x="275384" y="25887"/>
                </a:cubicBezTo>
                <a:cubicBezTo>
                  <a:pt x="275593" y="17290"/>
                  <a:pt x="275992" y="7627"/>
                  <a:pt x="280196" y="0"/>
                </a:cubicBezTo>
                <a:lnTo>
                  <a:pt x="279093" y="0"/>
                </a:lnTo>
                <a:cubicBezTo>
                  <a:pt x="275593" y="6752"/>
                  <a:pt x="274756" y="14988"/>
                  <a:pt x="274509" y="22502"/>
                </a:cubicBezTo>
                <a:cubicBezTo>
                  <a:pt x="274280" y="29634"/>
                  <a:pt x="274376" y="36843"/>
                  <a:pt x="272607" y="43824"/>
                </a:cubicBezTo>
                <a:cubicBezTo>
                  <a:pt x="271884" y="46582"/>
                  <a:pt x="270971" y="49302"/>
                  <a:pt x="269868" y="51965"/>
                </a:cubicBezTo>
                <a:cubicBezTo>
                  <a:pt x="271560" y="44394"/>
                  <a:pt x="271656" y="36406"/>
                  <a:pt x="271846" y="28740"/>
                </a:cubicBezTo>
                <a:cubicBezTo>
                  <a:pt x="272093" y="19002"/>
                  <a:pt x="272854" y="8578"/>
                  <a:pt x="277609" y="0"/>
                </a:cubicBezTo>
                <a:lnTo>
                  <a:pt x="276221" y="0"/>
                </a:lnTo>
                <a:cubicBezTo>
                  <a:pt x="271675" y="7361"/>
                  <a:pt x="269449" y="16054"/>
                  <a:pt x="268688" y="24670"/>
                </a:cubicBezTo>
                <a:cubicBezTo>
                  <a:pt x="268137" y="31080"/>
                  <a:pt x="268346" y="37528"/>
                  <a:pt x="268574" y="43976"/>
                </a:cubicBezTo>
                <a:cubicBezTo>
                  <a:pt x="268688" y="47476"/>
                  <a:pt x="268745" y="51090"/>
                  <a:pt x="268137" y="54533"/>
                </a:cubicBezTo>
                <a:cubicBezTo>
                  <a:pt x="268517" y="51394"/>
                  <a:pt x="268441" y="48180"/>
                  <a:pt x="268213" y="45022"/>
                </a:cubicBezTo>
                <a:cubicBezTo>
                  <a:pt x="267737" y="38669"/>
                  <a:pt x="266786" y="32468"/>
                  <a:pt x="267300" y="26077"/>
                </a:cubicBezTo>
                <a:cubicBezTo>
                  <a:pt x="268023" y="17005"/>
                  <a:pt x="270724" y="8312"/>
                  <a:pt x="274357" y="19"/>
                </a:cubicBezTo>
                <a:lnTo>
                  <a:pt x="273253" y="19"/>
                </a:lnTo>
                <a:cubicBezTo>
                  <a:pt x="270001" y="7532"/>
                  <a:pt x="267547" y="15388"/>
                  <a:pt x="266577" y="23529"/>
                </a:cubicBezTo>
                <a:cubicBezTo>
                  <a:pt x="266159" y="27257"/>
                  <a:pt x="266082" y="31004"/>
                  <a:pt x="266349" y="34751"/>
                </a:cubicBezTo>
                <a:cubicBezTo>
                  <a:pt x="266330" y="34618"/>
                  <a:pt x="266311" y="34485"/>
                  <a:pt x="266292" y="34352"/>
                </a:cubicBezTo>
                <a:cubicBezTo>
                  <a:pt x="266044" y="31727"/>
                  <a:pt x="265968" y="29121"/>
                  <a:pt x="266044" y="26496"/>
                </a:cubicBezTo>
                <a:cubicBezTo>
                  <a:pt x="266463" y="17271"/>
                  <a:pt x="268840" y="8236"/>
                  <a:pt x="273025" y="0"/>
                </a:cubicBezTo>
                <a:lnTo>
                  <a:pt x="271998" y="0"/>
                </a:lnTo>
                <a:cubicBezTo>
                  <a:pt x="268308" y="7532"/>
                  <a:pt x="266082" y="15711"/>
                  <a:pt x="265455" y="24080"/>
                </a:cubicBezTo>
                <a:cubicBezTo>
                  <a:pt x="265379" y="25183"/>
                  <a:pt x="265341" y="26268"/>
                  <a:pt x="265322" y="27352"/>
                </a:cubicBezTo>
                <a:cubicBezTo>
                  <a:pt x="265303" y="27086"/>
                  <a:pt x="265284" y="26819"/>
                  <a:pt x="265265" y="26553"/>
                </a:cubicBezTo>
                <a:cubicBezTo>
                  <a:pt x="264637" y="17233"/>
                  <a:pt x="267338" y="8426"/>
                  <a:pt x="270990" y="0"/>
                </a:cubicBezTo>
                <a:lnTo>
                  <a:pt x="269792" y="0"/>
                </a:lnTo>
                <a:cubicBezTo>
                  <a:pt x="266539" y="7608"/>
                  <a:pt x="264085" y="15502"/>
                  <a:pt x="264123" y="23814"/>
                </a:cubicBezTo>
                <a:cubicBezTo>
                  <a:pt x="264161" y="28874"/>
                  <a:pt x="265246" y="34085"/>
                  <a:pt x="266140" y="39297"/>
                </a:cubicBezTo>
                <a:cubicBezTo>
                  <a:pt x="266292" y="40552"/>
                  <a:pt x="266425" y="41808"/>
                  <a:pt x="266577" y="43044"/>
                </a:cubicBezTo>
                <a:cubicBezTo>
                  <a:pt x="265455" y="36349"/>
                  <a:pt x="263648" y="29634"/>
                  <a:pt x="263648" y="22996"/>
                </a:cubicBezTo>
                <a:cubicBezTo>
                  <a:pt x="263667" y="15007"/>
                  <a:pt x="265531" y="7133"/>
                  <a:pt x="269107" y="0"/>
                </a:cubicBezTo>
                <a:lnTo>
                  <a:pt x="267870" y="0"/>
                </a:lnTo>
                <a:cubicBezTo>
                  <a:pt x="264751" y="6467"/>
                  <a:pt x="262963" y="13505"/>
                  <a:pt x="262640" y="20695"/>
                </a:cubicBezTo>
                <a:cubicBezTo>
                  <a:pt x="262335" y="27352"/>
                  <a:pt x="263800" y="33914"/>
                  <a:pt x="265017" y="40476"/>
                </a:cubicBezTo>
                <a:cubicBezTo>
                  <a:pt x="264827" y="40039"/>
                  <a:pt x="264656" y="39582"/>
                  <a:pt x="264485" y="39126"/>
                </a:cubicBezTo>
                <a:lnTo>
                  <a:pt x="263781" y="37414"/>
                </a:lnTo>
                <a:cubicBezTo>
                  <a:pt x="262716" y="32868"/>
                  <a:pt x="261651" y="28303"/>
                  <a:pt x="261232" y="23681"/>
                </a:cubicBezTo>
                <a:cubicBezTo>
                  <a:pt x="260681" y="17442"/>
                  <a:pt x="261613" y="11336"/>
                  <a:pt x="263610" y="5440"/>
                </a:cubicBezTo>
                <a:cubicBezTo>
                  <a:pt x="264237" y="3576"/>
                  <a:pt x="264960" y="1769"/>
                  <a:pt x="265759" y="19"/>
                </a:cubicBezTo>
                <a:lnTo>
                  <a:pt x="264637" y="19"/>
                </a:lnTo>
                <a:cubicBezTo>
                  <a:pt x="264028" y="1541"/>
                  <a:pt x="263458" y="3062"/>
                  <a:pt x="262944" y="4584"/>
                </a:cubicBezTo>
                <a:cubicBezTo>
                  <a:pt x="260985" y="10347"/>
                  <a:pt x="259901" y="16339"/>
                  <a:pt x="260300" y="22425"/>
                </a:cubicBezTo>
                <a:cubicBezTo>
                  <a:pt x="260528" y="25602"/>
                  <a:pt x="261004" y="28740"/>
                  <a:pt x="261689" y="31841"/>
                </a:cubicBezTo>
                <a:cubicBezTo>
                  <a:pt x="260528" y="28417"/>
                  <a:pt x="259653" y="24955"/>
                  <a:pt x="259425" y="21189"/>
                </a:cubicBezTo>
                <a:cubicBezTo>
                  <a:pt x="259007" y="13923"/>
                  <a:pt x="260452" y="6790"/>
                  <a:pt x="262925" y="19"/>
                </a:cubicBezTo>
                <a:lnTo>
                  <a:pt x="262164" y="19"/>
                </a:lnTo>
                <a:cubicBezTo>
                  <a:pt x="259787" y="6125"/>
                  <a:pt x="258265" y="12516"/>
                  <a:pt x="258227" y="19211"/>
                </a:cubicBezTo>
                <a:lnTo>
                  <a:pt x="258227" y="20067"/>
                </a:lnTo>
                <a:cubicBezTo>
                  <a:pt x="258094" y="19439"/>
                  <a:pt x="257961" y="18793"/>
                  <a:pt x="257827" y="18165"/>
                </a:cubicBezTo>
                <a:cubicBezTo>
                  <a:pt x="257865" y="11983"/>
                  <a:pt x="258874" y="5858"/>
                  <a:pt x="260852" y="0"/>
                </a:cubicBezTo>
                <a:lnTo>
                  <a:pt x="260034" y="0"/>
                </a:lnTo>
                <a:cubicBezTo>
                  <a:pt x="258493" y="3880"/>
                  <a:pt x="257447" y="7932"/>
                  <a:pt x="256933" y="12078"/>
                </a:cubicBezTo>
                <a:cubicBezTo>
                  <a:pt x="256857" y="11165"/>
                  <a:pt x="256800" y="10252"/>
                  <a:pt x="256762" y="9320"/>
                </a:cubicBezTo>
                <a:cubicBezTo>
                  <a:pt x="256743" y="8731"/>
                  <a:pt x="256724" y="8122"/>
                  <a:pt x="256724" y="7532"/>
                </a:cubicBezTo>
                <a:cubicBezTo>
                  <a:pt x="257219" y="4983"/>
                  <a:pt x="257884" y="2473"/>
                  <a:pt x="258702" y="0"/>
                </a:cubicBezTo>
                <a:lnTo>
                  <a:pt x="258341" y="0"/>
                </a:lnTo>
                <a:cubicBezTo>
                  <a:pt x="257789" y="1465"/>
                  <a:pt x="257295" y="2929"/>
                  <a:pt x="256857" y="4432"/>
                </a:cubicBezTo>
                <a:cubicBezTo>
                  <a:pt x="256991" y="2948"/>
                  <a:pt x="257200" y="1465"/>
                  <a:pt x="257523" y="0"/>
                </a:cubicBezTo>
                <a:lnTo>
                  <a:pt x="254803" y="0"/>
                </a:lnTo>
                <a:cubicBezTo>
                  <a:pt x="254118" y="4337"/>
                  <a:pt x="254023" y="8731"/>
                  <a:pt x="254480" y="13086"/>
                </a:cubicBezTo>
                <a:cubicBezTo>
                  <a:pt x="253719" y="16586"/>
                  <a:pt x="252635" y="20010"/>
                  <a:pt x="251513" y="23415"/>
                </a:cubicBezTo>
                <a:cubicBezTo>
                  <a:pt x="251499" y="23451"/>
                  <a:pt x="251486" y="23487"/>
                  <a:pt x="251474" y="23521"/>
                </a:cubicBezTo>
                <a:lnTo>
                  <a:pt x="251474" y="23521"/>
                </a:lnTo>
                <a:cubicBezTo>
                  <a:pt x="252260" y="20754"/>
                  <a:pt x="252796" y="17918"/>
                  <a:pt x="253034" y="15064"/>
                </a:cubicBezTo>
                <a:cubicBezTo>
                  <a:pt x="253186" y="13999"/>
                  <a:pt x="253319" y="12934"/>
                  <a:pt x="253415" y="11869"/>
                </a:cubicBezTo>
                <a:cubicBezTo>
                  <a:pt x="253757" y="7913"/>
                  <a:pt x="253377" y="3956"/>
                  <a:pt x="253034" y="0"/>
                </a:cubicBezTo>
                <a:lnTo>
                  <a:pt x="252521" y="0"/>
                </a:lnTo>
                <a:cubicBezTo>
                  <a:pt x="252806" y="2948"/>
                  <a:pt x="253091" y="5915"/>
                  <a:pt x="253053" y="8883"/>
                </a:cubicBezTo>
                <a:cubicBezTo>
                  <a:pt x="252787" y="5896"/>
                  <a:pt x="252178" y="2948"/>
                  <a:pt x="251684" y="0"/>
                </a:cubicBezTo>
                <a:lnTo>
                  <a:pt x="251189" y="0"/>
                </a:lnTo>
                <a:cubicBezTo>
                  <a:pt x="251722" y="3614"/>
                  <a:pt x="252426" y="7209"/>
                  <a:pt x="252426" y="10842"/>
                </a:cubicBezTo>
                <a:cubicBezTo>
                  <a:pt x="252426" y="12078"/>
                  <a:pt x="252368" y="13315"/>
                  <a:pt x="252273" y="14551"/>
                </a:cubicBezTo>
                <a:cubicBezTo>
                  <a:pt x="252502" y="9644"/>
                  <a:pt x="251208" y="4812"/>
                  <a:pt x="250219" y="0"/>
                </a:cubicBezTo>
                <a:lnTo>
                  <a:pt x="249553" y="0"/>
                </a:lnTo>
                <a:cubicBezTo>
                  <a:pt x="250542" y="4945"/>
                  <a:pt x="251817" y="9910"/>
                  <a:pt x="251417" y="14912"/>
                </a:cubicBezTo>
                <a:cubicBezTo>
                  <a:pt x="251341" y="15863"/>
                  <a:pt x="251208" y="16833"/>
                  <a:pt x="251037" y="17784"/>
                </a:cubicBezTo>
                <a:cubicBezTo>
                  <a:pt x="251170" y="16662"/>
                  <a:pt x="251265" y="15540"/>
                  <a:pt x="251303" y="14418"/>
                </a:cubicBezTo>
                <a:cubicBezTo>
                  <a:pt x="251474" y="9453"/>
                  <a:pt x="250048" y="4888"/>
                  <a:pt x="248888" y="133"/>
                </a:cubicBezTo>
                <a:lnTo>
                  <a:pt x="248869" y="0"/>
                </a:lnTo>
                <a:lnTo>
                  <a:pt x="248089" y="0"/>
                </a:lnTo>
                <a:cubicBezTo>
                  <a:pt x="249116" y="4451"/>
                  <a:pt x="250580" y="8940"/>
                  <a:pt x="250619" y="13181"/>
                </a:cubicBezTo>
                <a:cubicBezTo>
                  <a:pt x="250600" y="15540"/>
                  <a:pt x="250390" y="17880"/>
                  <a:pt x="249953" y="20181"/>
                </a:cubicBezTo>
                <a:cubicBezTo>
                  <a:pt x="250048" y="17024"/>
                  <a:pt x="249877" y="13847"/>
                  <a:pt x="249439" y="10709"/>
                </a:cubicBezTo>
                <a:cubicBezTo>
                  <a:pt x="248926" y="7114"/>
                  <a:pt x="247994" y="3557"/>
                  <a:pt x="247309" y="0"/>
                </a:cubicBezTo>
                <a:lnTo>
                  <a:pt x="246643" y="0"/>
                </a:lnTo>
                <a:cubicBezTo>
                  <a:pt x="247176" y="2872"/>
                  <a:pt x="247918" y="5725"/>
                  <a:pt x="248431" y="8540"/>
                </a:cubicBezTo>
                <a:cubicBezTo>
                  <a:pt x="249667" y="15274"/>
                  <a:pt x="249344" y="21893"/>
                  <a:pt x="247899" y="28455"/>
                </a:cubicBezTo>
                <a:cubicBezTo>
                  <a:pt x="248545" y="24042"/>
                  <a:pt x="249097" y="19629"/>
                  <a:pt x="248621" y="15160"/>
                </a:cubicBezTo>
                <a:cubicBezTo>
                  <a:pt x="248089" y="10138"/>
                  <a:pt x="246700" y="5060"/>
                  <a:pt x="246092" y="0"/>
                </a:cubicBezTo>
                <a:lnTo>
                  <a:pt x="245426" y="0"/>
                </a:lnTo>
                <a:cubicBezTo>
                  <a:pt x="246035" y="4850"/>
                  <a:pt x="247328" y="9720"/>
                  <a:pt x="247880" y="14513"/>
                </a:cubicBezTo>
                <a:cubicBezTo>
                  <a:pt x="248127" y="16928"/>
                  <a:pt x="248146" y="19382"/>
                  <a:pt x="247918" y="21817"/>
                </a:cubicBezTo>
                <a:cubicBezTo>
                  <a:pt x="247632" y="17784"/>
                  <a:pt x="246871" y="13733"/>
                  <a:pt x="246206" y="9758"/>
                </a:cubicBezTo>
                <a:cubicBezTo>
                  <a:pt x="245635" y="6524"/>
                  <a:pt x="245255" y="3272"/>
                  <a:pt x="245102" y="0"/>
                </a:cubicBezTo>
                <a:lnTo>
                  <a:pt x="244437" y="0"/>
                </a:lnTo>
                <a:cubicBezTo>
                  <a:pt x="244551" y="2454"/>
                  <a:pt x="244855" y="4907"/>
                  <a:pt x="245179" y="7304"/>
                </a:cubicBezTo>
                <a:cubicBezTo>
                  <a:pt x="245863" y="12154"/>
                  <a:pt x="246681" y="16986"/>
                  <a:pt x="246909" y="21817"/>
                </a:cubicBezTo>
                <a:cubicBezTo>
                  <a:pt x="246871" y="21512"/>
                  <a:pt x="246833" y="21208"/>
                  <a:pt x="246795" y="20904"/>
                </a:cubicBezTo>
                <a:cubicBezTo>
                  <a:pt x="245844" y="14380"/>
                  <a:pt x="243315" y="6981"/>
                  <a:pt x="243162" y="0"/>
                </a:cubicBezTo>
                <a:lnTo>
                  <a:pt x="242478" y="0"/>
                </a:lnTo>
                <a:cubicBezTo>
                  <a:pt x="242592" y="6163"/>
                  <a:pt x="244513" y="12611"/>
                  <a:pt x="245597" y="18431"/>
                </a:cubicBezTo>
                <a:cubicBezTo>
                  <a:pt x="245882" y="19953"/>
                  <a:pt x="246092" y="21512"/>
                  <a:pt x="246225" y="23072"/>
                </a:cubicBezTo>
                <a:cubicBezTo>
                  <a:pt x="245160" y="19230"/>
                  <a:pt x="243638" y="15464"/>
                  <a:pt x="242611" y="11717"/>
                </a:cubicBezTo>
                <a:cubicBezTo>
                  <a:pt x="241584" y="7913"/>
                  <a:pt x="241279" y="3937"/>
                  <a:pt x="241717" y="0"/>
                </a:cubicBezTo>
                <a:lnTo>
                  <a:pt x="241127" y="0"/>
                </a:lnTo>
                <a:cubicBezTo>
                  <a:pt x="240728" y="3234"/>
                  <a:pt x="240823" y="6505"/>
                  <a:pt x="241393" y="9720"/>
                </a:cubicBezTo>
                <a:cubicBezTo>
                  <a:pt x="242744" y="16890"/>
                  <a:pt x="246073" y="23434"/>
                  <a:pt x="246377" y="30700"/>
                </a:cubicBezTo>
                <a:cubicBezTo>
                  <a:pt x="246015" y="27618"/>
                  <a:pt x="245312" y="24575"/>
                  <a:pt x="244304" y="21646"/>
                </a:cubicBezTo>
                <a:cubicBezTo>
                  <a:pt x="242325" y="15825"/>
                  <a:pt x="240062" y="10195"/>
                  <a:pt x="239910" y="3956"/>
                </a:cubicBezTo>
                <a:cubicBezTo>
                  <a:pt x="239872" y="2644"/>
                  <a:pt x="239910" y="1312"/>
                  <a:pt x="240024" y="0"/>
                </a:cubicBezTo>
                <a:lnTo>
                  <a:pt x="239187" y="0"/>
                </a:lnTo>
                <a:cubicBezTo>
                  <a:pt x="239016" y="1312"/>
                  <a:pt x="238902" y="2625"/>
                  <a:pt x="238845" y="3956"/>
                </a:cubicBezTo>
                <a:cubicBezTo>
                  <a:pt x="238654" y="9092"/>
                  <a:pt x="239910" y="13809"/>
                  <a:pt x="241622" y="18602"/>
                </a:cubicBezTo>
                <a:cubicBezTo>
                  <a:pt x="243429" y="23605"/>
                  <a:pt x="245007" y="28512"/>
                  <a:pt x="245559" y="33819"/>
                </a:cubicBezTo>
                <a:cubicBezTo>
                  <a:pt x="245711" y="35169"/>
                  <a:pt x="245806" y="36501"/>
                  <a:pt x="245825" y="37851"/>
                </a:cubicBezTo>
                <a:cubicBezTo>
                  <a:pt x="245806" y="38308"/>
                  <a:pt x="245768" y="38764"/>
                  <a:pt x="245730" y="39221"/>
                </a:cubicBezTo>
                <a:cubicBezTo>
                  <a:pt x="245521" y="41541"/>
                  <a:pt x="245255" y="43881"/>
                  <a:pt x="245122" y="46220"/>
                </a:cubicBezTo>
                <a:cubicBezTo>
                  <a:pt x="244855" y="37889"/>
                  <a:pt x="245274" y="28950"/>
                  <a:pt x="241317" y="21493"/>
                </a:cubicBezTo>
                <a:cubicBezTo>
                  <a:pt x="239377" y="16263"/>
                  <a:pt x="237779" y="10861"/>
                  <a:pt x="237722" y="5250"/>
                </a:cubicBezTo>
                <a:cubicBezTo>
                  <a:pt x="237703" y="3500"/>
                  <a:pt x="237837" y="1731"/>
                  <a:pt x="238103" y="0"/>
                </a:cubicBezTo>
                <a:lnTo>
                  <a:pt x="232587" y="0"/>
                </a:lnTo>
                <a:cubicBezTo>
                  <a:pt x="230742" y="1921"/>
                  <a:pt x="228212" y="3386"/>
                  <a:pt x="226025" y="4622"/>
                </a:cubicBezTo>
                <a:cubicBezTo>
                  <a:pt x="225435" y="4964"/>
                  <a:pt x="224845" y="5269"/>
                  <a:pt x="224256" y="5554"/>
                </a:cubicBezTo>
                <a:cubicBezTo>
                  <a:pt x="226938" y="4147"/>
                  <a:pt x="229372" y="2263"/>
                  <a:pt x="231388" y="0"/>
                </a:cubicBezTo>
                <a:lnTo>
                  <a:pt x="230628" y="0"/>
                </a:lnTo>
                <a:cubicBezTo>
                  <a:pt x="228307" y="2530"/>
                  <a:pt x="225397" y="4527"/>
                  <a:pt x="222239" y="5973"/>
                </a:cubicBezTo>
                <a:cubicBezTo>
                  <a:pt x="219481" y="7190"/>
                  <a:pt x="216609" y="8160"/>
                  <a:pt x="213680" y="8864"/>
                </a:cubicBezTo>
                <a:cubicBezTo>
                  <a:pt x="211398" y="9453"/>
                  <a:pt x="209058" y="9853"/>
                  <a:pt x="206833" y="10557"/>
                </a:cubicBezTo>
                <a:cubicBezTo>
                  <a:pt x="211531" y="8464"/>
                  <a:pt x="216590" y="7076"/>
                  <a:pt x="221384" y="5041"/>
                </a:cubicBezTo>
                <a:cubicBezTo>
                  <a:pt x="224256" y="3823"/>
                  <a:pt x="227204" y="2149"/>
                  <a:pt x="229677" y="0"/>
                </a:cubicBezTo>
                <a:lnTo>
                  <a:pt x="228155" y="0"/>
                </a:lnTo>
                <a:cubicBezTo>
                  <a:pt x="220547" y="6106"/>
                  <a:pt x="208240" y="7171"/>
                  <a:pt x="200556" y="13562"/>
                </a:cubicBezTo>
                <a:cubicBezTo>
                  <a:pt x="200632" y="13391"/>
                  <a:pt x="200708" y="13238"/>
                  <a:pt x="200784" y="13086"/>
                </a:cubicBezTo>
                <a:cubicBezTo>
                  <a:pt x="205311" y="9187"/>
                  <a:pt x="210941" y="7703"/>
                  <a:pt x="216514" y="5383"/>
                </a:cubicBezTo>
                <a:cubicBezTo>
                  <a:pt x="219519" y="4128"/>
                  <a:pt x="222620" y="2397"/>
                  <a:pt x="224921" y="0"/>
                </a:cubicBezTo>
                <a:lnTo>
                  <a:pt x="224503" y="0"/>
                </a:lnTo>
                <a:cubicBezTo>
                  <a:pt x="219006" y="5858"/>
                  <a:pt x="208392" y="6315"/>
                  <a:pt x="201906" y="11451"/>
                </a:cubicBezTo>
                <a:cubicBezTo>
                  <a:pt x="205007" y="5992"/>
                  <a:pt x="212463" y="6144"/>
                  <a:pt x="217693" y="3956"/>
                </a:cubicBezTo>
                <a:cubicBezTo>
                  <a:pt x="219843" y="3062"/>
                  <a:pt x="221745" y="1712"/>
                  <a:pt x="223324" y="0"/>
                </a:cubicBezTo>
                <a:lnTo>
                  <a:pt x="222468" y="0"/>
                </a:lnTo>
                <a:cubicBezTo>
                  <a:pt x="220090" y="2206"/>
                  <a:pt x="217085" y="3709"/>
                  <a:pt x="213680" y="4565"/>
                </a:cubicBezTo>
                <a:cubicBezTo>
                  <a:pt x="209838" y="5554"/>
                  <a:pt x="205387" y="6448"/>
                  <a:pt x="202648" y="9377"/>
                </a:cubicBezTo>
                <a:cubicBezTo>
                  <a:pt x="202838" y="9016"/>
                  <a:pt x="203028" y="8673"/>
                  <a:pt x="203219" y="8312"/>
                </a:cubicBezTo>
                <a:cubicBezTo>
                  <a:pt x="207689" y="3671"/>
                  <a:pt x="217294" y="4546"/>
                  <a:pt x="221650" y="0"/>
                </a:cubicBezTo>
                <a:lnTo>
                  <a:pt x="220832" y="0"/>
                </a:lnTo>
                <a:cubicBezTo>
                  <a:pt x="218093" y="2435"/>
                  <a:pt x="213661" y="3291"/>
                  <a:pt x="210237" y="4223"/>
                </a:cubicBezTo>
                <a:cubicBezTo>
                  <a:pt x="213509" y="3043"/>
                  <a:pt x="216895" y="1997"/>
                  <a:pt x="219462" y="0"/>
                </a:cubicBezTo>
                <a:lnTo>
                  <a:pt x="218778" y="0"/>
                </a:lnTo>
                <a:cubicBezTo>
                  <a:pt x="214707" y="2701"/>
                  <a:pt x="208868" y="3500"/>
                  <a:pt x="204664" y="5992"/>
                </a:cubicBezTo>
                <a:cubicBezTo>
                  <a:pt x="204664" y="5992"/>
                  <a:pt x="204683" y="5973"/>
                  <a:pt x="204683" y="5973"/>
                </a:cubicBezTo>
                <a:cubicBezTo>
                  <a:pt x="207841" y="3138"/>
                  <a:pt x="212292" y="1883"/>
                  <a:pt x="216210" y="0"/>
                </a:cubicBezTo>
                <a:lnTo>
                  <a:pt x="214384" y="0"/>
                </a:lnTo>
                <a:cubicBezTo>
                  <a:pt x="211398" y="1389"/>
                  <a:pt x="208278" y="2587"/>
                  <a:pt x="205748" y="4679"/>
                </a:cubicBezTo>
                <a:cubicBezTo>
                  <a:pt x="206699" y="3614"/>
                  <a:pt x="207746" y="2625"/>
                  <a:pt x="208849" y="1712"/>
                </a:cubicBezTo>
                <a:cubicBezTo>
                  <a:pt x="209876" y="1065"/>
                  <a:pt x="210960" y="495"/>
                  <a:pt x="212063" y="0"/>
                </a:cubicBezTo>
                <a:lnTo>
                  <a:pt x="210713" y="0"/>
                </a:lnTo>
                <a:cubicBezTo>
                  <a:pt x="209324" y="723"/>
                  <a:pt x="208050" y="1617"/>
                  <a:pt x="206909" y="2682"/>
                </a:cubicBezTo>
                <a:lnTo>
                  <a:pt x="206718" y="2834"/>
                </a:lnTo>
                <a:cubicBezTo>
                  <a:pt x="207479" y="1845"/>
                  <a:pt x="208278" y="894"/>
                  <a:pt x="209153" y="0"/>
                </a:cubicBezTo>
                <a:lnTo>
                  <a:pt x="207993" y="0"/>
                </a:lnTo>
                <a:cubicBezTo>
                  <a:pt x="207061" y="1027"/>
                  <a:pt x="206186" y="2111"/>
                  <a:pt x="205368" y="3253"/>
                </a:cubicBezTo>
                <a:cubicBezTo>
                  <a:pt x="205863" y="2168"/>
                  <a:pt x="206338" y="1084"/>
                  <a:pt x="206795" y="0"/>
                </a:cubicBezTo>
                <a:lnTo>
                  <a:pt x="204493" y="0"/>
                </a:lnTo>
                <a:cubicBezTo>
                  <a:pt x="201412" y="8331"/>
                  <a:pt x="196866" y="15901"/>
                  <a:pt x="190494" y="22273"/>
                </a:cubicBezTo>
                <a:cubicBezTo>
                  <a:pt x="186480" y="26268"/>
                  <a:pt x="181877" y="29368"/>
                  <a:pt x="177293" y="32621"/>
                </a:cubicBezTo>
                <a:cubicBezTo>
                  <a:pt x="172937" y="35683"/>
                  <a:pt x="168848" y="39050"/>
                  <a:pt x="166033" y="43615"/>
                </a:cubicBezTo>
                <a:cubicBezTo>
                  <a:pt x="164625" y="45935"/>
                  <a:pt x="163446" y="48408"/>
                  <a:pt x="162533" y="50957"/>
                </a:cubicBezTo>
                <a:cubicBezTo>
                  <a:pt x="162799" y="49492"/>
                  <a:pt x="163237" y="48065"/>
                  <a:pt x="163845" y="46696"/>
                </a:cubicBezTo>
                <a:cubicBezTo>
                  <a:pt x="166470" y="41066"/>
                  <a:pt x="171245" y="36824"/>
                  <a:pt x="176133" y="33210"/>
                </a:cubicBezTo>
                <a:cubicBezTo>
                  <a:pt x="181040" y="29577"/>
                  <a:pt x="186119" y="26325"/>
                  <a:pt x="190475" y="22064"/>
                </a:cubicBezTo>
                <a:cubicBezTo>
                  <a:pt x="194431" y="18184"/>
                  <a:pt x="197760" y="13714"/>
                  <a:pt x="200365" y="8826"/>
                </a:cubicBezTo>
                <a:cubicBezTo>
                  <a:pt x="201868" y="5992"/>
                  <a:pt x="203124" y="3043"/>
                  <a:pt x="204113" y="0"/>
                </a:cubicBezTo>
                <a:lnTo>
                  <a:pt x="202496" y="0"/>
                </a:lnTo>
                <a:cubicBezTo>
                  <a:pt x="202496" y="38"/>
                  <a:pt x="202477" y="57"/>
                  <a:pt x="202458" y="95"/>
                </a:cubicBezTo>
                <a:lnTo>
                  <a:pt x="202477" y="0"/>
                </a:lnTo>
                <a:lnTo>
                  <a:pt x="201145" y="0"/>
                </a:lnTo>
                <a:cubicBezTo>
                  <a:pt x="199129" y="8559"/>
                  <a:pt x="193917" y="16015"/>
                  <a:pt x="187127" y="22045"/>
                </a:cubicBezTo>
                <a:cubicBezTo>
                  <a:pt x="181269" y="27238"/>
                  <a:pt x="173831" y="31156"/>
                  <a:pt x="168277" y="36748"/>
                </a:cubicBezTo>
                <a:cubicBezTo>
                  <a:pt x="167364" y="37604"/>
                  <a:pt x="166508" y="38517"/>
                  <a:pt x="165729" y="39487"/>
                </a:cubicBezTo>
                <a:cubicBezTo>
                  <a:pt x="166432" y="38270"/>
                  <a:pt x="167212" y="37091"/>
                  <a:pt x="168068" y="35968"/>
                </a:cubicBezTo>
                <a:cubicBezTo>
                  <a:pt x="174098" y="29425"/>
                  <a:pt x="183399" y="25963"/>
                  <a:pt x="189505" y="19439"/>
                </a:cubicBezTo>
                <a:cubicBezTo>
                  <a:pt x="194412" y="14189"/>
                  <a:pt x="198368" y="7247"/>
                  <a:pt x="199966" y="0"/>
                </a:cubicBezTo>
                <a:lnTo>
                  <a:pt x="199281" y="0"/>
                </a:lnTo>
                <a:cubicBezTo>
                  <a:pt x="198654" y="2720"/>
                  <a:pt x="197741" y="5364"/>
                  <a:pt x="196580" y="7894"/>
                </a:cubicBezTo>
                <a:cubicBezTo>
                  <a:pt x="194412" y="12554"/>
                  <a:pt x="191407" y="16795"/>
                  <a:pt x="187698" y="20390"/>
                </a:cubicBezTo>
                <a:cubicBezTo>
                  <a:pt x="184255" y="23776"/>
                  <a:pt x="179937" y="26249"/>
                  <a:pt x="175810" y="28893"/>
                </a:cubicBezTo>
                <a:cubicBezTo>
                  <a:pt x="179918" y="25811"/>
                  <a:pt x="184217" y="22920"/>
                  <a:pt x="187945" y="19363"/>
                </a:cubicBezTo>
                <a:cubicBezTo>
                  <a:pt x="193385" y="14113"/>
                  <a:pt x="197151" y="7380"/>
                  <a:pt x="198768" y="0"/>
                </a:cubicBezTo>
                <a:lnTo>
                  <a:pt x="196295" y="0"/>
                </a:lnTo>
                <a:cubicBezTo>
                  <a:pt x="195629" y="5459"/>
                  <a:pt x="192814" y="10538"/>
                  <a:pt x="189048" y="14817"/>
                </a:cubicBezTo>
                <a:cubicBezTo>
                  <a:pt x="188249" y="15730"/>
                  <a:pt x="187412" y="16605"/>
                  <a:pt x="186556" y="17442"/>
                </a:cubicBezTo>
                <a:cubicBezTo>
                  <a:pt x="191140" y="12497"/>
                  <a:pt x="194926" y="6771"/>
                  <a:pt x="195515" y="0"/>
                </a:cubicBezTo>
                <a:lnTo>
                  <a:pt x="193917" y="0"/>
                </a:lnTo>
                <a:cubicBezTo>
                  <a:pt x="193746" y="1769"/>
                  <a:pt x="193366" y="3519"/>
                  <a:pt x="192776" y="5193"/>
                </a:cubicBezTo>
                <a:cubicBezTo>
                  <a:pt x="191197" y="9739"/>
                  <a:pt x="188173" y="13181"/>
                  <a:pt x="184464" y="16130"/>
                </a:cubicBezTo>
                <a:cubicBezTo>
                  <a:pt x="181250" y="18678"/>
                  <a:pt x="177864" y="20961"/>
                  <a:pt x="174859" y="23738"/>
                </a:cubicBezTo>
                <a:cubicBezTo>
                  <a:pt x="177845" y="20067"/>
                  <a:pt x="181192" y="16700"/>
                  <a:pt x="184844" y="13695"/>
                </a:cubicBezTo>
                <a:cubicBezTo>
                  <a:pt x="188078" y="11032"/>
                  <a:pt x="191026" y="8179"/>
                  <a:pt x="192624" y="4261"/>
                </a:cubicBezTo>
                <a:cubicBezTo>
                  <a:pt x="193195" y="2891"/>
                  <a:pt x="193594" y="1465"/>
                  <a:pt x="193822" y="0"/>
                </a:cubicBezTo>
                <a:lnTo>
                  <a:pt x="192072" y="0"/>
                </a:lnTo>
                <a:cubicBezTo>
                  <a:pt x="190037" y="6106"/>
                  <a:pt x="184160" y="10975"/>
                  <a:pt x="179823" y="15502"/>
                </a:cubicBezTo>
                <a:cubicBezTo>
                  <a:pt x="176323" y="19135"/>
                  <a:pt x="173261" y="23167"/>
                  <a:pt x="170693" y="27504"/>
                </a:cubicBezTo>
                <a:cubicBezTo>
                  <a:pt x="171245" y="25963"/>
                  <a:pt x="171853" y="24499"/>
                  <a:pt x="172538" y="23072"/>
                </a:cubicBezTo>
                <a:cubicBezTo>
                  <a:pt x="174935" y="19192"/>
                  <a:pt x="177731" y="15616"/>
                  <a:pt x="180907" y="12364"/>
                </a:cubicBezTo>
                <a:cubicBezTo>
                  <a:pt x="184483" y="8673"/>
                  <a:pt x="188573" y="4679"/>
                  <a:pt x="190703" y="0"/>
                </a:cubicBezTo>
                <a:lnTo>
                  <a:pt x="189980" y="0"/>
                </a:lnTo>
                <a:cubicBezTo>
                  <a:pt x="187507" y="5725"/>
                  <a:pt x="182144" y="10423"/>
                  <a:pt x="177997" y="14874"/>
                </a:cubicBezTo>
                <a:cubicBezTo>
                  <a:pt x="177521" y="15388"/>
                  <a:pt x="177046" y="15920"/>
                  <a:pt x="176570" y="16472"/>
                </a:cubicBezTo>
                <a:cubicBezTo>
                  <a:pt x="176856" y="16092"/>
                  <a:pt x="177141" y="15730"/>
                  <a:pt x="177445" y="15369"/>
                </a:cubicBezTo>
                <a:cubicBezTo>
                  <a:pt x="181535" y="10480"/>
                  <a:pt x="186651" y="5725"/>
                  <a:pt x="189581" y="0"/>
                </a:cubicBezTo>
                <a:lnTo>
                  <a:pt x="188839" y="0"/>
                </a:lnTo>
                <a:cubicBezTo>
                  <a:pt x="185738" y="6068"/>
                  <a:pt x="180032" y="11051"/>
                  <a:pt x="175924" y="16358"/>
                </a:cubicBezTo>
                <a:cubicBezTo>
                  <a:pt x="174459" y="18241"/>
                  <a:pt x="173204" y="20276"/>
                  <a:pt x="172177" y="22425"/>
                </a:cubicBezTo>
                <a:cubicBezTo>
                  <a:pt x="171168" y="24023"/>
                  <a:pt x="170255" y="25697"/>
                  <a:pt x="169457" y="27409"/>
                </a:cubicBezTo>
                <a:cubicBezTo>
                  <a:pt x="170826" y="23167"/>
                  <a:pt x="173052" y="19382"/>
                  <a:pt x="175676" y="15768"/>
                </a:cubicBezTo>
                <a:cubicBezTo>
                  <a:pt x="179519" y="10480"/>
                  <a:pt x="184008" y="5592"/>
                  <a:pt x="187374" y="0"/>
                </a:cubicBezTo>
                <a:lnTo>
                  <a:pt x="186366" y="0"/>
                </a:lnTo>
                <a:cubicBezTo>
                  <a:pt x="182961" y="5573"/>
                  <a:pt x="178472" y="10499"/>
                  <a:pt x="174706" y="15825"/>
                </a:cubicBezTo>
                <a:cubicBezTo>
                  <a:pt x="172823" y="18431"/>
                  <a:pt x="171207" y="21227"/>
                  <a:pt x="169875" y="24156"/>
                </a:cubicBezTo>
                <a:cubicBezTo>
                  <a:pt x="170598" y="21284"/>
                  <a:pt x="171435" y="18450"/>
                  <a:pt x="172690" y="15806"/>
                </a:cubicBezTo>
                <a:cubicBezTo>
                  <a:pt x="175467" y="9891"/>
                  <a:pt x="179443" y="4679"/>
                  <a:pt x="183989" y="0"/>
                </a:cubicBezTo>
                <a:lnTo>
                  <a:pt x="182885" y="0"/>
                </a:lnTo>
                <a:cubicBezTo>
                  <a:pt x="178834" y="4337"/>
                  <a:pt x="175239" y="9092"/>
                  <a:pt x="172614" y="14437"/>
                </a:cubicBezTo>
                <a:cubicBezTo>
                  <a:pt x="171587" y="16529"/>
                  <a:pt x="170731" y="18716"/>
                  <a:pt x="170046" y="20980"/>
                </a:cubicBezTo>
                <a:cubicBezTo>
                  <a:pt x="170560" y="18317"/>
                  <a:pt x="171149" y="15654"/>
                  <a:pt x="172024" y="13086"/>
                </a:cubicBezTo>
                <a:cubicBezTo>
                  <a:pt x="173679" y="8274"/>
                  <a:pt x="176247" y="3823"/>
                  <a:pt x="179595" y="0"/>
                </a:cubicBezTo>
                <a:lnTo>
                  <a:pt x="178720" y="0"/>
                </a:lnTo>
                <a:cubicBezTo>
                  <a:pt x="175924" y="3310"/>
                  <a:pt x="173679" y="7057"/>
                  <a:pt x="172062" y="11070"/>
                </a:cubicBezTo>
                <a:cubicBezTo>
                  <a:pt x="169171" y="18336"/>
                  <a:pt x="168848" y="26268"/>
                  <a:pt x="166508" y="33667"/>
                </a:cubicBezTo>
                <a:cubicBezTo>
                  <a:pt x="168277" y="26838"/>
                  <a:pt x="168449" y="19477"/>
                  <a:pt x="170769" y="12744"/>
                </a:cubicBezTo>
                <a:cubicBezTo>
                  <a:pt x="172139" y="9358"/>
                  <a:pt x="173793" y="6087"/>
                  <a:pt x="175714" y="2986"/>
                </a:cubicBezTo>
                <a:cubicBezTo>
                  <a:pt x="176399" y="1959"/>
                  <a:pt x="177141" y="970"/>
                  <a:pt x="177921" y="0"/>
                </a:cubicBezTo>
                <a:lnTo>
                  <a:pt x="176894" y="0"/>
                </a:lnTo>
                <a:cubicBezTo>
                  <a:pt x="174478" y="3005"/>
                  <a:pt x="172462" y="6315"/>
                  <a:pt x="170902" y="9853"/>
                </a:cubicBezTo>
                <a:cubicBezTo>
                  <a:pt x="169799" y="12440"/>
                  <a:pt x="168943" y="15122"/>
                  <a:pt x="168353" y="17880"/>
                </a:cubicBezTo>
                <a:cubicBezTo>
                  <a:pt x="167117" y="21950"/>
                  <a:pt x="166204" y="26135"/>
                  <a:pt x="165652" y="30357"/>
                </a:cubicBezTo>
                <a:cubicBezTo>
                  <a:pt x="165329" y="32602"/>
                  <a:pt x="165063" y="34846"/>
                  <a:pt x="164682" y="37091"/>
                </a:cubicBezTo>
                <a:cubicBezTo>
                  <a:pt x="164473" y="37718"/>
                  <a:pt x="164264" y="38346"/>
                  <a:pt x="164017" y="38955"/>
                </a:cubicBezTo>
                <a:cubicBezTo>
                  <a:pt x="165405" y="30186"/>
                  <a:pt x="166527" y="21322"/>
                  <a:pt x="169457" y="12896"/>
                </a:cubicBezTo>
                <a:cubicBezTo>
                  <a:pt x="171054" y="8312"/>
                  <a:pt x="173261" y="3975"/>
                  <a:pt x="176038" y="0"/>
                </a:cubicBezTo>
                <a:lnTo>
                  <a:pt x="174878" y="0"/>
                </a:lnTo>
                <a:cubicBezTo>
                  <a:pt x="174744" y="247"/>
                  <a:pt x="174592" y="456"/>
                  <a:pt x="174459" y="685"/>
                </a:cubicBezTo>
                <a:cubicBezTo>
                  <a:pt x="167497" y="9967"/>
                  <a:pt x="164625" y="21798"/>
                  <a:pt x="163275" y="33591"/>
                </a:cubicBezTo>
                <a:cubicBezTo>
                  <a:pt x="163218" y="33020"/>
                  <a:pt x="163180" y="32468"/>
                  <a:pt x="163142" y="31917"/>
                </a:cubicBezTo>
                <a:cubicBezTo>
                  <a:pt x="163788" y="20561"/>
                  <a:pt x="166147" y="9168"/>
                  <a:pt x="172557" y="0"/>
                </a:cubicBezTo>
                <a:lnTo>
                  <a:pt x="171948" y="0"/>
                </a:lnTo>
                <a:cubicBezTo>
                  <a:pt x="166584" y="7779"/>
                  <a:pt x="164055" y="17081"/>
                  <a:pt x="163009" y="26610"/>
                </a:cubicBezTo>
                <a:cubicBezTo>
                  <a:pt x="163199" y="17005"/>
                  <a:pt x="165862" y="7513"/>
                  <a:pt x="171625" y="0"/>
                </a:cubicBezTo>
                <a:lnTo>
                  <a:pt x="171016" y="0"/>
                </a:lnTo>
                <a:cubicBezTo>
                  <a:pt x="164930" y="8103"/>
                  <a:pt x="162229" y="18469"/>
                  <a:pt x="162400" y="28740"/>
                </a:cubicBezTo>
                <a:cubicBezTo>
                  <a:pt x="162153" y="25944"/>
                  <a:pt x="161924" y="23148"/>
                  <a:pt x="161772" y="20371"/>
                </a:cubicBezTo>
                <a:cubicBezTo>
                  <a:pt x="162723" y="12991"/>
                  <a:pt x="165748" y="6201"/>
                  <a:pt x="169780" y="0"/>
                </a:cubicBezTo>
                <a:lnTo>
                  <a:pt x="168943" y="0"/>
                </a:lnTo>
                <a:cubicBezTo>
                  <a:pt x="165234" y="5896"/>
                  <a:pt x="162514" y="12306"/>
                  <a:pt x="161734" y="19306"/>
                </a:cubicBezTo>
                <a:cubicBezTo>
                  <a:pt x="161677" y="18051"/>
                  <a:pt x="161639" y="16814"/>
                  <a:pt x="161639" y="15559"/>
                </a:cubicBezTo>
                <a:cubicBezTo>
                  <a:pt x="162400" y="9967"/>
                  <a:pt x="164454" y="4641"/>
                  <a:pt x="167650" y="0"/>
                </a:cubicBezTo>
                <a:lnTo>
                  <a:pt x="166908" y="0"/>
                </a:lnTo>
                <a:cubicBezTo>
                  <a:pt x="165063" y="2815"/>
                  <a:pt x="163617" y="5858"/>
                  <a:pt x="162571" y="9073"/>
                </a:cubicBezTo>
                <a:cubicBezTo>
                  <a:pt x="163503" y="5896"/>
                  <a:pt x="164797" y="2872"/>
                  <a:pt x="166413" y="0"/>
                </a:cubicBezTo>
                <a:lnTo>
                  <a:pt x="165519" y="0"/>
                </a:lnTo>
                <a:cubicBezTo>
                  <a:pt x="163960" y="2853"/>
                  <a:pt x="162780" y="5915"/>
                  <a:pt x="162000" y="9073"/>
                </a:cubicBezTo>
                <a:cubicBezTo>
                  <a:pt x="162343" y="5954"/>
                  <a:pt x="163085" y="2910"/>
                  <a:pt x="164226" y="0"/>
                </a:cubicBezTo>
                <a:lnTo>
                  <a:pt x="163066" y="0"/>
                </a:lnTo>
                <a:cubicBezTo>
                  <a:pt x="162761" y="818"/>
                  <a:pt x="162476" y="1636"/>
                  <a:pt x="162229" y="2454"/>
                </a:cubicBezTo>
                <a:cubicBezTo>
                  <a:pt x="162096" y="2891"/>
                  <a:pt x="161981" y="3329"/>
                  <a:pt x="161867" y="3766"/>
                </a:cubicBezTo>
                <a:lnTo>
                  <a:pt x="162438" y="0"/>
                </a:lnTo>
                <a:lnTo>
                  <a:pt x="161639" y="0"/>
                </a:lnTo>
                <a:cubicBezTo>
                  <a:pt x="161411" y="1541"/>
                  <a:pt x="161183" y="3062"/>
                  <a:pt x="160973" y="4603"/>
                </a:cubicBezTo>
                <a:cubicBezTo>
                  <a:pt x="160821" y="3062"/>
                  <a:pt x="160631" y="1541"/>
                  <a:pt x="160460" y="0"/>
                </a:cubicBezTo>
                <a:lnTo>
                  <a:pt x="159794" y="0"/>
                </a:lnTo>
                <a:cubicBezTo>
                  <a:pt x="160079" y="2777"/>
                  <a:pt x="160479" y="5573"/>
                  <a:pt x="160403" y="8350"/>
                </a:cubicBezTo>
                <a:cubicBezTo>
                  <a:pt x="160365" y="8673"/>
                  <a:pt x="160308" y="9016"/>
                  <a:pt x="160270" y="9339"/>
                </a:cubicBezTo>
                <a:cubicBezTo>
                  <a:pt x="160060" y="7342"/>
                  <a:pt x="159851" y="5345"/>
                  <a:pt x="159661" y="3367"/>
                </a:cubicBezTo>
                <a:cubicBezTo>
                  <a:pt x="159547" y="2302"/>
                  <a:pt x="159395" y="1160"/>
                  <a:pt x="159261" y="0"/>
                </a:cubicBezTo>
                <a:lnTo>
                  <a:pt x="158596" y="0"/>
                </a:lnTo>
                <a:cubicBezTo>
                  <a:pt x="158634" y="437"/>
                  <a:pt x="158672" y="856"/>
                  <a:pt x="158710" y="1274"/>
                </a:cubicBezTo>
                <a:cubicBezTo>
                  <a:pt x="158957" y="3804"/>
                  <a:pt x="159204" y="6353"/>
                  <a:pt x="159452" y="8902"/>
                </a:cubicBezTo>
                <a:cubicBezTo>
                  <a:pt x="158805" y="5934"/>
                  <a:pt x="158196" y="2967"/>
                  <a:pt x="157930" y="0"/>
                </a:cubicBezTo>
                <a:lnTo>
                  <a:pt x="157207" y="0"/>
                </a:lnTo>
                <a:cubicBezTo>
                  <a:pt x="157626" y="4432"/>
                  <a:pt x="158729" y="8902"/>
                  <a:pt x="159585" y="13334"/>
                </a:cubicBezTo>
                <a:cubicBezTo>
                  <a:pt x="158653" y="10290"/>
                  <a:pt x="157569" y="7266"/>
                  <a:pt x="156979" y="4108"/>
                </a:cubicBezTo>
                <a:cubicBezTo>
                  <a:pt x="156713" y="2758"/>
                  <a:pt x="156560" y="1389"/>
                  <a:pt x="156522" y="0"/>
                </a:cubicBezTo>
                <a:lnTo>
                  <a:pt x="155628" y="0"/>
                </a:lnTo>
                <a:cubicBezTo>
                  <a:pt x="155628" y="361"/>
                  <a:pt x="155667" y="723"/>
                  <a:pt x="155686" y="1084"/>
                </a:cubicBezTo>
                <a:cubicBezTo>
                  <a:pt x="155628" y="723"/>
                  <a:pt x="155571" y="361"/>
                  <a:pt x="155514" y="0"/>
                </a:cubicBezTo>
                <a:lnTo>
                  <a:pt x="154734" y="0"/>
                </a:lnTo>
                <a:cubicBezTo>
                  <a:pt x="155457" y="4717"/>
                  <a:pt x="156827" y="9472"/>
                  <a:pt x="158196" y="14075"/>
                </a:cubicBezTo>
                <a:cubicBezTo>
                  <a:pt x="157150" y="11470"/>
                  <a:pt x="156085" y="8826"/>
                  <a:pt x="155286" y="6144"/>
                </a:cubicBezTo>
                <a:cubicBezTo>
                  <a:pt x="154677" y="4147"/>
                  <a:pt x="154278" y="2092"/>
                  <a:pt x="154107" y="0"/>
                </a:cubicBezTo>
                <a:lnTo>
                  <a:pt x="153175" y="0"/>
                </a:lnTo>
                <a:cubicBezTo>
                  <a:pt x="153289" y="1293"/>
                  <a:pt x="153479" y="2587"/>
                  <a:pt x="153764" y="3861"/>
                </a:cubicBezTo>
                <a:cubicBezTo>
                  <a:pt x="155020" y="9453"/>
                  <a:pt x="157740" y="14665"/>
                  <a:pt x="159566" y="20086"/>
                </a:cubicBezTo>
                <a:cubicBezTo>
                  <a:pt x="157169" y="15236"/>
                  <a:pt x="153764" y="10690"/>
                  <a:pt x="152357" y="5478"/>
                </a:cubicBezTo>
                <a:cubicBezTo>
                  <a:pt x="151881" y="3690"/>
                  <a:pt x="151577" y="1845"/>
                  <a:pt x="151482" y="0"/>
                </a:cubicBezTo>
                <a:lnTo>
                  <a:pt x="150093" y="0"/>
                </a:lnTo>
                <a:cubicBezTo>
                  <a:pt x="150265" y="1693"/>
                  <a:pt x="150569" y="3386"/>
                  <a:pt x="151044" y="5041"/>
                </a:cubicBezTo>
                <a:cubicBezTo>
                  <a:pt x="152547" y="10385"/>
                  <a:pt x="155229" y="15388"/>
                  <a:pt x="157493" y="20504"/>
                </a:cubicBezTo>
                <a:cubicBezTo>
                  <a:pt x="154963" y="15806"/>
                  <a:pt x="151995" y="11241"/>
                  <a:pt x="150189" y="6296"/>
                </a:cubicBezTo>
                <a:cubicBezTo>
                  <a:pt x="149428" y="4261"/>
                  <a:pt x="148952" y="2149"/>
                  <a:pt x="148743" y="0"/>
                </a:cubicBezTo>
                <a:lnTo>
                  <a:pt x="147183" y="0"/>
                </a:lnTo>
                <a:cubicBezTo>
                  <a:pt x="148286" y="8122"/>
                  <a:pt x="152509" y="15350"/>
                  <a:pt x="156142" y="22635"/>
                </a:cubicBezTo>
                <a:cubicBezTo>
                  <a:pt x="156732" y="23833"/>
                  <a:pt x="157302" y="25031"/>
                  <a:pt x="157835" y="26249"/>
                </a:cubicBezTo>
                <a:cubicBezTo>
                  <a:pt x="157397" y="25564"/>
                  <a:pt x="156941" y="24879"/>
                  <a:pt x="156484" y="24213"/>
                </a:cubicBezTo>
                <a:cubicBezTo>
                  <a:pt x="152985" y="19078"/>
                  <a:pt x="149466" y="14209"/>
                  <a:pt x="147944" y="8065"/>
                </a:cubicBezTo>
                <a:cubicBezTo>
                  <a:pt x="147297" y="5421"/>
                  <a:pt x="146955" y="2720"/>
                  <a:pt x="146936" y="0"/>
                </a:cubicBezTo>
                <a:lnTo>
                  <a:pt x="145681" y="0"/>
                </a:lnTo>
                <a:cubicBezTo>
                  <a:pt x="145357" y="4546"/>
                  <a:pt x="145471" y="9244"/>
                  <a:pt x="146993" y="13562"/>
                </a:cubicBezTo>
                <a:cubicBezTo>
                  <a:pt x="148610" y="18089"/>
                  <a:pt x="151881" y="21474"/>
                  <a:pt x="154754" y="25183"/>
                </a:cubicBezTo>
                <a:cubicBezTo>
                  <a:pt x="155077" y="25621"/>
                  <a:pt x="155400" y="26039"/>
                  <a:pt x="155705" y="26477"/>
                </a:cubicBezTo>
                <a:cubicBezTo>
                  <a:pt x="155647" y="26420"/>
                  <a:pt x="155590" y="26344"/>
                  <a:pt x="155514" y="26287"/>
                </a:cubicBezTo>
                <a:cubicBezTo>
                  <a:pt x="153137" y="23795"/>
                  <a:pt x="150569" y="21493"/>
                  <a:pt x="148724" y="18545"/>
                </a:cubicBezTo>
                <a:cubicBezTo>
                  <a:pt x="147012" y="15749"/>
                  <a:pt x="145814" y="12668"/>
                  <a:pt x="145167" y="9472"/>
                </a:cubicBezTo>
                <a:cubicBezTo>
                  <a:pt x="144539" y="6353"/>
                  <a:pt x="144311" y="3176"/>
                  <a:pt x="144501" y="0"/>
                </a:cubicBezTo>
                <a:lnTo>
                  <a:pt x="143912" y="0"/>
                </a:lnTo>
                <a:cubicBezTo>
                  <a:pt x="143645" y="4413"/>
                  <a:pt x="144121" y="8902"/>
                  <a:pt x="145509" y="13105"/>
                </a:cubicBezTo>
                <a:cubicBezTo>
                  <a:pt x="147126" y="17937"/>
                  <a:pt x="150017" y="21627"/>
                  <a:pt x="153555" y="25203"/>
                </a:cubicBezTo>
                <a:cubicBezTo>
                  <a:pt x="154104" y="25769"/>
                  <a:pt x="154652" y="26335"/>
                  <a:pt x="155155" y="26917"/>
                </a:cubicBezTo>
                <a:lnTo>
                  <a:pt x="155155" y="26917"/>
                </a:lnTo>
                <a:cubicBezTo>
                  <a:pt x="155142" y="26903"/>
                  <a:pt x="155128" y="26890"/>
                  <a:pt x="155115" y="26876"/>
                </a:cubicBezTo>
                <a:cubicBezTo>
                  <a:pt x="153251" y="25012"/>
                  <a:pt x="151121" y="23434"/>
                  <a:pt x="148781" y="22197"/>
                </a:cubicBezTo>
                <a:cubicBezTo>
                  <a:pt x="146936" y="19877"/>
                  <a:pt x="145433" y="17309"/>
                  <a:pt x="144330" y="14551"/>
                </a:cubicBezTo>
                <a:cubicBezTo>
                  <a:pt x="144178" y="13391"/>
                  <a:pt x="143798" y="12268"/>
                  <a:pt x="143208" y="11279"/>
                </a:cubicBezTo>
                <a:cubicBezTo>
                  <a:pt x="142181" y="7608"/>
                  <a:pt x="141838" y="3785"/>
                  <a:pt x="142181" y="0"/>
                </a:cubicBezTo>
                <a:lnTo>
                  <a:pt x="139727" y="0"/>
                </a:lnTo>
                <a:cubicBezTo>
                  <a:pt x="139080" y="3424"/>
                  <a:pt x="137882" y="6714"/>
                  <a:pt x="136208" y="9777"/>
                </a:cubicBezTo>
                <a:cubicBezTo>
                  <a:pt x="135771" y="10480"/>
                  <a:pt x="135314" y="11165"/>
                  <a:pt x="134801" y="11831"/>
                </a:cubicBezTo>
                <a:cubicBezTo>
                  <a:pt x="132081" y="15464"/>
                  <a:pt x="128562" y="18964"/>
                  <a:pt x="126755" y="23129"/>
                </a:cubicBezTo>
                <a:cubicBezTo>
                  <a:pt x="126412" y="23719"/>
                  <a:pt x="126127" y="24347"/>
                  <a:pt x="125880" y="24993"/>
                </a:cubicBezTo>
                <a:cubicBezTo>
                  <a:pt x="127287" y="19572"/>
                  <a:pt x="131700" y="14950"/>
                  <a:pt x="134648" y="10290"/>
                </a:cubicBezTo>
                <a:cubicBezTo>
                  <a:pt x="136646" y="7095"/>
                  <a:pt x="138186" y="3633"/>
                  <a:pt x="139194" y="0"/>
                </a:cubicBezTo>
                <a:lnTo>
                  <a:pt x="137901" y="0"/>
                </a:lnTo>
                <a:cubicBezTo>
                  <a:pt x="136208" y="4299"/>
                  <a:pt x="133621" y="8312"/>
                  <a:pt x="131035" y="12154"/>
                </a:cubicBezTo>
                <a:cubicBezTo>
                  <a:pt x="129380" y="14608"/>
                  <a:pt x="127687" y="17271"/>
                  <a:pt x="126489" y="20048"/>
                </a:cubicBezTo>
                <a:cubicBezTo>
                  <a:pt x="128143" y="15160"/>
                  <a:pt x="131339" y="10785"/>
                  <a:pt x="134002" y="6258"/>
                </a:cubicBezTo>
                <a:cubicBezTo>
                  <a:pt x="135200" y="4261"/>
                  <a:pt x="136227" y="2168"/>
                  <a:pt x="137064" y="0"/>
                </a:cubicBezTo>
                <a:lnTo>
                  <a:pt x="136474" y="0"/>
                </a:lnTo>
                <a:cubicBezTo>
                  <a:pt x="135371" y="2986"/>
                  <a:pt x="133755" y="5744"/>
                  <a:pt x="132043" y="8426"/>
                </a:cubicBezTo>
                <a:cubicBezTo>
                  <a:pt x="129304" y="12763"/>
                  <a:pt x="126165" y="17423"/>
                  <a:pt x="125309" y="22521"/>
                </a:cubicBezTo>
                <a:cubicBezTo>
                  <a:pt x="125880" y="18241"/>
                  <a:pt x="127801" y="14094"/>
                  <a:pt x="130007" y="10328"/>
                </a:cubicBezTo>
                <a:cubicBezTo>
                  <a:pt x="131967" y="7000"/>
                  <a:pt x="134401" y="3633"/>
                  <a:pt x="135999" y="0"/>
                </a:cubicBezTo>
                <a:lnTo>
                  <a:pt x="134534" y="0"/>
                </a:lnTo>
                <a:cubicBezTo>
                  <a:pt x="132328" y="3386"/>
                  <a:pt x="129418" y="6524"/>
                  <a:pt x="127421" y="9948"/>
                </a:cubicBezTo>
                <a:cubicBezTo>
                  <a:pt x="127268" y="10233"/>
                  <a:pt x="127097" y="10518"/>
                  <a:pt x="126945" y="10804"/>
                </a:cubicBezTo>
                <a:cubicBezTo>
                  <a:pt x="127116" y="10423"/>
                  <a:pt x="127268" y="10062"/>
                  <a:pt x="127440" y="9682"/>
                </a:cubicBezTo>
                <a:cubicBezTo>
                  <a:pt x="129113" y="6220"/>
                  <a:pt x="131795" y="3195"/>
                  <a:pt x="134097" y="0"/>
                </a:cubicBezTo>
                <a:lnTo>
                  <a:pt x="133203" y="0"/>
                </a:lnTo>
                <a:cubicBezTo>
                  <a:pt x="132708" y="666"/>
                  <a:pt x="132214" y="1312"/>
                  <a:pt x="131719" y="1959"/>
                </a:cubicBezTo>
                <a:cubicBezTo>
                  <a:pt x="129399" y="4964"/>
                  <a:pt x="127344" y="8027"/>
                  <a:pt x="126013" y="11565"/>
                </a:cubicBezTo>
                <a:cubicBezTo>
                  <a:pt x="124491" y="15540"/>
                  <a:pt x="123807" y="19763"/>
                  <a:pt x="123978" y="24023"/>
                </a:cubicBezTo>
                <a:cubicBezTo>
                  <a:pt x="123464" y="19591"/>
                  <a:pt x="123978" y="15122"/>
                  <a:pt x="125461" y="10937"/>
                </a:cubicBezTo>
                <a:cubicBezTo>
                  <a:pt x="126888" y="7000"/>
                  <a:pt x="129094" y="3443"/>
                  <a:pt x="131453" y="0"/>
                </a:cubicBezTo>
                <a:lnTo>
                  <a:pt x="130825" y="0"/>
                </a:lnTo>
                <a:cubicBezTo>
                  <a:pt x="128277" y="3747"/>
                  <a:pt x="125899" y="7589"/>
                  <a:pt x="124491" y="11926"/>
                </a:cubicBezTo>
                <a:cubicBezTo>
                  <a:pt x="123616" y="14608"/>
                  <a:pt x="123141" y="17404"/>
                  <a:pt x="123065" y="20219"/>
                </a:cubicBezTo>
                <a:cubicBezTo>
                  <a:pt x="122970" y="17290"/>
                  <a:pt x="123293" y="14361"/>
                  <a:pt x="124016" y="11527"/>
                </a:cubicBezTo>
                <a:cubicBezTo>
                  <a:pt x="125119" y="7171"/>
                  <a:pt x="127211" y="3424"/>
                  <a:pt x="129817" y="0"/>
                </a:cubicBezTo>
                <a:lnTo>
                  <a:pt x="128657" y="0"/>
                </a:lnTo>
                <a:cubicBezTo>
                  <a:pt x="128257" y="590"/>
                  <a:pt x="127877" y="1198"/>
                  <a:pt x="127478" y="1769"/>
                </a:cubicBezTo>
                <a:cubicBezTo>
                  <a:pt x="125271" y="5136"/>
                  <a:pt x="123616" y="8826"/>
                  <a:pt x="122589" y="12706"/>
                </a:cubicBezTo>
                <a:cubicBezTo>
                  <a:pt x="121625" y="16374"/>
                  <a:pt x="121375" y="20173"/>
                  <a:pt x="121858" y="23917"/>
                </a:cubicBezTo>
                <a:lnTo>
                  <a:pt x="121858" y="23917"/>
                </a:lnTo>
                <a:cubicBezTo>
                  <a:pt x="121126" y="19843"/>
                  <a:pt x="121262" y="15657"/>
                  <a:pt x="122266" y="11641"/>
                </a:cubicBezTo>
                <a:cubicBezTo>
                  <a:pt x="123236" y="7665"/>
                  <a:pt x="125081" y="4089"/>
                  <a:pt x="127497" y="799"/>
                </a:cubicBezTo>
                <a:cubicBezTo>
                  <a:pt x="127687" y="533"/>
                  <a:pt x="127896" y="266"/>
                  <a:pt x="128105" y="0"/>
                </a:cubicBezTo>
                <a:lnTo>
                  <a:pt x="127268" y="0"/>
                </a:lnTo>
                <a:cubicBezTo>
                  <a:pt x="126793" y="647"/>
                  <a:pt x="126317" y="1312"/>
                  <a:pt x="125842" y="1997"/>
                </a:cubicBezTo>
                <a:cubicBezTo>
                  <a:pt x="123464" y="5535"/>
                  <a:pt x="121866" y="9548"/>
                  <a:pt x="121163" y="13771"/>
                </a:cubicBezTo>
                <a:cubicBezTo>
                  <a:pt x="120497" y="17784"/>
                  <a:pt x="120668" y="21893"/>
                  <a:pt x="121638" y="25849"/>
                </a:cubicBezTo>
                <a:cubicBezTo>
                  <a:pt x="122361" y="28645"/>
                  <a:pt x="123426" y="31517"/>
                  <a:pt x="125404" y="33629"/>
                </a:cubicBezTo>
                <a:cubicBezTo>
                  <a:pt x="125576" y="33914"/>
                  <a:pt x="125785" y="34199"/>
                  <a:pt x="125975" y="34485"/>
                </a:cubicBezTo>
                <a:cubicBezTo>
                  <a:pt x="124111" y="33115"/>
                  <a:pt x="122665" y="31289"/>
                  <a:pt x="121790" y="29178"/>
                </a:cubicBezTo>
                <a:cubicBezTo>
                  <a:pt x="120040" y="25069"/>
                  <a:pt x="119736" y="20352"/>
                  <a:pt x="120174" y="15958"/>
                </a:cubicBezTo>
                <a:cubicBezTo>
                  <a:pt x="120782" y="10214"/>
                  <a:pt x="122856" y="4717"/>
                  <a:pt x="126222" y="0"/>
                </a:cubicBezTo>
                <a:lnTo>
                  <a:pt x="125671" y="0"/>
                </a:lnTo>
                <a:cubicBezTo>
                  <a:pt x="121981" y="5041"/>
                  <a:pt x="119774" y="11013"/>
                  <a:pt x="119299" y="17252"/>
                </a:cubicBezTo>
                <a:lnTo>
                  <a:pt x="119299" y="17252"/>
                </a:lnTo>
                <a:cubicBezTo>
                  <a:pt x="119299" y="16130"/>
                  <a:pt x="119337" y="15026"/>
                  <a:pt x="119451" y="13923"/>
                </a:cubicBezTo>
                <a:cubicBezTo>
                  <a:pt x="120364" y="8940"/>
                  <a:pt x="122285" y="4204"/>
                  <a:pt x="125119" y="0"/>
                </a:cubicBezTo>
                <a:lnTo>
                  <a:pt x="123122" y="0"/>
                </a:lnTo>
                <a:cubicBezTo>
                  <a:pt x="119546" y="5478"/>
                  <a:pt x="116522" y="11279"/>
                  <a:pt x="115514" y="17746"/>
                </a:cubicBezTo>
                <a:cubicBezTo>
                  <a:pt x="115514" y="17632"/>
                  <a:pt x="115495" y="17537"/>
                  <a:pt x="115475" y="17423"/>
                </a:cubicBezTo>
                <a:cubicBezTo>
                  <a:pt x="116446" y="11165"/>
                  <a:pt x="118804" y="5231"/>
                  <a:pt x="122380" y="0"/>
                </a:cubicBezTo>
                <a:lnTo>
                  <a:pt x="121372" y="0"/>
                </a:lnTo>
                <a:cubicBezTo>
                  <a:pt x="118291" y="4736"/>
                  <a:pt x="116217" y="10062"/>
                  <a:pt x="115323" y="15654"/>
                </a:cubicBezTo>
                <a:lnTo>
                  <a:pt x="115266" y="15236"/>
                </a:lnTo>
                <a:cubicBezTo>
                  <a:pt x="115304" y="14684"/>
                  <a:pt x="115342" y="14132"/>
                  <a:pt x="115399" y="13600"/>
                </a:cubicBezTo>
                <a:cubicBezTo>
                  <a:pt x="115399" y="13543"/>
                  <a:pt x="115399" y="13505"/>
                  <a:pt x="115399" y="13467"/>
                </a:cubicBezTo>
                <a:cubicBezTo>
                  <a:pt x="115856" y="8635"/>
                  <a:pt x="117225" y="4089"/>
                  <a:pt x="119717" y="0"/>
                </a:cubicBezTo>
                <a:lnTo>
                  <a:pt x="119032" y="0"/>
                </a:lnTo>
                <a:cubicBezTo>
                  <a:pt x="117054" y="3329"/>
                  <a:pt x="115742" y="7019"/>
                  <a:pt x="115152" y="10861"/>
                </a:cubicBezTo>
                <a:cubicBezTo>
                  <a:pt x="115095" y="7000"/>
                  <a:pt x="116369" y="3386"/>
                  <a:pt x="118195" y="0"/>
                </a:cubicBezTo>
                <a:lnTo>
                  <a:pt x="117625" y="0"/>
                </a:lnTo>
                <a:cubicBezTo>
                  <a:pt x="116160" y="2625"/>
                  <a:pt x="115076" y="5402"/>
                  <a:pt x="114658" y="8350"/>
                </a:cubicBezTo>
                <a:cubicBezTo>
                  <a:pt x="114601" y="5478"/>
                  <a:pt x="115171" y="2644"/>
                  <a:pt x="116312" y="0"/>
                </a:cubicBezTo>
                <a:lnTo>
                  <a:pt x="115552" y="0"/>
                </a:lnTo>
                <a:cubicBezTo>
                  <a:pt x="114886" y="1598"/>
                  <a:pt x="114429" y="3272"/>
                  <a:pt x="114163" y="4983"/>
                </a:cubicBezTo>
                <a:cubicBezTo>
                  <a:pt x="114030" y="3310"/>
                  <a:pt x="113954" y="1655"/>
                  <a:pt x="113935" y="0"/>
                </a:cubicBezTo>
                <a:lnTo>
                  <a:pt x="113079" y="0"/>
                </a:lnTo>
                <a:cubicBezTo>
                  <a:pt x="113079" y="7095"/>
                  <a:pt x="114391" y="14342"/>
                  <a:pt x="114791" y="21474"/>
                </a:cubicBezTo>
                <a:cubicBezTo>
                  <a:pt x="114772" y="22502"/>
                  <a:pt x="114791" y="23529"/>
                  <a:pt x="114848" y="24556"/>
                </a:cubicBezTo>
                <a:cubicBezTo>
                  <a:pt x="114848" y="24575"/>
                  <a:pt x="114867" y="24613"/>
                  <a:pt x="114905" y="24632"/>
                </a:cubicBezTo>
                <a:cubicBezTo>
                  <a:pt x="114924" y="26268"/>
                  <a:pt x="114867" y="27884"/>
                  <a:pt x="114734" y="29482"/>
                </a:cubicBezTo>
                <a:cubicBezTo>
                  <a:pt x="114182" y="35664"/>
                  <a:pt x="112489" y="41694"/>
                  <a:pt x="109769" y="47267"/>
                </a:cubicBezTo>
                <a:lnTo>
                  <a:pt x="109674" y="47343"/>
                </a:lnTo>
                <a:cubicBezTo>
                  <a:pt x="111006" y="44090"/>
                  <a:pt x="112033" y="40723"/>
                  <a:pt x="112736" y="37300"/>
                </a:cubicBezTo>
                <a:cubicBezTo>
                  <a:pt x="113707" y="32640"/>
                  <a:pt x="114011" y="27865"/>
                  <a:pt x="113649" y="23129"/>
                </a:cubicBezTo>
                <a:cubicBezTo>
                  <a:pt x="113174" y="17214"/>
                  <a:pt x="111709" y="11412"/>
                  <a:pt x="111538" y="5459"/>
                </a:cubicBezTo>
                <a:cubicBezTo>
                  <a:pt x="111481" y="3633"/>
                  <a:pt x="111595" y="1807"/>
                  <a:pt x="111862" y="0"/>
                </a:cubicBezTo>
                <a:lnTo>
                  <a:pt x="110815" y="0"/>
                </a:lnTo>
                <a:cubicBezTo>
                  <a:pt x="110226" y="5364"/>
                  <a:pt x="111158" y="11146"/>
                  <a:pt x="111957" y="16073"/>
                </a:cubicBezTo>
                <a:cubicBezTo>
                  <a:pt x="112851" y="21493"/>
                  <a:pt x="113402" y="26876"/>
                  <a:pt x="112832" y="32373"/>
                </a:cubicBezTo>
                <a:cubicBezTo>
                  <a:pt x="112280" y="37680"/>
                  <a:pt x="110891" y="42854"/>
                  <a:pt x="108704" y="47723"/>
                </a:cubicBezTo>
                <a:cubicBezTo>
                  <a:pt x="106840" y="51927"/>
                  <a:pt x="104367" y="55560"/>
                  <a:pt x="101666" y="59136"/>
                </a:cubicBezTo>
                <a:cubicBezTo>
                  <a:pt x="101058" y="59801"/>
                  <a:pt x="100449" y="60448"/>
                  <a:pt x="99821" y="61076"/>
                </a:cubicBezTo>
                <a:cubicBezTo>
                  <a:pt x="101077" y="59307"/>
                  <a:pt x="102218" y="57443"/>
                  <a:pt x="103245" y="55522"/>
                </a:cubicBezTo>
                <a:cubicBezTo>
                  <a:pt x="108381" y="47856"/>
                  <a:pt x="112756" y="39563"/>
                  <a:pt x="112851" y="30129"/>
                </a:cubicBezTo>
                <a:cubicBezTo>
                  <a:pt x="112946" y="20371"/>
                  <a:pt x="108932" y="9720"/>
                  <a:pt x="110758" y="0"/>
                </a:cubicBezTo>
                <a:lnTo>
                  <a:pt x="107430" y="0"/>
                </a:lnTo>
                <a:cubicBezTo>
                  <a:pt x="107316" y="342"/>
                  <a:pt x="107201" y="685"/>
                  <a:pt x="107087" y="1046"/>
                </a:cubicBezTo>
                <a:cubicBezTo>
                  <a:pt x="102579" y="8274"/>
                  <a:pt x="101990" y="17328"/>
                  <a:pt x="102237" y="25773"/>
                </a:cubicBezTo>
                <a:cubicBezTo>
                  <a:pt x="102408" y="31898"/>
                  <a:pt x="102941" y="38042"/>
                  <a:pt x="102370" y="44166"/>
                </a:cubicBezTo>
                <a:cubicBezTo>
                  <a:pt x="102047" y="47609"/>
                  <a:pt x="101286" y="51014"/>
                  <a:pt x="100145" y="54285"/>
                </a:cubicBezTo>
                <a:cubicBezTo>
                  <a:pt x="100601" y="51736"/>
                  <a:pt x="100848" y="49150"/>
                  <a:pt x="100906" y="46563"/>
                </a:cubicBezTo>
                <a:cubicBezTo>
                  <a:pt x="101210" y="33933"/>
                  <a:pt x="97729" y="20980"/>
                  <a:pt x="101305" y="8559"/>
                </a:cubicBezTo>
                <a:cubicBezTo>
                  <a:pt x="102142" y="5554"/>
                  <a:pt x="103454" y="2720"/>
                  <a:pt x="105147" y="95"/>
                </a:cubicBezTo>
                <a:cubicBezTo>
                  <a:pt x="105185" y="76"/>
                  <a:pt x="105204" y="38"/>
                  <a:pt x="105242" y="0"/>
                </a:cubicBezTo>
                <a:lnTo>
                  <a:pt x="103949" y="0"/>
                </a:lnTo>
                <a:cubicBezTo>
                  <a:pt x="100126" y="5079"/>
                  <a:pt x="97729" y="11393"/>
                  <a:pt x="96740" y="17480"/>
                </a:cubicBezTo>
                <a:cubicBezTo>
                  <a:pt x="94762" y="29653"/>
                  <a:pt x="98224" y="41941"/>
                  <a:pt x="96550" y="54133"/>
                </a:cubicBezTo>
                <a:cubicBezTo>
                  <a:pt x="95827" y="59307"/>
                  <a:pt x="94210" y="64366"/>
                  <a:pt x="91148" y="68570"/>
                </a:cubicBezTo>
                <a:cubicBezTo>
                  <a:pt x="92898" y="65146"/>
                  <a:pt x="94191" y="61532"/>
                  <a:pt x="95009" y="57785"/>
                </a:cubicBezTo>
                <a:cubicBezTo>
                  <a:pt x="96226" y="52117"/>
                  <a:pt x="96150" y="46335"/>
                  <a:pt x="95599" y="40609"/>
                </a:cubicBezTo>
                <a:cubicBezTo>
                  <a:pt x="94990" y="34390"/>
                  <a:pt x="93963" y="28170"/>
                  <a:pt x="94400" y="21912"/>
                </a:cubicBezTo>
                <a:cubicBezTo>
                  <a:pt x="94819" y="16396"/>
                  <a:pt x="96322" y="11051"/>
                  <a:pt x="98851" y="6144"/>
                </a:cubicBezTo>
                <a:cubicBezTo>
                  <a:pt x="99935" y="3994"/>
                  <a:pt x="101210" y="1940"/>
                  <a:pt x="102636" y="0"/>
                </a:cubicBezTo>
                <a:lnTo>
                  <a:pt x="101153" y="0"/>
                </a:lnTo>
                <a:cubicBezTo>
                  <a:pt x="100582" y="780"/>
                  <a:pt x="100031" y="1579"/>
                  <a:pt x="99498" y="2397"/>
                </a:cubicBezTo>
                <a:cubicBezTo>
                  <a:pt x="99954" y="1579"/>
                  <a:pt x="100411" y="780"/>
                  <a:pt x="100906" y="0"/>
                </a:cubicBezTo>
                <a:lnTo>
                  <a:pt x="100088" y="0"/>
                </a:lnTo>
                <a:cubicBezTo>
                  <a:pt x="96645" y="5744"/>
                  <a:pt x="94286" y="12135"/>
                  <a:pt x="92784" y="18659"/>
                </a:cubicBezTo>
                <a:cubicBezTo>
                  <a:pt x="90406" y="28950"/>
                  <a:pt x="90292" y="39392"/>
                  <a:pt x="90102" y="49853"/>
                </a:cubicBezTo>
                <a:cubicBezTo>
                  <a:pt x="89854" y="46278"/>
                  <a:pt x="89569" y="42702"/>
                  <a:pt x="89512" y="39221"/>
                </a:cubicBezTo>
                <a:cubicBezTo>
                  <a:pt x="89303" y="26933"/>
                  <a:pt x="92118" y="14760"/>
                  <a:pt x="97311" y="3652"/>
                </a:cubicBezTo>
                <a:cubicBezTo>
                  <a:pt x="97881" y="2416"/>
                  <a:pt x="98509" y="1198"/>
                  <a:pt x="99137" y="0"/>
                </a:cubicBezTo>
                <a:lnTo>
                  <a:pt x="98090" y="0"/>
                </a:lnTo>
                <a:cubicBezTo>
                  <a:pt x="95275" y="5307"/>
                  <a:pt x="93069" y="10899"/>
                  <a:pt x="91509" y="16700"/>
                </a:cubicBezTo>
                <a:cubicBezTo>
                  <a:pt x="90007" y="22311"/>
                  <a:pt x="89075" y="28056"/>
                  <a:pt x="88770" y="33857"/>
                </a:cubicBezTo>
                <a:cubicBezTo>
                  <a:pt x="88409" y="40666"/>
                  <a:pt x="89284" y="47419"/>
                  <a:pt x="89531" y="54228"/>
                </a:cubicBezTo>
                <a:cubicBezTo>
                  <a:pt x="89740" y="60049"/>
                  <a:pt x="89379" y="66002"/>
                  <a:pt x="87306" y="71423"/>
                </a:cubicBezTo>
                <a:cubicBezTo>
                  <a:pt x="89911" y="61000"/>
                  <a:pt x="86944" y="49606"/>
                  <a:pt x="86982" y="39050"/>
                </a:cubicBezTo>
                <a:cubicBezTo>
                  <a:pt x="87039" y="26077"/>
                  <a:pt x="89645" y="12953"/>
                  <a:pt x="95998" y="1541"/>
                </a:cubicBezTo>
                <a:cubicBezTo>
                  <a:pt x="96302" y="1027"/>
                  <a:pt x="96588" y="514"/>
                  <a:pt x="96892" y="0"/>
                </a:cubicBezTo>
                <a:lnTo>
                  <a:pt x="95941" y="0"/>
                </a:lnTo>
                <a:cubicBezTo>
                  <a:pt x="93373" y="4451"/>
                  <a:pt x="91319" y="9168"/>
                  <a:pt x="89816" y="14075"/>
                </a:cubicBezTo>
                <a:cubicBezTo>
                  <a:pt x="85860" y="26952"/>
                  <a:pt x="85917" y="40115"/>
                  <a:pt x="87077" y="53391"/>
                </a:cubicBezTo>
                <a:cubicBezTo>
                  <a:pt x="87534" y="58679"/>
                  <a:pt x="87895" y="64100"/>
                  <a:pt x="86944" y="69312"/>
                </a:cubicBezTo>
                <a:cubicBezTo>
                  <a:pt x="87914" y="58185"/>
                  <a:pt x="85061" y="46905"/>
                  <a:pt x="84947" y="35759"/>
                </a:cubicBezTo>
                <a:cubicBezTo>
                  <a:pt x="84814" y="23871"/>
                  <a:pt x="88143" y="12173"/>
                  <a:pt x="94153" y="1959"/>
                </a:cubicBezTo>
                <a:cubicBezTo>
                  <a:pt x="94534" y="1293"/>
                  <a:pt x="94933" y="647"/>
                  <a:pt x="95351" y="0"/>
                </a:cubicBezTo>
                <a:lnTo>
                  <a:pt x="93468" y="0"/>
                </a:lnTo>
                <a:cubicBezTo>
                  <a:pt x="85879" y="11546"/>
                  <a:pt x="81733" y="25260"/>
                  <a:pt x="82056" y="39202"/>
                </a:cubicBezTo>
                <a:cubicBezTo>
                  <a:pt x="81866" y="37091"/>
                  <a:pt x="81752" y="34960"/>
                  <a:pt x="81771" y="32792"/>
                </a:cubicBezTo>
                <a:cubicBezTo>
                  <a:pt x="81809" y="27295"/>
                  <a:pt x="82436" y="21798"/>
                  <a:pt x="83635" y="16434"/>
                </a:cubicBezTo>
                <a:cubicBezTo>
                  <a:pt x="84909" y="10785"/>
                  <a:pt x="86773" y="5269"/>
                  <a:pt x="89189" y="0"/>
                </a:cubicBezTo>
                <a:lnTo>
                  <a:pt x="88066" y="0"/>
                </a:lnTo>
                <a:cubicBezTo>
                  <a:pt x="85537" y="5231"/>
                  <a:pt x="83635" y="10728"/>
                  <a:pt x="82398" y="16396"/>
                </a:cubicBezTo>
                <a:cubicBezTo>
                  <a:pt x="80839" y="23434"/>
                  <a:pt x="80097" y="31004"/>
                  <a:pt x="80553" y="38422"/>
                </a:cubicBezTo>
                <a:cubicBezTo>
                  <a:pt x="79108" y="30985"/>
                  <a:pt x="78936" y="23415"/>
                  <a:pt x="80325" y="15806"/>
                </a:cubicBezTo>
                <a:cubicBezTo>
                  <a:pt x="81333" y="10309"/>
                  <a:pt x="83121" y="5002"/>
                  <a:pt x="85613" y="0"/>
                </a:cubicBezTo>
                <a:lnTo>
                  <a:pt x="84700" y="0"/>
                </a:lnTo>
                <a:cubicBezTo>
                  <a:pt x="83178" y="3176"/>
                  <a:pt x="81923" y="6486"/>
                  <a:pt x="80934" y="9891"/>
                </a:cubicBezTo>
                <a:cubicBezTo>
                  <a:pt x="81599" y="6562"/>
                  <a:pt x="82341" y="3272"/>
                  <a:pt x="83178" y="0"/>
                </a:cubicBezTo>
                <a:lnTo>
                  <a:pt x="82646" y="0"/>
                </a:lnTo>
                <a:cubicBezTo>
                  <a:pt x="81771" y="2777"/>
                  <a:pt x="80991" y="5592"/>
                  <a:pt x="80306" y="8426"/>
                </a:cubicBezTo>
                <a:cubicBezTo>
                  <a:pt x="80477" y="6201"/>
                  <a:pt x="80629" y="3975"/>
                  <a:pt x="80877" y="1750"/>
                </a:cubicBezTo>
                <a:cubicBezTo>
                  <a:pt x="80934" y="1160"/>
                  <a:pt x="81010" y="571"/>
                  <a:pt x="81086" y="0"/>
                </a:cubicBezTo>
                <a:lnTo>
                  <a:pt x="80496" y="0"/>
                </a:lnTo>
                <a:cubicBezTo>
                  <a:pt x="80002" y="3576"/>
                  <a:pt x="79830" y="7190"/>
                  <a:pt x="79564" y="10785"/>
                </a:cubicBezTo>
                <a:cubicBezTo>
                  <a:pt x="79469" y="9434"/>
                  <a:pt x="79336" y="8103"/>
                  <a:pt x="79222" y="6771"/>
                </a:cubicBezTo>
                <a:cubicBezTo>
                  <a:pt x="79013" y="4508"/>
                  <a:pt x="78994" y="2244"/>
                  <a:pt x="79184" y="0"/>
                </a:cubicBezTo>
                <a:lnTo>
                  <a:pt x="78784" y="0"/>
                </a:lnTo>
                <a:cubicBezTo>
                  <a:pt x="78556" y="1807"/>
                  <a:pt x="78499" y="3652"/>
                  <a:pt x="78613" y="5478"/>
                </a:cubicBezTo>
                <a:cubicBezTo>
                  <a:pt x="78784" y="8559"/>
                  <a:pt x="79089" y="11622"/>
                  <a:pt x="78975" y="14722"/>
                </a:cubicBezTo>
                <a:cubicBezTo>
                  <a:pt x="78975" y="14836"/>
                  <a:pt x="78975" y="14969"/>
                  <a:pt x="78955" y="15102"/>
                </a:cubicBezTo>
                <a:cubicBezTo>
                  <a:pt x="78841" y="15806"/>
                  <a:pt x="78727" y="16529"/>
                  <a:pt x="78632" y="17233"/>
                </a:cubicBezTo>
                <a:cubicBezTo>
                  <a:pt x="78613" y="17328"/>
                  <a:pt x="78632" y="17423"/>
                  <a:pt x="78670" y="17499"/>
                </a:cubicBezTo>
                <a:cubicBezTo>
                  <a:pt x="78594" y="17822"/>
                  <a:pt x="78537" y="18146"/>
                  <a:pt x="78461" y="18488"/>
                </a:cubicBezTo>
                <a:cubicBezTo>
                  <a:pt x="78613" y="12364"/>
                  <a:pt x="77947" y="6087"/>
                  <a:pt x="78119" y="0"/>
                </a:cubicBezTo>
                <a:lnTo>
                  <a:pt x="77510" y="0"/>
                </a:lnTo>
                <a:cubicBezTo>
                  <a:pt x="77377" y="5345"/>
                  <a:pt x="77852" y="10785"/>
                  <a:pt x="77795" y="16168"/>
                </a:cubicBezTo>
                <a:cubicBezTo>
                  <a:pt x="77168" y="13296"/>
                  <a:pt x="76445" y="10442"/>
                  <a:pt x="76007" y="7589"/>
                </a:cubicBezTo>
                <a:cubicBezTo>
                  <a:pt x="75646" y="5079"/>
                  <a:pt x="75570" y="2530"/>
                  <a:pt x="75798" y="0"/>
                </a:cubicBezTo>
                <a:lnTo>
                  <a:pt x="74847" y="0"/>
                </a:lnTo>
                <a:cubicBezTo>
                  <a:pt x="74714" y="1484"/>
                  <a:pt x="74695" y="2986"/>
                  <a:pt x="74771" y="4470"/>
                </a:cubicBezTo>
                <a:cubicBezTo>
                  <a:pt x="75094" y="9739"/>
                  <a:pt x="76768" y="14912"/>
                  <a:pt x="77643" y="20105"/>
                </a:cubicBezTo>
                <a:cubicBezTo>
                  <a:pt x="77624" y="20428"/>
                  <a:pt x="77586" y="20752"/>
                  <a:pt x="77567" y="21075"/>
                </a:cubicBezTo>
                <a:cubicBezTo>
                  <a:pt x="76673" y="16700"/>
                  <a:pt x="75323" y="12364"/>
                  <a:pt x="74600" y="7970"/>
                </a:cubicBezTo>
                <a:cubicBezTo>
                  <a:pt x="74162" y="5326"/>
                  <a:pt x="74029" y="2663"/>
                  <a:pt x="74219" y="0"/>
                </a:cubicBezTo>
                <a:lnTo>
                  <a:pt x="73420" y="0"/>
                </a:lnTo>
                <a:cubicBezTo>
                  <a:pt x="73306" y="1940"/>
                  <a:pt x="73344" y="3899"/>
                  <a:pt x="73535" y="5839"/>
                </a:cubicBezTo>
                <a:cubicBezTo>
                  <a:pt x="74143" y="11393"/>
                  <a:pt x="76064" y="16814"/>
                  <a:pt x="77034" y="22311"/>
                </a:cubicBezTo>
                <a:cubicBezTo>
                  <a:pt x="75418" y="17366"/>
                  <a:pt x="73040" y="12554"/>
                  <a:pt x="72146" y="7380"/>
                </a:cubicBezTo>
                <a:cubicBezTo>
                  <a:pt x="71747" y="4926"/>
                  <a:pt x="71690" y="2454"/>
                  <a:pt x="71975" y="0"/>
                </a:cubicBezTo>
                <a:lnTo>
                  <a:pt x="71176" y="0"/>
                </a:lnTo>
                <a:cubicBezTo>
                  <a:pt x="70986" y="1769"/>
                  <a:pt x="70948" y="3538"/>
                  <a:pt x="71100" y="5307"/>
                </a:cubicBezTo>
                <a:cubicBezTo>
                  <a:pt x="71499" y="9815"/>
                  <a:pt x="73192" y="14018"/>
                  <a:pt x="74790" y="18222"/>
                </a:cubicBezTo>
                <a:cubicBezTo>
                  <a:pt x="73477" y="15026"/>
                  <a:pt x="72089" y="11831"/>
                  <a:pt x="71062" y="8521"/>
                </a:cubicBezTo>
                <a:cubicBezTo>
                  <a:pt x="70187" y="5763"/>
                  <a:pt x="69730" y="2891"/>
                  <a:pt x="69711" y="0"/>
                </a:cubicBezTo>
                <a:lnTo>
                  <a:pt x="69141" y="0"/>
                </a:lnTo>
                <a:cubicBezTo>
                  <a:pt x="69122" y="2206"/>
                  <a:pt x="69369" y="4413"/>
                  <a:pt x="69902" y="6543"/>
                </a:cubicBezTo>
                <a:cubicBezTo>
                  <a:pt x="71366" y="12592"/>
                  <a:pt x="74390" y="18127"/>
                  <a:pt x="76331" y="24004"/>
                </a:cubicBezTo>
                <a:cubicBezTo>
                  <a:pt x="74029" y="19211"/>
                  <a:pt x="70891" y="14665"/>
                  <a:pt x="68912" y="9796"/>
                </a:cubicBezTo>
                <a:cubicBezTo>
                  <a:pt x="67638" y="6600"/>
                  <a:pt x="66934" y="3310"/>
                  <a:pt x="67163" y="0"/>
                </a:cubicBezTo>
                <a:lnTo>
                  <a:pt x="66497" y="0"/>
                </a:lnTo>
                <a:cubicBezTo>
                  <a:pt x="66288" y="2378"/>
                  <a:pt x="66516" y="4755"/>
                  <a:pt x="67182" y="7057"/>
                </a:cubicBezTo>
                <a:cubicBezTo>
                  <a:pt x="68589" y="11907"/>
                  <a:pt x="71423" y="16339"/>
                  <a:pt x="73896" y="20847"/>
                </a:cubicBezTo>
                <a:cubicBezTo>
                  <a:pt x="72089" y="17822"/>
                  <a:pt x="70149" y="14855"/>
                  <a:pt x="68589" y="11755"/>
                </a:cubicBezTo>
                <a:cubicBezTo>
                  <a:pt x="66687" y="7989"/>
                  <a:pt x="65660" y="4070"/>
                  <a:pt x="65755" y="0"/>
                </a:cubicBezTo>
                <a:lnTo>
                  <a:pt x="65127" y="0"/>
                </a:lnTo>
                <a:cubicBezTo>
                  <a:pt x="65013" y="3157"/>
                  <a:pt x="65565" y="6296"/>
                  <a:pt x="66744" y="9244"/>
                </a:cubicBezTo>
                <a:cubicBezTo>
                  <a:pt x="68456" y="13600"/>
                  <a:pt x="71214" y="17556"/>
                  <a:pt x="73630" y="21646"/>
                </a:cubicBezTo>
                <a:cubicBezTo>
                  <a:pt x="71442" y="18241"/>
                  <a:pt x="68722" y="15217"/>
                  <a:pt x="66573" y="11774"/>
                </a:cubicBezTo>
                <a:cubicBezTo>
                  <a:pt x="66326" y="11374"/>
                  <a:pt x="66097" y="10956"/>
                  <a:pt x="65888" y="10557"/>
                </a:cubicBezTo>
                <a:cubicBezTo>
                  <a:pt x="64975" y="8540"/>
                  <a:pt x="64328" y="6410"/>
                  <a:pt x="63948" y="4223"/>
                </a:cubicBezTo>
                <a:cubicBezTo>
                  <a:pt x="63796" y="2815"/>
                  <a:pt x="63815" y="1408"/>
                  <a:pt x="64005" y="0"/>
                </a:cubicBezTo>
                <a:lnTo>
                  <a:pt x="62807" y="0"/>
                </a:lnTo>
                <a:cubicBezTo>
                  <a:pt x="62693" y="3272"/>
                  <a:pt x="63263" y="6524"/>
                  <a:pt x="64500" y="9567"/>
                </a:cubicBezTo>
                <a:cubicBezTo>
                  <a:pt x="66668" y="15083"/>
                  <a:pt x="70377" y="19972"/>
                  <a:pt x="73554" y="25050"/>
                </a:cubicBezTo>
                <a:cubicBezTo>
                  <a:pt x="71119" y="21417"/>
                  <a:pt x="68475" y="17899"/>
                  <a:pt x="66345" y="14151"/>
                </a:cubicBezTo>
                <a:cubicBezTo>
                  <a:pt x="63872" y="9777"/>
                  <a:pt x="62198" y="5041"/>
                  <a:pt x="62407" y="0"/>
                </a:cubicBezTo>
                <a:lnTo>
                  <a:pt x="61761" y="0"/>
                </a:lnTo>
                <a:cubicBezTo>
                  <a:pt x="61589" y="4089"/>
                  <a:pt x="62541" y="8084"/>
                  <a:pt x="64309" y="11850"/>
                </a:cubicBezTo>
                <a:cubicBezTo>
                  <a:pt x="67695" y="19116"/>
                  <a:pt x="73535" y="25203"/>
                  <a:pt x="76920" y="32449"/>
                </a:cubicBezTo>
                <a:cubicBezTo>
                  <a:pt x="73154" y="26096"/>
                  <a:pt x="68171" y="20428"/>
                  <a:pt x="64690" y="13904"/>
                </a:cubicBezTo>
                <a:cubicBezTo>
                  <a:pt x="62388" y="9605"/>
                  <a:pt x="60791" y="4869"/>
                  <a:pt x="60848" y="0"/>
                </a:cubicBezTo>
                <a:lnTo>
                  <a:pt x="60163" y="0"/>
                </a:lnTo>
                <a:cubicBezTo>
                  <a:pt x="60125" y="3804"/>
                  <a:pt x="60886" y="7551"/>
                  <a:pt x="62388" y="11032"/>
                </a:cubicBezTo>
                <a:cubicBezTo>
                  <a:pt x="65432" y="18146"/>
                  <a:pt x="70567" y="24099"/>
                  <a:pt x="74752" y="30528"/>
                </a:cubicBezTo>
                <a:cubicBezTo>
                  <a:pt x="70662" y="25393"/>
                  <a:pt x="65470" y="21075"/>
                  <a:pt x="62655" y="15007"/>
                </a:cubicBezTo>
                <a:cubicBezTo>
                  <a:pt x="60391" y="10195"/>
                  <a:pt x="59497" y="5117"/>
                  <a:pt x="59516" y="0"/>
                </a:cubicBezTo>
                <a:lnTo>
                  <a:pt x="58927" y="0"/>
                </a:lnTo>
                <a:cubicBezTo>
                  <a:pt x="58889" y="4831"/>
                  <a:pt x="59782" y="9644"/>
                  <a:pt x="61589" y="14132"/>
                </a:cubicBezTo>
                <a:cubicBezTo>
                  <a:pt x="63263" y="18279"/>
                  <a:pt x="65831" y="21798"/>
                  <a:pt x="68760" y="25126"/>
                </a:cubicBezTo>
                <a:cubicBezTo>
                  <a:pt x="70035" y="26591"/>
                  <a:pt x="71347" y="28018"/>
                  <a:pt x="72603" y="29482"/>
                </a:cubicBezTo>
                <a:lnTo>
                  <a:pt x="72013" y="28950"/>
                </a:lnTo>
                <a:cubicBezTo>
                  <a:pt x="67277" y="24708"/>
                  <a:pt x="62541" y="20657"/>
                  <a:pt x="60125" y="14589"/>
                </a:cubicBezTo>
                <a:cubicBezTo>
                  <a:pt x="59821" y="13809"/>
                  <a:pt x="59535" y="12991"/>
                  <a:pt x="59288" y="12173"/>
                </a:cubicBezTo>
                <a:cubicBezTo>
                  <a:pt x="59041" y="11032"/>
                  <a:pt x="58755" y="9891"/>
                  <a:pt x="58470" y="8750"/>
                </a:cubicBezTo>
                <a:cubicBezTo>
                  <a:pt x="57956" y="5858"/>
                  <a:pt x="57766" y="2929"/>
                  <a:pt x="57899" y="0"/>
                </a:cubicBezTo>
                <a:lnTo>
                  <a:pt x="57481" y="0"/>
                </a:lnTo>
                <a:cubicBezTo>
                  <a:pt x="57386" y="1864"/>
                  <a:pt x="57424" y="3747"/>
                  <a:pt x="57595" y="5611"/>
                </a:cubicBezTo>
                <a:cubicBezTo>
                  <a:pt x="57005" y="3709"/>
                  <a:pt x="56302" y="1826"/>
                  <a:pt x="55465" y="0"/>
                </a:cubicBezTo>
                <a:lnTo>
                  <a:pt x="54742" y="0"/>
                </a:lnTo>
                <a:cubicBezTo>
                  <a:pt x="56130" y="2967"/>
                  <a:pt x="57120" y="6163"/>
                  <a:pt x="57918" y="9415"/>
                </a:cubicBezTo>
                <a:cubicBezTo>
                  <a:pt x="57918" y="9529"/>
                  <a:pt x="57937" y="9644"/>
                  <a:pt x="57956" y="9777"/>
                </a:cubicBezTo>
                <a:cubicBezTo>
                  <a:pt x="57215" y="6905"/>
                  <a:pt x="56530" y="3994"/>
                  <a:pt x="55122" y="1369"/>
                </a:cubicBezTo>
                <a:cubicBezTo>
                  <a:pt x="54875" y="894"/>
                  <a:pt x="54590" y="456"/>
                  <a:pt x="54304" y="0"/>
                </a:cubicBezTo>
                <a:lnTo>
                  <a:pt x="53525" y="0"/>
                </a:lnTo>
                <a:cubicBezTo>
                  <a:pt x="53791" y="399"/>
                  <a:pt x="54057" y="799"/>
                  <a:pt x="54285" y="1217"/>
                </a:cubicBezTo>
                <a:cubicBezTo>
                  <a:pt x="55788" y="3766"/>
                  <a:pt x="56530" y="6619"/>
                  <a:pt x="57272" y="9472"/>
                </a:cubicBezTo>
                <a:cubicBezTo>
                  <a:pt x="55788" y="6201"/>
                  <a:pt x="54152" y="2967"/>
                  <a:pt x="52193" y="0"/>
                </a:cubicBezTo>
                <a:lnTo>
                  <a:pt x="51432" y="0"/>
                </a:lnTo>
                <a:cubicBezTo>
                  <a:pt x="54057" y="3842"/>
                  <a:pt x="56092" y="8122"/>
                  <a:pt x="57937" y="12421"/>
                </a:cubicBezTo>
                <a:cubicBezTo>
                  <a:pt x="55579" y="8236"/>
                  <a:pt x="53258" y="4013"/>
                  <a:pt x="50652" y="0"/>
                </a:cubicBezTo>
                <a:lnTo>
                  <a:pt x="49854" y="0"/>
                </a:lnTo>
                <a:cubicBezTo>
                  <a:pt x="52517" y="3994"/>
                  <a:pt x="54856" y="8217"/>
                  <a:pt x="57253" y="12383"/>
                </a:cubicBezTo>
                <a:lnTo>
                  <a:pt x="57158" y="12268"/>
                </a:lnTo>
                <a:cubicBezTo>
                  <a:pt x="54247" y="8179"/>
                  <a:pt x="51356" y="4089"/>
                  <a:pt x="48427" y="0"/>
                </a:cubicBezTo>
                <a:lnTo>
                  <a:pt x="47590" y="0"/>
                </a:lnTo>
                <a:cubicBezTo>
                  <a:pt x="49816" y="3100"/>
                  <a:pt x="52060" y="6182"/>
                  <a:pt x="54304" y="9282"/>
                </a:cubicBezTo>
                <a:cubicBezTo>
                  <a:pt x="51984" y="6943"/>
                  <a:pt x="49568" y="4698"/>
                  <a:pt x="47305" y="2359"/>
                </a:cubicBezTo>
                <a:cubicBezTo>
                  <a:pt x="46582" y="1617"/>
                  <a:pt x="45821" y="818"/>
                  <a:pt x="45098" y="0"/>
                </a:cubicBezTo>
                <a:lnTo>
                  <a:pt x="44471" y="0"/>
                </a:lnTo>
                <a:cubicBezTo>
                  <a:pt x="44604" y="171"/>
                  <a:pt x="44756" y="323"/>
                  <a:pt x="44908" y="476"/>
                </a:cubicBezTo>
                <a:cubicBezTo>
                  <a:pt x="48560" y="4394"/>
                  <a:pt x="52517" y="7970"/>
                  <a:pt x="56169" y="11850"/>
                </a:cubicBezTo>
                <a:cubicBezTo>
                  <a:pt x="56853" y="12763"/>
                  <a:pt x="57519" y="13695"/>
                  <a:pt x="58185" y="14627"/>
                </a:cubicBezTo>
                <a:cubicBezTo>
                  <a:pt x="54761" y="11184"/>
                  <a:pt x="50976" y="8065"/>
                  <a:pt x="47552" y="4603"/>
                </a:cubicBezTo>
                <a:cubicBezTo>
                  <a:pt x="46107" y="3157"/>
                  <a:pt x="44775" y="1617"/>
                  <a:pt x="43539" y="0"/>
                </a:cubicBezTo>
                <a:lnTo>
                  <a:pt x="42702" y="0"/>
                </a:lnTo>
                <a:cubicBezTo>
                  <a:pt x="43329" y="837"/>
                  <a:pt x="43995" y="1636"/>
                  <a:pt x="44642" y="2397"/>
                </a:cubicBezTo>
                <a:cubicBezTo>
                  <a:pt x="49283" y="7608"/>
                  <a:pt x="54970" y="11793"/>
                  <a:pt x="59763" y="16833"/>
                </a:cubicBezTo>
                <a:cubicBezTo>
                  <a:pt x="60753" y="19059"/>
                  <a:pt x="62027" y="21113"/>
                  <a:pt x="63568" y="22996"/>
                </a:cubicBezTo>
                <a:cubicBezTo>
                  <a:pt x="59231" y="19116"/>
                  <a:pt x="54742" y="15369"/>
                  <a:pt x="50557" y="11317"/>
                </a:cubicBezTo>
                <a:cubicBezTo>
                  <a:pt x="47286" y="8160"/>
                  <a:pt x="44052" y="4261"/>
                  <a:pt x="41770" y="0"/>
                </a:cubicBezTo>
                <a:lnTo>
                  <a:pt x="40495" y="0"/>
                </a:lnTo>
                <a:cubicBezTo>
                  <a:pt x="41085" y="1617"/>
                  <a:pt x="41808" y="3176"/>
                  <a:pt x="42645" y="4679"/>
                </a:cubicBezTo>
                <a:cubicBezTo>
                  <a:pt x="47096" y="12573"/>
                  <a:pt x="54780" y="17499"/>
                  <a:pt x="61913" y="22711"/>
                </a:cubicBezTo>
                <a:cubicBezTo>
                  <a:pt x="63644" y="23966"/>
                  <a:pt x="65337" y="25279"/>
                  <a:pt x="66953" y="26667"/>
                </a:cubicBezTo>
                <a:cubicBezTo>
                  <a:pt x="67809" y="27466"/>
                  <a:pt x="68665" y="28246"/>
                  <a:pt x="69578" y="29007"/>
                </a:cubicBezTo>
                <a:cubicBezTo>
                  <a:pt x="69749" y="29159"/>
                  <a:pt x="69921" y="29349"/>
                  <a:pt x="70092" y="29501"/>
                </a:cubicBezTo>
                <a:cubicBezTo>
                  <a:pt x="68912" y="28721"/>
                  <a:pt x="67695" y="27980"/>
                  <a:pt x="66459" y="27257"/>
                </a:cubicBezTo>
                <a:cubicBezTo>
                  <a:pt x="59992" y="22977"/>
                  <a:pt x="53372" y="18926"/>
                  <a:pt x="47894" y="13391"/>
                </a:cubicBezTo>
                <a:cubicBezTo>
                  <a:pt x="44128" y="9586"/>
                  <a:pt x="41142" y="5079"/>
                  <a:pt x="39487" y="0"/>
                </a:cubicBezTo>
                <a:lnTo>
                  <a:pt x="38593" y="0"/>
                </a:lnTo>
                <a:cubicBezTo>
                  <a:pt x="39145" y="1769"/>
                  <a:pt x="39887" y="3481"/>
                  <a:pt x="40781" y="5117"/>
                </a:cubicBezTo>
                <a:cubicBezTo>
                  <a:pt x="45041" y="12801"/>
                  <a:pt x="52136" y="18317"/>
                  <a:pt x="59364" y="23186"/>
                </a:cubicBezTo>
                <a:cubicBezTo>
                  <a:pt x="57976" y="22368"/>
                  <a:pt x="56625" y="21551"/>
                  <a:pt x="55313" y="20695"/>
                </a:cubicBezTo>
                <a:cubicBezTo>
                  <a:pt x="47837" y="15749"/>
                  <a:pt x="41256" y="8616"/>
                  <a:pt x="38517" y="0"/>
                </a:cubicBezTo>
                <a:lnTo>
                  <a:pt x="37813" y="0"/>
                </a:lnTo>
                <a:cubicBezTo>
                  <a:pt x="38422" y="2016"/>
                  <a:pt x="39221" y="3975"/>
                  <a:pt x="40229" y="5839"/>
                </a:cubicBezTo>
                <a:cubicBezTo>
                  <a:pt x="42702" y="10442"/>
                  <a:pt x="46221" y="14494"/>
                  <a:pt x="50253" y="17784"/>
                </a:cubicBezTo>
                <a:cubicBezTo>
                  <a:pt x="54723" y="21436"/>
                  <a:pt x="59821" y="23947"/>
                  <a:pt x="64766" y="26819"/>
                </a:cubicBezTo>
                <a:cubicBezTo>
                  <a:pt x="65070" y="27009"/>
                  <a:pt x="65394" y="27200"/>
                  <a:pt x="65698" y="27371"/>
                </a:cubicBezTo>
                <a:cubicBezTo>
                  <a:pt x="60734" y="24613"/>
                  <a:pt x="55598" y="22121"/>
                  <a:pt x="50862" y="18945"/>
                </a:cubicBezTo>
                <a:cubicBezTo>
                  <a:pt x="46601" y="16092"/>
                  <a:pt x="42588" y="12706"/>
                  <a:pt x="39735" y="8407"/>
                </a:cubicBezTo>
                <a:cubicBezTo>
                  <a:pt x="38042" y="5858"/>
                  <a:pt x="36862" y="3005"/>
                  <a:pt x="36235" y="0"/>
                </a:cubicBezTo>
                <a:lnTo>
                  <a:pt x="35626" y="0"/>
                </a:lnTo>
                <a:cubicBezTo>
                  <a:pt x="35968" y="1788"/>
                  <a:pt x="36520" y="3519"/>
                  <a:pt x="37262" y="5193"/>
                </a:cubicBezTo>
                <a:cubicBezTo>
                  <a:pt x="41637" y="14874"/>
                  <a:pt x="51451" y="20333"/>
                  <a:pt x="60315" y="25260"/>
                </a:cubicBezTo>
                <a:cubicBezTo>
                  <a:pt x="61399" y="25868"/>
                  <a:pt x="62483" y="26477"/>
                  <a:pt x="63568" y="27086"/>
                </a:cubicBezTo>
                <a:cubicBezTo>
                  <a:pt x="58679" y="24803"/>
                  <a:pt x="53620" y="22768"/>
                  <a:pt x="49036" y="19934"/>
                </a:cubicBezTo>
                <a:cubicBezTo>
                  <a:pt x="44357" y="17024"/>
                  <a:pt x="40362" y="13200"/>
                  <a:pt x="37985" y="8179"/>
                </a:cubicBezTo>
                <a:cubicBezTo>
                  <a:pt x="36767" y="5573"/>
                  <a:pt x="35949" y="2834"/>
                  <a:pt x="35531" y="0"/>
                </a:cubicBezTo>
                <a:lnTo>
                  <a:pt x="34656" y="0"/>
                </a:lnTo>
                <a:cubicBezTo>
                  <a:pt x="34922" y="1693"/>
                  <a:pt x="35303" y="3348"/>
                  <a:pt x="35835" y="4983"/>
                </a:cubicBezTo>
                <a:cubicBezTo>
                  <a:pt x="37433" y="9853"/>
                  <a:pt x="40362" y="14189"/>
                  <a:pt x="44319" y="17461"/>
                </a:cubicBezTo>
                <a:cubicBezTo>
                  <a:pt x="48522" y="20923"/>
                  <a:pt x="53468" y="23243"/>
                  <a:pt x="58432" y="25393"/>
                </a:cubicBezTo>
                <a:cubicBezTo>
                  <a:pt x="61818" y="26876"/>
                  <a:pt x="65241" y="28322"/>
                  <a:pt x="68513" y="30034"/>
                </a:cubicBezTo>
                <a:lnTo>
                  <a:pt x="68989" y="30357"/>
                </a:lnTo>
                <a:cubicBezTo>
                  <a:pt x="66383" y="29083"/>
                  <a:pt x="63606" y="28265"/>
                  <a:pt x="60734" y="27922"/>
                </a:cubicBezTo>
                <a:cubicBezTo>
                  <a:pt x="60372" y="27884"/>
                  <a:pt x="60011" y="27865"/>
                  <a:pt x="59649" y="27827"/>
                </a:cubicBezTo>
                <a:cubicBezTo>
                  <a:pt x="56016" y="26667"/>
                  <a:pt x="52555" y="25145"/>
                  <a:pt x="49321" y="22958"/>
                </a:cubicBezTo>
                <a:cubicBezTo>
                  <a:pt x="44680" y="19858"/>
                  <a:pt x="40800" y="15787"/>
                  <a:pt x="37928" y="11013"/>
                </a:cubicBezTo>
                <a:cubicBezTo>
                  <a:pt x="35911" y="7608"/>
                  <a:pt x="34485" y="3880"/>
                  <a:pt x="33705" y="0"/>
                </a:cubicBezTo>
                <a:lnTo>
                  <a:pt x="32335" y="0"/>
                </a:lnTo>
                <a:cubicBezTo>
                  <a:pt x="32602" y="1331"/>
                  <a:pt x="32944" y="2644"/>
                  <a:pt x="33344" y="3937"/>
                </a:cubicBezTo>
                <a:cubicBezTo>
                  <a:pt x="33591" y="4698"/>
                  <a:pt x="33876" y="5478"/>
                  <a:pt x="34180" y="6220"/>
                </a:cubicBezTo>
                <a:cubicBezTo>
                  <a:pt x="32944" y="4013"/>
                  <a:pt x="31499" y="1921"/>
                  <a:pt x="29844" y="0"/>
                </a:cubicBezTo>
                <a:lnTo>
                  <a:pt x="29349" y="0"/>
                </a:lnTo>
                <a:cubicBezTo>
                  <a:pt x="30414" y="1369"/>
                  <a:pt x="31384" y="2815"/>
                  <a:pt x="32278" y="4318"/>
                </a:cubicBezTo>
                <a:cubicBezTo>
                  <a:pt x="30985" y="2777"/>
                  <a:pt x="29577" y="1331"/>
                  <a:pt x="28056" y="0"/>
                </a:cubicBezTo>
                <a:lnTo>
                  <a:pt x="27067" y="0"/>
                </a:lnTo>
                <a:cubicBezTo>
                  <a:pt x="29501" y="2244"/>
                  <a:pt x="31708" y="4736"/>
                  <a:pt x="33610" y="7456"/>
                </a:cubicBezTo>
                <a:cubicBezTo>
                  <a:pt x="31327" y="4622"/>
                  <a:pt x="28779" y="2035"/>
                  <a:pt x="25925" y="0"/>
                </a:cubicBezTo>
                <a:lnTo>
                  <a:pt x="24613" y="0"/>
                </a:lnTo>
                <a:cubicBezTo>
                  <a:pt x="27086" y="1579"/>
                  <a:pt x="29330" y="3462"/>
                  <a:pt x="31308" y="5611"/>
                </a:cubicBezTo>
                <a:cubicBezTo>
                  <a:pt x="28626" y="3310"/>
                  <a:pt x="25583" y="1503"/>
                  <a:pt x="21969" y="685"/>
                </a:cubicBezTo>
                <a:cubicBezTo>
                  <a:pt x="20448" y="321"/>
                  <a:pt x="18768" y="202"/>
                  <a:pt x="17018" y="202"/>
                </a:cubicBezTo>
                <a:cubicBezTo>
                  <a:pt x="16755" y="202"/>
                  <a:pt x="16491" y="204"/>
                  <a:pt x="16225" y="209"/>
                </a:cubicBezTo>
                <a:cubicBezTo>
                  <a:pt x="15749" y="114"/>
                  <a:pt x="15274" y="57"/>
                  <a:pt x="14798" y="0"/>
                </a:cubicBezTo>
                <a:lnTo>
                  <a:pt x="7684" y="0"/>
                </a:lnTo>
                <a:cubicBezTo>
                  <a:pt x="6695" y="95"/>
                  <a:pt x="5592" y="209"/>
                  <a:pt x="4451" y="247"/>
                </a:cubicBezTo>
                <a:cubicBezTo>
                  <a:pt x="3918" y="190"/>
                  <a:pt x="3405" y="95"/>
                  <a:pt x="28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8" name="Google Shape;78;p11"/>
          <p:cNvGrpSpPr/>
          <p:nvPr/>
        </p:nvGrpSpPr>
        <p:grpSpPr>
          <a:xfrm>
            <a:off x="-1913681" y="-1169962"/>
            <a:ext cx="16019648" cy="9197943"/>
            <a:chOff x="-1437511" y="-712597"/>
            <a:chExt cx="12014736" cy="6898457"/>
          </a:xfrm>
        </p:grpSpPr>
        <p:sp>
          <p:nvSpPr>
            <p:cNvPr id="79" name="Google Shape;79;p11"/>
            <p:cNvSpPr/>
            <p:nvPr/>
          </p:nvSpPr>
          <p:spPr>
            <a:xfrm rot="-523283">
              <a:off x="-1223958" y="1765030"/>
              <a:ext cx="10682627" cy="3631918"/>
            </a:xfrm>
            <a:custGeom>
              <a:avLst/>
              <a:gdLst/>
              <a:ahLst/>
              <a:cxnLst/>
              <a:rect l="l" t="t" r="r" b="b"/>
              <a:pathLst>
                <a:path w="127268" h="49729" extrusionOk="0">
                  <a:moveTo>
                    <a:pt x="2341" y="1"/>
                  </a:moveTo>
                  <a:cubicBezTo>
                    <a:pt x="2280" y="152"/>
                    <a:pt x="2219" y="274"/>
                    <a:pt x="2159" y="396"/>
                  </a:cubicBezTo>
                  <a:cubicBezTo>
                    <a:pt x="0" y="6536"/>
                    <a:pt x="122" y="12615"/>
                    <a:pt x="2858" y="18572"/>
                  </a:cubicBezTo>
                  <a:cubicBezTo>
                    <a:pt x="6019" y="25411"/>
                    <a:pt x="11460" y="29515"/>
                    <a:pt x="18815" y="30974"/>
                  </a:cubicBezTo>
                  <a:cubicBezTo>
                    <a:pt x="20487" y="31292"/>
                    <a:pt x="22205" y="31471"/>
                    <a:pt x="23909" y="31471"/>
                  </a:cubicBezTo>
                  <a:cubicBezTo>
                    <a:pt x="24157" y="31471"/>
                    <a:pt x="24404" y="31468"/>
                    <a:pt x="24651" y="31460"/>
                  </a:cubicBezTo>
                  <a:cubicBezTo>
                    <a:pt x="27205" y="31430"/>
                    <a:pt x="29758" y="31338"/>
                    <a:pt x="32341" y="31247"/>
                  </a:cubicBezTo>
                  <a:cubicBezTo>
                    <a:pt x="35427" y="31126"/>
                    <a:pt x="38512" y="31050"/>
                    <a:pt x="41601" y="31050"/>
                  </a:cubicBezTo>
                  <a:cubicBezTo>
                    <a:pt x="44690" y="31050"/>
                    <a:pt x="47783" y="31126"/>
                    <a:pt x="50883" y="31308"/>
                  </a:cubicBezTo>
                  <a:cubicBezTo>
                    <a:pt x="55685" y="31551"/>
                    <a:pt x="60458" y="32311"/>
                    <a:pt x="65078" y="33648"/>
                  </a:cubicBezTo>
                  <a:cubicBezTo>
                    <a:pt x="69029" y="34803"/>
                    <a:pt x="72889" y="36262"/>
                    <a:pt x="76658" y="37965"/>
                  </a:cubicBezTo>
                  <a:cubicBezTo>
                    <a:pt x="80276" y="39636"/>
                    <a:pt x="83862" y="41369"/>
                    <a:pt x="87449" y="43101"/>
                  </a:cubicBezTo>
                  <a:cubicBezTo>
                    <a:pt x="90640" y="44652"/>
                    <a:pt x="93954" y="46019"/>
                    <a:pt x="97328" y="47144"/>
                  </a:cubicBezTo>
                  <a:cubicBezTo>
                    <a:pt x="102539" y="48845"/>
                    <a:pt x="107973" y="49728"/>
                    <a:pt x="113451" y="49728"/>
                  </a:cubicBezTo>
                  <a:cubicBezTo>
                    <a:pt x="114044" y="49728"/>
                    <a:pt x="114637" y="49718"/>
                    <a:pt x="115231" y="49697"/>
                  </a:cubicBezTo>
                  <a:cubicBezTo>
                    <a:pt x="119273" y="49576"/>
                    <a:pt x="123316" y="49029"/>
                    <a:pt x="127267" y="48117"/>
                  </a:cubicBezTo>
                  <a:lnTo>
                    <a:pt x="127267" y="1"/>
                  </a:lnTo>
                  <a:cubicBezTo>
                    <a:pt x="127125" y="1"/>
                    <a:pt x="126984" y="14"/>
                    <a:pt x="126851" y="14"/>
                  </a:cubicBezTo>
                  <a:cubicBezTo>
                    <a:pt x="126784" y="14"/>
                    <a:pt x="126720" y="11"/>
                    <a:pt x="126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11"/>
            <p:cNvSpPr/>
            <p:nvPr/>
          </p:nvSpPr>
          <p:spPr>
            <a:xfrm rot="10319412">
              <a:off x="-366568" y="17234"/>
              <a:ext cx="10736392" cy="3728751"/>
            </a:xfrm>
            <a:custGeom>
              <a:avLst/>
              <a:gdLst/>
              <a:ahLst/>
              <a:cxnLst/>
              <a:rect l="l" t="t" r="r" b="b"/>
              <a:pathLst>
                <a:path w="127268" h="49729" extrusionOk="0">
                  <a:moveTo>
                    <a:pt x="2341" y="1"/>
                  </a:moveTo>
                  <a:cubicBezTo>
                    <a:pt x="2280" y="152"/>
                    <a:pt x="2219" y="274"/>
                    <a:pt x="2159" y="396"/>
                  </a:cubicBezTo>
                  <a:cubicBezTo>
                    <a:pt x="0" y="6536"/>
                    <a:pt x="122" y="12615"/>
                    <a:pt x="2858" y="18572"/>
                  </a:cubicBezTo>
                  <a:cubicBezTo>
                    <a:pt x="6019" y="25411"/>
                    <a:pt x="11460" y="29515"/>
                    <a:pt x="18815" y="30974"/>
                  </a:cubicBezTo>
                  <a:cubicBezTo>
                    <a:pt x="20487" y="31292"/>
                    <a:pt x="22205" y="31471"/>
                    <a:pt x="23909" y="31471"/>
                  </a:cubicBezTo>
                  <a:cubicBezTo>
                    <a:pt x="24157" y="31471"/>
                    <a:pt x="24404" y="31468"/>
                    <a:pt x="24651" y="31460"/>
                  </a:cubicBezTo>
                  <a:cubicBezTo>
                    <a:pt x="27205" y="31430"/>
                    <a:pt x="29758" y="31338"/>
                    <a:pt x="32341" y="31247"/>
                  </a:cubicBezTo>
                  <a:cubicBezTo>
                    <a:pt x="35427" y="31126"/>
                    <a:pt x="38512" y="31050"/>
                    <a:pt x="41601" y="31050"/>
                  </a:cubicBezTo>
                  <a:cubicBezTo>
                    <a:pt x="44690" y="31050"/>
                    <a:pt x="47783" y="31126"/>
                    <a:pt x="50883" y="31308"/>
                  </a:cubicBezTo>
                  <a:cubicBezTo>
                    <a:pt x="55685" y="31551"/>
                    <a:pt x="60458" y="32311"/>
                    <a:pt x="65078" y="33648"/>
                  </a:cubicBezTo>
                  <a:cubicBezTo>
                    <a:pt x="69029" y="34803"/>
                    <a:pt x="72889" y="36262"/>
                    <a:pt x="76658" y="37965"/>
                  </a:cubicBezTo>
                  <a:cubicBezTo>
                    <a:pt x="80276" y="39636"/>
                    <a:pt x="83862" y="41369"/>
                    <a:pt x="87449" y="43101"/>
                  </a:cubicBezTo>
                  <a:cubicBezTo>
                    <a:pt x="90640" y="44652"/>
                    <a:pt x="93954" y="46019"/>
                    <a:pt x="97328" y="47144"/>
                  </a:cubicBezTo>
                  <a:cubicBezTo>
                    <a:pt x="102539" y="48845"/>
                    <a:pt x="107973" y="49728"/>
                    <a:pt x="113451" y="49728"/>
                  </a:cubicBezTo>
                  <a:cubicBezTo>
                    <a:pt x="114044" y="49728"/>
                    <a:pt x="114637" y="49718"/>
                    <a:pt x="115231" y="49697"/>
                  </a:cubicBezTo>
                  <a:cubicBezTo>
                    <a:pt x="119273" y="49576"/>
                    <a:pt x="123316" y="49029"/>
                    <a:pt x="127267" y="48117"/>
                  </a:cubicBezTo>
                  <a:lnTo>
                    <a:pt x="127267" y="1"/>
                  </a:lnTo>
                  <a:cubicBezTo>
                    <a:pt x="127125" y="1"/>
                    <a:pt x="126984" y="14"/>
                    <a:pt x="126851" y="14"/>
                  </a:cubicBezTo>
                  <a:cubicBezTo>
                    <a:pt x="126784" y="14"/>
                    <a:pt x="126720" y="11"/>
                    <a:pt x="126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1" name="Google Shape;81;p11"/>
          <p:cNvSpPr txBox="1">
            <a:spLocks noGrp="1"/>
          </p:cNvSpPr>
          <p:nvPr>
            <p:ph type="title" hasCustomPrompt="1"/>
          </p:nvPr>
        </p:nvSpPr>
        <p:spPr>
          <a:xfrm>
            <a:off x="2412733" y="2304267"/>
            <a:ext cx="7366800" cy="17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2" name="Google Shape;82;p11"/>
          <p:cNvSpPr txBox="1">
            <a:spLocks noGrp="1"/>
          </p:cNvSpPr>
          <p:nvPr>
            <p:ph type="subTitle" idx="1"/>
          </p:nvPr>
        </p:nvSpPr>
        <p:spPr>
          <a:xfrm>
            <a:off x="2960584" y="3965736"/>
            <a:ext cx="6270800" cy="5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41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65310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 flipH="1">
            <a:off x="-133800" y="4938368"/>
            <a:ext cx="12812827" cy="4847401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2121751" y="2056908"/>
            <a:ext cx="39068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2"/>
          </p:nvPr>
        </p:nvSpPr>
        <p:spPr>
          <a:xfrm>
            <a:off x="2121767" y="2548400"/>
            <a:ext cx="31488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3"/>
          </p:nvPr>
        </p:nvSpPr>
        <p:spPr>
          <a:xfrm>
            <a:off x="2121751" y="3690467"/>
            <a:ext cx="39064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4"/>
          </p:nvPr>
        </p:nvSpPr>
        <p:spPr>
          <a:xfrm>
            <a:off x="2121764" y="4181967"/>
            <a:ext cx="31488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5"/>
          </p:nvPr>
        </p:nvSpPr>
        <p:spPr>
          <a:xfrm>
            <a:off x="7264268" y="2056908"/>
            <a:ext cx="39072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6"/>
          </p:nvPr>
        </p:nvSpPr>
        <p:spPr>
          <a:xfrm>
            <a:off x="7264267" y="2548400"/>
            <a:ext cx="31488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7"/>
          </p:nvPr>
        </p:nvSpPr>
        <p:spPr>
          <a:xfrm>
            <a:off x="7264268" y="3690467"/>
            <a:ext cx="39072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8"/>
          </p:nvPr>
        </p:nvSpPr>
        <p:spPr>
          <a:xfrm>
            <a:off x="7264267" y="4181967"/>
            <a:ext cx="31488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9" hasCustomPrompt="1"/>
          </p:nvPr>
        </p:nvSpPr>
        <p:spPr>
          <a:xfrm>
            <a:off x="1020533" y="2056908"/>
            <a:ext cx="11620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13" hasCustomPrompt="1"/>
          </p:nvPr>
        </p:nvSpPr>
        <p:spPr>
          <a:xfrm>
            <a:off x="1020533" y="3690467"/>
            <a:ext cx="11620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14" hasCustomPrompt="1"/>
          </p:nvPr>
        </p:nvSpPr>
        <p:spPr>
          <a:xfrm>
            <a:off x="6136500" y="2056908"/>
            <a:ext cx="11620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15" hasCustomPrompt="1"/>
          </p:nvPr>
        </p:nvSpPr>
        <p:spPr>
          <a:xfrm>
            <a:off x="6144743" y="3690467"/>
            <a:ext cx="11620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2738202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/>
          <p:nvPr/>
        </p:nvSpPr>
        <p:spPr>
          <a:xfrm>
            <a:off x="34" y="-635200"/>
            <a:ext cx="12192236" cy="8128400"/>
          </a:xfrm>
          <a:custGeom>
            <a:avLst/>
            <a:gdLst/>
            <a:ahLst/>
            <a:cxnLst/>
            <a:rect l="l" t="t" r="r" b="b"/>
            <a:pathLst>
              <a:path w="285332" h="190227" extrusionOk="0">
                <a:moveTo>
                  <a:pt x="212805" y="0"/>
                </a:moveTo>
                <a:cubicBezTo>
                  <a:pt x="212254" y="190"/>
                  <a:pt x="211683" y="342"/>
                  <a:pt x="211112" y="476"/>
                </a:cubicBezTo>
                <a:cubicBezTo>
                  <a:pt x="211854" y="361"/>
                  <a:pt x="212577" y="209"/>
                  <a:pt x="213281" y="0"/>
                </a:cubicBezTo>
                <a:close/>
                <a:moveTo>
                  <a:pt x="21931" y="1731"/>
                </a:moveTo>
                <a:lnTo>
                  <a:pt x="21931" y="1731"/>
                </a:lnTo>
                <a:cubicBezTo>
                  <a:pt x="25769" y="2723"/>
                  <a:pt x="28999" y="4785"/>
                  <a:pt x="31821" y="7425"/>
                </a:cubicBezTo>
                <a:lnTo>
                  <a:pt x="31821" y="7425"/>
                </a:lnTo>
                <a:cubicBezTo>
                  <a:pt x="28854" y="4993"/>
                  <a:pt x="25521" y="3077"/>
                  <a:pt x="21931" y="1731"/>
                </a:cubicBezTo>
                <a:close/>
                <a:moveTo>
                  <a:pt x="231826" y="1541"/>
                </a:moveTo>
                <a:cubicBezTo>
                  <a:pt x="229106" y="4774"/>
                  <a:pt x="225568" y="7247"/>
                  <a:pt x="221593" y="8673"/>
                </a:cubicBezTo>
                <a:cubicBezTo>
                  <a:pt x="220990" y="8623"/>
                  <a:pt x="220388" y="8600"/>
                  <a:pt x="219785" y="8600"/>
                </a:cubicBezTo>
                <a:cubicBezTo>
                  <a:pt x="219247" y="8600"/>
                  <a:pt x="218708" y="8619"/>
                  <a:pt x="218169" y="8654"/>
                </a:cubicBezTo>
                <a:cubicBezTo>
                  <a:pt x="221574" y="7532"/>
                  <a:pt x="224845" y="6030"/>
                  <a:pt x="227908" y="4166"/>
                </a:cubicBezTo>
                <a:lnTo>
                  <a:pt x="227927" y="4166"/>
                </a:lnTo>
                <a:cubicBezTo>
                  <a:pt x="229277" y="3386"/>
                  <a:pt x="230571" y="2511"/>
                  <a:pt x="231826" y="1541"/>
                </a:cubicBezTo>
                <a:close/>
                <a:moveTo>
                  <a:pt x="233956" y="114"/>
                </a:moveTo>
                <a:lnTo>
                  <a:pt x="233956" y="114"/>
                </a:lnTo>
                <a:cubicBezTo>
                  <a:pt x="231826" y="4280"/>
                  <a:pt x="228155" y="7437"/>
                  <a:pt x="223742" y="8940"/>
                </a:cubicBezTo>
                <a:cubicBezTo>
                  <a:pt x="223381" y="8883"/>
                  <a:pt x="223038" y="8826"/>
                  <a:pt x="222677" y="8788"/>
                </a:cubicBezTo>
                <a:cubicBezTo>
                  <a:pt x="227223" y="7095"/>
                  <a:pt x="231160" y="4070"/>
                  <a:pt x="233956" y="114"/>
                </a:cubicBezTo>
                <a:close/>
                <a:moveTo>
                  <a:pt x="255241" y="7304"/>
                </a:moveTo>
                <a:lnTo>
                  <a:pt x="255241" y="7323"/>
                </a:lnTo>
                <a:cubicBezTo>
                  <a:pt x="255241" y="7779"/>
                  <a:pt x="255241" y="8236"/>
                  <a:pt x="255260" y="8712"/>
                </a:cubicBezTo>
                <a:cubicBezTo>
                  <a:pt x="255260" y="8788"/>
                  <a:pt x="255241" y="8883"/>
                  <a:pt x="255241" y="8959"/>
                </a:cubicBezTo>
                <a:cubicBezTo>
                  <a:pt x="255222" y="8407"/>
                  <a:pt x="255241" y="7856"/>
                  <a:pt x="255241" y="7304"/>
                </a:cubicBezTo>
                <a:close/>
                <a:moveTo>
                  <a:pt x="13847" y="7894"/>
                </a:moveTo>
                <a:lnTo>
                  <a:pt x="13847" y="7894"/>
                </a:lnTo>
                <a:cubicBezTo>
                  <a:pt x="13486" y="7970"/>
                  <a:pt x="13124" y="8046"/>
                  <a:pt x="12782" y="8122"/>
                </a:cubicBezTo>
                <a:lnTo>
                  <a:pt x="12725" y="8122"/>
                </a:lnTo>
                <a:cubicBezTo>
                  <a:pt x="10442" y="8255"/>
                  <a:pt x="8198" y="8597"/>
                  <a:pt x="5992" y="9149"/>
                </a:cubicBezTo>
                <a:cubicBezTo>
                  <a:pt x="8559" y="8445"/>
                  <a:pt x="11184" y="8027"/>
                  <a:pt x="13847" y="7894"/>
                </a:cubicBezTo>
                <a:close/>
                <a:moveTo>
                  <a:pt x="234888" y="190"/>
                </a:moveTo>
                <a:cubicBezTo>
                  <a:pt x="234413" y="1427"/>
                  <a:pt x="233804" y="2625"/>
                  <a:pt x="233062" y="3728"/>
                </a:cubicBezTo>
                <a:cubicBezTo>
                  <a:pt x="231407" y="6182"/>
                  <a:pt x="228726" y="9035"/>
                  <a:pt x="225606" y="9358"/>
                </a:cubicBezTo>
                <a:cubicBezTo>
                  <a:pt x="225245" y="9263"/>
                  <a:pt x="224864" y="9168"/>
                  <a:pt x="224503" y="9092"/>
                </a:cubicBezTo>
                <a:cubicBezTo>
                  <a:pt x="229011" y="7627"/>
                  <a:pt x="232739" y="4413"/>
                  <a:pt x="234888" y="190"/>
                </a:cubicBezTo>
                <a:close/>
                <a:moveTo>
                  <a:pt x="235383" y="951"/>
                </a:moveTo>
                <a:lnTo>
                  <a:pt x="235383" y="951"/>
                </a:lnTo>
                <a:cubicBezTo>
                  <a:pt x="234983" y="2606"/>
                  <a:pt x="234394" y="4185"/>
                  <a:pt x="233633" y="5687"/>
                </a:cubicBezTo>
                <a:cubicBezTo>
                  <a:pt x="232606" y="7722"/>
                  <a:pt x="230704" y="9967"/>
                  <a:pt x="228459" y="10271"/>
                </a:cubicBezTo>
                <a:cubicBezTo>
                  <a:pt x="227851" y="10024"/>
                  <a:pt x="227242" y="9815"/>
                  <a:pt x="226614" y="9625"/>
                </a:cubicBezTo>
                <a:cubicBezTo>
                  <a:pt x="229068" y="9111"/>
                  <a:pt x="231217" y="7171"/>
                  <a:pt x="232796" y="5231"/>
                </a:cubicBezTo>
                <a:cubicBezTo>
                  <a:pt x="233842" y="3937"/>
                  <a:pt x="234717" y="2492"/>
                  <a:pt x="235383" y="951"/>
                </a:cubicBezTo>
                <a:close/>
                <a:moveTo>
                  <a:pt x="236049" y="1217"/>
                </a:moveTo>
                <a:lnTo>
                  <a:pt x="236049" y="1217"/>
                </a:lnTo>
                <a:cubicBezTo>
                  <a:pt x="235839" y="2549"/>
                  <a:pt x="235497" y="3861"/>
                  <a:pt x="235059" y="5155"/>
                </a:cubicBezTo>
                <a:cubicBezTo>
                  <a:pt x="234356" y="7209"/>
                  <a:pt x="232549" y="10728"/>
                  <a:pt x="230152" y="11013"/>
                </a:cubicBezTo>
                <a:cubicBezTo>
                  <a:pt x="229810" y="10842"/>
                  <a:pt x="229448" y="10671"/>
                  <a:pt x="229087" y="10538"/>
                </a:cubicBezTo>
                <a:cubicBezTo>
                  <a:pt x="230514" y="10233"/>
                  <a:pt x="231864" y="9282"/>
                  <a:pt x="232834" y="8065"/>
                </a:cubicBezTo>
                <a:cubicBezTo>
                  <a:pt x="234356" y="6144"/>
                  <a:pt x="235421" y="3728"/>
                  <a:pt x="236049" y="1217"/>
                </a:cubicBezTo>
                <a:close/>
                <a:moveTo>
                  <a:pt x="225720" y="10671"/>
                </a:moveTo>
                <a:lnTo>
                  <a:pt x="225720" y="10671"/>
                </a:lnTo>
                <a:cubicBezTo>
                  <a:pt x="226196" y="10804"/>
                  <a:pt x="226671" y="10937"/>
                  <a:pt x="227128" y="11108"/>
                </a:cubicBezTo>
                <a:cubicBezTo>
                  <a:pt x="227318" y="11203"/>
                  <a:pt x="227508" y="11317"/>
                  <a:pt x="227679" y="11431"/>
                </a:cubicBezTo>
                <a:cubicBezTo>
                  <a:pt x="227052" y="11146"/>
                  <a:pt x="226386" y="10899"/>
                  <a:pt x="225720" y="10671"/>
                </a:cubicBezTo>
                <a:close/>
                <a:moveTo>
                  <a:pt x="236353" y="3100"/>
                </a:moveTo>
                <a:lnTo>
                  <a:pt x="236353" y="3100"/>
                </a:lnTo>
                <a:cubicBezTo>
                  <a:pt x="236277" y="3690"/>
                  <a:pt x="236182" y="4280"/>
                  <a:pt x="236049" y="4869"/>
                </a:cubicBezTo>
                <a:cubicBezTo>
                  <a:pt x="235763" y="6334"/>
                  <a:pt x="235383" y="7894"/>
                  <a:pt x="234622" y="9206"/>
                </a:cubicBezTo>
                <a:cubicBezTo>
                  <a:pt x="233937" y="10442"/>
                  <a:pt x="232682" y="11508"/>
                  <a:pt x="231350" y="11622"/>
                </a:cubicBezTo>
                <a:cubicBezTo>
                  <a:pt x="231084" y="11470"/>
                  <a:pt x="230837" y="11336"/>
                  <a:pt x="230590" y="11222"/>
                </a:cubicBezTo>
                <a:cubicBezTo>
                  <a:pt x="232016" y="10937"/>
                  <a:pt x="233367" y="9815"/>
                  <a:pt x="234166" y="8540"/>
                </a:cubicBezTo>
                <a:cubicBezTo>
                  <a:pt x="235193" y="6847"/>
                  <a:pt x="235915" y="5021"/>
                  <a:pt x="236353" y="3100"/>
                </a:cubicBezTo>
                <a:close/>
                <a:moveTo>
                  <a:pt x="12875" y="3091"/>
                </a:moveTo>
                <a:cubicBezTo>
                  <a:pt x="21252" y="3091"/>
                  <a:pt x="29307" y="6362"/>
                  <a:pt x="35341" y="12192"/>
                </a:cubicBezTo>
                <a:cubicBezTo>
                  <a:pt x="34941" y="11926"/>
                  <a:pt x="34523" y="11660"/>
                  <a:pt x="34104" y="11412"/>
                </a:cubicBezTo>
                <a:cubicBezTo>
                  <a:pt x="29863" y="7989"/>
                  <a:pt x="24841" y="5668"/>
                  <a:pt x="19496" y="4622"/>
                </a:cubicBezTo>
                <a:cubicBezTo>
                  <a:pt x="17640" y="4271"/>
                  <a:pt x="15801" y="4157"/>
                  <a:pt x="13965" y="4157"/>
                </a:cubicBezTo>
                <a:cubicBezTo>
                  <a:pt x="10627" y="4157"/>
                  <a:pt x="7299" y="4534"/>
                  <a:pt x="3899" y="4546"/>
                </a:cubicBezTo>
                <a:cubicBezTo>
                  <a:pt x="3728" y="4546"/>
                  <a:pt x="3538" y="4546"/>
                  <a:pt x="3367" y="4527"/>
                </a:cubicBezTo>
                <a:cubicBezTo>
                  <a:pt x="6239" y="3785"/>
                  <a:pt x="9111" y="3176"/>
                  <a:pt x="12097" y="3100"/>
                </a:cubicBezTo>
                <a:cubicBezTo>
                  <a:pt x="12357" y="3094"/>
                  <a:pt x="12616" y="3091"/>
                  <a:pt x="12875" y="3091"/>
                </a:cubicBezTo>
                <a:close/>
                <a:moveTo>
                  <a:pt x="233500" y="11279"/>
                </a:moveTo>
                <a:lnTo>
                  <a:pt x="233500" y="11279"/>
                </a:lnTo>
                <a:cubicBezTo>
                  <a:pt x="233348" y="11755"/>
                  <a:pt x="233272" y="12249"/>
                  <a:pt x="233272" y="12763"/>
                </a:cubicBezTo>
                <a:cubicBezTo>
                  <a:pt x="232872" y="12497"/>
                  <a:pt x="232473" y="12249"/>
                  <a:pt x="232073" y="12021"/>
                </a:cubicBezTo>
                <a:cubicBezTo>
                  <a:pt x="232587" y="11869"/>
                  <a:pt x="233081" y="11622"/>
                  <a:pt x="233500" y="11279"/>
                </a:cubicBezTo>
                <a:close/>
                <a:moveTo>
                  <a:pt x="234945" y="9777"/>
                </a:moveTo>
                <a:lnTo>
                  <a:pt x="234945" y="9777"/>
                </a:lnTo>
                <a:cubicBezTo>
                  <a:pt x="234508" y="11108"/>
                  <a:pt x="234470" y="12516"/>
                  <a:pt x="234812" y="13866"/>
                </a:cubicBezTo>
                <a:cubicBezTo>
                  <a:pt x="234470" y="13600"/>
                  <a:pt x="234127" y="13353"/>
                  <a:pt x="233766" y="13105"/>
                </a:cubicBezTo>
                <a:cubicBezTo>
                  <a:pt x="233709" y="12154"/>
                  <a:pt x="233937" y="11184"/>
                  <a:pt x="234470" y="10385"/>
                </a:cubicBezTo>
                <a:cubicBezTo>
                  <a:pt x="234641" y="10195"/>
                  <a:pt x="234793" y="9986"/>
                  <a:pt x="234945" y="9777"/>
                </a:cubicBezTo>
                <a:close/>
                <a:moveTo>
                  <a:pt x="18886" y="8083"/>
                </a:moveTo>
                <a:cubicBezTo>
                  <a:pt x="19192" y="8083"/>
                  <a:pt x="19497" y="8089"/>
                  <a:pt x="19801" y="8103"/>
                </a:cubicBezTo>
                <a:cubicBezTo>
                  <a:pt x="25507" y="8807"/>
                  <a:pt x="30985" y="10804"/>
                  <a:pt x="35797" y="13961"/>
                </a:cubicBezTo>
                <a:cubicBezTo>
                  <a:pt x="36140" y="14285"/>
                  <a:pt x="36444" y="14589"/>
                  <a:pt x="36767" y="14931"/>
                </a:cubicBezTo>
                <a:cubicBezTo>
                  <a:pt x="30966" y="10937"/>
                  <a:pt x="24214" y="8597"/>
                  <a:pt x="17214" y="8141"/>
                </a:cubicBezTo>
                <a:cubicBezTo>
                  <a:pt x="17767" y="8104"/>
                  <a:pt x="18327" y="8083"/>
                  <a:pt x="18886" y="8083"/>
                </a:cubicBezTo>
                <a:close/>
                <a:moveTo>
                  <a:pt x="235763" y="8540"/>
                </a:moveTo>
                <a:lnTo>
                  <a:pt x="235763" y="8540"/>
                </a:lnTo>
                <a:cubicBezTo>
                  <a:pt x="235535" y="10880"/>
                  <a:pt x="235649" y="13219"/>
                  <a:pt x="236486" y="15274"/>
                </a:cubicBezTo>
                <a:lnTo>
                  <a:pt x="236467" y="15274"/>
                </a:lnTo>
                <a:cubicBezTo>
                  <a:pt x="236201" y="15045"/>
                  <a:pt x="235934" y="14798"/>
                  <a:pt x="235668" y="14570"/>
                </a:cubicBezTo>
                <a:cubicBezTo>
                  <a:pt x="234964" y="12611"/>
                  <a:pt x="235002" y="10480"/>
                  <a:pt x="235763" y="8540"/>
                </a:cubicBezTo>
                <a:close/>
                <a:moveTo>
                  <a:pt x="128486" y="11850"/>
                </a:moveTo>
                <a:cubicBezTo>
                  <a:pt x="128315" y="12192"/>
                  <a:pt x="128124" y="12516"/>
                  <a:pt x="127972" y="12839"/>
                </a:cubicBezTo>
                <a:cubicBezTo>
                  <a:pt x="127497" y="13752"/>
                  <a:pt x="127059" y="14684"/>
                  <a:pt x="126679" y="15635"/>
                </a:cubicBezTo>
                <a:cubicBezTo>
                  <a:pt x="126793" y="15236"/>
                  <a:pt x="126945" y="14836"/>
                  <a:pt x="127097" y="14437"/>
                </a:cubicBezTo>
                <a:cubicBezTo>
                  <a:pt x="127516" y="13562"/>
                  <a:pt x="127991" y="12706"/>
                  <a:pt x="128486" y="11850"/>
                </a:cubicBezTo>
                <a:close/>
                <a:moveTo>
                  <a:pt x="201678" y="13296"/>
                </a:moveTo>
                <a:lnTo>
                  <a:pt x="201678" y="13296"/>
                </a:lnTo>
                <a:cubicBezTo>
                  <a:pt x="200803" y="14094"/>
                  <a:pt x="200023" y="15007"/>
                  <a:pt x="199395" y="16015"/>
                </a:cubicBezTo>
                <a:cubicBezTo>
                  <a:pt x="199662" y="15464"/>
                  <a:pt x="199928" y="14893"/>
                  <a:pt x="200175" y="14342"/>
                </a:cubicBezTo>
                <a:cubicBezTo>
                  <a:pt x="200670" y="13980"/>
                  <a:pt x="201164" y="13619"/>
                  <a:pt x="201678" y="13296"/>
                </a:cubicBezTo>
                <a:close/>
                <a:moveTo>
                  <a:pt x="59992" y="15464"/>
                </a:moveTo>
                <a:lnTo>
                  <a:pt x="59992" y="15464"/>
                </a:lnTo>
                <a:cubicBezTo>
                  <a:pt x="60106" y="15692"/>
                  <a:pt x="60201" y="15920"/>
                  <a:pt x="60315" y="16149"/>
                </a:cubicBezTo>
                <a:cubicBezTo>
                  <a:pt x="60239" y="16035"/>
                  <a:pt x="60163" y="15939"/>
                  <a:pt x="60068" y="15825"/>
                </a:cubicBezTo>
                <a:cubicBezTo>
                  <a:pt x="60049" y="15711"/>
                  <a:pt x="60030" y="15597"/>
                  <a:pt x="59992" y="15464"/>
                </a:cubicBezTo>
                <a:close/>
                <a:moveTo>
                  <a:pt x="141287" y="12116"/>
                </a:moveTo>
                <a:lnTo>
                  <a:pt x="141287" y="12116"/>
                </a:lnTo>
                <a:cubicBezTo>
                  <a:pt x="140887" y="14056"/>
                  <a:pt x="139879" y="15825"/>
                  <a:pt x="138434" y="17176"/>
                </a:cubicBezTo>
                <a:lnTo>
                  <a:pt x="138300" y="17271"/>
                </a:lnTo>
                <a:cubicBezTo>
                  <a:pt x="138529" y="17062"/>
                  <a:pt x="138738" y="16833"/>
                  <a:pt x="138928" y="16605"/>
                </a:cubicBezTo>
                <a:cubicBezTo>
                  <a:pt x="140031" y="15293"/>
                  <a:pt x="140830" y="13771"/>
                  <a:pt x="141287" y="12116"/>
                </a:cubicBezTo>
                <a:close/>
                <a:moveTo>
                  <a:pt x="133602" y="2473"/>
                </a:moveTo>
                <a:lnTo>
                  <a:pt x="133602" y="2473"/>
                </a:lnTo>
                <a:cubicBezTo>
                  <a:pt x="130787" y="7475"/>
                  <a:pt x="127002" y="12192"/>
                  <a:pt x="125290" y="17366"/>
                </a:cubicBezTo>
                <a:cubicBezTo>
                  <a:pt x="125918" y="13847"/>
                  <a:pt x="127516" y="10785"/>
                  <a:pt x="129646" y="7818"/>
                </a:cubicBezTo>
                <a:lnTo>
                  <a:pt x="129627" y="7818"/>
                </a:lnTo>
                <a:cubicBezTo>
                  <a:pt x="130882" y="6049"/>
                  <a:pt x="132290" y="4299"/>
                  <a:pt x="133602" y="2473"/>
                </a:cubicBezTo>
                <a:close/>
                <a:moveTo>
                  <a:pt x="221954" y="6657"/>
                </a:moveTo>
                <a:cubicBezTo>
                  <a:pt x="220052" y="7513"/>
                  <a:pt x="218093" y="8236"/>
                  <a:pt x="216096" y="8902"/>
                </a:cubicBezTo>
                <a:cubicBezTo>
                  <a:pt x="214289" y="9206"/>
                  <a:pt x="212539" y="9720"/>
                  <a:pt x="210865" y="10423"/>
                </a:cubicBezTo>
                <a:cubicBezTo>
                  <a:pt x="206756" y="10880"/>
                  <a:pt x="202971" y="12858"/>
                  <a:pt x="200270" y="15977"/>
                </a:cubicBezTo>
                <a:cubicBezTo>
                  <a:pt x="199795" y="16529"/>
                  <a:pt x="199376" y="17100"/>
                  <a:pt x="198996" y="17689"/>
                </a:cubicBezTo>
                <a:cubicBezTo>
                  <a:pt x="199300" y="17005"/>
                  <a:pt x="199662" y="16358"/>
                  <a:pt x="200080" y="15730"/>
                </a:cubicBezTo>
                <a:cubicBezTo>
                  <a:pt x="201887" y="13029"/>
                  <a:pt x="204664" y="11679"/>
                  <a:pt x="207727" y="10823"/>
                </a:cubicBezTo>
                <a:cubicBezTo>
                  <a:pt x="212539" y="9510"/>
                  <a:pt x="217389" y="8616"/>
                  <a:pt x="221954" y="6657"/>
                </a:cubicBezTo>
                <a:close/>
                <a:moveTo>
                  <a:pt x="60467" y="16757"/>
                </a:moveTo>
                <a:lnTo>
                  <a:pt x="60467" y="16757"/>
                </a:lnTo>
                <a:cubicBezTo>
                  <a:pt x="60600" y="16928"/>
                  <a:pt x="60734" y="17081"/>
                  <a:pt x="60848" y="17233"/>
                </a:cubicBezTo>
                <a:cubicBezTo>
                  <a:pt x="60981" y="17480"/>
                  <a:pt x="61114" y="17708"/>
                  <a:pt x="61247" y="17956"/>
                </a:cubicBezTo>
                <a:lnTo>
                  <a:pt x="60981" y="17651"/>
                </a:lnTo>
                <a:cubicBezTo>
                  <a:pt x="60981" y="17613"/>
                  <a:pt x="60962" y="17575"/>
                  <a:pt x="60943" y="17556"/>
                </a:cubicBezTo>
                <a:cubicBezTo>
                  <a:pt x="60791" y="17290"/>
                  <a:pt x="60619" y="17024"/>
                  <a:pt x="60467" y="16757"/>
                </a:cubicBezTo>
                <a:close/>
                <a:moveTo>
                  <a:pt x="236790" y="5079"/>
                </a:moveTo>
                <a:lnTo>
                  <a:pt x="236790" y="5079"/>
                </a:lnTo>
                <a:cubicBezTo>
                  <a:pt x="236828" y="9758"/>
                  <a:pt x="237951" y="14189"/>
                  <a:pt x="239529" y="18507"/>
                </a:cubicBezTo>
                <a:lnTo>
                  <a:pt x="239510" y="18526"/>
                </a:lnTo>
                <a:cubicBezTo>
                  <a:pt x="235953" y="14855"/>
                  <a:pt x="235877" y="9853"/>
                  <a:pt x="236790" y="5079"/>
                </a:cubicBezTo>
                <a:close/>
                <a:moveTo>
                  <a:pt x="41580" y="18526"/>
                </a:moveTo>
                <a:lnTo>
                  <a:pt x="41694" y="18640"/>
                </a:lnTo>
                <a:lnTo>
                  <a:pt x="41694" y="18640"/>
                </a:lnTo>
                <a:lnTo>
                  <a:pt x="41637" y="18602"/>
                </a:lnTo>
                <a:lnTo>
                  <a:pt x="41580" y="18526"/>
                </a:lnTo>
                <a:close/>
                <a:moveTo>
                  <a:pt x="140374" y="5801"/>
                </a:moveTo>
                <a:cubicBezTo>
                  <a:pt x="139936" y="9758"/>
                  <a:pt x="138966" y="13638"/>
                  <a:pt x="136037" y="16510"/>
                </a:cubicBezTo>
                <a:cubicBezTo>
                  <a:pt x="135086" y="17404"/>
                  <a:pt x="134078" y="18241"/>
                  <a:pt x="132994" y="18964"/>
                </a:cubicBezTo>
                <a:cubicBezTo>
                  <a:pt x="136208" y="14988"/>
                  <a:pt x="138795" y="10557"/>
                  <a:pt x="140374" y="5801"/>
                </a:cubicBezTo>
                <a:close/>
                <a:moveTo>
                  <a:pt x="142637" y="14703"/>
                </a:moveTo>
                <a:lnTo>
                  <a:pt x="142637" y="14703"/>
                </a:lnTo>
                <a:cubicBezTo>
                  <a:pt x="142618" y="15749"/>
                  <a:pt x="142295" y="16757"/>
                  <a:pt x="141705" y="17632"/>
                </a:cubicBezTo>
                <a:lnTo>
                  <a:pt x="141686" y="17632"/>
                </a:lnTo>
                <a:cubicBezTo>
                  <a:pt x="141135" y="18374"/>
                  <a:pt x="140393" y="18945"/>
                  <a:pt x="139518" y="19268"/>
                </a:cubicBezTo>
                <a:lnTo>
                  <a:pt x="139042" y="19268"/>
                </a:lnTo>
                <a:cubicBezTo>
                  <a:pt x="140792" y="18260"/>
                  <a:pt x="142067" y="16624"/>
                  <a:pt x="142637" y="14703"/>
                </a:cubicBezTo>
                <a:close/>
                <a:moveTo>
                  <a:pt x="143170" y="14608"/>
                </a:moveTo>
                <a:cubicBezTo>
                  <a:pt x="143303" y="14988"/>
                  <a:pt x="143474" y="15350"/>
                  <a:pt x="143645" y="15730"/>
                </a:cubicBezTo>
                <a:cubicBezTo>
                  <a:pt x="143474" y="17290"/>
                  <a:pt x="142656" y="18659"/>
                  <a:pt x="140792" y="19268"/>
                </a:cubicBezTo>
                <a:cubicBezTo>
                  <a:pt x="140735" y="19287"/>
                  <a:pt x="140697" y="19306"/>
                  <a:pt x="140659" y="19344"/>
                </a:cubicBezTo>
                <a:cubicBezTo>
                  <a:pt x="140545" y="19344"/>
                  <a:pt x="140450" y="19325"/>
                  <a:pt x="140336" y="19306"/>
                </a:cubicBezTo>
                <a:cubicBezTo>
                  <a:pt x="141020" y="18983"/>
                  <a:pt x="141610" y="18507"/>
                  <a:pt x="142067" y="17899"/>
                </a:cubicBezTo>
                <a:cubicBezTo>
                  <a:pt x="142751" y="16948"/>
                  <a:pt x="143132" y="15787"/>
                  <a:pt x="143170" y="14608"/>
                </a:cubicBezTo>
                <a:close/>
                <a:moveTo>
                  <a:pt x="142048" y="11279"/>
                </a:moveTo>
                <a:cubicBezTo>
                  <a:pt x="142181" y="11774"/>
                  <a:pt x="142333" y="12268"/>
                  <a:pt x="142504" y="12763"/>
                </a:cubicBezTo>
                <a:lnTo>
                  <a:pt x="142504" y="12782"/>
                </a:lnTo>
                <a:cubicBezTo>
                  <a:pt x="142504" y="12820"/>
                  <a:pt x="142504" y="12858"/>
                  <a:pt x="142523" y="12896"/>
                </a:cubicBezTo>
                <a:cubicBezTo>
                  <a:pt x="142485" y="14285"/>
                  <a:pt x="142029" y="15635"/>
                  <a:pt x="141192" y="16738"/>
                </a:cubicBezTo>
                <a:cubicBezTo>
                  <a:pt x="140107" y="18165"/>
                  <a:pt x="138510" y="19135"/>
                  <a:pt x="136741" y="19420"/>
                </a:cubicBezTo>
                <a:cubicBezTo>
                  <a:pt x="136551" y="19439"/>
                  <a:pt x="136360" y="19458"/>
                  <a:pt x="136170" y="19496"/>
                </a:cubicBezTo>
                <a:lnTo>
                  <a:pt x="135904" y="19534"/>
                </a:lnTo>
                <a:cubicBezTo>
                  <a:pt x="137330" y="18735"/>
                  <a:pt x="138700" y="17861"/>
                  <a:pt x="139746" y="16586"/>
                </a:cubicBezTo>
                <a:cubicBezTo>
                  <a:pt x="141020" y="15064"/>
                  <a:pt x="141800" y="13238"/>
                  <a:pt x="142048" y="11279"/>
                </a:cubicBezTo>
                <a:close/>
                <a:moveTo>
                  <a:pt x="144083" y="16681"/>
                </a:moveTo>
                <a:cubicBezTo>
                  <a:pt x="144235" y="16986"/>
                  <a:pt x="144387" y="17290"/>
                  <a:pt x="144539" y="17594"/>
                </a:cubicBezTo>
                <a:cubicBezTo>
                  <a:pt x="144292" y="18602"/>
                  <a:pt x="143493" y="19401"/>
                  <a:pt x="142485" y="19667"/>
                </a:cubicBezTo>
                <a:cubicBezTo>
                  <a:pt x="142257" y="19610"/>
                  <a:pt x="142029" y="19572"/>
                  <a:pt x="141800" y="19515"/>
                </a:cubicBezTo>
                <a:cubicBezTo>
                  <a:pt x="142904" y="18907"/>
                  <a:pt x="143721" y="17899"/>
                  <a:pt x="144083" y="16681"/>
                </a:cubicBezTo>
                <a:close/>
                <a:moveTo>
                  <a:pt x="144806" y="18089"/>
                </a:moveTo>
                <a:lnTo>
                  <a:pt x="145034" y="18469"/>
                </a:lnTo>
                <a:cubicBezTo>
                  <a:pt x="145015" y="19173"/>
                  <a:pt x="144577" y="19801"/>
                  <a:pt x="143950" y="20105"/>
                </a:cubicBezTo>
                <a:cubicBezTo>
                  <a:pt x="143721" y="20010"/>
                  <a:pt x="143512" y="19953"/>
                  <a:pt x="143284" y="19877"/>
                </a:cubicBezTo>
                <a:cubicBezTo>
                  <a:pt x="144007" y="19496"/>
                  <a:pt x="144558" y="18850"/>
                  <a:pt x="144806" y="18089"/>
                </a:cubicBezTo>
                <a:close/>
                <a:moveTo>
                  <a:pt x="145281" y="18888"/>
                </a:moveTo>
                <a:cubicBezTo>
                  <a:pt x="145395" y="19097"/>
                  <a:pt x="145528" y="19287"/>
                  <a:pt x="145662" y="19496"/>
                </a:cubicBezTo>
                <a:cubicBezTo>
                  <a:pt x="145547" y="19858"/>
                  <a:pt x="145281" y="20162"/>
                  <a:pt x="144920" y="20295"/>
                </a:cubicBezTo>
                <a:cubicBezTo>
                  <a:pt x="144863" y="20314"/>
                  <a:pt x="144806" y="20371"/>
                  <a:pt x="144806" y="20447"/>
                </a:cubicBezTo>
                <a:cubicBezTo>
                  <a:pt x="144691" y="20390"/>
                  <a:pt x="144596" y="20352"/>
                  <a:pt x="144482" y="20295"/>
                </a:cubicBezTo>
                <a:cubicBezTo>
                  <a:pt x="144901" y="19953"/>
                  <a:pt x="145205" y="19439"/>
                  <a:pt x="145281" y="18888"/>
                </a:cubicBezTo>
                <a:close/>
                <a:moveTo>
                  <a:pt x="192529" y="685"/>
                </a:moveTo>
                <a:lnTo>
                  <a:pt x="192529" y="685"/>
                </a:lnTo>
                <a:cubicBezTo>
                  <a:pt x="192187" y="2302"/>
                  <a:pt x="191635" y="3880"/>
                  <a:pt x="190874" y="5345"/>
                </a:cubicBezTo>
                <a:cubicBezTo>
                  <a:pt x="188801" y="9377"/>
                  <a:pt x="185244" y="12097"/>
                  <a:pt x="181896" y="15026"/>
                </a:cubicBezTo>
                <a:cubicBezTo>
                  <a:pt x="179823" y="16833"/>
                  <a:pt x="177864" y="18774"/>
                  <a:pt x="176038" y="20828"/>
                </a:cubicBezTo>
                <a:cubicBezTo>
                  <a:pt x="178111" y="18146"/>
                  <a:pt x="180356" y="15635"/>
                  <a:pt x="182771" y="13276"/>
                </a:cubicBezTo>
                <a:cubicBezTo>
                  <a:pt x="186480" y="9663"/>
                  <a:pt x="190570" y="5535"/>
                  <a:pt x="192529" y="685"/>
                </a:cubicBezTo>
                <a:close/>
                <a:moveTo>
                  <a:pt x="145871" y="19858"/>
                </a:moveTo>
                <a:cubicBezTo>
                  <a:pt x="146042" y="20067"/>
                  <a:pt x="146194" y="20295"/>
                  <a:pt x="146346" y="20523"/>
                </a:cubicBezTo>
                <a:cubicBezTo>
                  <a:pt x="146289" y="20695"/>
                  <a:pt x="146194" y="20847"/>
                  <a:pt x="146080" y="20980"/>
                </a:cubicBezTo>
                <a:cubicBezTo>
                  <a:pt x="145871" y="20904"/>
                  <a:pt x="145662" y="20828"/>
                  <a:pt x="145452" y="20752"/>
                </a:cubicBezTo>
                <a:cubicBezTo>
                  <a:pt x="145395" y="20714"/>
                  <a:pt x="145319" y="20676"/>
                  <a:pt x="145262" y="20657"/>
                </a:cubicBezTo>
                <a:cubicBezTo>
                  <a:pt x="145566" y="20485"/>
                  <a:pt x="145795" y="20200"/>
                  <a:pt x="145871" y="19858"/>
                </a:cubicBezTo>
                <a:close/>
                <a:moveTo>
                  <a:pt x="141097" y="6524"/>
                </a:moveTo>
                <a:lnTo>
                  <a:pt x="141097" y="6524"/>
                </a:lnTo>
                <a:cubicBezTo>
                  <a:pt x="141154" y="10461"/>
                  <a:pt x="140431" y="14304"/>
                  <a:pt x="137311" y="17138"/>
                </a:cubicBezTo>
                <a:cubicBezTo>
                  <a:pt x="135485" y="18793"/>
                  <a:pt x="133317" y="19915"/>
                  <a:pt x="131187" y="21132"/>
                </a:cubicBezTo>
                <a:cubicBezTo>
                  <a:pt x="133450" y="19496"/>
                  <a:pt x="135923" y="18051"/>
                  <a:pt x="137673" y="15825"/>
                </a:cubicBezTo>
                <a:cubicBezTo>
                  <a:pt x="139765" y="13162"/>
                  <a:pt x="140659" y="9872"/>
                  <a:pt x="141097" y="6524"/>
                </a:cubicBezTo>
                <a:close/>
                <a:moveTo>
                  <a:pt x="138262" y="818"/>
                </a:moveTo>
                <a:lnTo>
                  <a:pt x="138262" y="818"/>
                </a:lnTo>
                <a:cubicBezTo>
                  <a:pt x="136912" y="5041"/>
                  <a:pt x="134896" y="9016"/>
                  <a:pt x="132290" y="12592"/>
                </a:cubicBezTo>
                <a:cubicBezTo>
                  <a:pt x="130331" y="15312"/>
                  <a:pt x="128162" y="18127"/>
                  <a:pt x="126660" y="21170"/>
                </a:cubicBezTo>
                <a:cubicBezTo>
                  <a:pt x="128200" y="17119"/>
                  <a:pt x="130977" y="13353"/>
                  <a:pt x="133279" y="9834"/>
                </a:cubicBezTo>
                <a:cubicBezTo>
                  <a:pt x="135162" y="6981"/>
                  <a:pt x="136931" y="3975"/>
                  <a:pt x="138262" y="818"/>
                </a:cubicBezTo>
                <a:close/>
                <a:moveTo>
                  <a:pt x="78841" y="20619"/>
                </a:moveTo>
                <a:lnTo>
                  <a:pt x="78841" y="20619"/>
                </a:lnTo>
                <a:cubicBezTo>
                  <a:pt x="78822" y="20828"/>
                  <a:pt x="78803" y="21018"/>
                  <a:pt x="78784" y="21227"/>
                </a:cubicBezTo>
                <a:cubicBezTo>
                  <a:pt x="78765" y="21151"/>
                  <a:pt x="78746" y="21056"/>
                  <a:pt x="78746" y="20980"/>
                </a:cubicBezTo>
                <a:cubicBezTo>
                  <a:pt x="78765" y="20866"/>
                  <a:pt x="78803" y="20752"/>
                  <a:pt x="78822" y="20638"/>
                </a:cubicBezTo>
                <a:lnTo>
                  <a:pt x="78841" y="20619"/>
                </a:lnTo>
                <a:close/>
                <a:moveTo>
                  <a:pt x="146582" y="20876"/>
                </a:moveTo>
                <a:cubicBezTo>
                  <a:pt x="146694" y="21025"/>
                  <a:pt x="146805" y="21173"/>
                  <a:pt x="146917" y="21322"/>
                </a:cubicBezTo>
                <a:cubicBezTo>
                  <a:pt x="146765" y="21246"/>
                  <a:pt x="146613" y="21189"/>
                  <a:pt x="146460" y="21132"/>
                </a:cubicBezTo>
                <a:cubicBezTo>
                  <a:pt x="146512" y="21047"/>
                  <a:pt x="146548" y="20961"/>
                  <a:pt x="146582" y="20876"/>
                </a:cubicBezTo>
                <a:close/>
                <a:moveTo>
                  <a:pt x="41294" y="476"/>
                </a:moveTo>
                <a:cubicBezTo>
                  <a:pt x="43120" y="3804"/>
                  <a:pt x="45403" y="6866"/>
                  <a:pt x="48047" y="9586"/>
                </a:cubicBezTo>
                <a:cubicBezTo>
                  <a:pt x="52250" y="13961"/>
                  <a:pt x="56967" y="17861"/>
                  <a:pt x="61532" y="21836"/>
                </a:cubicBezTo>
                <a:cubicBezTo>
                  <a:pt x="57177" y="18735"/>
                  <a:pt x="52764" y="15692"/>
                  <a:pt x="48960" y="11926"/>
                </a:cubicBezTo>
                <a:cubicBezTo>
                  <a:pt x="45650" y="8673"/>
                  <a:pt x="43044" y="4774"/>
                  <a:pt x="41294" y="476"/>
                </a:cubicBezTo>
                <a:close/>
                <a:moveTo>
                  <a:pt x="206110" y="13124"/>
                </a:moveTo>
                <a:cubicBezTo>
                  <a:pt x="203028" y="15312"/>
                  <a:pt x="200480" y="18146"/>
                  <a:pt x="198654" y="21455"/>
                </a:cubicBezTo>
                <a:lnTo>
                  <a:pt x="198425" y="21893"/>
                </a:lnTo>
                <a:cubicBezTo>
                  <a:pt x="198844" y="20676"/>
                  <a:pt x="199395" y="19515"/>
                  <a:pt x="200080" y="18412"/>
                </a:cubicBezTo>
                <a:cubicBezTo>
                  <a:pt x="201564" y="16130"/>
                  <a:pt x="203637" y="14285"/>
                  <a:pt x="206110" y="13124"/>
                </a:cubicBezTo>
                <a:close/>
                <a:moveTo>
                  <a:pt x="139632" y="3937"/>
                </a:moveTo>
                <a:lnTo>
                  <a:pt x="139632" y="3937"/>
                </a:lnTo>
                <a:cubicBezTo>
                  <a:pt x="139099" y="6657"/>
                  <a:pt x="138205" y="9282"/>
                  <a:pt x="136969" y="11755"/>
                </a:cubicBezTo>
                <a:cubicBezTo>
                  <a:pt x="136474" y="12649"/>
                  <a:pt x="135961" y="13543"/>
                  <a:pt x="135390" y="14399"/>
                </a:cubicBezTo>
                <a:cubicBezTo>
                  <a:pt x="133412" y="17214"/>
                  <a:pt x="130711" y="19553"/>
                  <a:pt x="128638" y="22254"/>
                </a:cubicBezTo>
                <a:cubicBezTo>
                  <a:pt x="128162" y="22673"/>
                  <a:pt x="127725" y="23110"/>
                  <a:pt x="127306" y="23605"/>
                </a:cubicBezTo>
                <a:cubicBezTo>
                  <a:pt x="127478" y="23205"/>
                  <a:pt x="127649" y="22806"/>
                  <a:pt x="127839" y="22425"/>
                </a:cubicBezTo>
                <a:cubicBezTo>
                  <a:pt x="130160" y="18412"/>
                  <a:pt x="133812" y="14912"/>
                  <a:pt x="136170" y="11051"/>
                </a:cubicBezTo>
                <a:cubicBezTo>
                  <a:pt x="136227" y="10956"/>
                  <a:pt x="136284" y="10861"/>
                  <a:pt x="136341" y="10766"/>
                </a:cubicBezTo>
                <a:cubicBezTo>
                  <a:pt x="136474" y="10557"/>
                  <a:pt x="136627" y="10328"/>
                  <a:pt x="136760" y="10119"/>
                </a:cubicBezTo>
                <a:cubicBezTo>
                  <a:pt x="137958" y="8179"/>
                  <a:pt x="138928" y="6106"/>
                  <a:pt x="139632" y="3937"/>
                </a:cubicBezTo>
                <a:close/>
                <a:moveTo>
                  <a:pt x="78081" y="23548"/>
                </a:moveTo>
                <a:cubicBezTo>
                  <a:pt x="78100" y="23852"/>
                  <a:pt x="78119" y="24175"/>
                  <a:pt x="78138" y="24499"/>
                </a:cubicBezTo>
                <a:cubicBezTo>
                  <a:pt x="78119" y="24271"/>
                  <a:pt x="78081" y="24042"/>
                  <a:pt x="78042" y="23814"/>
                </a:cubicBezTo>
                <a:cubicBezTo>
                  <a:pt x="78062" y="23719"/>
                  <a:pt x="78062" y="23624"/>
                  <a:pt x="78081" y="23548"/>
                </a:cubicBezTo>
                <a:close/>
                <a:moveTo>
                  <a:pt x="218949" y="24423"/>
                </a:moveTo>
                <a:cubicBezTo>
                  <a:pt x="218930" y="24442"/>
                  <a:pt x="218911" y="24480"/>
                  <a:pt x="218911" y="24518"/>
                </a:cubicBezTo>
                <a:cubicBezTo>
                  <a:pt x="218702" y="24480"/>
                  <a:pt x="218511" y="24461"/>
                  <a:pt x="218302" y="24461"/>
                </a:cubicBezTo>
                <a:cubicBezTo>
                  <a:pt x="218511" y="24442"/>
                  <a:pt x="218721" y="24423"/>
                  <a:pt x="218949" y="24423"/>
                </a:cubicBezTo>
                <a:close/>
                <a:moveTo>
                  <a:pt x="216047" y="15475"/>
                </a:moveTo>
                <a:cubicBezTo>
                  <a:pt x="218932" y="15475"/>
                  <a:pt x="221624" y="16953"/>
                  <a:pt x="223704" y="18869"/>
                </a:cubicBezTo>
                <a:cubicBezTo>
                  <a:pt x="225777" y="20828"/>
                  <a:pt x="227584" y="23072"/>
                  <a:pt x="229049" y="25526"/>
                </a:cubicBezTo>
                <a:cubicBezTo>
                  <a:pt x="225509" y="21133"/>
                  <a:pt x="220254" y="17644"/>
                  <a:pt x="214708" y="17644"/>
                </a:cubicBezTo>
                <a:cubicBezTo>
                  <a:pt x="214562" y="17644"/>
                  <a:pt x="214416" y="17646"/>
                  <a:pt x="214270" y="17651"/>
                </a:cubicBezTo>
                <a:cubicBezTo>
                  <a:pt x="210351" y="17784"/>
                  <a:pt x="207555" y="20371"/>
                  <a:pt x="205520" y="23700"/>
                </a:cubicBezTo>
                <a:cubicBezTo>
                  <a:pt x="206395" y="22159"/>
                  <a:pt x="207422" y="20714"/>
                  <a:pt x="208602" y="19382"/>
                </a:cubicBezTo>
                <a:cubicBezTo>
                  <a:pt x="210447" y="17328"/>
                  <a:pt x="212824" y="15616"/>
                  <a:pt x="215677" y="15483"/>
                </a:cubicBezTo>
                <a:cubicBezTo>
                  <a:pt x="215801" y="15477"/>
                  <a:pt x="215924" y="15475"/>
                  <a:pt x="216047" y="15475"/>
                </a:cubicBezTo>
                <a:close/>
                <a:moveTo>
                  <a:pt x="227014" y="12040"/>
                </a:moveTo>
                <a:cubicBezTo>
                  <a:pt x="228041" y="12459"/>
                  <a:pt x="229049" y="12953"/>
                  <a:pt x="229981" y="13562"/>
                </a:cubicBezTo>
                <a:cubicBezTo>
                  <a:pt x="234242" y="16263"/>
                  <a:pt x="236581" y="20714"/>
                  <a:pt x="237741" y="25526"/>
                </a:cubicBezTo>
                <a:lnTo>
                  <a:pt x="237741" y="25545"/>
                </a:lnTo>
                <a:cubicBezTo>
                  <a:pt x="236752" y="22616"/>
                  <a:pt x="235288" y="19877"/>
                  <a:pt x="233386" y="17442"/>
                </a:cubicBezTo>
                <a:cubicBezTo>
                  <a:pt x="231655" y="15217"/>
                  <a:pt x="229486" y="13391"/>
                  <a:pt x="227014" y="12040"/>
                </a:cubicBezTo>
                <a:close/>
                <a:moveTo>
                  <a:pt x="214691" y="18524"/>
                </a:moveTo>
                <a:cubicBezTo>
                  <a:pt x="214753" y="18524"/>
                  <a:pt x="214816" y="18525"/>
                  <a:pt x="214878" y="18526"/>
                </a:cubicBezTo>
                <a:cubicBezTo>
                  <a:pt x="220356" y="18659"/>
                  <a:pt x="225454" y="22197"/>
                  <a:pt x="228783" y="26572"/>
                </a:cubicBezTo>
                <a:lnTo>
                  <a:pt x="228764" y="26572"/>
                </a:lnTo>
                <a:cubicBezTo>
                  <a:pt x="228193" y="25925"/>
                  <a:pt x="227584" y="25317"/>
                  <a:pt x="226957" y="24746"/>
                </a:cubicBezTo>
                <a:cubicBezTo>
                  <a:pt x="223855" y="21970"/>
                  <a:pt x="219780" y="20328"/>
                  <a:pt x="215680" y="20328"/>
                </a:cubicBezTo>
                <a:cubicBezTo>
                  <a:pt x="213796" y="20328"/>
                  <a:pt x="211907" y="20675"/>
                  <a:pt x="210104" y="21417"/>
                </a:cubicBezTo>
                <a:cubicBezTo>
                  <a:pt x="208868" y="21912"/>
                  <a:pt x="207727" y="22597"/>
                  <a:pt x="206718" y="23453"/>
                </a:cubicBezTo>
                <a:cubicBezTo>
                  <a:pt x="208643" y="20612"/>
                  <a:pt x="211192" y="18524"/>
                  <a:pt x="214691" y="18524"/>
                </a:cubicBezTo>
                <a:close/>
                <a:moveTo>
                  <a:pt x="68741" y="15958"/>
                </a:moveTo>
                <a:lnTo>
                  <a:pt x="68741" y="15958"/>
                </a:lnTo>
                <a:cubicBezTo>
                  <a:pt x="69825" y="17404"/>
                  <a:pt x="70948" y="18831"/>
                  <a:pt x="71956" y="20314"/>
                </a:cubicBezTo>
                <a:cubicBezTo>
                  <a:pt x="73306" y="22311"/>
                  <a:pt x="74486" y="24423"/>
                  <a:pt x="75513" y="26591"/>
                </a:cubicBezTo>
                <a:cubicBezTo>
                  <a:pt x="73401" y="22996"/>
                  <a:pt x="70891" y="19534"/>
                  <a:pt x="68741" y="15958"/>
                </a:cubicBezTo>
                <a:close/>
                <a:moveTo>
                  <a:pt x="185263" y="24518"/>
                </a:moveTo>
                <a:cubicBezTo>
                  <a:pt x="184179" y="25374"/>
                  <a:pt x="183057" y="26173"/>
                  <a:pt x="181915" y="26971"/>
                </a:cubicBezTo>
                <a:cubicBezTo>
                  <a:pt x="183057" y="26173"/>
                  <a:pt x="184179" y="25355"/>
                  <a:pt x="185263" y="24518"/>
                </a:cubicBezTo>
                <a:close/>
                <a:moveTo>
                  <a:pt x="133411" y="25778"/>
                </a:moveTo>
                <a:cubicBezTo>
                  <a:pt x="133905" y="25778"/>
                  <a:pt x="134403" y="25833"/>
                  <a:pt x="134896" y="25944"/>
                </a:cubicBezTo>
                <a:cubicBezTo>
                  <a:pt x="135980" y="26211"/>
                  <a:pt x="136988" y="26705"/>
                  <a:pt x="137844" y="27409"/>
                </a:cubicBezTo>
                <a:cubicBezTo>
                  <a:pt x="136537" y="26478"/>
                  <a:pt x="135002" y="26011"/>
                  <a:pt x="133467" y="26011"/>
                </a:cubicBezTo>
                <a:cubicBezTo>
                  <a:pt x="132053" y="26011"/>
                  <a:pt x="130639" y="26407"/>
                  <a:pt x="129399" y="27200"/>
                </a:cubicBezTo>
                <a:lnTo>
                  <a:pt x="129380" y="27219"/>
                </a:lnTo>
                <a:cubicBezTo>
                  <a:pt x="129304" y="27238"/>
                  <a:pt x="129247" y="27276"/>
                  <a:pt x="129170" y="27295"/>
                </a:cubicBezTo>
                <a:cubicBezTo>
                  <a:pt x="130378" y="26303"/>
                  <a:pt x="131879" y="25778"/>
                  <a:pt x="133411" y="25778"/>
                </a:cubicBezTo>
                <a:close/>
                <a:moveTo>
                  <a:pt x="122627" y="14969"/>
                </a:moveTo>
                <a:lnTo>
                  <a:pt x="122627" y="14969"/>
                </a:lnTo>
                <a:cubicBezTo>
                  <a:pt x="122057" y="19135"/>
                  <a:pt x="122304" y="23358"/>
                  <a:pt x="123331" y="27428"/>
                </a:cubicBezTo>
                <a:cubicBezTo>
                  <a:pt x="122095" y="23396"/>
                  <a:pt x="121847" y="19116"/>
                  <a:pt x="122627" y="14969"/>
                </a:cubicBezTo>
                <a:close/>
                <a:moveTo>
                  <a:pt x="170027" y="27770"/>
                </a:moveTo>
                <a:lnTo>
                  <a:pt x="170027" y="27770"/>
                </a:lnTo>
                <a:cubicBezTo>
                  <a:pt x="169951" y="27999"/>
                  <a:pt x="169856" y="28246"/>
                  <a:pt x="169780" y="28474"/>
                </a:cubicBezTo>
                <a:lnTo>
                  <a:pt x="169704" y="28474"/>
                </a:lnTo>
                <a:cubicBezTo>
                  <a:pt x="169818" y="28246"/>
                  <a:pt x="169913" y="27999"/>
                  <a:pt x="170027" y="27770"/>
                </a:cubicBezTo>
                <a:close/>
                <a:moveTo>
                  <a:pt x="154773" y="12611"/>
                </a:moveTo>
                <a:lnTo>
                  <a:pt x="154773" y="12611"/>
                </a:lnTo>
                <a:cubicBezTo>
                  <a:pt x="157416" y="17518"/>
                  <a:pt x="160631" y="22235"/>
                  <a:pt x="161278" y="27675"/>
                </a:cubicBezTo>
                <a:cubicBezTo>
                  <a:pt x="161335" y="28113"/>
                  <a:pt x="161354" y="28569"/>
                  <a:pt x="161373" y="29026"/>
                </a:cubicBezTo>
                <a:cubicBezTo>
                  <a:pt x="160022" y="23319"/>
                  <a:pt x="157169" y="18013"/>
                  <a:pt x="154773" y="12611"/>
                </a:cubicBezTo>
                <a:close/>
                <a:moveTo>
                  <a:pt x="215665" y="20927"/>
                </a:moveTo>
                <a:cubicBezTo>
                  <a:pt x="220718" y="20927"/>
                  <a:pt x="225554" y="23596"/>
                  <a:pt x="228802" y="27580"/>
                </a:cubicBezTo>
                <a:cubicBezTo>
                  <a:pt x="228535" y="27352"/>
                  <a:pt x="228269" y="27143"/>
                  <a:pt x="228003" y="26933"/>
                </a:cubicBezTo>
                <a:cubicBezTo>
                  <a:pt x="225266" y="23705"/>
                  <a:pt x="221301" y="22209"/>
                  <a:pt x="217276" y="22209"/>
                </a:cubicBezTo>
                <a:cubicBezTo>
                  <a:pt x="212266" y="22209"/>
                  <a:pt x="207161" y="24526"/>
                  <a:pt x="204208" y="28702"/>
                </a:cubicBezTo>
                <a:cubicBezTo>
                  <a:pt x="204094" y="28835"/>
                  <a:pt x="204017" y="28988"/>
                  <a:pt x="203922" y="29140"/>
                </a:cubicBezTo>
                <a:cubicBezTo>
                  <a:pt x="204379" y="27903"/>
                  <a:pt x="204892" y="26724"/>
                  <a:pt x="205482" y="25564"/>
                </a:cubicBezTo>
                <a:cubicBezTo>
                  <a:pt x="206890" y="23833"/>
                  <a:pt x="208735" y="22521"/>
                  <a:pt x="210827" y="21779"/>
                </a:cubicBezTo>
                <a:cubicBezTo>
                  <a:pt x="212432" y="21196"/>
                  <a:pt x="214060" y="20927"/>
                  <a:pt x="215665" y="20927"/>
                </a:cubicBezTo>
                <a:close/>
                <a:moveTo>
                  <a:pt x="196105" y="28931"/>
                </a:moveTo>
                <a:cubicBezTo>
                  <a:pt x="196105" y="28988"/>
                  <a:pt x="196086" y="29064"/>
                  <a:pt x="196067" y="29140"/>
                </a:cubicBezTo>
                <a:lnTo>
                  <a:pt x="196010" y="29159"/>
                </a:lnTo>
                <a:lnTo>
                  <a:pt x="196105" y="28931"/>
                </a:lnTo>
                <a:close/>
                <a:moveTo>
                  <a:pt x="61456" y="18697"/>
                </a:moveTo>
                <a:lnTo>
                  <a:pt x="61456" y="18697"/>
                </a:lnTo>
                <a:cubicBezTo>
                  <a:pt x="61780" y="19097"/>
                  <a:pt x="62122" y="19496"/>
                  <a:pt x="62445" y="19915"/>
                </a:cubicBezTo>
                <a:cubicBezTo>
                  <a:pt x="64176" y="22425"/>
                  <a:pt x="66173" y="24708"/>
                  <a:pt x="68456" y="26743"/>
                </a:cubicBezTo>
                <a:cubicBezTo>
                  <a:pt x="69350" y="27561"/>
                  <a:pt x="70282" y="28398"/>
                  <a:pt x="71214" y="29235"/>
                </a:cubicBezTo>
                <a:cubicBezTo>
                  <a:pt x="67372" y="26230"/>
                  <a:pt x="63891" y="22768"/>
                  <a:pt x="61456" y="18697"/>
                </a:cubicBezTo>
                <a:close/>
                <a:moveTo>
                  <a:pt x="34382" y="19629"/>
                </a:moveTo>
                <a:cubicBezTo>
                  <a:pt x="36335" y="19629"/>
                  <a:pt x="38286" y="19824"/>
                  <a:pt x="40210" y="20219"/>
                </a:cubicBezTo>
                <a:cubicBezTo>
                  <a:pt x="41408" y="20466"/>
                  <a:pt x="42588" y="20809"/>
                  <a:pt x="43729" y="21246"/>
                </a:cubicBezTo>
                <a:cubicBezTo>
                  <a:pt x="44775" y="21646"/>
                  <a:pt x="45783" y="22235"/>
                  <a:pt x="46829" y="22616"/>
                </a:cubicBezTo>
                <a:cubicBezTo>
                  <a:pt x="47248" y="22939"/>
                  <a:pt x="47685" y="23243"/>
                  <a:pt x="48123" y="23529"/>
                </a:cubicBezTo>
                <a:cubicBezTo>
                  <a:pt x="43718" y="21943"/>
                  <a:pt x="39098" y="21143"/>
                  <a:pt x="34467" y="21143"/>
                </a:cubicBezTo>
                <a:cubicBezTo>
                  <a:pt x="31820" y="21143"/>
                  <a:pt x="29169" y="21405"/>
                  <a:pt x="26553" y="21931"/>
                </a:cubicBezTo>
                <a:cubicBezTo>
                  <a:pt x="18945" y="23453"/>
                  <a:pt x="12059" y="27238"/>
                  <a:pt x="4717" y="29444"/>
                </a:cubicBezTo>
                <a:cubicBezTo>
                  <a:pt x="7932" y="27903"/>
                  <a:pt x="11108" y="26306"/>
                  <a:pt x="14266" y="24860"/>
                </a:cubicBezTo>
                <a:cubicBezTo>
                  <a:pt x="19820" y="22349"/>
                  <a:pt x="25659" y="20200"/>
                  <a:pt x="31784" y="19744"/>
                </a:cubicBezTo>
                <a:cubicBezTo>
                  <a:pt x="32649" y="19668"/>
                  <a:pt x="33516" y="19629"/>
                  <a:pt x="34382" y="19629"/>
                </a:cubicBezTo>
                <a:close/>
                <a:moveTo>
                  <a:pt x="209134" y="11260"/>
                </a:moveTo>
                <a:lnTo>
                  <a:pt x="209134" y="11260"/>
                </a:lnTo>
                <a:cubicBezTo>
                  <a:pt x="208754" y="11451"/>
                  <a:pt x="208392" y="11660"/>
                  <a:pt x="208050" y="11869"/>
                </a:cubicBezTo>
                <a:cubicBezTo>
                  <a:pt x="205121" y="12744"/>
                  <a:pt x="202534" y="14475"/>
                  <a:pt x="200632" y="16852"/>
                </a:cubicBezTo>
                <a:cubicBezTo>
                  <a:pt x="197741" y="20447"/>
                  <a:pt x="197246" y="25107"/>
                  <a:pt x="195705" y="29330"/>
                </a:cubicBezTo>
                <a:cubicBezTo>
                  <a:pt x="195401" y="29482"/>
                  <a:pt x="195097" y="29653"/>
                  <a:pt x="194792" y="29806"/>
                </a:cubicBezTo>
                <a:cubicBezTo>
                  <a:pt x="197398" y="26439"/>
                  <a:pt x="197094" y="21532"/>
                  <a:pt x="199472" y="17937"/>
                </a:cubicBezTo>
                <a:cubicBezTo>
                  <a:pt x="201735" y="14551"/>
                  <a:pt x="205178" y="12173"/>
                  <a:pt x="209134" y="11260"/>
                </a:cubicBezTo>
                <a:close/>
                <a:moveTo>
                  <a:pt x="196599" y="3557"/>
                </a:moveTo>
                <a:lnTo>
                  <a:pt x="196599" y="3557"/>
                </a:lnTo>
                <a:cubicBezTo>
                  <a:pt x="196181" y="5079"/>
                  <a:pt x="195667" y="6562"/>
                  <a:pt x="195059" y="8027"/>
                </a:cubicBezTo>
                <a:cubicBezTo>
                  <a:pt x="193023" y="12801"/>
                  <a:pt x="189980" y="16814"/>
                  <a:pt x="186119" y="20276"/>
                </a:cubicBezTo>
                <a:cubicBezTo>
                  <a:pt x="182105" y="23852"/>
                  <a:pt x="177540" y="26857"/>
                  <a:pt x="173375" y="30262"/>
                </a:cubicBezTo>
                <a:cubicBezTo>
                  <a:pt x="179328" y="24727"/>
                  <a:pt x="185986" y="19744"/>
                  <a:pt x="191102" y="13429"/>
                </a:cubicBezTo>
                <a:cubicBezTo>
                  <a:pt x="193423" y="10576"/>
                  <a:pt x="195439" y="7152"/>
                  <a:pt x="196599" y="3557"/>
                </a:cubicBezTo>
                <a:close/>
                <a:moveTo>
                  <a:pt x="195781" y="26933"/>
                </a:moveTo>
                <a:lnTo>
                  <a:pt x="195781" y="26933"/>
                </a:lnTo>
                <a:cubicBezTo>
                  <a:pt x="195420" y="28094"/>
                  <a:pt x="194868" y="29197"/>
                  <a:pt x="194146" y="30167"/>
                </a:cubicBezTo>
                <a:cubicBezTo>
                  <a:pt x="194070" y="30224"/>
                  <a:pt x="193994" y="30262"/>
                  <a:pt x="193917" y="30319"/>
                </a:cubicBezTo>
                <a:lnTo>
                  <a:pt x="193917" y="30300"/>
                </a:lnTo>
                <a:cubicBezTo>
                  <a:pt x="194678" y="29254"/>
                  <a:pt x="195306" y="28132"/>
                  <a:pt x="195781" y="26933"/>
                </a:cubicBezTo>
                <a:close/>
                <a:moveTo>
                  <a:pt x="231503" y="30395"/>
                </a:moveTo>
                <a:lnTo>
                  <a:pt x="231636" y="30738"/>
                </a:lnTo>
                <a:cubicBezTo>
                  <a:pt x="231617" y="30700"/>
                  <a:pt x="231598" y="30661"/>
                  <a:pt x="231560" y="30642"/>
                </a:cubicBezTo>
                <a:cubicBezTo>
                  <a:pt x="231522" y="30566"/>
                  <a:pt x="231484" y="30490"/>
                  <a:pt x="231446" y="30414"/>
                </a:cubicBezTo>
                <a:lnTo>
                  <a:pt x="231503" y="30395"/>
                </a:lnTo>
                <a:close/>
                <a:moveTo>
                  <a:pt x="239377" y="3576"/>
                </a:moveTo>
                <a:cubicBezTo>
                  <a:pt x="239510" y="9548"/>
                  <a:pt x="241412" y="15026"/>
                  <a:pt x="243334" y="20619"/>
                </a:cubicBezTo>
                <a:cubicBezTo>
                  <a:pt x="244323" y="23491"/>
                  <a:pt x="245255" y="26401"/>
                  <a:pt x="245711" y="29425"/>
                </a:cubicBezTo>
                <a:cubicBezTo>
                  <a:pt x="245844" y="30357"/>
                  <a:pt x="245939" y="31308"/>
                  <a:pt x="245977" y="32259"/>
                </a:cubicBezTo>
                <a:cubicBezTo>
                  <a:pt x="245350" y="28398"/>
                  <a:pt x="244361" y="24632"/>
                  <a:pt x="243048" y="20961"/>
                </a:cubicBezTo>
                <a:cubicBezTo>
                  <a:pt x="241241" y="15958"/>
                  <a:pt x="239415" y="11051"/>
                  <a:pt x="239339" y="5649"/>
                </a:cubicBezTo>
                <a:cubicBezTo>
                  <a:pt x="239339" y="4964"/>
                  <a:pt x="239339" y="4261"/>
                  <a:pt x="239377" y="3576"/>
                </a:cubicBezTo>
                <a:close/>
                <a:moveTo>
                  <a:pt x="166946" y="25963"/>
                </a:moveTo>
                <a:lnTo>
                  <a:pt x="166946" y="25963"/>
                </a:lnTo>
                <a:cubicBezTo>
                  <a:pt x="166642" y="28094"/>
                  <a:pt x="166318" y="30262"/>
                  <a:pt x="165881" y="32411"/>
                </a:cubicBezTo>
                <a:lnTo>
                  <a:pt x="165881" y="32392"/>
                </a:lnTo>
                <a:cubicBezTo>
                  <a:pt x="166204" y="30224"/>
                  <a:pt x="166546" y="28075"/>
                  <a:pt x="166946" y="25963"/>
                </a:cubicBezTo>
                <a:close/>
                <a:moveTo>
                  <a:pt x="150093" y="7951"/>
                </a:moveTo>
                <a:cubicBezTo>
                  <a:pt x="153517" y="16244"/>
                  <a:pt x="159851" y="23567"/>
                  <a:pt x="161125" y="32487"/>
                </a:cubicBezTo>
                <a:cubicBezTo>
                  <a:pt x="158691" y="23909"/>
                  <a:pt x="153232" y="16320"/>
                  <a:pt x="150093" y="7951"/>
                </a:cubicBezTo>
                <a:close/>
                <a:moveTo>
                  <a:pt x="197474" y="20162"/>
                </a:moveTo>
                <a:lnTo>
                  <a:pt x="197474" y="20162"/>
                </a:lnTo>
                <a:cubicBezTo>
                  <a:pt x="196105" y="24175"/>
                  <a:pt x="195173" y="28531"/>
                  <a:pt x="192129" y="31441"/>
                </a:cubicBezTo>
                <a:cubicBezTo>
                  <a:pt x="191521" y="31860"/>
                  <a:pt x="190912" y="32297"/>
                  <a:pt x="190342" y="32754"/>
                </a:cubicBezTo>
                <a:lnTo>
                  <a:pt x="189828" y="33115"/>
                </a:lnTo>
                <a:lnTo>
                  <a:pt x="189771" y="33134"/>
                </a:lnTo>
                <a:cubicBezTo>
                  <a:pt x="189768" y="33134"/>
                  <a:pt x="189766" y="33135"/>
                  <a:pt x="189764" y="33135"/>
                </a:cubicBezTo>
                <a:lnTo>
                  <a:pt x="189764" y="33135"/>
                </a:lnTo>
                <a:cubicBezTo>
                  <a:pt x="192963" y="29339"/>
                  <a:pt x="195294" y="24807"/>
                  <a:pt x="197474" y="20162"/>
                </a:cubicBezTo>
                <a:close/>
                <a:moveTo>
                  <a:pt x="189742" y="33162"/>
                </a:moveTo>
                <a:cubicBezTo>
                  <a:pt x="189739" y="33165"/>
                  <a:pt x="189736" y="33169"/>
                  <a:pt x="189733" y="33172"/>
                </a:cubicBezTo>
                <a:cubicBezTo>
                  <a:pt x="189736" y="33169"/>
                  <a:pt x="189739" y="33165"/>
                  <a:pt x="189742" y="33162"/>
                </a:cubicBezTo>
                <a:close/>
                <a:moveTo>
                  <a:pt x="146270" y="209"/>
                </a:moveTo>
                <a:lnTo>
                  <a:pt x="146270" y="209"/>
                </a:lnTo>
                <a:cubicBezTo>
                  <a:pt x="146289" y="1883"/>
                  <a:pt x="146422" y="3557"/>
                  <a:pt x="146670" y="5212"/>
                </a:cubicBezTo>
                <a:cubicBezTo>
                  <a:pt x="147602" y="11279"/>
                  <a:pt x="150246" y="16472"/>
                  <a:pt x="153688" y="21474"/>
                </a:cubicBezTo>
                <a:cubicBezTo>
                  <a:pt x="156066" y="24898"/>
                  <a:pt x="158596" y="28417"/>
                  <a:pt x="160079" y="32297"/>
                </a:cubicBezTo>
                <a:cubicBezTo>
                  <a:pt x="160174" y="32602"/>
                  <a:pt x="160270" y="32925"/>
                  <a:pt x="160346" y="33229"/>
                </a:cubicBezTo>
                <a:cubicBezTo>
                  <a:pt x="160136" y="32773"/>
                  <a:pt x="159908" y="32335"/>
                  <a:pt x="159680" y="31898"/>
                </a:cubicBezTo>
                <a:cubicBezTo>
                  <a:pt x="158710" y="29710"/>
                  <a:pt x="157512" y="27637"/>
                  <a:pt x="156085" y="25716"/>
                </a:cubicBezTo>
                <a:cubicBezTo>
                  <a:pt x="152395" y="20695"/>
                  <a:pt x="148096" y="16586"/>
                  <a:pt x="146803" y="10233"/>
                </a:cubicBezTo>
                <a:cubicBezTo>
                  <a:pt x="146156" y="7000"/>
                  <a:pt x="146061" y="3595"/>
                  <a:pt x="146270" y="209"/>
                </a:cubicBezTo>
                <a:close/>
                <a:moveTo>
                  <a:pt x="214099" y="13961"/>
                </a:moveTo>
                <a:cubicBezTo>
                  <a:pt x="211093" y="14475"/>
                  <a:pt x="208430" y="16187"/>
                  <a:pt x="206452" y="18640"/>
                </a:cubicBezTo>
                <a:cubicBezTo>
                  <a:pt x="203428" y="22406"/>
                  <a:pt x="202325" y="27181"/>
                  <a:pt x="201678" y="31898"/>
                </a:cubicBezTo>
                <a:cubicBezTo>
                  <a:pt x="201545" y="32526"/>
                  <a:pt x="201431" y="33134"/>
                  <a:pt x="201355" y="33724"/>
                </a:cubicBezTo>
                <a:cubicBezTo>
                  <a:pt x="201355" y="33686"/>
                  <a:pt x="201355" y="33629"/>
                  <a:pt x="201336" y="33572"/>
                </a:cubicBezTo>
                <a:cubicBezTo>
                  <a:pt x="201545" y="27333"/>
                  <a:pt x="203009" y="20866"/>
                  <a:pt x="207993" y="16719"/>
                </a:cubicBezTo>
                <a:cubicBezTo>
                  <a:pt x="209743" y="15274"/>
                  <a:pt x="211835" y="14304"/>
                  <a:pt x="214099" y="13961"/>
                </a:cubicBezTo>
                <a:close/>
                <a:moveTo>
                  <a:pt x="28893" y="27447"/>
                </a:moveTo>
                <a:lnTo>
                  <a:pt x="28893" y="27447"/>
                </a:lnTo>
                <a:cubicBezTo>
                  <a:pt x="27713" y="27713"/>
                  <a:pt x="26553" y="28056"/>
                  <a:pt x="25412" y="28455"/>
                </a:cubicBezTo>
                <a:cubicBezTo>
                  <a:pt x="20771" y="30053"/>
                  <a:pt x="16339" y="32297"/>
                  <a:pt x="11527" y="33305"/>
                </a:cubicBezTo>
                <a:cubicBezTo>
                  <a:pt x="9515" y="33720"/>
                  <a:pt x="7468" y="33927"/>
                  <a:pt x="5423" y="33927"/>
                </a:cubicBezTo>
                <a:cubicBezTo>
                  <a:pt x="4839" y="33927"/>
                  <a:pt x="4254" y="33910"/>
                  <a:pt x="3671" y="33876"/>
                </a:cubicBezTo>
                <a:cubicBezTo>
                  <a:pt x="5497" y="33496"/>
                  <a:pt x="7304" y="32982"/>
                  <a:pt x="9073" y="32335"/>
                </a:cubicBezTo>
                <a:cubicBezTo>
                  <a:pt x="14037" y="30585"/>
                  <a:pt x="18964" y="29045"/>
                  <a:pt x="24137" y="28132"/>
                </a:cubicBezTo>
                <a:cubicBezTo>
                  <a:pt x="25716" y="27846"/>
                  <a:pt x="27295" y="27618"/>
                  <a:pt x="28893" y="27447"/>
                </a:cubicBezTo>
                <a:close/>
                <a:moveTo>
                  <a:pt x="217510" y="25745"/>
                </a:moveTo>
                <a:cubicBezTo>
                  <a:pt x="218924" y="25745"/>
                  <a:pt x="220332" y="26045"/>
                  <a:pt x="221631" y="26705"/>
                </a:cubicBezTo>
                <a:cubicBezTo>
                  <a:pt x="223951" y="27884"/>
                  <a:pt x="225644" y="29958"/>
                  <a:pt x="226652" y="32335"/>
                </a:cubicBezTo>
                <a:cubicBezTo>
                  <a:pt x="226671" y="32868"/>
                  <a:pt x="226690" y="33400"/>
                  <a:pt x="226709" y="33952"/>
                </a:cubicBezTo>
                <a:cubicBezTo>
                  <a:pt x="225074" y="30281"/>
                  <a:pt x="221593" y="27789"/>
                  <a:pt x="217598" y="27447"/>
                </a:cubicBezTo>
                <a:cubicBezTo>
                  <a:pt x="217303" y="27421"/>
                  <a:pt x="217009" y="27409"/>
                  <a:pt x="216715" y="27409"/>
                </a:cubicBezTo>
                <a:cubicBezTo>
                  <a:pt x="213103" y="27409"/>
                  <a:pt x="209613" y="29315"/>
                  <a:pt x="207555" y="32164"/>
                </a:cubicBezTo>
                <a:cubicBezTo>
                  <a:pt x="208297" y="30452"/>
                  <a:pt x="209495" y="28969"/>
                  <a:pt x="211017" y="27865"/>
                </a:cubicBezTo>
                <a:lnTo>
                  <a:pt x="211036" y="27865"/>
                </a:lnTo>
                <a:cubicBezTo>
                  <a:pt x="212907" y="26536"/>
                  <a:pt x="215215" y="25745"/>
                  <a:pt x="217510" y="25745"/>
                </a:cubicBezTo>
                <a:close/>
                <a:moveTo>
                  <a:pt x="189809" y="11869"/>
                </a:moveTo>
                <a:lnTo>
                  <a:pt x="189809" y="11869"/>
                </a:lnTo>
                <a:cubicBezTo>
                  <a:pt x="189524" y="12287"/>
                  <a:pt x="189238" y="12706"/>
                  <a:pt x="188934" y="13105"/>
                </a:cubicBezTo>
                <a:cubicBezTo>
                  <a:pt x="183018" y="21018"/>
                  <a:pt x="174478" y="26496"/>
                  <a:pt x="168334" y="34180"/>
                </a:cubicBezTo>
                <a:cubicBezTo>
                  <a:pt x="168468" y="33857"/>
                  <a:pt x="168601" y="33534"/>
                  <a:pt x="168715" y="33210"/>
                </a:cubicBezTo>
                <a:cubicBezTo>
                  <a:pt x="170712" y="29615"/>
                  <a:pt x="173337" y="26439"/>
                  <a:pt x="176323" y="23586"/>
                </a:cubicBezTo>
                <a:cubicBezTo>
                  <a:pt x="179747" y="20333"/>
                  <a:pt x="183741" y="17784"/>
                  <a:pt x="187222" y="14608"/>
                </a:cubicBezTo>
                <a:cubicBezTo>
                  <a:pt x="188154" y="13771"/>
                  <a:pt x="189010" y="12839"/>
                  <a:pt x="189809" y="11869"/>
                </a:cubicBezTo>
                <a:close/>
                <a:moveTo>
                  <a:pt x="74276" y="32583"/>
                </a:moveTo>
                <a:cubicBezTo>
                  <a:pt x="74638" y="32830"/>
                  <a:pt x="74999" y="33077"/>
                  <a:pt x="75380" y="33324"/>
                </a:cubicBezTo>
                <a:cubicBezTo>
                  <a:pt x="75646" y="33648"/>
                  <a:pt x="75912" y="33971"/>
                  <a:pt x="76178" y="34275"/>
                </a:cubicBezTo>
                <a:cubicBezTo>
                  <a:pt x="75570" y="33686"/>
                  <a:pt x="74923" y="33134"/>
                  <a:pt x="74276" y="32583"/>
                </a:cubicBezTo>
                <a:close/>
                <a:moveTo>
                  <a:pt x="216292" y="13773"/>
                </a:moveTo>
                <a:cubicBezTo>
                  <a:pt x="220297" y="13773"/>
                  <a:pt x="224373" y="15475"/>
                  <a:pt x="227394" y="18317"/>
                </a:cubicBezTo>
                <a:cubicBezTo>
                  <a:pt x="232054" y="22730"/>
                  <a:pt x="234051" y="28303"/>
                  <a:pt x="234907" y="34275"/>
                </a:cubicBezTo>
                <a:cubicBezTo>
                  <a:pt x="233614" y="29121"/>
                  <a:pt x="231255" y="24213"/>
                  <a:pt x="228098" y="20276"/>
                </a:cubicBezTo>
                <a:cubicBezTo>
                  <a:pt x="225397" y="16909"/>
                  <a:pt x="221631" y="14342"/>
                  <a:pt x="217256" y="13866"/>
                </a:cubicBezTo>
                <a:cubicBezTo>
                  <a:pt x="216835" y="13808"/>
                  <a:pt x="216413" y="13783"/>
                  <a:pt x="215992" y="13783"/>
                </a:cubicBezTo>
                <a:cubicBezTo>
                  <a:pt x="215862" y="13783"/>
                  <a:pt x="215731" y="13786"/>
                  <a:pt x="215601" y="13790"/>
                </a:cubicBezTo>
                <a:cubicBezTo>
                  <a:pt x="215831" y="13779"/>
                  <a:pt x="216061" y="13773"/>
                  <a:pt x="216292" y="13773"/>
                </a:cubicBezTo>
                <a:close/>
                <a:moveTo>
                  <a:pt x="163218" y="34371"/>
                </a:moveTo>
                <a:lnTo>
                  <a:pt x="163180" y="34561"/>
                </a:lnTo>
                <a:lnTo>
                  <a:pt x="163123" y="34561"/>
                </a:lnTo>
                <a:cubicBezTo>
                  <a:pt x="163085" y="34504"/>
                  <a:pt x="163066" y="34466"/>
                  <a:pt x="163047" y="34428"/>
                </a:cubicBezTo>
                <a:lnTo>
                  <a:pt x="163028" y="34409"/>
                </a:lnTo>
                <a:cubicBezTo>
                  <a:pt x="163104" y="34409"/>
                  <a:pt x="163161" y="34390"/>
                  <a:pt x="163218" y="34371"/>
                </a:cubicBezTo>
                <a:close/>
                <a:moveTo>
                  <a:pt x="127135" y="35112"/>
                </a:moveTo>
                <a:lnTo>
                  <a:pt x="127154" y="35131"/>
                </a:lnTo>
                <a:lnTo>
                  <a:pt x="127268" y="35245"/>
                </a:lnTo>
                <a:lnTo>
                  <a:pt x="127097" y="35169"/>
                </a:lnTo>
                <a:cubicBezTo>
                  <a:pt x="127116" y="35150"/>
                  <a:pt x="127135" y="35131"/>
                  <a:pt x="127135" y="35112"/>
                </a:cubicBezTo>
                <a:close/>
                <a:moveTo>
                  <a:pt x="38156" y="27199"/>
                </a:moveTo>
                <a:cubicBezTo>
                  <a:pt x="38245" y="27199"/>
                  <a:pt x="38333" y="27199"/>
                  <a:pt x="38422" y="27200"/>
                </a:cubicBezTo>
                <a:cubicBezTo>
                  <a:pt x="42245" y="27238"/>
                  <a:pt x="45954" y="27827"/>
                  <a:pt x="49663" y="28512"/>
                </a:cubicBezTo>
                <a:cubicBezTo>
                  <a:pt x="41884" y="28588"/>
                  <a:pt x="34123" y="28683"/>
                  <a:pt x="26515" y="30719"/>
                </a:cubicBezTo>
                <a:cubicBezTo>
                  <a:pt x="20408" y="32335"/>
                  <a:pt x="13907" y="35373"/>
                  <a:pt x="7532" y="35373"/>
                </a:cubicBezTo>
                <a:cubicBezTo>
                  <a:pt x="6104" y="35373"/>
                  <a:pt x="4682" y="35220"/>
                  <a:pt x="3272" y="34865"/>
                </a:cubicBezTo>
                <a:lnTo>
                  <a:pt x="3272" y="34865"/>
                </a:lnTo>
                <a:cubicBezTo>
                  <a:pt x="3879" y="34899"/>
                  <a:pt x="4488" y="34916"/>
                  <a:pt x="5097" y="34916"/>
                </a:cubicBezTo>
                <a:cubicBezTo>
                  <a:pt x="6550" y="34916"/>
                  <a:pt x="8006" y="34819"/>
                  <a:pt x="9453" y="34618"/>
                </a:cubicBezTo>
                <a:lnTo>
                  <a:pt x="9453" y="34637"/>
                </a:lnTo>
                <a:cubicBezTo>
                  <a:pt x="14304" y="33971"/>
                  <a:pt x="18736" y="31974"/>
                  <a:pt x="23243" y="30205"/>
                </a:cubicBezTo>
                <a:cubicBezTo>
                  <a:pt x="28088" y="28297"/>
                  <a:pt x="32950" y="27199"/>
                  <a:pt x="38156" y="27199"/>
                </a:cubicBezTo>
                <a:close/>
                <a:moveTo>
                  <a:pt x="130752" y="29120"/>
                </a:moveTo>
                <a:cubicBezTo>
                  <a:pt x="131095" y="29120"/>
                  <a:pt x="131438" y="29154"/>
                  <a:pt x="131776" y="29216"/>
                </a:cubicBezTo>
                <a:cubicBezTo>
                  <a:pt x="135086" y="29825"/>
                  <a:pt x="136341" y="34504"/>
                  <a:pt x="132727" y="35740"/>
                </a:cubicBezTo>
                <a:cubicBezTo>
                  <a:pt x="132325" y="35878"/>
                  <a:pt x="131925" y="35942"/>
                  <a:pt x="131535" y="35942"/>
                </a:cubicBezTo>
                <a:cubicBezTo>
                  <a:pt x="129399" y="35942"/>
                  <a:pt x="127551" y="34033"/>
                  <a:pt x="127116" y="31974"/>
                </a:cubicBezTo>
                <a:cubicBezTo>
                  <a:pt x="127059" y="31708"/>
                  <a:pt x="127021" y="31460"/>
                  <a:pt x="127002" y="31194"/>
                </a:cubicBezTo>
                <a:cubicBezTo>
                  <a:pt x="127364" y="30471"/>
                  <a:pt x="127972" y="29901"/>
                  <a:pt x="128714" y="29558"/>
                </a:cubicBezTo>
                <a:lnTo>
                  <a:pt x="128714" y="29558"/>
                </a:lnTo>
                <a:cubicBezTo>
                  <a:pt x="127953" y="30300"/>
                  <a:pt x="127611" y="31365"/>
                  <a:pt x="127763" y="32430"/>
                </a:cubicBezTo>
                <a:cubicBezTo>
                  <a:pt x="128007" y="34007"/>
                  <a:pt x="129363" y="35417"/>
                  <a:pt x="131025" y="35417"/>
                </a:cubicBezTo>
                <a:cubicBezTo>
                  <a:pt x="131047" y="35417"/>
                  <a:pt x="131069" y="35417"/>
                  <a:pt x="131092" y="35417"/>
                </a:cubicBezTo>
                <a:cubicBezTo>
                  <a:pt x="132727" y="35360"/>
                  <a:pt x="134306" y="33895"/>
                  <a:pt x="134116" y="32183"/>
                </a:cubicBezTo>
                <a:cubicBezTo>
                  <a:pt x="133951" y="30827"/>
                  <a:pt x="132635" y="29687"/>
                  <a:pt x="131282" y="29687"/>
                </a:cubicBezTo>
                <a:cubicBezTo>
                  <a:pt x="131079" y="29687"/>
                  <a:pt x="130875" y="29713"/>
                  <a:pt x="130673" y="29768"/>
                </a:cubicBezTo>
                <a:cubicBezTo>
                  <a:pt x="129113" y="30186"/>
                  <a:pt x="128296" y="32126"/>
                  <a:pt x="129437" y="33381"/>
                </a:cubicBezTo>
                <a:cubicBezTo>
                  <a:pt x="129814" y="33802"/>
                  <a:pt x="130313" y="33991"/>
                  <a:pt x="130803" y="33991"/>
                </a:cubicBezTo>
                <a:cubicBezTo>
                  <a:pt x="131795" y="33991"/>
                  <a:pt x="132747" y="33216"/>
                  <a:pt x="132556" y="32031"/>
                </a:cubicBezTo>
                <a:cubicBezTo>
                  <a:pt x="132429" y="31251"/>
                  <a:pt x="131766" y="30696"/>
                  <a:pt x="130978" y="30696"/>
                </a:cubicBezTo>
                <a:cubicBezTo>
                  <a:pt x="130940" y="30696"/>
                  <a:pt x="130902" y="30697"/>
                  <a:pt x="130863" y="30700"/>
                </a:cubicBezTo>
                <a:lnTo>
                  <a:pt x="130863" y="30700"/>
                </a:lnTo>
                <a:cubicBezTo>
                  <a:pt x="131016" y="30661"/>
                  <a:pt x="131149" y="30623"/>
                  <a:pt x="131282" y="30623"/>
                </a:cubicBezTo>
                <a:cubicBezTo>
                  <a:pt x="131305" y="30622"/>
                  <a:pt x="131328" y="30622"/>
                  <a:pt x="131351" y="30622"/>
                </a:cubicBezTo>
                <a:cubicBezTo>
                  <a:pt x="132145" y="30622"/>
                  <a:pt x="132925" y="31253"/>
                  <a:pt x="133165" y="31974"/>
                </a:cubicBezTo>
                <a:cubicBezTo>
                  <a:pt x="133627" y="33379"/>
                  <a:pt x="132228" y="34617"/>
                  <a:pt x="130909" y="34617"/>
                </a:cubicBezTo>
                <a:cubicBezTo>
                  <a:pt x="130817" y="34617"/>
                  <a:pt x="130726" y="34611"/>
                  <a:pt x="130635" y="34599"/>
                </a:cubicBezTo>
                <a:cubicBezTo>
                  <a:pt x="129304" y="34390"/>
                  <a:pt x="128372" y="33058"/>
                  <a:pt x="128391" y="31746"/>
                </a:cubicBezTo>
                <a:cubicBezTo>
                  <a:pt x="128429" y="30776"/>
                  <a:pt x="128866" y="29882"/>
                  <a:pt x="129589" y="29254"/>
                </a:cubicBezTo>
                <a:cubicBezTo>
                  <a:pt x="129973" y="29163"/>
                  <a:pt x="130362" y="29120"/>
                  <a:pt x="130752" y="29120"/>
                </a:cubicBezTo>
                <a:close/>
                <a:moveTo>
                  <a:pt x="43653" y="32240"/>
                </a:moveTo>
                <a:lnTo>
                  <a:pt x="43653" y="32240"/>
                </a:lnTo>
                <a:cubicBezTo>
                  <a:pt x="39582" y="34047"/>
                  <a:pt x="35303" y="35417"/>
                  <a:pt x="30928" y="36311"/>
                </a:cubicBezTo>
                <a:cubicBezTo>
                  <a:pt x="35189" y="34960"/>
                  <a:pt x="39411" y="33381"/>
                  <a:pt x="43653" y="32240"/>
                </a:cubicBezTo>
                <a:close/>
                <a:moveTo>
                  <a:pt x="163047" y="35873"/>
                </a:moveTo>
                <a:lnTo>
                  <a:pt x="162971" y="36672"/>
                </a:lnTo>
                <a:cubicBezTo>
                  <a:pt x="162971" y="36406"/>
                  <a:pt x="162990" y="36139"/>
                  <a:pt x="162990" y="35873"/>
                </a:cubicBezTo>
                <a:close/>
                <a:moveTo>
                  <a:pt x="250828" y="25526"/>
                </a:moveTo>
                <a:cubicBezTo>
                  <a:pt x="249591" y="29292"/>
                  <a:pt x="248450" y="33039"/>
                  <a:pt x="247594" y="36881"/>
                </a:cubicBezTo>
                <a:cubicBezTo>
                  <a:pt x="247670" y="35531"/>
                  <a:pt x="247841" y="34180"/>
                  <a:pt x="248108" y="32849"/>
                </a:cubicBezTo>
                <a:lnTo>
                  <a:pt x="248108" y="32868"/>
                </a:lnTo>
                <a:cubicBezTo>
                  <a:pt x="248697" y="31289"/>
                  <a:pt x="249249" y="29710"/>
                  <a:pt x="249782" y="28132"/>
                </a:cubicBezTo>
                <a:cubicBezTo>
                  <a:pt x="250162" y="27276"/>
                  <a:pt x="250504" y="26420"/>
                  <a:pt x="250828" y="25526"/>
                </a:cubicBezTo>
                <a:close/>
                <a:moveTo>
                  <a:pt x="36729" y="29825"/>
                </a:moveTo>
                <a:cubicBezTo>
                  <a:pt x="32621" y="30509"/>
                  <a:pt x="28702" y="31746"/>
                  <a:pt x="24803" y="33229"/>
                </a:cubicBezTo>
                <a:cubicBezTo>
                  <a:pt x="20119" y="34996"/>
                  <a:pt x="14689" y="36998"/>
                  <a:pt x="9525" y="36998"/>
                </a:cubicBezTo>
                <a:cubicBezTo>
                  <a:pt x="8629" y="36998"/>
                  <a:pt x="7741" y="36937"/>
                  <a:pt x="6867" y="36805"/>
                </a:cubicBezTo>
                <a:cubicBezTo>
                  <a:pt x="6353" y="36634"/>
                  <a:pt x="5820" y="36444"/>
                  <a:pt x="5307" y="36254"/>
                </a:cubicBezTo>
                <a:lnTo>
                  <a:pt x="5307" y="36254"/>
                </a:lnTo>
                <a:cubicBezTo>
                  <a:pt x="5950" y="36317"/>
                  <a:pt x="6596" y="36347"/>
                  <a:pt x="7244" y="36347"/>
                </a:cubicBezTo>
                <a:cubicBezTo>
                  <a:pt x="12959" y="36347"/>
                  <a:pt x="18828" y="34029"/>
                  <a:pt x="24175" y="32354"/>
                </a:cubicBezTo>
                <a:cubicBezTo>
                  <a:pt x="28265" y="31099"/>
                  <a:pt x="32469" y="30243"/>
                  <a:pt x="36729" y="29825"/>
                </a:cubicBezTo>
                <a:close/>
                <a:moveTo>
                  <a:pt x="46639" y="29920"/>
                </a:moveTo>
                <a:cubicBezTo>
                  <a:pt x="41294" y="31403"/>
                  <a:pt x="35949" y="32925"/>
                  <a:pt x="30566" y="34332"/>
                </a:cubicBezTo>
                <a:cubicBezTo>
                  <a:pt x="25621" y="35626"/>
                  <a:pt x="20657" y="36748"/>
                  <a:pt x="15597" y="37205"/>
                </a:cubicBezTo>
                <a:cubicBezTo>
                  <a:pt x="17727" y="36729"/>
                  <a:pt x="19820" y="36101"/>
                  <a:pt x="21874" y="35360"/>
                </a:cubicBezTo>
                <a:cubicBezTo>
                  <a:pt x="26344" y="33724"/>
                  <a:pt x="30719" y="31898"/>
                  <a:pt x="35417" y="31023"/>
                </a:cubicBezTo>
                <a:cubicBezTo>
                  <a:pt x="39126" y="30319"/>
                  <a:pt x="42873" y="30072"/>
                  <a:pt x="46639" y="29920"/>
                </a:cubicBezTo>
                <a:close/>
                <a:moveTo>
                  <a:pt x="165824" y="36368"/>
                </a:moveTo>
                <a:lnTo>
                  <a:pt x="165824" y="36368"/>
                </a:lnTo>
                <a:cubicBezTo>
                  <a:pt x="165671" y="36725"/>
                  <a:pt x="165502" y="37082"/>
                  <a:pt x="165332" y="37426"/>
                </a:cubicBezTo>
                <a:lnTo>
                  <a:pt x="165332" y="37426"/>
                </a:lnTo>
                <a:cubicBezTo>
                  <a:pt x="165394" y="37289"/>
                  <a:pt x="165437" y="37146"/>
                  <a:pt x="165481" y="37014"/>
                </a:cubicBezTo>
                <a:cubicBezTo>
                  <a:pt x="165481" y="37014"/>
                  <a:pt x="165500" y="37014"/>
                  <a:pt x="165500" y="36995"/>
                </a:cubicBezTo>
                <a:cubicBezTo>
                  <a:pt x="165614" y="36786"/>
                  <a:pt x="165710" y="36577"/>
                  <a:pt x="165824" y="36368"/>
                </a:cubicBezTo>
                <a:close/>
                <a:moveTo>
                  <a:pt x="121695" y="30928"/>
                </a:moveTo>
                <a:lnTo>
                  <a:pt x="121695" y="30928"/>
                </a:lnTo>
                <a:cubicBezTo>
                  <a:pt x="121828" y="31175"/>
                  <a:pt x="121981" y="31403"/>
                  <a:pt x="122114" y="31651"/>
                </a:cubicBezTo>
                <a:cubicBezTo>
                  <a:pt x="122741" y="33572"/>
                  <a:pt x="122722" y="35645"/>
                  <a:pt x="122057" y="37566"/>
                </a:cubicBezTo>
                <a:cubicBezTo>
                  <a:pt x="122342" y="35740"/>
                  <a:pt x="122247" y="33876"/>
                  <a:pt x="121771" y="32088"/>
                </a:cubicBezTo>
                <a:cubicBezTo>
                  <a:pt x="121771" y="31708"/>
                  <a:pt x="121733" y="31308"/>
                  <a:pt x="121695" y="30928"/>
                </a:cubicBezTo>
                <a:close/>
                <a:moveTo>
                  <a:pt x="33439" y="34390"/>
                </a:moveTo>
                <a:lnTo>
                  <a:pt x="33439" y="34390"/>
                </a:lnTo>
                <a:cubicBezTo>
                  <a:pt x="29844" y="35607"/>
                  <a:pt x="26249" y="36786"/>
                  <a:pt x="22597" y="37490"/>
                </a:cubicBezTo>
                <a:cubicBezTo>
                  <a:pt x="21456" y="37585"/>
                  <a:pt x="20314" y="37642"/>
                  <a:pt x="19154" y="37680"/>
                </a:cubicBezTo>
                <a:cubicBezTo>
                  <a:pt x="22844" y="37052"/>
                  <a:pt x="26496" y="36254"/>
                  <a:pt x="30110" y="35284"/>
                </a:cubicBezTo>
                <a:lnTo>
                  <a:pt x="33439" y="34390"/>
                </a:lnTo>
                <a:close/>
                <a:moveTo>
                  <a:pt x="192586" y="27656"/>
                </a:moveTo>
                <a:lnTo>
                  <a:pt x="192586" y="27656"/>
                </a:lnTo>
                <a:cubicBezTo>
                  <a:pt x="191350" y="29882"/>
                  <a:pt x="189961" y="32031"/>
                  <a:pt x="188439" y="34066"/>
                </a:cubicBezTo>
                <a:cubicBezTo>
                  <a:pt x="186594" y="35341"/>
                  <a:pt x="184768" y="36653"/>
                  <a:pt x="182942" y="38023"/>
                </a:cubicBezTo>
                <a:cubicBezTo>
                  <a:pt x="186480" y="34884"/>
                  <a:pt x="189714" y="31403"/>
                  <a:pt x="192586" y="27656"/>
                </a:cubicBezTo>
                <a:close/>
                <a:moveTo>
                  <a:pt x="129037" y="36805"/>
                </a:moveTo>
                <a:cubicBezTo>
                  <a:pt x="129304" y="36862"/>
                  <a:pt x="129570" y="36919"/>
                  <a:pt x="129836" y="36957"/>
                </a:cubicBezTo>
                <a:cubicBezTo>
                  <a:pt x="129228" y="37433"/>
                  <a:pt x="128543" y="37813"/>
                  <a:pt x="127820" y="38080"/>
                </a:cubicBezTo>
                <a:cubicBezTo>
                  <a:pt x="128257" y="37699"/>
                  <a:pt x="128657" y="37262"/>
                  <a:pt x="129037" y="36805"/>
                </a:cubicBezTo>
                <a:close/>
                <a:moveTo>
                  <a:pt x="15901" y="38099"/>
                </a:moveTo>
                <a:lnTo>
                  <a:pt x="15901" y="38099"/>
                </a:lnTo>
                <a:cubicBezTo>
                  <a:pt x="15882" y="38118"/>
                  <a:pt x="15882" y="38137"/>
                  <a:pt x="15882" y="38156"/>
                </a:cubicBezTo>
                <a:lnTo>
                  <a:pt x="15464" y="38156"/>
                </a:lnTo>
                <a:lnTo>
                  <a:pt x="15901" y="38099"/>
                </a:lnTo>
                <a:close/>
                <a:moveTo>
                  <a:pt x="125195" y="35036"/>
                </a:moveTo>
                <a:cubicBezTo>
                  <a:pt x="125480" y="35226"/>
                  <a:pt x="125785" y="35436"/>
                  <a:pt x="126070" y="35607"/>
                </a:cubicBezTo>
                <a:cubicBezTo>
                  <a:pt x="125595" y="36539"/>
                  <a:pt x="125005" y="37395"/>
                  <a:pt x="124320" y="38175"/>
                </a:cubicBezTo>
                <a:cubicBezTo>
                  <a:pt x="124891" y="37224"/>
                  <a:pt x="125195" y="36139"/>
                  <a:pt x="125195" y="35036"/>
                </a:cubicBezTo>
                <a:close/>
                <a:moveTo>
                  <a:pt x="126355" y="35778"/>
                </a:moveTo>
                <a:cubicBezTo>
                  <a:pt x="126622" y="35911"/>
                  <a:pt x="126869" y="36044"/>
                  <a:pt x="127135" y="36178"/>
                </a:cubicBezTo>
                <a:cubicBezTo>
                  <a:pt x="126565" y="37052"/>
                  <a:pt x="125861" y="37794"/>
                  <a:pt x="125043" y="38422"/>
                </a:cubicBezTo>
                <a:cubicBezTo>
                  <a:pt x="125595" y="37604"/>
                  <a:pt x="126051" y="36710"/>
                  <a:pt x="126355" y="35778"/>
                </a:cubicBezTo>
                <a:close/>
                <a:moveTo>
                  <a:pt x="127344" y="36273"/>
                </a:moveTo>
                <a:cubicBezTo>
                  <a:pt x="127763" y="36444"/>
                  <a:pt x="128181" y="36596"/>
                  <a:pt x="128619" y="36710"/>
                </a:cubicBezTo>
                <a:cubicBezTo>
                  <a:pt x="127820" y="37433"/>
                  <a:pt x="126945" y="38061"/>
                  <a:pt x="126013" y="38555"/>
                </a:cubicBezTo>
                <a:lnTo>
                  <a:pt x="125842" y="38574"/>
                </a:lnTo>
                <a:lnTo>
                  <a:pt x="125842" y="38574"/>
                </a:lnTo>
                <a:cubicBezTo>
                  <a:pt x="126470" y="37908"/>
                  <a:pt x="126964" y="37148"/>
                  <a:pt x="127344" y="36311"/>
                </a:cubicBezTo>
                <a:cubicBezTo>
                  <a:pt x="127344" y="36292"/>
                  <a:pt x="127344" y="36273"/>
                  <a:pt x="127344" y="36273"/>
                </a:cubicBezTo>
                <a:close/>
                <a:moveTo>
                  <a:pt x="122875" y="32754"/>
                </a:moveTo>
                <a:cubicBezTo>
                  <a:pt x="123046" y="32982"/>
                  <a:pt x="123236" y="33210"/>
                  <a:pt x="123445" y="33439"/>
                </a:cubicBezTo>
                <a:cubicBezTo>
                  <a:pt x="123731" y="35322"/>
                  <a:pt x="123274" y="37243"/>
                  <a:pt x="122171" y="38802"/>
                </a:cubicBezTo>
                <a:cubicBezTo>
                  <a:pt x="123141" y="36938"/>
                  <a:pt x="123388" y="34770"/>
                  <a:pt x="122875" y="32754"/>
                </a:cubicBezTo>
                <a:close/>
                <a:moveTo>
                  <a:pt x="130236" y="36995"/>
                </a:moveTo>
                <a:cubicBezTo>
                  <a:pt x="130603" y="37074"/>
                  <a:pt x="130980" y="37117"/>
                  <a:pt x="131360" y="37117"/>
                </a:cubicBezTo>
                <a:cubicBezTo>
                  <a:pt x="131530" y="37117"/>
                  <a:pt x="131701" y="37108"/>
                  <a:pt x="131871" y="37091"/>
                </a:cubicBezTo>
                <a:lnTo>
                  <a:pt x="131871" y="37091"/>
                </a:lnTo>
                <a:cubicBezTo>
                  <a:pt x="130882" y="37642"/>
                  <a:pt x="129855" y="38080"/>
                  <a:pt x="128771" y="38403"/>
                </a:cubicBezTo>
                <a:lnTo>
                  <a:pt x="127402" y="38821"/>
                </a:lnTo>
                <a:lnTo>
                  <a:pt x="127402" y="38821"/>
                </a:lnTo>
                <a:cubicBezTo>
                  <a:pt x="128467" y="38422"/>
                  <a:pt x="129437" y="37794"/>
                  <a:pt x="130236" y="36995"/>
                </a:cubicBezTo>
                <a:close/>
                <a:moveTo>
                  <a:pt x="126584" y="39088"/>
                </a:moveTo>
                <a:lnTo>
                  <a:pt x="126470" y="39145"/>
                </a:lnTo>
                <a:lnTo>
                  <a:pt x="126470" y="39145"/>
                </a:lnTo>
                <a:lnTo>
                  <a:pt x="126489" y="39126"/>
                </a:lnTo>
                <a:cubicBezTo>
                  <a:pt x="126527" y="39107"/>
                  <a:pt x="126546" y="39107"/>
                  <a:pt x="126584" y="39088"/>
                </a:cubicBezTo>
                <a:close/>
                <a:moveTo>
                  <a:pt x="120649" y="4660"/>
                </a:moveTo>
                <a:cubicBezTo>
                  <a:pt x="118842" y="8331"/>
                  <a:pt x="117777" y="12306"/>
                  <a:pt x="117530" y="16377"/>
                </a:cubicBezTo>
                <a:cubicBezTo>
                  <a:pt x="117149" y="22559"/>
                  <a:pt x="118557" y="28816"/>
                  <a:pt x="117644" y="34979"/>
                </a:cubicBezTo>
                <a:cubicBezTo>
                  <a:pt x="117435" y="36425"/>
                  <a:pt x="117092" y="37851"/>
                  <a:pt x="116598" y="39221"/>
                </a:cubicBezTo>
                <a:cubicBezTo>
                  <a:pt x="117378" y="34352"/>
                  <a:pt x="116274" y="28626"/>
                  <a:pt x="115932" y="24175"/>
                </a:cubicBezTo>
                <a:cubicBezTo>
                  <a:pt x="115913" y="23396"/>
                  <a:pt x="115894" y="22597"/>
                  <a:pt x="115837" y="21817"/>
                </a:cubicBezTo>
                <a:cubicBezTo>
                  <a:pt x="115818" y="15635"/>
                  <a:pt x="117777" y="9948"/>
                  <a:pt x="120649" y="4660"/>
                </a:cubicBezTo>
                <a:close/>
                <a:moveTo>
                  <a:pt x="43634" y="33134"/>
                </a:moveTo>
                <a:lnTo>
                  <a:pt x="43634" y="33134"/>
                </a:lnTo>
                <a:cubicBezTo>
                  <a:pt x="43063" y="33610"/>
                  <a:pt x="42531" y="34104"/>
                  <a:pt x="41998" y="34656"/>
                </a:cubicBezTo>
                <a:cubicBezTo>
                  <a:pt x="41009" y="35131"/>
                  <a:pt x="40001" y="35607"/>
                  <a:pt x="38955" y="36006"/>
                </a:cubicBezTo>
                <a:cubicBezTo>
                  <a:pt x="34447" y="37775"/>
                  <a:pt x="29692" y="38840"/>
                  <a:pt x="24860" y="39145"/>
                </a:cubicBezTo>
                <a:cubicBezTo>
                  <a:pt x="23895" y="39203"/>
                  <a:pt x="22933" y="39232"/>
                  <a:pt x="21974" y="39232"/>
                </a:cubicBezTo>
                <a:cubicBezTo>
                  <a:pt x="20740" y="39232"/>
                  <a:pt x="19509" y="39184"/>
                  <a:pt x="18279" y="39088"/>
                </a:cubicBezTo>
                <a:cubicBezTo>
                  <a:pt x="19820" y="38974"/>
                  <a:pt x="21360" y="38764"/>
                  <a:pt x="22882" y="38479"/>
                </a:cubicBezTo>
                <a:cubicBezTo>
                  <a:pt x="30015" y="37718"/>
                  <a:pt x="37015" y="35911"/>
                  <a:pt x="43634" y="33134"/>
                </a:cubicBezTo>
                <a:close/>
                <a:moveTo>
                  <a:pt x="123712" y="33705"/>
                </a:moveTo>
                <a:lnTo>
                  <a:pt x="123712" y="33705"/>
                </a:lnTo>
                <a:cubicBezTo>
                  <a:pt x="124054" y="34066"/>
                  <a:pt x="124434" y="34409"/>
                  <a:pt x="124834" y="34732"/>
                </a:cubicBezTo>
                <a:lnTo>
                  <a:pt x="124815" y="34732"/>
                </a:lnTo>
                <a:cubicBezTo>
                  <a:pt x="124434" y="35949"/>
                  <a:pt x="124149" y="37148"/>
                  <a:pt x="123426" y="38270"/>
                </a:cubicBezTo>
                <a:cubicBezTo>
                  <a:pt x="123160" y="38669"/>
                  <a:pt x="122856" y="39050"/>
                  <a:pt x="122532" y="39411"/>
                </a:cubicBezTo>
                <a:cubicBezTo>
                  <a:pt x="123654" y="37737"/>
                  <a:pt x="124073" y="35683"/>
                  <a:pt x="123712" y="33705"/>
                </a:cubicBezTo>
                <a:close/>
                <a:moveTo>
                  <a:pt x="32716" y="39525"/>
                </a:moveTo>
                <a:cubicBezTo>
                  <a:pt x="32564" y="39592"/>
                  <a:pt x="32416" y="39663"/>
                  <a:pt x="32271" y="39734"/>
                </a:cubicBezTo>
                <a:lnTo>
                  <a:pt x="32271" y="39734"/>
                </a:lnTo>
                <a:cubicBezTo>
                  <a:pt x="32412" y="39663"/>
                  <a:pt x="32554" y="39592"/>
                  <a:pt x="32697" y="39525"/>
                </a:cubicBezTo>
                <a:close/>
                <a:moveTo>
                  <a:pt x="118652" y="13467"/>
                </a:moveTo>
                <a:cubicBezTo>
                  <a:pt x="118557" y="14228"/>
                  <a:pt x="118519" y="14988"/>
                  <a:pt x="118481" y="15749"/>
                </a:cubicBezTo>
                <a:cubicBezTo>
                  <a:pt x="118443" y="16149"/>
                  <a:pt x="118386" y="16567"/>
                  <a:pt x="118348" y="16986"/>
                </a:cubicBezTo>
                <a:cubicBezTo>
                  <a:pt x="117853" y="22445"/>
                  <a:pt x="119451" y="27732"/>
                  <a:pt x="119223" y="33172"/>
                </a:cubicBezTo>
                <a:cubicBezTo>
                  <a:pt x="119147" y="35531"/>
                  <a:pt x="118462" y="37832"/>
                  <a:pt x="117244" y="39849"/>
                </a:cubicBezTo>
                <a:cubicBezTo>
                  <a:pt x="119147" y="34313"/>
                  <a:pt x="118538" y="27466"/>
                  <a:pt x="118253" y="21950"/>
                </a:cubicBezTo>
                <a:cubicBezTo>
                  <a:pt x="118081" y="19116"/>
                  <a:pt x="118214" y="16282"/>
                  <a:pt x="118652" y="13467"/>
                </a:cubicBezTo>
                <a:close/>
                <a:moveTo>
                  <a:pt x="30966" y="39449"/>
                </a:moveTo>
                <a:lnTo>
                  <a:pt x="30966" y="39449"/>
                </a:lnTo>
                <a:cubicBezTo>
                  <a:pt x="30433" y="39639"/>
                  <a:pt x="29920" y="39849"/>
                  <a:pt x="29406" y="40058"/>
                </a:cubicBezTo>
                <a:lnTo>
                  <a:pt x="30414" y="39582"/>
                </a:lnTo>
                <a:lnTo>
                  <a:pt x="30966" y="39449"/>
                </a:lnTo>
                <a:close/>
                <a:moveTo>
                  <a:pt x="216065" y="14377"/>
                </a:moveTo>
                <a:cubicBezTo>
                  <a:pt x="218468" y="14377"/>
                  <a:pt x="220917" y="15100"/>
                  <a:pt x="223133" y="16472"/>
                </a:cubicBezTo>
                <a:cubicBezTo>
                  <a:pt x="227927" y="19458"/>
                  <a:pt x="230685" y="24727"/>
                  <a:pt x="232644" y="29844"/>
                </a:cubicBezTo>
                <a:cubicBezTo>
                  <a:pt x="233975" y="33343"/>
                  <a:pt x="234964" y="37014"/>
                  <a:pt x="235250" y="40742"/>
                </a:cubicBezTo>
                <a:cubicBezTo>
                  <a:pt x="234698" y="37071"/>
                  <a:pt x="233671" y="33515"/>
                  <a:pt x="232187" y="30129"/>
                </a:cubicBezTo>
                <a:cubicBezTo>
                  <a:pt x="230000" y="25088"/>
                  <a:pt x="226690" y="19420"/>
                  <a:pt x="221916" y="16472"/>
                </a:cubicBezTo>
                <a:cubicBezTo>
                  <a:pt x="219907" y="15226"/>
                  <a:pt x="217998" y="14682"/>
                  <a:pt x="216210" y="14682"/>
                </a:cubicBezTo>
                <a:cubicBezTo>
                  <a:pt x="210108" y="14682"/>
                  <a:pt x="205417" y="21019"/>
                  <a:pt x="202990" y="27447"/>
                </a:cubicBezTo>
                <a:cubicBezTo>
                  <a:pt x="203903" y="23871"/>
                  <a:pt x="205273" y="20485"/>
                  <a:pt x="207917" y="17803"/>
                </a:cubicBezTo>
                <a:cubicBezTo>
                  <a:pt x="210216" y="15473"/>
                  <a:pt x="213105" y="14377"/>
                  <a:pt x="216065" y="14377"/>
                </a:cubicBezTo>
                <a:close/>
                <a:moveTo>
                  <a:pt x="171264" y="6657"/>
                </a:moveTo>
                <a:cubicBezTo>
                  <a:pt x="166470" y="17005"/>
                  <a:pt x="164454" y="28797"/>
                  <a:pt x="163522" y="40153"/>
                </a:cubicBezTo>
                <a:cubicBezTo>
                  <a:pt x="163446" y="40362"/>
                  <a:pt x="163351" y="40571"/>
                  <a:pt x="163256" y="40762"/>
                </a:cubicBezTo>
                <a:cubicBezTo>
                  <a:pt x="164074" y="29235"/>
                  <a:pt x="165862" y="16871"/>
                  <a:pt x="171264" y="6657"/>
                </a:cubicBezTo>
                <a:close/>
                <a:moveTo>
                  <a:pt x="212273" y="11317"/>
                </a:moveTo>
                <a:cubicBezTo>
                  <a:pt x="211968" y="11431"/>
                  <a:pt x="211664" y="11584"/>
                  <a:pt x="211379" y="11717"/>
                </a:cubicBezTo>
                <a:cubicBezTo>
                  <a:pt x="209743" y="12402"/>
                  <a:pt x="208202" y="13296"/>
                  <a:pt x="206795" y="14361"/>
                </a:cubicBezTo>
                <a:cubicBezTo>
                  <a:pt x="204113" y="16453"/>
                  <a:pt x="201982" y="19173"/>
                  <a:pt x="200651" y="22292"/>
                </a:cubicBezTo>
                <a:cubicBezTo>
                  <a:pt x="199167" y="25069"/>
                  <a:pt x="198197" y="28075"/>
                  <a:pt x="197798" y="31194"/>
                </a:cubicBezTo>
                <a:cubicBezTo>
                  <a:pt x="197360" y="34485"/>
                  <a:pt x="197626" y="37832"/>
                  <a:pt x="198597" y="41028"/>
                </a:cubicBezTo>
                <a:cubicBezTo>
                  <a:pt x="198273" y="40229"/>
                  <a:pt x="198026" y="39411"/>
                  <a:pt x="197798" y="38593"/>
                </a:cubicBezTo>
                <a:cubicBezTo>
                  <a:pt x="195839" y="31289"/>
                  <a:pt x="197684" y="23491"/>
                  <a:pt x="202705" y="17861"/>
                </a:cubicBezTo>
                <a:cubicBezTo>
                  <a:pt x="205311" y="14912"/>
                  <a:pt x="208602" y="12668"/>
                  <a:pt x="212273" y="11317"/>
                </a:cubicBezTo>
                <a:close/>
                <a:moveTo>
                  <a:pt x="121467" y="35797"/>
                </a:moveTo>
                <a:lnTo>
                  <a:pt x="121467" y="35797"/>
                </a:lnTo>
                <a:cubicBezTo>
                  <a:pt x="121410" y="37680"/>
                  <a:pt x="120896" y="39468"/>
                  <a:pt x="119679" y="40952"/>
                </a:cubicBezTo>
                <a:cubicBezTo>
                  <a:pt x="119622" y="40990"/>
                  <a:pt x="119565" y="41028"/>
                  <a:pt x="119527" y="41066"/>
                </a:cubicBezTo>
                <a:cubicBezTo>
                  <a:pt x="120060" y="40286"/>
                  <a:pt x="120497" y="39449"/>
                  <a:pt x="120782" y="38536"/>
                </a:cubicBezTo>
                <a:cubicBezTo>
                  <a:pt x="121068" y="37642"/>
                  <a:pt x="121296" y="36729"/>
                  <a:pt x="121467" y="35797"/>
                </a:cubicBezTo>
                <a:close/>
                <a:moveTo>
                  <a:pt x="163541" y="41275"/>
                </a:moveTo>
                <a:lnTo>
                  <a:pt x="163446" y="41408"/>
                </a:lnTo>
                <a:lnTo>
                  <a:pt x="163522" y="41275"/>
                </a:lnTo>
                <a:close/>
                <a:moveTo>
                  <a:pt x="120915" y="31803"/>
                </a:moveTo>
                <a:cubicBezTo>
                  <a:pt x="120953" y="31955"/>
                  <a:pt x="120992" y="32088"/>
                  <a:pt x="121030" y="32221"/>
                </a:cubicBezTo>
                <a:cubicBezTo>
                  <a:pt x="121030" y="33819"/>
                  <a:pt x="120877" y="35417"/>
                  <a:pt x="120554" y="36976"/>
                </a:cubicBezTo>
                <a:cubicBezTo>
                  <a:pt x="120136" y="39183"/>
                  <a:pt x="119166" y="41218"/>
                  <a:pt x="117397" y="42416"/>
                </a:cubicBezTo>
                <a:cubicBezTo>
                  <a:pt x="118842" y="40914"/>
                  <a:pt x="119869" y="39050"/>
                  <a:pt x="120383" y="37014"/>
                </a:cubicBezTo>
                <a:cubicBezTo>
                  <a:pt x="120801" y="35303"/>
                  <a:pt x="120973" y="33553"/>
                  <a:pt x="120915" y="31803"/>
                </a:cubicBezTo>
                <a:close/>
                <a:moveTo>
                  <a:pt x="193822" y="33914"/>
                </a:moveTo>
                <a:cubicBezTo>
                  <a:pt x="193613" y="34694"/>
                  <a:pt x="193461" y="35455"/>
                  <a:pt x="193347" y="36235"/>
                </a:cubicBezTo>
                <a:cubicBezTo>
                  <a:pt x="192681" y="38365"/>
                  <a:pt x="192206" y="40552"/>
                  <a:pt x="191920" y="42778"/>
                </a:cubicBezTo>
                <a:cubicBezTo>
                  <a:pt x="192072" y="39829"/>
                  <a:pt x="192491" y="36919"/>
                  <a:pt x="193575" y="34256"/>
                </a:cubicBezTo>
                <a:cubicBezTo>
                  <a:pt x="193651" y="34142"/>
                  <a:pt x="193727" y="34028"/>
                  <a:pt x="193822" y="33914"/>
                </a:cubicBezTo>
                <a:close/>
                <a:moveTo>
                  <a:pt x="163275" y="42588"/>
                </a:moveTo>
                <a:cubicBezTo>
                  <a:pt x="163218" y="42740"/>
                  <a:pt x="163161" y="42873"/>
                  <a:pt x="163104" y="43006"/>
                </a:cubicBezTo>
                <a:lnTo>
                  <a:pt x="163104" y="42930"/>
                </a:lnTo>
                <a:lnTo>
                  <a:pt x="163104" y="42911"/>
                </a:lnTo>
                <a:lnTo>
                  <a:pt x="163104" y="42797"/>
                </a:lnTo>
                <a:lnTo>
                  <a:pt x="163275" y="42588"/>
                </a:lnTo>
                <a:close/>
                <a:moveTo>
                  <a:pt x="119147" y="23262"/>
                </a:moveTo>
                <a:lnTo>
                  <a:pt x="119147" y="23262"/>
                </a:lnTo>
                <a:cubicBezTo>
                  <a:pt x="119603" y="25963"/>
                  <a:pt x="120117" y="28664"/>
                  <a:pt x="120250" y="31422"/>
                </a:cubicBezTo>
                <a:cubicBezTo>
                  <a:pt x="120459" y="35512"/>
                  <a:pt x="119413" y="40324"/>
                  <a:pt x="116236" y="43025"/>
                </a:cubicBezTo>
                <a:lnTo>
                  <a:pt x="116084" y="43082"/>
                </a:lnTo>
                <a:cubicBezTo>
                  <a:pt x="117663" y="41370"/>
                  <a:pt x="118823" y="39335"/>
                  <a:pt x="119508" y="37110"/>
                </a:cubicBezTo>
                <a:cubicBezTo>
                  <a:pt x="120877" y="32564"/>
                  <a:pt x="119660" y="27884"/>
                  <a:pt x="119147" y="23262"/>
                </a:cubicBezTo>
                <a:close/>
                <a:moveTo>
                  <a:pt x="134858" y="36025"/>
                </a:moveTo>
                <a:cubicBezTo>
                  <a:pt x="134820" y="36235"/>
                  <a:pt x="134763" y="36463"/>
                  <a:pt x="134706" y="36672"/>
                </a:cubicBezTo>
                <a:cubicBezTo>
                  <a:pt x="134515" y="37033"/>
                  <a:pt x="134268" y="37376"/>
                  <a:pt x="134021" y="37699"/>
                </a:cubicBezTo>
                <a:cubicBezTo>
                  <a:pt x="131149" y="41256"/>
                  <a:pt x="126489" y="42112"/>
                  <a:pt x="122228" y="43158"/>
                </a:cubicBezTo>
                <a:cubicBezTo>
                  <a:pt x="125880" y="41979"/>
                  <a:pt x="129513" y="40704"/>
                  <a:pt x="132556" y="38289"/>
                </a:cubicBezTo>
                <a:cubicBezTo>
                  <a:pt x="133412" y="37623"/>
                  <a:pt x="134192" y="36862"/>
                  <a:pt x="134858" y="36025"/>
                </a:cubicBezTo>
                <a:close/>
                <a:moveTo>
                  <a:pt x="106460" y="3462"/>
                </a:moveTo>
                <a:cubicBezTo>
                  <a:pt x="105128" y="9720"/>
                  <a:pt x="105661" y="16624"/>
                  <a:pt x="105775" y="22844"/>
                </a:cubicBezTo>
                <a:cubicBezTo>
                  <a:pt x="105908" y="29748"/>
                  <a:pt x="105261" y="36653"/>
                  <a:pt x="103854" y="43405"/>
                </a:cubicBezTo>
                <a:cubicBezTo>
                  <a:pt x="104519" y="34123"/>
                  <a:pt x="102770" y="24746"/>
                  <a:pt x="103568" y="15464"/>
                </a:cubicBezTo>
                <a:cubicBezTo>
                  <a:pt x="103911" y="11336"/>
                  <a:pt x="104767" y="7209"/>
                  <a:pt x="106460" y="3462"/>
                </a:cubicBezTo>
                <a:close/>
                <a:moveTo>
                  <a:pt x="46791" y="37376"/>
                </a:moveTo>
                <a:cubicBezTo>
                  <a:pt x="46563" y="37547"/>
                  <a:pt x="46354" y="37718"/>
                  <a:pt x="46126" y="37908"/>
                </a:cubicBezTo>
                <a:cubicBezTo>
                  <a:pt x="44052" y="39696"/>
                  <a:pt x="42435" y="41922"/>
                  <a:pt x="41370" y="44433"/>
                </a:cubicBezTo>
                <a:cubicBezTo>
                  <a:pt x="42245" y="42017"/>
                  <a:pt x="43729" y="39887"/>
                  <a:pt x="45688" y="38232"/>
                </a:cubicBezTo>
                <a:cubicBezTo>
                  <a:pt x="46049" y="37927"/>
                  <a:pt x="46411" y="37642"/>
                  <a:pt x="46791" y="37376"/>
                </a:cubicBezTo>
                <a:close/>
                <a:moveTo>
                  <a:pt x="115856" y="29140"/>
                </a:moveTo>
                <a:cubicBezTo>
                  <a:pt x="116122" y="31346"/>
                  <a:pt x="116350" y="33572"/>
                  <a:pt x="116274" y="35797"/>
                </a:cubicBezTo>
                <a:cubicBezTo>
                  <a:pt x="116160" y="38479"/>
                  <a:pt x="115475" y="41256"/>
                  <a:pt x="114049" y="43520"/>
                </a:cubicBezTo>
                <a:cubicBezTo>
                  <a:pt x="113478" y="43976"/>
                  <a:pt x="112889" y="44394"/>
                  <a:pt x="112280" y="44775"/>
                </a:cubicBezTo>
                <a:cubicBezTo>
                  <a:pt x="113859" y="40838"/>
                  <a:pt x="114962" y="36729"/>
                  <a:pt x="115533" y="32526"/>
                </a:cubicBezTo>
                <a:cubicBezTo>
                  <a:pt x="115685" y="31403"/>
                  <a:pt x="115780" y="30262"/>
                  <a:pt x="115856" y="29140"/>
                </a:cubicBezTo>
                <a:close/>
                <a:moveTo>
                  <a:pt x="228554" y="11622"/>
                </a:moveTo>
                <a:lnTo>
                  <a:pt x="228554" y="11622"/>
                </a:lnTo>
                <a:cubicBezTo>
                  <a:pt x="233557" y="13676"/>
                  <a:pt x="237913" y="17404"/>
                  <a:pt x="240461" y="22178"/>
                </a:cubicBezTo>
                <a:cubicBezTo>
                  <a:pt x="244113" y="29026"/>
                  <a:pt x="243999" y="37071"/>
                  <a:pt x="244113" y="44832"/>
                </a:cubicBezTo>
                <a:cubicBezTo>
                  <a:pt x="243771" y="36463"/>
                  <a:pt x="243086" y="28037"/>
                  <a:pt x="238445" y="20866"/>
                </a:cubicBezTo>
                <a:cubicBezTo>
                  <a:pt x="235953" y="17024"/>
                  <a:pt x="232549" y="13866"/>
                  <a:pt x="228554" y="11622"/>
                </a:cubicBezTo>
                <a:close/>
                <a:moveTo>
                  <a:pt x="226082" y="45212"/>
                </a:moveTo>
                <a:lnTo>
                  <a:pt x="226063" y="45269"/>
                </a:lnTo>
                <a:lnTo>
                  <a:pt x="226063" y="45250"/>
                </a:lnTo>
                <a:lnTo>
                  <a:pt x="226082" y="45212"/>
                </a:lnTo>
                <a:close/>
                <a:moveTo>
                  <a:pt x="135619" y="29482"/>
                </a:moveTo>
                <a:lnTo>
                  <a:pt x="135619" y="29482"/>
                </a:lnTo>
                <a:cubicBezTo>
                  <a:pt x="135771" y="29615"/>
                  <a:pt x="135904" y="29748"/>
                  <a:pt x="136037" y="29882"/>
                </a:cubicBezTo>
                <a:cubicBezTo>
                  <a:pt x="137977" y="31936"/>
                  <a:pt x="138377" y="35169"/>
                  <a:pt x="137483" y="37756"/>
                </a:cubicBezTo>
                <a:cubicBezTo>
                  <a:pt x="136075" y="41846"/>
                  <a:pt x="132537" y="44223"/>
                  <a:pt x="128714" y="45935"/>
                </a:cubicBezTo>
                <a:cubicBezTo>
                  <a:pt x="129570" y="45422"/>
                  <a:pt x="130350" y="44832"/>
                  <a:pt x="131073" y="44166"/>
                </a:cubicBezTo>
                <a:cubicBezTo>
                  <a:pt x="133964" y="42283"/>
                  <a:pt x="136284" y="39506"/>
                  <a:pt x="136836" y="36006"/>
                </a:cubicBezTo>
                <a:cubicBezTo>
                  <a:pt x="136893" y="35607"/>
                  <a:pt x="136931" y="35226"/>
                  <a:pt x="136931" y="34827"/>
                </a:cubicBezTo>
                <a:cubicBezTo>
                  <a:pt x="136931" y="34808"/>
                  <a:pt x="136931" y="34808"/>
                  <a:pt x="136931" y="34789"/>
                </a:cubicBezTo>
                <a:cubicBezTo>
                  <a:pt x="137083" y="33515"/>
                  <a:pt x="136874" y="32240"/>
                  <a:pt x="136379" y="31061"/>
                </a:cubicBezTo>
                <a:cubicBezTo>
                  <a:pt x="136341" y="30947"/>
                  <a:pt x="136303" y="30833"/>
                  <a:pt x="136246" y="30681"/>
                </a:cubicBezTo>
                <a:cubicBezTo>
                  <a:pt x="136094" y="30262"/>
                  <a:pt x="135885" y="29863"/>
                  <a:pt x="135619" y="29482"/>
                </a:cubicBezTo>
                <a:close/>
                <a:moveTo>
                  <a:pt x="131900" y="37945"/>
                </a:moveTo>
                <a:cubicBezTo>
                  <a:pt x="130255" y="39182"/>
                  <a:pt x="128317" y="40141"/>
                  <a:pt x="126603" y="40876"/>
                </a:cubicBezTo>
                <a:cubicBezTo>
                  <a:pt x="122152" y="42740"/>
                  <a:pt x="117473" y="43786"/>
                  <a:pt x="113288" y="46011"/>
                </a:cubicBezTo>
                <a:cubicBezTo>
                  <a:pt x="113345" y="45954"/>
                  <a:pt x="113402" y="45878"/>
                  <a:pt x="113459" y="45821"/>
                </a:cubicBezTo>
                <a:cubicBezTo>
                  <a:pt x="117187" y="43615"/>
                  <a:pt x="121106" y="41770"/>
                  <a:pt x="125195" y="40324"/>
                </a:cubicBezTo>
                <a:cubicBezTo>
                  <a:pt x="127246" y="39609"/>
                  <a:pt x="129819" y="39061"/>
                  <a:pt x="131900" y="37945"/>
                </a:cubicBezTo>
                <a:close/>
                <a:moveTo>
                  <a:pt x="51014" y="46525"/>
                </a:moveTo>
                <a:cubicBezTo>
                  <a:pt x="51109" y="46544"/>
                  <a:pt x="51223" y="46563"/>
                  <a:pt x="51318" y="46601"/>
                </a:cubicBezTo>
                <a:cubicBezTo>
                  <a:pt x="51261" y="46601"/>
                  <a:pt x="51223" y="46601"/>
                  <a:pt x="51185" y="46620"/>
                </a:cubicBezTo>
                <a:cubicBezTo>
                  <a:pt x="51128" y="46601"/>
                  <a:pt x="51071" y="46563"/>
                  <a:pt x="51014" y="46525"/>
                </a:cubicBezTo>
                <a:close/>
                <a:moveTo>
                  <a:pt x="200461" y="6866"/>
                </a:moveTo>
                <a:lnTo>
                  <a:pt x="200461" y="6866"/>
                </a:lnTo>
                <a:cubicBezTo>
                  <a:pt x="197836" y="12116"/>
                  <a:pt x="194393" y="16909"/>
                  <a:pt x="190265" y="21056"/>
                </a:cubicBezTo>
                <a:cubicBezTo>
                  <a:pt x="182144" y="29197"/>
                  <a:pt x="170503" y="33667"/>
                  <a:pt x="164302" y="43729"/>
                </a:cubicBezTo>
                <a:cubicBezTo>
                  <a:pt x="163693" y="44737"/>
                  <a:pt x="163142" y="45783"/>
                  <a:pt x="162685" y="46867"/>
                </a:cubicBezTo>
                <a:cubicBezTo>
                  <a:pt x="162704" y="46791"/>
                  <a:pt x="162704" y="46734"/>
                  <a:pt x="162704" y="46677"/>
                </a:cubicBezTo>
                <a:lnTo>
                  <a:pt x="162723" y="46677"/>
                </a:lnTo>
                <a:cubicBezTo>
                  <a:pt x="163009" y="45555"/>
                  <a:pt x="163370" y="44452"/>
                  <a:pt x="163788" y="43367"/>
                </a:cubicBezTo>
                <a:cubicBezTo>
                  <a:pt x="166546" y="38612"/>
                  <a:pt x="170883" y="35074"/>
                  <a:pt x="175505" y="32012"/>
                </a:cubicBezTo>
                <a:cubicBezTo>
                  <a:pt x="180508" y="28702"/>
                  <a:pt x="185510" y="25583"/>
                  <a:pt x="189809" y="21360"/>
                </a:cubicBezTo>
                <a:cubicBezTo>
                  <a:pt x="194089" y="17119"/>
                  <a:pt x="197684" y="12230"/>
                  <a:pt x="200461" y="6866"/>
                </a:cubicBezTo>
                <a:close/>
                <a:moveTo>
                  <a:pt x="49873" y="39126"/>
                </a:moveTo>
                <a:cubicBezTo>
                  <a:pt x="46867" y="40666"/>
                  <a:pt x="44547" y="43424"/>
                  <a:pt x="43006" y="46449"/>
                </a:cubicBezTo>
                <a:cubicBezTo>
                  <a:pt x="42816" y="46696"/>
                  <a:pt x="42607" y="46943"/>
                  <a:pt x="42416" y="47191"/>
                </a:cubicBezTo>
                <a:cubicBezTo>
                  <a:pt x="42550" y="46696"/>
                  <a:pt x="42702" y="46220"/>
                  <a:pt x="42892" y="45745"/>
                </a:cubicBezTo>
                <a:cubicBezTo>
                  <a:pt x="44509" y="42892"/>
                  <a:pt x="46848" y="40457"/>
                  <a:pt x="49873" y="39126"/>
                </a:cubicBezTo>
                <a:close/>
                <a:moveTo>
                  <a:pt x="194507" y="18812"/>
                </a:moveTo>
                <a:lnTo>
                  <a:pt x="194507" y="18812"/>
                </a:lnTo>
                <a:cubicBezTo>
                  <a:pt x="193252" y="20580"/>
                  <a:pt x="191901" y="22273"/>
                  <a:pt x="190475" y="23909"/>
                </a:cubicBezTo>
                <a:cubicBezTo>
                  <a:pt x="186899" y="27961"/>
                  <a:pt x="182657" y="31099"/>
                  <a:pt x="178263" y="34199"/>
                </a:cubicBezTo>
                <a:cubicBezTo>
                  <a:pt x="174155" y="37091"/>
                  <a:pt x="170141" y="40058"/>
                  <a:pt x="167022" y="44033"/>
                </a:cubicBezTo>
                <a:cubicBezTo>
                  <a:pt x="166014" y="45307"/>
                  <a:pt x="165101" y="46658"/>
                  <a:pt x="164283" y="48085"/>
                </a:cubicBezTo>
                <a:cubicBezTo>
                  <a:pt x="164797" y="47000"/>
                  <a:pt x="165329" y="45935"/>
                  <a:pt x="165919" y="44908"/>
                </a:cubicBezTo>
                <a:cubicBezTo>
                  <a:pt x="168981" y="39563"/>
                  <a:pt x="173508" y="35816"/>
                  <a:pt x="178511" y="32392"/>
                </a:cubicBezTo>
                <a:cubicBezTo>
                  <a:pt x="182866" y="29406"/>
                  <a:pt x="187146" y="26439"/>
                  <a:pt x="190912" y="22711"/>
                </a:cubicBezTo>
                <a:cubicBezTo>
                  <a:pt x="192168" y="21474"/>
                  <a:pt x="193366" y="20162"/>
                  <a:pt x="194507" y="18812"/>
                </a:cubicBezTo>
                <a:close/>
                <a:moveTo>
                  <a:pt x="109446" y="47856"/>
                </a:moveTo>
                <a:lnTo>
                  <a:pt x="109446" y="47875"/>
                </a:lnTo>
                <a:cubicBezTo>
                  <a:pt x="109389" y="47989"/>
                  <a:pt x="109332" y="48104"/>
                  <a:pt x="109275" y="48199"/>
                </a:cubicBezTo>
                <a:lnTo>
                  <a:pt x="109446" y="47856"/>
                </a:lnTo>
                <a:close/>
                <a:moveTo>
                  <a:pt x="109503" y="2073"/>
                </a:moveTo>
                <a:lnTo>
                  <a:pt x="109503" y="2073"/>
                </a:lnTo>
                <a:cubicBezTo>
                  <a:pt x="108742" y="10366"/>
                  <a:pt x="111538" y="19135"/>
                  <a:pt x="111957" y="27390"/>
                </a:cubicBezTo>
                <a:cubicBezTo>
                  <a:pt x="112356" y="35036"/>
                  <a:pt x="109997" y="41865"/>
                  <a:pt x="106479" y="48218"/>
                </a:cubicBezTo>
                <a:cubicBezTo>
                  <a:pt x="108457" y="42759"/>
                  <a:pt x="109522" y="37014"/>
                  <a:pt x="109655" y="31213"/>
                </a:cubicBezTo>
                <a:cubicBezTo>
                  <a:pt x="109845" y="21817"/>
                  <a:pt x="107506" y="11412"/>
                  <a:pt x="109503" y="2073"/>
                </a:cubicBezTo>
                <a:close/>
                <a:moveTo>
                  <a:pt x="42321" y="47989"/>
                </a:moveTo>
                <a:lnTo>
                  <a:pt x="42321" y="47989"/>
                </a:lnTo>
                <a:cubicBezTo>
                  <a:pt x="42302" y="48046"/>
                  <a:pt x="42264" y="48104"/>
                  <a:pt x="42245" y="48161"/>
                </a:cubicBezTo>
                <a:cubicBezTo>
                  <a:pt x="42245" y="48180"/>
                  <a:pt x="42245" y="48199"/>
                  <a:pt x="42245" y="48218"/>
                </a:cubicBezTo>
                <a:cubicBezTo>
                  <a:pt x="42226" y="48237"/>
                  <a:pt x="42188" y="48275"/>
                  <a:pt x="42169" y="48294"/>
                </a:cubicBezTo>
                <a:cubicBezTo>
                  <a:pt x="42169" y="48237"/>
                  <a:pt x="42188" y="48180"/>
                  <a:pt x="42207" y="48123"/>
                </a:cubicBezTo>
                <a:lnTo>
                  <a:pt x="42321" y="47989"/>
                </a:lnTo>
                <a:close/>
                <a:moveTo>
                  <a:pt x="217581" y="23714"/>
                </a:moveTo>
                <a:cubicBezTo>
                  <a:pt x="218215" y="23714"/>
                  <a:pt x="218849" y="23754"/>
                  <a:pt x="219481" y="23833"/>
                </a:cubicBezTo>
                <a:cubicBezTo>
                  <a:pt x="219339" y="23828"/>
                  <a:pt x="219197" y="23826"/>
                  <a:pt x="219055" y="23826"/>
                </a:cubicBezTo>
                <a:cubicBezTo>
                  <a:pt x="216860" y="23826"/>
                  <a:pt x="214695" y="24376"/>
                  <a:pt x="212748" y="25412"/>
                </a:cubicBezTo>
                <a:cubicBezTo>
                  <a:pt x="211778" y="25811"/>
                  <a:pt x="210865" y="26344"/>
                  <a:pt x="210028" y="26971"/>
                </a:cubicBezTo>
                <a:cubicBezTo>
                  <a:pt x="203162" y="32202"/>
                  <a:pt x="204151" y="43272"/>
                  <a:pt x="210656" y="48389"/>
                </a:cubicBezTo>
                <a:lnTo>
                  <a:pt x="210732" y="48446"/>
                </a:lnTo>
                <a:cubicBezTo>
                  <a:pt x="206871" y="46087"/>
                  <a:pt x="204227" y="41865"/>
                  <a:pt x="204189" y="37300"/>
                </a:cubicBezTo>
                <a:cubicBezTo>
                  <a:pt x="204170" y="32659"/>
                  <a:pt x="206585" y="27999"/>
                  <a:pt x="210618" y="25583"/>
                </a:cubicBezTo>
                <a:cubicBezTo>
                  <a:pt x="212773" y="24302"/>
                  <a:pt x="215166" y="23714"/>
                  <a:pt x="217581" y="23714"/>
                </a:cubicBezTo>
                <a:close/>
                <a:moveTo>
                  <a:pt x="226881" y="46144"/>
                </a:moveTo>
                <a:lnTo>
                  <a:pt x="226881" y="46144"/>
                </a:lnTo>
                <a:cubicBezTo>
                  <a:pt x="226804" y="46905"/>
                  <a:pt x="226709" y="47685"/>
                  <a:pt x="226595" y="48446"/>
                </a:cubicBezTo>
                <a:cubicBezTo>
                  <a:pt x="226462" y="48180"/>
                  <a:pt x="226310" y="47913"/>
                  <a:pt x="226120" y="47685"/>
                </a:cubicBezTo>
                <a:cubicBezTo>
                  <a:pt x="226386" y="47172"/>
                  <a:pt x="226633" y="46658"/>
                  <a:pt x="226881" y="46144"/>
                </a:cubicBezTo>
                <a:close/>
                <a:moveTo>
                  <a:pt x="235459" y="48180"/>
                </a:moveTo>
                <a:lnTo>
                  <a:pt x="235459" y="48598"/>
                </a:lnTo>
                <a:cubicBezTo>
                  <a:pt x="235440" y="48465"/>
                  <a:pt x="235421" y="48332"/>
                  <a:pt x="235421" y="48199"/>
                </a:cubicBezTo>
                <a:lnTo>
                  <a:pt x="235459" y="48180"/>
                </a:lnTo>
                <a:close/>
                <a:moveTo>
                  <a:pt x="201944" y="8046"/>
                </a:moveTo>
                <a:cubicBezTo>
                  <a:pt x="199338" y="13695"/>
                  <a:pt x="196390" y="19173"/>
                  <a:pt x="192415" y="24118"/>
                </a:cubicBezTo>
                <a:cubicBezTo>
                  <a:pt x="185548" y="32678"/>
                  <a:pt x="175486" y="37547"/>
                  <a:pt x="167878" y="45307"/>
                </a:cubicBezTo>
                <a:cubicBezTo>
                  <a:pt x="166775" y="46430"/>
                  <a:pt x="165767" y="47609"/>
                  <a:pt x="164835" y="48883"/>
                </a:cubicBezTo>
                <a:cubicBezTo>
                  <a:pt x="165633" y="47457"/>
                  <a:pt x="166527" y="46106"/>
                  <a:pt x="167516" y="44832"/>
                </a:cubicBezTo>
                <a:cubicBezTo>
                  <a:pt x="170826" y="40590"/>
                  <a:pt x="175125" y="37471"/>
                  <a:pt x="179462" y="34371"/>
                </a:cubicBezTo>
                <a:cubicBezTo>
                  <a:pt x="183570" y="31460"/>
                  <a:pt x="187431" y="28398"/>
                  <a:pt x="190798" y="24632"/>
                </a:cubicBezTo>
                <a:cubicBezTo>
                  <a:pt x="193974" y="21094"/>
                  <a:pt x="196675" y="17157"/>
                  <a:pt x="199110" y="13086"/>
                </a:cubicBezTo>
                <a:cubicBezTo>
                  <a:pt x="199871" y="11774"/>
                  <a:pt x="200632" y="10461"/>
                  <a:pt x="201336" y="9130"/>
                </a:cubicBezTo>
                <a:cubicBezTo>
                  <a:pt x="201545" y="8769"/>
                  <a:pt x="201754" y="8407"/>
                  <a:pt x="201944" y="8046"/>
                </a:cubicBezTo>
                <a:close/>
                <a:moveTo>
                  <a:pt x="116503" y="45041"/>
                </a:moveTo>
                <a:lnTo>
                  <a:pt x="116503" y="45041"/>
                </a:lnTo>
                <a:cubicBezTo>
                  <a:pt x="114296" y="46030"/>
                  <a:pt x="112242" y="47343"/>
                  <a:pt x="110397" y="48902"/>
                </a:cubicBezTo>
                <a:cubicBezTo>
                  <a:pt x="110587" y="48522"/>
                  <a:pt x="110777" y="48142"/>
                  <a:pt x="110968" y="47761"/>
                </a:cubicBezTo>
                <a:cubicBezTo>
                  <a:pt x="112698" y="46639"/>
                  <a:pt x="114562" y="45745"/>
                  <a:pt x="116503" y="45041"/>
                </a:cubicBezTo>
                <a:close/>
                <a:moveTo>
                  <a:pt x="273329" y="7684"/>
                </a:moveTo>
                <a:cubicBezTo>
                  <a:pt x="269544" y="20657"/>
                  <a:pt x="271770" y="35569"/>
                  <a:pt x="269430" y="49150"/>
                </a:cubicBezTo>
                <a:cubicBezTo>
                  <a:pt x="269449" y="48408"/>
                  <a:pt x="269468" y="47647"/>
                  <a:pt x="269468" y="46886"/>
                </a:cubicBezTo>
                <a:cubicBezTo>
                  <a:pt x="269411" y="40590"/>
                  <a:pt x="268974" y="34332"/>
                  <a:pt x="269316" y="28037"/>
                </a:cubicBezTo>
                <a:lnTo>
                  <a:pt x="269335" y="28037"/>
                </a:lnTo>
                <a:cubicBezTo>
                  <a:pt x="269696" y="21113"/>
                  <a:pt x="270838" y="14094"/>
                  <a:pt x="273329" y="7684"/>
                </a:cubicBezTo>
                <a:close/>
                <a:moveTo>
                  <a:pt x="216576" y="28011"/>
                </a:moveTo>
                <a:cubicBezTo>
                  <a:pt x="216824" y="28011"/>
                  <a:pt x="217076" y="28020"/>
                  <a:pt x="217332" y="28037"/>
                </a:cubicBezTo>
                <a:cubicBezTo>
                  <a:pt x="220927" y="28265"/>
                  <a:pt x="224161" y="30376"/>
                  <a:pt x="225815" y="33591"/>
                </a:cubicBezTo>
                <a:cubicBezTo>
                  <a:pt x="224027" y="31822"/>
                  <a:pt x="221669" y="30757"/>
                  <a:pt x="219158" y="30585"/>
                </a:cubicBezTo>
                <a:cubicBezTo>
                  <a:pt x="218957" y="30573"/>
                  <a:pt x="218756" y="30566"/>
                  <a:pt x="218555" y="30566"/>
                </a:cubicBezTo>
                <a:cubicBezTo>
                  <a:pt x="214584" y="30566"/>
                  <a:pt x="210799" y="33051"/>
                  <a:pt x="209876" y="37052"/>
                </a:cubicBezTo>
                <a:cubicBezTo>
                  <a:pt x="208963" y="40952"/>
                  <a:pt x="211112" y="44946"/>
                  <a:pt x="215126" y="45840"/>
                </a:cubicBezTo>
                <a:cubicBezTo>
                  <a:pt x="215622" y="45950"/>
                  <a:pt x="216110" y="46003"/>
                  <a:pt x="216584" y="46003"/>
                </a:cubicBezTo>
                <a:cubicBezTo>
                  <a:pt x="220038" y="46003"/>
                  <a:pt x="222799" y="43218"/>
                  <a:pt x="223133" y="39639"/>
                </a:cubicBezTo>
                <a:cubicBezTo>
                  <a:pt x="223435" y="36415"/>
                  <a:pt x="221337" y="33165"/>
                  <a:pt x="218256" y="33165"/>
                </a:cubicBezTo>
                <a:cubicBezTo>
                  <a:pt x="217647" y="33165"/>
                  <a:pt x="216999" y="33292"/>
                  <a:pt x="216324" y="33572"/>
                </a:cubicBezTo>
                <a:cubicBezTo>
                  <a:pt x="212938" y="34960"/>
                  <a:pt x="211664" y="40191"/>
                  <a:pt x="215183" y="42226"/>
                </a:cubicBezTo>
                <a:cubicBezTo>
                  <a:pt x="215826" y="42603"/>
                  <a:pt x="216521" y="42774"/>
                  <a:pt x="217200" y="42774"/>
                </a:cubicBezTo>
                <a:cubicBezTo>
                  <a:pt x="219669" y="42774"/>
                  <a:pt x="221918" y="40517"/>
                  <a:pt x="220680" y="37756"/>
                </a:cubicBezTo>
                <a:cubicBezTo>
                  <a:pt x="220137" y="36570"/>
                  <a:pt x="219110" y="36087"/>
                  <a:pt x="218097" y="36087"/>
                </a:cubicBezTo>
                <a:cubicBezTo>
                  <a:pt x="216236" y="36087"/>
                  <a:pt x="214423" y="37717"/>
                  <a:pt x="215753" y="39601"/>
                </a:cubicBezTo>
                <a:cubicBezTo>
                  <a:pt x="216148" y="40154"/>
                  <a:pt x="216822" y="40439"/>
                  <a:pt x="217478" y="40439"/>
                </a:cubicBezTo>
                <a:cubicBezTo>
                  <a:pt x="218245" y="40439"/>
                  <a:pt x="218988" y="40050"/>
                  <a:pt x="219234" y="39240"/>
                </a:cubicBezTo>
                <a:cubicBezTo>
                  <a:pt x="219443" y="38479"/>
                  <a:pt x="219158" y="37680"/>
                  <a:pt x="218530" y="37224"/>
                </a:cubicBezTo>
                <a:lnTo>
                  <a:pt x="218530" y="37224"/>
                </a:lnTo>
                <a:cubicBezTo>
                  <a:pt x="218987" y="37338"/>
                  <a:pt x="219348" y="37661"/>
                  <a:pt x="219519" y="38118"/>
                </a:cubicBezTo>
                <a:cubicBezTo>
                  <a:pt x="219938" y="38859"/>
                  <a:pt x="219919" y="39791"/>
                  <a:pt x="219481" y="40533"/>
                </a:cubicBezTo>
                <a:cubicBezTo>
                  <a:pt x="219016" y="41334"/>
                  <a:pt x="218206" y="41685"/>
                  <a:pt x="217366" y="41685"/>
                </a:cubicBezTo>
                <a:cubicBezTo>
                  <a:pt x="216730" y="41685"/>
                  <a:pt x="216077" y="41484"/>
                  <a:pt x="215544" y="41123"/>
                </a:cubicBezTo>
                <a:cubicBezTo>
                  <a:pt x="212367" y="39005"/>
                  <a:pt x="215093" y="34256"/>
                  <a:pt x="218339" y="34256"/>
                </a:cubicBezTo>
                <a:cubicBezTo>
                  <a:pt x="218359" y="34256"/>
                  <a:pt x="218378" y="34256"/>
                  <a:pt x="218397" y="34256"/>
                </a:cubicBezTo>
                <a:cubicBezTo>
                  <a:pt x="221878" y="34332"/>
                  <a:pt x="222677" y="38669"/>
                  <a:pt x="221707" y="41294"/>
                </a:cubicBezTo>
                <a:cubicBezTo>
                  <a:pt x="220868" y="43592"/>
                  <a:pt x="218812" y="45016"/>
                  <a:pt x="216513" y="45016"/>
                </a:cubicBezTo>
                <a:cubicBezTo>
                  <a:pt x="215995" y="45016"/>
                  <a:pt x="215466" y="44944"/>
                  <a:pt x="214935" y="44794"/>
                </a:cubicBezTo>
                <a:cubicBezTo>
                  <a:pt x="208697" y="42987"/>
                  <a:pt x="209610" y="34523"/>
                  <a:pt x="214840" y="32088"/>
                </a:cubicBezTo>
                <a:cubicBezTo>
                  <a:pt x="216106" y="31500"/>
                  <a:pt x="217347" y="31238"/>
                  <a:pt x="218544" y="31238"/>
                </a:cubicBezTo>
                <a:cubicBezTo>
                  <a:pt x="221642" y="31238"/>
                  <a:pt x="224441" y="32996"/>
                  <a:pt x="226595" y="35398"/>
                </a:cubicBezTo>
                <a:cubicBezTo>
                  <a:pt x="226652" y="35626"/>
                  <a:pt x="226709" y="35835"/>
                  <a:pt x="226766" y="36063"/>
                </a:cubicBezTo>
                <a:cubicBezTo>
                  <a:pt x="226785" y="39107"/>
                  <a:pt x="226481" y="42169"/>
                  <a:pt x="224750" y="44737"/>
                </a:cubicBezTo>
                <a:cubicBezTo>
                  <a:pt x="222886" y="47484"/>
                  <a:pt x="219865" y="49436"/>
                  <a:pt x="216693" y="49436"/>
                </a:cubicBezTo>
                <a:cubicBezTo>
                  <a:pt x="215559" y="49436"/>
                  <a:pt x="214407" y="49187"/>
                  <a:pt x="213281" y="48636"/>
                </a:cubicBezTo>
                <a:cubicBezTo>
                  <a:pt x="208602" y="46373"/>
                  <a:pt x="206148" y="40952"/>
                  <a:pt x="206585" y="35949"/>
                </a:cubicBezTo>
                <a:cubicBezTo>
                  <a:pt x="207945" y="31470"/>
                  <a:pt x="211501" y="28011"/>
                  <a:pt x="216576" y="28011"/>
                </a:cubicBezTo>
                <a:close/>
                <a:moveTo>
                  <a:pt x="131852" y="42264"/>
                </a:moveTo>
                <a:cubicBezTo>
                  <a:pt x="131738" y="42416"/>
                  <a:pt x="131605" y="42568"/>
                  <a:pt x="131472" y="42721"/>
                </a:cubicBezTo>
                <a:cubicBezTo>
                  <a:pt x="128657" y="44851"/>
                  <a:pt x="124986" y="45840"/>
                  <a:pt x="121543" y="46582"/>
                </a:cubicBezTo>
                <a:cubicBezTo>
                  <a:pt x="118081" y="47343"/>
                  <a:pt x="114696" y="48123"/>
                  <a:pt x="111633" y="49815"/>
                </a:cubicBezTo>
                <a:cubicBezTo>
                  <a:pt x="112508" y="49169"/>
                  <a:pt x="113459" y="48598"/>
                  <a:pt x="114448" y="48123"/>
                </a:cubicBezTo>
                <a:cubicBezTo>
                  <a:pt x="119204" y="45764"/>
                  <a:pt x="124701" y="45707"/>
                  <a:pt x="129532" y="43558"/>
                </a:cubicBezTo>
                <a:cubicBezTo>
                  <a:pt x="130350" y="43196"/>
                  <a:pt x="131130" y="42759"/>
                  <a:pt x="131852" y="42264"/>
                </a:cubicBezTo>
                <a:close/>
                <a:moveTo>
                  <a:pt x="225949" y="48008"/>
                </a:moveTo>
                <a:cubicBezTo>
                  <a:pt x="226234" y="48503"/>
                  <a:pt x="226405" y="49055"/>
                  <a:pt x="226424" y="49625"/>
                </a:cubicBezTo>
                <a:cubicBezTo>
                  <a:pt x="226405" y="49777"/>
                  <a:pt x="226386" y="49949"/>
                  <a:pt x="226348" y="50101"/>
                </a:cubicBezTo>
                <a:cubicBezTo>
                  <a:pt x="226177" y="49625"/>
                  <a:pt x="225853" y="49207"/>
                  <a:pt x="225416" y="48921"/>
                </a:cubicBezTo>
                <a:cubicBezTo>
                  <a:pt x="225606" y="48617"/>
                  <a:pt x="225777" y="48313"/>
                  <a:pt x="225949" y="48008"/>
                </a:cubicBezTo>
                <a:close/>
                <a:moveTo>
                  <a:pt x="225226" y="49226"/>
                </a:moveTo>
                <a:cubicBezTo>
                  <a:pt x="225587" y="49511"/>
                  <a:pt x="225834" y="49930"/>
                  <a:pt x="225910" y="50386"/>
                </a:cubicBezTo>
                <a:lnTo>
                  <a:pt x="225891" y="50386"/>
                </a:lnTo>
                <a:cubicBezTo>
                  <a:pt x="225574" y="50156"/>
                  <a:pt x="225174" y="50042"/>
                  <a:pt x="224783" y="50042"/>
                </a:cubicBezTo>
                <a:cubicBezTo>
                  <a:pt x="224753" y="50042"/>
                  <a:pt x="224723" y="50042"/>
                  <a:pt x="224693" y="50044"/>
                </a:cubicBezTo>
                <a:cubicBezTo>
                  <a:pt x="224864" y="49777"/>
                  <a:pt x="225055" y="49511"/>
                  <a:pt x="225226" y="49226"/>
                </a:cubicBezTo>
                <a:close/>
                <a:moveTo>
                  <a:pt x="40952" y="50234"/>
                </a:moveTo>
                <a:cubicBezTo>
                  <a:pt x="40952" y="50291"/>
                  <a:pt x="40971" y="50348"/>
                  <a:pt x="40990" y="50386"/>
                </a:cubicBezTo>
                <a:cubicBezTo>
                  <a:pt x="40958" y="50465"/>
                  <a:pt x="40926" y="50545"/>
                  <a:pt x="40895" y="50624"/>
                </a:cubicBezTo>
                <a:lnTo>
                  <a:pt x="40895" y="50624"/>
                </a:lnTo>
                <a:cubicBezTo>
                  <a:pt x="40895" y="50550"/>
                  <a:pt x="40895" y="50484"/>
                  <a:pt x="40895" y="50405"/>
                </a:cubicBezTo>
                <a:cubicBezTo>
                  <a:pt x="40914" y="50348"/>
                  <a:pt x="40952" y="50291"/>
                  <a:pt x="40952" y="50234"/>
                </a:cubicBezTo>
                <a:close/>
                <a:moveTo>
                  <a:pt x="221307" y="50595"/>
                </a:moveTo>
                <a:lnTo>
                  <a:pt x="221307" y="50595"/>
                </a:lnTo>
                <a:cubicBezTo>
                  <a:pt x="221193" y="50671"/>
                  <a:pt x="221060" y="50728"/>
                  <a:pt x="220946" y="50804"/>
                </a:cubicBezTo>
                <a:cubicBezTo>
                  <a:pt x="221003" y="50747"/>
                  <a:pt x="221060" y="50709"/>
                  <a:pt x="221136" y="50671"/>
                </a:cubicBezTo>
                <a:lnTo>
                  <a:pt x="221307" y="50595"/>
                </a:lnTo>
                <a:close/>
                <a:moveTo>
                  <a:pt x="133869" y="39107"/>
                </a:moveTo>
                <a:lnTo>
                  <a:pt x="133869" y="39107"/>
                </a:lnTo>
                <a:cubicBezTo>
                  <a:pt x="133812" y="39221"/>
                  <a:pt x="133755" y="39316"/>
                  <a:pt x="133697" y="39430"/>
                </a:cubicBezTo>
                <a:cubicBezTo>
                  <a:pt x="130654" y="42911"/>
                  <a:pt x="125880" y="43938"/>
                  <a:pt x="121581" y="45022"/>
                </a:cubicBezTo>
                <a:cubicBezTo>
                  <a:pt x="117739" y="45973"/>
                  <a:pt x="114030" y="47133"/>
                  <a:pt x="110853" y="49568"/>
                </a:cubicBezTo>
                <a:cubicBezTo>
                  <a:pt x="110321" y="49968"/>
                  <a:pt x="109826" y="50405"/>
                  <a:pt x="109351" y="50862"/>
                </a:cubicBezTo>
                <a:cubicBezTo>
                  <a:pt x="109465" y="50652"/>
                  <a:pt x="109598" y="50424"/>
                  <a:pt x="109712" y="50215"/>
                </a:cubicBezTo>
                <a:cubicBezTo>
                  <a:pt x="109750" y="50158"/>
                  <a:pt x="109769" y="50082"/>
                  <a:pt x="109807" y="50025"/>
                </a:cubicBezTo>
                <a:cubicBezTo>
                  <a:pt x="111120" y="48788"/>
                  <a:pt x="112565" y="47704"/>
                  <a:pt x="114125" y="46791"/>
                </a:cubicBezTo>
                <a:cubicBezTo>
                  <a:pt x="119223" y="43767"/>
                  <a:pt x="125233" y="43900"/>
                  <a:pt x="130502" y="41408"/>
                </a:cubicBezTo>
                <a:cubicBezTo>
                  <a:pt x="131738" y="40838"/>
                  <a:pt x="132880" y="40058"/>
                  <a:pt x="133869" y="39107"/>
                </a:cubicBezTo>
                <a:close/>
                <a:moveTo>
                  <a:pt x="228120" y="32660"/>
                </a:moveTo>
                <a:cubicBezTo>
                  <a:pt x="228451" y="33414"/>
                  <a:pt x="228700" y="34170"/>
                  <a:pt x="228916" y="34960"/>
                </a:cubicBezTo>
                <a:cubicBezTo>
                  <a:pt x="230266" y="40305"/>
                  <a:pt x="228992" y="45821"/>
                  <a:pt x="227280" y="50976"/>
                </a:cubicBezTo>
                <a:cubicBezTo>
                  <a:pt x="227603" y="48579"/>
                  <a:pt x="227794" y="46144"/>
                  <a:pt x="227870" y="43710"/>
                </a:cubicBezTo>
                <a:cubicBezTo>
                  <a:pt x="229055" y="40135"/>
                  <a:pt x="229366" y="36224"/>
                  <a:pt x="228120" y="32660"/>
                </a:cubicBezTo>
                <a:close/>
                <a:moveTo>
                  <a:pt x="216580" y="22534"/>
                </a:moveTo>
                <a:cubicBezTo>
                  <a:pt x="219541" y="22534"/>
                  <a:pt x="222379" y="23501"/>
                  <a:pt x="224883" y="25088"/>
                </a:cubicBezTo>
                <a:cubicBezTo>
                  <a:pt x="224465" y="24898"/>
                  <a:pt x="224027" y="24727"/>
                  <a:pt x="223590" y="24575"/>
                </a:cubicBezTo>
                <a:cubicBezTo>
                  <a:pt x="221713" y="23565"/>
                  <a:pt x="219677" y="23098"/>
                  <a:pt x="217648" y="23098"/>
                </a:cubicBezTo>
                <a:cubicBezTo>
                  <a:pt x="212337" y="23098"/>
                  <a:pt x="207068" y="26300"/>
                  <a:pt x="204797" y="31365"/>
                </a:cubicBezTo>
                <a:cubicBezTo>
                  <a:pt x="201545" y="38688"/>
                  <a:pt x="204969" y="47248"/>
                  <a:pt x="212368" y="50329"/>
                </a:cubicBezTo>
                <a:cubicBezTo>
                  <a:pt x="213943" y="50980"/>
                  <a:pt x="215627" y="51306"/>
                  <a:pt x="217313" y="51306"/>
                </a:cubicBezTo>
                <a:cubicBezTo>
                  <a:pt x="217745" y="51306"/>
                  <a:pt x="218176" y="51285"/>
                  <a:pt x="218606" y="51242"/>
                </a:cubicBezTo>
                <a:lnTo>
                  <a:pt x="218606" y="51242"/>
                </a:lnTo>
                <a:cubicBezTo>
                  <a:pt x="217751" y="51622"/>
                  <a:pt x="216819" y="51870"/>
                  <a:pt x="215886" y="51984"/>
                </a:cubicBezTo>
                <a:cubicBezTo>
                  <a:pt x="213661" y="51965"/>
                  <a:pt x="211455" y="51375"/>
                  <a:pt x="209534" y="50272"/>
                </a:cubicBezTo>
                <a:cubicBezTo>
                  <a:pt x="205996" y="47761"/>
                  <a:pt x="203637" y="43063"/>
                  <a:pt x="202420" y="39297"/>
                </a:cubicBezTo>
                <a:cubicBezTo>
                  <a:pt x="202344" y="39088"/>
                  <a:pt x="202287" y="38859"/>
                  <a:pt x="202211" y="38631"/>
                </a:cubicBezTo>
                <a:cubicBezTo>
                  <a:pt x="202096" y="37433"/>
                  <a:pt x="202134" y="36216"/>
                  <a:pt x="202344" y="35017"/>
                </a:cubicBezTo>
                <a:cubicBezTo>
                  <a:pt x="203295" y="29482"/>
                  <a:pt x="207612" y="24480"/>
                  <a:pt x="213071" y="22996"/>
                </a:cubicBezTo>
                <a:cubicBezTo>
                  <a:pt x="214251" y="22681"/>
                  <a:pt x="215425" y="22534"/>
                  <a:pt x="216580" y="22534"/>
                </a:cubicBezTo>
                <a:close/>
                <a:moveTo>
                  <a:pt x="109046" y="190"/>
                </a:moveTo>
                <a:lnTo>
                  <a:pt x="109046" y="190"/>
                </a:lnTo>
                <a:cubicBezTo>
                  <a:pt x="106726" y="8978"/>
                  <a:pt x="108457" y="18678"/>
                  <a:pt x="108761" y="27732"/>
                </a:cubicBezTo>
                <a:cubicBezTo>
                  <a:pt x="109065" y="36082"/>
                  <a:pt x="107430" y="44394"/>
                  <a:pt x="103968" y="52003"/>
                </a:cubicBezTo>
                <a:cubicBezTo>
                  <a:pt x="106726" y="44965"/>
                  <a:pt x="108305" y="37509"/>
                  <a:pt x="108628" y="29958"/>
                </a:cubicBezTo>
                <a:cubicBezTo>
                  <a:pt x="109027" y="20657"/>
                  <a:pt x="106098" y="9377"/>
                  <a:pt x="109046" y="190"/>
                </a:cubicBezTo>
                <a:close/>
                <a:moveTo>
                  <a:pt x="124567" y="46848"/>
                </a:moveTo>
                <a:cubicBezTo>
                  <a:pt x="122913" y="47343"/>
                  <a:pt x="121182" y="47685"/>
                  <a:pt x="119432" y="48027"/>
                </a:cubicBezTo>
                <a:cubicBezTo>
                  <a:pt x="115894" y="48769"/>
                  <a:pt x="112698" y="49968"/>
                  <a:pt x="109769" y="52136"/>
                </a:cubicBezTo>
                <a:cubicBezTo>
                  <a:pt x="111025" y="51166"/>
                  <a:pt x="112375" y="50367"/>
                  <a:pt x="113802" y="49720"/>
                </a:cubicBezTo>
                <a:cubicBezTo>
                  <a:pt x="117244" y="48237"/>
                  <a:pt x="120973" y="47761"/>
                  <a:pt x="124567" y="46848"/>
                </a:cubicBezTo>
                <a:close/>
                <a:moveTo>
                  <a:pt x="55475" y="39449"/>
                </a:moveTo>
                <a:cubicBezTo>
                  <a:pt x="58476" y="39452"/>
                  <a:pt x="61153" y="40860"/>
                  <a:pt x="62445" y="43615"/>
                </a:cubicBezTo>
                <a:cubicBezTo>
                  <a:pt x="63663" y="46201"/>
                  <a:pt x="63701" y="49207"/>
                  <a:pt x="63891" y="52003"/>
                </a:cubicBezTo>
                <a:cubicBezTo>
                  <a:pt x="63910" y="52155"/>
                  <a:pt x="63910" y="52307"/>
                  <a:pt x="63929" y="52459"/>
                </a:cubicBezTo>
                <a:cubicBezTo>
                  <a:pt x="63358" y="48218"/>
                  <a:pt x="62579" y="43938"/>
                  <a:pt x="59193" y="41237"/>
                </a:cubicBezTo>
                <a:cubicBezTo>
                  <a:pt x="57861" y="40141"/>
                  <a:pt x="56185" y="39553"/>
                  <a:pt x="54470" y="39553"/>
                </a:cubicBezTo>
                <a:cubicBezTo>
                  <a:pt x="54250" y="39553"/>
                  <a:pt x="54030" y="39563"/>
                  <a:pt x="53810" y="39582"/>
                </a:cubicBezTo>
                <a:cubicBezTo>
                  <a:pt x="54359" y="39507"/>
                  <a:pt x="54907" y="39450"/>
                  <a:pt x="55475" y="39449"/>
                </a:cubicBezTo>
                <a:close/>
                <a:moveTo>
                  <a:pt x="54095" y="40233"/>
                </a:moveTo>
                <a:cubicBezTo>
                  <a:pt x="56576" y="40233"/>
                  <a:pt x="58851" y="41377"/>
                  <a:pt x="60353" y="43501"/>
                </a:cubicBezTo>
                <a:cubicBezTo>
                  <a:pt x="62369" y="46335"/>
                  <a:pt x="62788" y="49663"/>
                  <a:pt x="63187" y="53011"/>
                </a:cubicBezTo>
                <a:cubicBezTo>
                  <a:pt x="62940" y="52136"/>
                  <a:pt x="62655" y="51280"/>
                  <a:pt x="62312" y="50443"/>
                </a:cubicBezTo>
                <a:lnTo>
                  <a:pt x="62312" y="50462"/>
                </a:lnTo>
                <a:cubicBezTo>
                  <a:pt x="61152" y="47552"/>
                  <a:pt x="59611" y="44318"/>
                  <a:pt x="57063" y="42378"/>
                </a:cubicBezTo>
                <a:cubicBezTo>
                  <a:pt x="55595" y="41266"/>
                  <a:pt x="54084" y="40802"/>
                  <a:pt x="52593" y="40802"/>
                </a:cubicBezTo>
                <a:cubicBezTo>
                  <a:pt x="51687" y="40802"/>
                  <a:pt x="50788" y="40973"/>
                  <a:pt x="49911" y="41275"/>
                </a:cubicBezTo>
                <a:cubicBezTo>
                  <a:pt x="50633" y="40914"/>
                  <a:pt x="51394" y="40647"/>
                  <a:pt x="52174" y="40457"/>
                </a:cubicBezTo>
                <a:cubicBezTo>
                  <a:pt x="52821" y="40307"/>
                  <a:pt x="53465" y="40233"/>
                  <a:pt x="54095" y="40233"/>
                </a:cubicBezTo>
                <a:close/>
                <a:moveTo>
                  <a:pt x="50290" y="44509"/>
                </a:moveTo>
                <a:cubicBezTo>
                  <a:pt x="51982" y="44509"/>
                  <a:pt x="53717" y="44968"/>
                  <a:pt x="55332" y="45897"/>
                </a:cubicBezTo>
                <a:cubicBezTo>
                  <a:pt x="58375" y="47628"/>
                  <a:pt x="60372" y="50424"/>
                  <a:pt x="61685" y="53562"/>
                </a:cubicBezTo>
                <a:cubicBezTo>
                  <a:pt x="59326" y="49416"/>
                  <a:pt x="55408" y="46239"/>
                  <a:pt x="50691" y="45612"/>
                </a:cubicBezTo>
                <a:lnTo>
                  <a:pt x="50672" y="45612"/>
                </a:lnTo>
                <a:lnTo>
                  <a:pt x="50633" y="45593"/>
                </a:lnTo>
                <a:cubicBezTo>
                  <a:pt x="50614" y="45574"/>
                  <a:pt x="50591" y="45564"/>
                  <a:pt x="50567" y="45564"/>
                </a:cubicBezTo>
                <a:cubicBezTo>
                  <a:pt x="50543" y="45564"/>
                  <a:pt x="50519" y="45574"/>
                  <a:pt x="50500" y="45593"/>
                </a:cubicBezTo>
                <a:cubicBezTo>
                  <a:pt x="49983" y="45525"/>
                  <a:pt x="49459" y="45493"/>
                  <a:pt x="48934" y="45493"/>
                </a:cubicBezTo>
                <a:cubicBezTo>
                  <a:pt x="48128" y="45493"/>
                  <a:pt x="47320" y="45569"/>
                  <a:pt x="46525" y="45707"/>
                </a:cubicBezTo>
                <a:cubicBezTo>
                  <a:pt x="46468" y="45726"/>
                  <a:pt x="46430" y="45745"/>
                  <a:pt x="46392" y="45783"/>
                </a:cubicBezTo>
                <a:cubicBezTo>
                  <a:pt x="45935" y="45878"/>
                  <a:pt x="45479" y="46011"/>
                  <a:pt x="45041" y="46182"/>
                </a:cubicBezTo>
                <a:cubicBezTo>
                  <a:pt x="46591" y="45073"/>
                  <a:pt x="48414" y="44509"/>
                  <a:pt x="50290" y="44509"/>
                </a:cubicBezTo>
                <a:close/>
                <a:moveTo>
                  <a:pt x="223894" y="51147"/>
                </a:moveTo>
                <a:cubicBezTo>
                  <a:pt x="224027" y="51147"/>
                  <a:pt x="224142" y="51185"/>
                  <a:pt x="224275" y="51242"/>
                </a:cubicBezTo>
                <a:lnTo>
                  <a:pt x="224617" y="51565"/>
                </a:lnTo>
                <a:cubicBezTo>
                  <a:pt x="224788" y="51889"/>
                  <a:pt x="224883" y="52250"/>
                  <a:pt x="224921" y="52630"/>
                </a:cubicBezTo>
                <a:cubicBezTo>
                  <a:pt x="224959" y="52992"/>
                  <a:pt x="224940" y="53353"/>
                  <a:pt x="224864" y="53696"/>
                </a:cubicBezTo>
                <a:cubicBezTo>
                  <a:pt x="224256" y="53049"/>
                  <a:pt x="223419" y="52669"/>
                  <a:pt x="222525" y="52649"/>
                </a:cubicBezTo>
                <a:cubicBezTo>
                  <a:pt x="223000" y="52174"/>
                  <a:pt x="223457" y="51679"/>
                  <a:pt x="223875" y="51147"/>
                </a:cubicBezTo>
                <a:close/>
                <a:moveTo>
                  <a:pt x="52419" y="41842"/>
                </a:moveTo>
                <a:cubicBezTo>
                  <a:pt x="54266" y="41842"/>
                  <a:pt x="56052" y="42520"/>
                  <a:pt x="57500" y="44033"/>
                </a:cubicBezTo>
                <a:cubicBezTo>
                  <a:pt x="59973" y="46601"/>
                  <a:pt x="61647" y="50177"/>
                  <a:pt x="62674" y="53848"/>
                </a:cubicBezTo>
                <a:cubicBezTo>
                  <a:pt x="61095" y="49872"/>
                  <a:pt x="58508" y="46297"/>
                  <a:pt x="54400" y="44623"/>
                </a:cubicBezTo>
                <a:lnTo>
                  <a:pt x="54381" y="44623"/>
                </a:lnTo>
                <a:cubicBezTo>
                  <a:pt x="53142" y="44117"/>
                  <a:pt x="51768" y="43858"/>
                  <a:pt x="50396" y="43858"/>
                </a:cubicBezTo>
                <a:cubicBezTo>
                  <a:pt x="47532" y="43858"/>
                  <a:pt x="44677" y="44989"/>
                  <a:pt x="43082" y="47381"/>
                </a:cubicBezTo>
                <a:cubicBezTo>
                  <a:pt x="42968" y="47476"/>
                  <a:pt x="42854" y="47590"/>
                  <a:pt x="42740" y="47685"/>
                </a:cubicBezTo>
                <a:cubicBezTo>
                  <a:pt x="42797" y="47571"/>
                  <a:pt x="42854" y="47476"/>
                  <a:pt x="42911" y="47362"/>
                </a:cubicBezTo>
                <a:cubicBezTo>
                  <a:pt x="44509" y="45688"/>
                  <a:pt x="46126" y="44033"/>
                  <a:pt x="48218" y="42949"/>
                </a:cubicBezTo>
                <a:cubicBezTo>
                  <a:pt x="49573" y="42234"/>
                  <a:pt x="51014" y="41842"/>
                  <a:pt x="52419" y="41842"/>
                </a:cubicBezTo>
                <a:close/>
                <a:moveTo>
                  <a:pt x="51676" y="46700"/>
                </a:moveTo>
                <a:lnTo>
                  <a:pt x="51965" y="46772"/>
                </a:lnTo>
                <a:cubicBezTo>
                  <a:pt x="54571" y="48750"/>
                  <a:pt x="56625" y="51394"/>
                  <a:pt x="57937" y="54418"/>
                </a:cubicBezTo>
                <a:lnTo>
                  <a:pt x="57918" y="54418"/>
                </a:lnTo>
                <a:cubicBezTo>
                  <a:pt x="56397" y="51508"/>
                  <a:pt x="54190" y="48883"/>
                  <a:pt x="51718" y="46734"/>
                </a:cubicBezTo>
                <a:cubicBezTo>
                  <a:pt x="51704" y="46720"/>
                  <a:pt x="51690" y="46706"/>
                  <a:pt x="51676" y="46700"/>
                </a:cubicBezTo>
                <a:close/>
                <a:moveTo>
                  <a:pt x="198673" y="29939"/>
                </a:moveTo>
                <a:lnTo>
                  <a:pt x="198673" y="29939"/>
                </a:lnTo>
                <a:cubicBezTo>
                  <a:pt x="198235" y="34580"/>
                  <a:pt x="198977" y="39259"/>
                  <a:pt x="200841" y="43539"/>
                </a:cubicBezTo>
                <a:cubicBezTo>
                  <a:pt x="203238" y="49017"/>
                  <a:pt x="207974" y="53715"/>
                  <a:pt x="214194" y="54114"/>
                </a:cubicBezTo>
                <a:cubicBezTo>
                  <a:pt x="214430" y="54129"/>
                  <a:pt x="214667" y="54137"/>
                  <a:pt x="214902" y="54137"/>
                </a:cubicBezTo>
                <a:cubicBezTo>
                  <a:pt x="217319" y="54137"/>
                  <a:pt x="219671" y="53343"/>
                  <a:pt x="221612" y="51870"/>
                </a:cubicBezTo>
                <a:lnTo>
                  <a:pt x="221612" y="51870"/>
                </a:lnTo>
                <a:cubicBezTo>
                  <a:pt x="219707" y="53605"/>
                  <a:pt x="217419" y="54708"/>
                  <a:pt x="214815" y="54708"/>
                </a:cubicBezTo>
                <a:cubicBezTo>
                  <a:pt x="214195" y="54708"/>
                  <a:pt x="213556" y="54645"/>
                  <a:pt x="212900" y="54514"/>
                </a:cubicBezTo>
                <a:cubicBezTo>
                  <a:pt x="210846" y="54076"/>
                  <a:pt x="208868" y="53258"/>
                  <a:pt x="207118" y="52079"/>
                </a:cubicBezTo>
                <a:cubicBezTo>
                  <a:pt x="201069" y="47723"/>
                  <a:pt x="197703" y="40115"/>
                  <a:pt x="198330" y="32468"/>
                </a:cubicBezTo>
                <a:cubicBezTo>
                  <a:pt x="198387" y="31613"/>
                  <a:pt x="198501" y="30776"/>
                  <a:pt x="198673" y="29939"/>
                </a:cubicBezTo>
                <a:close/>
                <a:moveTo>
                  <a:pt x="196771" y="19306"/>
                </a:moveTo>
                <a:lnTo>
                  <a:pt x="196713" y="19439"/>
                </a:lnTo>
                <a:cubicBezTo>
                  <a:pt x="194697" y="22958"/>
                  <a:pt x="192643" y="26401"/>
                  <a:pt x="190113" y="29615"/>
                </a:cubicBezTo>
                <a:cubicBezTo>
                  <a:pt x="187203" y="33286"/>
                  <a:pt x="183951" y="36672"/>
                  <a:pt x="180356" y="39696"/>
                </a:cubicBezTo>
                <a:cubicBezTo>
                  <a:pt x="174706" y="44471"/>
                  <a:pt x="167992" y="48750"/>
                  <a:pt x="163446" y="54723"/>
                </a:cubicBezTo>
                <a:cubicBezTo>
                  <a:pt x="168525" y="46639"/>
                  <a:pt x="177274" y="41408"/>
                  <a:pt x="184141" y="34903"/>
                </a:cubicBezTo>
                <a:cubicBezTo>
                  <a:pt x="189010" y="30281"/>
                  <a:pt x="193271" y="25031"/>
                  <a:pt x="196771" y="19306"/>
                </a:cubicBezTo>
                <a:close/>
                <a:moveTo>
                  <a:pt x="239187" y="28474"/>
                </a:moveTo>
                <a:lnTo>
                  <a:pt x="239187" y="28474"/>
                </a:lnTo>
                <a:cubicBezTo>
                  <a:pt x="239834" y="30528"/>
                  <a:pt x="240366" y="32640"/>
                  <a:pt x="240785" y="34751"/>
                </a:cubicBezTo>
                <a:cubicBezTo>
                  <a:pt x="241945" y="40723"/>
                  <a:pt x="241945" y="46658"/>
                  <a:pt x="241926" y="52726"/>
                </a:cubicBezTo>
                <a:cubicBezTo>
                  <a:pt x="241945" y="53467"/>
                  <a:pt x="241945" y="54209"/>
                  <a:pt x="241964" y="54932"/>
                </a:cubicBezTo>
                <a:cubicBezTo>
                  <a:pt x="241146" y="48845"/>
                  <a:pt x="240747" y="42683"/>
                  <a:pt x="240138" y="36558"/>
                </a:cubicBezTo>
                <a:cubicBezTo>
                  <a:pt x="239891" y="33895"/>
                  <a:pt x="239644" y="31175"/>
                  <a:pt x="239187" y="28474"/>
                </a:cubicBezTo>
                <a:close/>
                <a:moveTo>
                  <a:pt x="37338" y="38688"/>
                </a:moveTo>
                <a:lnTo>
                  <a:pt x="37338" y="38688"/>
                </a:lnTo>
                <a:cubicBezTo>
                  <a:pt x="34751" y="41560"/>
                  <a:pt x="33077" y="45346"/>
                  <a:pt x="31156" y="48598"/>
                </a:cubicBezTo>
                <a:cubicBezTo>
                  <a:pt x="29787" y="50862"/>
                  <a:pt x="28284" y="53011"/>
                  <a:pt x="26610" y="55065"/>
                </a:cubicBezTo>
                <a:cubicBezTo>
                  <a:pt x="27143" y="54323"/>
                  <a:pt x="27656" y="53582"/>
                  <a:pt x="28151" y="52802"/>
                </a:cubicBezTo>
                <a:cubicBezTo>
                  <a:pt x="31099" y="48142"/>
                  <a:pt x="33553" y="43101"/>
                  <a:pt x="37091" y="38821"/>
                </a:cubicBezTo>
                <a:lnTo>
                  <a:pt x="37338" y="38688"/>
                </a:lnTo>
                <a:close/>
                <a:moveTo>
                  <a:pt x="53715" y="52630"/>
                </a:moveTo>
                <a:cubicBezTo>
                  <a:pt x="54514" y="53372"/>
                  <a:pt x="55141" y="54247"/>
                  <a:pt x="55617" y="55217"/>
                </a:cubicBezTo>
                <a:lnTo>
                  <a:pt x="55598" y="55217"/>
                </a:lnTo>
                <a:cubicBezTo>
                  <a:pt x="55046" y="54399"/>
                  <a:pt x="54343" y="53715"/>
                  <a:pt x="53506" y="53182"/>
                </a:cubicBezTo>
                <a:cubicBezTo>
                  <a:pt x="53582" y="53011"/>
                  <a:pt x="53658" y="52821"/>
                  <a:pt x="53715" y="52630"/>
                </a:cubicBezTo>
                <a:close/>
                <a:moveTo>
                  <a:pt x="189847" y="27770"/>
                </a:moveTo>
                <a:lnTo>
                  <a:pt x="189847" y="27770"/>
                </a:lnTo>
                <a:cubicBezTo>
                  <a:pt x="187507" y="30547"/>
                  <a:pt x="184997" y="33172"/>
                  <a:pt x="182334" y="35607"/>
                </a:cubicBezTo>
                <a:cubicBezTo>
                  <a:pt x="175201" y="42112"/>
                  <a:pt x="166375" y="47400"/>
                  <a:pt x="161772" y="56035"/>
                </a:cubicBezTo>
                <a:cubicBezTo>
                  <a:pt x="162096" y="55027"/>
                  <a:pt x="162438" y="54038"/>
                  <a:pt x="162837" y="53068"/>
                </a:cubicBezTo>
                <a:lnTo>
                  <a:pt x="162818" y="53068"/>
                </a:lnTo>
                <a:cubicBezTo>
                  <a:pt x="166851" y="45460"/>
                  <a:pt x="174573" y="40096"/>
                  <a:pt x="181326" y="35036"/>
                </a:cubicBezTo>
                <a:cubicBezTo>
                  <a:pt x="184350" y="32830"/>
                  <a:pt x="187184" y="30395"/>
                  <a:pt x="189847" y="27770"/>
                </a:cubicBezTo>
                <a:close/>
                <a:moveTo>
                  <a:pt x="47524" y="46726"/>
                </a:moveTo>
                <a:cubicBezTo>
                  <a:pt x="51415" y="46726"/>
                  <a:pt x="54774" y="51123"/>
                  <a:pt x="51052" y="54247"/>
                </a:cubicBezTo>
                <a:cubicBezTo>
                  <a:pt x="49380" y="55665"/>
                  <a:pt x="46737" y="56650"/>
                  <a:pt x="44252" y="56650"/>
                </a:cubicBezTo>
                <a:cubicBezTo>
                  <a:pt x="43570" y="56650"/>
                  <a:pt x="42899" y="56575"/>
                  <a:pt x="42264" y="56416"/>
                </a:cubicBezTo>
                <a:cubicBezTo>
                  <a:pt x="41427" y="54837"/>
                  <a:pt x="41237" y="52992"/>
                  <a:pt x="41732" y="51280"/>
                </a:cubicBezTo>
                <a:lnTo>
                  <a:pt x="41732" y="51280"/>
                </a:lnTo>
                <a:cubicBezTo>
                  <a:pt x="41732" y="51375"/>
                  <a:pt x="41751" y="51470"/>
                  <a:pt x="41770" y="51584"/>
                </a:cubicBezTo>
                <a:cubicBezTo>
                  <a:pt x="42165" y="53651"/>
                  <a:pt x="44225" y="55022"/>
                  <a:pt x="46281" y="55022"/>
                </a:cubicBezTo>
                <a:cubicBezTo>
                  <a:pt x="46400" y="55022"/>
                  <a:pt x="46520" y="55017"/>
                  <a:pt x="46639" y="55008"/>
                </a:cubicBezTo>
                <a:cubicBezTo>
                  <a:pt x="48693" y="54856"/>
                  <a:pt x="50691" y="52973"/>
                  <a:pt x="50348" y="50766"/>
                </a:cubicBezTo>
                <a:cubicBezTo>
                  <a:pt x="50099" y="49244"/>
                  <a:pt x="48631" y="48214"/>
                  <a:pt x="47168" y="48214"/>
                </a:cubicBezTo>
                <a:cubicBezTo>
                  <a:pt x="46621" y="48214"/>
                  <a:pt x="46074" y="48358"/>
                  <a:pt x="45593" y="48674"/>
                </a:cubicBezTo>
                <a:cubicBezTo>
                  <a:pt x="43805" y="49815"/>
                  <a:pt x="43805" y="52745"/>
                  <a:pt x="45973" y="53486"/>
                </a:cubicBezTo>
                <a:cubicBezTo>
                  <a:pt x="46218" y="53569"/>
                  <a:pt x="46462" y="53607"/>
                  <a:pt x="46700" y="53607"/>
                </a:cubicBezTo>
                <a:cubicBezTo>
                  <a:pt x="48225" y="53607"/>
                  <a:pt x="49493" y="52044"/>
                  <a:pt x="48769" y="50481"/>
                </a:cubicBezTo>
                <a:cubicBezTo>
                  <a:pt x="48443" y="49763"/>
                  <a:pt x="47737" y="49431"/>
                  <a:pt x="47026" y="49431"/>
                </a:cubicBezTo>
                <a:cubicBezTo>
                  <a:pt x="46493" y="49431"/>
                  <a:pt x="45957" y="49617"/>
                  <a:pt x="45574" y="49968"/>
                </a:cubicBezTo>
                <a:cubicBezTo>
                  <a:pt x="45726" y="49701"/>
                  <a:pt x="45954" y="49492"/>
                  <a:pt x="46202" y="49340"/>
                </a:cubicBezTo>
                <a:cubicBezTo>
                  <a:pt x="46532" y="49148"/>
                  <a:pt x="46903" y="49059"/>
                  <a:pt x="47275" y="49059"/>
                </a:cubicBezTo>
                <a:cubicBezTo>
                  <a:pt x="48231" y="49059"/>
                  <a:pt x="49196" y="49645"/>
                  <a:pt x="49511" y="50576"/>
                </a:cubicBezTo>
                <a:cubicBezTo>
                  <a:pt x="49930" y="51870"/>
                  <a:pt x="49017" y="53334"/>
                  <a:pt x="47875" y="53924"/>
                </a:cubicBezTo>
                <a:cubicBezTo>
                  <a:pt x="47362" y="54191"/>
                  <a:pt x="46799" y="54314"/>
                  <a:pt x="46235" y="54314"/>
                </a:cubicBezTo>
                <a:cubicBezTo>
                  <a:pt x="44626" y="54314"/>
                  <a:pt x="43004" y="53314"/>
                  <a:pt x="42455" y="51794"/>
                </a:cubicBezTo>
                <a:cubicBezTo>
                  <a:pt x="42226" y="51204"/>
                  <a:pt x="42169" y="50557"/>
                  <a:pt x="42264" y="49949"/>
                </a:cubicBezTo>
                <a:cubicBezTo>
                  <a:pt x="43101" y="48427"/>
                  <a:pt x="44509" y="47343"/>
                  <a:pt x="46183" y="46905"/>
                </a:cubicBezTo>
                <a:cubicBezTo>
                  <a:pt x="46630" y="46783"/>
                  <a:pt x="47080" y="46726"/>
                  <a:pt x="47524" y="46726"/>
                </a:cubicBezTo>
                <a:close/>
                <a:moveTo>
                  <a:pt x="106878" y="6695"/>
                </a:moveTo>
                <a:lnTo>
                  <a:pt x="106878" y="6695"/>
                </a:lnTo>
                <a:cubicBezTo>
                  <a:pt x="106498" y="13372"/>
                  <a:pt x="107772" y="20485"/>
                  <a:pt x="107829" y="26895"/>
                </a:cubicBezTo>
                <a:cubicBezTo>
                  <a:pt x="107867" y="37281"/>
                  <a:pt x="105452" y="47533"/>
                  <a:pt x="100734" y="56796"/>
                </a:cubicBezTo>
                <a:cubicBezTo>
                  <a:pt x="101666" y="54533"/>
                  <a:pt x="102408" y="52193"/>
                  <a:pt x="102941" y="49815"/>
                </a:cubicBezTo>
                <a:cubicBezTo>
                  <a:pt x="102998" y="49511"/>
                  <a:pt x="103074" y="49188"/>
                  <a:pt x="103131" y="48864"/>
                </a:cubicBezTo>
                <a:cubicBezTo>
                  <a:pt x="105261" y="41389"/>
                  <a:pt x="106422" y="33667"/>
                  <a:pt x="106574" y="25887"/>
                </a:cubicBezTo>
                <a:cubicBezTo>
                  <a:pt x="106688" y="19782"/>
                  <a:pt x="106022" y="12991"/>
                  <a:pt x="106878" y="6695"/>
                </a:cubicBezTo>
                <a:close/>
                <a:moveTo>
                  <a:pt x="222408" y="53529"/>
                </a:moveTo>
                <a:cubicBezTo>
                  <a:pt x="223439" y="53529"/>
                  <a:pt x="224419" y="54272"/>
                  <a:pt x="224712" y="55331"/>
                </a:cubicBezTo>
                <a:cubicBezTo>
                  <a:pt x="224655" y="55940"/>
                  <a:pt x="224617" y="56549"/>
                  <a:pt x="224560" y="57157"/>
                </a:cubicBezTo>
                <a:cubicBezTo>
                  <a:pt x="224541" y="57214"/>
                  <a:pt x="224560" y="57253"/>
                  <a:pt x="224560" y="57291"/>
                </a:cubicBezTo>
                <a:cubicBezTo>
                  <a:pt x="223932" y="55712"/>
                  <a:pt x="222582" y="54533"/>
                  <a:pt x="220927" y="54114"/>
                </a:cubicBezTo>
                <a:cubicBezTo>
                  <a:pt x="221384" y="53708"/>
                  <a:pt x="221902" y="53529"/>
                  <a:pt x="222408" y="53529"/>
                </a:cubicBezTo>
                <a:close/>
                <a:moveTo>
                  <a:pt x="93487" y="1978"/>
                </a:moveTo>
                <a:lnTo>
                  <a:pt x="93487" y="1978"/>
                </a:lnTo>
                <a:cubicBezTo>
                  <a:pt x="88162" y="10918"/>
                  <a:pt x="85042" y="20980"/>
                  <a:pt x="84395" y="31346"/>
                </a:cubicBezTo>
                <a:cubicBezTo>
                  <a:pt x="83958" y="38099"/>
                  <a:pt x="84795" y="44813"/>
                  <a:pt x="85499" y="51527"/>
                </a:cubicBezTo>
                <a:cubicBezTo>
                  <a:pt x="85689" y="53505"/>
                  <a:pt x="85879" y="55503"/>
                  <a:pt x="86031" y="57481"/>
                </a:cubicBezTo>
                <a:cubicBezTo>
                  <a:pt x="85841" y="56378"/>
                  <a:pt x="85613" y="55274"/>
                  <a:pt x="85366" y="54190"/>
                </a:cubicBezTo>
                <a:cubicBezTo>
                  <a:pt x="84909" y="52269"/>
                  <a:pt x="84319" y="50348"/>
                  <a:pt x="83635" y="48484"/>
                </a:cubicBezTo>
                <a:cubicBezTo>
                  <a:pt x="82722" y="41484"/>
                  <a:pt x="82817" y="34409"/>
                  <a:pt x="83901" y="27428"/>
                </a:cubicBezTo>
                <a:cubicBezTo>
                  <a:pt x="85366" y="18393"/>
                  <a:pt x="88618" y="9739"/>
                  <a:pt x="93487" y="1978"/>
                </a:cubicBezTo>
                <a:close/>
                <a:moveTo>
                  <a:pt x="122894" y="48199"/>
                </a:moveTo>
                <a:lnTo>
                  <a:pt x="122894" y="48199"/>
                </a:lnTo>
                <a:cubicBezTo>
                  <a:pt x="120801" y="48978"/>
                  <a:pt x="118766" y="49853"/>
                  <a:pt x="116807" y="50804"/>
                </a:cubicBezTo>
                <a:cubicBezTo>
                  <a:pt x="112584" y="52478"/>
                  <a:pt x="108476" y="54590"/>
                  <a:pt x="105109" y="57500"/>
                </a:cubicBezTo>
                <a:cubicBezTo>
                  <a:pt x="107068" y="55408"/>
                  <a:pt x="109180" y="53448"/>
                  <a:pt x="111557" y="51927"/>
                </a:cubicBezTo>
                <a:cubicBezTo>
                  <a:pt x="115076" y="49682"/>
                  <a:pt x="118956" y="49131"/>
                  <a:pt x="122894" y="48199"/>
                </a:cubicBezTo>
                <a:close/>
                <a:moveTo>
                  <a:pt x="266273" y="56815"/>
                </a:moveTo>
                <a:lnTo>
                  <a:pt x="266273" y="57652"/>
                </a:lnTo>
                <a:cubicBezTo>
                  <a:pt x="266254" y="57747"/>
                  <a:pt x="266235" y="57823"/>
                  <a:pt x="266197" y="57918"/>
                </a:cubicBezTo>
                <a:cubicBezTo>
                  <a:pt x="266216" y="57538"/>
                  <a:pt x="266216" y="57176"/>
                  <a:pt x="266216" y="56834"/>
                </a:cubicBezTo>
                <a:lnTo>
                  <a:pt x="266235" y="56815"/>
                </a:lnTo>
                <a:close/>
                <a:moveTo>
                  <a:pt x="173033" y="46201"/>
                </a:moveTo>
                <a:lnTo>
                  <a:pt x="173033" y="46201"/>
                </a:lnTo>
                <a:cubicBezTo>
                  <a:pt x="168886" y="49949"/>
                  <a:pt x="165044" y="54000"/>
                  <a:pt x="161525" y="58337"/>
                </a:cubicBezTo>
                <a:lnTo>
                  <a:pt x="161715" y="57918"/>
                </a:lnTo>
                <a:cubicBezTo>
                  <a:pt x="164816" y="53296"/>
                  <a:pt x="168810" y="49663"/>
                  <a:pt x="173033" y="46201"/>
                </a:cubicBezTo>
                <a:close/>
                <a:moveTo>
                  <a:pt x="45136" y="58032"/>
                </a:moveTo>
                <a:lnTo>
                  <a:pt x="45136" y="58032"/>
                </a:lnTo>
                <a:cubicBezTo>
                  <a:pt x="44281" y="58318"/>
                  <a:pt x="43406" y="58584"/>
                  <a:pt x="42512" y="58793"/>
                </a:cubicBezTo>
                <a:cubicBezTo>
                  <a:pt x="42911" y="58584"/>
                  <a:pt x="43291" y="58337"/>
                  <a:pt x="43653" y="58070"/>
                </a:cubicBezTo>
                <a:cubicBezTo>
                  <a:pt x="43834" y="58077"/>
                  <a:pt x="44015" y="58082"/>
                  <a:pt x="44196" y="58082"/>
                </a:cubicBezTo>
                <a:cubicBezTo>
                  <a:pt x="44509" y="58082"/>
                  <a:pt x="44823" y="58069"/>
                  <a:pt x="45136" y="58032"/>
                </a:cubicBezTo>
                <a:close/>
                <a:moveTo>
                  <a:pt x="42052" y="57883"/>
                </a:moveTo>
                <a:lnTo>
                  <a:pt x="42052" y="57883"/>
                </a:lnTo>
                <a:cubicBezTo>
                  <a:pt x="42351" y="57939"/>
                  <a:pt x="42650" y="57995"/>
                  <a:pt x="42949" y="58032"/>
                </a:cubicBezTo>
                <a:cubicBezTo>
                  <a:pt x="42302" y="58375"/>
                  <a:pt x="41618" y="58641"/>
                  <a:pt x="40895" y="58831"/>
                </a:cubicBezTo>
                <a:cubicBezTo>
                  <a:pt x="41312" y="58547"/>
                  <a:pt x="41691" y="58224"/>
                  <a:pt x="42052" y="57883"/>
                </a:cubicBezTo>
                <a:close/>
                <a:moveTo>
                  <a:pt x="196523" y="41066"/>
                </a:moveTo>
                <a:lnTo>
                  <a:pt x="196523" y="41066"/>
                </a:lnTo>
                <a:cubicBezTo>
                  <a:pt x="197836" y="46030"/>
                  <a:pt x="199852" y="50766"/>
                  <a:pt x="202496" y="55179"/>
                </a:cubicBezTo>
                <a:cubicBezTo>
                  <a:pt x="203085" y="56435"/>
                  <a:pt x="203694" y="57671"/>
                  <a:pt x="204284" y="58926"/>
                </a:cubicBezTo>
                <a:cubicBezTo>
                  <a:pt x="200822" y="53277"/>
                  <a:pt x="197626" y="47381"/>
                  <a:pt x="196523" y="41066"/>
                </a:cubicBezTo>
                <a:close/>
                <a:moveTo>
                  <a:pt x="153860" y="30852"/>
                </a:moveTo>
                <a:lnTo>
                  <a:pt x="153860" y="30852"/>
                </a:lnTo>
                <a:cubicBezTo>
                  <a:pt x="155552" y="34104"/>
                  <a:pt x="156884" y="37490"/>
                  <a:pt x="157283" y="41161"/>
                </a:cubicBezTo>
                <a:cubicBezTo>
                  <a:pt x="157892" y="46677"/>
                  <a:pt x="155914" y="51489"/>
                  <a:pt x="152718" y="55883"/>
                </a:cubicBezTo>
                <a:cubicBezTo>
                  <a:pt x="151938" y="56948"/>
                  <a:pt x="151102" y="57994"/>
                  <a:pt x="150246" y="59021"/>
                </a:cubicBezTo>
                <a:cubicBezTo>
                  <a:pt x="151900" y="56454"/>
                  <a:pt x="153384" y="53791"/>
                  <a:pt x="154430" y="50900"/>
                </a:cubicBezTo>
                <a:cubicBezTo>
                  <a:pt x="155971" y="46544"/>
                  <a:pt x="156408" y="41846"/>
                  <a:pt x="155686" y="37281"/>
                </a:cubicBezTo>
                <a:cubicBezTo>
                  <a:pt x="155362" y="35207"/>
                  <a:pt x="154811" y="33191"/>
                  <a:pt x="153993" y="31251"/>
                </a:cubicBezTo>
                <a:cubicBezTo>
                  <a:pt x="153955" y="31118"/>
                  <a:pt x="153917" y="30985"/>
                  <a:pt x="153860" y="30852"/>
                </a:cubicBezTo>
                <a:close/>
                <a:moveTo>
                  <a:pt x="40990" y="57557"/>
                </a:moveTo>
                <a:cubicBezTo>
                  <a:pt x="41199" y="57633"/>
                  <a:pt x="41408" y="57709"/>
                  <a:pt x="41637" y="57766"/>
                </a:cubicBezTo>
                <a:cubicBezTo>
                  <a:pt x="40895" y="58356"/>
                  <a:pt x="40058" y="58831"/>
                  <a:pt x="39164" y="59174"/>
                </a:cubicBezTo>
                <a:cubicBezTo>
                  <a:pt x="39830" y="58698"/>
                  <a:pt x="40438" y="58166"/>
                  <a:pt x="40971" y="57557"/>
                </a:cubicBezTo>
                <a:close/>
                <a:moveTo>
                  <a:pt x="39506" y="56815"/>
                </a:moveTo>
                <a:cubicBezTo>
                  <a:pt x="39868" y="57043"/>
                  <a:pt x="40229" y="57233"/>
                  <a:pt x="40609" y="57405"/>
                </a:cubicBezTo>
                <a:cubicBezTo>
                  <a:pt x="39830" y="58127"/>
                  <a:pt x="38936" y="58717"/>
                  <a:pt x="37966" y="59193"/>
                </a:cubicBezTo>
                <a:cubicBezTo>
                  <a:pt x="38631" y="58489"/>
                  <a:pt x="39145" y="57690"/>
                  <a:pt x="39506" y="56815"/>
                </a:cubicBezTo>
                <a:close/>
                <a:moveTo>
                  <a:pt x="37509" y="54856"/>
                </a:moveTo>
                <a:cubicBezTo>
                  <a:pt x="37699" y="55122"/>
                  <a:pt x="37928" y="55388"/>
                  <a:pt x="38137" y="55636"/>
                </a:cubicBezTo>
                <a:cubicBezTo>
                  <a:pt x="37737" y="57253"/>
                  <a:pt x="36748" y="58660"/>
                  <a:pt x="35379" y="59592"/>
                </a:cubicBezTo>
                <a:cubicBezTo>
                  <a:pt x="36653" y="58337"/>
                  <a:pt x="37414" y="56644"/>
                  <a:pt x="37509" y="54856"/>
                </a:cubicBezTo>
                <a:close/>
                <a:moveTo>
                  <a:pt x="160631" y="59421"/>
                </a:moveTo>
                <a:cubicBezTo>
                  <a:pt x="160631" y="59421"/>
                  <a:pt x="160631" y="59440"/>
                  <a:pt x="160650" y="59440"/>
                </a:cubicBezTo>
                <a:lnTo>
                  <a:pt x="160498" y="59611"/>
                </a:lnTo>
                <a:cubicBezTo>
                  <a:pt x="160536" y="59554"/>
                  <a:pt x="160574" y="59497"/>
                  <a:pt x="160631" y="59421"/>
                </a:cubicBezTo>
                <a:close/>
                <a:moveTo>
                  <a:pt x="93602" y="21741"/>
                </a:moveTo>
                <a:lnTo>
                  <a:pt x="93602" y="21741"/>
                </a:lnTo>
                <a:cubicBezTo>
                  <a:pt x="92936" y="32278"/>
                  <a:pt x="96245" y="42778"/>
                  <a:pt x="94819" y="53334"/>
                </a:cubicBezTo>
                <a:cubicBezTo>
                  <a:pt x="94534" y="55465"/>
                  <a:pt x="94077" y="57557"/>
                  <a:pt x="93487" y="59630"/>
                </a:cubicBezTo>
                <a:cubicBezTo>
                  <a:pt x="94457" y="53049"/>
                  <a:pt x="93640" y="46068"/>
                  <a:pt x="93126" y="39468"/>
                </a:cubicBezTo>
                <a:cubicBezTo>
                  <a:pt x="92689" y="33591"/>
                  <a:pt x="92727" y="27580"/>
                  <a:pt x="93602" y="21741"/>
                </a:cubicBezTo>
                <a:close/>
                <a:moveTo>
                  <a:pt x="219748" y="54704"/>
                </a:moveTo>
                <a:cubicBezTo>
                  <a:pt x="219843" y="54799"/>
                  <a:pt x="219957" y="54856"/>
                  <a:pt x="220071" y="54875"/>
                </a:cubicBezTo>
                <a:cubicBezTo>
                  <a:pt x="222468" y="55103"/>
                  <a:pt x="224237" y="57214"/>
                  <a:pt x="224046" y="59630"/>
                </a:cubicBezTo>
                <a:lnTo>
                  <a:pt x="224027" y="59630"/>
                </a:lnTo>
                <a:cubicBezTo>
                  <a:pt x="223647" y="57233"/>
                  <a:pt x="221802" y="55350"/>
                  <a:pt x="219443" y="54875"/>
                </a:cubicBezTo>
                <a:cubicBezTo>
                  <a:pt x="219538" y="54818"/>
                  <a:pt x="219653" y="54761"/>
                  <a:pt x="219748" y="54704"/>
                </a:cubicBezTo>
                <a:close/>
                <a:moveTo>
                  <a:pt x="133332" y="26693"/>
                </a:moveTo>
                <a:cubicBezTo>
                  <a:pt x="134024" y="26693"/>
                  <a:pt x="134716" y="26795"/>
                  <a:pt x="135371" y="27009"/>
                </a:cubicBezTo>
                <a:cubicBezTo>
                  <a:pt x="138776" y="28132"/>
                  <a:pt x="140602" y="31517"/>
                  <a:pt x="140088" y="34960"/>
                </a:cubicBezTo>
                <a:cubicBezTo>
                  <a:pt x="139156" y="41237"/>
                  <a:pt x="133431" y="46905"/>
                  <a:pt x="128467" y="50386"/>
                </a:cubicBezTo>
                <a:cubicBezTo>
                  <a:pt x="123160" y="54114"/>
                  <a:pt x="116978" y="56168"/>
                  <a:pt x="110968" y="58489"/>
                </a:cubicBezTo>
                <a:cubicBezTo>
                  <a:pt x="109997" y="58869"/>
                  <a:pt x="109046" y="59250"/>
                  <a:pt x="108095" y="59668"/>
                </a:cubicBezTo>
                <a:cubicBezTo>
                  <a:pt x="110340" y="58337"/>
                  <a:pt x="112622" y="57081"/>
                  <a:pt x="114905" y="55902"/>
                </a:cubicBezTo>
                <a:cubicBezTo>
                  <a:pt x="120915" y="52764"/>
                  <a:pt x="127611" y="50158"/>
                  <a:pt x="132975" y="45973"/>
                </a:cubicBezTo>
                <a:cubicBezTo>
                  <a:pt x="137216" y="42702"/>
                  <a:pt x="140659" y="37338"/>
                  <a:pt x="138624" y="31860"/>
                </a:cubicBezTo>
                <a:cubicBezTo>
                  <a:pt x="137578" y="29083"/>
                  <a:pt x="134858" y="27029"/>
                  <a:pt x="132100" y="26800"/>
                </a:cubicBezTo>
                <a:cubicBezTo>
                  <a:pt x="132505" y="26729"/>
                  <a:pt x="132918" y="26693"/>
                  <a:pt x="133332" y="26693"/>
                </a:cubicBezTo>
                <a:close/>
                <a:moveTo>
                  <a:pt x="38365" y="55864"/>
                </a:moveTo>
                <a:cubicBezTo>
                  <a:pt x="38498" y="55997"/>
                  <a:pt x="38631" y="56111"/>
                  <a:pt x="38764" y="56244"/>
                </a:cubicBezTo>
                <a:cubicBezTo>
                  <a:pt x="38898" y="56359"/>
                  <a:pt x="39088" y="56511"/>
                  <a:pt x="39259" y="56644"/>
                </a:cubicBezTo>
                <a:cubicBezTo>
                  <a:pt x="38593" y="57918"/>
                  <a:pt x="37585" y="58983"/>
                  <a:pt x="36330" y="59706"/>
                </a:cubicBezTo>
                <a:cubicBezTo>
                  <a:pt x="37414" y="58679"/>
                  <a:pt x="38118" y="57329"/>
                  <a:pt x="38365" y="55864"/>
                </a:cubicBezTo>
                <a:close/>
                <a:moveTo>
                  <a:pt x="35911" y="50576"/>
                </a:moveTo>
                <a:cubicBezTo>
                  <a:pt x="35911" y="50671"/>
                  <a:pt x="35911" y="50766"/>
                  <a:pt x="35930" y="50862"/>
                </a:cubicBezTo>
                <a:cubicBezTo>
                  <a:pt x="34827" y="54875"/>
                  <a:pt x="32335" y="58108"/>
                  <a:pt x="29026" y="60372"/>
                </a:cubicBezTo>
                <a:cubicBezTo>
                  <a:pt x="32221" y="57842"/>
                  <a:pt x="34618" y="54437"/>
                  <a:pt x="35911" y="50576"/>
                </a:cubicBezTo>
                <a:close/>
                <a:moveTo>
                  <a:pt x="35797" y="48408"/>
                </a:moveTo>
                <a:cubicBezTo>
                  <a:pt x="35797" y="48674"/>
                  <a:pt x="35797" y="48959"/>
                  <a:pt x="35797" y="49245"/>
                </a:cubicBezTo>
                <a:cubicBezTo>
                  <a:pt x="35474" y="50253"/>
                  <a:pt x="35074" y="51242"/>
                  <a:pt x="34637" y="52212"/>
                </a:cubicBezTo>
                <a:cubicBezTo>
                  <a:pt x="32982" y="55655"/>
                  <a:pt x="30395" y="58546"/>
                  <a:pt x="27143" y="60562"/>
                </a:cubicBezTo>
                <a:cubicBezTo>
                  <a:pt x="28817" y="59155"/>
                  <a:pt x="30338" y="57557"/>
                  <a:pt x="31670" y="55826"/>
                </a:cubicBezTo>
                <a:cubicBezTo>
                  <a:pt x="33401" y="53562"/>
                  <a:pt x="34789" y="51071"/>
                  <a:pt x="35797" y="48408"/>
                </a:cubicBezTo>
                <a:close/>
                <a:moveTo>
                  <a:pt x="36710" y="53505"/>
                </a:moveTo>
                <a:cubicBezTo>
                  <a:pt x="36862" y="53810"/>
                  <a:pt x="37034" y="54114"/>
                  <a:pt x="37205" y="54399"/>
                </a:cubicBezTo>
                <a:cubicBezTo>
                  <a:pt x="36919" y="57519"/>
                  <a:pt x="34960" y="59915"/>
                  <a:pt x="31879" y="60828"/>
                </a:cubicBezTo>
                <a:cubicBezTo>
                  <a:pt x="33401" y="59820"/>
                  <a:pt x="34789" y="58622"/>
                  <a:pt x="35683" y="57043"/>
                </a:cubicBezTo>
                <a:cubicBezTo>
                  <a:pt x="36273" y="55959"/>
                  <a:pt x="36634" y="54761"/>
                  <a:pt x="36710" y="53505"/>
                </a:cubicBezTo>
                <a:close/>
                <a:moveTo>
                  <a:pt x="55270" y="38345"/>
                </a:moveTo>
                <a:cubicBezTo>
                  <a:pt x="55316" y="38345"/>
                  <a:pt x="55362" y="38345"/>
                  <a:pt x="55408" y="38346"/>
                </a:cubicBezTo>
                <a:cubicBezTo>
                  <a:pt x="58394" y="38403"/>
                  <a:pt x="61399" y="39677"/>
                  <a:pt x="63092" y="42245"/>
                </a:cubicBezTo>
                <a:cubicBezTo>
                  <a:pt x="64937" y="45022"/>
                  <a:pt x="65051" y="48617"/>
                  <a:pt x="65203" y="51851"/>
                </a:cubicBezTo>
                <a:cubicBezTo>
                  <a:pt x="65337" y="54875"/>
                  <a:pt x="65280" y="57918"/>
                  <a:pt x="64994" y="60943"/>
                </a:cubicBezTo>
                <a:cubicBezTo>
                  <a:pt x="65013" y="60106"/>
                  <a:pt x="65013" y="59288"/>
                  <a:pt x="64994" y="58470"/>
                </a:cubicBezTo>
                <a:cubicBezTo>
                  <a:pt x="64937" y="55579"/>
                  <a:pt x="64747" y="52669"/>
                  <a:pt x="64519" y="49758"/>
                </a:cubicBezTo>
                <a:cubicBezTo>
                  <a:pt x="64347" y="47628"/>
                  <a:pt x="64100" y="45441"/>
                  <a:pt x="63225" y="43462"/>
                </a:cubicBezTo>
                <a:cubicBezTo>
                  <a:pt x="61819" y="40274"/>
                  <a:pt x="58783" y="38674"/>
                  <a:pt x="55481" y="38674"/>
                </a:cubicBezTo>
                <a:cubicBezTo>
                  <a:pt x="54942" y="38674"/>
                  <a:pt x="54396" y="38717"/>
                  <a:pt x="53848" y="38802"/>
                </a:cubicBezTo>
                <a:cubicBezTo>
                  <a:pt x="50025" y="39411"/>
                  <a:pt x="46962" y="41941"/>
                  <a:pt x="44452" y="44813"/>
                </a:cubicBezTo>
                <a:cubicBezTo>
                  <a:pt x="46976" y="41197"/>
                  <a:pt x="50618" y="38345"/>
                  <a:pt x="55270" y="38345"/>
                </a:cubicBezTo>
                <a:close/>
                <a:moveTo>
                  <a:pt x="154715" y="40305"/>
                </a:moveTo>
                <a:cubicBezTo>
                  <a:pt x="155115" y="50063"/>
                  <a:pt x="146993" y="56549"/>
                  <a:pt x="139061" y="61019"/>
                </a:cubicBezTo>
                <a:cubicBezTo>
                  <a:pt x="146670" y="56511"/>
                  <a:pt x="153460" y="49264"/>
                  <a:pt x="154715" y="40324"/>
                </a:cubicBezTo>
                <a:lnTo>
                  <a:pt x="154715" y="40305"/>
                </a:lnTo>
                <a:close/>
                <a:moveTo>
                  <a:pt x="159623" y="60695"/>
                </a:moveTo>
                <a:lnTo>
                  <a:pt x="159604" y="60790"/>
                </a:lnTo>
                <a:cubicBezTo>
                  <a:pt x="159547" y="60866"/>
                  <a:pt x="159490" y="60943"/>
                  <a:pt x="159433" y="61019"/>
                </a:cubicBezTo>
                <a:lnTo>
                  <a:pt x="159509" y="60809"/>
                </a:lnTo>
                <a:cubicBezTo>
                  <a:pt x="159547" y="60771"/>
                  <a:pt x="159585" y="60733"/>
                  <a:pt x="159623" y="60695"/>
                </a:cubicBezTo>
                <a:close/>
                <a:moveTo>
                  <a:pt x="215525" y="56321"/>
                </a:moveTo>
                <a:lnTo>
                  <a:pt x="215525" y="56321"/>
                </a:lnTo>
                <a:cubicBezTo>
                  <a:pt x="217256" y="57214"/>
                  <a:pt x="218606" y="58679"/>
                  <a:pt x="219348" y="60467"/>
                </a:cubicBezTo>
                <a:cubicBezTo>
                  <a:pt x="219424" y="60657"/>
                  <a:pt x="219500" y="60847"/>
                  <a:pt x="219558" y="61038"/>
                </a:cubicBezTo>
                <a:cubicBezTo>
                  <a:pt x="218683" y="59117"/>
                  <a:pt x="217275" y="57500"/>
                  <a:pt x="215525" y="56321"/>
                </a:cubicBezTo>
                <a:close/>
                <a:moveTo>
                  <a:pt x="132822" y="27295"/>
                </a:moveTo>
                <a:cubicBezTo>
                  <a:pt x="133812" y="27428"/>
                  <a:pt x="134782" y="27827"/>
                  <a:pt x="135600" y="28417"/>
                </a:cubicBezTo>
                <a:cubicBezTo>
                  <a:pt x="138186" y="30300"/>
                  <a:pt x="139004" y="33705"/>
                  <a:pt x="138434" y="36748"/>
                </a:cubicBezTo>
                <a:cubicBezTo>
                  <a:pt x="137235" y="42987"/>
                  <a:pt x="131187" y="46449"/>
                  <a:pt x="126013" y="49112"/>
                </a:cubicBezTo>
                <a:cubicBezTo>
                  <a:pt x="118157" y="53106"/>
                  <a:pt x="109959" y="56739"/>
                  <a:pt x="102579" y="61608"/>
                </a:cubicBezTo>
                <a:lnTo>
                  <a:pt x="102579" y="61608"/>
                </a:lnTo>
                <a:cubicBezTo>
                  <a:pt x="103017" y="61000"/>
                  <a:pt x="103492" y="60410"/>
                  <a:pt x="103987" y="59858"/>
                </a:cubicBezTo>
                <a:cubicBezTo>
                  <a:pt x="109351" y="55617"/>
                  <a:pt x="115209" y="52041"/>
                  <a:pt x="121619" y="49473"/>
                </a:cubicBezTo>
                <a:lnTo>
                  <a:pt x="121790" y="49416"/>
                </a:lnTo>
                <a:cubicBezTo>
                  <a:pt x="122399" y="49169"/>
                  <a:pt x="123008" y="48940"/>
                  <a:pt x="123616" y="48712"/>
                </a:cubicBezTo>
                <a:cubicBezTo>
                  <a:pt x="128143" y="47076"/>
                  <a:pt x="132956" y="45403"/>
                  <a:pt x="136113" y="41560"/>
                </a:cubicBezTo>
                <a:cubicBezTo>
                  <a:pt x="138491" y="38650"/>
                  <a:pt x="139366" y="34713"/>
                  <a:pt x="137578" y="31289"/>
                </a:cubicBezTo>
                <a:cubicBezTo>
                  <a:pt x="136931" y="29996"/>
                  <a:pt x="135866" y="28950"/>
                  <a:pt x="134572" y="28322"/>
                </a:cubicBezTo>
                <a:cubicBezTo>
                  <a:pt x="134059" y="27884"/>
                  <a:pt x="133450" y="27523"/>
                  <a:pt x="132822" y="27295"/>
                </a:cubicBezTo>
                <a:close/>
                <a:moveTo>
                  <a:pt x="36197" y="52041"/>
                </a:moveTo>
                <a:cubicBezTo>
                  <a:pt x="36235" y="52193"/>
                  <a:pt x="36273" y="52326"/>
                  <a:pt x="36311" y="52459"/>
                </a:cubicBezTo>
                <a:cubicBezTo>
                  <a:pt x="36235" y="54057"/>
                  <a:pt x="35911" y="55598"/>
                  <a:pt x="35055" y="56986"/>
                </a:cubicBezTo>
                <a:cubicBezTo>
                  <a:pt x="33800" y="58964"/>
                  <a:pt x="31784" y="60201"/>
                  <a:pt x="29768" y="61323"/>
                </a:cubicBezTo>
                <a:cubicBezTo>
                  <a:pt x="29254" y="61456"/>
                  <a:pt x="28721" y="61589"/>
                  <a:pt x="28189" y="61722"/>
                </a:cubicBezTo>
                <a:cubicBezTo>
                  <a:pt x="31936" y="59706"/>
                  <a:pt x="34846" y="56092"/>
                  <a:pt x="36178" y="52041"/>
                </a:cubicBezTo>
                <a:close/>
                <a:moveTo>
                  <a:pt x="266463" y="61798"/>
                </a:moveTo>
                <a:lnTo>
                  <a:pt x="266425" y="61875"/>
                </a:lnTo>
                <a:lnTo>
                  <a:pt x="266425" y="61856"/>
                </a:lnTo>
                <a:lnTo>
                  <a:pt x="266463" y="61798"/>
                </a:lnTo>
                <a:close/>
                <a:moveTo>
                  <a:pt x="219615" y="55845"/>
                </a:moveTo>
                <a:cubicBezTo>
                  <a:pt x="222239" y="56568"/>
                  <a:pt x="223761" y="59288"/>
                  <a:pt x="223019" y="61913"/>
                </a:cubicBezTo>
                <a:cubicBezTo>
                  <a:pt x="223000" y="61513"/>
                  <a:pt x="222962" y="61133"/>
                  <a:pt x="222905" y="60752"/>
                </a:cubicBezTo>
                <a:cubicBezTo>
                  <a:pt x="222582" y="58679"/>
                  <a:pt x="221364" y="56834"/>
                  <a:pt x="219615" y="55845"/>
                </a:cubicBezTo>
                <a:close/>
                <a:moveTo>
                  <a:pt x="64081" y="61894"/>
                </a:moveTo>
                <a:cubicBezTo>
                  <a:pt x="64100" y="61894"/>
                  <a:pt x="64119" y="61913"/>
                  <a:pt x="64119" y="61913"/>
                </a:cubicBezTo>
                <a:cubicBezTo>
                  <a:pt x="64119" y="62084"/>
                  <a:pt x="64119" y="62255"/>
                  <a:pt x="64100" y="62407"/>
                </a:cubicBezTo>
                <a:cubicBezTo>
                  <a:pt x="64100" y="62236"/>
                  <a:pt x="64100" y="62065"/>
                  <a:pt x="64081" y="61894"/>
                </a:cubicBezTo>
                <a:close/>
                <a:moveTo>
                  <a:pt x="234850" y="50158"/>
                </a:moveTo>
                <a:cubicBezTo>
                  <a:pt x="235002" y="54475"/>
                  <a:pt x="234242" y="58812"/>
                  <a:pt x="234108" y="63149"/>
                </a:cubicBezTo>
                <a:cubicBezTo>
                  <a:pt x="233766" y="60790"/>
                  <a:pt x="233747" y="58375"/>
                  <a:pt x="234070" y="56016"/>
                </a:cubicBezTo>
                <a:cubicBezTo>
                  <a:pt x="234318" y="54057"/>
                  <a:pt x="234660" y="52117"/>
                  <a:pt x="234850" y="50158"/>
                </a:cubicBezTo>
                <a:close/>
                <a:moveTo>
                  <a:pt x="36919" y="42511"/>
                </a:moveTo>
                <a:lnTo>
                  <a:pt x="36919" y="42511"/>
                </a:lnTo>
                <a:cubicBezTo>
                  <a:pt x="36653" y="43215"/>
                  <a:pt x="36444" y="43957"/>
                  <a:pt x="36197" y="44699"/>
                </a:cubicBezTo>
                <a:cubicBezTo>
                  <a:pt x="35151" y="48008"/>
                  <a:pt x="33952" y="51185"/>
                  <a:pt x="31993" y="54076"/>
                </a:cubicBezTo>
                <a:cubicBezTo>
                  <a:pt x="29444" y="57785"/>
                  <a:pt x="26059" y="60847"/>
                  <a:pt x="22083" y="63016"/>
                </a:cubicBezTo>
                <a:lnTo>
                  <a:pt x="21551" y="63187"/>
                </a:lnTo>
                <a:cubicBezTo>
                  <a:pt x="28436" y="58032"/>
                  <a:pt x="32621" y="50082"/>
                  <a:pt x="36919" y="42511"/>
                </a:cubicBezTo>
                <a:close/>
                <a:moveTo>
                  <a:pt x="202268" y="50120"/>
                </a:moveTo>
                <a:lnTo>
                  <a:pt x="202268" y="50120"/>
                </a:lnTo>
                <a:cubicBezTo>
                  <a:pt x="202572" y="50405"/>
                  <a:pt x="202876" y="50690"/>
                  <a:pt x="203181" y="50976"/>
                </a:cubicBezTo>
                <a:cubicBezTo>
                  <a:pt x="207232" y="55141"/>
                  <a:pt x="212254" y="58869"/>
                  <a:pt x="215506" y="63491"/>
                </a:cubicBezTo>
                <a:cubicBezTo>
                  <a:pt x="211664" y="58736"/>
                  <a:pt x="205920" y="55065"/>
                  <a:pt x="202268" y="50120"/>
                </a:cubicBezTo>
                <a:close/>
                <a:moveTo>
                  <a:pt x="222981" y="63701"/>
                </a:moveTo>
                <a:cubicBezTo>
                  <a:pt x="222943" y="63758"/>
                  <a:pt x="222924" y="63834"/>
                  <a:pt x="222905" y="63891"/>
                </a:cubicBezTo>
                <a:cubicBezTo>
                  <a:pt x="222924" y="63834"/>
                  <a:pt x="222924" y="63758"/>
                  <a:pt x="222943" y="63701"/>
                </a:cubicBezTo>
                <a:close/>
                <a:moveTo>
                  <a:pt x="265854" y="62940"/>
                </a:moveTo>
                <a:lnTo>
                  <a:pt x="265854" y="62940"/>
                </a:lnTo>
                <a:cubicBezTo>
                  <a:pt x="265778" y="63187"/>
                  <a:pt x="265683" y="63453"/>
                  <a:pt x="265607" y="63701"/>
                </a:cubicBezTo>
                <a:lnTo>
                  <a:pt x="265512" y="63910"/>
                </a:lnTo>
                <a:cubicBezTo>
                  <a:pt x="265512" y="63796"/>
                  <a:pt x="265550" y="63682"/>
                  <a:pt x="265588" y="63567"/>
                </a:cubicBezTo>
                <a:lnTo>
                  <a:pt x="265607" y="63510"/>
                </a:lnTo>
                <a:cubicBezTo>
                  <a:pt x="265607" y="63510"/>
                  <a:pt x="265607" y="63491"/>
                  <a:pt x="265607" y="63472"/>
                </a:cubicBezTo>
                <a:cubicBezTo>
                  <a:pt x="265607" y="63434"/>
                  <a:pt x="265607" y="63396"/>
                  <a:pt x="265607" y="63377"/>
                </a:cubicBezTo>
                <a:cubicBezTo>
                  <a:pt x="265702" y="63225"/>
                  <a:pt x="265778" y="63092"/>
                  <a:pt x="265854" y="62940"/>
                </a:cubicBezTo>
                <a:close/>
                <a:moveTo>
                  <a:pt x="39145" y="37623"/>
                </a:moveTo>
                <a:lnTo>
                  <a:pt x="39145" y="37623"/>
                </a:lnTo>
                <a:cubicBezTo>
                  <a:pt x="38479" y="38726"/>
                  <a:pt x="37909" y="39868"/>
                  <a:pt x="37452" y="41085"/>
                </a:cubicBezTo>
                <a:cubicBezTo>
                  <a:pt x="32221" y="49911"/>
                  <a:pt x="27181" y="59592"/>
                  <a:pt x="18070" y="64480"/>
                </a:cubicBezTo>
                <a:cubicBezTo>
                  <a:pt x="18793" y="63929"/>
                  <a:pt x="19477" y="63358"/>
                  <a:pt x="20143" y="62769"/>
                </a:cubicBezTo>
                <a:cubicBezTo>
                  <a:pt x="24233" y="59212"/>
                  <a:pt x="27789" y="55103"/>
                  <a:pt x="30738" y="50538"/>
                </a:cubicBezTo>
                <a:cubicBezTo>
                  <a:pt x="33534" y="46163"/>
                  <a:pt x="35493" y="41313"/>
                  <a:pt x="39145" y="37623"/>
                </a:cubicBezTo>
                <a:close/>
                <a:moveTo>
                  <a:pt x="26001" y="47343"/>
                </a:moveTo>
                <a:lnTo>
                  <a:pt x="26001" y="47343"/>
                </a:lnTo>
                <a:cubicBezTo>
                  <a:pt x="23110" y="50367"/>
                  <a:pt x="20314" y="53505"/>
                  <a:pt x="17366" y="56359"/>
                </a:cubicBezTo>
                <a:cubicBezTo>
                  <a:pt x="13676" y="59934"/>
                  <a:pt x="9758" y="63263"/>
                  <a:pt x="5554" y="66078"/>
                </a:cubicBezTo>
                <a:cubicBezTo>
                  <a:pt x="12820" y="60581"/>
                  <a:pt x="19173" y="53582"/>
                  <a:pt x="26001" y="47343"/>
                </a:cubicBezTo>
                <a:close/>
                <a:moveTo>
                  <a:pt x="252749" y="23300"/>
                </a:moveTo>
                <a:cubicBezTo>
                  <a:pt x="249382" y="37604"/>
                  <a:pt x="246852" y="52688"/>
                  <a:pt x="248945" y="66972"/>
                </a:cubicBezTo>
                <a:cubicBezTo>
                  <a:pt x="248754" y="66116"/>
                  <a:pt x="248583" y="65279"/>
                  <a:pt x="248431" y="64423"/>
                </a:cubicBezTo>
                <a:cubicBezTo>
                  <a:pt x="247214" y="57785"/>
                  <a:pt x="246948" y="51033"/>
                  <a:pt x="247594" y="44318"/>
                </a:cubicBezTo>
                <a:lnTo>
                  <a:pt x="247594" y="44318"/>
                </a:lnTo>
                <a:lnTo>
                  <a:pt x="247594" y="44337"/>
                </a:lnTo>
                <a:cubicBezTo>
                  <a:pt x="248279" y="37547"/>
                  <a:pt x="250219" y="31118"/>
                  <a:pt x="252311" y="24651"/>
                </a:cubicBezTo>
                <a:cubicBezTo>
                  <a:pt x="252464" y="24213"/>
                  <a:pt x="252616" y="23757"/>
                  <a:pt x="252749" y="23300"/>
                </a:cubicBezTo>
                <a:close/>
                <a:moveTo>
                  <a:pt x="210275" y="55141"/>
                </a:moveTo>
                <a:lnTo>
                  <a:pt x="210275" y="55141"/>
                </a:lnTo>
                <a:cubicBezTo>
                  <a:pt x="210580" y="55255"/>
                  <a:pt x="210865" y="55350"/>
                  <a:pt x="211169" y="55446"/>
                </a:cubicBezTo>
                <a:cubicBezTo>
                  <a:pt x="211226" y="55522"/>
                  <a:pt x="211302" y="55560"/>
                  <a:pt x="211398" y="55598"/>
                </a:cubicBezTo>
                <a:cubicBezTo>
                  <a:pt x="216990" y="56872"/>
                  <a:pt x="220375" y="61837"/>
                  <a:pt x="219900" y="67029"/>
                </a:cubicBezTo>
                <a:cubicBezTo>
                  <a:pt x="219481" y="63567"/>
                  <a:pt x="217199" y="60372"/>
                  <a:pt x="214460" y="58108"/>
                </a:cubicBezTo>
                <a:cubicBezTo>
                  <a:pt x="213128" y="57043"/>
                  <a:pt x="211740" y="56054"/>
                  <a:pt x="210275" y="55141"/>
                </a:cubicBezTo>
                <a:close/>
                <a:moveTo>
                  <a:pt x="51508" y="55617"/>
                </a:moveTo>
                <a:cubicBezTo>
                  <a:pt x="51052" y="56244"/>
                  <a:pt x="50576" y="56834"/>
                  <a:pt x="50063" y="57405"/>
                </a:cubicBezTo>
                <a:cubicBezTo>
                  <a:pt x="47533" y="59440"/>
                  <a:pt x="44680" y="61019"/>
                  <a:pt x="41618" y="62065"/>
                </a:cubicBezTo>
                <a:cubicBezTo>
                  <a:pt x="37167" y="63567"/>
                  <a:pt x="32526" y="64195"/>
                  <a:pt x="27904" y="64918"/>
                </a:cubicBezTo>
                <a:cubicBezTo>
                  <a:pt x="24061" y="65508"/>
                  <a:pt x="19953" y="66154"/>
                  <a:pt x="16111" y="67391"/>
                </a:cubicBezTo>
                <a:lnTo>
                  <a:pt x="16111" y="67391"/>
                </a:lnTo>
                <a:cubicBezTo>
                  <a:pt x="23015" y="64195"/>
                  <a:pt x="30490" y="62217"/>
                  <a:pt x="37985" y="60828"/>
                </a:cubicBezTo>
                <a:cubicBezTo>
                  <a:pt x="41827" y="60106"/>
                  <a:pt x="45859" y="59136"/>
                  <a:pt x="49093" y="57024"/>
                </a:cubicBezTo>
                <a:cubicBezTo>
                  <a:pt x="49473" y="56853"/>
                  <a:pt x="49873" y="56663"/>
                  <a:pt x="50234" y="56473"/>
                </a:cubicBezTo>
                <a:cubicBezTo>
                  <a:pt x="50691" y="56225"/>
                  <a:pt x="51109" y="55940"/>
                  <a:pt x="51508" y="55617"/>
                </a:cubicBezTo>
                <a:close/>
                <a:moveTo>
                  <a:pt x="95034" y="67380"/>
                </a:moveTo>
                <a:lnTo>
                  <a:pt x="95034" y="67380"/>
                </a:lnTo>
                <a:cubicBezTo>
                  <a:pt x="94988" y="67423"/>
                  <a:pt x="94941" y="67465"/>
                  <a:pt x="94895" y="67505"/>
                </a:cubicBezTo>
                <a:cubicBezTo>
                  <a:pt x="94941" y="67463"/>
                  <a:pt x="94987" y="67422"/>
                  <a:pt x="95034" y="67380"/>
                </a:cubicBezTo>
                <a:close/>
                <a:moveTo>
                  <a:pt x="216838" y="56035"/>
                </a:moveTo>
                <a:cubicBezTo>
                  <a:pt x="220261" y="56035"/>
                  <a:pt x="222277" y="59326"/>
                  <a:pt x="222163" y="62559"/>
                </a:cubicBezTo>
                <a:cubicBezTo>
                  <a:pt x="222106" y="64499"/>
                  <a:pt x="221441" y="66306"/>
                  <a:pt x="220566" y="68018"/>
                </a:cubicBezTo>
                <a:cubicBezTo>
                  <a:pt x="221174" y="65108"/>
                  <a:pt x="221155" y="62065"/>
                  <a:pt x="219767" y="59402"/>
                </a:cubicBezTo>
                <a:cubicBezTo>
                  <a:pt x="219082" y="58070"/>
                  <a:pt x="218074" y="56910"/>
                  <a:pt x="216838" y="56035"/>
                </a:cubicBezTo>
                <a:close/>
                <a:moveTo>
                  <a:pt x="53068" y="55788"/>
                </a:moveTo>
                <a:lnTo>
                  <a:pt x="53068" y="55788"/>
                </a:lnTo>
                <a:cubicBezTo>
                  <a:pt x="53163" y="61932"/>
                  <a:pt x="48617" y="66040"/>
                  <a:pt x="43253" y="68513"/>
                </a:cubicBezTo>
                <a:lnTo>
                  <a:pt x="43253" y="68513"/>
                </a:lnTo>
                <a:cubicBezTo>
                  <a:pt x="44071" y="68075"/>
                  <a:pt x="44851" y="67600"/>
                  <a:pt x="45612" y="67086"/>
                </a:cubicBezTo>
                <a:cubicBezTo>
                  <a:pt x="49454" y="64442"/>
                  <a:pt x="52402" y="60410"/>
                  <a:pt x="53068" y="55807"/>
                </a:cubicBezTo>
                <a:lnTo>
                  <a:pt x="53068" y="55788"/>
                </a:lnTo>
                <a:close/>
                <a:moveTo>
                  <a:pt x="264789" y="57157"/>
                </a:moveTo>
                <a:lnTo>
                  <a:pt x="264789" y="57157"/>
                </a:lnTo>
                <a:cubicBezTo>
                  <a:pt x="264713" y="60524"/>
                  <a:pt x="264371" y="63872"/>
                  <a:pt x="263781" y="67181"/>
                </a:cubicBezTo>
                <a:cubicBezTo>
                  <a:pt x="263534" y="67714"/>
                  <a:pt x="263324" y="68266"/>
                  <a:pt x="263096" y="68798"/>
                </a:cubicBezTo>
                <a:cubicBezTo>
                  <a:pt x="263971" y="64975"/>
                  <a:pt x="264523" y="61076"/>
                  <a:pt x="264789" y="57157"/>
                </a:cubicBezTo>
                <a:close/>
                <a:moveTo>
                  <a:pt x="257029" y="25545"/>
                </a:moveTo>
                <a:cubicBezTo>
                  <a:pt x="257751" y="28341"/>
                  <a:pt x="258626" y="31118"/>
                  <a:pt x="259444" y="33895"/>
                </a:cubicBezTo>
                <a:lnTo>
                  <a:pt x="259444" y="33876"/>
                </a:lnTo>
                <a:lnTo>
                  <a:pt x="259444" y="33876"/>
                </a:lnTo>
                <a:cubicBezTo>
                  <a:pt x="260814" y="45403"/>
                  <a:pt x="258189" y="57195"/>
                  <a:pt x="257314" y="68912"/>
                </a:cubicBezTo>
                <a:cubicBezTo>
                  <a:pt x="257352" y="63567"/>
                  <a:pt x="257599" y="58223"/>
                  <a:pt x="257770" y="52935"/>
                </a:cubicBezTo>
                <a:cubicBezTo>
                  <a:pt x="258075" y="43805"/>
                  <a:pt x="257808" y="34656"/>
                  <a:pt x="257029" y="25545"/>
                </a:cubicBezTo>
                <a:close/>
                <a:moveTo>
                  <a:pt x="240499" y="48617"/>
                </a:moveTo>
                <a:cubicBezTo>
                  <a:pt x="240823" y="51889"/>
                  <a:pt x="241222" y="55160"/>
                  <a:pt x="241755" y="58413"/>
                </a:cubicBezTo>
                <a:cubicBezTo>
                  <a:pt x="242040" y="59992"/>
                  <a:pt x="242344" y="61589"/>
                  <a:pt x="242706" y="63187"/>
                </a:cubicBezTo>
                <a:cubicBezTo>
                  <a:pt x="242991" y="64766"/>
                  <a:pt x="243391" y="66325"/>
                  <a:pt x="243904" y="67828"/>
                </a:cubicBezTo>
                <a:cubicBezTo>
                  <a:pt x="244037" y="68266"/>
                  <a:pt x="244170" y="68703"/>
                  <a:pt x="244304" y="69121"/>
                </a:cubicBezTo>
                <a:cubicBezTo>
                  <a:pt x="242440" y="64214"/>
                  <a:pt x="241260" y="59079"/>
                  <a:pt x="240804" y="53848"/>
                </a:cubicBezTo>
                <a:cubicBezTo>
                  <a:pt x="240652" y="52136"/>
                  <a:pt x="240557" y="50386"/>
                  <a:pt x="240499" y="48617"/>
                </a:cubicBezTo>
                <a:close/>
                <a:moveTo>
                  <a:pt x="54457" y="55293"/>
                </a:moveTo>
                <a:lnTo>
                  <a:pt x="54457" y="55293"/>
                </a:lnTo>
                <a:cubicBezTo>
                  <a:pt x="55560" y="56606"/>
                  <a:pt x="56111" y="58299"/>
                  <a:pt x="55997" y="60011"/>
                </a:cubicBezTo>
                <a:lnTo>
                  <a:pt x="55978" y="60011"/>
                </a:lnTo>
                <a:cubicBezTo>
                  <a:pt x="55826" y="62845"/>
                  <a:pt x="53943" y="65279"/>
                  <a:pt x="51718" y="66896"/>
                </a:cubicBezTo>
                <a:cubicBezTo>
                  <a:pt x="50158" y="67980"/>
                  <a:pt x="48427" y="68817"/>
                  <a:pt x="46601" y="69350"/>
                </a:cubicBezTo>
                <a:cubicBezTo>
                  <a:pt x="49017" y="68323"/>
                  <a:pt x="51223" y="66858"/>
                  <a:pt x="52859" y="64690"/>
                </a:cubicBezTo>
                <a:cubicBezTo>
                  <a:pt x="54875" y="62008"/>
                  <a:pt x="55674" y="58394"/>
                  <a:pt x="54457" y="55293"/>
                </a:cubicBezTo>
                <a:close/>
                <a:moveTo>
                  <a:pt x="61745" y="69393"/>
                </a:moveTo>
                <a:cubicBezTo>
                  <a:pt x="61724" y="69450"/>
                  <a:pt x="61702" y="69507"/>
                  <a:pt x="61685" y="69559"/>
                </a:cubicBezTo>
                <a:lnTo>
                  <a:pt x="61666" y="69540"/>
                </a:lnTo>
                <a:cubicBezTo>
                  <a:pt x="61698" y="69491"/>
                  <a:pt x="61724" y="69442"/>
                  <a:pt x="61745" y="69393"/>
                </a:cubicBezTo>
                <a:close/>
                <a:moveTo>
                  <a:pt x="179366" y="66934"/>
                </a:moveTo>
                <a:lnTo>
                  <a:pt x="179366" y="66934"/>
                </a:lnTo>
                <a:cubicBezTo>
                  <a:pt x="179168" y="67845"/>
                  <a:pt x="178962" y="68749"/>
                  <a:pt x="178745" y="69654"/>
                </a:cubicBezTo>
                <a:lnTo>
                  <a:pt x="178745" y="69654"/>
                </a:lnTo>
                <a:cubicBezTo>
                  <a:pt x="178947" y="68742"/>
                  <a:pt x="179166" y="67847"/>
                  <a:pt x="179366" y="66934"/>
                </a:cubicBezTo>
                <a:close/>
                <a:moveTo>
                  <a:pt x="53981" y="56168"/>
                </a:moveTo>
                <a:lnTo>
                  <a:pt x="53981" y="56168"/>
                </a:lnTo>
                <a:cubicBezTo>
                  <a:pt x="54932" y="59288"/>
                  <a:pt x="53981" y="62635"/>
                  <a:pt x="51699" y="65184"/>
                </a:cubicBezTo>
                <a:cubicBezTo>
                  <a:pt x="49720" y="67410"/>
                  <a:pt x="47077" y="68798"/>
                  <a:pt x="44281" y="69787"/>
                </a:cubicBezTo>
                <a:cubicBezTo>
                  <a:pt x="46468" y="68931"/>
                  <a:pt x="48465" y="67657"/>
                  <a:pt x="50158" y="66021"/>
                </a:cubicBezTo>
                <a:lnTo>
                  <a:pt x="50139" y="66021"/>
                </a:lnTo>
                <a:cubicBezTo>
                  <a:pt x="52802" y="63434"/>
                  <a:pt x="54514" y="59801"/>
                  <a:pt x="53981" y="56168"/>
                </a:cubicBezTo>
                <a:close/>
                <a:moveTo>
                  <a:pt x="36767" y="38993"/>
                </a:moveTo>
                <a:cubicBezTo>
                  <a:pt x="33591" y="42664"/>
                  <a:pt x="31346" y="46943"/>
                  <a:pt x="28779" y="51071"/>
                </a:cubicBezTo>
                <a:cubicBezTo>
                  <a:pt x="26059" y="55503"/>
                  <a:pt x="22654" y="59459"/>
                  <a:pt x="18678" y="62826"/>
                </a:cubicBezTo>
                <a:cubicBezTo>
                  <a:pt x="15198" y="65717"/>
                  <a:pt x="11298" y="68075"/>
                  <a:pt x="7133" y="69863"/>
                </a:cubicBezTo>
                <a:cubicBezTo>
                  <a:pt x="10480" y="67809"/>
                  <a:pt x="13600" y="65431"/>
                  <a:pt x="16472" y="62769"/>
                </a:cubicBezTo>
                <a:cubicBezTo>
                  <a:pt x="20238" y="59250"/>
                  <a:pt x="23301" y="55255"/>
                  <a:pt x="26135" y="50976"/>
                </a:cubicBezTo>
                <a:cubicBezTo>
                  <a:pt x="28855" y="46848"/>
                  <a:pt x="31651" y="42645"/>
                  <a:pt x="35588" y="39658"/>
                </a:cubicBezTo>
                <a:cubicBezTo>
                  <a:pt x="35987" y="39430"/>
                  <a:pt x="36368" y="39221"/>
                  <a:pt x="36767" y="38993"/>
                </a:cubicBezTo>
                <a:close/>
                <a:moveTo>
                  <a:pt x="102294" y="4223"/>
                </a:moveTo>
                <a:cubicBezTo>
                  <a:pt x="100202" y="8807"/>
                  <a:pt x="99194" y="13923"/>
                  <a:pt x="99003" y="19249"/>
                </a:cubicBezTo>
                <a:cubicBezTo>
                  <a:pt x="98528" y="31841"/>
                  <a:pt x="102028" y="44851"/>
                  <a:pt x="98528" y="57214"/>
                </a:cubicBezTo>
                <a:cubicBezTo>
                  <a:pt x="98243" y="58261"/>
                  <a:pt x="97881" y="59307"/>
                  <a:pt x="97482" y="60315"/>
                </a:cubicBezTo>
                <a:cubicBezTo>
                  <a:pt x="95599" y="63815"/>
                  <a:pt x="93221" y="67048"/>
                  <a:pt x="90444" y="69901"/>
                </a:cubicBezTo>
                <a:lnTo>
                  <a:pt x="90463" y="69863"/>
                </a:lnTo>
                <a:cubicBezTo>
                  <a:pt x="96778" y="62750"/>
                  <a:pt x="97976" y="52611"/>
                  <a:pt x="97691" y="43367"/>
                </a:cubicBezTo>
                <a:cubicBezTo>
                  <a:pt x="97292" y="31175"/>
                  <a:pt x="95370" y="18907"/>
                  <a:pt x="100620" y="7399"/>
                </a:cubicBezTo>
                <a:cubicBezTo>
                  <a:pt x="101134" y="6315"/>
                  <a:pt x="101685" y="5269"/>
                  <a:pt x="102294" y="4223"/>
                </a:cubicBezTo>
                <a:close/>
                <a:moveTo>
                  <a:pt x="92403" y="24137"/>
                </a:moveTo>
                <a:cubicBezTo>
                  <a:pt x="92099" y="27105"/>
                  <a:pt x="91985" y="30072"/>
                  <a:pt x="92042" y="33058"/>
                </a:cubicBezTo>
                <a:cubicBezTo>
                  <a:pt x="92156" y="39506"/>
                  <a:pt x="93202" y="45916"/>
                  <a:pt x="93297" y="52383"/>
                </a:cubicBezTo>
                <a:cubicBezTo>
                  <a:pt x="93354" y="56187"/>
                  <a:pt x="93069" y="60068"/>
                  <a:pt x="92061" y="63720"/>
                </a:cubicBezTo>
                <a:cubicBezTo>
                  <a:pt x="91167" y="65888"/>
                  <a:pt x="90121" y="67980"/>
                  <a:pt x="88903" y="69958"/>
                </a:cubicBezTo>
                <a:cubicBezTo>
                  <a:pt x="90045" y="66097"/>
                  <a:pt x="90406" y="62065"/>
                  <a:pt x="90425" y="57994"/>
                </a:cubicBezTo>
                <a:cubicBezTo>
                  <a:pt x="90748" y="52802"/>
                  <a:pt x="90672" y="47571"/>
                  <a:pt x="90805" y="42416"/>
                </a:cubicBezTo>
                <a:cubicBezTo>
                  <a:pt x="90977" y="36330"/>
                  <a:pt x="91395" y="30167"/>
                  <a:pt x="92403" y="24137"/>
                </a:cubicBezTo>
                <a:close/>
                <a:moveTo>
                  <a:pt x="206814" y="53696"/>
                </a:moveTo>
                <a:lnTo>
                  <a:pt x="206814" y="53696"/>
                </a:lnTo>
                <a:cubicBezTo>
                  <a:pt x="208126" y="54590"/>
                  <a:pt x="209476" y="55408"/>
                  <a:pt x="210789" y="56282"/>
                </a:cubicBezTo>
                <a:cubicBezTo>
                  <a:pt x="215278" y="59212"/>
                  <a:pt x="220642" y="64195"/>
                  <a:pt x="219063" y="69996"/>
                </a:cubicBezTo>
                <a:cubicBezTo>
                  <a:pt x="217503" y="63225"/>
                  <a:pt x="211949" y="58546"/>
                  <a:pt x="206814" y="53696"/>
                </a:cubicBezTo>
                <a:close/>
                <a:moveTo>
                  <a:pt x="64481" y="43653"/>
                </a:moveTo>
                <a:lnTo>
                  <a:pt x="64481" y="43653"/>
                </a:lnTo>
                <a:cubicBezTo>
                  <a:pt x="64557" y="43805"/>
                  <a:pt x="64633" y="43938"/>
                  <a:pt x="64709" y="44090"/>
                </a:cubicBezTo>
                <a:cubicBezTo>
                  <a:pt x="66972" y="48503"/>
                  <a:pt x="67315" y="54076"/>
                  <a:pt x="66858" y="58945"/>
                </a:cubicBezTo>
                <a:cubicBezTo>
                  <a:pt x="66497" y="62807"/>
                  <a:pt x="65546" y="66611"/>
                  <a:pt x="64043" y="70206"/>
                </a:cubicBezTo>
                <a:cubicBezTo>
                  <a:pt x="65127" y="66382"/>
                  <a:pt x="65736" y="62445"/>
                  <a:pt x="65869" y="58470"/>
                </a:cubicBezTo>
                <a:cubicBezTo>
                  <a:pt x="65983" y="55331"/>
                  <a:pt x="65907" y="52174"/>
                  <a:pt x="65641" y="49055"/>
                </a:cubicBezTo>
                <a:cubicBezTo>
                  <a:pt x="65470" y="47229"/>
                  <a:pt x="65184" y="45365"/>
                  <a:pt x="64481" y="43653"/>
                </a:cubicBezTo>
                <a:close/>
                <a:moveTo>
                  <a:pt x="202115" y="50995"/>
                </a:moveTo>
                <a:cubicBezTo>
                  <a:pt x="207194" y="57728"/>
                  <a:pt x="216362" y="62084"/>
                  <a:pt x="218473" y="70472"/>
                </a:cubicBezTo>
                <a:cubicBezTo>
                  <a:pt x="216571" y="67562"/>
                  <a:pt x="214137" y="64994"/>
                  <a:pt x="211702" y="62521"/>
                </a:cubicBezTo>
                <a:cubicBezTo>
                  <a:pt x="208126" y="58926"/>
                  <a:pt x="204702" y="55350"/>
                  <a:pt x="202115" y="50995"/>
                </a:cubicBezTo>
                <a:close/>
                <a:moveTo>
                  <a:pt x="63073" y="36311"/>
                </a:moveTo>
                <a:cubicBezTo>
                  <a:pt x="63149" y="36349"/>
                  <a:pt x="63225" y="36387"/>
                  <a:pt x="63282" y="36425"/>
                </a:cubicBezTo>
                <a:cubicBezTo>
                  <a:pt x="68475" y="39316"/>
                  <a:pt x="72013" y="44718"/>
                  <a:pt x="72983" y="50538"/>
                </a:cubicBezTo>
                <a:cubicBezTo>
                  <a:pt x="74124" y="57386"/>
                  <a:pt x="72108" y="64461"/>
                  <a:pt x="68456" y="70263"/>
                </a:cubicBezTo>
                <a:cubicBezTo>
                  <a:pt x="68407" y="70361"/>
                  <a:pt x="68343" y="70446"/>
                  <a:pt x="68290" y="70540"/>
                </a:cubicBezTo>
                <a:lnTo>
                  <a:pt x="68290" y="70540"/>
                </a:lnTo>
                <a:cubicBezTo>
                  <a:pt x="71222" y="65017"/>
                  <a:pt x="72695" y="58794"/>
                  <a:pt x="71899" y="52136"/>
                </a:cubicBezTo>
                <a:lnTo>
                  <a:pt x="71880" y="52136"/>
                </a:lnTo>
                <a:cubicBezTo>
                  <a:pt x="71157" y="45992"/>
                  <a:pt x="68323" y="39849"/>
                  <a:pt x="63073" y="36311"/>
                </a:cubicBezTo>
                <a:close/>
                <a:moveTo>
                  <a:pt x="234032" y="49435"/>
                </a:moveTo>
                <a:cubicBezTo>
                  <a:pt x="233994" y="49796"/>
                  <a:pt x="233956" y="50177"/>
                  <a:pt x="233918" y="50538"/>
                </a:cubicBezTo>
                <a:cubicBezTo>
                  <a:pt x="233138" y="57138"/>
                  <a:pt x="230894" y="64062"/>
                  <a:pt x="232530" y="70662"/>
                </a:cubicBezTo>
                <a:cubicBezTo>
                  <a:pt x="232130" y="69274"/>
                  <a:pt x="231845" y="67866"/>
                  <a:pt x="231712" y="66421"/>
                </a:cubicBezTo>
                <a:cubicBezTo>
                  <a:pt x="231141" y="60581"/>
                  <a:pt x="232625" y="55008"/>
                  <a:pt x="234032" y="49435"/>
                </a:cubicBezTo>
                <a:close/>
                <a:moveTo>
                  <a:pt x="254822" y="19744"/>
                </a:moveTo>
                <a:lnTo>
                  <a:pt x="254822" y="19763"/>
                </a:lnTo>
                <a:cubicBezTo>
                  <a:pt x="252406" y="36634"/>
                  <a:pt x="250676" y="53772"/>
                  <a:pt x="252749" y="70700"/>
                </a:cubicBezTo>
                <a:cubicBezTo>
                  <a:pt x="249306" y="54095"/>
                  <a:pt x="251417" y="36501"/>
                  <a:pt x="254822" y="19744"/>
                </a:cubicBezTo>
                <a:close/>
                <a:moveTo>
                  <a:pt x="260566" y="43215"/>
                </a:moveTo>
                <a:cubicBezTo>
                  <a:pt x="260757" y="46278"/>
                  <a:pt x="260776" y="49340"/>
                  <a:pt x="260623" y="52402"/>
                </a:cubicBezTo>
                <a:lnTo>
                  <a:pt x="260623" y="52383"/>
                </a:lnTo>
                <a:cubicBezTo>
                  <a:pt x="260300" y="58508"/>
                  <a:pt x="258874" y="64709"/>
                  <a:pt x="257904" y="70890"/>
                </a:cubicBezTo>
                <a:cubicBezTo>
                  <a:pt x="258398" y="61665"/>
                  <a:pt x="260319" y="52364"/>
                  <a:pt x="260566" y="43215"/>
                </a:cubicBezTo>
                <a:close/>
                <a:moveTo>
                  <a:pt x="53372" y="58242"/>
                </a:moveTo>
                <a:lnTo>
                  <a:pt x="53372" y="58242"/>
                </a:lnTo>
                <a:cubicBezTo>
                  <a:pt x="53011" y="61589"/>
                  <a:pt x="51147" y="64652"/>
                  <a:pt x="48256" y="66744"/>
                </a:cubicBezTo>
                <a:cubicBezTo>
                  <a:pt x="45003" y="69102"/>
                  <a:pt x="41085" y="70187"/>
                  <a:pt x="37167" y="70909"/>
                </a:cubicBezTo>
                <a:lnTo>
                  <a:pt x="37148" y="70909"/>
                </a:lnTo>
                <a:cubicBezTo>
                  <a:pt x="37243" y="70890"/>
                  <a:pt x="37319" y="70871"/>
                  <a:pt x="37414" y="70852"/>
                </a:cubicBezTo>
                <a:cubicBezTo>
                  <a:pt x="41580" y="70073"/>
                  <a:pt x="45688" y="68608"/>
                  <a:pt x="48884" y="65717"/>
                </a:cubicBezTo>
                <a:cubicBezTo>
                  <a:pt x="51090" y="63739"/>
                  <a:pt x="52669" y="61133"/>
                  <a:pt x="53372" y="58242"/>
                </a:cubicBezTo>
                <a:close/>
                <a:moveTo>
                  <a:pt x="154145" y="47419"/>
                </a:moveTo>
                <a:lnTo>
                  <a:pt x="154145" y="47419"/>
                </a:lnTo>
                <a:cubicBezTo>
                  <a:pt x="153917" y="48408"/>
                  <a:pt x="153650" y="49359"/>
                  <a:pt x="153327" y="50310"/>
                </a:cubicBezTo>
                <a:cubicBezTo>
                  <a:pt x="150512" y="56682"/>
                  <a:pt x="145300" y="61818"/>
                  <a:pt x="138814" y="65146"/>
                </a:cubicBezTo>
                <a:cubicBezTo>
                  <a:pt x="130825" y="69217"/>
                  <a:pt x="121962" y="70624"/>
                  <a:pt x="113079" y="71214"/>
                </a:cubicBezTo>
                <a:cubicBezTo>
                  <a:pt x="121505" y="69578"/>
                  <a:pt x="129646" y="66725"/>
                  <a:pt x="137254" y="62730"/>
                </a:cubicBezTo>
                <a:cubicBezTo>
                  <a:pt x="143855" y="59269"/>
                  <a:pt x="151197" y="54380"/>
                  <a:pt x="154145" y="47419"/>
                </a:cubicBezTo>
                <a:close/>
                <a:moveTo>
                  <a:pt x="178646" y="70062"/>
                </a:moveTo>
                <a:lnTo>
                  <a:pt x="178646" y="70062"/>
                </a:lnTo>
                <a:cubicBezTo>
                  <a:pt x="178541" y="70495"/>
                  <a:pt x="178432" y="70930"/>
                  <a:pt x="178320" y="71366"/>
                </a:cubicBezTo>
                <a:cubicBezTo>
                  <a:pt x="178429" y="70931"/>
                  <a:pt x="178538" y="70496"/>
                  <a:pt x="178646" y="70062"/>
                </a:cubicBezTo>
                <a:close/>
                <a:moveTo>
                  <a:pt x="135638" y="62864"/>
                </a:moveTo>
                <a:lnTo>
                  <a:pt x="135523" y="62921"/>
                </a:lnTo>
                <a:cubicBezTo>
                  <a:pt x="127725" y="66877"/>
                  <a:pt x="119356" y="69635"/>
                  <a:pt x="110777" y="71347"/>
                </a:cubicBezTo>
                <a:lnTo>
                  <a:pt x="109237" y="71423"/>
                </a:lnTo>
                <a:cubicBezTo>
                  <a:pt x="118138" y="68798"/>
                  <a:pt x="127268" y="66915"/>
                  <a:pt x="135638" y="62864"/>
                </a:cubicBezTo>
                <a:close/>
                <a:moveTo>
                  <a:pt x="138801" y="20620"/>
                </a:moveTo>
                <a:cubicBezTo>
                  <a:pt x="142233" y="20620"/>
                  <a:pt x="145703" y="21826"/>
                  <a:pt x="148210" y="24099"/>
                </a:cubicBezTo>
                <a:cubicBezTo>
                  <a:pt x="154506" y="29787"/>
                  <a:pt x="155077" y="39392"/>
                  <a:pt x="151577" y="46696"/>
                </a:cubicBezTo>
                <a:lnTo>
                  <a:pt x="151577" y="46715"/>
                </a:lnTo>
                <a:cubicBezTo>
                  <a:pt x="147678" y="54856"/>
                  <a:pt x="139765" y="60182"/>
                  <a:pt x="131605" y="63453"/>
                </a:cubicBezTo>
                <a:cubicBezTo>
                  <a:pt x="122837" y="66972"/>
                  <a:pt x="113478" y="68627"/>
                  <a:pt x="104519" y="71594"/>
                </a:cubicBezTo>
                <a:lnTo>
                  <a:pt x="104367" y="71594"/>
                </a:lnTo>
                <a:cubicBezTo>
                  <a:pt x="110055" y="69083"/>
                  <a:pt x="115856" y="66820"/>
                  <a:pt x="121752" y="64804"/>
                </a:cubicBezTo>
                <a:cubicBezTo>
                  <a:pt x="128410" y="62540"/>
                  <a:pt x="135200" y="60220"/>
                  <a:pt x="140697" y="55674"/>
                </a:cubicBezTo>
                <a:cubicBezTo>
                  <a:pt x="146042" y="51204"/>
                  <a:pt x="149371" y="44756"/>
                  <a:pt x="149884" y="37794"/>
                </a:cubicBezTo>
                <a:cubicBezTo>
                  <a:pt x="150322" y="31536"/>
                  <a:pt x="148363" y="24156"/>
                  <a:pt x="141933" y="21722"/>
                </a:cubicBezTo>
                <a:cubicBezTo>
                  <a:pt x="140612" y="21223"/>
                  <a:pt x="139251" y="20989"/>
                  <a:pt x="137909" y="20989"/>
                </a:cubicBezTo>
                <a:cubicBezTo>
                  <a:pt x="134691" y="20989"/>
                  <a:pt x="131581" y="22337"/>
                  <a:pt x="129380" y="24632"/>
                </a:cubicBezTo>
                <a:cubicBezTo>
                  <a:pt x="131748" y="21907"/>
                  <a:pt x="135255" y="20620"/>
                  <a:pt x="138801" y="20620"/>
                </a:cubicBezTo>
                <a:close/>
                <a:moveTo>
                  <a:pt x="190551" y="44509"/>
                </a:moveTo>
                <a:cubicBezTo>
                  <a:pt x="190322" y="49682"/>
                  <a:pt x="190703" y="54875"/>
                  <a:pt x="190722" y="60049"/>
                </a:cubicBezTo>
                <a:cubicBezTo>
                  <a:pt x="190741" y="63929"/>
                  <a:pt x="190513" y="67866"/>
                  <a:pt x="189790" y="71613"/>
                </a:cubicBezTo>
                <a:cubicBezTo>
                  <a:pt x="190170" y="69026"/>
                  <a:pt x="190361" y="66421"/>
                  <a:pt x="190342" y="63796"/>
                </a:cubicBezTo>
                <a:cubicBezTo>
                  <a:pt x="190342" y="57424"/>
                  <a:pt x="189752" y="50823"/>
                  <a:pt x="190551" y="44509"/>
                </a:cubicBezTo>
                <a:close/>
                <a:moveTo>
                  <a:pt x="220794" y="69426"/>
                </a:moveTo>
                <a:lnTo>
                  <a:pt x="220794" y="69426"/>
                </a:lnTo>
                <a:cubicBezTo>
                  <a:pt x="220413" y="70377"/>
                  <a:pt x="219976" y="71328"/>
                  <a:pt x="219538" y="72260"/>
                </a:cubicBezTo>
                <a:cubicBezTo>
                  <a:pt x="219481" y="72184"/>
                  <a:pt x="219443" y="72089"/>
                  <a:pt x="219386" y="71994"/>
                </a:cubicBezTo>
                <a:cubicBezTo>
                  <a:pt x="219386" y="71937"/>
                  <a:pt x="219367" y="71860"/>
                  <a:pt x="219367" y="71803"/>
                </a:cubicBezTo>
                <a:cubicBezTo>
                  <a:pt x="219405" y="71765"/>
                  <a:pt x="219424" y="71727"/>
                  <a:pt x="219462" y="71708"/>
                </a:cubicBezTo>
                <a:cubicBezTo>
                  <a:pt x="219919" y="70966"/>
                  <a:pt x="220375" y="70206"/>
                  <a:pt x="220794" y="69426"/>
                </a:cubicBezTo>
                <a:close/>
                <a:moveTo>
                  <a:pt x="144844" y="62027"/>
                </a:moveTo>
                <a:lnTo>
                  <a:pt x="144844" y="62027"/>
                </a:lnTo>
                <a:cubicBezTo>
                  <a:pt x="137091" y="68736"/>
                  <a:pt x="126972" y="72396"/>
                  <a:pt x="116721" y="72396"/>
                </a:cubicBezTo>
                <a:cubicBezTo>
                  <a:pt x="115755" y="72396"/>
                  <a:pt x="114787" y="72363"/>
                  <a:pt x="113821" y="72298"/>
                </a:cubicBezTo>
                <a:cubicBezTo>
                  <a:pt x="113554" y="72279"/>
                  <a:pt x="113288" y="72260"/>
                  <a:pt x="113022" y="72241"/>
                </a:cubicBezTo>
                <a:lnTo>
                  <a:pt x="112756" y="72222"/>
                </a:lnTo>
                <a:cubicBezTo>
                  <a:pt x="112679" y="72203"/>
                  <a:pt x="112622" y="72184"/>
                  <a:pt x="112565" y="72165"/>
                </a:cubicBezTo>
                <a:cubicBezTo>
                  <a:pt x="112508" y="72136"/>
                  <a:pt x="112451" y="72122"/>
                  <a:pt x="112394" y="72122"/>
                </a:cubicBezTo>
                <a:cubicBezTo>
                  <a:pt x="112337" y="72122"/>
                  <a:pt x="112280" y="72136"/>
                  <a:pt x="112223" y="72165"/>
                </a:cubicBezTo>
                <a:lnTo>
                  <a:pt x="112033" y="72127"/>
                </a:lnTo>
                <a:cubicBezTo>
                  <a:pt x="121771" y="71423"/>
                  <a:pt x="131567" y="70053"/>
                  <a:pt x="140184" y="65165"/>
                </a:cubicBezTo>
                <a:cubicBezTo>
                  <a:pt x="141819" y="64233"/>
                  <a:pt x="143379" y="63187"/>
                  <a:pt x="144844" y="62027"/>
                </a:cubicBezTo>
                <a:close/>
                <a:moveTo>
                  <a:pt x="90235" y="72374"/>
                </a:moveTo>
                <a:lnTo>
                  <a:pt x="90064" y="72583"/>
                </a:lnTo>
                <a:cubicBezTo>
                  <a:pt x="90064" y="72564"/>
                  <a:pt x="90064" y="72545"/>
                  <a:pt x="90045" y="72526"/>
                </a:cubicBezTo>
                <a:lnTo>
                  <a:pt x="90235" y="72374"/>
                </a:lnTo>
                <a:close/>
                <a:moveTo>
                  <a:pt x="196866" y="53391"/>
                </a:moveTo>
                <a:lnTo>
                  <a:pt x="196866" y="53391"/>
                </a:lnTo>
                <a:cubicBezTo>
                  <a:pt x="199395" y="59877"/>
                  <a:pt x="202857" y="66059"/>
                  <a:pt x="205026" y="72621"/>
                </a:cubicBezTo>
                <a:cubicBezTo>
                  <a:pt x="203903" y="70149"/>
                  <a:pt x="202496" y="67752"/>
                  <a:pt x="201278" y="65374"/>
                </a:cubicBezTo>
                <a:cubicBezTo>
                  <a:pt x="199338" y="61570"/>
                  <a:pt x="197855" y="57557"/>
                  <a:pt x="196866" y="53391"/>
                </a:cubicBezTo>
                <a:close/>
                <a:moveTo>
                  <a:pt x="188896" y="44433"/>
                </a:moveTo>
                <a:lnTo>
                  <a:pt x="188896" y="44433"/>
                </a:lnTo>
                <a:cubicBezTo>
                  <a:pt x="187926" y="49682"/>
                  <a:pt x="187869" y="55160"/>
                  <a:pt x="187774" y="60524"/>
                </a:cubicBezTo>
                <a:cubicBezTo>
                  <a:pt x="187717" y="64652"/>
                  <a:pt x="187488" y="68893"/>
                  <a:pt x="186728" y="72964"/>
                </a:cubicBezTo>
                <a:cubicBezTo>
                  <a:pt x="187051" y="69749"/>
                  <a:pt x="187070" y="66478"/>
                  <a:pt x="187013" y="63377"/>
                </a:cubicBezTo>
                <a:cubicBezTo>
                  <a:pt x="186937" y="57633"/>
                  <a:pt x="186975" y="51946"/>
                  <a:pt x="188382" y="46335"/>
                </a:cubicBezTo>
                <a:cubicBezTo>
                  <a:pt x="188554" y="45688"/>
                  <a:pt x="188725" y="45060"/>
                  <a:pt x="188896" y="44433"/>
                </a:cubicBezTo>
                <a:close/>
                <a:moveTo>
                  <a:pt x="256192" y="23072"/>
                </a:moveTo>
                <a:lnTo>
                  <a:pt x="256192" y="23072"/>
                </a:lnTo>
                <a:cubicBezTo>
                  <a:pt x="257200" y="33439"/>
                  <a:pt x="257390" y="43843"/>
                  <a:pt x="257029" y="54304"/>
                </a:cubicBezTo>
                <a:cubicBezTo>
                  <a:pt x="256800" y="60676"/>
                  <a:pt x="256553" y="67048"/>
                  <a:pt x="256648" y="73401"/>
                </a:cubicBezTo>
                <a:cubicBezTo>
                  <a:pt x="255222" y="56644"/>
                  <a:pt x="255507" y="39849"/>
                  <a:pt x="256192" y="23072"/>
                </a:cubicBezTo>
                <a:close/>
                <a:moveTo>
                  <a:pt x="51889" y="57348"/>
                </a:moveTo>
                <a:cubicBezTo>
                  <a:pt x="50710" y="61665"/>
                  <a:pt x="47381" y="65222"/>
                  <a:pt x="43425" y="67429"/>
                </a:cubicBezTo>
                <a:cubicBezTo>
                  <a:pt x="38004" y="70434"/>
                  <a:pt x="31727" y="71195"/>
                  <a:pt x="25697" y="72070"/>
                </a:cubicBezTo>
                <a:cubicBezTo>
                  <a:pt x="22996" y="72450"/>
                  <a:pt x="20276" y="72888"/>
                  <a:pt x="17632" y="73534"/>
                </a:cubicBezTo>
                <a:lnTo>
                  <a:pt x="17632" y="73534"/>
                </a:lnTo>
                <a:cubicBezTo>
                  <a:pt x="26876" y="71043"/>
                  <a:pt x="36996" y="70700"/>
                  <a:pt x="45041" y="65070"/>
                </a:cubicBezTo>
                <a:cubicBezTo>
                  <a:pt x="47913" y="63054"/>
                  <a:pt x="50348" y="60448"/>
                  <a:pt x="51889" y="57348"/>
                </a:cubicBezTo>
                <a:close/>
                <a:moveTo>
                  <a:pt x="192662" y="44299"/>
                </a:moveTo>
                <a:lnTo>
                  <a:pt x="192662" y="44299"/>
                </a:lnTo>
                <a:cubicBezTo>
                  <a:pt x="192605" y="47875"/>
                  <a:pt x="192776" y="51470"/>
                  <a:pt x="193176" y="55027"/>
                </a:cubicBezTo>
                <a:cubicBezTo>
                  <a:pt x="193898" y="61266"/>
                  <a:pt x="195192" y="67429"/>
                  <a:pt x="196713" y="73534"/>
                </a:cubicBezTo>
                <a:cubicBezTo>
                  <a:pt x="194640" y="67467"/>
                  <a:pt x="193081" y="61228"/>
                  <a:pt x="192529" y="54837"/>
                </a:cubicBezTo>
                <a:cubicBezTo>
                  <a:pt x="192225" y="51318"/>
                  <a:pt x="192282" y="47799"/>
                  <a:pt x="192662" y="44299"/>
                </a:cubicBezTo>
                <a:close/>
                <a:moveTo>
                  <a:pt x="148153" y="59972"/>
                </a:moveTo>
                <a:cubicBezTo>
                  <a:pt x="147107" y="61532"/>
                  <a:pt x="146042" y="63073"/>
                  <a:pt x="144977" y="64595"/>
                </a:cubicBezTo>
                <a:cubicBezTo>
                  <a:pt x="142390" y="67295"/>
                  <a:pt x="139366" y="69521"/>
                  <a:pt x="135999" y="71157"/>
                </a:cubicBezTo>
                <a:cubicBezTo>
                  <a:pt x="132002" y="73084"/>
                  <a:pt x="127835" y="73922"/>
                  <a:pt x="123628" y="73922"/>
                </a:cubicBezTo>
                <a:cubicBezTo>
                  <a:pt x="122770" y="73922"/>
                  <a:pt x="121909" y="73887"/>
                  <a:pt x="121049" y="73820"/>
                </a:cubicBezTo>
                <a:cubicBezTo>
                  <a:pt x="119945" y="73458"/>
                  <a:pt x="118823" y="73154"/>
                  <a:pt x="117701" y="72907"/>
                </a:cubicBezTo>
                <a:lnTo>
                  <a:pt x="117701" y="72907"/>
                </a:lnTo>
                <a:cubicBezTo>
                  <a:pt x="117767" y="72907"/>
                  <a:pt x="117833" y="72907"/>
                  <a:pt x="117899" y="72907"/>
                </a:cubicBezTo>
                <a:cubicBezTo>
                  <a:pt x="129150" y="72907"/>
                  <a:pt x="140325" y="68085"/>
                  <a:pt x="148153" y="59972"/>
                </a:cubicBezTo>
                <a:close/>
                <a:moveTo>
                  <a:pt x="140811" y="31670"/>
                </a:moveTo>
                <a:lnTo>
                  <a:pt x="140811" y="31670"/>
                </a:lnTo>
                <a:cubicBezTo>
                  <a:pt x="140963" y="32088"/>
                  <a:pt x="141078" y="32526"/>
                  <a:pt x="141154" y="32982"/>
                </a:cubicBezTo>
                <a:cubicBezTo>
                  <a:pt x="142618" y="40685"/>
                  <a:pt x="136151" y="46734"/>
                  <a:pt x="130521" y="50766"/>
                </a:cubicBezTo>
                <a:cubicBezTo>
                  <a:pt x="119850" y="58394"/>
                  <a:pt x="106954" y="62103"/>
                  <a:pt x="96207" y="69673"/>
                </a:cubicBezTo>
                <a:cubicBezTo>
                  <a:pt x="94248" y="71024"/>
                  <a:pt x="92384" y="72507"/>
                  <a:pt x="90615" y="74105"/>
                </a:cubicBezTo>
                <a:cubicBezTo>
                  <a:pt x="93697" y="70168"/>
                  <a:pt x="97463" y="66839"/>
                  <a:pt x="101571" y="63891"/>
                </a:cubicBezTo>
                <a:cubicBezTo>
                  <a:pt x="106612" y="60828"/>
                  <a:pt x="112318" y="58964"/>
                  <a:pt x="117796" y="56777"/>
                </a:cubicBezTo>
                <a:cubicBezTo>
                  <a:pt x="124130" y="54247"/>
                  <a:pt x="129836" y="50957"/>
                  <a:pt x="134496" y="45916"/>
                </a:cubicBezTo>
                <a:cubicBezTo>
                  <a:pt x="137768" y="42378"/>
                  <a:pt x="142200" y="36805"/>
                  <a:pt x="140811" y="31670"/>
                </a:cubicBezTo>
                <a:close/>
                <a:moveTo>
                  <a:pt x="220623" y="72773"/>
                </a:moveTo>
                <a:cubicBezTo>
                  <a:pt x="220566" y="73287"/>
                  <a:pt x="220528" y="73782"/>
                  <a:pt x="220490" y="74276"/>
                </a:cubicBezTo>
                <a:cubicBezTo>
                  <a:pt x="220394" y="74067"/>
                  <a:pt x="220299" y="73839"/>
                  <a:pt x="220204" y="73629"/>
                </a:cubicBezTo>
                <a:cubicBezTo>
                  <a:pt x="220356" y="73344"/>
                  <a:pt x="220490" y="73059"/>
                  <a:pt x="220623" y="72773"/>
                </a:cubicBezTo>
                <a:close/>
                <a:moveTo>
                  <a:pt x="137963" y="21283"/>
                </a:moveTo>
                <a:cubicBezTo>
                  <a:pt x="139545" y="21283"/>
                  <a:pt x="141178" y="21646"/>
                  <a:pt x="142789" y="22445"/>
                </a:cubicBezTo>
                <a:cubicBezTo>
                  <a:pt x="149504" y="25754"/>
                  <a:pt x="150284" y="34580"/>
                  <a:pt x="148857" y="41085"/>
                </a:cubicBezTo>
                <a:cubicBezTo>
                  <a:pt x="147354" y="47837"/>
                  <a:pt x="143132" y="53524"/>
                  <a:pt x="137292" y="57176"/>
                </a:cubicBezTo>
                <a:cubicBezTo>
                  <a:pt x="131852" y="60581"/>
                  <a:pt x="125633" y="62426"/>
                  <a:pt x="119622" y="64461"/>
                </a:cubicBezTo>
                <a:cubicBezTo>
                  <a:pt x="111900" y="67048"/>
                  <a:pt x="104348" y="70149"/>
                  <a:pt x="97025" y="73725"/>
                </a:cubicBezTo>
                <a:cubicBezTo>
                  <a:pt x="96892" y="73782"/>
                  <a:pt x="96797" y="73896"/>
                  <a:pt x="96759" y="74029"/>
                </a:cubicBezTo>
                <a:cubicBezTo>
                  <a:pt x="96626" y="74086"/>
                  <a:pt x="96512" y="74143"/>
                  <a:pt x="96379" y="74200"/>
                </a:cubicBezTo>
                <a:cubicBezTo>
                  <a:pt x="96322" y="74200"/>
                  <a:pt x="96264" y="74238"/>
                  <a:pt x="96207" y="74276"/>
                </a:cubicBezTo>
                <a:cubicBezTo>
                  <a:pt x="95960" y="74390"/>
                  <a:pt x="95751" y="74504"/>
                  <a:pt x="95523" y="74618"/>
                </a:cubicBezTo>
                <a:cubicBezTo>
                  <a:pt x="105604" y="68247"/>
                  <a:pt x="117035" y="63796"/>
                  <a:pt x="127649" y="58603"/>
                </a:cubicBezTo>
                <a:cubicBezTo>
                  <a:pt x="134648" y="55179"/>
                  <a:pt x="142067" y="51033"/>
                  <a:pt x="145471" y="43615"/>
                </a:cubicBezTo>
                <a:cubicBezTo>
                  <a:pt x="148343" y="37395"/>
                  <a:pt x="147621" y="29501"/>
                  <a:pt x="141895" y="25126"/>
                </a:cubicBezTo>
                <a:cubicBezTo>
                  <a:pt x="139998" y="23672"/>
                  <a:pt x="137672" y="22971"/>
                  <a:pt x="135369" y="22971"/>
                </a:cubicBezTo>
                <a:cubicBezTo>
                  <a:pt x="133817" y="22971"/>
                  <a:pt x="132276" y="23289"/>
                  <a:pt x="130882" y="23909"/>
                </a:cubicBezTo>
                <a:cubicBezTo>
                  <a:pt x="132893" y="22265"/>
                  <a:pt x="135360" y="21283"/>
                  <a:pt x="137963" y="21283"/>
                </a:cubicBezTo>
                <a:close/>
                <a:moveTo>
                  <a:pt x="141819" y="68380"/>
                </a:moveTo>
                <a:lnTo>
                  <a:pt x="141819" y="68380"/>
                </a:lnTo>
                <a:cubicBezTo>
                  <a:pt x="139499" y="70814"/>
                  <a:pt x="136969" y="72792"/>
                  <a:pt x="133640" y="73991"/>
                </a:cubicBezTo>
                <a:lnTo>
                  <a:pt x="133640" y="74010"/>
                </a:lnTo>
                <a:cubicBezTo>
                  <a:pt x="131444" y="74788"/>
                  <a:pt x="129138" y="75186"/>
                  <a:pt x="126829" y="75186"/>
                </a:cubicBezTo>
                <a:cubicBezTo>
                  <a:pt x="126259" y="75186"/>
                  <a:pt x="125688" y="75162"/>
                  <a:pt x="125119" y="75113"/>
                </a:cubicBezTo>
                <a:cubicBezTo>
                  <a:pt x="131225" y="74542"/>
                  <a:pt x="137026" y="72203"/>
                  <a:pt x="141819" y="68380"/>
                </a:cubicBezTo>
                <a:close/>
                <a:moveTo>
                  <a:pt x="65660" y="44280"/>
                </a:moveTo>
                <a:lnTo>
                  <a:pt x="65660" y="44280"/>
                </a:lnTo>
                <a:cubicBezTo>
                  <a:pt x="68114" y="48617"/>
                  <a:pt x="68589" y="54038"/>
                  <a:pt x="68190" y="58926"/>
                </a:cubicBezTo>
                <a:cubicBezTo>
                  <a:pt x="67752" y="63967"/>
                  <a:pt x="66269" y="68874"/>
                  <a:pt x="63815" y="73325"/>
                </a:cubicBezTo>
                <a:cubicBezTo>
                  <a:pt x="63301" y="74276"/>
                  <a:pt x="62750" y="75170"/>
                  <a:pt x="62160" y="76026"/>
                </a:cubicBezTo>
                <a:cubicBezTo>
                  <a:pt x="65318" y="70567"/>
                  <a:pt x="67182" y="64442"/>
                  <a:pt x="67581" y="58146"/>
                </a:cubicBezTo>
                <a:cubicBezTo>
                  <a:pt x="67866" y="53620"/>
                  <a:pt x="67676" y="48484"/>
                  <a:pt x="65660" y="44280"/>
                </a:cubicBezTo>
                <a:close/>
                <a:moveTo>
                  <a:pt x="196618" y="63815"/>
                </a:moveTo>
                <a:cubicBezTo>
                  <a:pt x="196866" y="64766"/>
                  <a:pt x="197170" y="65717"/>
                  <a:pt x="197493" y="66668"/>
                </a:cubicBezTo>
                <a:cubicBezTo>
                  <a:pt x="197760" y="68037"/>
                  <a:pt x="198102" y="69388"/>
                  <a:pt x="198520" y="70700"/>
                </a:cubicBezTo>
                <a:cubicBezTo>
                  <a:pt x="198882" y="72507"/>
                  <a:pt x="199243" y="74314"/>
                  <a:pt x="199624" y="76121"/>
                </a:cubicBezTo>
                <a:cubicBezTo>
                  <a:pt x="198387" y="72070"/>
                  <a:pt x="197379" y="67961"/>
                  <a:pt x="196618" y="63815"/>
                </a:cubicBezTo>
                <a:close/>
                <a:moveTo>
                  <a:pt x="221745" y="70434"/>
                </a:moveTo>
                <a:lnTo>
                  <a:pt x="221745" y="70434"/>
                </a:lnTo>
                <a:cubicBezTo>
                  <a:pt x="221326" y="72374"/>
                  <a:pt x="221155" y="74371"/>
                  <a:pt x="221212" y="76349"/>
                </a:cubicBezTo>
                <a:lnTo>
                  <a:pt x="221212" y="76368"/>
                </a:lnTo>
                <a:cubicBezTo>
                  <a:pt x="221098" y="76007"/>
                  <a:pt x="221003" y="75665"/>
                  <a:pt x="220870" y="75322"/>
                </a:cubicBezTo>
                <a:cubicBezTo>
                  <a:pt x="220870" y="74162"/>
                  <a:pt x="220927" y="72983"/>
                  <a:pt x="221079" y="71841"/>
                </a:cubicBezTo>
                <a:cubicBezTo>
                  <a:pt x="221326" y="71366"/>
                  <a:pt x="221536" y="70909"/>
                  <a:pt x="221745" y="70434"/>
                </a:cubicBezTo>
                <a:close/>
                <a:moveTo>
                  <a:pt x="222201" y="25526"/>
                </a:moveTo>
                <a:cubicBezTo>
                  <a:pt x="226177" y="27029"/>
                  <a:pt x="229410" y="30034"/>
                  <a:pt x="231179" y="33914"/>
                </a:cubicBezTo>
                <a:cubicBezTo>
                  <a:pt x="233937" y="40077"/>
                  <a:pt x="231674" y="46867"/>
                  <a:pt x="229163" y="52688"/>
                </a:cubicBezTo>
                <a:cubicBezTo>
                  <a:pt x="226919" y="57861"/>
                  <a:pt x="224408" y="62864"/>
                  <a:pt x="223875" y="68570"/>
                </a:cubicBezTo>
                <a:cubicBezTo>
                  <a:pt x="223628" y="71176"/>
                  <a:pt x="223742" y="73820"/>
                  <a:pt x="224218" y="76406"/>
                </a:cubicBezTo>
                <a:cubicBezTo>
                  <a:pt x="223913" y="75589"/>
                  <a:pt x="223666" y="74733"/>
                  <a:pt x="223495" y="73858"/>
                </a:cubicBezTo>
                <a:cubicBezTo>
                  <a:pt x="223476" y="73610"/>
                  <a:pt x="223457" y="73363"/>
                  <a:pt x="223438" y="73116"/>
                </a:cubicBezTo>
                <a:cubicBezTo>
                  <a:pt x="223248" y="70187"/>
                  <a:pt x="223685" y="67410"/>
                  <a:pt x="224256" y="64671"/>
                </a:cubicBezTo>
                <a:cubicBezTo>
                  <a:pt x="224313" y="64652"/>
                  <a:pt x="224351" y="64614"/>
                  <a:pt x="224351" y="64556"/>
                </a:cubicBezTo>
                <a:lnTo>
                  <a:pt x="224351" y="64290"/>
                </a:lnTo>
                <a:cubicBezTo>
                  <a:pt x="224427" y="63891"/>
                  <a:pt x="224522" y="63472"/>
                  <a:pt x="224617" y="63073"/>
                </a:cubicBezTo>
                <a:cubicBezTo>
                  <a:pt x="225454" y="60429"/>
                  <a:pt x="226139" y="57747"/>
                  <a:pt x="226652" y="55027"/>
                </a:cubicBezTo>
                <a:cubicBezTo>
                  <a:pt x="227641" y="52155"/>
                  <a:pt x="228630" y="49321"/>
                  <a:pt x="229277" y="46620"/>
                </a:cubicBezTo>
                <a:cubicBezTo>
                  <a:pt x="230456" y="41617"/>
                  <a:pt x="230742" y="36082"/>
                  <a:pt x="228269" y="31403"/>
                </a:cubicBezTo>
                <a:cubicBezTo>
                  <a:pt x="226862" y="28778"/>
                  <a:pt x="224788" y="26686"/>
                  <a:pt x="222182" y="25526"/>
                </a:cubicBezTo>
                <a:close/>
                <a:moveTo>
                  <a:pt x="141097" y="70795"/>
                </a:moveTo>
                <a:lnTo>
                  <a:pt x="141097" y="70795"/>
                </a:lnTo>
                <a:cubicBezTo>
                  <a:pt x="140830" y="71290"/>
                  <a:pt x="140564" y="71784"/>
                  <a:pt x="140317" y="72298"/>
                </a:cubicBezTo>
                <a:cubicBezTo>
                  <a:pt x="140203" y="72488"/>
                  <a:pt x="140088" y="72659"/>
                  <a:pt x="139974" y="72831"/>
                </a:cubicBezTo>
                <a:cubicBezTo>
                  <a:pt x="138795" y="74067"/>
                  <a:pt x="137407" y="75056"/>
                  <a:pt x="135866" y="75798"/>
                </a:cubicBezTo>
                <a:lnTo>
                  <a:pt x="135866" y="75817"/>
                </a:lnTo>
                <a:cubicBezTo>
                  <a:pt x="134068" y="76671"/>
                  <a:pt x="132210" y="77047"/>
                  <a:pt x="130343" y="77047"/>
                </a:cubicBezTo>
                <a:cubicBezTo>
                  <a:pt x="129426" y="77047"/>
                  <a:pt x="128507" y="76956"/>
                  <a:pt x="127592" y="76787"/>
                </a:cubicBezTo>
                <a:cubicBezTo>
                  <a:pt x="126831" y="76349"/>
                  <a:pt x="126051" y="75931"/>
                  <a:pt x="125252" y="75550"/>
                </a:cubicBezTo>
                <a:lnTo>
                  <a:pt x="125252" y="75550"/>
                </a:lnTo>
                <a:cubicBezTo>
                  <a:pt x="126015" y="75630"/>
                  <a:pt x="126783" y="75670"/>
                  <a:pt x="127553" y="75670"/>
                </a:cubicBezTo>
                <a:cubicBezTo>
                  <a:pt x="132486" y="75670"/>
                  <a:pt x="137460" y="74037"/>
                  <a:pt x="141097" y="70795"/>
                </a:cubicBezTo>
                <a:close/>
                <a:moveTo>
                  <a:pt x="230932" y="58793"/>
                </a:moveTo>
                <a:lnTo>
                  <a:pt x="230932" y="58793"/>
                </a:lnTo>
                <a:cubicBezTo>
                  <a:pt x="230057" y="62673"/>
                  <a:pt x="229524" y="66573"/>
                  <a:pt x="230247" y="70567"/>
                </a:cubicBezTo>
                <a:cubicBezTo>
                  <a:pt x="230666" y="72907"/>
                  <a:pt x="231560" y="75132"/>
                  <a:pt x="232891" y="77091"/>
                </a:cubicBezTo>
                <a:cubicBezTo>
                  <a:pt x="230913" y="74580"/>
                  <a:pt x="229791" y="71290"/>
                  <a:pt x="229639" y="68018"/>
                </a:cubicBezTo>
                <a:cubicBezTo>
                  <a:pt x="229486" y="64785"/>
                  <a:pt x="230095" y="61779"/>
                  <a:pt x="230932" y="58793"/>
                </a:cubicBezTo>
                <a:close/>
                <a:moveTo>
                  <a:pt x="134285" y="24850"/>
                </a:moveTo>
                <a:cubicBezTo>
                  <a:pt x="137397" y="24850"/>
                  <a:pt x="140169" y="26681"/>
                  <a:pt x="141857" y="29292"/>
                </a:cubicBezTo>
                <a:cubicBezTo>
                  <a:pt x="146099" y="35854"/>
                  <a:pt x="142466" y="43843"/>
                  <a:pt x="137311" y="48636"/>
                </a:cubicBezTo>
                <a:cubicBezTo>
                  <a:pt x="132043" y="53524"/>
                  <a:pt x="125252" y="56758"/>
                  <a:pt x="118766" y="59706"/>
                </a:cubicBezTo>
                <a:cubicBezTo>
                  <a:pt x="112166" y="62692"/>
                  <a:pt x="105471" y="65469"/>
                  <a:pt x="99251" y="69198"/>
                </a:cubicBezTo>
                <a:cubicBezTo>
                  <a:pt x="95142" y="71632"/>
                  <a:pt x="91300" y="74485"/>
                  <a:pt x="87990" y="77890"/>
                </a:cubicBezTo>
                <a:cubicBezTo>
                  <a:pt x="88181" y="77567"/>
                  <a:pt x="88390" y="77243"/>
                  <a:pt x="88580" y="76939"/>
                </a:cubicBezTo>
                <a:cubicBezTo>
                  <a:pt x="96740" y="68189"/>
                  <a:pt x="108248" y="63586"/>
                  <a:pt x="119013" y="58204"/>
                </a:cubicBezTo>
                <a:cubicBezTo>
                  <a:pt x="125538" y="54970"/>
                  <a:pt x="132480" y="51356"/>
                  <a:pt x="137464" y="45916"/>
                </a:cubicBezTo>
                <a:cubicBezTo>
                  <a:pt x="141743" y="41237"/>
                  <a:pt x="144349" y="33762"/>
                  <a:pt x="139993" y="28227"/>
                </a:cubicBezTo>
                <a:cubicBezTo>
                  <a:pt x="138358" y="26173"/>
                  <a:pt x="135904" y="24955"/>
                  <a:pt x="133279" y="24917"/>
                </a:cubicBezTo>
                <a:cubicBezTo>
                  <a:pt x="133317" y="24917"/>
                  <a:pt x="133374" y="24898"/>
                  <a:pt x="133412" y="24898"/>
                </a:cubicBezTo>
                <a:cubicBezTo>
                  <a:pt x="133706" y="24866"/>
                  <a:pt x="133997" y="24850"/>
                  <a:pt x="134285" y="24850"/>
                </a:cubicBezTo>
                <a:close/>
                <a:moveTo>
                  <a:pt x="236410" y="18888"/>
                </a:moveTo>
                <a:lnTo>
                  <a:pt x="236410" y="18888"/>
                </a:lnTo>
                <a:cubicBezTo>
                  <a:pt x="236924" y="19515"/>
                  <a:pt x="237418" y="20181"/>
                  <a:pt x="237856" y="20866"/>
                </a:cubicBezTo>
                <a:cubicBezTo>
                  <a:pt x="241108" y="25811"/>
                  <a:pt x="242478" y="31727"/>
                  <a:pt x="243067" y="37547"/>
                </a:cubicBezTo>
                <a:cubicBezTo>
                  <a:pt x="243676" y="43672"/>
                  <a:pt x="243486" y="49853"/>
                  <a:pt x="244056" y="55978"/>
                </a:cubicBezTo>
                <a:cubicBezTo>
                  <a:pt x="244570" y="61418"/>
                  <a:pt x="245692" y="66782"/>
                  <a:pt x="247423" y="71956"/>
                </a:cubicBezTo>
                <a:cubicBezTo>
                  <a:pt x="248108" y="73972"/>
                  <a:pt x="248869" y="75969"/>
                  <a:pt x="249725" y="77909"/>
                </a:cubicBezTo>
                <a:cubicBezTo>
                  <a:pt x="248184" y="75398"/>
                  <a:pt x="246624" y="72888"/>
                  <a:pt x="245407" y="70187"/>
                </a:cubicBezTo>
                <a:cubicBezTo>
                  <a:pt x="244361" y="67124"/>
                  <a:pt x="243524" y="63986"/>
                  <a:pt x="242915" y="60809"/>
                </a:cubicBezTo>
                <a:cubicBezTo>
                  <a:pt x="242516" y="57138"/>
                  <a:pt x="242630" y="53391"/>
                  <a:pt x="242668" y="49663"/>
                </a:cubicBezTo>
                <a:cubicBezTo>
                  <a:pt x="242820" y="39126"/>
                  <a:pt x="241108" y="28398"/>
                  <a:pt x="236410" y="18888"/>
                </a:cubicBezTo>
                <a:close/>
                <a:moveTo>
                  <a:pt x="235440" y="54837"/>
                </a:moveTo>
                <a:cubicBezTo>
                  <a:pt x="235459" y="57291"/>
                  <a:pt x="235611" y="59725"/>
                  <a:pt x="235915" y="62160"/>
                </a:cubicBezTo>
                <a:cubicBezTo>
                  <a:pt x="236676" y="67904"/>
                  <a:pt x="238673" y="73458"/>
                  <a:pt x="242211" y="78004"/>
                </a:cubicBezTo>
                <a:cubicBezTo>
                  <a:pt x="239054" y="74942"/>
                  <a:pt x="236524" y="71347"/>
                  <a:pt x="235079" y="67067"/>
                </a:cubicBezTo>
                <a:cubicBezTo>
                  <a:pt x="235021" y="66915"/>
                  <a:pt x="234964" y="66763"/>
                  <a:pt x="234926" y="66611"/>
                </a:cubicBezTo>
                <a:cubicBezTo>
                  <a:pt x="234907" y="66344"/>
                  <a:pt x="234888" y="66059"/>
                  <a:pt x="234869" y="65793"/>
                </a:cubicBezTo>
                <a:cubicBezTo>
                  <a:pt x="234717" y="62141"/>
                  <a:pt x="235193" y="58489"/>
                  <a:pt x="235440" y="54837"/>
                </a:cubicBezTo>
                <a:close/>
                <a:moveTo>
                  <a:pt x="137768" y="75531"/>
                </a:moveTo>
                <a:lnTo>
                  <a:pt x="137768" y="75531"/>
                </a:lnTo>
                <a:cubicBezTo>
                  <a:pt x="136665" y="76559"/>
                  <a:pt x="135333" y="77300"/>
                  <a:pt x="133888" y="77700"/>
                </a:cubicBezTo>
                <a:cubicBezTo>
                  <a:pt x="133068" y="77928"/>
                  <a:pt x="132224" y="78046"/>
                  <a:pt x="131376" y="78046"/>
                </a:cubicBezTo>
                <a:cubicBezTo>
                  <a:pt x="131161" y="78046"/>
                  <a:pt x="130945" y="78039"/>
                  <a:pt x="130730" y="78023"/>
                </a:cubicBezTo>
                <a:cubicBezTo>
                  <a:pt x="133260" y="77852"/>
                  <a:pt x="135695" y="76996"/>
                  <a:pt x="137768" y="75531"/>
                </a:cubicBezTo>
                <a:close/>
                <a:moveTo>
                  <a:pt x="153479" y="27162"/>
                </a:moveTo>
                <a:cubicBezTo>
                  <a:pt x="160840" y="34218"/>
                  <a:pt x="162400" y="45269"/>
                  <a:pt x="158729" y="54723"/>
                </a:cubicBezTo>
                <a:cubicBezTo>
                  <a:pt x="155343" y="63472"/>
                  <a:pt x="147373" y="69407"/>
                  <a:pt x="144216" y="78080"/>
                </a:cubicBezTo>
                <a:cubicBezTo>
                  <a:pt x="145224" y="74238"/>
                  <a:pt x="146841" y="70586"/>
                  <a:pt x="149047" y="67276"/>
                </a:cubicBezTo>
                <a:cubicBezTo>
                  <a:pt x="151691" y="63263"/>
                  <a:pt x="154906" y="59630"/>
                  <a:pt x="157188" y="55388"/>
                </a:cubicBezTo>
                <a:cubicBezTo>
                  <a:pt x="159471" y="51223"/>
                  <a:pt x="160327" y="46430"/>
                  <a:pt x="159642" y="41713"/>
                </a:cubicBezTo>
                <a:cubicBezTo>
                  <a:pt x="158900" y="36539"/>
                  <a:pt x="156560" y="31441"/>
                  <a:pt x="153479" y="27162"/>
                </a:cubicBezTo>
                <a:close/>
                <a:moveTo>
                  <a:pt x="92879" y="77852"/>
                </a:moveTo>
                <a:cubicBezTo>
                  <a:pt x="92650" y="77966"/>
                  <a:pt x="92422" y="78099"/>
                  <a:pt x="92194" y="78213"/>
                </a:cubicBezTo>
                <a:cubicBezTo>
                  <a:pt x="92384" y="78099"/>
                  <a:pt x="92574" y="77985"/>
                  <a:pt x="92765" y="77871"/>
                </a:cubicBezTo>
                <a:lnTo>
                  <a:pt x="92879" y="77852"/>
                </a:lnTo>
                <a:close/>
                <a:moveTo>
                  <a:pt x="195724" y="46867"/>
                </a:moveTo>
                <a:lnTo>
                  <a:pt x="195724" y="46867"/>
                </a:lnTo>
                <a:cubicBezTo>
                  <a:pt x="196733" y="50177"/>
                  <a:pt x="198178" y="53353"/>
                  <a:pt x="199643" y="56301"/>
                </a:cubicBezTo>
                <a:lnTo>
                  <a:pt x="199662" y="56301"/>
                </a:lnTo>
                <a:cubicBezTo>
                  <a:pt x="203124" y="63206"/>
                  <a:pt x="207289" y="70795"/>
                  <a:pt x="207365" y="78613"/>
                </a:cubicBezTo>
                <a:cubicBezTo>
                  <a:pt x="205406" y="67923"/>
                  <a:pt x="199091" y="58584"/>
                  <a:pt x="195991" y="48199"/>
                </a:cubicBezTo>
                <a:cubicBezTo>
                  <a:pt x="195991" y="48065"/>
                  <a:pt x="195991" y="47932"/>
                  <a:pt x="195972" y="47780"/>
                </a:cubicBezTo>
                <a:cubicBezTo>
                  <a:pt x="195972" y="47647"/>
                  <a:pt x="195915" y="47533"/>
                  <a:pt x="195800" y="47476"/>
                </a:cubicBezTo>
                <a:cubicBezTo>
                  <a:pt x="195762" y="47267"/>
                  <a:pt x="195743" y="47076"/>
                  <a:pt x="195724" y="46867"/>
                </a:cubicBezTo>
                <a:close/>
                <a:moveTo>
                  <a:pt x="263324" y="43995"/>
                </a:moveTo>
                <a:lnTo>
                  <a:pt x="263324" y="43995"/>
                </a:lnTo>
                <a:cubicBezTo>
                  <a:pt x="263534" y="44946"/>
                  <a:pt x="263743" y="45897"/>
                  <a:pt x="263933" y="46848"/>
                </a:cubicBezTo>
                <a:cubicBezTo>
                  <a:pt x="264523" y="52554"/>
                  <a:pt x="264333" y="58337"/>
                  <a:pt x="263362" y="63986"/>
                </a:cubicBezTo>
                <a:cubicBezTo>
                  <a:pt x="262526" y="69083"/>
                  <a:pt x="261175" y="74010"/>
                  <a:pt x="259787" y="78955"/>
                </a:cubicBezTo>
                <a:cubicBezTo>
                  <a:pt x="261327" y="68741"/>
                  <a:pt x="263819" y="58565"/>
                  <a:pt x="263648" y="48218"/>
                </a:cubicBezTo>
                <a:cubicBezTo>
                  <a:pt x="263610" y="46791"/>
                  <a:pt x="263515" y="45384"/>
                  <a:pt x="263324" y="43995"/>
                </a:cubicBezTo>
                <a:close/>
                <a:moveTo>
                  <a:pt x="138795" y="75950"/>
                </a:moveTo>
                <a:lnTo>
                  <a:pt x="138719" y="76140"/>
                </a:lnTo>
                <a:cubicBezTo>
                  <a:pt x="136876" y="77983"/>
                  <a:pt x="134374" y="79015"/>
                  <a:pt x="131777" y="79015"/>
                </a:cubicBezTo>
                <a:cubicBezTo>
                  <a:pt x="131480" y="79015"/>
                  <a:pt x="131181" y="79002"/>
                  <a:pt x="130882" y="78974"/>
                </a:cubicBezTo>
                <a:lnTo>
                  <a:pt x="130901" y="78955"/>
                </a:lnTo>
                <a:cubicBezTo>
                  <a:pt x="130673" y="78803"/>
                  <a:pt x="130445" y="78632"/>
                  <a:pt x="130217" y="78480"/>
                </a:cubicBezTo>
                <a:lnTo>
                  <a:pt x="130217" y="78480"/>
                </a:lnTo>
                <a:cubicBezTo>
                  <a:pt x="130745" y="78555"/>
                  <a:pt x="131278" y="78592"/>
                  <a:pt x="131809" y="78592"/>
                </a:cubicBezTo>
                <a:cubicBezTo>
                  <a:pt x="134378" y="78592"/>
                  <a:pt x="136920" y="77715"/>
                  <a:pt x="138795" y="75950"/>
                </a:cubicBezTo>
                <a:close/>
                <a:moveTo>
                  <a:pt x="135369" y="23995"/>
                </a:moveTo>
                <a:cubicBezTo>
                  <a:pt x="138154" y="23995"/>
                  <a:pt x="140782" y="25266"/>
                  <a:pt x="142751" y="27333"/>
                </a:cubicBezTo>
                <a:cubicBezTo>
                  <a:pt x="148610" y="33458"/>
                  <a:pt x="146422" y="42778"/>
                  <a:pt x="141211" y="48522"/>
                </a:cubicBezTo>
                <a:cubicBezTo>
                  <a:pt x="136284" y="53962"/>
                  <a:pt x="129209" y="57043"/>
                  <a:pt x="122703" y="60106"/>
                </a:cubicBezTo>
                <a:cubicBezTo>
                  <a:pt x="116179" y="63168"/>
                  <a:pt x="109503" y="66097"/>
                  <a:pt x="103112" y="69502"/>
                </a:cubicBezTo>
                <a:cubicBezTo>
                  <a:pt x="98471" y="71918"/>
                  <a:pt x="94058" y="74752"/>
                  <a:pt x="89911" y="77928"/>
                </a:cubicBezTo>
                <a:cubicBezTo>
                  <a:pt x="89417" y="78289"/>
                  <a:pt x="88884" y="78651"/>
                  <a:pt x="88352" y="79031"/>
                </a:cubicBezTo>
                <a:cubicBezTo>
                  <a:pt x="97995" y="68722"/>
                  <a:pt x="112375" y="63986"/>
                  <a:pt x="124739" y="57690"/>
                </a:cubicBezTo>
                <a:cubicBezTo>
                  <a:pt x="131244" y="54380"/>
                  <a:pt x="138320" y="50424"/>
                  <a:pt x="142029" y="43862"/>
                </a:cubicBezTo>
                <a:cubicBezTo>
                  <a:pt x="145224" y="38213"/>
                  <a:pt x="145395" y="30623"/>
                  <a:pt x="139974" y="26268"/>
                </a:cubicBezTo>
                <a:cubicBezTo>
                  <a:pt x="138303" y="24875"/>
                  <a:pt x="136197" y="24117"/>
                  <a:pt x="134028" y="24117"/>
                </a:cubicBezTo>
                <a:cubicBezTo>
                  <a:pt x="133975" y="24117"/>
                  <a:pt x="133922" y="24117"/>
                  <a:pt x="133869" y="24118"/>
                </a:cubicBezTo>
                <a:cubicBezTo>
                  <a:pt x="134372" y="24035"/>
                  <a:pt x="134873" y="23995"/>
                  <a:pt x="135369" y="23995"/>
                </a:cubicBezTo>
                <a:close/>
                <a:moveTo>
                  <a:pt x="219196" y="24423"/>
                </a:moveTo>
                <a:lnTo>
                  <a:pt x="219196" y="24423"/>
                </a:lnTo>
                <a:cubicBezTo>
                  <a:pt x="221098" y="24442"/>
                  <a:pt x="222962" y="24879"/>
                  <a:pt x="224693" y="25678"/>
                </a:cubicBezTo>
                <a:cubicBezTo>
                  <a:pt x="227584" y="27048"/>
                  <a:pt x="229981" y="29273"/>
                  <a:pt x="231579" y="32050"/>
                </a:cubicBezTo>
                <a:cubicBezTo>
                  <a:pt x="233138" y="35341"/>
                  <a:pt x="233899" y="38955"/>
                  <a:pt x="234146" y="42588"/>
                </a:cubicBezTo>
                <a:cubicBezTo>
                  <a:pt x="233861" y="49853"/>
                  <a:pt x="229905" y="56454"/>
                  <a:pt x="227394" y="63377"/>
                </a:cubicBezTo>
                <a:lnTo>
                  <a:pt x="227413" y="63377"/>
                </a:lnTo>
                <a:cubicBezTo>
                  <a:pt x="227375" y="63434"/>
                  <a:pt x="227337" y="63491"/>
                  <a:pt x="227318" y="63548"/>
                </a:cubicBezTo>
                <a:cubicBezTo>
                  <a:pt x="227318" y="63586"/>
                  <a:pt x="227299" y="63624"/>
                  <a:pt x="227299" y="63663"/>
                </a:cubicBezTo>
                <a:cubicBezTo>
                  <a:pt x="226443" y="66002"/>
                  <a:pt x="225834" y="68418"/>
                  <a:pt x="225530" y="70890"/>
                </a:cubicBezTo>
                <a:cubicBezTo>
                  <a:pt x="225188" y="73667"/>
                  <a:pt x="225473" y="76483"/>
                  <a:pt x="226329" y="79145"/>
                </a:cubicBezTo>
                <a:cubicBezTo>
                  <a:pt x="225968" y="78328"/>
                  <a:pt x="225644" y="77491"/>
                  <a:pt x="225397" y="76635"/>
                </a:cubicBezTo>
                <a:cubicBezTo>
                  <a:pt x="224541" y="72831"/>
                  <a:pt x="224522" y="68893"/>
                  <a:pt x="225283" y="65089"/>
                </a:cubicBezTo>
                <a:cubicBezTo>
                  <a:pt x="226633" y="58584"/>
                  <a:pt x="230342" y="52878"/>
                  <a:pt x="232092" y="46506"/>
                </a:cubicBezTo>
                <a:cubicBezTo>
                  <a:pt x="233519" y="41294"/>
                  <a:pt x="233443" y="35778"/>
                  <a:pt x="230285" y="31213"/>
                </a:cubicBezTo>
                <a:cubicBezTo>
                  <a:pt x="227736" y="27466"/>
                  <a:pt x="223704" y="24993"/>
                  <a:pt x="219196" y="24423"/>
                </a:cubicBezTo>
                <a:close/>
                <a:moveTo>
                  <a:pt x="244437" y="52421"/>
                </a:moveTo>
                <a:lnTo>
                  <a:pt x="244437" y="52421"/>
                </a:lnTo>
                <a:cubicBezTo>
                  <a:pt x="245083" y="59992"/>
                  <a:pt x="246567" y="67600"/>
                  <a:pt x="249553" y="74599"/>
                </a:cubicBezTo>
                <a:cubicBezTo>
                  <a:pt x="250067" y="76235"/>
                  <a:pt x="250638" y="77852"/>
                  <a:pt x="251265" y="79450"/>
                </a:cubicBezTo>
                <a:cubicBezTo>
                  <a:pt x="247575" y="71765"/>
                  <a:pt x="245331" y="63453"/>
                  <a:pt x="244608" y="54970"/>
                </a:cubicBezTo>
                <a:cubicBezTo>
                  <a:pt x="244551" y="54114"/>
                  <a:pt x="244494" y="53258"/>
                  <a:pt x="244437" y="52421"/>
                </a:cubicBezTo>
                <a:close/>
                <a:moveTo>
                  <a:pt x="260909" y="39107"/>
                </a:moveTo>
                <a:cubicBezTo>
                  <a:pt x="260985" y="39468"/>
                  <a:pt x="261080" y="39849"/>
                  <a:pt x="261156" y="40210"/>
                </a:cubicBezTo>
                <a:lnTo>
                  <a:pt x="261156" y="40191"/>
                </a:lnTo>
                <a:lnTo>
                  <a:pt x="261156" y="40191"/>
                </a:lnTo>
                <a:cubicBezTo>
                  <a:pt x="263743" y="51565"/>
                  <a:pt x="260623" y="62445"/>
                  <a:pt x="258759" y="73648"/>
                </a:cubicBezTo>
                <a:cubicBezTo>
                  <a:pt x="258417" y="75741"/>
                  <a:pt x="258151" y="77814"/>
                  <a:pt x="257980" y="79906"/>
                </a:cubicBezTo>
                <a:cubicBezTo>
                  <a:pt x="257980" y="79773"/>
                  <a:pt x="257961" y="79659"/>
                  <a:pt x="257942" y="79545"/>
                </a:cubicBezTo>
                <a:cubicBezTo>
                  <a:pt x="258170" y="70053"/>
                  <a:pt x="261194" y="60448"/>
                  <a:pt x="261441" y="51014"/>
                </a:cubicBezTo>
                <a:cubicBezTo>
                  <a:pt x="261517" y="47038"/>
                  <a:pt x="261346" y="43063"/>
                  <a:pt x="260909" y="39107"/>
                </a:cubicBezTo>
                <a:close/>
                <a:moveTo>
                  <a:pt x="56016" y="80039"/>
                </a:moveTo>
                <a:lnTo>
                  <a:pt x="55807" y="80249"/>
                </a:lnTo>
                <a:lnTo>
                  <a:pt x="55750" y="80249"/>
                </a:lnTo>
                <a:cubicBezTo>
                  <a:pt x="55845" y="80173"/>
                  <a:pt x="55921" y="80115"/>
                  <a:pt x="56016" y="80039"/>
                </a:cubicBezTo>
                <a:close/>
                <a:moveTo>
                  <a:pt x="192091" y="57975"/>
                </a:moveTo>
                <a:cubicBezTo>
                  <a:pt x="193195" y="65679"/>
                  <a:pt x="195591" y="73287"/>
                  <a:pt x="198387" y="80173"/>
                </a:cubicBezTo>
                <a:lnTo>
                  <a:pt x="198140" y="80173"/>
                </a:lnTo>
                <a:cubicBezTo>
                  <a:pt x="197512" y="80173"/>
                  <a:pt x="196885" y="80249"/>
                  <a:pt x="196276" y="80420"/>
                </a:cubicBezTo>
                <a:cubicBezTo>
                  <a:pt x="194697" y="77567"/>
                  <a:pt x="193537" y="74542"/>
                  <a:pt x="192776" y="71385"/>
                </a:cubicBezTo>
                <a:cubicBezTo>
                  <a:pt x="192738" y="70909"/>
                  <a:pt x="192700" y="70453"/>
                  <a:pt x="192624" y="69977"/>
                </a:cubicBezTo>
                <a:cubicBezTo>
                  <a:pt x="192605" y="69882"/>
                  <a:pt x="192529" y="69768"/>
                  <a:pt x="192434" y="69730"/>
                </a:cubicBezTo>
                <a:cubicBezTo>
                  <a:pt x="192263" y="68817"/>
                  <a:pt x="192110" y="67885"/>
                  <a:pt x="192015" y="66972"/>
                </a:cubicBezTo>
                <a:cubicBezTo>
                  <a:pt x="192053" y="66402"/>
                  <a:pt x="192091" y="65869"/>
                  <a:pt x="192110" y="65317"/>
                </a:cubicBezTo>
                <a:cubicBezTo>
                  <a:pt x="192206" y="62883"/>
                  <a:pt x="192168" y="60429"/>
                  <a:pt x="192091" y="57975"/>
                </a:cubicBezTo>
                <a:close/>
                <a:moveTo>
                  <a:pt x="138072" y="77700"/>
                </a:moveTo>
                <a:cubicBezTo>
                  <a:pt x="136852" y="79448"/>
                  <a:pt x="134952" y="80464"/>
                  <a:pt x="133007" y="80464"/>
                </a:cubicBezTo>
                <a:cubicBezTo>
                  <a:pt x="132920" y="80464"/>
                  <a:pt x="132833" y="80462"/>
                  <a:pt x="132746" y="80458"/>
                </a:cubicBezTo>
                <a:lnTo>
                  <a:pt x="132727" y="80458"/>
                </a:lnTo>
                <a:cubicBezTo>
                  <a:pt x="132518" y="80268"/>
                  <a:pt x="132290" y="80077"/>
                  <a:pt x="132062" y="79887"/>
                </a:cubicBezTo>
                <a:cubicBezTo>
                  <a:pt x="134249" y="79830"/>
                  <a:pt x="136360" y="79069"/>
                  <a:pt x="138072" y="77700"/>
                </a:cubicBezTo>
                <a:close/>
                <a:moveTo>
                  <a:pt x="194336" y="35607"/>
                </a:moveTo>
                <a:lnTo>
                  <a:pt x="194336" y="35607"/>
                </a:lnTo>
                <a:cubicBezTo>
                  <a:pt x="194222" y="36596"/>
                  <a:pt x="194184" y="37604"/>
                  <a:pt x="194222" y="38593"/>
                </a:cubicBezTo>
                <a:cubicBezTo>
                  <a:pt x="193404" y="52726"/>
                  <a:pt x="195610" y="67238"/>
                  <a:pt x="200365" y="80477"/>
                </a:cubicBezTo>
                <a:cubicBezTo>
                  <a:pt x="200023" y="80382"/>
                  <a:pt x="199681" y="80306"/>
                  <a:pt x="199319" y="80268"/>
                </a:cubicBezTo>
                <a:cubicBezTo>
                  <a:pt x="197075" y="72165"/>
                  <a:pt x="194926" y="64062"/>
                  <a:pt x="193917" y="55712"/>
                </a:cubicBezTo>
                <a:cubicBezTo>
                  <a:pt x="193404" y="51660"/>
                  <a:pt x="193214" y="47552"/>
                  <a:pt x="193366" y="43481"/>
                </a:cubicBezTo>
                <a:cubicBezTo>
                  <a:pt x="193442" y="41180"/>
                  <a:pt x="193670" y="38878"/>
                  <a:pt x="194070" y="36615"/>
                </a:cubicBezTo>
                <a:cubicBezTo>
                  <a:pt x="194146" y="36273"/>
                  <a:pt x="194241" y="35949"/>
                  <a:pt x="194336" y="35607"/>
                </a:cubicBezTo>
                <a:close/>
                <a:moveTo>
                  <a:pt x="218991" y="12282"/>
                </a:moveTo>
                <a:cubicBezTo>
                  <a:pt x="228050" y="12282"/>
                  <a:pt x="234792" y="20522"/>
                  <a:pt x="236943" y="29273"/>
                </a:cubicBezTo>
                <a:cubicBezTo>
                  <a:pt x="239758" y="40781"/>
                  <a:pt x="236467" y="52783"/>
                  <a:pt x="238845" y="64347"/>
                </a:cubicBezTo>
                <a:cubicBezTo>
                  <a:pt x="240081" y="70263"/>
                  <a:pt x="242573" y="75817"/>
                  <a:pt x="246187" y="80648"/>
                </a:cubicBezTo>
                <a:cubicBezTo>
                  <a:pt x="245863" y="80363"/>
                  <a:pt x="245540" y="80077"/>
                  <a:pt x="245236" y="79792"/>
                </a:cubicBezTo>
                <a:cubicBezTo>
                  <a:pt x="239605" y="74181"/>
                  <a:pt x="237114" y="66706"/>
                  <a:pt x="236524" y="58831"/>
                </a:cubicBezTo>
                <a:cubicBezTo>
                  <a:pt x="235877" y="50348"/>
                  <a:pt x="237000" y="41770"/>
                  <a:pt x="235535" y="33324"/>
                </a:cubicBezTo>
                <a:cubicBezTo>
                  <a:pt x="234413" y="26724"/>
                  <a:pt x="231388" y="19953"/>
                  <a:pt x="225663" y="16092"/>
                </a:cubicBezTo>
                <a:cubicBezTo>
                  <a:pt x="222901" y="14224"/>
                  <a:pt x="219635" y="13179"/>
                  <a:pt x="216402" y="13179"/>
                </a:cubicBezTo>
                <a:cubicBezTo>
                  <a:pt x="214892" y="13179"/>
                  <a:pt x="213390" y="13407"/>
                  <a:pt x="211949" y="13885"/>
                </a:cubicBezTo>
                <a:cubicBezTo>
                  <a:pt x="212767" y="13505"/>
                  <a:pt x="213623" y="13181"/>
                  <a:pt x="214517" y="12934"/>
                </a:cubicBezTo>
                <a:cubicBezTo>
                  <a:pt x="216061" y="12489"/>
                  <a:pt x="217555" y="12282"/>
                  <a:pt x="218991" y="12282"/>
                </a:cubicBezTo>
                <a:close/>
                <a:moveTo>
                  <a:pt x="231864" y="56663"/>
                </a:moveTo>
                <a:lnTo>
                  <a:pt x="231864" y="56663"/>
                </a:lnTo>
                <a:cubicBezTo>
                  <a:pt x="230361" y="65603"/>
                  <a:pt x="231046" y="75265"/>
                  <a:pt x="238217" y="80743"/>
                </a:cubicBezTo>
                <a:cubicBezTo>
                  <a:pt x="233576" y="78708"/>
                  <a:pt x="231008" y="73744"/>
                  <a:pt x="230590" y="68608"/>
                </a:cubicBezTo>
                <a:cubicBezTo>
                  <a:pt x="230247" y="64595"/>
                  <a:pt x="230951" y="60600"/>
                  <a:pt x="231864" y="56663"/>
                </a:cubicBezTo>
                <a:close/>
                <a:moveTo>
                  <a:pt x="229163" y="64747"/>
                </a:moveTo>
                <a:lnTo>
                  <a:pt x="229163" y="64747"/>
                </a:lnTo>
                <a:cubicBezTo>
                  <a:pt x="229011" y="66478"/>
                  <a:pt x="229030" y="68228"/>
                  <a:pt x="229258" y="69958"/>
                </a:cubicBezTo>
                <a:cubicBezTo>
                  <a:pt x="229848" y="74314"/>
                  <a:pt x="232073" y="78537"/>
                  <a:pt x="235763" y="80781"/>
                </a:cubicBezTo>
                <a:cubicBezTo>
                  <a:pt x="232340" y="79183"/>
                  <a:pt x="229981" y="75969"/>
                  <a:pt x="229106" y="72127"/>
                </a:cubicBezTo>
                <a:cubicBezTo>
                  <a:pt x="228516" y="69578"/>
                  <a:pt x="228668" y="67143"/>
                  <a:pt x="229163" y="64747"/>
                </a:cubicBezTo>
                <a:close/>
                <a:moveTo>
                  <a:pt x="235592" y="70548"/>
                </a:moveTo>
                <a:cubicBezTo>
                  <a:pt x="237570" y="74618"/>
                  <a:pt x="240518" y="78137"/>
                  <a:pt x="243961" y="81067"/>
                </a:cubicBezTo>
                <a:cubicBezTo>
                  <a:pt x="241964" y="79830"/>
                  <a:pt x="240157" y="78270"/>
                  <a:pt x="238635" y="76483"/>
                </a:cubicBezTo>
                <a:cubicBezTo>
                  <a:pt x="237209" y="74733"/>
                  <a:pt x="236163" y="72716"/>
                  <a:pt x="235592" y="70548"/>
                </a:cubicBezTo>
                <a:close/>
                <a:moveTo>
                  <a:pt x="158163" y="42397"/>
                </a:moveTo>
                <a:cubicBezTo>
                  <a:pt x="158564" y="47449"/>
                  <a:pt x="157118" y="52176"/>
                  <a:pt x="154259" y="56492"/>
                </a:cubicBezTo>
                <a:cubicBezTo>
                  <a:pt x="151558" y="60562"/>
                  <a:pt x="148172" y="64100"/>
                  <a:pt x="145490" y="68170"/>
                </a:cubicBezTo>
                <a:cubicBezTo>
                  <a:pt x="142904" y="72108"/>
                  <a:pt x="141249" y="76597"/>
                  <a:pt x="140678" y="81295"/>
                </a:cubicBezTo>
                <a:lnTo>
                  <a:pt x="140678" y="81181"/>
                </a:lnTo>
                <a:cubicBezTo>
                  <a:pt x="140716" y="75436"/>
                  <a:pt x="142542" y="70282"/>
                  <a:pt x="145890" y="65660"/>
                </a:cubicBezTo>
                <a:cubicBezTo>
                  <a:pt x="151186" y="58342"/>
                  <a:pt x="158526" y="52037"/>
                  <a:pt x="158163" y="42397"/>
                </a:cubicBezTo>
                <a:close/>
                <a:moveTo>
                  <a:pt x="235870" y="77260"/>
                </a:moveTo>
                <a:cubicBezTo>
                  <a:pt x="237247" y="78844"/>
                  <a:pt x="238870" y="80231"/>
                  <a:pt x="240652" y="81333"/>
                </a:cubicBezTo>
                <a:cubicBezTo>
                  <a:pt x="238800" y="80306"/>
                  <a:pt x="237178" y="78926"/>
                  <a:pt x="235870" y="77260"/>
                </a:cubicBezTo>
                <a:close/>
                <a:moveTo>
                  <a:pt x="56011" y="34986"/>
                </a:moveTo>
                <a:cubicBezTo>
                  <a:pt x="58248" y="34986"/>
                  <a:pt x="60500" y="35586"/>
                  <a:pt x="62579" y="36900"/>
                </a:cubicBezTo>
                <a:cubicBezTo>
                  <a:pt x="74029" y="44128"/>
                  <a:pt x="72926" y="61171"/>
                  <a:pt x="66953" y="71480"/>
                </a:cubicBezTo>
                <a:cubicBezTo>
                  <a:pt x="65203" y="74485"/>
                  <a:pt x="63054" y="77243"/>
                  <a:pt x="60562" y="79697"/>
                </a:cubicBezTo>
                <a:cubicBezTo>
                  <a:pt x="59954" y="80268"/>
                  <a:pt x="59326" y="80838"/>
                  <a:pt x="58698" y="81390"/>
                </a:cubicBezTo>
                <a:cubicBezTo>
                  <a:pt x="64747" y="75360"/>
                  <a:pt x="68494" y="66573"/>
                  <a:pt x="69122" y="58394"/>
                </a:cubicBezTo>
                <a:cubicBezTo>
                  <a:pt x="69540" y="52783"/>
                  <a:pt x="68836" y="46392"/>
                  <a:pt x="65260" y="41827"/>
                </a:cubicBezTo>
                <a:cubicBezTo>
                  <a:pt x="62672" y="38531"/>
                  <a:pt x="58535" y="36652"/>
                  <a:pt x="54376" y="36652"/>
                </a:cubicBezTo>
                <a:cubicBezTo>
                  <a:pt x="53279" y="36652"/>
                  <a:pt x="52181" y="36782"/>
                  <a:pt x="51109" y="37052"/>
                </a:cubicBezTo>
                <a:cubicBezTo>
                  <a:pt x="47818" y="37927"/>
                  <a:pt x="44984" y="40020"/>
                  <a:pt x="43196" y="42892"/>
                </a:cubicBezTo>
                <a:cubicBezTo>
                  <a:pt x="43824" y="41789"/>
                  <a:pt x="44604" y="40742"/>
                  <a:pt x="45479" y="39810"/>
                </a:cubicBezTo>
                <a:cubicBezTo>
                  <a:pt x="48291" y="36794"/>
                  <a:pt x="52128" y="34986"/>
                  <a:pt x="56011" y="34986"/>
                </a:cubicBezTo>
                <a:close/>
                <a:moveTo>
                  <a:pt x="191939" y="74980"/>
                </a:moveTo>
                <a:cubicBezTo>
                  <a:pt x="191806" y="77148"/>
                  <a:pt x="191540" y="79298"/>
                  <a:pt x="191159" y="81447"/>
                </a:cubicBezTo>
                <a:cubicBezTo>
                  <a:pt x="191388" y="79279"/>
                  <a:pt x="191654" y="77129"/>
                  <a:pt x="191939" y="74980"/>
                </a:cubicBezTo>
                <a:close/>
                <a:moveTo>
                  <a:pt x="137920" y="79241"/>
                </a:moveTo>
                <a:lnTo>
                  <a:pt x="137920" y="79241"/>
                </a:lnTo>
                <a:cubicBezTo>
                  <a:pt x="137901" y="79355"/>
                  <a:pt x="137882" y="79469"/>
                  <a:pt x="137863" y="79583"/>
                </a:cubicBezTo>
                <a:cubicBezTo>
                  <a:pt x="137012" y="80796"/>
                  <a:pt x="135609" y="81509"/>
                  <a:pt x="134147" y="81509"/>
                </a:cubicBezTo>
                <a:cubicBezTo>
                  <a:pt x="134073" y="81509"/>
                  <a:pt x="134000" y="81508"/>
                  <a:pt x="133926" y="81504"/>
                </a:cubicBezTo>
                <a:cubicBezTo>
                  <a:pt x="133735" y="81333"/>
                  <a:pt x="133545" y="81162"/>
                  <a:pt x="133374" y="81009"/>
                </a:cubicBezTo>
                <a:lnTo>
                  <a:pt x="133374" y="81009"/>
                </a:lnTo>
                <a:cubicBezTo>
                  <a:pt x="133443" y="81012"/>
                  <a:pt x="133512" y="81013"/>
                  <a:pt x="133581" y="81013"/>
                </a:cubicBezTo>
                <a:cubicBezTo>
                  <a:pt x="135201" y="81013"/>
                  <a:pt x="136771" y="80372"/>
                  <a:pt x="137920" y="79241"/>
                </a:cubicBezTo>
                <a:close/>
                <a:moveTo>
                  <a:pt x="190399" y="40914"/>
                </a:moveTo>
                <a:cubicBezTo>
                  <a:pt x="187127" y="54152"/>
                  <a:pt x="192947" y="70282"/>
                  <a:pt x="185092" y="81599"/>
                </a:cubicBezTo>
                <a:cubicBezTo>
                  <a:pt x="187450" y="76254"/>
                  <a:pt x="188116" y="70034"/>
                  <a:pt x="188268" y="64328"/>
                </a:cubicBezTo>
                <a:cubicBezTo>
                  <a:pt x="188458" y="56739"/>
                  <a:pt x="188021" y="48313"/>
                  <a:pt x="190399" y="40914"/>
                </a:cubicBezTo>
                <a:close/>
                <a:moveTo>
                  <a:pt x="228174" y="65393"/>
                </a:moveTo>
                <a:cubicBezTo>
                  <a:pt x="227889" y="68132"/>
                  <a:pt x="228041" y="70890"/>
                  <a:pt x="228840" y="73439"/>
                </a:cubicBezTo>
                <a:cubicBezTo>
                  <a:pt x="230076" y="77396"/>
                  <a:pt x="233138" y="80876"/>
                  <a:pt x="237209" y="81732"/>
                </a:cubicBezTo>
                <a:cubicBezTo>
                  <a:pt x="231750" y="81561"/>
                  <a:pt x="228155" y="76882"/>
                  <a:pt x="227660" y="71594"/>
                </a:cubicBezTo>
                <a:lnTo>
                  <a:pt x="227660" y="71613"/>
                </a:lnTo>
                <a:cubicBezTo>
                  <a:pt x="227489" y="69521"/>
                  <a:pt x="227679" y="67410"/>
                  <a:pt x="228174" y="65393"/>
                </a:cubicBezTo>
                <a:close/>
                <a:moveTo>
                  <a:pt x="227090" y="71632"/>
                </a:moveTo>
                <a:lnTo>
                  <a:pt x="227090" y="71632"/>
                </a:lnTo>
                <a:cubicBezTo>
                  <a:pt x="227147" y="72336"/>
                  <a:pt x="227261" y="73059"/>
                  <a:pt x="227413" y="73763"/>
                </a:cubicBezTo>
                <a:cubicBezTo>
                  <a:pt x="228193" y="77148"/>
                  <a:pt x="230514" y="80420"/>
                  <a:pt x="233671" y="81846"/>
                </a:cubicBezTo>
                <a:cubicBezTo>
                  <a:pt x="230970" y="81067"/>
                  <a:pt x="228764" y="78708"/>
                  <a:pt x="227813" y="75893"/>
                </a:cubicBezTo>
                <a:lnTo>
                  <a:pt x="227794" y="75912"/>
                </a:lnTo>
                <a:cubicBezTo>
                  <a:pt x="227337" y="74523"/>
                  <a:pt x="227090" y="73078"/>
                  <a:pt x="227090" y="71632"/>
                </a:cubicBezTo>
                <a:close/>
                <a:moveTo>
                  <a:pt x="193508" y="77894"/>
                </a:moveTo>
                <a:cubicBezTo>
                  <a:pt x="193925" y="78913"/>
                  <a:pt x="194416" y="79933"/>
                  <a:pt x="194945" y="80914"/>
                </a:cubicBezTo>
                <a:cubicBezTo>
                  <a:pt x="194393" y="81181"/>
                  <a:pt x="193898" y="81542"/>
                  <a:pt x="193461" y="81960"/>
                </a:cubicBezTo>
                <a:cubicBezTo>
                  <a:pt x="193781" y="80624"/>
                  <a:pt x="193803" y="79232"/>
                  <a:pt x="193508" y="77894"/>
                </a:cubicBezTo>
                <a:close/>
                <a:moveTo>
                  <a:pt x="233024" y="59611"/>
                </a:moveTo>
                <a:lnTo>
                  <a:pt x="233024" y="59611"/>
                </a:lnTo>
                <a:cubicBezTo>
                  <a:pt x="233005" y="62141"/>
                  <a:pt x="233405" y="64671"/>
                  <a:pt x="234185" y="67067"/>
                </a:cubicBezTo>
                <a:cubicBezTo>
                  <a:pt x="234223" y="67505"/>
                  <a:pt x="234261" y="67961"/>
                  <a:pt x="234318" y="68399"/>
                </a:cubicBezTo>
                <a:cubicBezTo>
                  <a:pt x="235155" y="74485"/>
                  <a:pt x="238807" y="78879"/>
                  <a:pt x="243714" y="82056"/>
                </a:cubicBezTo>
                <a:cubicBezTo>
                  <a:pt x="238483" y="79260"/>
                  <a:pt x="234051" y="75417"/>
                  <a:pt x="232986" y="68931"/>
                </a:cubicBezTo>
                <a:cubicBezTo>
                  <a:pt x="232473" y="65831"/>
                  <a:pt x="232625" y="62730"/>
                  <a:pt x="233024" y="59611"/>
                </a:cubicBezTo>
                <a:close/>
                <a:moveTo>
                  <a:pt x="63393" y="68415"/>
                </a:moveTo>
                <a:lnTo>
                  <a:pt x="63393" y="68415"/>
                </a:lnTo>
                <a:cubicBezTo>
                  <a:pt x="63149" y="69709"/>
                  <a:pt x="62821" y="71002"/>
                  <a:pt x="62407" y="72260"/>
                </a:cubicBezTo>
                <a:cubicBezTo>
                  <a:pt x="60962" y="75969"/>
                  <a:pt x="58869" y="79336"/>
                  <a:pt x="55940" y="82075"/>
                </a:cubicBezTo>
                <a:cubicBezTo>
                  <a:pt x="57519" y="80230"/>
                  <a:pt x="58946" y="78270"/>
                  <a:pt x="60182" y="76178"/>
                </a:cubicBezTo>
                <a:cubicBezTo>
                  <a:pt x="61623" y="73759"/>
                  <a:pt x="62705" y="71142"/>
                  <a:pt x="63393" y="68415"/>
                </a:cubicBezTo>
                <a:close/>
                <a:moveTo>
                  <a:pt x="196466" y="54799"/>
                </a:moveTo>
                <a:lnTo>
                  <a:pt x="196466" y="54799"/>
                </a:lnTo>
                <a:cubicBezTo>
                  <a:pt x="197170" y="57557"/>
                  <a:pt x="198121" y="60258"/>
                  <a:pt x="199281" y="62883"/>
                </a:cubicBezTo>
                <a:cubicBezTo>
                  <a:pt x="201982" y="69007"/>
                  <a:pt x="207023" y="75132"/>
                  <a:pt x="206414" y="82075"/>
                </a:cubicBezTo>
                <a:cubicBezTo>
                  <a:pt x="205349" y="76749"/>
                  <a:pt x="202363" y="72146"/>
                  <a:pt x="200004" y="67295"/>
                </a:cubicBezTo>
                <a:lnTo>
                  <a:pt x="200004" y="67276"/>
                </a:lnTo>
                <a:cubicBezTo>
                  <a:pt x="198559" y="64214"/>
                  <a:pt x="197493" y="60981"/>
                  <a:pt x="196847" y="57652"/>
                </a:cubicBezTo>
                <a:cubicBezTo>
                  <a:pt x="196694" y="56701"/>
                  <a:pt x="196561" y="55750"/>
                  <a:pt x="196466" y="54799"/>
                </a:cubicBezTo>
                <a:close/>
                <a:moveTo>
                  <a:pt x="198520" y="65241"/>
                </a:moveTo>
                <a:cubicBezTo>
                  <a:pt x="198597" y="65450"/>
                  <a:pt x="198692" y="65660"/>
                  <a:pt x="198768" y="65869"/>
                </a:cubicBezTo>
                <a:cubicBezTo>
                  <a:pt x="201107" y="71309"/>
                  <a:pt x="204645" y="76387"/>
                  <a:pt x="205729" y="82246"/>
                </a:cubicBezTo>
                <a:cubicBezTo>
                  <a:pt x="202610" y="76920"/>
                  <a:pt x="200175" y="71195"/>
                  <a:pt x="198520" y="65241"/>
                </a:cubicBezTo>
                <a:close/>
                <a:moveTo>
                  <a:pt x="261156" y="66211"/>
                </a:moveTo>
                <a:lnTo>
                  <a:pt x="261156" y="66211"/>
                </a:lnTo>
                <a:cubicBezTo>
                  <a:pt x="260281" y="71537"/>
                  <a:pt x="259254" y="76920"/>
                  <a:pt x="258836" y="82341"/>
                </a:cubicBezTo>
                <a:cubicBezTo>
                  <a:pt x="258836" y="82341"/>
                  <a:pt x="258836" y="82341"/>
                  <a:pt x="258817" y="82360"/>
                </a:cubicBezTo>
                <a:cubicBezTo>
                  <a:pt x="259026" y="76958"/>
                  <a:pt x="260110" y="71575"/>
                  <a:pt x="261156" y="66211"/>
                </a:cubicBezTo>
                <a:close/>
                <a:moveTo>
                  <a:pt x="226500" y="72678"/>
                </a:moveTo>
                <a:cubicBezTo>
                  <a:pt x="226652" y="74428"/>
                  <a:pt x="227147" y="76121"/>
                  <a:pt x="227946" y="77681"/>
                </a:cubicBezTo>
                <a:cubicBezTo>
                  <a:pt x="229201" y="80077"/>
                  <a:pt x="231407" y="81903"/>
                  <a:pt x="233956" y="82398"/>
                </a:cubicBezTo>
                <a:cubicBezTo>
                  <a:pt x="233709" y="82455"/>
                  <a:pt x="233443" y="82512"/>
                  <a:pt x="233195" y="82569"/>
                </a:cubicBezTo>
                <a:cubicBezTo>
                  <a:pt x="229829" y="81808"/>
                  <a:pt x="227470" y="78955"/>
                  <a:pt x="226766" y="75455"/>
                </a:cubicBezTo>
                <a:cubicBezTo>
                  <a:pt x="226576" y="74542"/>
                  <a:pt x="226500" y="73610"/>
                  <a:pt x="226500" y="72678"/>
                </a:cubicBezTo>
                <a:close/>
                <a:moveTo>
                  <a:pt x="137673" y="80933"/>
                </a:moveTo>
                <a:lnTo>
                  <a:pt x="137654" y="81047"/>
                </a:lnTo>
                <a:cubicBezTo>
                  <a:pt x="137616" y="81428"/>
                  <a:pt x="137578" y="81808"/>
                  <a:pt x="137559" y="82189"/>
                </a:cubicBezTo>
                <a:cubicBezTo>
                  <a:pt x="136893" y="82626"/>
                  <a:pt x="136113" y="82873"/>
                  <a:pt x="135314" y="82873"/>
                </a:cubicBezTo>
                <a:cubicBezTo>
                  <a:pt x="135029" y="82588"/>
                  <a:pt x="134744" y="82303"/>
                  <a:pt x="134458" y="82018"/>
                </a:cubicBezTo>
                <a:lnTo>
                  <a:pt x="134458" y="82018"/>
                </a:lnTo>
                <a:cubicBezTo>
                  <a:pt x="134531" y="82021"/>
                  <a:pt x="134604" y="82023"/>
                  <a:pt x="134677" y="82023"/>
                </a:cubicBezTo>
                <a:cubicBezTo>
                  <a:pt x="135761" y="82023"/>
                  <a:pt x="136817" y="81628"/>
                  <a:pt x="137673" y="80933"/>
                </a:cubicBezTo>
                <a:close/>
                <a:moveTo>
                  <a:pt x="255412" y="18774"/>
                </a:moveTo>
                <a:cubicBezTo>
                  <a:pt x="255412" y="18793"/>
                  <a:pt x="255412" y="18850"/>
                  <a:pt x="255431" y="18888"/>
                </a:cubicBezTo>
                <a:lnTo>
                  <a:pt x="255431" y="18907"/>
                </a:lnTo>
                <a:cubicBezTo>
                  <a:pt x="254480" y="40362"/>
                  <a:pt x="253871" y="62027"/>
                  <a:pt x="256610" y="83330"/>
                </a:cubicBezTo>
                <a:cubicBezTo>
                  <a:pt x="256534" y="83121"/>
                  <a:pt x="256439" y="82912"/>
                  <a:pt x="256363" y="82702"/>
                </a:cubicBezTo>
                <a:cubicBezTo>
                  <a:pt x="254042" y="73515"/>
                  <a:pt x="252977" y="64062"/>
                  <a:pt x="252863" y="54552"/>
                </a:cubicBezTo>
                <a:cubicBezTo>
                  <a:pt x="252711" y="42588"/>
                  <a:pt x="253966" y="30642"/>
                  <a:pt x="255412" y="18774"/>
                </a:cubicBezTo>
                <a:close/>
                <a:moveTo>
                  <a:pt x="251608" y="33115"/>
                </a:moveTo>
                <a:cubicBezTo>
                  <a:pt x="249382" y="49150"/>
                  <a:pt x="249192" y="65527"/>
                  <a:pt x="254461" y="80705"/>
                </a:cubicBezTo>
                <a:cubicBezTo>
                  <a:pt x="254651" y="81618"/>
                  <a:pt x="254879" y="82550"/>
                  <a:pt x="255107" y="83463"/>
                </a:cubicBezTo>
                <a:cubicBezTo>
                  <a:pt x="247499" y="67904"/>
                  <a:pt x="248393" y="50196"/>
                  <a:pt x="251608" y="33115"/>
                </a:cubicBezTo>
                <a:close/>
                <a:moveTo>
                  <a:pt x="192814" y="76939"/>
                </a:moveTo>
                <a:lnTo>
                  <a:pt x="192814" y="76939"/>
                </a:lnTo>
                <a:cubicBezTo>
                  <a:pt x="193290" y="79012"/>
                  <a:pt x="193061" y="81086"/>
                  <a:pt x="192301" y="83159"/>
                </a:cubicBezTo>
                <a:cubicBezTo>
                  <a:pt x="192263" y="83254"/>
                  <a:pt x="192282" y="83368"/>
                  <a:pt x="192358" y="83463"/>
                </a:cubicBezTo>
                <a:cubicBezTo>
                  <a:pt x="192320" y="83519"/>
                  <a:pt x="192265" y="83593"/>
                  <a:pt x="192245" y="83668"/>
                </a:cubicBezTo>
                <a:lnTo>
                  <a:pt x="192245" y="83668"/>
                </a:lnTo>
                <a:cubicBezTo>
                  <a:pt x="192359" y="81412"/>
                  <a:pt x="192530" y="79176"/>
                  <a:pt x="192814" y="76939"/>
                </a:cubicBezTo>
                <a:close/>
                <a:moveTo>
                  <a:pt x="226253" y="75893"/>
                </a:moveTo>
                <a:lnTo>
                  <a:pt x="226253" y="75893"/>
                </a:lnTo>
                <a:cubicBezTo>
                  <a:pt x="226367" y="76387"/>
                  <a:pt x="226500" y="76863"/>
                  <a:pt x="226652" y="77338"/>
                </a:cubicBezTo>
                <a:cubicBezTo>
                  <a:pt x="227508" y="79811"/>
                  <a:pt x="229315" y="82037"/>
                  <a:pt x="231655" y="83064"/>
                </a:cubicBezTo>
                <a:cubicBezTo>
                  <a:pt x="231141" y="83254"/>
                  <a:pt x="230628" y="83463"/>
                  <a:pt x="230133" y="83710"/>
                </a:cubicBezTo>
                <a:cubicBezTo>
                  <a:pt x="228022" y="81599"/>
                  <a:pt x="226652" y="78860"/>
                  <a:pt x="226253" y="75893"/>
                </a:cubicBezTo>
                <a:close/>
                <a:moveTo>
                  <a:pt x="198768" y="68779"/>
                </a:moveTo>
                <a:cubicBezTo>
                  <a:pt x="200518" y="73782"/>
                  <a:pt x="202895" y="78518"/>
                  <a:pt x="205863" y="82912"/>
                </a:cubicBezTo>
                <a:cubicBezTo>
                  <a:pt x="205901" y="83216"/>
                  <a:pt x="205939" y="83520"/>
                  <a:pt x="205977" y="83806"/>
                </a:cubicBezTo>
                <a:cubicBezTo>
                  <a:pt x="202667" y="79298"/>
                  <a:pt x="200213" y="74181"/>
                  <a:pt x="198768" y="68779"/>
                </a:cubicBezTo>
                <a:close/>
                <a:moveTo>
                  <a:pt x="199700" y="73972"/>
                </a:moveTo>
                <a:cubicBezTo>
                  <a:pt x="201164" y="77567"/>
                  <a:pt x="203181" y="80914"/>
                  <a:pt x="205691" y="83901"/>
                </a:cubicBezTo>
                <a:cubicBezTo>
                  <a:pt x="205140" y="83387"/>
                  <a:pt x="204569" y="82931"/>
                  <a:pt x="203941" y="82493"/>
                </a:cubicBezTo>
                <a:cubicBezTo>
                  <a:pt x="203162" y="81751"/>
                  <a:pt x="202230" y="81143"/>
                  <a:pt x="201221" y="80743"/>
                </a:cubicBezTo>
                <a:cubicBezTo>
                  <a:pt x="200689" y="78499"/>
                  <a:pt x="200175" y="76235"/>
                  <a:pt x="199700" y="73972"/>
                </a:cubicBezTo>
                <a:close/>
                <a:moveTo>
                  <a:pt x="58061" y="29249"/>
                </a:moveTo>
                <a:cubicBezTo>
                  <a:pt x="62940" y="29249"/>
                  <a:pt x="67826" y="30860"/>
                  <a:pt x="71804" y="33686"/>
                </a:cubicBezTo>
                <a:cubicBezTo>
                  <a:pt x="78042" y="38118"/>
                  <a:pt x="81656" y="45555"/>
                  <a:pt x="82094" y="53106"/>
                </a:cubicBezTo>
                <a:cubicBezTo>
                  <a:pt x="82512" y="60467"/>
                  <a:pt x="79849" y="67695"/>
                  <a:pt x="75170" y="73344"/>
                </a:cubicBezTo>
                <a:cubicBezTo>
                  <a:pt x="70872" y="78537"/>
                  <a:pt x="65432" y="81751"/>
                  <a:pt x="59478" y="83958"/>
                </a:cubicBezTo>
                <a:cubicBezTo>
                  <a:pt x="64119" y="81181"/>
                  <a:pt x="68285" y="77662"/>
                  <a:pt x="71537" y="73287"/>
                </a:cubicBezTo>
                <a:cubicBezTo>
                  <a:pt x="76502" y="66630"/>
                  <a:pt x="79070" y="57861"/>
                  <a:pt x="77377" y="49606"/>
                </a:cubicBezTo>
                <a:cubicBezTo>
                  <a:pt x="75950" y="42568"/>
                  <a:pt x="71195" y="36063"/>
                  <a:pt x="64633" y="33039"/>
                </a:cubicBezTo>
                <a:cubicBezTo>
                  <a:pt x="62082" y="31863"/>
                  <a:pt x="59290" y="31277"/>
                  <a:pt x="56501" y="31277"/>
                </a:cubicBezTo>
                <a:cubicBezTo>
                  <a:pt x="52302" y="31277"/>
                  <a:pt x="48113" y="32605"/>
                  <a:pt x="44775" y="35245"/>
                </a:cubicBezTo>
                <a:cubicBezTo>
                  <a:pt x="38917" y="39849"/>
                  <a:pt x="36672" y="48655"/>
                  <a:pt x="40172" y="55274"/>
                </a:cubicBezTo>
                <a:lnTo>
                  <a:pt x="40267" y="55541"/>
                </a:lnTo>
                <a:cubicBezTo>
                  <a:pt x="40115" y="55446"/>
                  <a:pt x="39963" y="55331"/>
                  <a:pt x="39811" y="55198"/>
                </a:cubicBezTo>
                <a:cubicBezTo>
                  <a:pt x="36977" y="52764"/>
                  <a:pt x="37072" y="48313"/>
                  <a:pt x="37870" y="44984"/>
                </a:cubicBezTo>
                <a:cubicBezTo>
                  <a:pt x="38841" y="40933"/>
                  <a:pt x="41180" y="37243"/>
                  <a:pt x="44319" y="34466"/>
                </a:cubicBezTo>
                <a:cubicBezTo>
                  <a:pt x="46087" y="33515"/>
                  <a:pt x="47761" y="32392"/>
                  <a:pt x="49340" y="31156"/>
                </a:cubicBezTo>
                <a:cubicBezTo>
                  <a:pt x="50044" y="30814"/>
                  <a:pt x="50767" y="30528"/>
                  <a:pt x="51508" y="30281"/>
                </a:cubicBezTo>
                <a:cubicBezTo>
                  <a:pt x="53634" y="29580"/>
                  <a:pt x="55847" y="29249"/>
                  <a:pt x="58061" y="29249"/>
                </a:cubicBezTo>
                <a:close/>
                <a:moveTo>
                  <a:pt x="137540" y="83083"/>
                </a:moveTo>
                <a:lnTo>
                  <a:pt x="137540" y="83863"/>
                </a:lnTo>
                <a:cubicBezTo>
                  <a:pt x="137159" y="83977"/>
                  <a:pt x="136779" y="84053"/>
                  <a:pt x="136379" y="84072"/>
                </a:cubicBezTo>
                <a:cubicBezTo>
                  <a:pt x="136208" y="83863"/>
                  <a:pt x="136018" y="83653"/>
                  <a:pt x="135828" y="83444"/>
                </a:cubicBezTo>
                <a:lnTo>
                  <a:pt x="135828" y="83444"/>
                </a:lnTo>
                <a:cubicBezTo>
                  <a:pt x="135870" y="83445"/>
                  <a:pt x="135912" y="83446"/>
                  <a:pt x="135953" y="83446"/>
                </a:cubicBezTo>
                <a:cubicBezTo>
                  <a:pt x="136501" y="83446"/>
                  <a:pt x="137045" y="83330"/>
                  <a:pt x="137540" y="83083"/>
                </a:cubicBezTo>
                <a:close/>
                <a:moveTo>
                  <a:pt x="83444" y="84281"/>
                </a:moveTo>
                <a:lnTo>
                  <a:pt x="83444" y="84281"/>
                </a:lnTo>
                <a:cubicBezTo>
                  <a:pt x="83349" y="84395"/>
                  <a:pt x="83254" y="84509"/>
                  <a:pt x="83159" y="84623"/>
                </a:cubicBezTo>
                <a:cubicBezTo>
                  <a:pt x="83197" y="84566"/>
                  <a:pt x="83216" y="84490"/>
                  <a:pt x="83254" y="84433"/>
                </a:cubicBezTo>
                <a:cubicBezTo>
                  <a:pt x="83273" y="84376"/>
                  <a:pt x="83368" y="84338"/>
                  <a:pt x="83444" y="84281"/>
                </a:cubicBezTo>
                <a:close/>
                <a:moveTo>
                  <a:pt x="56398" y="31883"/>
                </a:moveTo>
                <a:cubicBezTo>
                  <a:pt x="59111" y="31883"/>
                  <a:pt x="61826" y="32456"/>
                  <a:pt x="64290" y="33610"/>
                </a:cubicBezTo>
                <a:cubicBezTo>
                  <a:pt x="70472" y="36482"/>
                  <a:pt x="74942" y="42492"/>
                  <a:pt x="76464" y="49074"/>
                </a:cubicBezTo>
                <a:cubicBezTo>
                  <a:pt x="78214" y="56663"/>
                  <a:pt x="76140" y="64747"/>
                  <a:pt x="71937" y="71157"/>
                </a:cubicBezTo>
                <a:cubicBezTo>
                  <a:pt x="68038" y="77072"/>
                  <a:pt x="62407" y="81485"/>
                  <a:pt x="56150" y="84661"/>
                </a:cubicBezTo>
                <a:cubicBezTo>
                  <a:pt x="59079" y="82379"/>
                  <a:pt x="61723" y="79792"/>
                  <a:pt x="64062" y="76920"/>
                </a:cubicBezTo>
                <a:cubicBezTo>
                  <a:pt x="70777" y="69711"/>
                  <a:pt x="75456" y="60809"/>
                  <a:pt x="73915" y="50576"/>
                </a:cubicBezTo>
                <a:cubicBezTo>
                  <a:pt x="72983" y="44413"/>
                  <a:pt x="69293" y="38631"/>
                  <a:pt x="63815" y="35550"/>
                </a:cubicBezTo>
                <a:cubicBezTo>
                  <a:pt x="61289" y="34139"/>
                  <a:pt x="58497" y="33441"/>
                  <a:pt x="55714" y="33441"/>
                </a:cubicBezTo>
                <a:cubicBezTo>
                  <a:pt x="52233" y="33441"/>
                  <a:pt x="48767" y="34534"/>
                  <a:pt x="45859" y="36691"/>
                </a:cubicBezTo>
                <a:cubicBezTo>
                  <a:pt x="41161" y="40134"/>
                  <a:pt x="38841" y="45935"/>
                  <a:pt x="39373" y="51565"/>
                </a:cubicBezTo>
                <a:cubicBezTo>
                  <a:pt x="38346" y="46220"/>
                  <a:pt x="39906" y="40495"/>
                  <a:pt x="43995" y="36634"/>
                </a:cubicBezTo>
                <a:cubicBezTo>
                  <a:pt x="47339" y="33481"/>
                  <a:pt x="51866" y="31883"/>
                  <a:pt x="56398" y="31883"/>
                </a:cubicBezTo>
                <a:close/>
                <a:moveTo>
                  <a:pt x="194051" y="84566"/>
                </a:moveTo>
                <a:cubicBezTo>
                  <a:pt x="194051" y="84585"/>
                  <a:pt x="194051" y="84623"/>
                  <a:pt x="194070" y="84642"/>
                </a:cubicBezTo>
                <a:lnTo>
                  <a:pt x="194032" y="84661"/>
                </a:lnTo>
                <a:lnTo>
                  <a:pt x="194013" y="84661"/>
                </a:lnTo>
                <a:cubicBezTo>
                  <a:pt x="194032" y="84623"/>
                  <a:pt x="194051" y="84585"/>
                  <a:pt x="194051" y="84566"/>
                </a:cubicBezTo>
                <a:close/>
                <a:moveTo>
                  <a:pt x="206528" y="84604"/>
                </a:moveTo>
                <a:lnTo>
                  <a:pt x="206490" y="84680"/>
                </a:lnTo>
                <a:lnTo>
                  <a:pt x="206452" y="84623"/>
                </a:lnTo>
                <a:cubicBezTo>
                  <a:pt x="206471" y="84623"/>
                  <a:pt x="206509" y="84623"/>
                  <a:pt x="206528" y="84604"/>
                </a:cubicBezTo>
                <a:close/>
                <a:moveTo>
                  <a:pt x="247956" y="76349"/>
                </a:moveTo>
                <a:lnTo>
                  <a:pt x="247956" y="76349"/>
                </a:lnTo>
                <a:cubicBezTo>
                  <a:pt x="248983" y="78137"/>
                  <a:pt x="250143" y="79830"/>
                  <a:pt x="251398" y="81466"/>
                </a:cubicBezTo>
                <a:cubicBezTo>
                  <a:pt x="251931" y="82550"/>
                  <a:pt x="252502" y="83634"/>
                  <a:pt x="253091" y="84680"/>
                </a:cubicBezTo>
                <a:cubicBezTo>
                  <a:pt x="251094" y="82094"/>
                  <a:pt x="249363" y="79298"/>
                  <a:pt x="247956" y="76349"/>
                </a:cubicBezTo>
                <a:close/>
                <a:moveTo>
                  <a:pt x="189505" y="36139"/>
                </a:moveTo>
                <a:lnTo>
                  <a:pt x="189505" y="36139"/>
                </a:lnTo>
                <a:cubicBezTo>
                  <a:pt x="189276" y="36577"/>
                  <a:pt x="189029" y="37014"/>
                  <a:pt x="188801" y="37471"/>
                </a:cubicBezTo>
                <a:cubicBezTo>
                  <a:pt x="185320" y="42664"/>
                  <a:pt x="183703" y="49093"/>
                  <a:pt x="182999" y="55350"/>
                </a:cubicBezTo>
                <a:cubicBezTo>
                  <a:pt x="181896" y="65241"/>
                  <a:pt x="182695" y="75474"/>
                  <a:pt x="179899" y="85080"/>
                </a:cubicBezTo>
                <a:cubicBezTo>
                  <a:pt x="181288" y="77186"/>
                  <a:pt x="181459" y="69236"/>
                  <a:pt x="182029" y="61228"/>
                </a:cubicBezTo>
                <a:cubicBezTo>
                  <a:pt x="182486" y="54818"/>
                  <a:pt x="183532" y="48065"/>
                  <a:pt x="186138" y="42093"/>
                </a:cubicBezTo>
                <a:cubicBezTo>
                  <a:pt x="186404" y="41579"/>
                  <a:pt x="186670" y="41047"/>
                  <a:pt x="186918" y="40533"/>
                </a:cubicBezTo>
                <a:cubicBezTo>
                  <a:pt x="186956" y="40476"/>
                  <a:pt x="186975" y="40400"/>
                  <a:pt x="186975" y="40324"/>
                </a:cubicBezTo>
                <a:cubicBezTo>
                  <a:pt x="187698" y="38859"/>
                  <a:pt x="188554" y="37471"/>
                  <a:pt x="189505" y="36139"/>
                </a:cubicBezTo>
                <a:close/>
                <a:moveTo>
                  <a:pt x="222087" y="71100"/>
                </a:moveTo>
                <a:lnTo>
                  <a:pt x="222087" y="71100"/>
                </a:lnTo>
                <a:cubicBezTo>
                  <a:pt x="221973" y="76444"/>
                  <a:pt x="223381" y="81637"/>
                  <a:pt x="227489" y="85156"/>
                </a:cubicBezTo>
                <a:lnTo>
                  <a:pt x="227356" y="85232"/>
                </a:lnTo>
                <a:cubicBezTo>
                  <a:pt x="221574" y="82893"/>
                  <a:pt x="221326" y="76616"/>
                  <a:pt x="222087" y="71100"/>
                </a:cubicBezTo>
                <a:close/>
                <a:moveTo>
                  <a:pt x="66934" y="82284"/>
                </a:moveTo>
                <a:lnTo>
                  <a:pt x="66934" y="82284"/>
                </a:lnTo>
                <a:cubicBezTo>
                  <a:pt x="64975" y="83539"/>
                  <a:pt x="62883" y="84547"/>
                  <a:pt x="60657" y="85270"/>
                </a:cubicBezTo>
                <a:cubicBezTo>
                  <a:pt x="62788" y="84452"/>
                  <a:pt x="64861" y="83482"/>
                  <a:pt x="66839" y="82341"/>
                </a:cubicBezTo>
                <a:lnTo>
                  <a:pt x="66934" y="82284"/>
                </a:lnTo>
                <a:close/>
                <a:moveTo>
                  <a:pt x="158862" y="56416"/>
                </a:moveTo>
                <a:lnTo>
                  <a:pt x="158862" y="56416"/>
                </a:lnTo>
                <a:cubicBezTo>
                  <a:pt x="155438" y="66459"/>
                  <a:pt x="147925" y="75512"/>
                  <a:pt x="145338" y="85612"/>
                </a:cubicBezTo>
                <a:cubicBezTo>
                  <a:pt x="146384" y="80115"/>
                  <a:pt x="148382" y="74828"/>
                  <a:pt x="151216" y="69996"/>
                </a:cubicBezTo>
                <a:cubicBezTo>
                  <a:pt x="153422" y="66154"/>
                  <a:pt x="156047" y="62255"/>
                  <a:pt x="158025" y="58166"/>
                </a:cubicBezTo>
                <a:cubicBezTo>
                  <a:pt x="158310" y="57595"/>
                  <a:pt x="158596" y="57005"/>
                  <a:pt x="158862" y="56416"/>
                </a:cubicBezTo>
                <a:close/>
                <a:moveTo>
                  <a:pt x="137578" y="84509"/>
                </a:moveTo>
                <a:cubicBezTo>
                  <a:pt x="137616" y="84890"/>
                  <a:pt x="137654" y="85270"/>
                  <a:pt x="137692" y="85651"/>
                </a:cubicBezTo>
                <a:cubicBezTo>
                  <a:pt x="137597" y="85517"/>
                  <a:pt x="137502" y="85365"/>
                  <a:pt x="137387" y="85232"/>
                </a:cubicBezTo>
                <a:cubicBezTo>
                  <a:pt x="137197" y="85004"/>
                  <a:pt x="136988" y="84757"/>
                  <a:pt x="136798" y="84528"/>
                </a:cubicBezTo>
                <a:cubicBezTo>
                  <a:pt x="137045" y="84528"/>
                  <a:pt x="137311" y="84528"/>
                  <a:pt x="137578" y="84509"/>
                </a:cubicBezTo>
                <a:close/>
                <a:moveTo>
                  <a:pt x="191901" y="34199"/>
                </a:moveTo>
                <a:cubicBezTo>
                  <a:pt x="187755" y="42112"/>
                  <a:pt x="186195" y="50862"/>
                  <a:pt x="186233" y="59877"/>
                </a:cubicBezTo>
                <a:cubicBezTo>
                  <a:pt x="186271" y="67315"/>
                  <a:pt x="186747" y="75874"/>
                  <a:pt x="183380" y="82626"/>
                </a:cubicBezTo>
                <a:cubicBezTo>
                  <a:pt x="182809" y="83691"/>
                  <a:pt x="182144" y="84699"/>
                  <a:pt x="181421" y="85651"/>
                </a:cubicBezTo>
                <a:lnTo>
                  <a:pt x="181364" y="85689"/>
                </a:lnTo>
                <a:cubicBezTo>
                  <a:pt x="185130" y="77985"/>
                  <a:pt x="184065" y="68684"/>
                  <a:pt x="184559" y="60277"/>
                </a:cubicBezTo>
                <a:cubicBezTo>
                  <a:pt x="184864" y="54609"/>
                  <a:pt x="185815" y="49017"/>
                  <a:pt x="187412" y="43577"/>
                </a:cubicBezTo>
                <a:cubicBezTo>
                  <a:pt x="188420" y="40210"/>
                  <a:pt x="189790" y="36938"/>
                  <a:pt x="191901" y="34199"/>
                </a:cubicBezTo>
                <a:close/>
                <a:moveTo>
                  <a:pt x="61247" y="70491"/>
                </a:moveTo>
                <a:cubicBezTo>
                  <a:pt x="61171" y="70738"/>
                  <a:pt x="61114" y="71005"/>
                  <a:pt x="61038" y="71252"/>
                </a:cubicBezTo>
                <a:cubicBezTo>
                  <a:pt x="59535" y="74866"/>
                  <a:pt x="57443" y="78156"/>
                  <a:pt x="54076" y="80515"/>
                </a:cubicBezTo>
                <a:cubicBezTo>
                  <a:pt x="48998" y="84034"/>
                  <a:pt x="42759" y="85042"/>
                  <a:pt x="36786" y="85917"/>
                </a:cubicBezTo>
                <a:lnTo>
                  <a:pt x="35569" y="86107"/>
                </a:lnTo>
                <a:cubicBezTo>
                  <a:pt x="39221" y="85498"/>
                  <a:pt x="42835" y="84814"/>
                  <a:pt x="46297" y="83577"/>
                </a:cubicBezTo>
                <a:cubicBezTo>
                  <a:pt x="51851" y="81599"/>
                  <a:pt x="56587" y="78099"/>
                  <a:pt x="59782" y="73097"/>
                </a:cubicBezTo>
                <a:cubicBezTo>
                  <a:pt x="60315" y="72260"/>
                  <a:pt x="60810" y="71385"/>
                  <a:pt x="61247" y="70491"/>
                </a:cubicBezTo>
                <a:close/>
                <a:moveTo>
                  <a:pt x="185757" y="85612"/>
                </a:moveTo>
                <a:lnTo>
                  <a:pt x="185757" y="85612"/>
                </a:lnTo>
                <a:cubicBezTo>
                  <a:pt x="185700" y="85879"/>
                  <a:pt x="185605" y="86126"/>
                  <a:pt x="185548" y="86373"/>
                </a:cubicBezTo>
                <a:cubicBezTo>
                  <a:pt x="185567" y="86221"/>
                  <a:pt x="185586" y="86069"/>
                  <a:pt x="185624" y="85898"/>
                </a:cubicBezTo>
                <a:cubicBezTo>
                  <a:pt x="185662" y="85803"/>
                  <a:pt x="185719" y="85708"/>
                  <a:pt x="185757" y="85612"/>
                </a:cubicBezTo>
                <a:close/>
                <a:moveTo>
                  <a:pt x="221992" y="80629"/>
                </a:moveTo>
                <a:cubicBezTo>
                  <a:pt x="222772" y="82854"/>
                  <a:pt x="224408" y="84699"/>
                  <a:pt x="226557" y="85746"/>
                </a:cubicBezTo>
                <a:cubicBezTo>
                  <a:pt x="226234" y="85936"/>
                  <a:pt x="225929" y="86164"/>
                  <a:pt x="225644" y="86392"/>
                </a:cubicBezTo>
                <a:cubicBezTo>
                  <a:pt x="223818" y="85917"/>
                  <a:pt x="222753" y="84243"/>
                  <a:pt x="222087" y="82417"/>
                </a:cubicBezTo>
                <a:cubicBezTo>
                  <a:pt x="222087" y="81827"/>
                  <a:pt x="222049" y="81238"/>
                  <a:pt x="221992" y="80629"/>
                </a:cubicBezTo>
                <a:close/>
                <a:moveTo>
                  <a:pt x="187279" y="41161"/>
                </a:moveTo>
                <a:cubicBezTo>
                  <a:pt x="185529" y="46182"/>
                  <a:pt x="184787" y="51698"/>
                  <a:pt x="184274" y="56587"/>
                </a:cubicBezTo>
                <a:cubicBezTo>
                  <a:pt x="183247" y="66421"/>
                  <a:pt x="185225" y="77548"/>
                  <a:pt x="180184" y="86430"/>
                </a:cubicBezTo>
                <a:cubicBezTo>
                  <a:pt x="183018" y="77529"/>
                  <a:pt x="182619" y="68018"/>
                  <a:pt x="183266" y="58755"/>
                </a:cubicBezTo>
                <a:cubicBezTo>
                  <a:pt x="183684" y="52802"/>
                  <a:pt x="184730" y="46582"/>
                  <a:pt x="187279" y="41161"/>
                </a:cubicBezTo>
                <a:close/>
                <a:moveTo>
                  <a:pt x="50291" y="86487"/>
                </a:moveTo>
                <a:cubicBezTo>
                  <a:pt x="50291" y="86487"/>
                  <a:pt x="50291" y="86487"/>
                  <a:pt x="50291" y="86506"/>
                </a:cubicBezTo>
                <a:lnTo>
                  <a:pt x="50253" y="86506"/>
                </a:lnTo>
                <a:cubicBezTo>
                  <a:pt x="50234" y="86506"/>
                  <a:pt x="50196" y="86525"/>
                  <a:pt x="50177" y="86525"/>
                </a:cubicBezTo>
                <a:lnTo>
                  <a:pt x="50291" y="86487"/>
                </a:lnTo>
                <a:close/>
                <a:moveTo>
                  <a:pt x="50139" y="86564"/>
                </a:moveTo>
                <a:cubicBezTo>
                  <a:pt x="50082" y="86602"/>
                  <a:pt x="50044" y="86640"/>
                  <a:pt x="50025" y="86697"/>
                </a:cubicBezTo>
                <a:lnTo>
                  <a:pt x="49701" y="86773"/>
                </a:lnTo>
                <a:cubicBezTo>
                  <a:pt x="49854" y="86697"/>
                  <a:pt x="50006" y="86640"/>
                  <a:pt x="50139" y="86564"/>
                </a:cubicBezTo>
                <a:close/>
                <a:moveTo>
                  <a:pt x="220095" y="10738"/>
                </a:moveTo>
                <a:cubicBezTo>
                  <a:pt x="221159" y="10738"/>
                  <a:pt x="222224" y="10829"/>
                  <a:pt x="223286" y="11013"/>
                </a:cubicBezTo>
                <a:cubicBezTo>
                  <a:pt x="223742" y="11127"/>
                  <a:pt x="224199" y="11260"/>
                  <a:pt x="224636" y="11431"/>
                </a:cubicBezTo>
                <a:cubicBezTo>
                  <a:pt x="229696" y="13296"/>
                  <a:pt x="233500" y="17461"/>
                  <a:pt x="235839" y="22216"/>
                </a:cubicBezTo>
                <a:cubicBezTo>
                  <a:pt x="241317" y="33458"/>
                  <a:pt x="238692" y="46449"/>
                  <a:pt x="240518" y="58413"/>
                </a:cubicBezTo>
                <a:cubicBezTo>
                  <a:pt x="242097" y="68779"/>
                  <a:pt x="246814" y="78499"/>
                  <a:pt x="253224" y="86773"/>
                </a:cubicBezTo>
                <a:cubicBezTo>
                  <a:pt x="245160" y="79925"/>
                  <a:pt x="240138" y="70034"/>
                  <a:pt x="239054" y="59478"/>
                </a:cubicBezTo>
                <a:cubicBezTo>
                  <a:pt x="237818" y="47152"/>
                  <a:pt x="241070" y="33553"/>
                  <a:pt x="234945" y="22121"/>
                </a:cubicBezTo>
                <a:cubicBezTo>
                  <a:pt x="232701" y="17918"/>
                  <a:pt x="229163" y="14228"/>
                  <a:pt x="224655" y="12459"/>
                </a:cubicBezTo>
                <a:cubicBezTo>
                  <a:pt x="222819" y="11744"/>
                  <a:pt x="220873" y="11404"/>
                  <a:pt x="218922" y="11404"/>
                </a:cubicBezTo>
                <a:cubicBezTo>
                  <a:pt x="215943" y="11404"/>
                  <a:pt x="212953" y="12197"/>
                  <a:pt x="210332" y="13657"/>
                </a:cubicBezTo>
                <a:cubicBezTo>
                  <a:pt x="201545" y="18564"/>
                  <a:pt x="198863" y="29254"/>
                  <a:pt x="201374" y="38460"/>
                </a:cubicBezTo>
                <a:cubicBezTo>
                  <a:pt x="201393" y="38688"/>
                  <a:pt x="201412" y="38916"/>
                  <a:pt x="201431" y="39145"/>
                </a:cubicBezTo>
                <a:cubicBezTo>
                  <a:pt x="201447" y="39211"/>
                  <a:pt x="201492" y="39263"/>
                  <a:pt x="201566" y="39263"/>
                </a:cubicBezTo>
                <a:cubicBezTo>
                  <a:pt x="201577" y="39263"/>
                  <a:pt x="201589" y="39261"/>
                  <a:pt x="201602" y="39259"/>
                </a:cubicBezTo>
                <a:cubicBezTo>
                  <a:pt x="202306" y="45384"/>
                  <a:pt x="206509" y="51090"/>
                  <a:pt x="212976" y="52707"/>
                </a:cubicBezTo>
                <a:cubicBezTo>
                  <a:pt x="213927" y="52938"/>
                  <a:pt x="214899" y="53054"/>
                  <a:pt x="215869" y="53054"/>
                </a:cubicBezTo>
                <a:cubicBezTo>
                  <a:pt x="217132" y="53054"/>
                  <a:pt x="218391" y="52857"/>
                  <a:pt x="219596" y="52459"/>
                </a:cubicBezTo>
                <a:lnTo>
                  <a:pt x="219596" y="52459"/>
                </a:lnTo>
                <a:cubicBezTo>
                  <a:pt x="218080" y="53198"/>
                  <a:pt x="216422" y="53570"/>
                  <a:pt x="214754" y="53570"/>
                </a:cubicBezTo>
                <a:cubicBezTo>
                  <a:pt x="213846" y="53570"/>
                  <a:pt x="212936" y="53460"/>
                  <a:pt x="212044" y="53239"/>
                </a:cubicBezTo>
                <a:cubicBezTo>
                  <a:pt x="206224" y="51736"/>
                  <a:pt x="202401" y="46639"/>
                  <a:pt x="200575" y="41180"/>
                </a:cubicBezTo>
                <a:cubicBezTo>
                  <a:pt x="198635" y="35398"/>
                  <a:pt x="198749" y="28855"/>
                  <a:pt x="200993" y="23262"/>
                </a:cubicBezTo>
                <a:cubicBezTo>
                  <a:pt x="204075" y="17233"/>
                  <a:pt x="209610" y="12459"/>
                  <a:pt x="216381" y="11108"/>
                </a:cubicBezTo>
                <a:cubicBezTo>
                  <a:pt x="217611" y="10862"/>
                  <a:pt x="218852" y="10738"/>
                  <a:pt x="220095" y="10738"/>
                </a:cubicBezTo>
                <a:close/>
                <a:moveTo>
                  <a:pt x="222049" y="83901"/>
                </a:moveTo>
                <a:cubicBezTo>
                  <a:pt x="222658" y="85270"/>
                  <a:pt x="223552" y="86468"/>
                  <a:pt x="224959" y="86944"/>
                </a:cubicBezTo>
                <a:cubicBezTo>
                  <a:pt x="224750" y="87096"/>
                  <a:pt x="224579" y="87267"/>
                  <a:pt x="224389" y="87438"/>
                </a:cubicBezTo>
                <a:cubicBezTo>
                  <a:pt x="224370" y="87419"/>
                  <a:pt x="224351" y="87400"/>
                  <a:pt x="224332" y="87400"/>
                </a:cubicBezTo>
                <a:cubicBezTo>
                  <a:pt x="223190" y="86925"/>
                  <a:pt x="222335" y="85955"/>
                  <a:pt x="221992" y="84757"/>
                </a:cubicBezTo>
                <a:cubicBezTo>
                  <a:pt x="222011" y="84471"/>
                  <a:pt x="222030" y="84186"/>
                  <a:pt x="222049" y="83901"/>
                </a:cubicBezTo>
                <a:close/>
                <a:moveTo>
                  <a:pt x="193404" y="85974"/>
                </a:moveTo>
                <a:cubicBezTo>
                  <a:pt x="193892" y="85974"/>
                  <a:pt x="194400" y="86030"/>
                  <a:pt x="194889" y="86141"/>
                </a:cubicBezTo>
                <a:lnTo>
                  <a:pt x="194889" y="86141"/>
                </a:lnTo>
                <a:cubicBezTo>
                  <a:pt x="194442" y="86520"/>
                  <a:pt x="194144" y="87027"/>
                  <a:pt x="194032" y="87591"/>
                </a:cubicBezTo>
                <a:cubicBezTo>
                  <a:pt x="193727" y="87134"/>
                  <a:pt x="193385" y="86564"/>
                  <a:pt x="193328" y="86069"/>
                </a:cubicBezTo>
                <a:cubicBezTo>
                  <a:pt x="193347" y="86031"/>
                  <a:pt x="193366" y="86012"/>
                  <a:pt x="193404" y="85974"/>
                </a:cubicBezTo>
                <a:close/>
                <a:moveTo>
                  <a:pt x="208297" y="84661"/>
                </a:moveTo>
                <a:cubicBezTo>
                  <a:pt x="208449" y="85708"/>
                  <a:pt x="208697" y="86754"/>
                  <a:pt x="209001" y="87781"/>
                </a:cubicBezTo>
                <a:cubicBezTo>
                  <a:pt x="208887" y="87610"/>
                  <a:pt x="208773" y="87457"/>
                  <a:pt x="208659" y="87305"/>
                </a:cubicBezTo>
                <a:cubicBezTo>
                  <a:pt x="208392" y="86906"/>
                  <a:pt x="208107" y="86525"/>
                  <a:pt x="207803" y="86164"/>
                </a:cubicBezTo>
                <a:cubicBezTo>
                  <a:pt x="207974" y="85651"/>
                  <a:pt x="208145" y="85156"/>
                  <a:pt x="208297" y="84661"/>
                </a:cubicBezTo>
                <a:close/>
                <a:moveTo>
                  <a:pt x="195363" y="86259"/>
                </a:moveTo>
                <a:cubicBezTo>
                  <a:pt x="195477" y="86297"/>
                  <a:pt x="195572" y="86335"/>
                  <a:pt x="195686" y="86392"/>
                </a:cubicBezTo>
                <a:cubicBezTo>
                  <a:pt x="196010" y="86659"/>
                  <a:pt x="196238" y="87020"/>
                  <a:pt x="196352" y="87419"/>
                </a:cubicBezTo>
                <a:cubicBezTo>
                  <a:pt x="196198" y="87250"/>
                  <a:pt x="195983" y="87156"/>
                  <a:pt x="195755" y="87156"/>
                </a:cubicBezTo>
                <a:cubicBezTo>
                  <a:pt x="195701" y="87156"/>
                  <a:pt x="195646" y="87161"/>
                  <a:pt x="195591" y="87172"/>
                </a:cubicBezTo>
                <a:cubicBezTo>
                  <a:pt x="195154" y="87267"/>
                  <a:pt x="194830" y="87648"/>
                  <a:pt x="194792" y="88104"/>
                </a:cubicBezTo>
                <a:cubicBezTo>
                  <a:pt x="194754" y="88009"/>
                  <a:pt x="194735" y="87895"/>
                  <a:pt x="194716" y="87800"/>
                </a:cubicBezTo>
                <a:cubicBezTo>
                  <a:pt x="194678" y="87267"/>
                  <a:pt x="194983" y="86716"/>
                  <a:pt x="195363" y="86259"/>
                </a:cubicBezTo>
                <a:close/>
                <a:moveTo>
                  <a:pt x="195742" y="88042"/>
                </a:moveTo>
                <a:cubicBezTo>
                  <a:pt x="195755" y="88042"/>
                  <a:pt x="195769" y="88043"/>
                  <a:pt x="195781" y="88047"/>
                </a:cubicBezTo>
                <a:cubicBezTo>
                  <a:pt x="195934" y="88123"/>
                  <a:pt x="195991" y="88313"/>
                  <a:pt x="195896" y="88447"/>
                </a:cubicBezTo>
                <a:lnTo>
                  <a:pt x="195839" y="88485"/>
                </a:lnTo>
                <a:cubicBezTo>
                  <a:pt x="195820" y="88409"/>
                  <a:pt x="195743" y="88332"/>
                  <a:pt x="195667" y="88294"/>
                </a:cubicBezTo>
                <a:cubicBezTo>
                  <a:pt x="195496" y="88191"/>
                  <a:pt x="195619" y="88042"/>
                  <a:pt x="195742" y="88042"/>
                </a:cubicBezTo>
                <a:close/>
                <a:moveTo>
                  <a:pt x="221897" y="85708"/>
                </a:moveTo>
                <a:cubicBezTo>
                  <a:pt x="222258" y="86659"/>
                  <a:pt x="222981" y="87457"/>
                  <a:pt x="223894" y="87933"/>
                </a:cubicBezTo>
                <a:cubicBezTo>
                  <a:pt x="223666" y="88161"/>
                  <a:pt x="223438" y="88409"/>
                  <a:pt x="223229" y="88637"/>
                </a:cubicBezTo>
                <a:cubicBezTo>
                  <a:pt x="222772" y="88351"/>
                  <a:pt x="222373" y="87971"/>
                  <a:pt x="222068" y="87534"/>
                </a:cubicBezTo>
                <a:cubicBezTo>
                  <a:pt x="221935" y="87324"/>
                  <a:pt x="221821" y="87096"/>
                  <a:pt x="221707" y="86868"/>
                </a:cubicBezTo>
                <a:cubicBezTo>
                  <a:pt x="221783" y="86487"/>
                  <a:pt x="221840" y="86088"/>
                  <a:pt x="221897" y="85708"/>
                </a:cubicBezTo>
                <a:close/>
                <a:moveTo>
                  <a:pt x="179081" y="84243"/>
                </a:moveTo>
                <a:lnTo>
                  <a:pt x="179081" y="84243"/>
                </a:lnTo>
                <a:cubicBezTo>
                  <a:pt x="178739" y="86050"/>
                  <a:pt x="178358" y="87838"/>
                  <a:pt x="177902" y="89645"/>
                </a:cubicBezTo>
                <a:lnTo>
                  <a:pt x="177788" y="89702"/>
                </a:lnTo>
                <a:cubicBezTo>
                  <a:pt x="178149" y="88313"/>
                  <a:pt x="178472" y="86925"/>
                  <a:pt x="178739" y="85536"/>
                </a:cubicBezTo>
                <a:cubicBezTo>
                  <a:pt x="178872" y="85118"/>
                  <a:pt x="178986" y="84680"/>
                  <a:pt x="179081" y="84243"/>
                </a:cubicBezTo>
                <a:close/>
                <a:moveTo>
                  <a:pt x="208659" y="73686"/>
                </a:moveTo>
                <a:cubicBezTo>
                  <a:pt x="210389" y="78898"/>
                  <a:pt x="211398" y="84319"/>
                  <a:pt x="212139" y="89797"/>
                </a:cubicBezTo>
                <a:cubicBezTo>
                  <a:pt x="211683" y="88237"/>
                  <a:pt x="211226" y="86678"/>
                  <a:pt x="210846" y="85099"/>
                </a:cubicBezTo>
                <a:cubicBezTo>
                  <a:pt x="209952" y="81333"/>
                  <a:pt x="209210" y="77510"/>
                  <a:pt x="208659" y="73686"/>
                </a:cubicBezTo>
                <a:close/>
                <a:moveTo>
                  <a:pt x="209096" y="79735"/>
                </a:moveTo>
                <a:cubicBezTo>
                  <a:pt x="209343" y="81390"/>
                  <a:pt x="209610" y="83026"/>
                  <a:pt x="209933" y="84642"/>
                </a:cubicBezTo>
                <a:cubicBezTo>
                  <a:pt x="210275" y="86430"/>
                  <a:pt x="210637" y="88275"/>
                  <a:pt x="211074" y="90101"/>
                </a:cubicBezTo>
                <a:cubicBezTo>
                  <a:pt x="210009" y="87857"/>
                  <a:pt x="209210" y="85479"/>
                  <a:pt x="208697" y="83045"/>
                </a:cubicBezTo>
                <a:cubicBezTo>
                  <a:pt x="208906" y="81960"/>
                  <a:pt x="209058" y="80857"/>
                  <a:pt x="209096" y="79735"/>
                </a:cubicBezTo>
                <a:close/>
                <a:moveTo>
                  <a:pt x="221555" y="87686"/>
                </a:moveTo>
                <a:cubicBezTo>
                  <a:pt x="221840" y="88275"/>
                  <a:pt x="222258" y="88770"/>
                  <a:pt x="222791" y="89169"/>
                </a:cubicBezTo>
                <a:cubicBezTo>
                  <a:pt x="222468" y="89531"/>
                  <a:pt x="222182" y="89911"/>
                  <a:pt x="221916" y="90311"/>
                </a:cubicBezTo>
                <a:cubicBezTo>
                  <a:pt x="221593" y="89968"/>
                  <a:pt x="221364" y="89531"/>
                  <a:pt x="221231" y="89074"/>
                </a:cubicBezTo>
                <a:cubicBezTo>
                  <a:pt x="221345" y="88618"/>
                  <a:pt x="221460" y="88142"/>
                  <a:pt x="221555" y="87686"/>
                </a:cubicBezTo>
                <a:close/>
                <a:moveTo>
                  <a:pt x="140621" y="75113"/>
                </a:moveTo>
                <a:lnTo>
                  <a:pt x="140621" y="75113"/>
                </a:lnTo>
                <a:cubicBezTo>
                  <a:pt x="140184" y="76996"/>
                  <a:pt x="139936" y="78936"/>
                  <a:pt x="139917" y="80876"/>
                </a:cubicBezTo>
                <a:cubicBezTo>
                  <a:pt x="139898" y="83140"/>
                  <a:pt x="140126" y="85422"/>
                  <a:pt x="140583" y="87667"/>
                </a:cubicBezTo>
                <a:cubicBezTo>
                  <a:pt x="140659" y="88599"/>
                  <a:pt x="140792" y="89531"/>
                  <a:pt x="140944" y="90444"/>
                </a:cubicBezTo>
                <a:cubicBezTo>
                  <a:pt x="140469" y="89626"/>
                  <a:pt x="139955" y="88808"/>
                  <a:pt x="139423" y="88009"/>
                </a:cubicBezTo>
                <a:cubicBezTo>
                  <a:pt x="138129" y="83863"/>
                  <a:pt x="138928" y="79393"/>
                  <a:pt x="140621" y="75113"/>
                </a:cubicBezTo>
                <a:close/>
                <a:moveTo>
                  <a:pt x="158291" y="39107"/>
                </a:moveTo>
                <a:cubicBezTo>
                  <a:pt x="158482" y="39810"/>
                  <a:pt x="158653" y="40533"/>
                  <a:pt x="158767" y="41275"/>
                </a:cubicBezTo>
                <a:cubicBezTo>
                  <a:pt x="159718" y="46924"/>
                  <a:pt x="158386" y="52117"/>
                  <a:pt x="155381" y="56910"/>
                </a:cubicBezTo>
                <a:cubicBezTo>
                  <a:pt x="152813" y="61000"/>
                  <a:pt x="149580" y="64614"/>
                  <a:pt x="147107" y="68760"/>
                </a:cubicBezTo>
                <a:cubicBezTo>
                  <a:pt x="143189" y="75531"/>
                  <a:pt x="141496" y="83368"/>
                  <a:pt x="142257" y="91167"/>
                </a:cubicBezTo>
                <a:cubicBezTo>
                  <a:pt x="140393" y="82683"/>
                  <a:pt x="142447" y="73820"/>
                  <a:pt x="147621" y="66573"/>
                </a:cubicBezTo>
                <a:cubicBezTo>
                  <a:pt x="150455" y="62635"/>
                  <a:pt x="153802" y="59040"/>
                  <a:pt x="156161" y="54780"/>
                </a:cubicBezTo>
                <a:cubicBezTo>
                  <a:pt x="158501" y="50633"/>
                  <a:pt x="159395" y="45802"/>
                  <a:pt x="158691" y="41085"/>
                </a:cubicBezTo>
                <a:lnTo>
                  <a:pt x="158672" y="41085"/>
                </a:lnTo>
                <a:cubicBezTo>
                  <a:pt x="158577" y="40419"/>
                  <a:pt x="158444" y="39753"/>
                  <a:pt x="158291" y="39107"/>
                </a:cubicBezTo>
                <a:close/>
                <a:moveTo>
                  <a:pt x="223182" y="90857"/>
                </a:moveTo>
                <a:lnTo>
                  <a:pt x="222962" y="91281"/>
                </a:lnTo>
                <a:cubicBezTo>
                  <a:pt x="222962" y="91262"/>
                  <a:pt x="222962" y="91224"/>
                  <a:pt x="222943" y="91205"/>
                </a:cubicBezTo>
                <a:cubicBezTo>
                  <a:pt x="223012" y="91084"/>
                  <a:pt x="223097" y="90964"/>
                  <a:pt x="223182" y="90857"/>
                </a:cubicBezTo>
                <a:close/>
                <a:moveTo>
                  <a:pt x="220965" y="90025"/>
                </a:moveTo>
                <a:cubicBezTo>
                  <a:pt x="221079" y="90368"/>
                  <a:pt x="221269" y="90672"/>
                  <a:pt x="221517" y="90957"/>
                </a:cubicBezTo>
                <a:cubicBezTo>
                  <a:pt x="221384" y="91167"/>
                  <a:pt x="221250" y="91395"/>
                  <a:pt x="221117" y="91623"/>
                </a:cubicBezTo>
                <a:cubicBezTo>
                  <a:pt x="220965" y="91452"/>
                  <a:pt x="220832" y="91281"/>
                  <a:pt x="220737" y="91090"/>
                </a:cubicBezTo>
                <a:cubicBezTo>
                  <a:pt x="220756" y="90900"/>
                  <a:pt x="220775" y="90729"/>
                  <a:pt x="220794" y="90539"/>
                </a:cubicBezTo>
                <a:cubicBezTo>
                  <a:pt x="220832" y="90349"/>
                  <a:pt x="220908" y="90196"/>
                  <a:pt x="220965" y="90025"/>
                </a:cubicBezTo>
                <a:close/>
                <a:moveTo>
                  <a:pt x="152300" y="66592"/>
                </a:moveTo>
                <a:lnTo>
                  <a:pt x="152300" y="66592"/>
                </a:lnTo>
                <a:cubicBezTo>
                  <a:pt x="151216" y="68323"/>
                  <a:pt x="150150" y="70073"/>
                  <a:pt x="149199" y="71860"/>
                </a:cubicBezTo>
                <a:cubicBezTo>
                  <a:pt x="145909" y="78042"/>
                  <a:pt x="144026" y="84852"/>
                  <a:pt x="143702" y="91851"/>
                </a:cubicBezTo>
                <a:cubicBezTo>
                  <a:pt x="143512" y="88485"/>
                  <a:pt x="143493" y="85118"/>
                  <a:pt x="144102" y="81770"/>
                </a:cubicBezTo>
                <a:cubicBezTo>
                  <a:pt x="145167" y="75912"/>
                  <a:pt x="148420" y="71404"/>
                  <a:pt x="152072" y="66877"/>
                </a:cubicBezTo>
                <a:cubicBezTo>
                  <a:pt x="152148" y="66782"/>
                  <a:pt x="152224" y="66687"/>
                  <a:pt x="152300" y="66592"/>
                </a:cubicBezTo>
                <a:close/>
                <a:moveTo>
                  <a:pt x="27264" y="91486"/>
                </a:moveTo>
                <a:cubicBezTo>
                  <a:pt x="26387" y="91747"/>
                  <a:pt x="25509" y="92009"/>
                  <a:pt x="24632" y="92289"/>
                </a:cubicBezTo>
                <a:cubicBezTo>
                  <a:pt x="25146" y="92118"/>
                  <a:pt x="25659" y="91946"/>
                  <a:pt x="26173" y="91794"/>
                </a:cubicBezTo>
                <a:lnTo>
                  <a:pt x="26154" y="91794"/>
                </a:lnTo>
                <a:cubicBezTo>
                  <a:pt x="26536" y="91685"/>
                  <a:pt x="26900" y="91593"/>
                  <a:pt x="27264" y="91486"/>
                </a:cubicBezTo>
                <a:close/>
                <a:moveTo>
                  <a:pt x="205444" y="59649"/>
                </a:moveTo>
                <a:cubicBezTo>
                  <a:pt x="206585" y="61247"/>
                  <a:pt x="207803" y="62788"/>
                  <a:pt x="209096" y="64271"/>
                </a:cubicBezTo>
                <a:cubicBezTo>
                  <a:pt x="213471" y="69331"/>
                  <a:pt x="217541" y="74257"/>
                  <a:pt x="218207" y="81181"/>
                </a:cubicBezTo>
                <a:cubicBezTo>
                  <a:pt x="218549" y="84985"/>
                  <a:pt x="218055" y="88827"/>
                  <a:pt x="216780" y="92422"/>
                </a:cubicBezTo>
                <a:cubicBezTo>
                  <a:pt x="217846" y="84015"/>
                  <a:pt x="214213" y="75284"/>
                  <a:pt x="209952" y="68056"/>
                </a:cubicBezTo>
                <a:cubicBezTo>
                  <a:pt x="209229" y="66858"/>
                  <a:pt x="208487" y="65641"/>
                  <a:pt x="207727" y="64423"/>
                </a:cubicBezTo>
                <a:cubicBezTo>
                  <a:pt x="206985" y="62826"/>
                  <a:pt x="206224" y="61228"/>
                  <a:pt x="205444" y="59649"/>
                </a:cubicBezTo>
                <a:close/>
                <a:moveTo>
                  <a:pt x="139993" y="92479"/>
                </a:moveTo>
                <a:lnTo>
                  <a:pt x="139993" y="92479"/>
                </a:lnTo>
                <a:cubicBezTo>
                  <a:pt x="140050" y="92536"/>
                  <a:pt x="140069" y="92612"/>
                  <a:pt x="140107" y="92669"/>
                </a:cubicBezTo>
                <a:cubicBezTo>
                  <a:pt x="140107" y="92688"/>
                  <a:pt x="140107" y="92707"/>
                  <a:pt x="140107" y="92726"/>
                </a:cubicBezTo>
                <a:cubicBezTo>
                  <a:pt x="140069" y="92631"/>
                  <a:pt x="140031" y="92555"/>
                  <a:pt x="139993" y="92479"/>
                </a:cubicBezTo>
                <a:close/>
                <a:moveTo>
                  <a:pt x="220661" y="91680"/>
                </a:moveTo>
                <a:cubicBezTo>
                  <a:pt x="220737" y="91794"/>
                  <a:pt x="220813" y="91927"/>
                  <a:pt x="220889" y="92042"/>
                </a:cubicBezTo>
                <a:cubicBezTo>
                  <a:pt x="220775" y="92270"/>
                  <a:pt x="220661" y="92536"/>
                  <a:pt x="220528" y="92802"/>
                </a:cubicBezTo>
                <a:cubicBezTo>
                  <a:pt x="220585" y="92422"/>
                  <a:pt x="220623" y="92042"/>
                  <a:pt x="220661" y="91680"/>
                </a:cubicBezTo>
                <a:close/>
                <a:moveTo>
                  <a:pt x="222620" y="91680"/>
                </a:moveTo>
                <a:cubicBezTo>
                  <a:pt x="222639" y="91699"/>
                  <a:pt x="222658" y="91699"/>
                  <a:pt x="222696" y="91699"/>
                </a:cubicBezTo>
                <a:cubicBezTo>
                  <a:pt x="222449" y="92061"/>
                  <a:pt x="222220" y="92460"/>
                  <a:pt x="221973" y="92840"/>
                </a:cubicBezTo>
                <a:cubicBezTo>
                  <a:pt x="222163" y="92441"/>
                  <a:pt x="222392" y="92061"/>
                  <a:pt x="222620" y="91680"/>
                </a:cubicBezTo>
                <a:close/>
                <a:moveTo>
                  <a:pt x="192091" y="88656"/>
                </a:moveTo>
                <a:lnTo>
                  <a:pt x="192091" y="88656"/>
                </a:lnTo>
                <a:cubicBezTo>
                  <a:pt x="192282" y="89074"/>
                  <a:pt x="192529" y="89474"/>
                  <a:pt x="192814" y="89835"/>
                </a:cubicBezTo>
                <a:cubicBezTo>
                  <a:pt x="192833" y="89854"/>
                  <a:pt x="192852" y="89854"/>
                  <a:pt x="192871" y="89873"/>
                </a:cubicBezTo>
                <a:cubicBezTo>
                  <a:pt x="192510" y="90995"/>
                  <a:pt x="192263" y="92156"/>
                  <a:pt x="192148" y="93316"/>
                </a:cubicBezTo>
                <a:cubicBezTo>
                  <a:pt x="192110" y="91775"/>
                  <a:pt x="192072" y="90216"/>
                  <a:pt x="192091" y="88656"/>
                </a:cubicBezTo>
                <a:close/>
                <a:moveTo>
                  <a:pt x="179405" y="70092"/>
                </a:moveTo>
                <a:lnTo>
                  <a:pt x="179405" y="70092"/>
                </a:lnTo>
                <a:cubicBezTo>
                  <a:pt x="179366" y="70453"/>
                  <a:pt x="179347" y="70833"/>
                  <a:pt x="179309" y="71195"/>
                </a:cubicBezTo>
                <a:cubicBezTo>
                  <a:pt x="177788" y="78347"/>
                  <a:pt x="175296" y="85232"/>
                  <a:pt x="171872" y="91699"/>
                </a:cubicBezTo>
                <a:cubicBezTo>
                  <a:pt x="171511" y="92346"/>
                  <a:pt x="171149" y="92993"/>
                  <a:pt x="170788" y="93639"/>
                </a:cubicBezTo>
                <a:cubicBezTo>
                  <a:pt x="173965" y="87172"/>
                  <a:pt x="176551" y="80439"/>
                  <a:pt x="178511" y="73496"/>
                </a:cubicBezTo>
                <a:cubicBezTo>
                  <a:pt x="178815" y="72374"/>
                  <a:pt x="179119" y="71233"/>
                  <a:pt x="179405" y="70092"/>
                </a:cubicBezTo>
                <a:close/>
                <a:moveTo>
                  <a:pt x="161449" y="46335"/>
                </a:moveTo>
                <a:lnTo>
                  <a:pt x="161449" y="46335"/>
                </a:lnTo>
                <a:cubicBezTo>
                  <a:pt x="161278" y="52916"/>
                  <a:pt x="159166" y="59136"/>
                  <a:pt x="156503" y="65203"/>
                </a:cubicBezTo>
                <a:cubicBezTo>
                  <a:pt x="152414" y="71461"/>
                  <a:pt x="149180" y="78251"/>
                  <a:pt x="147202" y="85632"/>
                </a:cubicBezTo>
                <a:cubicBezTo>
                  <a:pt x="146175" y="88332"/>
                  <a:pt x="145357" y="91109"/>
                  <a:pt x="144806" y="93944"/>
                </a:cubicBezTo>
                <a:cubicBezTo>
                  <a:pt x="144197" y="77396"/>
                  <a:pt x="160155" y="64842"/>
                  <a:pt x="161202" y="48389"/>
                </a:cubicBezTo>
                <a:cubicBezTo>
                  <a:pt x="161297" y="47704"/>
                  <a:pt x="161373" y="47019"/>
                  <a:pt x="161449" y="46335"/>
                </a:cubicBezTo>
                <a:close/>
                <a:moveTo>
                  <a:pt x="193157" y="90177"/>
                </a:moveTo>
                <a:cubicBezTo>
                  <a:pt x="193575" y="90539"/>
                  <a:pt x="194070" y="90805"/>
                  <a:pt x="194583" y="90995"/>
                </a:cubicBezTo>
                <a:cubicBezTo>
                  <a:pt x="193860" y="91946"/>
                  <a:pt x="193271" y="93012"/>
                  <a:pt x="192852" y="94153"/>
                </a:cubicBezTo>
                <a:cubicBezTo>
                  <a:pt x="192814" y="92821"/>
                  <a:pt x="192928" y="91490"/>
                  <a:pt x="193157" y="90177"/>
                </a:cubicBezTo>
                <a:close/>
                <a:moveTo>
                  <a:pt x="203028" y="58831"/>
                </a:moveTo>
                <a:lnTo>
                  <a:pt x="203028" y="58831"/>
                </a:lnTo>
                <a:cubicBezTo>
                  <a:pt x="204246" y="60866"/>
                  <a:pt x="205501" y="62826"/>
                  <a:pt x="206718" y="64785"/>
                </a:cubicBezTo>
                <a:cubicBezTo>
                  <a:pt x="207194" y="65527"/>
                  <a:pt x="207669" y="66306"/>
                  <a:pt x="208145" y="67086"/>
                </a:cubicBezTo>
                <a:cubicBezTo>
                  <a:pt x="212120" y="76045"/>
                  <a:pt x="215278" y="85841"/>
                  <a:pt x="213870" y="95617"/>
                </a:cubicBezTo>
                <a:cubicBezTo>
                  <a:pt x="213813" y="95370"/>
                  <a:pt x="213737" y="95123"/>
                  <a:pt x="213661" y="94857"/>
                </a:cubicBezTo>
                <a:cubicBezTo>
                  <a:pt x="212767" y="86697"/>
                  <a:pt x="211531" y="78537"/>
                  <a:pt x="208678" y="70795"/>
                </a:cubicBezTo>
                <a:cubicBezTo>
                  <a:pt x="207156" y="66649"/>
                  <a:pt x="205064" y="62750"/>
                  <a:pt x="203028" y="58831"/>
                </a:cubicBezTo>
                <a:close/>
                <a:moveTo>
                  <a:pt x="258759" y="94628"/>
                </a:moveTo>
                <a:cubicBezTo>
                  <a:pt x="258855" y="94876"/>
                  <a:pt x="258950" y="95142"/>
                  <a:pt x="259064" y="95389"/>
                </a:cubicBezTo>
                <a:cubicBezTo>
                  <a:pt x="259064" y="95484"/>
                  <a:pt x="259064" y="95598"/>
                  <a:pt x="259083" y="95693"/>
                </a:cubicBezTo>
                <a:cubicBezTo>
                  <a:pt x="258969" y="95332"/>
                  <a:pt x="258874" y="94971"/>
                  <a:pt x="258759" y="94628"/>
                </a:cubicBezTo>
                <a:close/>
                <a:moveTo>
                  <a:pt x="54457" y="73477"/>
                </a:moveTo>
                <a:lnTo>
                  <a:pt x="54457" y="73477"/>
                </a:lnTo>
                <a:cubicBezTo>
                  <a:pt x="52098" y="75893"/>
                  <a:pt x="49264" y="77795"/>
                  <a:pt x="46126" y="79050"/>
                </a:cubicBezTo>
                <a:cubicBezTo>
                  <a:pt x="39354" y="81827"/>
                  <a:pt x="31936" y="82208"/>
                  <a:pt x="24841" y="83767"/>
                </a:cubicBezTo>
                <a:cubicBezTo>
                  <a:pt x="18336" y="85194"/>
                  <a:pt x="11793" y="87286"/>
                  <a:pt x="6239" y="91090"/>
                </a:cubicBezTo>
                <a:cubicBezTo>
                  <a:pt x="4051" y="92593"/>
                  <a:pt x="2054" y="94362"/>
                  <a:pt x="304" y="96359"/>
                </a:cubicBezTo>
                <a:lnTo>
                  <a:pt x="304" y="96359"/>
                </a:lnTo>
                <a:cubicBezTo>
                  <a:pt x="6201" y="88066"/>
                  <a:pt x="16149" y="82931"/>
                  <a:pt x="26249" y="80743"/>
                </a:cubicBezTo>
                <a:cubicBezTo>
                  <a:pt x="33534" y="79164"/>
                  <a:pt x="41332" y="79564"/>
                  <a:pt x="48370" y="76882"/>
                </a:cubicBezTo>
                <a:cubicBezTo>
                  <a:pt x="50557" y="76083"/>
                  <a:pt x="52612" y="74923"/>
                  <a:pt x="54457" y="73477"/>
                </a:cubicBezTo>
                <a:close/>
                <a:moveTo>
                  <a:pt x="66116" y="83596"/>
                </a:moveTo>
                <a:lnTo>
                  <a:pt x="66116" y="83596"/>
                </a:lnTo>
                <a:cubicBezTo>
                  <a:pt x="65241" y="84357"/>
                  <a:pt x="64328" y="85080"/>
                  <a:pt x="63377" y="85746"/>
                </a:cubicBezTo>
                <a:cubicBezTo>
                  <a:pt x="60600" y="87343"/>
                  <a:pt x="57633" y="88561"/>
                  <a:pt x="54552" y="89398"/>
                </a:cubicBezTo>
                <a:cubicBezTo>
                  <a:pt x="42588" y="92688"/>
                  <a:pt x="29901" y="91794"/>
                  <a:pt x="18317" y="96511"/>
                </a:cubicBezTo>
                <a:cubicBezTo>
                  <a:pt x="25944" y="92802"/>
                  <a:pt x="34390" y="91338"/>
                  <a:pt x="42664" y="89816"/>
                </a:cubicBezTo>
                <a:lnTo>
                  <a:pt x="42645" y="89816"/>
                </a:lnTo>
                <a:cubicBezTo>
                  <a:pt x="44813" y="89417"/>
                  <a:pt x="46962" y="89017"/>
                  <a:pt x="49131" y="88542"/>
                </a:cubicBezTo>
                <a:cubicBezTo>
                  <a:pt x="49210" y="88605"/>
                  <a:pt x="49303" y="88636"/>
                  <a:pt x="49394" y="88636"/>
                </a:cubicBezTo>
                <a:cubicBezTo>
                  <a:pt x="49520" y="88636"/>
                  <a:pt x="49643" y="88576"/>
                  <a:pt x="49720" y="88466"/>
                </a:cubicBezTo>
                <a:lnTo>
                  <a:pt x="49739" y="88447"/>
                </a:lnTo>
                <a:cubicBezTo>
                  <a:pt x="55579" y="87762"/>
                  <a:pt x="61418" y="86697"/>
                  <a:pt x="66116" y="83596"/>
                </a:cubicBezTo>
                <a:close/>
                <a:moveTo>
                  <a:pt x="284247" y="53486"/>
                </a:moveTo>
                <a:cubicBezTo>
                  <a:pt x="279930" y="61456"/>
                  <a:pt x="274699" y="69026"/>
                  <a:pt x="271104" y="77319"/>
                </a:cubicBezTo>
                <a:cubicBezTo>
                  <a:pt x="268422" y="83463"/>
                  <a:pt x="266729" y="90006"/>
                  <a:pt x="266957" y="96702"/>
                </a:cubicBezTo>
                <a:cubicBezTo>
                  <a:pt x="265968" y="88485"/>
                  <a:pt x="267205" y="80173"/>
                  <a:pt x="271047" y="72773"/>
                </a:cubicBezTo>
                <a:lnTo>
                  <a:pt x="271047" y="72754"/>
                </a:lnTo>
                <a:cubicBezTo>
                  <a:pt x="274204" y="66725"/>
                  <a:pt x="278541" y="61418"/>
                  <a:pt x="282516" y="55921"/>
                </a:cubicBezTo>
                <a:cubicBezTo>
                  <a:pt x="283106" y="55122"/>
                  <a:pt x="283677" y="54304"/>
                  <a:pt x="284247" y="53486"/>
                </a:cubicBezTo>
                <a:close/>
                <a:moveTo>
                  <a:pt x="203561" y="55788"/>
                </a:moveTo>
                <a:cubicBezTo>
                  <a:pt x="204208" y="56625"/>
                  <a:pt x="204854" y="57443"/>
                  <a:pt x="205539" y="58242"/>
                </a:cubicBezTo>
                <a:cubicBezTo>
                  <a:pt x="208963" y="62141"/>
                  <a:pt x="213014" y="65508"/>
                  <a:pt x="216134" y="69673"/>
                </a:cubicBezTo>
                <a:cubicBezTo>
                  <a:pt x="219234" y="73858"/>
                  <a:pt x="220889" y="78765"/>
                  <a:pt x="220566" y="84034"/>
                </a:cubicBezTo>
                <a:cubicBezTo>
                  <a:pt x="220280" y="88637"/>
                  <a:pt x="218664" y="93050"/>
                  <a:pt x="216115" y="96873"/>
                </a:cubicBezTo>
                <a:cubicBezTo>
                  <a:pt x="219596" y="89873"/>
                  <a:pt x="220661" y="81447"/>
                  <a:pt x="217332" y="74200"/>
                </a:cubicBezTo>
                <a:cubicBezTo>
                  <a:pt x="215240" y="69654"/>
                  <a:pt x="211569" y="66154"/>
                  <a:pt x="208373" y="62407"/>
                </a:cubicBezTo>
                <a:cubicBezTo>
                  <a:pt x="206699" y="60448"/>
                  <a:pt x="205159" y="58375"/>
                  <a:pt x="203770" y="56206"/>
                </a:cubicBezTo>
                <a:lnTo>
                  <a:pt x="203561" y="55788"/>
                </a:lnTo>
                <a:close/>
                <a:moveTo>
                  <a:pt x="211283" y="72735"/>
                </a:moveTo>
                <a:lnTo>
                  <a:pt x="211283" y="72735"/>
                </a:lnTo>
                <a:cubicBezTo>
                  <a:pt x="215164" y="80401"/>
                  <a:pt x="217655" y="88903"/>
                  <a:pt x="214498" y="97025"/>
                </a:cubicBezTo>
                <a:cubicBezTo>
                  <a:pt x="215944" y="88808"/>
                  <a:pt x="214194" y="80515"/>
                  <a:pt x="211283" y="72735"/>
                </a:cubicBezTo>
                <a:close/>
                <a:moveTo>
                  <a:pt x="194887" y="91071"/>
                </a:moveTo>
                <a:cubicBezTo>
                  <a:pt x="195198" y="91166"/>
                  <a:pt x="195508" y="91203"/>
                  <a:pt x="195818" y="91203"/>
                </a:cubicBezTo>
                <a:cubicBezTo>
                  <a:pt x="195945" y="91203"/>
                  <a:pt x="196073" y="91197"/>
                  <a:pt x="196200" y="91186"/>
                </a:cubicBezTo>
                <a:lnTo>
                  <a:pt x="196200" y="91186"/>
                </a:lnTo>
                <a:cubicBezTo>
                  <a:pt x="195268" y="92916"/>
                  <a:pt x="194089" y="94533"/>
                  <a:pt x="193347" y="96359"/>
                </a:cubicBezTo>
                <a:cubicBezTo>
                  <a:pt x="193233" y="96626"/>
                  <a:pt x="193119" y="96911"/>
                  <a:pt x="193004" y="97196"/>
                </a:cubicBezTo>
                <a:cubicBezTo>
                  <a:pt x="193347" y="95104"/>
                  <a:pt x="194032" y="93126"/>
                  <a:pt x="194887" y="91071"/>
                </a:cubicBezTo>
                <a:close/>
                <a:moveTo>
                  <a:pt x="84567" y="75874"/>
                </a:moveTo>
                <a:cubicBezTo>
                  <a:pt x="82569" y="85403"/>
                  <a:pt x="77510" y="96017"/>
                  <a:pt x="67714" y="99022"/>
                </a:cubicBezTo>
                <a:cubicBezTo>
                  <a:pt x="67448" y="99017"/>
                  <a:pt x="67182" y="99015"/>
                  <a:pt x="66915" y="99015"/>
                </a:cubicBezTo>
                <a:cubicBezTo>
                  <a:pt x="66116" y="99015"/>
                  <a:pt x="65318" y="99036"/>
                  <a:pt x="64519" y="99079"/>
                </a:cubicBezTo>
                <a:cubicBezTo>
                  <a:pt x="73953" y="94248"/>
                  <a:pt x="81162" y="85917"/>
                  <a:pt x="84567" y="75874"/>
                </a:cubicBezTo>
                <a:close/>
                <a:moveTo>
                  <a:pt x="85898" y="84167"/>
                </a:moveTo>
                <a:lnTo>
                  <a:pt x="85898" y="84167"/>
                </a:lnTo>
                <a:cubicBezTo>
                  <a:pt x="82931" y="88675"/>
                  <a:pt x="81352" y="93925"/>
                  <a:pt x="81314" y="99326"/>
                </a:cubicBezTo>
                <a:cubicBezTo>
                  <a:pt x="80820" y="93867"/>
                  <a:pt x="82455" y="88428"/>
                  <a:pt x="85898" y="84167"/>
                </a:cubicBezTo>
                <a:close/>
                <a:moveTo>
                  <a:pt x="71766" y="98661"/>
                </a:moveTo>
                <a:lnTo>
                  <a:pt x="71766" y="98661"/>
                </a:lnTo>
                <a:cubicBezTo>
                  <a:pt x="71728" y="98756"/>
                  <a:pt x="71671" y="98851"/>
                  <a:pt x="71651" y="98965"/>
                </a:cubicBezTo>
                <a:cubicBezTo>
                  <a:pt x="71594" y="99098"/>
                  <a:pt x="71575" y="99231"/>
                  <a:pt x="71575" y="99384"/>
                </a:cubicBezTo>
                <a:cubicBezTo>
                  <a:pt x="71271" y="99345"/>
                  <a:pt x="70967" y="99307"/>
                  <a:pt x="70662" y="99269"/>
                </a:cubicBezTo>
                <a:cubicBezTo>
                  <a:pt x="71024" y="99079"/>
                  <a:pt x="71404" y="98870"/>
                  <a:pt x="71766" y="98661"/>
                </a:cubicBezTo>
                <a:close/>
                <a:moveTo>
                  <a:pt x="74371" y="96892"/>
                </a:moveTo>
                <a:lnTo>
                  <a:pt x="74371" y="96892"/>
                </a:lnTo>
                <a:cubicBezTo>
                  <a:pt x="73896" y="97596"/>
                  <a:pt x="73611" y="98413"/>
                  <a:pt x="73535" y="99269"/>
                </a:cubicBezTo>
                <a:cubicBezTo>
                  <a:pt x="73516" y="99441"/>
                  <a:pt x="73516" y="99593"/>
                  <a:pt x="73535" y="99745"/>
                </a:cubicBezTo>
                <a:cubicBezTo>
                  <a:pt x="73116" y="99650"/>
                  <a:pt x="72698" y="99574"/>
                  <a:pt x="72260" y="99498"/>
                </a:cubicBezTo>
                <a:cubicBezTo>
                  <a:pt x="72260" y="99231"/>
                  <a:pt x="72317" y="98965"/>
                  <a:pt x="72431" y="98718"/>
                </a:cubicBezTo>
                <a:cubicBezTo>
                  <a:pt x="72679" y="98318"/>
                  <a:pt x="73021" y="97976"/>
                  <a:pt x="73401" y="97691"/>
                </a:cubicBezTo>
                <a:cubicBezTo>
                  <a:pt x="73687" y="97481"/>
                  <a:pt x="73953" y="97253"/>
                  <a:pt x="74200" y="97025"/>
                </a:cubicBezTo>
                <a:lnTo>
                  <a:pt x="74371" y="96892"/>
                </a:lnTo>
                <a:close/>
                <a:moveTo>
                  <a:pt x="82950" y="87648"/>
                </a:moveTo>
                <a:cubicBezTo>
                  <a:pt x="81010" y="91452"/>
                  <a:pt x="80230" y="95751"/>
                  <a:pt x="80724" y="100011"/>
                </a:cubicBezTo>
                <a:cubicBezTo>
                  <a:pt x="79792" y="95827"/>
                  <a:pt x="80724" y="91357"/>
                  <a:pt x="82950" y="87648"/>
                </a:cubicBezTo>
                <a:close/>
                <a:moveTo>
                  <a:pt x="76274" y="95199"/>
                </a:moveTo>
                <a:cubicBezTo>
                  <a:pt x="75589" y="96264"/>
                  <a:pt x="75075" y="97405"/>
                  <a:pt x="74980" y="98699"/>
                </a:cubicBezTo>
                <a:cubicBezTo>
                  <a:pt x="74942" y="99174"/>
                  <a:pt x="74980" y="99669"/>
                  <a:pt x="75094" y="100125"/>
                </a:cubicBezTo>
                <a:cubicBezTo>
                  <a:pt x="74828" y="100049"/>
                  <a:pt x="74543" y="99992"/>
                  <a:pt x="74276" y="99916"/>
                </a:cubicBezTo>
                <a:cubicBezTo>
                  <a:pt x="73896" y="98756"/>
                  <a:pt x="74790" y="97025"/>
                  <a:pt x="75684" y="95751"/>
                </a:cubicBezTo>
                <a:cubicBezTo>
                  <a:pt x="75874" y="95560"/>
                  <a:pt x="76083" y="95389"/>
                  <a:pt x="76274" y="95199"/>
                </a:cubicBezTo>
                <a:close/>
                <a:moveTo>
                  <a:pt x="78385" y="92840"/>
                </a:moveTo>
                <a:lnTo>
                  <a:pt x="78385" y="92840"/>
                </a:lnTo>
                <a:cubicBezTo>
                  <a:pt x="76787" y="95123"/>
                  <a:pt x="75608" y="98204"/>
                  <a:pt x="76673" y="100620"/>
                </a:cubicBezTo>
                <a:cubicBezTo>
                  <a:pt x="76369" y="100525"/>
                  <a:pt x="76064" y="100430"/>
                  <a:pt x="75779" y="100335"/>
                </a:cubicBezTo>
                <a:cubicBezTo>
                  <a:pt x="74999" y="98642"/>
                  <a:pt x="76140" y="96036"/>
                  <a:pt x="77301" y="94115"/>
                </a:cubicBezTo>
                <a:cubicBezTo>
                  <a:pt x="77681" y="93696"/>
                  <a:pt x="78042" y="93278"/>
                  <a:pt x="78385" y="92840"/>
                </a:cubicBezTo>
                <a:close/>
                <a:moveTo>
                  <a:pt x="77966" y="94381"/>
                </a:moveTo>
                <a:lnTo>
                  <a:pt x="77966" y="94381"/>
                </a:lnTo>
                <a:cubicBezTo>
                  <a:pt x="77738" y="95066"/>
                  <a:pt x="77548" y="95751"/>
                  <a:pt x="77396" y="96473"/>
                </a:cubicBezTo>
                <a:cubicBezTo>
                  <a:pt x="77091" y="97957"/>
                  <a:pt x="77149" y="99669"/>
                  <a:pt x="77757" y="101019"/>
                </a:cubicBezTo>
                <a:cubicBezTo>
                  <a:pt x="77662" y="101000"/>
                  <a:pt x="77586" y="100962"/>
                  <a:pt x="77510" y="100924"/>
                </a:cubicBezTo>
                <a:cubicBezTo>
                  <a:pt x="76140" y="99022"/>
                  <a:pt x="76882" y="96587"/>
                  <a:pt x="77966" y="94381"/>
                </a:cubicBezTo>
                <a:close/>
                <a:moveTo>
                  <a:pt x="180565" y="50443"/>
                </a:moveTo>
                <a:cubicBezTo>
                  <a:pt x="171130" y="66991"/>
                  <a:pt x="159832" y="82512"/>
                  <a:pt x="152091" y="99992"/>
                </a:cubicBezTo>
                <a:lnTo>
                  <a:pt x="152072" y="99992"/>
                </a:lnTo>
                <a:cubicBezTo>
                  <a:pt x="151900" y="100392"/>
                  <a:pt x="151729" y="100772"/>
                  <a:pt x="151558" y="101171"/>
                </a:cubicBezTo>
                <a:cubicBezTo>
                  <a:pt x="157226" y="85441"/>
                  <a:pt x="166699" y="71195"/>
                  <a:pt x="176000" y="57272"/>
                </a:cubicBezTo>
                <a:cubicBezTo>
                  <a:pt x="177521" y="55008"/>
                  <a:pt x="179043" y="52726"/>
                  <a:pt x="180565" y="50443"/>
                </a:cubicBezTo>
                <a:close/>
                <a:moveTo>
                  <a:pt x="197760" y="90254"/>
                </a:moveTo>
                <a:lnTo>
                  <a:pt x="197760" y="90254"/>
                </a:lnTo>
                <a:cubicBezTo>
                  <a:pt x="197703" y="90729"/>
                  <a:pt x="197588" y="91186"/>
                  <a:pt x="197436" y="91642"/>
                </a:cubicBezTo>
                <a:cubicBezTo>
                  <a:pt x="196675" y="93867"/>
                  <a:pt x="195268" y="95808"/>
                  <a:pt x="194355" y="97957"/>
                </a:cubicBezTo>
                <a:cubicBezTo>
                  <a:pt x="193822" y="99155"/>
                  <a:pt x="193385" y="100392"/>
                  <a:pt x="193023" y="101647"/>
                </a:cubicBezTo>
                <a:cubicBezTo>
                  <a:pt x="193176" y="99612"/>
                  <a:pt x="193651" y="97615"/>
                  <a:pt x="194431" y="95732"/>
                </a:cubicBezTo>
                <a:cubicBezTo>
                  <a:pt x="195116" y="94115"/>
                  <a:pt x="196067" y="92631"/>
                  <a:pt x="196771" y="91052"/>
                </a:cubicBezTo>
                <a:cubicBezTo>
                  <a:pt x="197170" y="90900"/>
                  <a:pt x="197531" y="90615"/>
                  <a:pt x="197760" y="90254"/>
                </a:cubicBezTo>
                <a:close/>
                <a:moveTo>
                  <a:pt x="78404" y="94685"/>
                </a:moveTo>
                <a:cubicBezTo>
                  <a:pt x="78347" y="95047"/>
                  <a:pt x="78290" y="95427"/>
                  <a:pt x="78271" y="95789"/>
                </a:cubicBezTo>
                <a:cubicBezTo>
                  <a:pt x="78100" y="97938"/>
                  <a:pt x="78499" y="100068"/>
                  <a:pt x="79583" y="101837"/>
                </a:cubicBezTo>
                <a:cubicBezTo>
                  <a:pt x="79241" y="101685"/>
                  <a:pt x="78898" y="101514"/>
                  <a:pt x="78575" y="101362"/>
                </a:cubicBezTo>
                <a:cubicBezTo>
                  <a:pt x="77377" y="99631"/>
                  <a:pt x="77757" y="96854"/>
                  <a:pt x="78404" y="94685"/>
                </a:cubicBezTo>
                <a:close/>
                <a:moveTo>
                  <a:pt x="191350" y="85327"/>
                </a:moveTo>
                <a:cubicBezTo>
                  <a:pt x="191235" y="88865"/>
                  <a:pt x="191312" y="92403"/>
                  <a:pt x="191483" y="95979"/>
                </a:cubicBezTo>
                <a:cubicBezTo>
                  <a:pt x="191578" y="97957"/>
                  <a:pt x="191692" y="99935"/>
                  <a:pt x="191768" y="101913"/>
                </a:cubicBezTo>
                <a:cubicBezTo>
                  <a:pt x="191407" y="99193"/>
                  <a:pt x="190969" y="96473"/>
                  <a:pt x="190798" y="93715"/>
                </a:cubicBezTo>
                <a:cubicBezTo>
                  <a:pt x="190608" y="90881"/>
                  <a:pt x="190912" y="88104"/>
                  <a:pt x="191350" y="85327"/>
                </a:cubicBezTo>
                <a:close/>
                <a:moveTo>
                  <a:pt x="81599" y="88694"/>
                </a:moveTo>
                <a:cubicBezTo>
                  <a:pt x="79526" y="92935"/>
                  <a:pt x="79032" y="97938"/>
                  <a:pt x="80724" y="102351"/>
                </a:cubicBezTo>
                <a:cubicBezTo>
                  <a:pt x="77187" y="98452"/>
                  <a:pt x="78994" y="93050"/>
                  <a:pt x="81599" y="88694"/>
                </a:cubicBezTo>
                <a:close/>
                <a:moveTo>
                  <a:pt x="178663" y="47590"/>
                </a:moveTo>
                <a:lnTo>
                  <a:pt x="178663" y="47590"/>
                </a:lnTo>
                <a:cubicBezTo>
                  <a:pt x="166642" y="62141"/>
                  <a:pt x="156370" y="78518"/>
                  <a:pt x="150702" y="96378"/>
                </a:cubicBezTo>
                <a:cubicBezTo>
                  <a:pt x="149998" y="98623"/>
                  <a:pt x="149371" y="100886"/>
                  <a:pt x="148838" y="103150"/>
                </a:cubicBezTo>
                <a:cubicBezTo>
                  <a:pt x="153023" y="83710"/>
                  <a:pt x="163408" y="65907"/>
                  <a:pt x="176057" y="50652"/>
                </a:cubicBezTo>
                <a:cubicBezTo>
                  <a:pt x="176913" y="49606"/>
                  <a:pt x="177788" y="48598"/>
                  <a:pt x="178663" y="47590"/>
                </a:cubicBezTo>
                <a:close/>
                <a:moveTo>
                  <a:pt x="66573" y="101932"/>
                </a:moveTo>
                <a:lnTo>
                  <a:pt x="66288" y="101970"/>
                </a:lnTo>
                <a:cubicBezTo>
                  <a:pt x="65641" y="102008"/>
                  <a:pt x="65032" y="102065"/>
                  <a:pt x="64405" y="102161"/>
                </a:cubicBezTo>
                <a:cubicBezTo>
                  <a:pt x="62369" y="102313"/>
                  <a:pt x="60372" y="102693"/>
                  <a:pt x="58413" y="103264"/>
                </a:cubicBezTo>
                <a:lnTo>
                  <a:pt x="59250" y="102997"/>
                </a:lnTo>
                <a:cubicBezTo>
                  <a:pt x="61647" y="102408"/>
                  <a:pt x="64100" y="102065"/>
                  <a:pt x="66573" y="101932"/>
                </a:cubicBezTo>
                <a:close/>
                <a:moveTo>
                  <a:pt x="109570" y="83855"/>
                </a:moveTo>
                <a:cubicBezTo>
                  <a:pt x="109917" y="83855"/>
                  <a:pt x="110269" y="83870"/>
                  <a:pt x="110625" y="83901"/>
                </a:cubicBezTo>
                <a:cubicBezTo>
                  <a:pt x="116274" y="84376"/>
                  <a:pt x="120839" y="88332"/>
                  <a:pt x="123426" y="93202"/>
                </a:cubicBezTo>
                <a:cubicBezTo>
                  <a:pt x="125062" y="96321"/>
                  <a:pt x="125899" y="99764"/>
                  <a:pt x="126298" y="103264"/>
                </a:cubicBezTo>
                <a:lnTo>
                  <a:pt x="126146" y="102864"/>
                </a:lnTo>
                <a:cubicBezTo>
                  <a:pt x="126032" y="100677"/>
                  <a:pt x="125480" y="98528"/>
                  <a:pt x="124529" y="96568"/>
                </a:cubicBezTo>
                <a:cubicBezTo>
                  <a:pt x="124472" y="96454"/>
                  <a:pt x="124396" y="96340"/>
                  <a:pt x="124320" y="96207"/>
                </a:cubicBezTo>
                <a:cubicBezTo>
                  <a:pt x="122610" y="89855"/>
                  <a:pt x="116890" y="85249"/>
                  <a:pt x="110186" y="85249"/>
                </a:cubicBezTo>
                <a:cubicBezTo>
                  <a:pt x="110104" y="85249"/>
                  <a:pt x="110022" y="85250"/>
                  <a:pt x="109940" y="85251"/>
                </a:cubicBezTo>
                <a:cubicBezTo>
                  <a:pt x="106060" y="85327"/>
                  <a:pt x="102123" y="87153"/>
                  <a:pt x="99441" y="90044"/>
                </a:cubicBezTo>
                <a:cubicBezTo>
                  <a:pt x="101540" y="86287"/>
                  <a:pt x="105144" y="83855"/>
                  <a:pt x="109570" y="83855"/>
                </a:cubicBezTo>
                <a:close/>
                <a:moveTo>
                  <a:pt x="91167" y="79507"/>
                </a:moveTo>
                <a:cubicBezTo>
                  <a:pt x="88257" y="82094"/>
                  <a:pt x="85898" y="85270"/>
                  <a:pt x="84281" y="88808"/>
                </a:cubicBezTo>
                <a:cubicBezTo>
                  <a:pt x="82189" y="93373"/>
                  <a:pt x="81485" y="98432"/>
                  <a:pt x="82265" y="103378"/>
                </a:cubicBezTo>
                <a:lnTo>
                  <a:pt x="82189" y="103321"/>
                </a:lnTo>
                <a:cubicBezTo>
                  <a:pt x="80858" y="94838"/>
                  <a:pt x="83749" y="86678"/>
                  <a:pt x="89379" y="80762"/>
                </a:cubicBezTo>
                <a:cubicBezTo>
                  <a:pt x="89950" y="80325"/>
                  <a:pt x="90539" y="79906"/>
                  <a:pt x="91148" y="79507"/>
                </a:cubicBezTo>
                <a:close/>
                <a:moveTo>
                  <a:pt x="73287" y="103207"/>
                </a:moveTo>
                <a:cubicBezTo>
                  <a:pt x="74505" y="103207"/>
                  <a:pt x="75741" y="103302"/>
                  <a:pt x="76958" y="103454"/>
                </a:cubicBezTo>
                <a:cubicBezTo>
                  <a:pt x="75947" y="103332"/>
                  <a:pt x="74930" y="103274"/>
                  <a:pt x="73913" y="103274"/>
                </a:cubicBezTo>
                <a:cubicBezTo>
                  <a:pt x="73190" y="103274"/>
                  <a:pt x="72466" y="103303"/>
                  <a:pt x="71747" y="103359"/>
                </a:cubicBezTo>
                <a:lnTo>
                  <a:pt x="71747" y="103340"/>
                </a:lnTo>
                <a:cubicBezTo>
                  <a:pt x="72260" y="103283"/>
                  <a:pt x="72774" y="103245"/>
                  <a:pt x="73287" y="103207"/>
                </a:cubicBezTo>
                <a:close/>
                <a:moveTo>
                  <a:pt x="55217" y="80667"/>
                </a:moveTo>
                <a:cubicBezTo>
                  <a:pt x="55141" y="80800"/>
                  <a:pt x="55046" y="80933"/>
                  <a:pt x="54951" y="81067"/>
                </a:cubicBezTo>
                <a:cubicBezTo>
                  <a:pt x="54228" y="81713"/>
                  <a:pt x="53430" y="82322"/>
                  <a:pt x="52612" y="82873"/>
                </a:cubicBezTo>
                <a:cubicBezTo>
                  <a:pt x="47438" y="86240"/>
                  <a:pt x="41218" y="86545"/>
                  <a:pt x="35303" y="87438"/>
                </a:cubicBezTo>
                <a:cubicBezTo>
                  <a:pt x="25012" y="89036"/>
                  <a:pt x="15312" y="93278"/>
                  <a:pt x="7171" y="99745"/>
                </a:cubicBezTo>
                <a:cubicBezTo>
                  <a:pt x="5554" y="101019"/>
                  <a:pt x="3975" y="102389"/>
                  <a:pt x="2473" y="103815"/>
                </a:cubicBezTo>
                <a:cubicBezTo>
                  <a:pt x="7627" y="97786"/>
                  <a:pt x="14171" y="93069"/>
                  <a:pt x="21532" y="90082"/>
                </a:cubicBezTo>
                <a:cubicBezTo>
                  <a:pt x="27238" y="87781"/>
                  <a:pt x="33210" y="87039"/>
                  <a:pt x="39278" y="86164"/>
                </a:cubicBezTo>
                <a:cubicBezTo>
                  <a:pt x="44813" y="85365"/>
                  <a:pt x="50595" y="84129"/>
                  <a:pt x="55179" y="80705"/>
                </a:cubicBezTo>
                <a:lnTo>
                  <a:pt x="55217" y="80667"/>
                </a:lnTo>
                <a:close/>
                <a:moveTo>
                  <a:pt x="80059" y="103987"/>
                </a:moveTo>
                <a:lnTo>
                  <a:pt x="80515" y="104082"/>
                </a:lnTo>
                <a:lnTo>
                  <a:pt x="80515" y="104101"/>
                </a:lnTo>
                <a:lnTo>
                  <a:pt x="80477" y="104101"/>
                </a:lnTo>
                <a:cubicBezTo>
                  <a:pt x="80325" y="104063"/>
                  <a:pt x="80173" y="104025"/>
                  <a:pt x="80021" y="103987"/>
                </a:cubicBezTo>
                <a:close/>
                <a:moveTo>
                  <a:pt x="174573" y="64480"/>
                </a:moveTo>
                <a:lnTo>
                  <a:pt x="174573" y="64480"/>
                </a:lnTo>
                <a:cubicBezTo>
                  <a:pt x="167421" y="77681"/>
                  <a:pt x="159261" y="90387"/>
                  <a:pt x="153460" y="104215"/>
                </a:cubicBezTo>
                <a:cubicBezTo>
                  <a:pt x="154944" y="100201"/>
                  <a:pt x="156656" y="96245"/>
                  <a:pt x="158558" y="92365"/>
                </a:cubicBezTo>
                <a:cubicBezTo>
                  <a:pt x="161411" y="86487"/>
                  <a:pt x="164530" y="80762"/>
                  <a:pt x="167878" y="75151"/>
                </a:cubicBezTo>
                <a:cubicBezTo>
                  <a:pt x="170008" y="71556"/>
                  <a:pt x="172348" y="68056"/>
                  <a:pt x="174573" y="64480"/>
                </a:cubicBezTo>
                <a:close/>
                <a:moveTo>
                  <a:pt x="186461" y="36995"/>
                </a:moveTo>
                <a:lnTo>
                  <a:pt x="186461" y="36995"/>
                </a:lnTo>
                <a:cubicBezTo>
                  <a:pt x="169228" y="52688"/>
                  <a:pt x="153574" y="71062"/>
                  <a:pt x="148001" y="94210"/>
                </a:cubicBezTo>
                <a:cubicBezTo>
                  <a:pt x="147202" y="97500"/>
                  <a:pt x="146651" y="100848"/>
                  <a:pt x="146346" y="104234"/>
                </a:cubicBezTo>
                <a:cubicBezTo>
                  <a:pt x="146270" y="103968"/>
                  <a:pt x="146213" y="103701"/>
                  <a:pt x="146137" y="103454"/>
                </a:cubicBezTo>
                <a:cubicBezTo>
                  <a:pt x="146023" y="97976"/>
                  <a:pt x="146651" y="92498"/>
                  <a:pt x="147982" y="87191"/>
                </a:cubicBezTo>
                <a:cubicBezTo>
                  <a:pt x="148933" y="84395"/>
                  <a:pt x="150017" y="81675"/>
                  <a:pt x="151273" y="78993"/>
                </a:cubicBezTo>
                <a:cubicBezTo>
                  <a:pt x="153289" y="74618"/>
                  <a:pt x="155514" y="70320"/>
                  <a:pt x="157454" y="65907"/>
                </a:cubicBezTo>
                <a:cubicBezTo>
                  <a:pt x="162400" y="58394"/>
                  <a:pt x="168582" y="51717"/>
                  <a:pt x="175315" y="45802"/>
                </a:cubicBezTo>
                <a:cubicBezTo>
                  <a:pt x="178891" y="42683"/>
                  <a:pt x="182619" y="39772"/>
                  <a:pt x="186461" y="36995"/>
                </a:cubicBezTo>
                <a:close/>
                <a:moveTo>
                  <a:pt x="182809" y="105204"/>
                </a:moveTo>
                <a:lnTo>
                  <a:pt x="182809" y="105204"/>
                </a:lnTo>
                <a:cubicBezTo>
                  <a:pt x="182809" y="105204"/>
                  <a:pt x="182809" y="105204"/>
                  <a:pt x="182809" y="105204"/>
                </a:cubicBezTo>
                <a:close/>
                <a:moveTo>
                  <a:pt x="80629" y="105432"/>
                </a:moveTo>
                <a:lnTo>
                  <a:pt x="80724" y="105546"/>
                </a:lnTo>
                <a:cubicBezTo>
                  <a:pt x="80667" y="105508"/>
                  <a:pt x="80610" y="105489"/>
                  <a:pt x="80534" y="105451"/>
                </a:cubicBezTo>
                <a:lnTo>
                  <a:pt x="80629" y="105432"/>
                </a:lnTo>
                <a:close/>
                <a:moveTo>
                  <a:pt x="191350" y="72070"/>
                </a:moveTo>
                <a:lnTo>
                  <a:pt x="191350" y="72070"/>
                </a:lnTo>
                <a:cubicBezTo>
                  <a:pt x="190874" y="76064"/>
                  <a:pt x="189467" y="79906"/>
                  <a:pt x="188725" y="83882"/>
                </a:cubicBezTo>
                <a:cubicBezTo>
                  <a:pt x="187945" y="88066"/>
                  <a:pt x="187545" y="92327"/>
                  <a:pt x="187583" y="96606"/>
                </a:cubicBezTo>
                <a:cubicBezTo>
                  <a:pt x="187583" y="99631"/>
                  <a:pt x="187774" y="102674"/>
                  <a:pt x="188154" y="105679"/>
                </a:cubicBezTo>
                <a:cubicBezTo>
                  <a:pt x="186100" y="97519"/>
                  <a:pt x="185225" y="89322"/>
                  <a:pt x="188363" y="81314"/>
                </a:cubicBezTo>
                <a:cubicBezTo>
                  <a:pt x="189771" y="78385"/>
                  <a:pt x="190779" y="75265"/>
                  <a:pt x="191350" y="72070"/>
                </a:cubicBezTo>
                <a:close/>
                <a:moveTo>
                  <a:pt x="108647" y="89531"/>
                </a:moveTo>
                <a:lnTo>
                  <a:pt x="108647" y="89531"/>
                </a:lnTo>
                <a:cubicBezTo>
                  <a:pt x="105642" y="90653"/>
                  <a:pt x="103169" y="92840"/>
                  <a:pt x="101666" y="95674"/>
                </a:cubicBezTo>
                <a:cubicBezTo>
                  <a:pt x="100012" y="98813"/>
                  <a:pt x="99859" y="102427"/>
                  <a:pt x="100887" y="105717"/>
                </a:cubicBezTo>
                <a:cubicBezTo>
                  <a:pt x="100202" y="104329"/>
                  <a:pt x="99783" y="102826"/>
                  <a:pt x="99669" y="101286"/>
                </a:cubicBezTo>
                <a:cubicBezTo>
                  <a:pt x="99403" y="95998"/>
                  <a:pt x="103473" y="91395"/>
                  <a:pt x="108229" y="89664"/>
                </a:cubicBezTo>
                <a:cubicBezTo>
                  <a:pt x="108381" y="89607"/>
                  <a:pt x="108514" y="89569"/>
                  <a:pt x="108647" y="89531"/>
                </a:cubicBezTo>
                <a:close/>
                <a:moveTo>
                  <a:pt x="80667" y="67600"/>
                </a:moveTo>
                <a:cubicBezTo>
                  <a:pt x="77586" y="75665"/>
                  <a:pt x="71861" y="82436"/>
                  <a:pt x="64462" y="86849"/>
                </a:cubicBezTo>
                <a:cubicBezTo>
                  <a:pt x="49930" y="95465"/>
                  <a:pt x="32488" y="95313"/>
                  <a:pt x="16891" y="100848"/>
                </a:cubicBezTo>
                <a:cubicBezTo>
                  <a:pt x="13200" y="102142"/>
                  <a:pt x="9663" y="103796"/>
                  <a:pt x="6334" y="105794"/>
                </a:cubicBezTo>
                <a:cubicBezTo>
                  <a:pt x="9149" y="103511"/>
                  <a:pt x="12268" y="101628"/>
                  <a:pt x="15616" y="100220"/>
                </a:cubicBezTo>
                <a:cubicBezTo>
                  <a:pt x="20485" y="98204"/>
                  <a:pt x="25621" y="97006"/>
                  <a:pt x="30795" y="96055"/>
                </a:cubicBezTo>
                <a:cubicBezTo>
                  <a:pt x="41104" y="94172"/>
                  <a:pt x="51794" y="93202"/>
                  <a:pt x="61133" y="88047"/>
                </a:cubicBezTo>
                <a:cubicBezTo>
                  <a:pt x="62617" y="87229"/>
                  <a:pt x="64062" y="86297"/>
                  <a:pt x="65413" y="85289"/>
                </a:cubicBezTo>
                <a:cubicBezTo>
                  <a:pt x="67391" y="84015"/>
                  <a:pt x="69217" y="82512"/>
                  <a:pt x="70853" y="80838"/>
                </a:cubicBezTo>
                <a:cubicBezTo>
                  <a:pt x="72298" y="79355"/>
                  <a:pt x="73611" y="77776"/>
                  <a:pt x="74809" y="76083"/>
                </a:cubicBezTo>
                <a:cubicBezTo>
                  <a:pt x="77187" y="73572"/>
                  <a:pt x="79165" y="70719"/>
                  <a:pt x="80667" y="67600"/>
                </a:cubicBezTo>
                <a:close/>
                <a:moveTo>
                  <a:pt x="85346" y="70928"/>
                </a:moveTo>
                <a:lnTo>
                  <a:pt x="85346" y="70928"/>
                </a:lnTo>
                <a:cubicBezTo>
                  <a:pt x="85270" y="71594"/>
                  <a:pt x="85194" y="72260"/>
                  <a:pt x="85080" y="72926"/>
                </a:cubicBezTo>
                <a:cubicBezTo>
                  <a:pt x="83273" y="79564"/>
                  <a:pt x="79773" y="85651"/>
                  <a:pt x="74923" y="90558"/>
                </a:cubicBezTo>
                <a:cubicBezTo>
                  <a:pt x="71062" y="94400"/>
                  <a:pt x="66459" y="97386"/>
                  <a:pt x="61380" y="99345"/>
                </a:cubicBezTo>
                <a:cubicBezTo>
                  <a:pt x="55750" y="100068"/>
                  <a:pt x="50177" y="101818"/>
                  <a:pt x="45117" y="103872"/>
                </a:cubicBezTo>
                <a:lnTo>
                  <a:pt x="45136" y="103872"/>
                </a:lnTo>
                <a:cubicBezTo>
                  <a:pt x="42397" y="104443"/>
                  <a:pt x="39716" y="105204"/>
                  <a:pt x="37091" y="106155"/>
                </a:cubicBezTo>
                <a:cubicBezTo>
                  <a:pt x="38441" y="105660"/>
                  <a:pt x="39811" y="105166"/>
                  <a:pt x="41161" y="104690"/>
                </a:cubicBezTo>
                <a:cubicBezTo>
                  <a:pt x="48446" y="102103"/>
                  <a:pt x="56054" y="100239"/>
                  <a:pt x="63187" y="97234"/>
                </a:cubicBezTo>
                <a:cubicBezTo>
                  <a:pt x="69179" y="94704"/>
                  <a:pt x="74390" y="90919"/>
                  <a:pt x="78385" y="85765"/>
                </a:cubicBezTo>
                <a:cubicBezTo>
                  <a:pt x="81771" y="81390"/>
                  <a:pt x="84148" y="76330"/>
                  <a:pt x="85346" y="70928"/>
                </a:cubicBezTo>
                <a:close/>
                <a:moveTo>
                  <a:pt x="195680" y="84482"/>
                </a:moveTo>
                <a:cubicBezTo>
                  <a:pt x="196928" y="84482"/>
                  <a:pt x="198188" y="85279"/>
                  <a:pt x="198825" y="86449"/>
                </a:cubicBezTo>
                <a:cubicBezTo>
                  <a:pt x="199776" y="88199"/>
                  <a:pt x="199605" y="90406"/>
                  <a:pt x="199224" y="92289"/>
                </a:cubicBezTo>
                <a:cubicBezTo>
                  <a:pt x="198616" y="95446"/>
                  <a:pt x="197094" y="98337"/>
                  <a:pt x="195686" y="101190"/>
                </a:cubicBezTo>
                <a:cubicBezTo>
                  <a:pt x="194659" y="103264"/>
                  <a:pt x="193784" y="105413"/>
                  <a:pt x="193081" y="107620"/>
                </a:cubicBezTo>
                <a:cubicBezTo>
                  <a:pt x="193214" y="105242"/>
                  <a:pt x="193518" y="102921"/>
                  <a:pt x="194260" y="100620"/>
                </a:cubicBezTo>
                <a:cubicBezTo>
                  <a:pt x="195135" y="97843"/>
                  <a:pt x="196694" y="95484"/>
                  <a:pt x="197817" y="92821"/>
                </a:cubicBezTo>
                <a:cubicBezTo>
                  <a:pt x="198444" y="91281"/>
                  <a:pt x="198654" y="89588"/>
                  <a:pt x="198387" y="87952"/>
                </a:cubicBezTo>
                <a:cubicBezTo>
                  <a:pt x="198368" y="87857"/>
                  <a:pt x="198349" y="87781"/>
                  <a:pt x="198330" y="87686"/>
                </a:cubicBezTo>
                <a:cubicBezTo>
                  <a:pt x="197969" y="86107"/>
                  <a:pt x="197037" y="84814"/>
                  <a:pt x="195287" y="84509"/>
                </a:cubicBezTo>
                <a:cubicBezTo>
                  <a:pt x="195417" y="84491"/>
                  <a:pt x="195548" y="84482"/>
                  <a:pt x="195680" y="84482"/>
                </a:cubicBezTo>
                <a:close/>
                <a:moveTo>
                  <a:pt x="56682" y="89360"/>
                </a:moveTo>
                <a:lnTo>
                  <a:pt x="56682" y="89360"/>
                </a:lnTo>
                <a:cubicBezTo>
                  <a:pt x="43919" y="94723"/>
                  <a:pt x="27770" y="94457"/>
                  <a:pt x="15388" y="99707"/>
                </a:cubicBezTo>
                <a:cubicBezTo>
                  <a:pt x="11184" y="101495"/>
                  <a:pt x="6867" y="103987"/>
                  <a:pt x="3766" y="107467"/>
                </a:cubicBezTo>
                <a:cubicBezTo>
                  <a:pt x="3614" y="107562"/>
                  <a:pt x="3481" y="107677"/>
                  <a:pt x="3329" y="107772"/>
                </a:cubicBezTo>
                <a:cubicBezTo>
                  <a:pt x="3728" y="107353"/>
                  <a:pt x="4109" y="106935"/>
                  <a:pt x="4527" y="106516"/>
                </a:cubicBezTo>
                <a:cubicBezTo>
                  <a:pt x="8027" y="103321"/>
                  <a:pt x="11983" y="100639"/>
                  <a:pt x="16244" y="98547"/>
                </a:cubicBezTo>
                <a:cubicBezTo>
                  <a:pt x="22445" y="95541"/>
                  <a:pt x="29121" y="94153"/>
                  <a:pt x="35911" y="93240"/>
                </a:cubicBezTo>
                <a:cubicBezTo>
                  <a:pt x="42930" y="92289"/>
                  <a:pt x="50101" y="91547"/>
                  <a:pt x="56682" y="89360"/>
                </a:cubicBezTo>
                <a:close/>
                <a:moveTo>
                  <a:pt x="79983" y="105603"/>
                </a:moveTo>
                <a:cubicBezTo>
                  <a:pt x="80991" y="105946"/>
                  <a:pt x="81866" y="106992"/>
                  <a:pt x="82569" y="108152"/>
                </a:cubicBezTo>
                <a:cubicBezTo>
                  <a:pt x="81314" y="107125"/>
                  <a:pt x="79907" y="106326"/>
                  <a:pt x="78404" y="106041"/>
                </a:cubicBezTo>
                <a:cubicBezTo>
                  <a:pt x="78917" y="105889"/>
                  <a:pt x="79450" y="105736"/>
                  <a:pt x="79983" y="105603"/>
                </a:cubicBezTo>
                <a:close/>
                <a:moveTo>
                  <a:pt x="83482" y="108019"/>
                </a:moveTo>
                <a:lnTo>
                  <a:pt x="83540" y="108171"/>
                </a:lnTo>
                <a:lnTo>
                  <a:pt x="83540" y="108171"/>
                </a:lnTo>
                <a:lnTo>
                  <a:pt x="83425" y="108038"/>
                </a:lnTo>
                <a:cubicBezTo>
                  <a:pt x="83444" y="108038"/>
                  <a:pt x="83463" y="108038"/>
                  <a:pt x="83482" y="108019"/>
                </a:cubicBezTo>
                <a:close/>
                <a:moveTo>
                  <a:pt x="77282" y="106402"/>
                </a:moveTo>
                <a:cubicBezTo>
                  <a:pt x="78784" y="106611"/>
                  <a:pt x="80078" y="107315"/>
                  <a:pt x="81238" y="108247"/>
                </a:cubicBezTo>
                <a:cubicBezTo>
                  <a:pt x="79616" y="107487"/>
                  <a:pt x="77859" y="107087"/>
                  <a:pt x="76087" y="107087"/>
                </a:cubicBezTo>
                <a:cubicBezTo>
                  <a:pt x="75864" y="107087"/>
                  <a:pt x="75641" y="107093"/>
                  <a:pt x="75418" y="107106"/>
                </a:cubicBezTo>
                <a:cubicBezTo>
                  <a:pt x="76026" y="106859"/>
                  <a:pt x="76654" y="106611"/>
                  <a:pt x="77282" y="106402"/>
                </a:cubicBezTo>
                <a:close/>
                <a:moveTo>
                  <a:pt x="109794" y="82949"/>
                </a:moveTo>
                <a:cubicBezTo>
                  <a:pt x="116396" y="82949"/>
                  <a:pt x="121954" y="87538"/>
                  <a:pt x="124720" y="93278"/>
                </a:cubicBezTo>
                <a:cubicBezTo>
                  <a:pt x="126964" y="97995"/>
                  <a:pt x="127858" y="103226"/>
                  <a:pt x="127592" y="108475"/>
                </a:cubicBezTo>
                <a:lnTo>
                  <a:pt x="127592" y="108228"/>
                </a:lnTo>
                <a:cubicBezTo>
                  <a:pt x="127306" y="102027"/>
                  <a:pt x="126127" y="95655"/>
                  <a:pt x="122418" y="90501"/>
                </a:cubicBezTo>
                <a:cubicBezTo>
                  <a:pt x="119459" y="86376"/>
                  <a:pt x="114759" y="83334"/>
                  <a:pt x="109593" y="83334"/>
                </a:cubicBezTo>
                <a:cubicBezTo>
                  <a:pt x="109279" y="83334"/>
                  <a:pt x="108964" y="83345"/>
                  <a:pt x="108647" y="83368"/>
                </a:cubicBezTo>
                <a:cubicBezTo>
                  <a:pt x="104462" y="83672"/>
                  <a:pt x="99916" y="86525"/>
                  <a:pt x="98832" y="90767"/>
                </a:cubicBezTo>
                <a:cubicBezTo>
                  <a:pt x="98532" y="91105"/>
                  <a:pt x="98268" y="91480"/>
                  <a:pt x="98024" y="91856"/>
                </a:cubicBezTo>
                <a:lnTo>
                  <a:pt x="98024" y="91856"/>
                </a:lnTo>
                <a:cubicBezTo>
                  <a:pt x="99499" y="86605"/>
                  <a:pt x="104265" y="82988"/>
                  <a:pt x="109712" y="82950"/>
                </a:cubicBezTo>
                <a:cubicBezTo>
                  <a:pt x="109739" y="82949"/>
                  <a:pt x="109767" y="82949"/>
                  <a:pt x="109794" y="82949"/>
                </a:cubicBezTo>
                <a:close/>
                <a:moveTo>
                  <a:pt x="188363" y="35645"/>
                </a:moveTo>
                <a:cubicBezTo>
                  <a:pt x="188002" y="36139"/>
                  <a:pt x="187660" y="36653"/>
                  <a:pt x="187336" y="37167"/>
                </a:cubicBezTo>
                <a:cubicBezTo>
                  <a:pt x="171188" y="53772"/>
                  <a:pt x="157074" y="72869"/>
                  <a:pt x="150246" y="95237"/>
                </a:cubicBezTo>
                <a:cubicBezTo>
                  <a:pt x="148914" y="99593"/>
                  <a:pt x="147868" y="104044"/>
                  <a:pt x="147126" y="108533"/>
                </a:cubicBezTo>
                <a:cubicBezTo>
                  <a:pt x="147107" y="108304"/>
                  <a:pt x="147069" y="108076"/>
                  <a:pt x="147031" y="107848"/>
                </a:cubicBezTo>
                <a:cubicBezTo>
                  <a:pt x="148058" y="85479"/>
                  <a:pt x="160098" y="65184"/>
                  <a:pt x="175011" y="48845"/>
                </a:cubicBezTo>
                <a:cubicBezTo>
                  <a:pt x="179081" y="44375"/>
                  <a:pt x="183399" y="40134"/>
                  <a:pt x="187831" y="36006"/>
                </a:cubicBezTo>
                <a:lnTo>
                  <a:pt x="188363" y="35645"/>
                </a:lnTo>
                <a:close/>
                <a:moveTo>
                  <a:pt x="82665" y="63986"/>
                </a:moveTo>
                <a:lnTo>
                  <a:pt x="82665" y="63986"/>
                </a:lnTo>
                <a:cubicBezTo>
                  <a:pt x="82056" y="67733"/>
                  <a:pt x="81067" y="71404"/>
                  <a:pt x="79412" y="74828"/>
                </a:cubicBezTo>
                <a:cubicBezTo>
                  <a:pt x="76140" y="81618"/>
                  <a:pt x="70320" y="86411"/>
                  <a:pt x="63701" y="89778"/>
                </a:cubicBezTo>
                <a:cubicBezTo>
                  <a:pt x="49530" y="96968"/>
                  <a:pt x="33267" y="98090"/>
                  <a:pt x="18260" y="102845"/>
                </a:cubicBezTo>
                <a:cubicBezTo>
                  <a:pt x="13429" y="104386"/>
                  <a:pt x="8731" y="106288"/>
                  <a:pt x="4337" y="108761"/>
                </a:cubicBezTo>
                <a:lnTo>
                  <a:pt x="4337" y="108761"/>
                </a:lnTo>
                <a:cubicBezTo>
                  <a:pt x="27428" y="92213"/>
                  <a:pt x="65584" y="100962"/>
                  <a:pt x="79868" y="71670"/>
                </a:cubicBezTo>
                <a:cubicBezTo>
                  <a:pt x="81067" y="69217"/>
                  <a:pt x="81999" y="66630"/>
                  <a:pt x="82665" y="63986"/>
                </a:cubicBezTo>
                <a:close/>
                <a:moveTo>
                  <a:pt x="181059" y="106212"/>
                </a:moveTo>
                <a:cubicBezTo>
                  <a:pt x="180641" y="107106"/>
                  <a:pt x="180165" y="107943"/>
                  <a:pt x="179633" y="108761"/>
                </a:cubicBezTo>
                <a:cubicBezTo>
                  <a:pt x="179861" y="108323"/>
                  <a:pt x="180089" y="107905"/>
                  <a:pt x="180299" y="107448"/>
                </a:cubicBezTo>
                <a:cubicBezTo>
                  <a:pt x="180546" y="107049"/>
                  <a:pt x="180793" y="106630"/>
                  <a:pt x="181040" y="106212"/>
                </a:cubicBezTo>
                <a:close/>
                <a:moveTo>
                  <a:pt x="185643" y="40210"/>
                </a:moveTo>
                <a:lnTo>
                  <a:pt x="185643" y="40210"/>
                </a:lnTo>
                <a:cubicBezTo>
                  <a:pt x="185263" y="40971"/>
                  <a:pt x="184940" y="41751"/>
                  <a:pt x="184616" y="42530"/>
                </a:cubicBezTo>
                <a:cubicBezTo>
                  <a:pt x="172994" y="61456"/>
                  <a:pt x="158843" y="79145"/>
                  <a:pt x="151254" y="100239"/>
                </a:cubicBezTo>
                <a:cubicBezTo>
                  <a:pt x="150360" y="102750"/>
                  <a:pt x="149561" y="105299"/>
                  <a:pt x="148914" y="107886"/>
                </a:cubicBezTo>
                <a:cubicBezTo>
                  <a:pt x="148705" y="108437"/>
                  <a:pt x="148515" y="108989"/>
                  <a:pt x="148324" y="109560"/>
                </a:cubicBezTo>
                <a:cubicBezTo>
                  <a:pt x="151976" y="87895"/>
                  <a:pt x="163180" y="68189"/>
                  <a:pt x="176666" y="51033"/>
                </a:cubicBezTo>
                <a:cubicBezTo>
                  <a:pt x="179557" y="47343"/>
                  <a:pt x="182600" y="43767"/>
                  <a:pt x="185643" y="40210"/>
                </a:cubicBezTo>
                <a:close/>
                <a:moveTo>
                  <a:pt x="74904" y="105755"/>
                </a:moveTo>
                <a:cubicBezTo>
                  <a:pt x="71842" y="106726"/>
                  <a:pt x="68855" y="107962"/>
                  <a:pt x="66021" y="109465"/>
                </a:cubicBezTo>
                <a:cubicBezTo>
                  <a:pt x="65660" y="109655"/>
                  <a:pt x="65299" y="109845"/>
                  <a:pt x="64956" y="110035"/>
                </a:cubicBezTo>
                <a:cubicBezTo>
                  <a:pt x="67999" y="108057"/>
                  <a:pt x="71366" y="106611"/>
                  <a:pt x="74904" y="105755"/>
                </a:cubicBezTo>
                <a:close/>
                <a:moveTo>
                  <a:pt x="185929" y="102598"/>
                </a:moveTo>
                <a:cubicBezTo>
                  <a:pt x="186043" y="103131"/>
                  <a:pt x="186157" y="103644"/>
                  <a:pt x="186271" y="104177"/>
                </a:cubicBezTo>
                <a:cubicBezTo>
                  <a:pt x="186005" y="106307"/>
                  <a:pt x="185168" y="108342"/>
                  <a:pt x="183874" y="110054"/>
                </a:cubicBezTo>
                <a:cubicBezTo>
                  <a:pt x="185187" y="107943"/>
                  <a:pt x="185834" y="105242"/>
                  <a:pt x="185929" y="102598"/>
                </a:cubicBezTo>
                <a:close/>
                <a:moveTo>
                  <a:pt x="75129" y="107982"/>
                </a:moveTo>
                <a:cubicBezTo>
                  <a:pt x="78115" y="107982"/>
                  <a:pt x="80865" y="108796"/>
                  <a:pt x="83178" y="110625"/>
                </a:cubicBezTo>
                <a:cubicBezTo>
                  <a:pt x="80710" y="109315"/>
                  <a:pt x="77970" y="108642"/>
                  <a:pt x="75208" y="108642"/>
                </a:cubicBezTo>
                <a:cubicBezTo>
                  <a:pt x="73840" y="108642"/>
                  <a:pt x="72467" y="108807"/>
                  <a:pt x="71119" y="109141"/>
                </a:cubicBezTo>
                <a:cubicBezTo>
                  <a:pt x="71804" y="108761"/>
                  <a:pt x="72469" y="108418"/>
                  <a:pt x="73154" y="108095"/>
                </a:cubicBezTo>
                <a:cubicBezTo>
                  <a:pt x="73822" y="108020"/>
                  <a:pt x="74481" y="107982"/>
                  <a:pt x="75129" y="107982"/>
                </a:cubicBezTo>
                <a:close/>
                <a:moveTo>
                  <a:pt x="183551" y="91129"/>
                </a:moveTo>
                <a:cubicBezTo>
                  <a:pt x="183589" y="91490"/>
                  <a:pt x="183589" y="91851"/>
                  <a:pt x="183608" y="92194"/>
                </a:cubicBezTo>
                <a:cubicBezTo>
                  <a:pt x="183513" y="93563"/>
                  <a:pt x="183418" y="94933"/>
                  <a:pt x="183304" y="96302"/>
                </a:cubicBezTo>
                <a:cubicBezTo>
                  <a:pt x="182809" y="98585"/>
                  <a:pt x="182201" y="100848"/>
                  <a:pt x="181478" y="103093"/>
                </a:cubicBezTo>
                <a:cubicBezTo>
                  <a:pt x="180108" y="106174"/>
                  <a:pt x="178168" y="108989"/>
                  <a:pt x="175753" y="111329"/>
                </a:cubicBezTo>
                <a:cubicBezTo>
                  <a:pt x="177826" y="108761"/>
                  <a:pt x="179290" y="105622"/>
                  <a:pt x="180318" y="102427"/>
                </a:cubicBezTo>
                <a:lnTo>
                  <a:pt x="180337" y="102427"/>
                </a:lnTo>
                <a:cubicBezTo>
                  <a:pt x="181535" y="98699"/>
                  <a:pt x="182353" y="94838"/>
                  <a:pt x="183551" y="91129"/>
                </a:cubicBezTo>
                <a:close/>
                <a:moveTo>
                  <a:pt x="70853" y="86640"/>
                </a:moveTo>
                <a:cubicBezTo>
                  <a:pt x="69084" y="88256"/>
                  <a:pt x="67163" y="89721"/>
                  <a:pt x="65108" y="90976"/>
                </a:cubicBezTo>
                <a:cubicBezTo>
                  <a:pt x="51565" y="99345"/>
                  <a:pt x="35189" y="100239"/>
                  <a:pt x="20143" y="104234"/>
                </a:cubicBezTo>
                <a:cubicBezTo>
                  <a:pt x="13524" y="105984"/>
                  <a:pt x="7076" y="108361"/>
                  <a:pt x="1331" y="112013"/>
                </a:cubicBezTo>
                <a:cubicBezTo>
                  <a:pt x="13219" y="103701"/>
                  <a:pt x="28265" y="101324"/>
                  <a:pt x="42150" y="98071"/>
                </a:cubicBezTo>
                <a:cubicBezTo>
                  <a:pt x="51794" y="95808"/>
                  <a:pt x="62693" y="92821"/>
                  <a:pt x="70853" y="86640"/>
                </a:cubicBezTo>
                <a:close/>
                <a:moveTo>
                  <a:pt x="83996" y="61323"/>
                </a:moveTo>
                <a:cubicBezTo>
                  <a:pt x="83882" y="73534"/>
                  <a:pt x="77681" y="84871"/>
                  <a:pt x="67467" y="91547"/>
                </a:cubicBezTo>
                <a:cubicBezTo>
                  <a:pt x="54019" y="100258"/>
                  <a:pt x="37395" y="101286"/>
                  <a:pt x="22330" y="105565"/>
                </a:cubicBezTo>
                <a:cubicBezTo>
                  <a:pt x="15863" y="107391"/>
                  <a:pt x="9491" y="109598"/>
                  <a:pt x="3272" y="112185"/>
                </a:cubicBezTo>
                <a:cubicBezTo>
                  <a:pt x="26857" y="98337"/>
                  <a:pt x="62541" y="104291"/>
                  <a:pt x="78062" y="79145"/>
                </a:cubicBezTo>
                <a:cubicBezTo>
                  <a:pt x="78651" y="78232"/>
                  <a:pt x="79222" y="77319"/>
                  <a:pt x="79716" y="76349"/>
                </a:cubicBezTo>
                <a:cubicBezTo>
                  <a:pt x="82170" y="71689"/>
                  <a:pt x="83387" y="66554"/>
                  <a:pt x="83996" y="61323"/>
                </a:cubicBezTo>
                <a:close/>
                <a:moveTo>
                  <a:pt x="98889" y="76901"/>
                </a:moveTo>
                <a:lnTo>
                  <a:pt x="98889" y="76901"/>
                </a:lnTo>
                <a:cubicBezTo>
                  <a:pt x="92689" y="80914"/>
                  <a:pt x="88105" y="87172"/>
                  <a:pt x="86887" y="94819"/>
                </a:cubicBezTo>
                <a:cubicBezTo>
                  <a:pt x="85974" y="100943"/>
                  <a:pt x="87477" y="107163"/>
                  <a:pt x="91110" y="112185"/>
                </a:cubicBezTo>
                <a:cubicBezTo>
                  <a:pt x="90425" y="111329"/>
                  <a:pt x="89816" y="110416"/>
                  <a:pt x="89265" y="109465"/>
                </a:cubicBezTo>
                <a:cubicBezTo>
                  <a:pt x="83806" y="99897"/>
                  <a:pt x="86183" y="87343"/>
                  <a:pt x="94362" y="80077"/>
                </a:cubicBezTo>
                <a:cubicBezTo>
                  <a:pt x="95751" y="78860"/>
                  <a:pt x="97273" y="77795"/>
                  <a:pt x="98889" y="76901"/>
                </a:cubicBezTo>
                <a:close/>
                <a:moveTo>
                  <a:pt x="233395" y="89020"/>
                </a:moveTo>
                <a:cubicBezTo>
                  <a:pt x="239432" y="89020"/>
                  <a:pt x="244768" y="93482"/>
                  <a:pt x="245217" y="100068"/>
                </a:cubicBezTo>
                <a:cubicBezTo>
                  <a:pt x="245521" y="104690"/>
                  <a:pt x="243048" y="108475"/>
                  <a:pt x="239453" y="110549"/>
                </a:cubicBezTo>
                <a:cubicBezTo>
                  <a:pt x="239320" y="110549"/>
                  <a:pt x="239187" y="110587"/>
                  <a:pt x="239073" y="110663"/>
                </a:cubicBezTo>
                <a:cubicBezTo>
                  <a:pt x="238940" y="110777"/>
                  <a:pt x="238788" y="110872"/>
                  <a:pt x="238654" y="110986"/>
                </a:cubicBezTo>
                <a:cubicBezTo>
                  <a:pt x="236923" y="111812"/>
                  <a:pt x="235039" y="112232"/>
                  <a:pt x="233150" y="112232"/>
                </a:cubicBezTo>
                <a:cubicBezTo>
                  <a:pt x="232299" y="112232"/>
                  <a:pt x="231447" y="112147"/>
                  <a:pt x="230609" y="111975"/>
                </a:cubicBezTo>
                <a:lnTo>
                  <a:pt x="230590" y="111975"/>
                </a:lnTo>
                <a:cubicBezTo>
                  <a:pt x="225853" y="110986"/>
                  <a:pt x="222468" y="107125"/>
                  <a:pt x="221174" y="102636"/>
                </a:cubicBezTo>
                <a:cubicBezTo>
                  <a:pt x="220946" y="100182"/>
                  <a:pt x="221422" y="97710"/>
                  <a:pt x="222563" y="95503"/>
                </a:cubicBezTo>
                <a:lnTo>
                  <a:pt x="222563" y="95503"/>
                </a:lnTo>
                <a:cubicBezTo>
                  <a:pt x="222354" y="96226"/>
                  <a:pt x="222220" y="96968"/>
                  <a:pt x="222182" y="97710"/>
                </a:cubicBezTo>
                <a:cubicBezTo>
                  <a:pt x="221935" y="102332"/>
                  <a:pt x="224750" y="106726"/>
                  <a:pt x="229087" y="108342"/>
                </a:cubicBezTo>
                <a:cubicBezTo>
                  <a:pt x="230347" y="108807"/>
                  <a:pt x="231674" y="109039"/>
                  <a:pt x="232989" y="109039"/>
                </a:cubicBezTo>
                <a:cubicBezTo>
                  <a:pt x="236144" y="109039"/>
                  <a:pt x="239232" y="107704"/>
                  <a:pt x="241165" y="105033"/>
                </a:cubicBezTo>
                <a:cubicBezTo>
                  <a:pt x="243885" y="101324"/>
                  <a:pt x="242953" y="96378"/>
                  <a:pt x="239149" y="93810"/>
                </a:cubicBezTo>
                <a:cubicBezTo>
                  <a:pt x="237834" y="92919"/>
                  <a:pt x="236378" y="92509"/>
                  <a:pt x="234935" y="92509"/>
                </a:cubicBezTo>
                <a:cubicBezTo>
                  <a:pt x="232223" y="92509"/>
                  <a:pt x="229560" y="93957"/>
                  <a:pt x="227984" y="96378"/>
                </a:cubicBezTo>
                <a:cubicBezTo>
                  <a:pt x="225682" y="99859"/>
                  <a:pt x="226405" y="105375"/>
                  <a:pt x="230723" y="106859"/>
                </a:cubicBezTo>
                <a:cubicBezTo>
                  <a:pt x="231436" y="107106"/>
                  <a:pt x="232194" y="107223"/>
                  <a:pt x="232960" y="107223"/>
                </a:cubicBezTo>
                <a:cubicBezTo>
                  <a:pt x="236378" y="107223"/>
                  <a:pt x="239943" y="104886"/>
                  <a:pt x="240347" y="101343"/>
                </a:cubicBezTo>
                <a:cubicBezTo>
                  <a:pt x="240718" y="98247"/>
                  <a:pt x="238116" y="95988"/>
                  <a:pt x="235435" y="95988"/>
                </a:cubicBezTo>
                <a:cubicBezTo>
                  <a:pt x="234261" y="95988"/>
                  <a:pt x="233072" y="96421"/>
                  <a:pt x="232111" y="97405"/>
                </a:cubicBezTo>
                <a:cubicBezTo>
                  <a:pt x="230685" y="98889"/>
                  <a:pt x="230380" y="101343"/>
                  <a:pt x="231921" y="102845"/>
                </a:cubicBezTo>
                <a:cubicBezTo>
                  <a:pt x="232518" y="103434"/>
                  <a:pt x="233313" y="103732"/>
                  <a:pt x="234094" y="103732"/>
                </a:cubicBezTo>
                <a:cubicBezTo>
                  <a:pt x="235154" y="103732"/>
                  <a:pt x="236186" y="103183"/>
                  <a:pt x="236657" y="102065"/>
                </a:cubicBezTo>
                <a:cubicBezTo>
                  <a:pt x="237278" y="100548"/>
                  <a:pt x="236085" y="98655"/>
                  <a:pt x="234468" y="98655"/>
                </a:cubicBezTo>
                <a:cubicBezTo>
                  <a:pt x="234301" y="98655"/>
                  <a:pt x="234130" y="98675"/>
                  <a:pt x="233956" y="98718"/>
                </a:cubicBezTo>
                <a:cubicBezTo>
                  <a:pt x="232549" y="99060"/>
                  <a:pt x="232073" y="100582"/>
                  <a:pt x="232549" y="101761"/>
                </a:cubicBezTo>
                <a:cubicBezTo>
                  <a:pt x="231883" y="100981"/>
                  <a:pt x="231902" y="99802"/>
                  <a:pt x="232416" y="98889"/>
                </a:cubicBezTo>
                <a:cubicBezTo>
                  <a:pt x="233062" y="97738"/>
                  <a:pt x="234341" y="97098"/>
                  <a:pt x="235619" y="97098"/>
                </a:cubicBezTo>
                <a:cubicBezTo>
                  <a:pt x="236222" y="97098"/>
                  <a:pt x="236825" y="97240"/>
                  <a:pt x="237361" y="97539"/>
                </a:cubicBezTo>
                <a:cubicBezTo>
                  <a:pt x="241336" y="99783"/>
                  <a:pt x="238350" y="104709"/>
                  <a:pt x="235117" y="105774"/>
                </a:cubicBezTo>
                <a:cubicBezTo>
                  <a:pt x="234438" y="106001"/>
                  <a:pt x="233747" y="106111"/>
                  <a:pt x="233072" y="106111"/>
                </a:cubicBezTo>
                <a:cubicBezTo>
                  <a:pt x="230680" y="106111"/>
                  <a:pt x="228505" y="104719"/>
                  <a:pt x="227927" y="102123"/>
                </a:cubicBezTo>
                <a:cubicBezTo>
                  <a:pt x="227242" y="99060"/>
                  <a:pt x="228935" y="95884"/>
                  <a:pt x="231636" y="94400"/>
                </a:cubicBezTo>
                <a:cubicBezTo>
                  <a:pt x="232694" y="93814"/>
                  <a:pt x="233780" y="93553"/>
                  <a:pt x="234831" y="93553"/>
                </a:cubicBezTo>
                <a:cubicBezTo>
                  <a:pt x="239580" y="93553"/>
                  <a:pt x="243593" y="98889"/>
                  <a:pt x="240899" y="103701"/>
                </a:cubicBezTo>
                <a:cubicBezTo>
                  <a:pt x="239234" y="106681"/>
                  <a:pt x="236082" y="108146"/>
                  <a:pt x="232893" y="108146"/>
                </a:cubicBezTo>
                <a:cubicBezTo>
                  <a:pt x="230180" y="108146"/>
                  <a:pt x="227440" y="107085"/>
                  <a:pt x="225568" y="104995"/>
                </a:cubicBezTo>
                <a:cubicBezTo>
                  <a:pt x="222087" y="101133"/>
                  <a:pt x="222411" y="95770"/>
                  <a:pt x="225226" y="92080"/>
                </a:cubicBezTo>
                <a:cubicBezTo>
                  <a:pt x="226367" y="91052"/>
                  <a:pt x="227698" y="90273"/>
                  <a:pt x="229163" y="89759"/>
                </a:cubicBezTo>
                <a:cubicBezTo>
                  <a:pt x="230577" y="89257"/>
                  <a:pt x="232005" y="89020"/>
                  <a:pt x="233395" y="89020"/>
                </a:cubicBezTo>
                <a:close/>
                <a:moveTo>
                  <a:pt x="190836" y="77129"/>
                </a:moveTo>
                <a:cubicBezTo>
                  <a:pt x="189409" y="88808"/>
                  <a:pt x="188649" y="100791"/>
                  <a:pt x="190342" y="112413"/>
                </a:cubicBezTo>
                <a:cubicBezTo>
                  <a:pt x="188934" y="107049"/>
                  <a:pt x="188230" y="101514"/>
                  <a:pt x="188230" y="95979"/>
                </a:cubicBezTo>
                <a:lnTo>
                  <a:pt x="188230" y="95960"/>
                </a:lnTo>
                <a:cubicBezTo>
                  <a:pt x="188230" y="91547"/>
                  <a:pt x="188687" y="87134"/>
                  <a:pt x="189543" y="82797"/>
                </a:cubicBezTo>
                <a:cubicBezTo>
                  <a:pt x="189923" y="80895"/>
                  <a:pt x="190418" y="79012"/>
                  <a:pt x="190836" y="77129"/>
                </a:cubicBezTo>
                <a:close/>
                <a:moveTo>
                  <a:pt x="190265" y="97481"/>
                </a:moveTo>
                <a:lnTo>
                  <a:pt x="190265" y="97481"/>
                </a:lnTo>
                <a:cubicBezTo>
                  <a:pt x="190646" y="100468"/>
                  <a:pt x="191140" y="103435"/>
                  <a:pt x="191312" y="106459"/>
                </a:cubicBezTo>
                <a:cubicBezTo>
                  <a:pt x="191445" y="108456"/>
                  <a:pt x="191445" y="110473"/>
                  <a:pt x="191407" y="112470"/>
                </a:cubicBezTo>
                <a:cubicBezTo>
                  <a:pt x="190646" y="107505"/>
                  <a:pt x="190265" y="102503"/>
                  <a:pt x="190265" y="97481"/>
                </a:cubicBezTo>
                <a:close/>
                <a:moveTo>
                  <a:pt x="74057" y="109332"/>
                </a:moveTo>
                <a:cubicBezTo>
                  <a:pt x="77676" y="109332"/>
                  <a:pt x="81244" y="110429"/>
                  <a:pt x="84281" y="112527"/>
                </a:cubicBezTo>
                <a:cubicBezTo>
                  <a:pt x="81093" y="111050"/>
                  <a:pt x="77645" y="110303"/>
                  <a:pt x="74186" y="110303"/>
                </a:cubicBezTo>
                <a:cubicBezTo>
                  <a:pt x="72032" y="110303"/>
                  <a:pt x="69873" y="110592"/>
                  <a:pt x="67771" y="111176"/>
                </a:cubicBezTo>
                <a:cubicBezTo>
                  <a:pt x="68475" y="110701"/>
                  <a:pt x="69217" y="110244"/>
                  <a:pt x="69959" y="109807"/>
                </a:cubicBezTo>
                <a:cubicBezTo>
                  <a:pt x="71315" y="109489"/>
                  <a:pt x="72690" y="109332"/>
                  <a:pt x="74057" y="109332"/>
                </a:cubicBezTo>
                <a:close/>
                <a:moveTo>
                  <a:pt x="184902" y="92707"/>
                </a:moveTo>
                <a:lnTo>
                  <a:pt x="184902" y="92707"/>
                </a:lnTo>
                <a:cubicBezTo>
                  <a:pt x="184883" y="94039"/>
                  <a:pt x="184940" y="95370"/>
                  <a:pt x="185054" y="96702"/>
                </a:cubicBezTo>
                <a:cubicBezTo>
                  <a:pt x="185035" y="97957"/>
                  <a:pt x="184997" y="99212"/>
                  <a:pt x="184902" y="100449"/>
                </a:cubicBezTo>
                <a:cubicBezTo>
                  <a:pt x="184521" y="105185"/>
                  <a:pt x="182486" y="110910"/>
                  <a:pt x="177902" y="112679"/>
                </a:cubicBezTo>
                <a:cubicBezTo>
                  <a:pt x="180127" y="110606"/>
                  <a:pt x="181801" y="108038"/>
                  <a:pt x="182790" y="105185"/>
                </a:cubicBezTo>
                <a:lnTo>
                  <a:pt x="182809" y="105204"/>
                </a:lnTo>
                <a:cubicBezTo>
                  <a:pt x="184236" y="101210"/>
                  <a:pt x="184559" y="96968"/>
                  <a:pt x="184902" y="92707"/>
                </a:cubicBezTo>
                <a:close/>
                <a:moveTo>
                  <a:pt x="209971" y="102142"/>
                </a:moveTo>
                <a:cubicBezTo>
                  <a:pt x="209572" y="105280"/>
                  <a:pt x="208678" y="108342"/>
                  <a:pt x="207289" y="111176"/>
                </a:cubicBezTo>
                <a:cubicBezTo>
                  <a:pt x="207023" y="111766"/>
                  <a:pt x="206718" y="112318"/>
                  <a:pt x="206414" y="112888"/>
                </a:cubicBezTo>
                <a:cubicBezTo>
                  <a:pt x="207175" y="111348"/>
                  <a:pt x="207841" y="109750"/>
                  <a:pt x="208430" y="108133"/>
                </a:cubicBezTo>
                <a:cubicBezTo>
                  <a:pt x="209134" y="106193"/>
                  <a:pt x="209648" y="104177"/>
                  <a:pt x="209971" y="102142"/>
                </a:cubicBezTo>
                <a:close/>
                <a:moveTo>
                  <a:pt x="185282" y="109560"/>
                </a:moveTo>
                <a:cubicBezTo>
                  <a:pt x="184749" y="110948"/>
                  <a:pt x="183989" y="112204"/>
                  <a:pt x="182790" y="113021"/>
                </a:cubicBezTo>
                <a:lnTo>
                  <a:pt x="182771" y="113021"/>
                </a:lnTo>
                <a:cubicBezTo>
                  <a:pt x="182638" y="113002"/>
                  <a:pt x="182486" y="112983"/>
                  <a:pt x="182353" y="112983"/>
                </a:cubicBezTo>
                <a:cubicBezTo>
                  <a:pt x="183532" y="112032"/>
                  <a:pt x="184521" y="110872"/>
                  <a:pt x="185282" y="109560"/>
                </a:cubicBezTo>
                <a:close/>
                <a:moveTo>
                  <a:pt x="187564" y="109141"/>
                </a:moveTo>
                <a:cubicBezTo>
                  <a:pt x="187679" y="109560"/>
                  <a:pt x="187793" y="109959"/>
                  <a:pt x="187907" y="110378"/>
                </a:cubicBezTo>
                <a:cubicBezTo>
                  <a:pt x="187888" y="110397"/>
                  <a:pt x="187888" y="110435"/>
                  <a:pt x="187869" y="110473"/>
                </a:cubicBezTo>
                <a:cubicBezTo>
                  <a:pt x="187641" y="111652"/>
                  <a:pt x="187070" y="112546"/>
                  <a:pt x="186157" y="113117"/>
                </a:cubicBezTo>
                <a:cubicBezTo>
                  <a:pt x="186918" y="111918"/>
                  <a:pt x="187412" y="110549"/>
                  <a:pt x="187564" y="109141"/>
                </a:cubicBezTo>
                <a:close/>
                <a:moveTo>
                  <a:pt x="185016" y="104900"/>
                </a:moveTo>
                <a:lnTo>
                  <a:pt x="185016" y="104900"/>
                </a:lnTo>
                <a:cubicBezTo>
                  <a:pt x="184502" y="108304"/>
                  <a:pt x="182961" y="111519"/>
                  <a:pt x="180032" y="113002"/>
                </a:cubicBezTo>
                <a:cubicBezTo>
                  <a:pt x="179709" y="113021"/>
                  <a:pt x="179386" y="113078"/>
                  <a:pt x="179043" y="113136"/>
                </a:cubicBezTo>
                <a:cubicBezTo>
                  <a:pt x="182067" y="111519"/>
                  <a:pt x="184141" y="108266"/>
                  <a:pt x="185016" y="104900"/>
                </a:cubicBezTo>
                <a:close/>
                <a:moveTo>
                  <a:pt x="223571" y="110720"/>
                </a:moveTo>
                <a:cubicBezTo>
                  <a:pt x="223666" y="110815"/>
                  <a:pt x="223761" y="110929"/>
                  <a:pt x="223875" y="111024"/>
                </a:cubicBezTo>
                <a:cubicBezTo>
                  <a:pt x="223284" y="111800"/>
                  <a:pt x="222639" y="112523"/>
                  <a:pt x="221922" y="113156"/>
                </a:cubicBezTo>
                <a:lnTo>
                  <a:pt x="221922" y="113156"/>
                </a:lnTo>
                <a:cubicBezTo>
                  <a:pt x="222561" y="112398"/>
                  <a:pt x="223110" y="111586"/>
                  <a:pt x="223571" y="110720"/>
                </a:cubicBezTo>
                <a:close/>
                <a:moveTo>
                  <a:pt x="85004" y="58413"/>
                </a:moveTo>
                <a:lnTo>
                  <a:pt x="85080" y="58888"/>
                </a:lnTo>
                <a:cubicBezTo>
                  <a:pt x="85879" y="71613"/>
                  <a:pt x="80021" y="84509"/>
                  <a:pt x="69578" y="91965"/>
                </a:cubicBezTo>
                <a:cubicBezTo>
                  <a:pt x="63530" y="96264"/>
                  <a:pt x="56378" y="98566"/>
                  <a:pt x="49302" y="100544"/>
                </a:cubicBezTo>
                <a:cubicBezTo>
                  <a:pt x="41446" y="102750"/>
                  <a:pt x="33572" y="104862"/>
                  <a:pt x="25735" y="107068"/>
                </a:cubicBezTo>
                <a:cubicBezTo>
                  <a:pt x="18412" y="109103"/>
                  <a:pt x="11051" y="111024"/>
                  <a:pt x="3747" y="113193"/>
                </a:cubicBezTo>
                <a:cubicBezTo>
                  <a:pt x="9777" y="110568"/>
                  <a:pt x="15939" y="108323"/>
                  <a:pt x="22235" y="106478"/>
                </a:cubicBezTo>
                <a:cubicBezTo>
                  <a:pt x="30566" y="104082"/>
                  <a:pt x="39126" y="102674"/>
                  <a:pt x="47514" y="100563"/>
                </a:cubicBezTo>
                <a:cubicBezTo>
                  <a:pt x="54837" y="98718"/>
                  <a:pt x="62122" y="96264"/>
                  <a:pt x="68418" y="92003"/>
                </a:cubicBezTo>
                <a:cubicBezTo>
                  <a:pt x="79507" y="84547"/>
                  <a:pt x="85822" y="71765"/>
                  <a:pt x="85004" y="58413"/>
                </a:cubicBezTo>
                <a:close/>
                <a:moveTo>
                  <a:pt x="220509" y="105242"/>
                </a:moveTo>
                <a:cubicBezTo>
                  <a:pt x="220699" y="105927"/>
                  <a:pt x="220927" y="106611"/>
                  <a:pt x="221212" y="107258"/>
                </a:cubicBezTo>
                <a:cubicBezTo>
                  <a:pt x="220326" y="109369"/>
                  <a:pt x="219235" y="111387"/>
                  <a:pt x="217975" y="113275"/>
                </a:cubicBezTo>
                <a:lnTo>
                  <a:pt x="217975" y="113275"/>
                </a:lnTo>
                <a:cubicBezTo>
                  <a:pt x="219212" y="110727"/>
                  <a:pt x="220075" y="108031"/>
                  <a:pt x="220509" y="105242"/>
                </a:cubicBezTo>
                <a:close/>
                <a:moveTo>
                  <a:pt x="186747" y="107182"/>
                </a:moveTo>
                <a:cubicBezTo>
                  <a:pt x="186994" y="109426"/>
                  <a:pt x="186309" y="111690"/>
                  <a:pt x="184844" y="113440"/>
                </a:cubicBezTo>
                <a:cubicBezTo>
                  <a:pt x="184369" y="113288"/>
                  <a:pt x="183874" y="113174"/>
                  <a:pt x="183380" y="113097"/>
                </a:cubicBezTo>
                <a:cubicBezTo>
                  <a:pt x="185244" y="111785"/>
                  <a:pt x="186195" y="109503"/>
                  <a:pt x="186747" y="107182"/>
                </a:cubicBezTo>
                <a:close/>
                <a:moveTo>
                  <a:pt x="183190" y="88199"/>
                </a:moveTo>
                <a:cubicBezTo>
                  <a:pt x="183228" y="88409"/>
                  <a:pt x="183266" y="88618"/>
                  <a:pt x="183304" y="88808"/>
                </a:cubicBezTo>
                <a:cubicBezTo>
                  <a:pt x="181782" y="92764"/>
                  <a:pt x="180926" y="96968"/>
                  <a:pt x="179614" y="101076"/>
                </a:cubicBezTo>
                <a:cubicBezTo>
                  <a:pt x="178081" y="105881"/>
                  <a:pt x="175590" y="110122"/>
                  <a:pt x="172139" y="113517"/>
                </a:cubicBezTo>
                <a:lnTo>
                  <a:pt x="172139" y="113517"/>
                </a:lnTo>
                <a:cubicBezTo>
                  <a:pt x="173831" y="111020"/>
                  <a:pt x="175076" y="108188"/>
                  <a:pt x="176114" y="105337"/>
                </a:cubicBezTo>
                <a:cubicBezTo>
                  <a:pt x="178244" y="99498"/>
                  <a:pt x="179652" y="93601"/>
                  <a:pt x="182961" y="88409"/>
                </a:cubicBezTo>
                <a:cubicBezTo>
                  <a:pt x="183038" y="88332"/>
                  <a:pt x="183114" y="88275"/>
                  <a:pt x="183190" y="88199"/>
                </a:cubicBezTo>
                <a:close/>
                <a:moveTo>
                  <a:pt x="120509" y="113415"/>
                </a:moveTo>
                <a:cubicBezTo>
                  <a:pt x="120492" y="113445"/>
                  <a:pt x="120473" y="113463"/>
                  <a:pt x="120440" y="113497"/>
                </a:cubicBezTo>
                <a:lnTo>
                  <a:pt x="120079" y="113611"/>
                </a:lnTo>
                <a:cubicBezTo>
                  <a:pt x="120222" y="113539"/>
                  <a:pt x="120366" y="113484"/>
                  <a:pt x="120509" y="113415"/>
                </a:cubicBezTo>
                <a:close/>
                <a:moveTo>
                  <a:pt x="70917" y="112666"/>
                </a:moveTo>
                <a:cubicBezTo>
                  <a:pt x="72515" y="112666"/>
                  <a:pt x="74113" y="112767"/>
                  <a:pt x="75703" y="112964"/>
                </a:cubicBezTo>
                <a:cubicBezTo>
                  <a:pt x="74699" y="112877"/>
                  <a:pt x="73693" y="112833"/>
                  <a:pt x="72687" y="112833"/>
                </a:cubicBezTo>
                <a:cubicBezTo>
                  <a:pt x="69769" y="112833"/>
                  <a:pt x="66859" y="113204"/>
                  <a:pt x="64043" y="113953"/>
                </a:cubicBezTo>
                <a:cubicBezTo>
                  <a:pt x="64405" y="113668"/>
                  <a:pt x="64747" y="113383"/>
                  <a:pt x="65108" y="113117"/>
                </a:cubicBezTo>
                <a:cubicBezTo>
                  <a:pt x="67037" y="112814"/>
                  <a:pt x="68978" y="112666"/>
                  <a:pt x="70917" y="112666"/>
                </a:cubicBezTo>
                <a:close/>
                <a:moveTo>
                  <a:pt x="180241" y="90254"/>
                </a:moveTo>
                <a:lnTo>
                  <a:pt x="180241" y="90273"/>
                </a:lnTo>
                <a:cubicBezTo>
                  <a:pt x="179804" y="90938"/>
                  <a:pt x="179424" y="91623"/>
                  <a:pt x="179062" y="92327"/>
                </a:cubicBezTo>
                <a:cubicBezTo>
                  <a:pt x="177731" y="94990"/>
                  <a:pt x="176780" y="97805"/>
                  <a:pt x="175848" y="100620"/>
                </a:cubicBezTo>
                <a:cubicBezTo>
                  <a:pt x="174250" y="105394"/>
                  <a:pt x="172538" y="110225"/>
                  <a:pt x="169342" y="114068"/>
                </a:cubicBezTo>
                <a:cubicBezTo>
                  <a:pt x="170408" y="112242"/>
                  <a:pt x="171416" y="110378"/>
                  <a:pt x="172348" y="108494"/>
                </a:cubicBezTo>
                <a:cubicBezTo>
                  <a:pt x="175049" y="102921"/>
                  <a:pt x="177160" y="97082"/>
                  <a:pt x="178625" y="91071"/>
                </a:cubicBezTo>
                <a:cubicBezTo>
                  <a:pt x="179176" y="90824"/>
                  <a:pt x="179709" y="90558"/>
                  <a:pt x="180241" y="90254"/>
                </a:cubicBezTo>
                <a:close/>
                <a:moveTo>
                  <a:pt x="111481" y="90425"/>
                </a:moveTo>
                <a:lnTo>
                  <a:pt x="111481" y="90425"/>
                </a:lnTo>
                <a:cubicBezTo>
                  <a:pt x="107525" y="91623"/>
                  <a:pt x="104481" y="95617"/>
                  <a:pt x="103930" y="100049"/>
                </a:cubicBezTo>
                <a:cubicBezTo>
                  <a:pt x="103199" y="105823"/>
                  <a:pt x="106225" y="112699"/>
                  <a:pt x="112523" y="112699"/>
                </a:cubicBezTo>
                <a:cubicBezTo>
                  <a:pt x="112947" y="112699"/>
                  <a:pt x="113386" y="112668"/>
                  <a:pt x="113840" y="112603"/>
                </a:cubicBezTo>
                <a:cubicBezTo>
                  <a:pt x="120801" y="111633"/>
                  <a:pt x="123597" y="103720"/>
                  <a:pt x="120668" y="97805"/>
                </a:cubicBezTo>
                <a:cubicBezTo>
                  <a:pt x="119309" y="95069"/>
                  <a:pt x="116737" y="92857"/>
                  <a:pt x="113638" y="92857"/>
                </a:cubicBezTo>
                <a:cubicBezTo>
                  <a:pt x="113397" y="92857"/>
                  <a:pt x="113154" y="92870"/>
                  <a:pt x="112908" y="92897"/>
                </a:cubicBezTo>
                <a:cubicBezTo>
                  <a:pt x="109541" y="93259"/>
                  <a:pt x="106954" y="95865"/>
                  <a:pt x="106136" y="99079"/>
                </a:cubicBezTo>
                <a:cubicBezTo>
                  <a:pt x="105375" y="102084"/>
                  <a:pt x="106003" y="105813"/>
                  <a:pt x="108818" y="107562"/>
                </a:cubicBezTo>
                <a:cubicBezTo>
                  <a:pt x="109857" y="108213"/>
                  <a:pt x="111043" y="108519"/>
                  <a:pt x="112230" y="108519"/>
                </a:cubicBezTo>
                <a:cubicBezTo>
                  <a:pt x="114064" y="108519"/>
                  <a:pt x="115902" y="107787"/>
                  <a:pt x="117206" y="106459"/>
                </a:cubicBezTo>
                <a:cubicBezTo>
                  <a:pt x="119356" y="104272"/>
                  <a:pt x="119546" y="100506"/>
                  <a:pt x="117378" y="98261"/>
                </a:cubicBezTo>
                <a:cubicBezTo>
                  <a:pt x="116397" y="97261"/>
                  <a:pt x="114989" y="96730"/>
                  <a:pt x="113592" y="96730"/>
                </a:cubicBezTo>
                <a:cubicBezTo>
                  <a:pt x="112307" y="96730"/>
                  <a:pt x="111032" y="97180"/>
                  <a:pt x="110112" y="98128"/>
                </a:cubicBezTo>
                <a:cubicBezTo>
                  <a:pt x="108362" y="99954"/>
                  <a:pt x="108419" y="103226"/>
                  <a:pt x="110416" y="104862"/>
                </a:cubicBezTo>
                <a:cubicBezTo>
                  <a:pt x="111049" y="105381"/>
                  <a:pt x="111908" y="105637"/>
                  <a:pt x="112757" y="105637"/>
                </a:cubicBezTo>
                <a:cubicBezTo>
                  <a:pt x="114485" y="105637"/>
                  <a:pt x="116169" y="104576"/>
                  <a:pt x="115799" y="102522"/>
                </a:cubicBezTo>
                <a:cubicBezTo>
                  <a:pt x="115550" y="101074"/>
                  <a:pt x="114258" y="100277"/>
                  <a:pt x="112972" y="100277"/>
                </a:cubicBezTo>
                <a:cubicBezTo>
                  <a:pt x="111994" y="100277"/>
                  <a:pt x="111020" y="100737"/>
                  <a:pt x="110511" y="101723"/>
                </a:cubicBezTo>
                <a:cubicBezTo>
                  <a:pt x="110416" y="101913"/>
                  <a:pt x="110340" y="102123"/>
                  <a:pt x="110302" y="102351"/>
                </a:cubicBezTo>
                <a:cubicBezTo>
                  <a:pt x="109940" y="101057"/>
                  <a:pt x="110359" y="99707"/>
                  <a:pt x="111348" y="98832"/>
                </a:cubicBezTo>
                <a:cubicBezTo>
                  <a:pt x="112096" y="98221"/>
                  <a:pt x="112871" y="97959"/>
                  <a:pt x="113610" y="97959"/>
                </a:cubicBezTo>
                <a:cubicBezTo>
                  <a:pt x="116254" y="97959"/>
                  <a:pt x="118434" y="101317"/>
                  <a:pt x="117244" y="104082"/>
                </a:cubicBezTo>
                <a:cubicBezTo>
                  <a:pt x="116377" y="106105"/>
                  <a:pt x="114306" y="107193"/>
                  <a:pt x="112261" y="107193"/>
                </a:cubicBezTo>
                <a:cubicBezTo>
                  <a:pt x="110538" y="107193"/>
                  <a:pt x="108834" y="106421"/>
                  <a:pt x="107886" y="104785"/>
                </a:cubicBezTo>
                <a:cubicBezTo>
                  <a:pt x="106060" y="101609"/>
                  <a:pt x="107392" y="96797"/>
                  <a:pt x="110511" y="94971"/>
                </a:cubicBezTo>
                <a:cubicBezTo>
                  <a:pt x="111517" y="94378"/>
                  <a:pt x="112538" y="94112"/>
                  <a:pt x="113524" y="94112"/>
                </a:cubicBezTo>
                <a:cubicBezTo>
                  <a:pt x="115990" y="94112"/>
                  <a:pt x="118239" y="95775"/>
                  <a:pt x="119489" y="98166"/>
                </a:cubicBezTo>
                <a:cubicBezTo>
                  <a:pt x="121011" y="101057"/>
                  <a:pt x="121106" y="104766"/>
                  <a:pt x="119470" y="107600"/>
                </a:cubicBezTo>
                <a:cubicBezTo>
                  <a:pt x="117985" y="110092"/>
                  <a:pt x="115327" y="111567"/>
                  <a:pt x="112513" y="111567"/>
                </a:cubicBezTo>
                <a:cubicBezTo>
                  <a:pt x="112083" y="111567"/>
                  <a:pt x="111649" y="111532"/>
                  <a:pt x="111215" y="111462"/>
                </a:cubicBezTo>
                <a:cubicBezTo>
                  <a:pt x="107886" y="110872"/>
                  <a:pt x="105813" y="107905"/>
                  <a:pt x="105071" y="104804"/>
                </a:cubicBezTo>
                <a:cubicBezTo>
                  <a:pt x="104177" y="101171"/>
                  <a:pt x="104824" y="97025"/>
                  <a:pt x="107220" y="94096"/>
                </a:cubicBezTo>
                <a:cubicBezTo>
                  <a:pt x="109046" y="91889"/>
                  <a:pt x="111728" y="90596"/>
                  <a:pt x="114582" y="90558"/>
                </a:cubicBezTo>
                <a:cubicBezTo>
                  <a:pt x="119223" y="91471"/>
                  <a:pt x="122932" y="95351"/>
                  <a:pt x="124092" y="99916"/>
                </a:cubicBezTo>
                <a:cubicBezTo>
                  <a:pt x="124967" y="103245"/>
                  <a:pt x="124701" y="106783"/>
                  <a:pt x="123369" y="109959"/>
                </a:cubicBezTo>
                <a:cubicBezTo>
                  <a:pt x="121448" y="113383"/>
                  <a:pt x="117321" y="114296"/>
                  <a:pt x="113383" y="114296"/>
                </a:cubicBezTo>
                <a:cubicBezTo>
                  <a:pt x="110834" y="114030"/>
                  <a:pt x="108438" y="113040"/>
                  <a:pt x="106441" y="111424"/>
                </a:cubicBezTo>
                <a:cubicBezTo>
                  <a:pt x="102732" y="108342"/>
                  <a:pt x="100715" y="103055"/>
                  <a:pt x="102180" y="98356"/>
                </a:cubicBezTo>
                <a:cubicBezTo>
                  <a:pt x="103454" y="94229"/>
                  <a:pt x="107201" y="90900"/>
                  <a:pt x="111481" y="90425"/>
                </a:cubicBezTo>
                <a:close/>
                <a:moveTo>
                  <a:pt x="181021" y="90158"/>
                </a:moveTo>
                <a:cubicBezTo>
                  <a:pt x="177031" y="98026"/>
                  <a:pt x="176312" y="107831"/>
                  <a:pt x="170451" y="114356"/>
                </a:cubicBezTo>
                <a:lnTo>
                  <a:pt x="170451" y="114356"/>
                </a:lnTo>
                <a:cubicBezTo>
                  <a:pt x="173015" y="111012"/>
                  <a:pt x="174533" y="106902"/>
                  <a:pt x="175848" y="102921"/>
                </a:cubicBezTo>
                <a:cubicBezTo>
                  <a:pt x="177217" y="98794"/>
                  <a:pt x="178568" y="94020"/>
                  <a:pt x="181021" y="90158"/>
                </a:cubicBezTo>
                <a:close/>
                <a:moveTo>
                  <a:pt x="123312" y="113326"/>
                </a:moveTo>
                <a:cubicBezTo>
                  <a:pt x="123198" y="113763"/>
                  <a:pt x="123065" y="114201"/>
                  <a:pt x="122932" y="114619"/>
                </a:cubicBezTo>
                <a:cubicBezTo>
                  <a:pt x="123008" y="114277"/>
                  <a:pt x="123084" y="113953"/>
                  <a:pt x="123141" y="113611"/>
                </a:cubicBezTo>
                <a:cubicBezTo>
                  <a:pt x="123198" y="113497"/>
                  <a:pt x="123255" y="113421"/>
                  <a:pt x="123312" y="113326"/>
                </a:cubicBezTo>
                <a:close/>
                <a:moveTo>
                  <a:pt x="43463" y="103112"/>
                </a:moveTo>
                <a:lnTo>
                  <a:pt x="43463" y="103112"/>
                </a:lnTo>
                <a:cubicBezTo>
                  <a:pt x="42949" y="103283"/>
                  <a:pt x="42416" y="103473"/>
                  <a:pt x="41884" y="103663"/>
                </a:cubicBezTo>
                <a:cubicBezTo>
                  <a:pt x="35074" y="106079"/>
                  <a:pt x="28322" y="108723"/>
                  <a:pt x="21398" y="110796"/>
                </a:cubicBezTo>
                <a:cubicBezTo>
                  <a:pt x="14684" y="112812"/>
                  <a:pt x="7799" y="114277"/>
                  <a:pt x="799" y="114638"/>
                </a:cubicBezTo>
                <a:lnTo>
                  <a:pt x="571" y="114600"/>
                </a:lnTo>
                <a:lnTo>
                  <a:pt x="894" y="114448"/>
                </a:lnTo>
                <a:cubicBezTo>
                  <a:pt x="8597" y="112622"/>
                  <a:pt x="16225" y="110416"/>
                  <a:pt x="23890" y="108380"/>
                </a:cubicBezTo>
                <a:cubicBezTo>
                  <a:pt x="30414" y="106630"/>
                  <a:pt x="36938" y="104881"/>
                  <a:pt x="43463" y="103112"/>
                </a:cubicBezTo>
                <a:close/>
                <a:moveTo>
                  <a:pt x="188021" y="112489"/>
                </a:moveTo>
                <a:lnTo>
                  <a:pt x="188021" y="112489"/>
                </a:lnTo>
                <a:cubicBezTo>
                  <a:pt x="187983" y="113231"/>
                  <a:pt x="187850" y="113972"/>
                  <a:pt x="187622" y="114695"/>
                </a:cubicBezTo>
                <a:cubicBezTo>
                  <a:pt x="187241" y="114448"/>
                  <a:pt x="186823" y="114220"/>
                  <a:pt x="186404" y="114030"/>
                </a:cubicBezTo>
                <a:cubicBezTo>
                  <a:pt x="187070" y="113668"/>
                  <a:pt x="187622" y="113136"/>
                  <a:pt x="188021" y="112489"/>
                </a:cubicBezTo>
                <a:close/>
                <a:moveTo>
                  <a:pt x="73063" y="111002"/>
                </a:moveTo>
                <a:cubicBezTo>
                  <a:pt x="77678" y="111002"/>
                  <a:pt x="82310" y="112306"/>
                  <a:pt x="86221" y="114752"/>
                </a:cubicBezTo>
                <a:cubicBezTo>
                  <a:pt x="81878" y="112852"/>
                  <a:pt x="77182" y="111839"/>
                  <a:pt x="72482" y="111839"/>
                </a:cubicBezTo>
                <a:cubicBezTo>
                  <a:pt x="70266" y="111839"/>
                  <a:pt x="68050" y="112064"/>
                  <a:pt x="65869" y="112527"/>
                </a:cubicBezTo>
                <a:cubicBezTo>
                  <a:pt x="66193" y="112299"/>
                  <a:pt x="66516" y="112051"/>
                  <a:pt x="66858" y="111823"/>
                </a:cubicBezTo>
                <a:cubicBezTo>
                  <a:pt x="68877" y="111271"/>
                  <a:pt x="70969" y="111002"/>
                  <a:pt x="73063" y="111002"/>
                </a:cubicBezTo>
                <a:close/>
                <a:moveTo>
                  <a:pt x="174725" y="65203"/>
                </a:moveTo>
                <a:lnTo>
                  <a:pt x="174725" y="65203"/>
                </a:lnTo>
                <a:cubicBezTo>
                  <a:pt x="171948" y="71803"/>
                  <a:pt x="168943" y="78270"/>
                  <a:pt x="165576" y="84623"/>
                </a:cubicBezTo>
                <a:cubicBezTo>
                  <a:pt x="160441" y="94324"/>
                  <a:pt x="154925" y="103872"/>
                  <a:pt x="150873" y="114106"/>
                </a:cubicBezTo>
                <a:cubicBezTo>
                  <a:pt x="150778" y="114315"/>
                  <a:pt x="150683" y="114543"/>
                  <a:pt x="150607" y="114771"/>
                </a:cubicBezTo>
                <a:cubicBezTo>
                  <a:pt x="155419" y="98166"/>
                  <a:pt x="164987" y="83178"/>
                  <a:pt x="173223" y="68018"/>
                </a:cubicBezTo>
                <a:cubicBezTo>
                  <a:pt x="173736" y="67086"/>
                  <a:pt x="174231" y="66135"/>
                  <a:pt x="174725" y="65203"/>
                </a:cubicBezTo>
                <a:close/>
                <a:moveTo>
                  <a:pt x="222125" y="108913"/>
                </a:moveTo>
                <a:cubicBezTo>
                  <a:pt x="222392" y="109331"/>
                  <a:pt x="222696" y="109731"/>
                  <a:pt x="223019" y="110111"/>
                </a:cubicBezTo>
                <a:lnTo>
                  <a:pt x="223076" y="110187"/>
                </a:lnTo>
                <a:cubicBezTo>
                  <a:pt x="222190" y="111997"/>
                  <a:pt x="220912" y="113490"/>
                  <a:pt x="219444" y="114812"/>
                </a:cubicBezTo>
                <a:lnTo>
                  <a:pt x="219444" y="114812"/>
                </a:lnTo>
                <a:cubicBezTo>
                  <a:pt x="220717" y="113038"/>
                  <a:pt x="221636" y="111041"/>
                  <a:pt x="222125" y="108913"/>
                </a:cubicBezTo>
                <a:close/>
                <a:moveTo>
                  <a:pt x="34808" y="106973"/>
                </a:moveTo>
                <a:lnTo>
                  <a:pt x="34808" y="106973"/>
                </a:lnTo>
                <a:cubicBezTo>
                  <a:pt x="30947" y="108399"/>
                  <a:pt x="27124" y="110016"/>
                  <a:pt x="23320" y="111348"/>
                </a:cubicBezTo>
                <a:cubicBezTo>
                  <a:pt x="17374" y="113427"/>
                  <a:pt x="11272" y="114894"/>
                  <a:pt x="5146" y="114894"/>
                </a:cubicBezTo>
                <a:cubicBezTo>
                  <a:pt x="4882" y="114894"/>
                  <a:pt x="4619" y="114891"/>
                  <a:pt x="4356" y="114885"/>
                </a:cubicBezTo>
                <a:cubicBezTo>
                  <a:pt x="14798" y="113991"/>
                  <a:pt x="24917" y="110530"/>
                  <a:pt x="34808" y="106973"/>
                </a:cubicBezTo>
                <a:close/>
                <a:moveTo>
                  <a:pt x="224256" y="111386"/>
                </a:moveTo>
                <a:cubicBezTo>
                  <a:pt x="224503" y="111595"/>
                  <a:pt x="224769" y="111804"/>
                  <a:pt x="225036" y="112013"/>
                </a:cubicBezTo>
                <a:cubicBezTo>
                  <a:pt x="223381" y="112926"/>
                  <a:pt x="221745" y="113896"/>
                  <a:pt x="220128" y="114923"/>
                </a:cubicBezTo>
                <a:lnTo>
                  <a:pt x="220109" y="114923"/>
                </a:lnTo>
                <a:cubicBezTo>
                  <a:pt x="220432" y="114657"/>
                  <a:pt x="220718" y="114391"/>
                  <a:pt x="221003" y="114106"/>
                </a:cubicBezTo>
                <a:lnTo>
                  <a:pt x="221022" y="114106"/>
                </a:lnTo>
                <a:cubicBezTo>
                  <a:pt x="222258" y="113402"/>
                  <a:pt x="223362" y="112489"/>
                  <a:pt x="224256" y="111386"/>
                </a:cubicBezTo>
                <a:close/>
                <a:moveTo>
                  <a:pt x="219139" y="94590"/>
                </a:moveTo>
                <a:lnTo>
                  <a:pt x="219139" y="94780"/>
                </a:lnTo>
                <a:cubicBezTo>
                  <a:pt x="219101" y="95484"/>
                  <a:pt x="219101" y="96169"/>
                  <a:pt x="219139" y="96854"/>
                </a:cubicBezTo>
                <a:lnTo>
                  <a:pt x="219120" y="96854"/>
                </a:lnTo>
                <a:cubicBezTo>
                  <a:pt x="218968" y="103245"/>
                  <a:pt x="217256" y="109503"/>
                  <a:pt x="214099" y="115076"/>
                </a:cubicBezTo>
                <a:cubicBezTo>
                  <a:pt x="217066" y="108894"/>
                  <a:pt x="218378" y="101761"/>
                  <a:pt x="218987" y="94876"/>
                </a:cubicBezTo>
                <a:cubicBezTo>
                  <a:pt x="219044" y="94780"/>
                  <a:pt x="219082" y="94685"/>
                  <a:pt x="219139" y="94590"/>
                </a:cubicBezTo>
                <a:close/>
                <a:moveTo>
                  <a:pt x="111431" y="87972"/>
                </a:moveTo>
                <a:cubicBezTo>
                  <a:pt x="113086" y="87972"/>
                  <a:pt x="114724" y="88300"/>
                  <a:pt x="116255" y="88922"/>
                </a:cubicBezTo>
                <a:cubicBezTo>
                  <a:pt x="115051" y="88556"/>
                  <a:pt x="113796" y="88378"/>
                  <a:pt x="112536" y="88378"/>
                </a:cubicBezTo>
                <a:cubicBezTo>
                  <a:pt x="108105" y="88378"/>
                  <a:pt x="103611" y="90579"/>
                  <a:pt x="101020" y="94533"/>
                </a:cubicBezTo>
                <a:cubicBezTo>
                  <a:pt x="98585" y="98280"/>
                  <a:pt x="98528" y="102617"/>
                  <a:pt x="100677" y="106497"/>
                </a:cubicBezTo>
                <a:cubicBezTo>
                  <a:pt x="102693" y="110149"/>
                  <a:pt x="105851" y="113649"/>
                  <a:pt x="109712" y="115361"/>
                </a:cubicBezTo>
                <a:cubicBezTo>
                  <a:pt x="109883" y="115437"/>
                  <a:pt x="110055" y="115513"/>
                  <a:pt x="110226" y="115570"/>
                </a:cubicBezTo>
                <a:cubicBezTo>
                  <a:pt x="107810" y="115190"/>
                  <a:pt x="105547" y="114163"/>
                  <a:pt x="103645" y="112641"/>
                </a:cubicBezTo>
                <a:cubicBezTo>
                  <a:pt x="99422" y="109217"/>
                  <a:pt x="97292" y="103302"/>
                  <a:pt x="98718" y="98014"/>
                </a:cubicBezTo>
                <a:cubicBezTo>
                  <a:pt x="100145" y="92745"/>
                  <a:pt x="104976" y="88447"/>
                  <a:pt x="110473" y="88009"/>
                </a:cubicBezTo>
                <a:cubicBezTo>
                  <a:pt x="110793" y="87985"/>
                  <a:pt x="111112" y="87972"/>
                  <a:pt x="111431" y="87972"/>
                </a:cubicBezTo>
                <a:close/>
                <a:moveTo>
                  <a:pt x="64747" y="114372"/>
                </a:moveTo>
                <a:cubicBezTo>
                  <a:pt x="63796" y="114657"/>
                  <a:pt x="62883" y="115076"/>
                  <a:pt x="62065" y="115627"/>
                </a:cubicBezTo>
                <a:cubicBezTo>
                  <a:pt x="62426" y="115304"/>
                  <a:pt x="62807" y="114981"/>
                  <a:pt x="63187" y="114657"/>
                </a:cubicBezTo>
                <a:cubicBezTo>
                  <a:pt x="63701" y="114543"/>
                  <a:pt x="64233" y="114448"/>
                  <a:pt x="64747" y="114372"/>
                </a:cubicBezTo>
                <a:close/>
                <a:moveTo>
                  <a:pt x="196250" y="83258"/>
                </a:moveTo>
                <a:cubicBezTo>
                  <a:pt x="197592" y="83258"/>
                  <a:pt x="199104" y="84055"/>
                  <a:pt x="199833" y="85194"/>
                </a:cubicBezTo>
                <a:cubicBezTo>
                  <a:pt x="200974" y="86963"/>
                  <a:pt x="200993" y="89322"/>
                  <a:pt x="200784" y="91338"/>
                </a:cubicBezTo>
                <a:cubicBezTo>
                  <a:pt x="200385" y="95389"/>
                  <a:pt x="198825" y="99250"/>
                  <a:pt x="197265" y="102959"/>
                </a:cubicBezTo>
                <a:cubicBezTo>
                  <a:pt x="195534" y="107106"/>
                  <a:pt x="193670" y="111424"/>
                  <a:pt x="192947" y="115856"/>
                </a:cubicBezTo>
                <a:cubicBezTo>
                  <a:pt x="192985" y="112375"/>
                  <a:pt x="193442" y="108970"/>
                  <a:pt x="194697" y="105584"/>
                </a:cubicBezTo>
                <a:cubicBezTo>
                  <a:pt x="196048" y="101894"/>
                  <a:pt x="198064" y="98471"/>
                  <a:pt x="199205" y="94685"/>
                </a:cubicBezTo>
                <a:cubicBezTo>
                  <a:pt x="200042" y="91946"/>
                  <a:pt x="200841" y="88199"/>
                  <a:pt x="198977" y="85670"/>
                </a:cubicBezTo>
                <a:cubicBezTo>
                  <a:pt x="198241" y="84671"/>
                  <a:pt x="197043" y="84081"/>
                  <a:pt x="195870" y="84081"/>
                </a:cubicBezTo>
                <a:cubicBezTo>
                  <a:pt x="195345" y="84081"/>
                  <a:pt x="194826" y="84199"/>
                  <a:pt x="194355" y="84452"/>
                </a:cubicBezTo>
                <a:lnTo>
                  <a:pt x="194146" y="84452"/>
                </a:lnTo>
                <a:cubicBezTo>
                  <a:pt x="194127" y="84452"/>
                  <a:pt x="194108" y="84452"/>
                  <a:pt x="194070" y="84471"/>
                </a:cubicBezTo>
                <a:cubicBezTo>
                  <a:pt x="194528" y="83616"/>
                  <a:pt x="195350" y="83258"/>
                  <a:pt x="196250" y="83258"/>
                </a:cubicBezTo>
                <a:close/>
                <a:moveTo>
                  <a:pt x="241698" y="110777"/>
                </a:moveTo>
                <a:lnTo>
                  <a:pt x="241698" y="110777"/>
                </a:lnTo>
                <a:cubicBezTo>
                  <a:pt x="241527" y="110986"/>
                  <a:pt x="241355" y="111195"/>
                  <a:pt x="241165" y="111405"/>
                </a:cubicBezTo>
                <a:cubicBezTo>
                  <a:pt x="238769" y="113193"/>
                  <a:pt x="236201" y="114714"/>
                  <a:pt x="233481" y="115970"/>
                </a:cubicBezTo>
                <a:cubicBezTo>
                  <a:pt x="234299" y="115266"/>
                  <a:pt x="235021" y="114486"/>
                  <a:pt x="235649" y="113611"/>
                </a:cubicBezTo>
                <a:cubicBezTo>
                  <a:pt x="236144" y="113459"/>
                  <a:pt x="236638" y="113269"/>
                  <a:pt x="237133" y="113059"/>
                </a:cubicBezTo>
                <a:cubicBezTo>
                  <a:pt x="238788" y="112584"/>
                  <a:pt x="240328" y="111804"/>
                  <a:pt x="241698" y="110777"/>
                </a:cubicBezTo>
                <a:close/>
                <a:moveTo>
                  <a:pt x="109790" y="81927"/>
                </a:moveTo>
                <a:cubicBezTo>
                  <a:pt x="117813" y="81927"/>
                  <a:pt x="124933" y="88759"/>
                  <a:pt x="127763" y="95960"/>
                </a:cubicBezTo>
                <a:cubicBezTo>
                  <a:pt x="130388" y="102617"/>
                  <a:pt x="129703" y="109693"/>
                  <a:pt x="127459" y="116255"/>
                </a:cubicBezTo>
                <a:cubicBezTo>
                  <a:pt x="127459" y="116198"/>
                  <a:pt x="127459" y="116122"/>
                  <a:pt x="127478" y="116046"/>
                </a:cubicBezTo>
                <a:cubicBezTo>
                  <a:pt x="127915" y="114182"/>
                  <a:pt x="128200" y="112280"/>
                  <a:pt x="128353" y="110359"/>
                </a:cubicBezTo>
                <a:cubicBezTo>
                  <a:pt x="128904" y="103644"/>
                  <a:pt x="127820" y="96359"/>
                  <a:pt x="123940" y="90691"/>
                </a:cubicBezTo>
                <a:cubicBezTo>
                  <a:pt x="120768" y="86032"/>
                  <a:pt x="115453" y="82471"/>
                  <a:pt x="109696" y="82471"/>
                </a:cubicBezTo>
                <a:cubicBezTo>
                  <a:pt x="109342" y="82471"/>
                  <a:pt x="108985" y="82485"/>
                  <a:pt x="108628" y="82512"/>
                </a:cubicBezTo>
                <a:cubicBezTo>
                  <a:pt x="103283" y="82931"/>
                  <a:pt x="97995" y="87248"/>
                  <a:pt x="97501" y="92707"/>
                </a:cubicBezTo>
                <a:cubicBezTo>
                  <a:pt x="97215" y="93240"/>
                  <a:pt x="96949" y="93791"/>
                  <a:pt x="96740" y="94381"/>
                </a:cubicBezTo>
                <a:cubicBezTo>
                  <a:pt x="97577" y="88789"/>
                  <a:pt x="100468" y="83748"/>
                  <a:pt x="106479" y="82322"/>
                </a:cubicBezTo>
                <a:cubicBezTo>
                  <a:pt x="107594" y="82053"/>
                  <a:pt x="108700" y="81927"/>
                  <a:pt x="109790" y="81927"/>
                </a:cubicBezTo>
                <a:close/>
                <a:moveTo>
                  <a:pt x="115110" y="74485"/>
                </a:moveTo>
                <a:cubicBezTo>
                  <a:pt x="115664" y="74485"/>
                  <a:pt x="116217" y="74511"/>
                  <a:pt x="116769" y="74561"/>
                </a:cubicBezTo>
                <a:cubicBezTo>
                  <a:pt x="117435" y="74714"/>
                  <a:pt x="118100" y="74847"/>
                  <a:pt x="118785" y="74942"/>
                </a:cubicBezTo>
                <a:cubicBezTo>
                  <a:pt x="120021" y="75246"/>
                  <a:pt x="121258" y="75665"/>
                  <a:pt x="122456" y="76140"/>
                </a:cubicBezTo>
                <a:cubicBezTo>
                  <a:pt x="127173" y="78385"/>
                  <a:pt x="130597" y="82645"/>
                  <a:pt x="132803" y="87477"/>
                </a:cubicBezTo>
                <a:cubicBezTo>
                  <a:pt x="133755" y="90044"/>
                  <a:pt x="134553" y="92669"/>
                  <a:pt x="135181" y="95332"/>
                </a:cubicBezTo>
                <a:cubicBezTo>
                  <a:pt x="135485" y="96549"/>
                  <a:pt x="135733" y="97786"/>
                  <a:pt x="135923" y="99041"/>
                </a:cubicBezTo>
                <a:cubicBezTo>
                  <a:pt x="136570" y="104842"/>
                  <a:pt x="136018" y="110739"/>
                  <a:pt x="134344" y="116331"/>
                </a:cubicBezTo>
                <a:cubicBezTo>
                  <a:pt x="135828" y="108913"/>
                  <a:pt x="135542" y="101248"/>
                  <a:pt x="133488" y="93963"/>
                </a:cubicBezTo>
                <a:lnTo>
                  <a:pt x="133488" y="93982"/>
                </a:lnTo>
                <a:cubicBezTo>
                  <a:pt x="130939" y="85061"/>
                  <a:pt x="124796" y="76349"/>
                  <a:pt x="115019" y="74961"/>
                </a:cubicBezTo>
                <a:cubicBezTo>
                  <a:pt x="114167" y="74839"/>
                  <a:pt x="113315" y="74778"/>
                  <a:pt x="112453" y="74778"/>
                </a:cubicBezTo>
                <a:cubicBezTo>
                  <a:pt x="112237" y="74778"/>
                  <a:pt x="112021" y="74782"/>
                  <a:pt x="111804" y="74790"/>
                </a:cubicBezTo>
                <a:cubicBezTo>
                  <a:pt x="112895" y="74587"/>
                  <a:pt x="114002" y="74485"/>
                  <a:pt x="115110" y="74485"/>
                </a:cubicBezTo>
                <a:close/>
                <a:moveTo>
                  <a:pt x="188668" y="112888"/>
                </a:moveTo>
                <a:cubicBezTo>
                  <a:pt x="189029" y="114049"/>
                  <a:pt x="189390" y="115190"/>
                  <a:pt x="189752" y="116350"/>
                </a:cubicBezTo>
                <a:cubicBezTo>
                  <a:pt x="189295" y="115894"/>
                  <a:pt x="188801" y="115494"/>
                  <a:pt x="188287" y="115133"/>
                </a:cubicBezTo>
                <a:lnTo>
                  <a:pt x="188287" y="115114"/>
                </a:lnTo>
                <a:cubicBezTo>
                  <a:pt x="188496" y="114391"/>
                  <a:pt x="188630" y="113649"/>
                  <a:pt x="188668" y="112888"/>
                </a:cubicBezTo>
                <a:close/>
                <a:moveTo>
                  <a:pt x="221250" y="109274"/>
                </a:moveTo>
                <a:cubicBezTo>
                  <a:pt x="220490" y="112108"/>
                  <a:pt x="218911" y="114638"/>
                  <a:pt x="216723" y="116597"/>
                </a:cubicBezTo>
                <a:cubicBezTo>
                  <a:pt x="218511" y="114334"/>
                  <a:pt x="220033" y="111880"/>
                  <a:pt x="221250" y="109274"/>
                </a:cubicBezTo>
                <a:close/>
                <a:moveTo>
                  <a:pt x="69226" y="114375"/>
                </a:moveTo>
                <a:cubicBezTo>
                  <a:pt x="71772" y="114375"/>
                  <a:pt x="74385" y="114827"/>
                  <a:pt x="76844" y="115323"/>
                </a:cubicBezTo>
                <a:cubicBezTo>
                  <a:pt x="74870" y="115002"/>
                  <a:pt x="72821" y="114807"/>
                  <a:pt x="70777" y="114807"/>
                </a:cubicBezTo>
                <a:cubicBezTo>
                  <a:pt x="67485" y="114807"/>
                  <a:pt x="64208" y="115314"/>
                  <a:pt x="61285" y="116616"/>
                </a:cubicBezTo>
                <a:cubicBezTo>
                  <a:pt x="63648" y="114934"/>
                  <a:pt x="66396" y="114375"/>
                  <a:pt x="69226" y="114375"/>
                </a:cubicBezTo>
                <a:close/>
                <a:moveTo>
                  <a:pt x="110226" y="85841"/>
                </a:moveTo>
                <a:cubicBezTo>
                  <a:pt x="114848" y="85860"/>
                  <a:pt x="119166" y="88161"/>
                  <a:pt x="121733" y="92022"/>
                </a:cubicBezTo>
                <a:cubicBezTo>
                  <a:pt x="119110" y="89028"/>
                  <a:pt x="115331" y="87457"/>
                  <a:pt x="111511" y="87457"/>
                </a:cubicBezTo>
                <a:cubicBezTo>
                  <a:pt x="108076" y="87457"/>
                  <a:pt x="104607" y="88728"/>
                  <a:pt x="101914" y="91376"/>
                </a:cubicBezTo>
                <a:lnTo>
                  <a:pt x="101914" y="91395"/>
                </a:lnTo>
                <a:cubicBezTo>
                  <a:pt x="95199" y="98014"/>
                  <a:pt x="96968" y="109560"/>
                  <a:pt x="105052" y="114277"/>
                </a:cubicBezTo>
                <a:cubicBezTo>
                  <a:pt x="107395" y="115618"/>
                  <a:pt x="110041" y="116321"/>
                  <a:pt x="112736" y="116321"/>
                </a:cubicBezTo>
                <a:cubicBezTo>
                  <a:pt x="112907" y="116321"/>
                  <a:pt x="113079" y="116318"/>
                  <a:pt x="113250" y="116312"/>
                </a:cubicBezTo>
                <a:cubicBezTo>
                  <a:pt x="113672" y="116363"/>
                  <a:pt x="114095" y="116389"/>
                  <a:pt x="114517" y="116389"/>
                </a:cubicBezTo>
                <a:cubicBezTo>
                  <a:pt x="115977" y="116389"/>
                  <a:pt x="117423" y="116084"/>
                  <a:pt x="118766" y="115494"/>
                </a:cubicBezTo>
                <a:lnTo>
                  <a:pt x="118861" y="115475"/>
                </a:lnTo>
                <a:lnTo>
                  <a:pt x="118861" y="115475"/>
                </a:lnTo>
                <a:cubicBezTo>
                  <a:pt x="118842" y="115494"/>
                  <a:pt x="118842" y="115513"/>
                  <a:pt x="118842" y="115551"/>
                </a:cubicBezTo>
                <a:cubicBezTo>
                  <a:pt x="116728" y="116305"/>
                  <a:pt x="114534" y="116734"/>
                  <a:pt x="112350" y="116734"/>
                </a:cubicBezTo>
                <a:cubicBezTo>
                  <a:pt x="110015" y="116734"/>
                  <a:pt x="107691" y="116243"/>
                  <a:pt x="105490" y="115133"/>
                </a:cubicBezTo>
                <a:cubicBezTo>
                  <a:pt x="101267" y="112983"/>
                  <a:pt x="98414" y="109122"/>
                  <a:pt x="97273" y="104576"/>
                </a:cubicBezTo>
                <a:cubicBezTo>
                  <a:pt x="96645" y="101989"/>
                  <a:pt x="96398" y="99326"/>
                  <a:pt x="96531" y="96683"/>
                </a:cubicBezTo>
                <a:cubicBezTo>
                  <a:pt x="96816" y="95846"/>
                  <a:pt x="97158" y="95009"/>
                  <a:pt x="97558" y="94210"/>
                </a:cubicBezTo>
                <a:cubicBezTo>
                  <a:pt x="97596" y="94210"/>
                  <a:pt x="97634" y="94191"/>
                  <a:pt x="97634" y="94153"/>
                </a:cubicBezTo>
                <a:lnTo>
                  <a:pt x="97634" y="94058"/>
                </a:lnTo>
                <a:cubicBezTo>
                  <a:pt x="100069" y="89264"/>
                  <a:pt x="104329" y="85841"/>
                  <a:pt x="110226" y="85841"/>
                </a:cubicBezTo>
                <a:close/>
                <a:moveTo>
                  <a:pt x="60068" y="105851"/>
                </a:moveTo>
                <a:lnTo>
                  <a:pt x="60068" y="105851"/>
                </a:lnTo>
                <a:cubicBezTo>
                  <a:pt x="56834" y="107334"/>
                  <a:pt x="53772" y="109198"/>
                  <a:pt x="50957" y="111386"/>
                </a:cubicBezTo>
                <a:cubicBezTo>
                  <a:pt x="48731" y="113117"/>
                  <a:pt x="46658" y="115019"/>
                  <a:pt x="44718" y="117092"/>
                </a:cubicBezTo>
                <a:lnTo>
                  <a:pt x="44718" y="117092"/>
                </a:lnTo>
                <a:cubicBezTo>
                  <a:pt x="49036" y="112375"/>
                  <a:pt x="54000" y="108380"/>
                  <a:pt x="60068" y="105851"/>
                </a:cubicBezTo>
                <a:close/>
                <a:moveTo>
                  <a:pt x="72149" y="113720"/>
                </a:moveTo>
                <a:cubicBezTo>
                  <a:pt x="77586" y="113720"/>
                  <a:pt x="82960" y="114883"/>
                  <a:pt x="87895" y="117149"/>
                </a:cubicBezTo>
                <a:cubicBezTo>
                  <a:pt x="83920" y="115894"/>
                  <a:pt x="79849" y="114943"/>
                  <a:pt x="75741" y="114296"/>
                </a:cubicBezTo>
                <a:lnTo>
                  <a:pt x="75741" y="114315"/>
                </a:lnTo>
                <a:cubicBezTo>
                  <a:pt x="74105" y="114030"/>
                  <a:pt x="72450" y="113839"/>
                  <a:pt x="70796" y="113744"/>
                </a:cubicBezTo>
                <a:cubicBezTo>
                  <a:pt x="71247" y="113728"/>
                  <a:pt x="71698" y="113720"/>
                  <a:pt x="72149" y="113720"/>
                </a:cubicBezTo>
                <a:close/>
                <a:moveTo>
                  <a:pt x="110972" y="78862"/>
                </a:moveTo>
                <a:cubicBezTo>
                  <a:pt x="116925" y="78862"/>
                  <a:pt x="122680" y="82080"/>
                  <a:pt x="126070" y="86982"/>
                </a:cubicBezTo>
                <a:cubicBezTo>
                  <a:pt x="129950" y="92593"/>
                  <a:pt x="131016" y="99593"/>
                  <a:pt x="130445" y="106307"/>
                </a:cubicBezTo>
                <a:cubicBezTo>
                  <a:pt x="130616" y="102123"/>
                  <a:pt x="129931" y="97957"/>
                  <a:pt x="128048" y="94001"/>
                </a:cubicBezTo>
                <a:cubicBezTo>
                  <a:pt x="124782" y="87063"/>
                  <a:pt x="117602" y="80943"/>
                  <a:pt x="109756" y="80943"/>
                </a:cubicBezTo>
                <a:cubicBezTo>
                  <a:pt x="108418" y="80943"/>
                  <a:pt x="107060" y="81121"/>
                  <a:pt x="105699" y="81504"/>
                </a:cubicBezTo>
                <a:cubicBezTo>
                  <a:pt x="96302" y="84167"/>
                  <a:pt x="94400" y="95237"/>
                  <a:pt x="96207" y="103644"/>
                </a:cubicBezTo>
                <a:cubicBezTo>
                  <a:pt x="97273" y="108590"/>
                  <a:pt x="100145" y="113021"/>
                  <a:pt x="104653" y="115475"/>
                </a:cubicBezTo>
                <a:cubicBezTo>
                  <a:pt x="106984" y="116741"/>
                  <a:pt x="109571" y="117387"/>
                  <a:pt x="112174" y="117387"/>
                </a:cubicBezTo>
                <a:cubicBezTo>
                  <a:pt x="113522" y="117387"/>
                  <a:pt x="114875" y="117214"/>
                  <a:pt x="116198" y="116864"/>
                </a:cubicBezTo>
                <a:lnTo>
                  <a:pt x="116198" y="116864"/>
                </a:lnTo>
                <a:cubicBezTo>
                  <a:pt x="114611" y="117368"/>
                  <a:pt x="112992" y="117623"/>
                  <a:pt x="111388" y="117623"/>
                </a:cubicBezTo>
                <a:cubicBezTo>
                  <a:pt x="107608" y="117623"/>
                  <a:pt x="103910" y="116210"/>
                  <a:pt x="100906" y="113326"/>
                </a:cubicBezTo>
                <a:lnTo>
                  <a:pt x="100906" y="113345"/>
                </a:lnTo>
                <a:cubicBezTo>
                  <a:pt x="95485" y="108152"/>
                  <a:pt x="94077" y="100201"/>
                  <a:pt x="95485" y="93069"/>
                </a:cubicBezTo>
                <a:cubicBezTo>
                  <a:pt x="96854" y="86164"/>
                  <a:pt x="101096" y="80230"/>
                  <a:pt x="108381" y="79069"/>
                </a:cubicBezTo>
                <a:cubicBezTo>
                  <a:pt x="109244" y="78930"/>
                  <a:pt x="110110" y="78862"/>
                  <a:pt x="110972" y="78862"/>
                </a:cubicBezTo>
                <a:close/>
                <a:moveTo>
                  <a:pt x="218549" y="95655"/>
                </a:moveTo>
                <a:cubicBezTo>
                  <a:pt x="217751" y="103321"/>
                  <a:pt x="215982" y="111424"/>
                  <a:pt x="211930" y="117948"/>
                </a:cubicBezTo>
                <a:cubicBezTo>
                  <a:pt x="214821" y="112185"/>
                  <a:pt x="215925" y="105299"/>
                  <a:pt x="216419" y="98984"/>
                </a:cubicBezTo>
                <a:cubicBezTo>
                  <a:pt x="217199" y="97919"/>
                  <a:pt x="217922" y="96797"/>
                  <a:pt x="218549" y="95655"/>
                </a:cubicBezTo>
                <a:close/>
                <a:moveTo>
                  <a:pt x="111386" y="73915"/>
                </a:moveTo>
                <a:cubicBezTo>
                  <a:pt x="106612" y="74904"/>
                  <a:pt x="102142" y="77662"/>
                  <a:pt x="98775" y="81238"/>
                </a:cubicBezTo>
                <a:cubicBezTo>
                  <a:pt x="96702" y="82950"/>
                  <a:pt x="95085" y="85137"/>
                  <a:pt x="94286" y="87724"/>
                </a:cubicBezTo>
                <a:cubicBezTo>
                  <a:pt x="90634" y="95142"/>
                  <a:pt x="90501" y="104082"/>
                  <a:pt x="95389" y="111081"/>
                </a:cubicBezTo>
                <a:cubicBezTo>
                  <a:pt x="97900" y="114657"/>
                  <a:pt x="101590" y="117244"/>
                  <a:pt x="105813" y="118404"/>
                </a:cubicBezTo>
                <a:cubicBezTo>
                  <a:pt x="100734" y="117339"/>
                  <a:pt x="96074" y="114296"/>
                  <a:pt x="93297" y="109750"/>
                </a:cubicBezTo>
                <a:cubicBezTo>
                  <a:pt x="87914" y="100924"/>
                  <a:pt x="89645" y="89436"/>
                  <a:pt x="96626" y="82056"/>
                </a:cubicBezTo>
                <a:cubicBezTo>
                  <a:pt x="100487" y="77966"/>
                  <a:pt x="105566" y="75265"/>
                  <a:pt x="111006" y="73934"/>
                </a:cubicBezTo>
                <a:cubicBezTo>
                  <a:pt x="111025" y="73934"/>
                  <a:pt x="111044" y="73915"/>
                  <a:pt x="111063" y="73915"/>
                </a:cubicBezTo>
                <a:close/>
                <a:moveTo>
                  <a:pt x="110297" y="77793"/>
                </a:moveTo>
                <a:cubicBezTo>
                  <a:pt x="112982" y="77793"/>
                  <a:pt x="115664" y="78407"/>
                  <a:pt x="118176" y="79602"/>
                </a:cubicBezTo>
                <a:cubicBezTo>
                  <a:pt x="125347" y="83007"/>
                  <a:pt x="129456" y="89664"/>
                  <a:pt x="131282" y="97025"/>
                </a:cubicBezTo>
                <a:cubicBezTo>
                  <a:pt x="131339" y="97900"/>
                  <a:pt x="131415" y="98756"/>
                  <a:pt x="131472" y="99612"/>
                </a:cubicBezTo>
                <a:cubicBezTo>
                  <a:pt x="131434" y="100277"/>
                  <a:pt x="131377" y="100924"/>
                  <a:pt x="131320" y="101571"/>
                </a:cubicBezTo>
                <a:cubicBezTo>
                  <a:pt x="131111" y="96683"/>
                  <a:pt x="129817" y="91889"/>
                  <a:pt x="126945" y="87705"/>
                </a:cubicBezTo>
                <a:cubicBezTo>
                  <a:pt x="123231" y="82296"/>
                  <a:pt x="117620" y="78272"/>
                  <a:pt x="110971" y="78272"/>
                </a:cubicBezTo>
                <a:cubicBezTo>
                  <a:pt x="110605" y="78272"/>
                  <a:pt x="110236" y="78284"/>
                  <a:pt x="109864" y="78309"/>
                </a:cubicBezTo>
                <a:cubicBezTo>
                  <a:pt x="93449" y="79374"/>
                  <a:pt x="89931" y="102199"/>
                  <a:pt x="99460" y="112869"/>
                </a:cubicBezTo>
                <a:cubicBezTo>
                  <a:pt x="102199" y="115913"/>
                  <a:pt x="105927" y="117891"/>
                  <a:pt x="109997" y="118461"/>
                </a:cubicBezTo>
                <a:cubicBezTo>
                  <a:pt x="104957" y="118347"/>
                  <a:pt x="100202" y="116046"/>
                  <a:pt x="96987" y="112165"/>
                </a:cubicBezTo>
                <a:cubicBezTo>
                  <a:pt x="90920" y="104823"/>
                  <a:pt x="91186" y="94419"/>
                  <a:pt x="95884" y="86468"/>
                </a:cubicBezTo>
                <a:cubicBezTo>
                  <a:pt x="97120" y="84376"/>
                  <a:pt x="98661" y="82474"/>
                  <a:pt x="100430" y="80800"/>
                </a:cubicBezTo>
                <a:cubicBezTo>
                  <a:pt x="101381" y="80173"/>
                  <a:pt x="102389" y="79621"/>
                  <a:pt x="103454" y="79183"/>
                </a:cubicBezTo>
                <a:cubicBezTo>
                  <a:pt x="105665" y="78250"/>
                  <a:pt x="107982" y="77793"/>
                  <a:pt x="110297" y="77793"/>
                </a:cubicBezTo>
                <a:close/>
                <a:moveTo>
                  <a:pt x="226139" y="112698"/>
                </a:moveTo>
                <a:cubicBezTo>
                  <a:pt x="226443" y="112869"/>
                  <a:pt x="226747" y="113021"/>
                  <a:pt x="227052" y="113155"/>
                </a:cubicBezTo>
                <a:cubicBezTo>
                  <a:pt x="223951" y="115722"/>
                  <a:pt x="220261" y="117092"/>
                  <a:pt x="216571" y="118671"/>
                </a:cubicBezTo>
                <a:cubicBezTo>
                  <a:pt x="219653" y="116521"/>
                  <a:pt x="222848" y="114524"/>
                  <a:pt x="226139" y="112698"/>
                </a:cubicBezTo>
                <a:close/>
                <a:moveTo>
                  <a:pt x="234375" y="113953"/>
                </a:moveTo>
                <a:cubicBezTo>
                  <a:pt x="232168" y="116369"/>
                  <a:pt x="229201" y="117796"/>
                  <a:pt x="226082" y="118747"/>
                </a:cubicBezTo>
                <a:cubicBezTo>
                  <a:pt x="228516" y="117739"/>
                  <a:pt x="230742" y="116369"/>
                  <a:pt x="232492" y="114182"/>
                </a:cubicBezTo>
                <a:cubicBezTo>
                  <a:pt x="233119" y="114144"/>
                  <a:pt x="233747" y="114068"/>
                  <a:pt x="234375" y="113953"/>
                </a:cubicBezTo>
                <a:close/>
                <a:moveTo>
                  <a:pt x="219691" y="102465"/>
                </a:moveTo>
                <a:cubicBezTo>
                  <a:pt x="219843" y="103036"/>
                  <a:pt x="220014" y="103606"/>
                  <a:pt x="220223" y="104177"/>
                </a:cubicBezTo>
                <a:cubicBezTo>
                  <a:pt x="219329" y="109617"/>
                  <a:pt x="216933" y="114676"/>
                  <a:pt x="213281" y="118804"/>
                </a:cubicBezTo>
                <a:cubicBezTo>
                  <a:pt x="213680" y="118233"/>
                  <a:pt x="214060" y="117662"/>
                  <a:pt x="214422" y="117092"/>
                </a:cubicBezTo>
                <a:lnTo>
                  <a:pt x="214403" y="117092"/>
                </a:lnTo>
                <a:cubicBezTo>
                  <a:pt x="217180" y="112641"/>
                  <a:pt x="218987" y="107658"/>
                  <a:pt x="219691" y="102465"/>
                </a:cubicBezTo>
                <a:close/>
                <a:moveTo>
                  <a:pt x="228155" y="113592"/>
                </a:moveTo>
                <a:lnTo>
                  <a:pt x="228155" y="113611"/>
                </a:lnTo>
                <a:cubicBezTo>
                  <a:pt x="229220" y="113953"/>
                  <a:pt x="230361" y="114163"/>
                  <a:pt x="231503" y="114201"/>
                </a:cubicBezTo>
                <a:cubicBezTo>
                  <a:pt x="229125" y="116959"/>
                  <a:pt x="225853" y="118233"/>
                  <a:pt x="222411" y="119241"/>
                </a:cubicBezTo>
                <a:cubicBezTo>
                  <a:pt x="224845" y="118062"/>
                  <a:pt x="226919" y="116407"/>
                  <a:pt x="228155" y="113592"/>
                </a:cubicBezTo>
                <a:close/>
                <a:moveTo>
                  <a:pt x="176894" y="58546"/>
                </a:moveTo>
                <a:cubicBezTo>
                  <a:pt x="176742" y="59021"/>
                  <a:pt x="176627" y="59535"/>
                  <a:pt x="176532" y="60030"/>
                </a:cubicBezTo>
                <a:cubicBezTo>
                  <a:pt x="173052" y="64918"/>
                  <a:pt x="170027" y="70282"/>
                  <a:pt x="166984" y="75398"/>
                </a:cubicBezTo>
                <a:cubicBezTo>
                  <a:pt x="163541" y="81181"/>
                  <a:pt x="160212" y="87058"/>
                  <a:pt x="157283" y="93126"/>
                </a:cubicBezTo>
                <a:cubicBezTo>
                  <a:pt x="153270" y="101476"/>
                  <a:pt x="149770" y="110244"/>
                  <a:pt x="147545" y="119298"/>
                </a:cubicBezTo>
                <a:cubicBezTo>
                  <a:pt x="147602" y="118100"/>
                  <a:pt x="147640" y="116902"/>
                  <a:pt x="147621" y="115703"/>
                </a:cubicBezTo>
                <a:cubicBezTo>
                  <a:pt x="147773" y="114866"/>
                  <a:pt x="147944" y="114030"/>
                  <a:pt x="148115" y="113193"/>
                </a:cubicBezTo>
                <a:cubicBezTo>
                  <a:pt x="154183" y="93373"/>
                  <a:pt x="166204" y="76140"/>
                  <a:pt x="176894" y="58546"/>
                </a:cubicBezTo>
                <a:close/>
                <a:moveTo>
                  <a:pt x="109940" y="73915"/>
                </a:moveTo>
                <a:cubicBezTo>
                  <a:pt x="100107" y="76197"/>
                  <a:pt x="91471" y="83977"/>
                  <a:pt x="89702" y="94153"/>
                </a:cubicBezTo>
                <a:cubicBezTo>
                  <a:pt x="87933" y="104329"/>
                  <a:pt x="92917" y="115038"/>
                  <a:pt x="102960" y="118537"/>
                </a:cubicBezTo>
                <a:cubicBezTo>
                  <a:pt x="105128" y="119299"/>
                  <a:pt x="107396" y="119686"/>
                  <a:pt x="109691" y="119686"/>
                </a:cubicBezTo>
                <a:cubicBezTo>
                  <a:pt x="110033" y="119686"/>
                  <a:pt x="110377" y="119677"/>
                  <a:pt x="110720" y="119660"/>
                </a:cubicBezTo>
                <a:lnTo>
                  <a:pt x="110720" y="119660"/>
                </a:lnTo>
                <a:cubicBezTo>
                  <a:pt x="109787" y="119799"/>
                  <a:pt x="108848" y="119867"/>
                  <a:pt x="107910" y="119867"/>
                </a:cubicBezTo>
                <a:cubicBezTo>
                  <a:pt x="101412" y="119867"/>
                  <a:pt x="94985" y="116587"/>
                  <a:pt x="91129" y="110853"/>
                </a:cubicBezTo>
                <a:cubicBezTo>
                  <a:pt x="84928" y="101590"/>
                  <a:pt x="86925" y="89074"/>
                  <a:pt x="94591" y="81276"/>
                </a:cubicBezTo>
                <a:cubicBezTo>
                  <a:pt x="97805" y="78023"/>
                  <a:pt x="101780" y="75627"/>
                  <a:pt x="106155" y="74276"/>
                </a:cubicBezTo>
                <a:cubicBezTo>
                  <a:pt x="107411" y="74067"/>
                  <a:pt x="108666" y="73953"/>
                  <a:pt x="109940" y="73915"/>
                </a:cubicBezTo>
                <a:close/>
                <a:moveTo>
                  <a:pt x="70130" y="115383"/>
                </a:moveTo>
                <a:cubicBezTo>
                  <a:pt x="74090" y="115383"/>
                  <a:pt x="78131" y="116289"/>
                  <a:pt x="82208" y="117472"/>
                </a:cubicBezTo>
                <a:cubicBezTo>
                  <a:pt x="81086" y="117225"/>
                  <a:pt x="79964" y="116997"/>
                  <a:pt x="78822" y="116788"/>
                </a:cubicBezTo>
                <a:cubicBezTo>
                  <a:pt x="76385" y="116352"/>
                  <a:pt x="73914" y="116094"/>
                  <a:pt x="71473" y="116094"/>
                </a:cubicBezTo>
                <a:cubicBezTo>
                  <a:pt x="66561" y="116094"/>
                  <a:pt x="61769" y="117137"/>
                  <a:pt x="57614" y="119869"/>
                </a:cubicBezTo>
                <a:cubicBezTo>
                  <a:pt x="58128" y="119355"/>
                  <a:pt x="58641" y="118861"/>
                  <a:pt x="59155" y="118347"/>
                </a:cubicBezTo>
                <a:cubicBezTo>
                  <a:pt x="62714" y="116193"/>
                  <a:pt x="66385" y="115383"/>
                  <a:pt x="70130" y="115383"/>
                </a:cubicBezTo>
                <a:close/>
                <a:moveTo>
                  <a:pt x="179024" y="119888"/>
                </a:moveTo>
                <a:lnTo>
                  <a:pt x="179157" y="119983"/>
                </a:lnTo>
                <a:lnTo>
                  <a:pt x="179157" y="120002"/>
                </a:lnTo>
                <a:cubicBezTo>
                  <a:pt x="179119" y="119964"/>
                  <a:pt x="179062" y="119926"/>
                  <a:pt x="179024" y="119888"/>
                </a:cubicBezTo>
                <a:close/>
                <a:moveTo>
                  <a:pt x="259825" y="116179"/>
                </a:moveTo>
                <a:cubicBezTo>
                  <a:pt x="260053" y="117567"/>
                  <a:pt x="260357" y="118937"/>
                  <a:pt x="260700" y="120287"/>
                </a:cubicBezTo>
                <a:lnTo>
                  <a:pt x="260681" y="120287"/>
                </a:lnTo>
                <a:cubicBezTo>
                  <a:pt x="260338" y="119032"/>
                  <a:pt x="260034" y="117758"/>
                  <a:pt x="259806" y="116483"/>
                </a:cubicBezTo>
                <a:lnTo>
                  <a:pt x="259825" y="116179"/>
                </a:lnTo>
                <a:close/>
                <a:moveTo>
                  <a:pt x="36634" y="119127"/>
                </a:moveTo>
                <a:lnTo>
                  <a:pt x="36634" y="119127"/>
                </a:lnTo>
                <a:cubicBezTo>
                  <a:pt x="36197" y="119469"/>
                  <a:pt x="35778" y="119831"/>
                  <a:pt x="35360" y="120173"/>
                </a:cubicBezTo>
                <a:cubicBezTo>
                  <a:pt x="35131" y="120249"/>
                  <a:pt x="34922" y="120325"/>
                  <a:pt x="34713" y="120420"/>
                </a:cubicBezTo>
                <a:cubicBezTo>
                  <a:pt x="35360" y="120002"/>
                  <a:pt x="35987" y="119565"/>
                  <a:pt x="36634" y="119127"/>
                </a:cubicBezTo>
                <a:close/>
                <a:moveTo>
                  <a:pt x="197047" y="82367"/>
                </a:moveTo>
                <a:cubicBezTo>
                  <a:pt x="197644" y="82367"/>
                  <a:pt x="198237" y="82492"/>
                  <a:pt x="198787" y="82740"/>
                </a:cubicBezTo>
                <a:cubicBezTo>
                  <a:pt x="200917" y="83748"/>
                  <a:pt x="201963" y="86126"/>
                  <a:pt x="202439" y="88294"/>
                </a:cubicBezTo>
                <a:cubicBezTo>
                  <a:pt x="203466" y="93069"/>
                  <a:pt x="202115" y="98014"/>
                  <a:pt x="200404" y="102465"/>
                </a:cubicBezTo>
                <a:cubicBezTo>
                  <a:pt x="198083" y="108475"/>
                  <a:pt x="194716" y="114429"/>
                  <a:pt x="193841" y="120801"/>
                </a:cubicBezTo>
                <a:cubicBezTo>
                  <a:pt x="192947" y="111538"/>
                  <a:pt x="199243" y="103131"/>
                  <a:pt x="201031" y="94229"/>
                </a:cubicBezTo>
                <a:lnTo>
                  <a:pt x="201031" y="94210"/>
                </a:lnTo>
                <a:cubicBezTo>
                  <a:pt x="201754" y="90729"/>
                  <a:pt x="202401" y="85765"/>
                  <a:pt x="199148" y="83292"/>
                </a:cubicBezTo>
                <a:cubicBezTo>
                  <a:pt x="198443" y="82753"/>
                  <a:pt x="197577" y="82465"/>
                  <a:pt x="196688" y="82465"/>
                </a:cubicBezTo>
                <a:cubicBezTo>
                  <a:pt x="196355" y="82465"/>
                  <a:pt x="196019" y="82505"/>
                  <a:pt x="195686" y="82588"/>
                </a:cubicBezTo>
                <a:cubicBezTo>
                  <a:pt x="196131" y="82440"/>
                  <a:pt x="196590" y="82367"/>
                  <a:pt x="197047" y="82367"/>
                </a:cubicBezTo>
                <a:close/>
                <a:moveTo>
                  <a:pt x="175600" y="65336"/>
                </a:moveTo>
                <a:cubicBezTo>
                  <a:pt x="170712" y="85460"/>
                  <a:pt x="155267" y="101381"/>
                  <a:pt x="149085" y="120934"/>
                </a:cubicBezTo>
                <a:lnTo>
                  <a:pt x="149104" y="120801"/>
                </a:lnTo>
                <a:cubicBezTo>
                  <a:pt x="151330" y="113934"/>
                  <a:pt x="154297" y="107334"/>
                  <a:pt x="157607" y="100886"/>
                </a:cubicBezTo>
                <a:cubicBezTo>
                  <a:pt x="162761" y="90843"/>
                  <a:pt x="168601" y="81181"/>
                  <a:pt x="173223" y="70871"/>
                </a:cubicBezTo>
                <a:cubicBezTo>
                  <a:pt x="174041" y="69045"/>
                  <a:pt x="174820" y="67200"/>
                  <a:pt x="175600" y="65336"/>
                </a:cubicBezTo>
                <a:close/>
                <a:moveTo>
                  <a:pt x="98984" y="118823"/>
                </a:moveTo>
                <a:cubicBezTo>
                  <a:pt x="99878" y="119241"/>
                  <a:pt x="100791" y="119603"/>
                  <a:pt x="101742" y="119888"/>
                </a:cubicBezTo>
                <a:cubicBezTo>
                  <a:pt x="103671" y="120477"/>
                  <a:pt x="105667" y="120769"/>
                  <a:pt x="107663" y="120769"/>
                </a:cubicBezTo>
                <a:cubicBezTo>
                  <a:pt x="109919" y="120769"/>
                  <a:pt x="112175" y="120396"/>
                  <a:pt x="114334" y="119660"/>
                </a:cubicBezTo>
                <a:lnTo>
                  <a:pt x="114334" y="119660"/>
                </a:lnTo>
                <a:cubicBezTo>
                  <a:pt x="113802" y="119945"/>
                  <a:pt x="113250" y="120211"/>
                  <a:pt x="112698" y="120440"/>
                </a:cubicBezTo>
                <a:cubicBezTo>
                  <a:pt x="111137" y="120954"/>
                  <a:pt x="109539" y="121192"/>
                  <a:pt x="107942" y="121192"/>
                </a:cubicBezTo>
                <a:cubicBezTo>
                  <a:pt x="104870" y="121192"/>
                  <a:pt x="101800" y="120312"/>
                  <a:pt x="98984" y="118823"/>
                </a:cubicBezTo>
                <a:close/>
                <a:moveTo>
                  <a:pt x="285332" y="84871"/>
                </a:moveTo>
                <a:cubicBezTo>
                  <a:pt x="282688" y="90501"/>
                  <a:pt x="280329" y="96226"/>
                  <a:pt x="279625" y="102484"/>
                </a:cubicBezTo>
                <a:cubicBezTo>
                  <a:pt x="278864" y="109179"/>
                  <a:pt x="280633" y="116559"/>
                  <a:pt x="285313" y="121333"/>
                </a:cubicBezTo>
                <a:lnTo>
                  <a:pt x="285313" y="119641"/>
                </a:lnTo>
                <a:cubicBezTo>
                  <a:pt x="283144" y="117130"/>
                  <a:pt x="281775" y="113972"/>
                  <a:pt x="281090" y="110606"/>
                </a:cubicBezTo>
                <a:lnTo>
                  <a:pt x="281090" y="110606"/>
                </a:lnTo>
                <a:cubicBezTo>
                  <a:pt x="281908" y="113820"/>
                  <a:pt x="283353" y="116826"/>
                  <a:pt x="285313" y="119488"/>
                </a:cubicBezTo>
                <a:lnTo>
                  <a:pt x="285313" y="115209"/>
                </a:lnTo>
                <a:cubicBezTo>
                  <a:pt x="284361" y="112070"/>
                  <a:pt x="283924" y="108818"/>
                  <a:pt x="284019" y="105546"/>
                </a:cubicBezTo>
                <a:cubicBezTo>
                  <a:pt x="284114" y="102883"/>
                  <a:pt x="284552" y="100258"/>
                  <a:pt x="285313" y="97729"/>
                </a:cubicBezTo>
                <a:lnTo>
                  <a:pt x="285313" y="94609"/>
                </a:lnTo>
                <a:cubicBezTo>
                  <a:pt x="282688" y="101400"/>
                  <a:pt x="282364" y="108875"/>
                  <a:pt x="284419" y="115875"/>
                </a:cubicBezTo>
                <a:cubicBezTo>
                  <a:pt x="282326" y="112089"/>
                  <a:pt x="281318" y="107791"/>
                  <a:pt x="281508" y="103473"/>
                </a:cubicBezTo>
                <a:cubicBezTo>
                  <a:pt x="281737" y="99365"/>
                  <a:pt x="283049" y="95389"/>
                  <a:pt x="285313" y="91946"/>
                </a:cubicBezTo>
                <a:lnTo>
                  <a:pt x="285313" y="90082"/>
                </a:lnTo>
                <a:cubicBezTo>
                  <a:pt x="283924" y="91965"/>
                  <a:pt x="282802" y="94039"/>
                  <a:pt x="281965" y="96226"/>
                </a:cubicBezTo>
                <a:cubicBezTo>
                  <a:pt x="282878" y="93164"/>
                  <a:pt x="284000" y="90196"/>
                  <a:pt x="285332" y="87305"/>
                </a:cubicBezTo>
                <a:lnTo>
                  <a:pt x="285332" y="84871"/>
                </a:lnTo>
                <a:close/>
                <a:moveTo>
                  <a:pt x="96740" y="77529"/>
                </a:moveTo>
                <a:lnTo>
                  <a:pt x="96740" y="77529"/>
                </a:lnTo>
                <a:cubicBezTo>
                  <a:pt x="91585" y="80914"/>
                  <a:pt x="87895" y="86088"/>
                  <a:pt x="86374" y="92042"/>
                </a:cubicBezTo>
                <a:cubicBezTo>
                  <a:pt x="83635" y="102902"/>
                  <a:pt x="88504" y="114429"/>
                  <a:pt x="98528" y="119622"/>
                </a:cubicBezTo>
                <a:cubicBezTo>
                  <a:pt x="100012" y="120382"/>
                  <a:pt x="101590" y="120991"/>
                  <a:pt x="103207" y="121410"/>
                </a:cubicBezTo>
                <a:cubicBezTo>
                  <a:pt x="101172" y="121257"/>
                  <a:pt x="99137" y="120953"/>
                  <a:pt x="97139" y="120516"/>
                </a:cubicBezTo>
                <a:cubicBezTo>
                  <a:pt x="92803" y="118690"/>
                  <a:pt x="89189" y="115513"/>
                  <a:pt x="86773" y="111481"/>
                </a:cubicBezTo>
                <a:cubicBezTo>
                  <a:pt x="81714" y="103131"/>
                  <a:pt x="82588" y="92897"/>
                  <a:pt x="88257" y="85080"/>
                </a:cubicBezTo>
                <a:cubicBezTo>
                  <a:pt x="90501" y="81980"/>
                  <a:pt x="93392" y="79393"/>
                  <a:pt x="96740" y="77529"/>
                </a:cubicBezTo>
                <a:close/>
                <a:moveTo>
                  <a:pt x="227584" y="113611"/>
                </a:moveTo>
                <a:cubicBezTo>
                  <a:pt x="225910" y="117853"/>
                  <a:pt x="220604" y="119527"/>
                  <a:pt x="216552" y="120592"/>
                </a:cubicBezTo>
                <a:lnTo>
                  <a:pt x="216552" y="120611"/>
                </a:lnTo>
                <a:cubicBezTo>
                  <a:pt x="215107" y="120991"/>
                  <a:pt x="213623" y="121372"/>
                  <a:pt x="212215" y="121866"/>
                </a:cubicBezTo>
                <a:cubicBezTo>
                  <a:pt x="212558" y="121581"/>
                  <a:pt x="212919" y="121333"/>
                  <a:pt x="213262" y="121067"/>
                </a:cubicBezTo>
                <a:cubicBezTo>
                  <a:pt x="218055" y="118595"/>
                  <a:pt x="223609" y="117358"/>
                  <a:pt x="227584" y="113611"/>
                </a:cubicBezTo>
                <a:close/>
                <a:moveTo>
                  <a:pt x="70758" y="116814"/>
                </a:moveTo>
                <a:cubicBezTo>
                  <a:pt x="74794" y="116814"/>
                  <a:pt x="78882" y="117489"/>
                  <a:pt x="82607" y="118366"/>
                </a:cubicBezTo>
                <a:cubicBezTo>
                  <a:pt x="85556" y="119051"/>
                  <a:pt x="88523" y="119888"/>
                  <a:pt x="91509" y="120649"/>
                </a:cubicBezTo>
                <a:cubicBezTo>
                  <a:pt x="87172" y="119793"/>
                  <a:pt x="82836" y="118842"/>
                  <a:pt x="78461" y="118252"/>
                </a:cubicBezTo>
                <a:cubicBezTo>
                  <a:pt x="76205" y="117950"/>
                  <a:pt x="73932" y="117764"/>
                  <a:pt x="71664" y="117764"/>
                </a:cubicBezTo>
                <a:cubicBezTo>
                  <a:pt x="69076" y="117764"/>
                  <a:pt x="66493" y="118006"/>
                  <a:pt x="63948" y="118595"/>
                </a:cubicBezTo>
                <a:cubicBezTo>
                  <a:pt x="61076" y="119260"/>
                  <a:pt x="57976" y="120401"/>
                  <a:pt x="55408" y="122151"/>
                </a:cubicBezTo>
                <a:lnTo>
                  <a:pt x="56416" y="121105"/>
                </a:lnTo>
                <a:cubicBezTo>
                  <a:pt x="60534" y="117915"/>
                  <a:pt x="65603" y="116814"/>
                  <a:pt x="70758" y="116814"/>
                </a:cubicBezTo>
                <a:close/>
                <a:moveTo>
                  <a:pt x="35892" y="121961"/>
                </a:moveTo>
                <a:lnTo>
                  <a:pt x="35892" y="121961"/>
                </a:lnTo>
                <a:cubicBezTo>
                  <a:pt x="35683" y="122227"/>
                  <a:pt x="35474" y="122494"/>
                  <a:pt x="35265" y="122760"/>
                </a:cubicBezTo>
                <a:cubicBezTo>
                  <a:pt x="35246" y="122760"/>
                  <a:pt x="35246" y="122741"/>
                  <a:pt x="35227" y="122741"/>
                </a:cubicBezTo>
                <a:lnTo>
                  <a:pt x="35892" y="121961"/>
                </a:lnTo>
                <a:close/>
                <a:moveTo>
                  <a:pt x="173679" y="74714"/>
                </a:moveTo>
                <a:cubicBezTo>
                  <a:pt x="172519" y="79602"/>
                  <a:pt x="171168" y="84376"/>
                  <a:pt x="169019" y="89017"/>
                </a:cubicBezTo>
                <a:cubicBezTo>
                  <a:pt x="163807" y="100239"/>
                  <a:pt x="156104" y="110054"/>
                  <a:pt x="150208" y="120896"/>
                </a:cubicBezTo>
                <a:cubicBezTo>
                  <a:pt x="149732" y="121771"/>
                  <a:pt x="149256" y="122665"/>
                  <a:pt x="148800" y="123578"/>
                </a:cubicBezTo>
                <a:cubicBezTo>
                  <a:pt x="152167" y="113250"/>
                  <a:pt x="157797" y="103910"/>
                  <a:pt x="163351" y="94571"/>
                </a:cubicBezTo>
                <a:cubicBezTo>
                  <a:pt x="167155" y="88180"/>
                  <a:pt x="170902" y="81618"/>
                  <a:pt x="173679" y="74714"/>
                </a:cubicBezTo>
                <a:close/>
                <a:moveTo>
                  <a:pt x="71726" y="118723"/>
                </a:moveTo>
                <a:cubicBezTo>
                  <a:pt x="75049" y="118723"/>
                  <a:pt x="78382" y="119134"/>
                  <a:pt x="81656" y="119698"/>
                </a:cubicBezTo>
                <a:cubicBezTo>
                  <a:pt x="87629" y="120744"/>
                  <a:pt x="93716" y="122361"/>
                  <a:pt x="99821" y="122969"/>
                </a:cubicBezTo>
                <a:cubicBezTo>
                  <a:pt x="101456" y="123348"/>
                  <a:pt x="103132" y="123539"/>
                  <a:pt x="104809" y="123539"/>
                </a:cubicBezTo>
                <a:cubicBezTo>
                  <a:pt x="106333" y="123539"/>
                  <a:pt x="107857" y="123381"/>
                  <a:pt x="109351" y="123064"/>
                </a:cubicBezTo>
                <a:lnTo>
                  <a:pt x="109351" y="123064"/>
                </a:lnTo>
                <a:cubicBezTo>
                  <a:pt x="107753" y="123597"/>
                  <a:pt x="106022" y="123730"/>
                  <a:pt x="104310" y="123787"/>
                </a:cubicBezTo>
                <a:cubicBezTo>
                  <a:pt x="103170" y="123832"/>
                  <a:pt x="102026" y="123854"/>
                  <a:pt x="100882" y="123854"/>
                </a:cubicBezTo>
                <a:cubicBezTo>
                  <a:pt x="99126" y="123854"/>
                  <a:pt x="97368" y="123803"/>
                  <a:pt x="95618" y="123711"/>
                </a:cubicBezTo>
                <a:cubicBezTo>
                  <a:pt x="89208" y="123407"/>
                  <a:pt x="82931" y="122285"/>
                  <a:pt x="76597" y="121429"/>
                </a:cubicBezTo>
                <a:cubicBezTo>
                  <a:pt x="73967" y="121064"/>
                  <a:pt x="71223" y="120818"/>
                  <a:pt x="68485" y="120818"/>
                </a:cubicBezTo>
                <a:cubicBezTo>
                  <a:pt x="64234" y="120818"/>
                  <a:pt x="59997" y="121410"/>
                  <a:pt x="56226" y="123064"/>
                </a:cubicBezTo>
                <a:cubicBezTo>
                  <a:pt x="59041" y="121162"/>
                  <a:pt x="62217" y="119869"/>
                  <a:pt x="65565" y="119260"/>
                </a:cubicBezTo>
                <a:cubicBezTo>
                  <a:pt x="67604" y="118881"/>
                  <a:pt x="69663" y="118723"/>
                  <a:pt x="71726" y="118723"/>
                </a:cubicBezTo>
                <a:close/>
                <a:moveTo>
                  <a:pt x="112488" y="75328"/>
                </a:moveTo>
                <a:cubicBezTo>
                  <a:pt x="114314" y="75328"/>
                  <a:pt x="116137" y="75606"/>
                  <a:pt x="117891" y="76159"/>
                </a:cubicBezTo>
                <a:cubicBezTo>
                  <a:pt x="123654" y="77985"/>
                  <a:pt x="127915" y="82664"/>
                  <a:pt x="130559" y="87952"/>
                </a:cubicBezTo>
                <a:cubicBezTo>
                  <a:pt x="135885" y="98604"/>
                  <a:pt x="135638" y="111614"/>
                  <a:pt x="131586" y="122684"/>
                </a:cubicBezTo>
                <a:cubicBezTo>
                  <a:pt x="131339" y="123121"/>
                  <a:pt x="131073" y="123559"/>
                  <a:pt x="130806" y="123977"/>
                </a:cubicBezTo>
                <a:cubicBezTo>
                  <a:pt x="133393" y="112774"/>
                  <a:pt x="135086" y="100848"/>
                  <a:pt x="129741" y="90196"/>
                </a:cubicBezTo>
                <a:lnTo>
                  <a:pt x="129741" y="90216"/>
                </a:lnTo>
                <a:cubicBezTo>
                  <a:pt x="126030" y="82808"/>
                  <a:pt x="118434" y="77030"/>
                  <a:pt x="110250" y="77030"/>
                </a:cubicBezTo>
                <a:cubicBezTo>
                  <a:pt x="108157" y="77030"/>
                  <a:pt x="106026" y="77407"/>
                  <a:pt x="103911" y="78232"/>
                </a:cubicBezTo>
                <a:cubicBezTo>
                  <a:pt x="103664" y="78347"/>
                  <a:pt x="103416" y="78442"/>
                  <a:pt x="103169" y="78556"/>
                </a:cubicBezTo>
                <a:cubicBezTo>
                  <a:pt x="104672" y="77472"/>
                  <a:pt x="106307" y="76578"/>
                  <a:pt x="108019" y="75893"/>
                </a:cubicBezTo>
                <a:cubicBezTo>
                  <a:pt x="109486" y="75515"/>
                  <a:pt x="110988" y="75328"/>
                  <a:pt x="112488" y="75328"/>
                </a:cubicBezTo>
                <a:close/>
                <a:moveTo>
                  <a:pt x="207803" y="89131"/>
                </a:moveTo>
                <a:lnTo>
                  <a:pt x="207803" y="89131"/>
                </a:lnTo>
                <a:cubicBezTo>
                  <a:pt x="208868" y="91509"/>
                  <a:pt x="209495" y="94077"/>
                  <a:pt x="209610" y="96702"/>
                </a:cubicBezTo>
                <a:cubicBezTo>
                  <a:pt x="209819" y="101171"/>
                  <a:pt x="208716" y="105584"/>
                  <a:pt x="207004" y="109693"/>
                </a:cubicBezTo>
                <a:cubicBezTo>
                  <a:pt x="204873" y="114885"/>
                  <a:pt x="201830" y="119584"/>
                  <a:pt x="198882" y="124358"/>
                </a:cubicBezTo>
                <a:cubicBezTo>
                  <a:pt x="198939" y="124244"/>
                  <a:pt x="198977" y="124149"/>
                  <a:pt x="199015" y="124053"/>
                </a:cubicBezTo>
                <a:cubicBezTo>
                  <a:pt x="200955" y="119736"/>
                  <a:pt x="203066" y="115494"/>
                  <a:pt x="204778" y="111081"/>
                </a:cubicBezTo>
                <a:cubicBezTo>
                  <a:pt x="207327" y="104576"/>
                  <a:pt x="209952" y="96169"/>
                  <a:pt x="207803" y="89131"/>
                </a:cubicBezTo>
                <a:close/>
                <a:moveTo>
                  <a:pt x="285313" y="75056"/>
                </a:moveTo>
                <a:cubicBezTo>
                  <a:pt x="282421" y="80192"/>
                  <a:pt x="279207" y="85194"/>
                  <a:pt x="277057" y="90691"/>
                </a:cubicBezTo>
                <a:cubicBezTo>
                  <a:pt x="273444" y="99916"/>
                  <a:pt x="274318" y="110016"/>
                  <a:pt x="279739" y="118366"/>
                </a:cubicBezTo>
                <a:cubicBezTo>
                  <a:pt x="281280" y="120763"/>
                  <a:pt x="283163" y="122931"/>
                  <a:pt x="285313" y="124795"/>
                </a:cubicBezTo>
                <a:lnTo>
                  <a:pt x="285313" y="121999"/>
                </a:lnTo>
                <a:cubicBezTo>
                  <a:pt x="280082" y="115779"/>
                  <a:pt x="277552" y="107715"/>
                  <a:pt x="278313" y="99631"/>
                </a:cubicBezTo>
                <a:cubicBezTo>
                  <a:pt x="278883" y="93753"/>
                  <a:pt x="281299" y="88599"/>
                  <a:pt x="284514" y="83729"/>
                </a:cubicBezTo>
                <a:cubicBezTo>
                  <a:pt x="284780" y="83330"/>
                  <a:pt x="285046" y="82950"/>
                  <a:pt x="285313" y="82550"/>
                </a:cubicBezTo>
                <a:lnTo>
                  <a:pt x="285313" y="80876"/>
                </a:lnTo>
                <a:cubicBezTo>
                  <a:pt x="284381" y="82246"/>
                  <a:pt x="283468" y="83596"/>
                  <a:pt x="282612" y="85004"/>
                </a:cubicBezTo>
                <a:cubicBezTo>
                  <a:pt x="279568" y="89930"/>
                  <a:pt x="277571" y="95332"/>
                  <a:pt x="277267" y="101152"/>
                </a:cubicBezTo>
                <a:cubicBezTo>
                  <a:pt x="276886" y="109084"/>
                  <a:pt x="279568" y="116883"/>
                  <a:pt x="284761" y="122912"/>
                </a:cubicBezTo>
                <a:cubicBezTo>
                  <a:pt x="279892" y="118252"/>
                  <a:pt x="276753" y="112070"/>
                  <a:pt x="275878" y="105394"/>
                </a:cubicBezTo>
                <a:cubicBezTo>
                  <a:pt x="274547" y="94800"/>
                  <a:pt x="280215" y="85765"/>
                  <a:pt x="285274" y="76977"/>
                </a:cubicBezTo>
                <a:lnTo>
                  <a:pt x="285313" y="76901"/>
                </a:lnTo>
                <a:lnTo>
                  <a:pt x="285313" y="75056"/>
                </a:lnTo>
                <a:close/>
                <a:moveTo>
                  <a:pt x="219577" y="121105"/>
                </a:moveTo>
                <a:lnTo>
                  <a:pt x="219577" y="121105"/>
                </a:lnTo>
                <a:cubicBezTo>
                  <a:pt x="216134" y="122246"/>
                  <a:pt x="212729" y="123407"/>
                  <a:pt x="209495" y="124833"/>
                </a:cubicBezTo>
                <a:lnTo>
                  <a:pt x="209248" y="124947"/>
                </a:lnTo>
                <a:cubicBezTo>
                  <a:pt x="210713" y="123882"/>
                  <a:pt x="212311" y="123026"/>
                  <a:pt x="214003" y="122418"/>
                </a:cubicBezTo>
                <a:cubicBezTo>
                  <a:pt x="215810" y="121885"/>
                  <a:pt x="217693" y="121486"/>
                  <a:pt x="219577" y="121105"/>
                </a:cubicBezTo>
                <a:close/>
                <a:moveTo>
                  <a:pt x="68022" y="121387"/>
                </a:moveTo>
                <a:cubicBezTo>
                  <a:pt x="72647" y="121387"/>
                  <a:pt x="77347" y="122072"/>
                  <a:pt x="81618" y="122779"/>
                </a:cubicBezTo>
                <a:cubicBezTo>
                  <a:pt x="87344" y="123730"/>
                  <a:pt x="93031" y="124529"/>
                  <a:pt x="98851" y="124795"/>
                </a:cubicBezTo>
                <a:cubicBezTo>
                  <a:pt x="96484" y="125066"/>
                  <a:pt x="94102" y="125201"/>
                  <a:pt x="91718" y="125201"/>
                </a:cubicBezTo>
                <a:cubicBezTo>
                  <a:pt x="91420" y="125201"/>
                  <a:pt x="91122" y="125199"/>
                  <a:pt x="90824" y="125195"/>
                </a:cubicBezTo>
                <a:cubicBezTo>
                  <a:pt x="85099" y="125062"/>
                  <a:pt x="79469" y="123863"/>
                  <a:pt x="73801" y="123102"/>
                </a:cubicBezTo>
                <a:cubicBezTo>
                  <a:pt x="71230" y="122751"/>
                  <a:pt x="68556" y="122511"/>
                  <a:pt x="65889" y="122511"/>
                </a:cubicBezTo>
                <a:cubicBezTo>
                  <a:pt x="61769" y="122511"/>
                  <a:pt x="57665" y="123084"/>
                  <a:pt x="53981" y="124700"/>
                </a:cubicBezTo>
                <a:lnTo>
                  <a:pt x="53962" y="124700"/>
                </a:lnTo>
                <a:lnTo>
                  <a:pt x="54362" y="124377"/>
                </a:lnTo>
                <a:cubicBezTo>
                  <a:pt x="58451" y="122133"/>
                  <a:pt x="63195" y="121387"/>
                  <a:pt x="68022" y="121387"/>
                </a:cubicBezTo>
                <a:close/>
                <a:moveTo>
                  <a:pt x="198105" y="81208"/>
                </a:moveTo>
                <a:cubicBezTo>
                  <a:pt x="199476" y="81208"/>
                  <a:pt x="200867" y="81611"/>
                  <a:pt x="201982" y="82284"/>
                </a:cubicBezTo>
                <a:cubicBezTo>
                  <a:pt x="204303" y="83691"/>
                  <a:pt x="205691" y="86259"/>
                  <a:pt x="206338" y="88808"/>
                </a:cubicBezTo>
                <a:cubicBezTo>
                  <a:pt x="209305" y="100468"/>
                  <a:pt x="200099" y="111195"/>
                  <a:pt x="196124" y="121410"/>
                </a:cubicBezTo>
                <a:cubicBezTo>
                  <a:pt x="195629" y="122646"/>
                  <a:pt x="195192" y="123920"/>
                  <a:pt x="194792" y="125214"/>
                </a:cubicBezTo>
                <a:cubicBezTo>
                  <a:pt x="193955" y="114334"/>
                  <a:pt x="202287" y="104995"/>
                  <a:pt x="203428" y="94343"/>
                </a:cubicBezTo>
                <a:cubicBezTo>
                  <a:pt x="203846" y="90463"/>
                  <a:pt x="203466" y="85099"/>
                  <a:pt x="199966" y="82588"/>
                </a:cubicBezTo>
                <a:cubicBezTo>
                  <a:pt x="199128" y="81984"/>
                  <a:pt x="198072" y="81675"/>
                  <a:pt x="197030" y="81675"/>
                </a:cubicBezTo>
                <a:cubicBezTo>
                  <a:pt x="196204" y="81675"/>
                  <a:pt x="195387" y="81869"/>
                  <a:pt x="194697" y="82265"/>
                </a:cubicBezTo>
                <a:cubicBezTo>
                  <a:pt x="195675" y="81529"/>
                  <a:pt x="196882" y="81208"/>
                  <a:pt x="198105" y="81208"/>
                </a:cubicBezTo>
                <a:close/>
                <a:moveTo>
                  <a:pt x="50938" y="107258"/>
                </a:moveTo>
                <a:lnTo>
                  <a:pt x="50938" y="107258"/>
                </a:lnTo>
                <a:cubicBezTo>
                  <a:pt x="43120" y="111785"/>
                  <a:pt x="36197" y="117834"/>
                  <a:pt x="27885" y="121505"/>
                </a:cubicBezTo>
                <a:cubicBezTo>
                  <a:pt x="24214" y="123083"/>
                  <a:pt x="20428" y="124377"/>
                  <a:pt x="16567" y="125404"/>
                </a:cubicBezTo>
                <a:cubicBezTo>
                  <a:pt x="18070" y="124757"/>
                  <a:pt x="19572" y="124111"/>
                  <a:pt x="21018" y="123540"/>
                </a:cubicBezTo>
                <a:cubicBezTo>
                  <a:pt x="26325" y="121410"/>
                  <a:pt x="31518" y="119051"/>
                  <a:pt x="36425" y="116103"/>
                </a:cubicBezTo>
                <a:cubicBezTo>
                  <a:pt x="41275" y="113193"/>
                  <a:pt x="45897" y="109864"/>
                  <a:pt x="50938" y="107258"/>
                </a:cubicBezTo>
                <a:close/>
                <a:moveTo>
                  <a:pt x="209362" y="124339"/>
                </a:moveTo>
                <a:lnTo>
                  <a:pt x="209362" y="124339"/>
                </a:lnTo>
                <a:cubicBezTo>
                  <a:pt x="208944" y="124662"/>
                  <a:pt x="208563" y="125043"/>
                  <a:pt x="208221" y="125423"/>
                </a:cubicBezTo>
                <a:cubicBezTo>
                  <a:pt x="207765" y="125632"/>
                  <a:pt x="207327" y="125860"/>
                  <a:pt x="206890" y="126089"/>
                </a:cubicBezTo>
                <a:cubicBezTo>
                  <a:pt x="207251" y="125765"/>
                  <a:pt x="207631" y="125461"/>
                  <a:pt x="208012" y="125157"/>
                </a:cubicBezTo>
                <a:cubicBezTo>
                  <a:pt x="208031" y="125157"/>
                  <a:pt x="208031" y="125157"/>
                  <a:pt x="208050" y="125138"/>
                </a:cubicBezTo>
                <a:cubicBezTo>
                  <a:pt x="208468" y="124852"/>
                  <a:pt x="208906" y="124586"/>
                  <a:pt x="209362" y="124339"/>
                </a:cubicBezTo>
                <a:close/>
                <a:moveTo>
                  <a:pt x="180926" y="54647"/>
                </a:moveTo>
                <a:lnTo>
                  <a:pt x="180926" y="54647"/>
                </a:lnTo>
                <a:cubicBezTo>
                  <a:pt x="180089" y="58888"/>
                  <a:pt x="179366" y="63168"/>
                  <a:pt x="178415" y="67372"/>
                </a:cubicBezTo>
                <a:cubicBezTo>
                  <a:pt x="176913" y="74067"/>
                  <a:pt x="175068" y="80705"/>
                  <a:pt x="172538" y="87058"/>
                </a:cubicBezTo>
                <a:cubicBezTo>
                  <a:pt x="167669" y="99174"/>
                  <a:pt x="159547" y="109103"/>
                  <a:pt x="152357" y="119869"/>
                </a:cubicBezTo>
                <a:cubicBezTo>
                  <a:pt x="150968" y="121942"/>
                  <a:pt x="149656" y="124053"/>
                  <a:pt x="148420" y="126222"/>
                </a:cubicBezTo>
                <a:cubicBezTo>
                  <a:pt x="151615" y="119584"/>
                  <a:pt x="155705" y="113345"/>
                  <a:pt x="159775" y="107106"/>
                </a:cubicBezTo>
                <a:cubicBezTo>
                  <a:pt x="163123" y="101970"/>
                  <a:pt x="166451" y="96797"/>
                  <a:pt x="169190" y="91319"/>
                </a:cubicBezTo>
                <a:cubicBezTo>
                  <a:pt x="172120" y="85441"/>
                  <a:pt x="174003" y="79355"/>
                  <a:pt x="175391" y="72945"/>
                </a:cubicBezTo>
                <a:cubicBezTo>
                  <a:pt x="176285" y="68855"/>
                  <a:pt x="177179" y="64785"/>
                  <a:pt x="178511" y="60809"/>
                </a:cubicBezTo>
                <a:cubicBezTo>
                  <a:pt x="179214" y="58698"/>
                  <a:pt x="180032" y="56663"/>
                  <a:pt x="180926" y="54647"/>
                </a:cubicBezTo>
                <a:close/>
                <a:moveTo>
                  <a:pt x="175898" y="121894"/>
                </a:moveTo>
                <a:cubicBezTo>
                  <a:pt x="176060" y="121894"/>
                  <a:pt x="176227" y="121935"/>
                  <a:pt x="176399" y="122018"/>
                </a:cubicBezTo>
                <a:cubicBezTo>
                  <a:pt x="177464" y="122246"/>
                  <a:pt x="177864" y="123255"/>
                  <a:pt x="177731" y="124282"/>
                </a:cubicBezTo>
                <a:cubicBezTo>
                  <a:pt x="177587" y="125264"/>
                  <a:pt x="176495" y="126355"/>
                  <a:pt x="175470" y="126355"/>
                </a:cubicBezTo>
                <a:cubicBezTo>
                  <a:pt x="175006" y="126355"/>
                  <a:pt x="174555" y="126132"/>
                  <a:pt x="174212" y="125575"/>
                </a:cubicBezTo>
                <a:cubicBezTo>
                  <a:pt x="173984" y="125119"/>
                  <a:pt x="173850" y="124605"/>
                  <a:pt x="173888" y="124092"/>
                </a:cubicBezTo>
                <a:lnTo>
                  <a:pt x="173888" y="124092"/>
                </a:lnTo>
                <a:cubicBezTo>
                  <a:pt x="174117" y="124529"/>
                  <a:pt x="174497" y="124890"/>
                  <a:pt x="174973" y="125062"/>
                </a:cubicBezTo>
                <a:cubicBezTo>
                  <a:pt x="175177" y="125140"/>
                  <a:pt x="175392" y="125177"/>
                  <a:pt x="175605" y="125177"/>
                </a:cubicBezTo>
                <a:cubicBezTo>
                  <a:pt x="176579" y="125177"/>
                  <a:pt x="177522" y="124404"/>
                  <a:pt x="177350" y="123312"/>
                </a:cubicBezTo>
                <a:lnTo>
                  <a:pt x="177369" y="123312"/>
                </a:lnTo>
                <a:cubicBezTo>
                  <a:pt x="177257" y="122664"/>
                  <a:pt x="176614" y="122195"/>
                  <a:pt x="175992" y="122195"/>
                </a:cubicBezTo>
                <a:cubicBezTo>
                  <a:pt x="175664" y="122195"/>
                  <a:pt x="175342" y="122325"/>
                  <a:pt x="175106" y="122627"/>
                </a:cubicBezTo>
                <a:cubicBezTo>
                  <a:pt x="174801" y="123045"/>
                  <a:pt x="174801" y="123635"/>
                  <a:pt x="175125" y="124072"/>
                </a:cubicBezTo>
                <a:cubicBezTo>
                  <a:pt x="174916" y="123977"/>
                  <a:pt x="174801" y="123502"/>
                  <a:pt x="174801" y="122608"/>
                </a:cubicBezTo>
                <a:cubicBezTo>
                  <a:pt x="175138" y="122136"/>
                  <a:pt x="175504" y="121894"/>
                  <a:pt x="175898" y="121894"/>
                </a:cubicBezTo>
                <a:close/>
                <a:moveTo>
                  <a:pt x="215506" y="100163"/>
                </a:moveTo>
                <a:lnTo>
                  <a:pt x="215506" y="100163"/>
                </a:lnTo>
                <a:cubicBezTo>
                  <a:pt x="214916" y="110187"/>
                  <a:pt x="212254" y="120687"/>
                  <a:pt x="203599" y="126488"/>
                </a:cubicBezTo>
                <a:cubicBezTo>
                  <a:pt x="206395" y="123635"/>
                  <a:pt x="209191" y="120763"/>
                  <a:pt x="211226" y="117358"/>
                </a:cubicBezTo>
                <a:cubicBezTo>
                  <a:pt x="214156" y="112470"/>
                  <a:pt x="214993" y="106878"/>
                  <a:pt x="214270" y="101419"/>
                </a:cubicBezTo>
                <a:cubicBezTo>
                  <a:pt x="214403" y="101381"/>
                  <a:pt x="214498" y="101305"/>
                  <a:pt x="214593" y="101210"/>
                </a:cubicBezTo>
                <a:cubicBezTo>
                  <a:pt x="214916" y="100867"/>
                  <a:pt x="215221" y="100525"/>
                  <a:pt x="215506" y="100163"/>
                </a:cubicBezTo>
                <a:close/>
                <a:moveTo>
                  <a:pt x="172595" y="120839"/>
                </a:moveTo>
                <a:cubicBezTo>
                  <a:pt x="171397" y="122475"/>
                  <a:pt x="171454" y="124776"/>
                  <a:pt x="172500" y="126507"/>
                </a:cubicBezTo>
                <a:cubicBezTo>
                  <a:pt x="171644" y="125841"/>
                  <a:pt x="171149" y="124814"/>
                  <a:pt x="171149" y="123730"/>
                </a:cubicBezTo>
                <a:cubicBezTo>
                  <a:pt x="171149" y="123725"/>
                  <a:pt x="171149" y="123721"/>
                  <a:pt x="171149" y="123711"/>
                </a:cubicBezTo>
                <a:lnTo>
                  <a:pt x="171149" y="123445"/>
                </a:lnTo>
                <a:cubicBezTo>
                  <a:pt x="171226" y="122456"/>
                  <a:pt x="171682" y="121543"/>
                  <a:pt x="172424" y="120858"/>
                </a:cubicBezTo>
                <a:cubicBezTo>
                  <a:pt x="172481" y="120858"/>
                  <a:pt x="172538" y="120839"/>
                  <a:pt x="172595" y="120839"/>
                </a:cubicBezTo>
                <a:close/>
                <a:moveTo>
                  <a:pt x="76388" y="104215"/>
                </a:moveTo>
                <a:lnTo>
                  <a:pt x="77053" y="104253"/>
                </a:lnTo>
                <a:cubicBezTo>
                  <a:pt x="66059" y="105242"/>
                  <a:pt x="56796" y="112051"/>
                  <a:pt x="49188" y="119831"/>
                </a:cubicBezTo>
                <a:cubicBezTo>
                  <a:pt x="47077" y="121980"/>
                  <a:pt x="45022" y="124320"/>
                  <a:pt x="42930" y="126716"/>
                </a:cubicBezTo>
                <a:cubicBezTo>
                  <a:pt x="44851" y="124263"/>
                  <a:pt x="46791" y="121828"/>
                  <a:pt x="48826" y="119488"/>
                </a:cubicBezTo>
                <a:cubicBezTo>
                  <a:pt x="52612" y="115152"/>
                  <a:pt x="56853" y="111157"/>
                  <a:pt x="61970" y="108437"/>
                </a:cubicBezTo>
                <a:cubicBezTo>
                  <a:pt x="66497" y="106003"/>
                  <a:pt x="71366" y="104728"/>
                  <a:pt x="76388" y="104215"/>
                </a:cubicBezTo>
                <a:close/>
                <a:moveTo>
                  <a:pt x="178834" y="125708"/>
                </a:moveTo>
                <a:lnTo>
                  <a:pt x="178834" y="125708"/>
                </a:lnTo>
                <a:cubicBezTo>
                  <a:pt x="178549" y="126260"/>
                  <a:pt x="178149" y="126754"/>
                  <a:pt x="177636" y="127097"/>
                </a:cubicBezTo>
                <a:lnTo>
                  <a:pt x="177388" y="127097"/>
                </a:lnTo>
                <a:cubicBezTo>
                  <a:pt x="177978" y="126754"/>
                  <a:pt x="178472" y="126279"/>
                  <a:pt x="178834" y="125708"/>
                </a:cubicBezTo>
                <a:close/>
                <a:moveTo>
                  <a:pt x="65975" y="123366"/>
                </a:moveTo>
                <a:cubicBezTo>
                  <a:pt x="69818" y="123366"/>
                  <a:pt x="73714" y="123871"/>
                  <a:pt x="77396" y="124453"/>
                </a:cubicBezTo>
                <a:cubicBezTo>
                  <a:pt x="82399" y="125247"/>
                  <a:pt x="87385" y="126148"/>
                  <a:pt x="92457" y="126148"/>
                </a:cubicBezTo>
                <a:cubicBezTo>
                  <a:pt x="92610" y="126148"/>
                  <a:pt x="92763" y="126147"/>
                  <a:pt x="92917" y="126146"/>
                </a:cubicBezTo>
                <a:cubicBezTo>
                  <a:pt x="96740" y="126108"/>
                  <a:pt x="100525" y="125689"/>
                  <a:pt x="104310" y="125157"/>
                </a:cubicBezTo>
                <a:lnTo>
                  <a:pt x="104310" y="125157"/>
                </a:lnTo>
                <a:cubicBezTo>
                  <a:pt x="100204" y="126186"/>
                  <a:pt x="95903" y="126543"/>
                  <a:pt x="91575" y="126543"/>
                </a:cubicBezTo>
                <a:cubicBezTo>
                  <a:pt x="88625" y="126543"/>
                  <a:pt x="85662" y="126377"/>
                  <a:pt x="82741" y="126146"/>
                </a:cubicBezTo>
                <a:cubicBezTo>
                  <a:pt x="77388" y="125719"/>
                  <a:pt x="71694" y="125061"/>
                  <a:pt x="66062" y="125061"/>
                </a:cubicBezTo>
                <a:cubicBezTo>
                  <a:pt x="60889" y="125061"/>
                  <a:pt x="55768" y="125617"/>
                  <a:pt x="51014" y="127420"/>
                </a:cubicBezTo>
                <a:cubicBezTo>
                  <a:pt x="55423" y="124337"/>
                  <a:pt x="60648" y="123366"/>
                  <a:pt x="65975" y="123366"/>
                </a:cubicBezTo>
                <a:close/>
                <a:moveTo>
                  <a:pt x="175402" y="119677"/>
                </a:moveTo>
                <a:cubicBezTo>
                  <a:pt x="176478" y="119677"/>
                  <a:pt x="177491" y="120147"/>
                  <a:pt x="178187" y="120953"/>
                </a:cubicBezTo>
                <a:lnTo>
                  <a:pt x="178206" y="120953"/>
                </a:lnTo>
                <a:cubicBezTo>
                  <a:pt x="178758" y="121581"/>
                  <a:pt x="179100" y="122323"/>
                  <a:pt x="179252" y="123140"/>
                </a:cubicBezTo>
                <a:cubicBezTo>
                  <a:pt x="179214" y="125195"/>
                  <a:pt x="177769" y="126869"/>
                  <a:pt x="175714" y="127534"/>
                </a:cubicBezTo>
                <a:cubicBezTo>
                  <a:pt x="175659" y="127536"/>
                  <a:pt x="175604" y="127537"/>
                  <a:pt x="175548" y="127537"/>
                </a:cubicBezTo>
                <a:cubicBezTo>
                  <a:pt x="175049" y="127537"/>
                  <a:pt x="174539" y="127460"/>
                  <a:pt x="174060" y="127306"/>
                </a:cubicBezTo>
                <a:cubicBezTo>
                  <a:pt x="171644" y="125537"/>
                  <a:pt x="171587" y="122227"/>
                  <a:pt x="173888" y="119964"/>
                </a:cubicBezTo>
                <a:cubicBezTo>
                  <a:pt x="174098" y="119869"/>
                  <a:pt x="174326" y="119812"/>
                  <a:pt x="174535" y="119774"/>
                </a:cubicBezTo>
                <a:lnTo>
                  <a:pt x="174535" y="119774"/>
                </a:lnTo>
                <a:cubicBezTo>
                  <a:pt x="173793" y="120420"/>
                  <a:pt x="173470" y="121562"/>
                  <a:pt x="173318" y="122570"/>
                </a:cubicBezTo>
                <a:cubicBezTo>
                  <a:pt x="173128" y="123901"/>
                  <a:pt x="172937" y="125632"/>
                  <a:pt x="174117" y="126621"/>
                </a:cubicBezTo>
                <a:cubicBezTo>
                  <a:pt x="174605" y="127017"/>
                  <a:pt x="175111" y="127188"/>
                  <a:pt x="175600" y="127188"/>
                </a:cubicBezTo>
                <a:cubicBezTo>
                  <a:pt x="177738" y="127188"/>
                  <a:pt x="179531" y="123919"/>
                  <a:pt x="177921" y="121999"/>
                </a:cubicBezTo>
                <a:cubicBezTo>
                  <a:pt x="177408" y="121392"/>
                  <a:pt x="176648" y="121044"/>
                  <a:pt x="175899" y="121044"/>
                </a:cubicBezTo>
                <a:cubicBezTo>
                  <a:pt x="175288" y="121044"/>
                  <a:pt x="174684" y="121277"/>
                  <a:pt x="174231" y="121790"/>
                </a:cubicBezTo>
                <a:cubicBezTo>
                  <a:pt x="174193" y="121828"/>
                  <a:pt x="174155" y="121885"/>
                  <a:pt x="174117" y="121942"/>
                </a:cubicBezTo>
                <a:cubicBezTo>
                  <a:pt x="174269" y="121048"/>
                  <a:pt x="174592" y="120230"/>
                  <a:pt x="175277" y="119679"/>
                </a:cubicBezTo>
                <a:cubicBezTo>
                  <a:pt x="175319" y="119677"/>
                  <a:pt x="175361" y="119677"/>
                  <a:pt x="175402" y="119677"/>
                </a:cubicBezTo>
                <a:close/>
                <a:moveTo>
                  <a:pt x="177807" y="79811"/>
                </a:moveTo>
                <a:lnTo>
                  <a:pt x="177807" y="79811"/>
                </a:lnTo>
                <a:cubicBezTo>
                  <a:pt x="175448" y="88846"/>
                  <a:pt x="170864" y="97272"/>
                  <a:pt x="165633" y="105090"/>
                </a:cubicBezTo>
                <a:cubicBezTo>
                  <a:pt x="160517" y="112755"/>
                  <a:pt x="154658" y="119983"/>
                  <a:pt x="149599" y="127705"/>
                </a:cubicBezTo>
                <a:cubicBezTo>
                  <a:pt x="153422" y="120839"/>
                  <a:pt x="158082" y="114429"/>
                  <a:pt x="162571" y="108000"/>
                </a:cubicBezTo>
                <a:cubicBezTo>
                  <a:pt x="168753" y="99098"/>
                  <a:pt x="174364" y="90025"/>
                  <a:pt x="177807" y="79811"/>
                </a:cubicBezTo>
                <a:close/>
                <a:moveTo>
                  <a:pt x="233873" y="86916"/>
                </a:moveTo>
                <a:cubicBezTo>
                  <a:pt x="236209" y="86916"/>
                  <a:pt x="238558" y="87502"/>
                  <a:pt x="240576" y="88656"/>
                </a:cubicBezTo>
                <a:cubicBezTo>
                  <a:pt x="247366" y="92517"/>
                  <a:pt x="248374" y="101533"/>
                  <a:pt x="246225" y="108342"/>
                </a:cubicBezTo>
                <a:cubicBezTo>
                  <a:pt x="243847" y="115875"/>
                  <a:pt x="237437" y="121372"/>
                  <a:pt x="230875" y="125271"/>
                </a:cubicBezTo>
                <a:cubicBezTo>
                  <a:pt x="229296" y="126203"/>
                  <a:pt x="227698" y="127040"/>
                  <a:pt x="226082" y="127858"/>
                </a:cubicBezTo>
                <a:cubicBezTo>
                  <a:pt x="229848" y="125689"/>
                  <a:pt x="233443" y="123255"/>
                  <a:pt x="236600" y="120154"/>
                </a:cubicBezTo>
                <a:cubicBezTo>
                  <a:pt x="237703" y="119051"/>
                  <a:pt x="238750" y="117872"/>
                  <a:pt x="239682" y="116616"/>
                </a:cubicBezTo>
                <a:cubicBezTo>
                  <a:pt x="240195" y="116027"/>
                  <a:pt x="240709" y="115418"/>
                  <a:pt x="241165" y="114771"/>
                </a:cubicBezTo>
                <a:cubicBezTo>
                  <a:pt x="243543" y="112051"/>
                  <a:pt x="245331" y="108761"/>
                  <a:pt x="245882" y="105204"/>
                </a:cubicBezTo>
                <a:cubicBezTo>
                  <a:pt x="246605" y="103264"/>
                  <a:pt x="246852" y="101210"/>
                  <a:pt x="246567" y="99174"/>
                </a:cubicBezTo>
                <a:cubicBezTo>
                  <a:pt x="245691" y="92138"/>
                  <a:pt x="239869" y="87558"/>
                  <a:pt x="233422" y="87558"/>
                </a:cubicBezTo>
                <a:cubicBezTo>
                  <a:pt x="231608" y="87558"/>
                  <a:pt x="229744" y="87921"/>
                  <a:pt x="227927" y="88694"/>
                </a:cubicBezTo>
                <a:cubicBezTo>
                  <a:pt x="226995" y="89093"/>
                  <a:pt x="226120" y="89588"/>
                  <a:pt x="225302" y="90196"/>
                </a:cubicBezTo>
                <a:cubicBezTo>
                  <a:pt x="227558" y="87995"/>
                  <a:pt x="230703" y="86916"/>
                  <a:pt x="233873" y="86916"/>
                </a:cubicBezTo>
                <a:close/>
                <a:moveTo>
                  <a:pt x="180184" y="71956"/>
                </a:moveTo>
                <a:lnTo>
                  <a:pt x="180184" y="71956"/>
                </a:lnTo>
                <a:cubicBezTo>
                  <a:pt x="178492" y="91490"/>
                  <a:pt x="165881" y="107886"/>
                  <a:pt x="154164" y="123140"/>
                </a:cubicBezTo>
                <a:cubicBezTo>
                  <a:pt x="152889" y="124795"/>
                  <a:pt x="151634" y="126450"/>
                  <a:pt x="150379" y="128124"/>
                </a:cubicBezTo>
                <a:cubicBezTo>
                  <a:pt x="160098" y="114087"/>
                  <a:pt x="171587" y="101000"/>
                  <a:pt x="177293" y="84795"/>
                </a:cubicBezTo>
                <a:cubicBezTo>
                  <a:pt x="178777" y="80648"/>
                  <a:pt x="179747" y="76330"/>
                  <a:pt x="180184" y="71956"/>
                </a:cubicBezTo>
                <a:close/>
                <a:moveTo>
                  <a:pt x="234518" y="85488"/>
                </a:moveTo>
                <a:cubicBezTo>
                  <a:pt x="238427" y="85488"/>
                  <a:pt x="242451" y="87110"/>
                  <a:pt x="245350" y="90082"/>
                </a:cubicBezTo>
                <a:cubicBezTo>
                  <a:pt x="251360" y="96264"/>
                  <a:pt x="252673" y="107239"/>
                  <a:pt x="248089" y="114581"/>
                </a:cubicBezTo>
                <a:cubicBezTo>
                  <a:pt x="243733" y="121524"/>
                  <a:pt x="235288" y="124890"/>
                  <a:pt x="228136" y="128124"/>
                </a:cubicBezTo>
                <a:lnTo>
                  <a:pt x="226766" y="128752"/>
                </a:lnTo>
                <a:cubicBezTo>
                  <a:pt x="230019" y="127116"/>
                  <a:pt x="233119" y="125347"/>
                  <a:pt x="235896" y="123293"/>
                </a:cubicBezTo>
                <a:cubicBezTo>
                  <a:pt x="241926" y="118804"/>
                  <a:pt x="246967" y="112622"/>
                  <a:pt x="247880" y="104957"/>
                </a:cubicBezTo>
                <a:cubicBezTo>
                  <a:pt x="248659" y="98490"/>
                  <a:pt x="246149" y="90938"/>
                  <a:pt x="239986" y="87952"/>
                </a:cubicBezTo>
                <a:cubicBezTo>
                  <a:pt x="238077" y="87025"/>
                  <a:pt x="235892" y="86538"/>
                  <a:pt x="233725" y="86538"/>
                </a:cubicBezTo>
                <a:cubicBezTo>
                  <a:pt x="229976" y="86538"/>
                  <a:pt x="226282" y="87997"/>
                  <a:pt x="224161" y="91167"/>
                </a:cubicBezTo>
                <a:cubicBezTo>
                  <a:pt x="224046" y="91281"/>
                  <a:pt x="223913" y="91414"/>
                  <a:pt x="223818" y="91509"/>
                </a:cubicBezTo>
                <a:cubicBezTo>
                  <a:pt x="226208" y="87381"/>
                  <a:pt x="230296" y="85488"/>
                  <a:pt x="234518" y="85488"/>
                </a:cubicBezTo>
                <a:close/>
                <a:moveTo>
                  <a:pt x="49927" y="128789"/>
                </a:moveTo>
                <a:lnTo>
                  <a:pt x="49927" y="128789"/>
                </a:lnTo>
                <a:cubicBezTo>
                  <a:pt x="49630" y="128929"/>
                  <a:pt x="49333" y="129070"/>
                  <a:pt x="49036" y="129227"/>
                </a:cubicBezTo>
                <a:cubicBezTo>
                  <a:pt x="49036" y="129208"/>
                  <a:pt x="49036" y="129208"/>
                  <a:pt x="49036" y="129189"/>
                </a:cubicBezTo>
                <a:cubicBezTo>
                  <a:pt x="49112" y="129151"/>
                  <a:pt x="49188" y="129113"/>
                  <a:pt x="49264" y="129075"/>
                </a:cubicBezTo>
                <a:cubicBezTo>
                  <a:pt x="49302" y="129075"/>
                  <a:pt x="49321" y="129037"/>
                  <a:pt x="49321" y="129018"/>
                </a:cubicBezTo>
                <a:cubicBezTo>
                  <a:pt x="49519" y="128935"/>
                  <a:pt x="49717" y="128867"/>
                  <a:pt x="49927" y="128789"/>
                </a:cubicBezTo>
                <a:close/>
                <a:moveTo>
                  <a:pt x="126431" y="115722"/>
                </a:moveTo>
                <a:cubicBezTo>
                  <a:pt x="126393" y="116027"/>
                  <a:pt x="126355" y="116331"/>
                  <a:pt x="126336" y="116635"/>
                </a:cubicBezTo>
                <a:cubicBezTo>
                  <a:pt x="125119" y="121181"/>
                  <a:pt x="123122" y="125461"/>
                  <a:pt x="120421" y="129322"/>
                </a:cubicBezTo>
                <a:lnTo>
                  <a:pt x="120421" y="129322"/>
                </a:lnTo>
                <a:cubicBezTo>
                  <a:pt x="123103" y="125005"/>
                  <a:pt x="125328" y="120516"/>
                  <a:pt x="126412" y="115722"/>
                </a:cubicBezTo>
                <a:close/>
                <a:moveTo>
                  <a:pt x="48446" y="129360"/>
                </a:moveTo>
                <a:cubicBezTo>
                  <a:pt x="48484" y="129398"/>
                  <a:pt x="48522" y="129417"/>
                  <a:pt x="48579" y="129417"/>
                </a:cubicBezTo>
                <a:lnTo>
                  <a:pt x="48617" y="129417"/>
                </a:lnTo>
                <a:cubicBezTo>
                  <a:pt x="48465" y="129512"/>
                  <a:pt x="48313" y="129589"/>
                  <a:pt x="48142" y="129665"/>
                </a:cubicBezTo>
                <a:lnTo>
                  <a:pt x="48446" y="129360"/>
                </a:lnTo>
                <a:close/>
                <a:moveTo>
                  <a:pt x="174231" y="129246"/>
                </a:moveTo>
                <a:cubicBezTo>
                  <a:pt x="174477" y="129283"/>
                  <a:pt x="174722" y="129304"/>
                  <a:pt x="174968" y="129304"/>
                </a:cubicBezTo>
                <a:cubicBezTo>
                  <a:pt x="175103" y="129304"/>
                  <a:pt x="175237" y="129298"/>
                  <a:pt x="175372" y="129284"/>
                </a:cubicBezTo>
                <a:lnTo>
                  <a:pt x="175372" y="129284"/>
                </a:lnTo>
                <a:cubicBezTo>
                  <a:pt x="175030" y="129455"/>
                  <a:pt x="174668" y="129608"/>
                  <a:pt x="174326" y="129760"/>
                </a:cubicBezTo>
                <a:lnTo>
                  <a:pt x="174231" y="129246"/>
                </a:lnTo>
                <a:close/>
                <a:moveTo>
                  <a:pt x="207746" y="87191"/>
                </a:moveTo>
                <a:cubicBezTo>
                  <a:pt x="213224" y="95275"/>
                  <a:pt x="213604" y="105794"/>
                  <a:pt x="208735" y="114258"/>
                </a:cubicBezTo>
                <a:cubicBezTo>
                  <a:pt x="206148" y="118747"/>
                  <a:pt x="202648" y="122608"/>
                  <a:pt x="199491" y="126697"/>
                </a:cubicBezTo>
                <a:cubicBezTo>
                  <a:pt x="198711" y="127686"/>
                  <a:pt x="197912" y="128733"/>
                  <a:pt x="197132" y="129817"/>
                </a:cubicBezTo>
                <a:cubicBezTo>
                  <a:pt x="200461" y="122551"/>
                  <a:pt x="205901" y="116407"/>
                  <a:pt x="209001" y="108989"/>
                </a:cubicBezTo>
                <a:cubicBezTo>
                  <a:pt x="211664" y="102674"/>
                  <a:pt x="211588" y="95541"/>
                  <a:pt x="208792" y="89283"/>
                </a:cubicBezTo>
                <a:cubicBezTo>
                  <a:pt x="208735" y="89188"/>
                  <a:pt x="208697" y="89093"/>
                  <a:pt x="208659" y="88998"/>
                </a:cubicBezTo>
                <a:cubicBezTo>
                  <a:pt x="208373" y="88390"/>
                  <a:pt x="208069" y="87781"/>
                  <a:pt x="207746" y="87191"/>
                </a:cubicBezTo>
                <a:close/>
                <a:moveTo>
                  <a:pt x="13676" y="129703"/>
                </a:moveTo>
                <a:lnTo>
                  <a:pt x="13296" y="129874"/>
                </a:lnTo>
                <a:cubicBezTo>
                  <a:pt x="13315" y="129855"/>
                  <a:pt x="13315" y="129836"/>
                  <a:pt x="13315" y="129817"/>
                </a:cubicBezTo>
                <a:lnTo>
                  <a:pt x="13676" y="129703"/>
                </a:lnTo>
                <a:close/>
                <a:moveTo>
                  <a:pt x="172215" y="128618"/>
                </a:moveTo>
                <a:cubicBezTo>
                  <a:pt x="172291" y="128656"/>
                  <a:pt x="172348" y="128695"/>
                  <a:pt x="172424" y="128733"/>
                </a:cubicBezTo>
                <a:cubicBezTo>
                  <a:pt x="172576" y="128809"/>
                  <a:pt x="172728" y="128866"/>
                  <a:pt x="172899" y="128942"/>
                </a:cubicBezTo>
                <a:cubicBezTo>
                  <a:pt x="172576" y="129341"/>
                  <a:pt x="172215" y="129703"/>
                  <a:pt x="171834" y="130026"/>
                </a:cubicBezTo>
                <a:cubicBezTo>
                  <a:pt x="172024" y="129589"/>
                  <a:pt x="172158" y="129113"/>
                  <a:pt x="172215" y="128618"/>
                </a:cubicBezTo>
                <a:close/>
                <a:moveTo>
                  <a:pt x="170522" y="127154"/>
                </a:moveTo>
                <a:cubicBezTo>
                  <a:pt x="170693" y="127401"/>
                  <a:pt x="170883" y="127610"/>
                  <a:pt x="171111" y="127820"/>
                </a:cubicBezTo>
                <a:cubicBezTo>
                  <a:pt x="170503" y="128656"/>
                  <a:pt x="169856" y="129436"/>
                  <a:pt x="169152" y="130178"/>
                </a:cubicBezTo>
                <a:cubicBezTo>
                  <a:pt x="169723" y="129227"/>
                  <a:pt x="170179" y="128219"/>
                  <a:pt x="170522" y="127154"/>
                </a:cubicBezTo>
                <a:close/>
                <a:moveTo>
                  <a:pt x="94457" y="129969"/>
                </a:moveTo>
                <a:lnTo>
                  <a:pt x="94457" y="129969"/>
                </a:lnTo>
                <a:cubicBezTo>
                  <a:pt x="92777" y="130194"/>
                  <a:pt x="91064" y="130282"/>
                  <a:pt x="89347" y="130282"/>
                </a:cubicBezTo>
                <a:cubicBezTo>
                  <a:pt x="87877" y="130282"/>
                  <a:pt x="86404" y="130218"/>
                  <a:pt x="84947" y="130121"/>
                </a:cubicBezTo>
                <a:cubicBezTo>
                  <a:pt x="84357" y="130064"/>
                  <a:pt x="83768" y="130026"/>
                  <a:pt x="83178" y="129988"/>
                </a:cubicBezTo>
                <a:lnTo>
                  <a:pt x="83178" y="129988"/>
                </a:lnTo>
                <a:cubicBezTo>
                  <a:pt x="83901" y="130026"/>
                  <a:pt x="84605" y="130045"/>
                  <a:pt x="85327" y="130083"/>
                </a:cubicBezTo>
                <a:cubicBezTo>
                  <a:pt x="86565" y="130137"/>
                  <a:pt x="87802" y="130166"/>
                  <a:pt x="89039" y="130166"/>
                </a:cubicBezTo>
                <a:cubicBezTo>
                  <a:pt x="90845" y="130166"/>
                  <a:pt x="92651" y="130104"/>
                  <a:pt x="94457" y="129969"/>
                </a:cubicBezTo>
                <a:close/>
                <a:moveTo>
                  <a:pt x="173451" y="129569"/>
                </a:moveTo>
                <a:lnTo>
                  <a:pt x="173546" y="130083"/>
                </a:lnTo>
                <a:cubicBezTo>
                  <a:pt x="173242" y="130216"/>
                  <a:pt x="172937" y="130330"/>
                  <a:pt x="172633" y="130444"/>
                </a:cubicBezTo>
                <a:cubicBezTo>
                  <a:pt x="172918" y="130159"/>
                  <a:pt x="173204" y="129874"/>
                  <a:pt x="173451" y="129589"/>
                </a:cubicBezTo>
                <a:lnTo>
                  <a:pt x="173451" y="129569"/>
                </a:lnTo>
                <a:close/>
                <a:moveTo>
                  <a:pt x="207936" y="94172"/>
                </a:moveTo>
                <a:cubicBezTo>
                  <a:pt x="208221" y="100544"/>
                  <a:pt x="205767" y="107429"/>
                  <a:pt x="203504" y="112888"/>
                </a:cubicBezTo>
                <a:cubicBezTo>
                  <a:pt x="201678" y="117320"/>
                  <a:pt x="199567" y="121619"/>
                  <a:pt x="197588" y="125975"/>
                </a:cubicBezTo>
                <a:cubicBezTo>
                  <a:pt x="197246" y="126697"/>
                  <a:pt x="196923" y="127439"/>
                  <a:pt x="196580" y="128181"/>
                </a:cubicBezTo>
                <a:cubicBezTo>
                  <a:pt x="196010" y="129151"/>
                  <a:pt x="195477" y="130140"/>
                  <a:pt x="194945" y="131129"/>
                </a:cubicBezTo>
                <a:cubicBezTo>
                  <a:pt x="196048" y="125518"/>
                  <a:pt x="197912" y="120078"/>
                  <a:pt x="200518" y="114981"/>
                </a:cubicBezTo>
                <a:cubicBezTo>
                  <a:pt x="203789" y="108418"/>
                  <a:pt x="207650" y="101647"/>
                  <a:pt x="207936" y="94172"/>
                </a:cubicBezTo>
                <a:close/>
                <a:moveTo>
                  <a:pt x="132290" y="103549"/>
                </a:moveTo>
                <a:cubicBezTo>
                  <a:pt x="132385" y="104671"/>
                  <a:pt x="132423" y="105794"/>
                  <a:pt x="132404" y="106878"/>
                </a:cubicBezTo>
                <a:cubicBezTo>
                  <a:pt x="132366" y="113326"/>
                  <a:pt x="131111" y="119641"/>
                  <a:pt x="129551" y="125879"/>
                </a:cubicBezTo>
                <a:cubicBezTo>
                  <a:pt x="129132" y="126488"/>
                  <a:pt x="128676" y="127078"/>
                  <a:pt x="128219" y="127667"/>
                </a:cubicBezTo>
                <a:cubicBezTo>
                  <a:pt x="127192" y="128942"/>
                  <a:pt x="126108" y="130159"/>
                  <a:pt x="124948" y="131319"/>
                </a:cubicBezTo>
                <a:cubicBezTo>
                  <a:pt x="127896" y="125917"/>
                  <a:pt x="129988" y="120116"/>
                  <a:pt x="131130" y="114087"/>
                </a:cubicBezTo>
                <a:cubicBezTo>
                  <a:pt x="131814" y="110606"/>
                  <a:pt x="132195" y="107087"/>
                  <a:pt x="132290" y="103549"/>
                </a:cubicBezTo>
                <a:close/>
                <a:moveTo>
                  <a:pt x="196447" y="130559"/>
                </a:moveTo>
                <a:cubicBezTo>
                  <a:pt x="196371" y="130749"/>
                  <a:pt x="196276" y="130958"/>
                  <a:pt x="196219" y="131167"/>
                </a:cubicBezTo>
                <a:lnTo>
                  <a:pt x="196011" y="131488"/>
                </a:lnTo>
                <a:lnTo>
                  <a:pt x="196011" y="131488"/>
                </a:lnTo>
                <a:lnTo>
                  <a:pt x="196029" y="131434"/>
                </a:lnTo>
                <a:cubicBezTo>
                  <a:pt x="196162" y="131129"/>
                  <a:pt x="196314" y="130844"/>
                  <a:pt x="196447" y="130559"/>
                </a:cubicBezTo>
                <a:close/>
                <a:moveTo>
                  <a:pt x="196007" y="131493"/>
                </a:moveTo>
                <a:lnTo>
                  <a:pt x="195972" y="131548"/>
                </a:lnTo>
                <a:cubicBezTo>
                  <a:pt x="195972" y="131530"/>
                  <a:pt x="195989" y="131511"/>
                  <a:pt x="196007" y="131493"/>
                </a:cubicBezTo>
                <a:close/>
                <a:moveTo>
                  <a:pt x="177312" y="118138"/>
                </a:moveTo>
                <a:lnTo>
                  <a:pt x="177312" y="118138"/>
                </a:lnTo>
                <a:cubicBezTo>
                  <a:pt x="179424" y="118328"/>
                  <a:pt x="181345" y="119412"/>
                  <a:pt x="182619" y="121124"/>
                </a:cubicBezTo>
                <a:cubicBezTo>
                  <a:pt x="184806" y="124111"/>
                  <a:pt x="184502" y="128143"/>
                  <a:pt x="183475" y="131586"/>
                </a:cubicBezTo>
                <a:cubicBezTo>
                  <a:pt x="184711" y="126260"/>
                  <a:pt x="182695" y="119964"/>
                  <a:pt x="177312" y="118138"/>
                </a:cubicBezTo>
                <a:close/>
                <a:moveTo>
                  <a:pt x="171340" y="128847"/>
                </a:moveTo>
                <a:lnTo>
                  <a:pt x="171340" y="128847"/>
                </a:lnTo>
                <a:cubicBezTo>
                  <a:pt x="171149" y="129722"/>
                  <a:pt x="170712" y="130521"/>
                  <a:pt x="170084" y="131167"/>
                </a:cubicBezTo>
                <a:cubicBezTo>
                  <a:pt x="170046" y="131205"/>
                  <a:pt x="170008" y="131262"/>
                  <a:pt x="169989" y="131319"/>
                </a:cubicBezTo>
                <a:cubicBezTo>
                  <a:pt x="169552" y="131453"/>
                  <a:pt x="169133" y="131586"/>
                  <a:pt x="168696" y="131700"/>
                </a:cubicBezTo>
                <a:cubicBezTo>
                  <a:pt x="169666" y="130825"/>
                  <a:pt x="170541" y="129874"/>
                  <a:pt x="171340" y="128847"/>
                </a:cubicBezTo>
                <a:close/>
                <a:moveTo>
                  <a:pt x="212120" y="95960"/>
                </a:moveTo>
                <a:lnTo>
                  <a:pt x="212120" y="95960"/>
                </a:lnTo>
                <a:cubicBezTo>
                  <a:pt x="214003" y="101704"/>
                  <a:pt x="214194" y="108038"/>
                  <a:pt x="211911" y="113725"/>
                </a:cubicBezTo>
                <a:cubicBezTo>
                  <a:pt x="209039" y="120877"/>
                  <a:pt x="202648" y="125499"/>
                  <a:pt x="197741" y="131205"/>
                </a:cubicBezTo>
                <a:cubicBezTo>
                  <a:pt x="197455" y="131453"/>
                  <a:pt x="197208" y="131719"/>
                  <a:pt x="196942" y="131985"/>
                </a:cubicBezTo>
                <a:cubicBezTo>
                  <a:pt x="197037" y="131814"/>
                  <a:pt x="197132" y="131643"/>
                  <a:pt x="197246" y="131491"/>
                </a:cubicBezTo>
                <a:cubicBezTo>
                  <a:pt x="198692" y="129170"/>
                  <a:pt x="200365" y="127021"/>
                  <a:pt x="202058" y="124871"/>
                </a:cubicBezTo>
                <a:cubicBezTo>
                  <a:pt x="205273" y="120782"/>
                  <a:pt x="208640" y="116692"/>
                  <a:pt x="210751" y="111880"/>
                </a:cubicBezTo>
                <a:cubicBezTo>
                  <a:pt x="212919" y="106859"/>
                  <a:pt x="213395" y="101267"/>
                  <a:pt x="212120" y="95960"/>
                </a:cubicBezTo>
                <a:close/>
                <a:moveTo>
                  <a:pt x="169304" y="123483"/>
                </a:moveTo>
                <a:cubicBezTo>
                  <a:pt x="169304" y="123749"/>
                  <a:pt x="169323" y="124034"/>
                  <a:pt x="169362" y="124301"/>
                </a:cubicBezTo>
                <a:cubicBezTo>
                  <a:pt x="167908" y="127529"/>
                  <a:pt x="165555" y="130289"/>
                  <a:pt x="162581" y="132227"/>
                </a:cubicBezTo>
                <a:lnTo>
                  <a:pt x="162581" y="132227"/>
                </a:lnTo>
                <a:cubicBezTo>
                  <a:pt x="165240" y="129817"/>
                  <a:pt x="167319" y="126659"/>
                  <a:pt x="169304" y="123483"/>
                </a:cubicBezTo>
                <a:close/>
                <a:moveTo>
                  <a:pt x="111766" y="131966"/>
                </a:moveTo>
                <a:lnTo>
                  <a:pt x="111766" y="131966"/>
                </a:lnTo>
                <a:cubicBezTo>
                  <a:pt x="111652" y="132061"/>
                  <a:pt x="111519" y="132156"/>
                  <a:pt x="111405" y="132270"/>
                </a:cubicBezTo>
                <a:lnTo>
                  <a:pt x="111386" y="132232"/>
                </a:lnTo>
                <a:lnTo>
                  <a:pt x="111766" y="131966"/>
                </a:lnTo>
                <a:close/>
                <a:moveTo>
                  <a:pt x="175296" y="92669"/>
                </a:moveTo>
                <a:lnTo>
                  <a:pt x="175296" y="92669"/>
                </a:lnTo>
                <a:cubicBezTo>
                  <a:pt x="174687" y="94058"/>
                  <a:pt x="174079" y="95446"/>
                  <a:pt x="173432" y="96816"/>
                </a:cubicBezTo>
                <a:cubicBezTo>
                  <a:pt x="171283" y="101133"/>
                  <a:pt x="168810" y="105280"/>
                  <a:pt x="166052" y="109255"/>
                </a:cubicBezTo>
                <a:cubicBezTo>
                  <a:pt x="160460" y="117339"/>
                  <a:pt x="153783" y="124757"/>
                  <a:pt x="148191" y="132860"/>
                </a:cubicBezTo>
                <a:lnTo>
                  <a:pt x="148153" y="132841"/>
                </a:lnTo>
                <a:cubicBezTo>
                  <a:pt x="157512" y="119660"/>
                  <a:pt x="168620" y="107353"/>
                  <a:pt x="175296" y="92669"/>
                </a:cubicBezTo>
                <a:close/>
                <a:moveTo>
                  <a:pt x="169761" y="125822"/>
                </a:moveTo>
                <a:cubicBezTo>
                  <a:pt x="169818" y="125956"/>
                  <a:pt x="169875" y="126089"/>
                  <a:pt x="169932" y="126222"/>
                </a:cubicBezTo>
                <a:cubicBezTo>
                  <a:pt x="169400" y="128523"/>
                  <a:pt x="168220" y="130616"/>
                  <a:pt x="166527" y="132270"/>
                </a:cubicBezTo>
                <a:lnTo>
                  <a:pt x="166546" y="132270"/>
                </a:lnTo>
                <a:cubicBezTo>
                  <a:pt x="165424" y="132556"/>
                  <a:pt x="164302" y="132841"/>
                  <a:pt x="163180" y="133107"/>
                </a:cubicBezTo>
                <a:cubicBezTo>
                  <a:pt x="165957" y="131281"/>
                  <a:pt x="168220" y="128771"/>
                  <a:pt x="169761" y="125822"/>
                </a:cubicBezTo>
                <a:close/>
                <a:moveTo>
                  <a:pt x="166680" y="109655"/>
                </a:moveTo>
                <a:cubicBezTo>
                  <a:pt x="165843" y="111081"/>
                  <a:pt x="164968" y="112489"/>
                  <a:pt x="164055" y="113877"/>
                </a:cubicBezTo>
                <a:cubicBezTo>
                  <a:pt x="159566" y="120763"/>
                  <a:pt x="154392" y="127059"/>
                  <a:pt x="148933" y="133164"/>
                </a:cubicBezTo>
                <a:cubicBezTo>
                  <a:pt x="151425" y="129817"/>
                  <a:pt x="153936" y="126469"/>
                  <a:pt x="156522" y="123179"/>
                </a:cubicBezTo>
                <a:cubicBezTo>
                  <a:pt x="159984" y="118728"/>
                  <a:pt x="163465" y="114296"/>
                  <a:pt x="166680" y="109655"/>
                </a:cubicBezTo>
                <a:close/>
                <a:moveTo>
                  <a:pt x="169742" y="120478"/>
                </a:moveTo>
                <a:lnTo>
                  <a:pt x="169742" y="120478"/>
                </a:lnTo>
                <a:cubicBezTo>
                  <a:pt x="169609" y="120896"/>
                  <a:pt x="169495" y="121314"/>
                  <a:pt x="169419" y="121752"/>
                </a:cubicBezTo>
                <a:cubicBezTo>
                  <a:pt x="166546" y="126374"/>
                  <a:pt x="163636" y="131110"/>
                  <a:pt x="158957" y="133640"/>
                </a:cubicBezTo>
                <a:cubicBezTo>
                  <a:pt x="159718" y="132955"/>
                  <a:pt x="160441" y="132213"/>
                  <a:pt x="161145" y="131453"/>
                </a:cubicBezTo>
                <a:cubicBezTo>
                  <a:pt x="164245" y="127991"/>
                  <a:pt x="166718" y="123996"/>
                  <a:pt x="169742" y="120478"/>
                </a:cubicBezTo>
                <a:close/>
                <a:moveTo>
                  <a:pt x="176551" y="92213"/>
                </a:moveTo>
                <a:lnTo>
                  <a:pt x="176551" y="92213"/>
                </a:lnTo>
                <a:cubicBezTo>
                  <a:pt x="172405" y="105622"/>
                  <a:pt x="165177" y="117853"/>
                  <a:pt x="155438" y="127972"/>
                </a:cubicBezTo>
                <a:cubicBezTo>
                  <a:pt x="153479" y="130007"/>
                  <a:pt x="151387" y="131947"/>
                  <a:pt x="149199" y="133754"/>
                </a:cubicBezTo>
                <a:cubicBezTo>
                  <a:pt x="155115" y="127915"/>
                  <a:pt x="160251" y="121257"/>
                  <a:pt x="164797" y="114315"/>
                </a:cubicBezTo>
                <a:cubicBezTo>
                  <a:pt x="169342" y="107372"/>
                  <a:pt x="173413" y="99954"/>
                  <a:pt x="176551" y="92213"/>
                </a:cubicBezTo>
                <a:close/>
                <a:moveTo>
                  <a:pt x="130179" y="115989"/>
                </a:moveTo>
                <a:cubicBezTo>
                  <a:pt x="128790" y="121942"/>
                  <a:pt x="126508" y="127629"/>
                  <a:pt x="123369" y="132879"/>
                </a:cubicBezTo>
                <a:cubicBezTo>
                  <a:pt x="122894" y="133317"/>
                  <a:pt x="122418" y="133754"/>
                  <a:pt x="121924" y="134211"/>
                </a:cubicBezTo>
                <a:cubicBezTo>
                  <a:pt x="125480" y="128676"/>
                  <a:pt x="128391" y="122456"/>
                  <a:pt x="130160" y="115989"/>
                </a:cubicBezTo>
                <a:close/>
                <a:moveTo>
                  <a:pt x="99726" y="130958"/>
                </a:moveTo>
                <a:lnTo>
                  <a:pt x="99726" y="130958"/>
                </a:lnTo>
                <a:cubicBezTo>
                  <a:pt x="99498" y="131129"/>
                  <a:pt x="99289" y="131319"/>
                  <a:pt x="99061" y="131491"/>
                </a:cubicBezTo>
                <a:cubicBezTo>
                  <a:pt x="96968" y="132632"/>
                  <a:pt x="94724" y="133469"/>
                  <a:pt x="92403" y="134001"/>
                </a:cubicBezTo>
                <a:cubicBezTo>
                  <a:pt x="90129" y="134508"/>
                  <a:pt x="87822" y="134695"/>
                  <a:pt x="85507" y="134695"/>
                </a:cubicBezTo>
                <a:cubicBezTo>
                  <a:pt x="82519" y="134695"/>
                  <a:pt x="79518" y="134382"/>
                  <a:pt x="76559" y="134039"/>
                </a:cubicBezTo>
                <a:cubicBezTo>
                  <a:pt x="72809" y="133614"/>
                  <a:pt x="68903" y="133117"/>
                  <a:pt x="65051" y="133117"/>
                </a:cubicBezTo>
                <a:cubicBezTo>
                  <a:pt x="64076" y="133117"/>
                  <a:pt x="63105" y="133148"/>
                  <a:pt x="62141" y="133221"/>
                </a:cubicBezTo>
                <a:cubicBezTo>
                  <a:pt x="64923" y="132749"/>
                  <a:pt x="67735" y="132560"/>
                  <a:pt x="70578" y="132560"/>
                </a:cubicBezTo>
                <a:cubicBezTo>
                  <a:pt x="71623" y="132560"/>
                  <a:pt x="72672" y="132586"/>
                  <a:pt x="73725" y="132632"/>
                </a:cubicBezTo>
                <a:cubicBezTo>
                  <a:pt x="77828" y="132807"/>
                  <a:pt x="81922" y="133184"/>
                  <a:pt x="86020" y="133184"/>
                </a:cubicBezTo>
                <a:cubicBezTo>
                  <a:pt x="87696" y="133184"/>
                  <a:pt x="89374" y="133121"/>
                  <a:pt x="91053" y="132955"/>
                </a:cubicBezTo>
                <a:cubicBezTo>
                  <a:pt x="94020" y="132689"/>
                  <a:pt x="96949" y="132023"/>
                  <a:pt x="99726" y="130958"/>
                </a:cubicBezTo>
                <a:close/>
                <a:moveTo>
                  <a:pt x="177388" y="91167"/>
                </a:moveTo>
                <a:cubicBezTo>
                  <a:pt x="177426" y="91186"/>
                  <a:pt x="177445" y="91224"/>
                  <a:pt x="177483" y="91243"/>
                </a:cubicBezTo>
                <a:cubicBezTo>
                  <a:pt x="174307" y="102940"/>
                  <a:pt x="168715" y="114030"/>
                  <a:pt x="161030" y="123350"/>
                </a:cubicBezTo>
                <a:cubicBezTo>
                  <a:pt x="158348" y="126602"/>
                  <a:pt x="155419" y="129646"/>
                  <a:pt x="152300" y="132480"/>
                </a:cubicBezTo>
                <a:cubicBezTo>
                  <a:pt x="151176" y="133472"/>
                  <a:pt x="150016" y="134446"/>
                  <a:pt x="148837" y="135384"/>
                </a:cubicBezTo>
                <a:lnTo>
                  <a:pt x="148837" y="135384"/>
                </a:lnTo>
                <a:cubicBezTo>
                  <a:pt x="162247" y="124016"/>
                  <a:pt x="172224" y="108901"/>
                  <a:pt x="177179" y="91946"/>
                </a:cubicBezTo>
                <a:cubicBezTo>
                  <a:pt x="177255" y="91699"/>
                  <a:pt x="177312" y="91433"/>
                  <a:pt x="177388" y="91167"/>
                </a:cubicBezTo>
                <a:close/>
                <a:moveTo>
                  <a:pt x="110378" y="132993"/>
                </a:moveTo>
                <a:lnTo>
                  <a:pt x="110340" y="133088"/>
                </a:lnTo>
                <a:cubicBezTo>
                  <a:pt x="109180" y="133944"/>
                  <a:pt x="107981" y="134724"/>
                  <a:pt x="106726" y="135466"/>
                </a:cubicBezTo>
                <a:cubicBezTo>
                  <a:pt x="107981" y="134648"/>
                  <a:pt x="109199" y="133830"/>
                  <a:pt x="110378" y="132993"/>
                </a:cubicBezTo>
                <a:close/>
                <a:moveTo>
                  <a:pt x="171416" y="116788"/>
                </a:moveTo>
                <a:cubicBezTo>
                  <a:pt x="164416" y="122722"/>
                  <a:pt x="159471" y="131966"/>
                  <a:pt x="151140" y="135751"/>
                </a:cubicBezTo>
                <a:cubicBezTo>
                  <a:pt x="154354" y="133012"/>
                  <a:pt x="157359" y="130045"/>
                  <a:pt x="160117" y="126850"/>
                </a:cubicBezTo>
                <a:cubicBezTo>
                  <a:pt x="161544" y="125214"/>
                  <a:pt x="162894" y="123521"/>
                  <a:pt x="164207" y="121790"/>
                </a:cubicBezTo>
                <a:cubicBezTo>
                  <a:pt x="166299" y="119717"/>
                  <a:pt x="168734" y="118043"/>
                  <a:pt x="171416" y="116788"/>
                </a:cubicBezTo>
                <a:close/>
                <a:moveTo>
                  <a:pt x="97158" y="133050"/>
                </a:moveTo>
                <a:lnTo>
                  <a:pt x="97158" y="133050"/>
                </a:lnTo>
                <a:cubicBezTo>
                  <a:pt x="97044" y="133164"/>
                  <a:pt x="96930" y="133260"/>
                  <a:pt x="96797" y="133374"/>
                </a:cubicBezTo>
                <a:lnTo>
                  <a:pt x="96398" y="133621"/>
                </a:lnTo>
                <a:cubicBezTo>
                  <a:pt x="92822" y="135315"/>
                  <a:pt x="88871" y="135852"/>
                  <a:pt x="84818" y="135852"/>
                </a:cubicBezTo>
                <a:cubicBezTo>
                  <a:pt x="78996" y="135852"/>
                  <a:pt x="72963" y="134744"/>
                  <a:pt x="67524" y="134363"/>
                </a:cubicBezTo>
                <a:cubicBezTo>
                  <a:pt x="66336" y="134282"/>
                  <a:pt x="65146" y="134237"/>
                  <a:pt x="63959" y="134237"/>
                </a:cubicBezTo>
                <a:cubicBezTo>
                  <a:pt x="60643" y="134237"/>
                  <a:pt x="57346" y="134595"/>
                  <a:pt x="54152" y="135561"/>
                </a:cubicBezTo>
                <a:cubicBezTo>
                  <a:pt x="54533" y="135409"/>
                  <a:pt x="54932" y="135238"/>
                  <a:pt x="55313" y="135086"/>
                </a:cubicBezTo>
                <a:cubicBezTo>
                  <a:pt x="55731" y="134933"/>
                  <a:pt x="56169" y="134781"/>
                  <a:pt x="56587" y="134629"/>
                </a:cubicBezTo>
                <a:cubicBezTo>
                  <a:pt x="59268" y="133904"/>
                  <a:pt x="62027" y="133645"/>
                  <a:pt x="64817" y="133645"/>
                </a:cubicBezTo>
                <a:cubicBezTo>
                  <a:pt x="69863" y="133645"/>
                  <a:pt x="75009" y="134494"/>
                  <a:pt x="79983" y="134971"/>
                </a:cubicBezTo>
                <a:cubicBezTo>
                  <a:pt x="81613" y="135131"/>
                  <a:pt x="83232" y="135218"/>
                  <a:pt x="84831" y="135218"/>
                </a:cubicBezTo>
                <a:cubicBezTo>
                  <a:pt x="89130" y="135218"/>
                  <a:pt x="93291" y="134589"/>
                  <a:pt x="97158" y="133050"/>
                </a:cubicBezTo>
                <a:close/>
                <a:moveTo>
                  <a:pt x="171492" y="117339"/>
                </a:moveTo>
                <a:cubicBezTo>
                  <a:pt x="171245" y="117624"/>
                  <a:pt x="171035" y="117929"/>
                  <a:pt x="170826" y="118233"/>
                </a:cubicBezTo>
                <a:lnTo>
                  <a:pt x="170826" y="118252"/>
                </a:lnTo>
                <a:cubicBezTo>
                  <a:pt x="166166" y="123236"/>
                  <a:pt x="162381" y="130521"/>
                  <a:pt x="156979" y="134534"/>
                </a:cubicBezTo>
                <a:cubicBezTo>
                  <a:pt x="156618" y="134667"/>
                  <a:pt x="156237" y="134781"/>
                  <a:pt x="155857" y="134895"/>
                </a:cubicBezTo>
                <a:cubicBezTo>
                  <a:pt x="155724" y="134914"/>
                  <a:pt x="155609" y="135009"/>
                  <a:pt x="155533" y="135124"/>
                </a:cubicBezTo>
                <a:cubicBezTo>
                  <a:pt x="154354" y="135504"/>
                  <a:pt x="153175" y="135922"/>
                  <a:pt x="152015" y="136379"/>
                </a:cubicBezTo>
                <a:cubicBezTo>
                  <a:pt x="159984" y="132308"/>
                  <a:pt x="164854" y="123407"/>
                  <a:pt x="171492" y="117339"/>
                </a:cubicBezTo>
                <a:close/>
                <a:moveTo>
                  <a:pt x="93335" y="135219"/>
                </a:moveTo>
                <a:cubicBezTo>
                  <a:pt x="91642" y="135999"/>
                  <a:pt x="89854" y="136550"/>
                  <a:pt x="88028" y="136873"/>
                </a:cubicBezTo>
                <a:cubicBezTo>
                  <a:pt x="86599" y="137112"/>
                  <a:pt x="85160" y="137231"/>
                  <a:pt x="83724" y="137231"/>
                </a:cubicBezTo>
                <a:cubicBezTo>
                  <a:pt x="82407" y="137231"/>
                  <a:pt x="81093" y="137131"/>
                  <a:pt x="79792" y="136931"/>
                </a:cubicBezTo>
                <a:cubicBezTo>
                  <a:pt x="78670" y="136588"/>
                  <a:pt x="77548" y="136303"/>
                  <a:pt x="76426" y="136056"/>
                </a:cubicBezTo>
                <a:lnTo>
                  <a:pt x="76426" y="136056"/>
                </a:lnTo>
                <a:cubicBezTo>
                  <a:pt x="78921" y="136312"/>
                  <a:pt x="81438" y="136507"/>
                  <a:pt x="83922" y="136507"/>
                </a:cubicBezTo>
                <a:cubicBezTo>
                  <a:pt x="87156" y="136507"/>
                  <a:pt x="90334" y="136176"/>
                  <a:pt x="93335" y="135219"/>
                </a:cubicBezTo>
                <a:close/>
                <a:moveTo>
                  <a:pt x="71556" y="106003"/>
                </a:moveTo>
                <a:lnTo>
                  <a:pt x="71556" y="106003"/>
                </a:lnTo>
                <a:cubicBezTo>
                  <a:pt x="64652" y="108647"/>
                  <a:pt x="58641" y="113611"/>
                  <a:pt x="53468" y="118918"/>
                </a:cubicBezTo>
                <a:cubicBezTo>
                  <a:pt x="52574" y="119831"/>
                  <a:pt x="51680" y="120744"/>
                  <a:pt x="50805" y="121695"/>
                </a:cubicBezTo>
                <a:cubicBezTo>
                  <a:pt x="45270" y="127477"/>
                  <a:pt x="39925" y="133811"/>
                  <a:pt x="33286" y="138262"/>
                </a:cubicBezTo>
                <a:cubicBezTo>
                  <a:pt x="35055" y="136436"/>
                  <a:pt x="36710" y="134496"/>
                  <a:pt x="38327" y="132518"/>
                </a:cubicBezTo>
                <a:cubicBezTo>
                  <a:pt x="41446" y="129303"/>
                  <a:pt x="44414" y="125956"/>
                  <a:pt x="47514" y="122722"/>
                </a:cubicBezTo>
                <a:cubicBezTo>
                  <a:pt x="54133" y="115760"/>
                  <a:pt x="62141" y="108609"/>
                  <a:pt x="71556" y="106003"/>
                </a:cubicBezTo>
                <a:close/>
                <a:moveTo>
                  <a:pt x="94648" y="135523"/>
                </a:moveTo>
                <a:lnTo>
                  <a:pt x="94648" y="135523"/>
                </a:lnTo>
                <a:cubicBezTo>
                  <a:pt x="94324" y="135865"/>
                  <a:pt x="94020" y="136227"/>
                  <a:pt x="93716" y="136588"/>
                </a:cubicBezTo>
                <a:cubicBezTo>
                  <a:pt x="91385" y="137832"/>
                  <a:pt x="88787" y="138474"/>
                  <a:pt x="86170" y="138474"/>
                </a:cubicBezTo>
                <a:cubicBezTo>
                  <a:pt x="85305" y="138474"/>
                  <a:pt x="84438" y="138404"/>
                  <a:pt x="83578" y="138262"/>
                </a:cubicBezTo>
                <a:cubicBezTo>
                  <a:pt x="82988" y="138034"/>
                  <a:pt x="82417" y="137805"/>
                  <a:pt x="81828" y="137596"/>
                </a:cubicBezTo>
                <a:lnTo>
                  <a:pt x="81828" y="137596"/>
                </a:lnTo>
                <a:cubicBezTo>
                  <a:pt x="82754" y="137705"/>
                  <a:pt x="83683" y="137759"/>
                  <a:pt x="84610" y="137759"/>
                </a:cubicBezTo>
                <a:cubicBezTo>
                  <a:pt x="88066" y="137759"/>
                  <a:pt x="91499" y="137008"/>
                  <a:pt x="94648" y="135523"/>
                </a:cubicBezTo>
                <a:close/>
                <a:moveTo>
                  <a:pt x="130540" y="110948"/>
                </a:moveTo>
                <a:cubicBezTo>
                  <a:pt x="130083" y="113592"/>
                  <a:pt x="129475" y="116217"/>
                  <a:pt x="128657" y="118785"/>
                </a:cubicBezTo>
                <a:cubicBezTo>
                  <a:pt x="126736" y="124890"/>
                  <a:pt x="123826" y="130673"/>
                  <a:pt x="120060" y="135865"/>
                </a:cubicBezTo>
                <a:lnTo>
                  <a:pt x="117378" y="138186"/>
                </a:lnTo>
                <a:lnTo>
                  <a:pt x="117016" y="138509"/>
                </a:lnTo>
                <a:lnTo>
                  <a:pt x="117092" y="138433"/>
                </a:lnTo>
                <a:cubicBezTo>
                  <a:pt x="120079" y="134686"/>
                  <a:pt x="122684" y="130635"/>
                  <a:pt x="124853" y="126374"/>
                </a:cubicBezTo>
                <a:cubicBezTo>
                  <a:pt x="127287" y="121505"/>
                  <a:pt x="129113" y="116350"/>
                  <a:pt x="130293" y="111043"/>
                </a:cubicBezTo>
                <a:cubicBezTo>
                  <a:pt x="130388" y="111043"/>
                  <a:pt x="130464" y="111005"/>
                  <a:pt x="130540" y="110948"/>
                </a:cubicBezTo>
                <a:close/>
                <a:moveTo>
                  <a:pt x="70014" y="126857"/>
                </a:moveTo>
                <a:cubicBezTo>
                  <a:pt x="74648" y="126857"/>
                  <a:pt x="79321" y="127413"/>
                  <a:pt x="83882" y="127858"/>
                </a:cubicBezTo>
                <a:cubicBezTo>
                  <a:pt x="86996" y="128151"/>
                  <a:pt x="90159" y="128390"/>
                  <a:pt x="93307" y="128390"/>
                </a:cubicBezTo>
                <a:cubicBezTo>
                  <a:pt x="96081" y="128390"/>
                  <a:pt x="98844" y="128204"/>
                  <a:pt x="101552" y="127705"/>
                </a:cubicBezTo>
                <a:lnTo>
                  <a:pt x="101552" y="127705"/>
                </a:lnTo>
                <a:cubicBezTo>
                  <a:pt x="97659" y="128842"/>
                  <a:pt x="93523" y="129176"/>
                  <a:pt x="89416" y="129176"/>
                </a:cubicBezTo>
                <a:cubicBezTo>
                  <a:pt x="88507" y="129176"/>
                  <a:pt x="87600" y="129160"/>
                  <a:pt x="86697" y="129132"/>
                </a:cubicBezTo>
                <a:cubicBezTo>
                  <a:pt x="83290" y="129036"/>
                  <a:pt x="79914" y="128879"/>
                  <a:pt x="76553" y="128879"/>
                </a:cubicBezTo>
                <a:cubicBezTo>
                  <a:pt x="71937" y="128879"/>
                  <a:pt x="67350" y="129175"/>
                  <a:pt x="62750" y="130330"/>
                </a:cubicBezTo>
                <a:cubicBezTo>
                  <a:pt x="55179" y="132232"/>
                  <a:pt x="48085" y="135618"/>
                  <a:pt x="40876" y="138547"/>
                </a:cubicBezTo>
                <a:cubicBezTo>
                  <a:pt x="46867" y="134952"/>
                  <a:pt x="52288" y="130216"/>
                  <a:pt x="59079" y="128238"/>
                </a:cubicBezTo>
                <a:lnTo>
                  <a:pt x="59079" y="128257"/>
                </a:lnTo>
                <a:cubicBezTo>
                  <a:pt x="62648" y="127211"/>
                  <a:pt x="66319" y="126857"/>
                  <a:pt x="70014" y="126857"/>
                </a:cubicBezTo>
                <a:close/>
                <a:moveTo>
                  <a:pt x="72660" y="104139"/>
                </a:moveTo>
                <a:lnTo>
                  <a:pt x="72660" y="104139"/>
                </a:lnTo>
                <a:cubicBezTo>
                  <a:pt x="63853" y="105679"/>
                  <a:pt x="55959" y="110834"/>
                  <a:pt x="49778" y="117396"/>
                </a:cubicBezTo>
                <a:cubicBezTo>
                  <a:pt x="43881" y="123654"/>
                  <a:pt x="39031" y="130901"/>
                  <a:pt x="33020" y="137026"/>
                </a:cubicBezTo>
                <a:cubicBezTo>
                  <a:pt x="32373" y="137577"/>
                  <a:pt x="31727" y="138129"/>
                  <a:pt x="31061" y="138642"/>
                </a:cubicBezTo>
                <a:lnTo>
                  <a:pt x="31137" y="138566"/>
                </a:lnTo>
                <a:cubicBezTo>
                  <a:pt x="34732" y="135086"/>
                  <a:pt x="37737" y="131072"/>
                  <a:pt x="40686" y="127059"/>
                </a:cubicBezTo>
                <a:cubicBezTo>
                  <a:pt x="46772" y="118766"/>
                  <a:pt x="53106" y="109750"/>
                  <a:pt x="63092" y="105946"/>
                </a:cubicBezTo>
                <a:cubicBezTo>
                  <a:pt x="66154" y="104804"/>
                  <a:pt x="69388" y="104196"/>
                  <a:pt x="72660" y="104139"/>
                </a:cubicBezTo>
                <a:close/>
                <a:moveTo>
                  <a:pt x="63867" y="135062"/>
                </a:moveTo>
                <a:cubicBezTo>
                  <a:pt x="64357" y="135062"/>
                  <a:pt x="64846" y="135070"/>
                  <a:pt x="65337" y="135086"/>
                </a:cubicBezTo>
                <a:lnTo>
                  <a:pt x="65356" y="135086"/>
                </a:lnTo>
                <a:cubicBezTo>
                  <a:pt x="65013" y="135086"/>
                  <a:pt x="64690" y="135105"/>
                  <a:pt x="64367" y="135124"/>
                </a:cubicBezTo>
                <a:cubicBezTo>
                  <a:pt x="59288" y="135409"/>
                  <a:pt x="53772" y="136550"/>
                  <a:pt x="48807" y="138680"/>
                </a:cubicBezTo>
                <a:cubicBezTo>
                  <a:pt x="50614" y="137748"/>
                  <a:pt x="52498" y="136950"/>
                  <a:pt x="54457" y="136360"/>
                </a:cubicBezTo>
                <a:cubicBezTo>
                  <a:pt x="57539" y="135404"/>
                  <a:pt x="60692" y="135062"/>
                  <a:pt x="63867" y="135062"/>
                </a:cubicBezTo>
                <a:close/>
                <a:moveTo>
                  <a:pt x="285313" y="41941"/>
                </a:moveTo>
                <a:cubicBezTo>
                  <a:pt x="280481" y="51679"/>
                  <a:pt x="273463" y="60657"/>
                  <a:pt x="268612" y="70225"/>
                </a:cubicBezTo>
                <a:cubicBezTo>
                  <a:pt x="264732" y="77890"/>
                  <a:pt x="262259" y="86202"/>
                  <a:pt x="262868" y="94876"/>
                </a:cubicBezTo>
                <a:cubicBezTo>
                  <a:pt x="263477" y="103397"/>
                  <a:pt x="266539" y="111614"/>
                  <a:pt x="270762" y="118975"/>
                </a:cubicBezTo>
                <a:cubicBezTo>
                  <a:pt x="274851" y="126070"/>
                  <a:pt x="280006" y="132461"/>
                  <a:pt x="285313" y="138680"/>
                </a:cubicBezTo>
                <a:lnTo>
                  <a:pt x="285313" y="135922"/>
                </a:lnTo>
                <a:cubicBezTo>
                  <a:pt x="283639" y="133602"/>
                  <a:pt x="281984" y="131243"/>
                  <a:pt x="280386" y="128866"/>
                </a:cubicBezTo>
                <a:lnTo>
                  <a:pt x="280386" y="128866"/>
                </a:lnTo>
                <a:cubicBezTo>
                  <a:pt x="281965" y="130977"/>
                  <a:pt x="283639" y="133050"/>
                  <a:pt x="285313" y="135086"/>
                </a:cubicBezTo>
                <a:lnTo>
                  <a:pt x="285313" y="132822"/>
                </a:lnTo>
                <a:cubicBezTo>
                  <a:pt x="280767" y="126869"/>
                  <a:pt x="276544" y="120611"/>
                  <a:pt x="273672" y="113801"/>
                </a:cubicBezTo>
                <a:lnTo>
                  <a:pt x="273672" y="113801"/>
                </a:lnTo>
                <a:cubicBezTo>
                  <a:pt x="274014" y="114543"/>
                  <a:pt x="274376" y="115304"/>
                  <a:pt x="274775" y="116046"/>
                </a:cubicBezTo>
                <a:cubicBezTo>
                  <a:pt x="277590" y="121333"/>
                  <a:pt x="281375" y="125975"/>
                  <a:pt x="285313" y="130444"/>
                </a:cubicBezTo>
                <a:lnTo>
                  <a:pt x="285313" y="128238"/>
                </a:lnTo>
                <a:cubicBezTo>
                  <a:pt x="278294" y="118575"/>
                  <a:pt x="271770" y="107562"/>
                  <a:pt x="274452" y="95218"/>
                </a:cubicBezTo>
                <a:cubicBezTo>
                  <a:pt x="276183" y="87191"/>
                  <a:pt x="280881" y="80477"/>
                  <a:pt x="285313" y="73629"/>
                </a:cubicBezTo>
                <a:lnTo>
                  <a:pt x="285313" y="72165"/>
                </a:lnTo>
                <a:cubicBezTo>
                  <a:pt x="280386" y="79982"/>
                  <a:pt x="274851" y="87553"/>
                  <a:pt x="273348" y="96835"/>
                </a:cubicBezTo>
                <a:cubicBezTo>
                  <a:pt x="271827" y="106155"/>
                  <a:pt x="275289" y="114638"/>
                  <a:pt x="280082" y="122361"/>
                </a:cubicBezTo>
                <a:cubicBezTo>
                  <a:pt x="275079" y="115646"/>
                  <a:pt x="271199" y="108190"/>
                  <a:pt x="271275" y="99631"/>
                </a:cubicBezTo>
                <a:cubicBezTo>
                  <a:pt x="271351" y="87267"/>
                  <a:pt x="279587" y="76901"/>
                  <a:pt x="285179" y="66497"/>
                </a:cubicBezTo>
                <a:lnTo>
                  <a:pt x="285313" y="66230"/>
                </a:lnTo>
                <a:lnTo>
                  <a:pt x="285313" y="64176"/>
                </a:lnTo>
                <a:cubicBezTo>
                  <a:pt x="282117" y="70472"/>
                  <a:pt x="278009" y="76463"/>
                  <a:pt x="274946" y="82759"/>
                </a:cubicBezTo>
                <a:cubicBezTo>
                  <a:pt x="272378" y="88028"/>
                  <a:pt x="270457" y="93715"/>
                  <a:pt x="270381" y="99631"/>
                </a:cubicBezTo>
                <a:cubicBezTo>
                  <a:pt x="270362" y="101400"/>
                  <a:pt x="270514" y="103169"/>
                  <a:pt x="270819" y="104919"/>
                </a:cubicBezTo>
                <a:cubicBezTo>
                  <a:pt x="270609" y="103987"/>
                  <a:pt x="270438" y="103055"/>
                  <a:pt x="270305" y="102103"/>
                </a:cubicBezTo>
                <a:cubicBezTo>
                  <a:pt x="269221" y="94971"/>
                  <a:pt x="270134" y="87819"/>
                  <a:pt x="273177" y="81257"/>
                </a:cubicBezTo>
                <a:cubicBezTo>
                  <a:pt x="275707" y="75855"/>
                  <a:pt x="279264" y="71024"/>
                  <a:pt x="282574" y="66097"/>
                </a:cubicBezTo>
                <a:cubicBezTo>
                  <a:pt x="283525" y="64690"/>
                  <a:pt x="284438" y="63282"/>
                  <a:pt x="285313" y="61837"/>
                </a:cubicBezTo>
                <a:lnTo>
                  <a:pt x="285313" y="60106"/>
                </a:lnTo>
                <a:cubicBezTo>
                  <a:pt x="281166" y="67276"/>
                  <a:pt x="275707" y="73801"/>
                  <a:pt x="272264" y="81352"/>
                </a:cubicBezTo>
                <a:cubicBezTo>
                  <a:pt x="266995" y="92916"/>
                  <a:pt x="268783" y="105603"/>
                  <a:pt x="273919" y="116788"/>
                </a:cubicBezTo>
                <a:cubicBezTo>
                  <a:pt x="271066" y="111443"/>
                  <a:pt x="268974" y="105755"/>
                  <a:pt x="268270" y="99574"/>
                </a:cubicBezTo>
                <a:cubicBezTo>
                  <a:pt x="266463" y="84072"/>
                  <a:pt x="275479" y="70928"/>
                  <a:pt x="282916" y="58185"/>
                </a:cubicBezTo>
                <a:cubicBezTo>
                  <a:pt x="283734" y="56777"/>
                  <a:pt x="284533" y="55369"/>
                  <a:pt x="285313" y="53924"/>
                </a:cubicBezTo>
                <a:lnTo>
                  <a:pt x="285313" y="50101"/>
                </a:lnTo>
                <a:cubicBezTo>
                  <a:pt x="280614" y="57652"/>
                  <a:pt x="274261" y="64423"/>
                  <a:pt x="270191" y="72260"/>
                </a:cubicBezTo>
                <a:cubicBezTo>
                  <a:pt x="262507" y="87001"/>
                  <a:pt x="265569" y="104120"/>
                  <a:pt x="272797" y="118385"/>
                </a:cubicBezTo>
                <a:cubicBezTo>
                  <a:pt x="274832" y="122361"/>
                  <a:pt x="277115" y="126184"/>
                  <a:pt x="279606" y="129874"/>
                </a:cubicBezTo>
                <a:cubicBezTo>
                  <a:pt x="271713" y="119717"/>
                  <a:pt x="265112" y="108533"/>
                  <a:pt x="264009" y="95503"/>
                </a:cubicBezTo>
                <a:cubicBezTo>
                  <a:pt x="262507" y="77300"/>
                  <a:pt x="274490" y="63130"/>
                  <a:pt x="283125" y="48370"/>
                </a:cubicBezTo>
                <a:cubicBezTo>
                  <a:pt x="283867" y="47076"/>
                  <a:pt x="284609" y="45745"/>
                  <a:pt x="285313" y="44413"/>
                </a:cubicBezTo>
                <a:lnTo>
                  <a:pt x="285313" y="41941"/>
                </a:lnTo>
                <a:close/>
                <a:moveTo>
                  <a:pt x="147792" y="138433"/>
                </a:moveTo>
                <a:cubicBezTo>
                  <a:pt x="147455" y="138626"/>
                  <a:pt x="147117" y="138832"/>
                  <a:pt x="146791" y="139041"/>
                </a:cubicBezTo>
                <a:lnTo>
                  <a:pt x="146791" y="139041"/>
                </a:lnTo>
                <a:cubicBezTo>
                  <a:pt x="147088" y="138846"/>
                  <a:pt x="147376" y="138639"/>
                  <a:pt x="147678" y="138433"/>
                </a:cubicBezTo>
                <a:close/>
                <a:moveTo>
                  <a:pt x="71062" y="107715"/>
                </a:moveTo>
                <a:lnTo>
                  <a:pt x="71062" y="107715"/>
                </a:lnTo>
                <a:cubicBezTo>
                  <a:pt x="68627" y="109027"/>
                  <a:pt x="66288" y="110530"/>
                  <a:pt x="64119" y="112242"/>
                </a:cubicBezTo>
                <a:cubicBezTo>
                  <a:pt x="58280" y="116749"/>
                  <a:pt x="53468" y="122323"/>
                  <a:pt x="48313" y="127534"/>
                </a:cubicBezTo>
                <a:cubicBezTo>
                  <a:pt x="43919" y="132004"/>
                  <a:pt x="39202" y="136037"/>
                  <a:pt x="33800" y="139099"/>
                </a:cubicBezTo>
                <a:cubicBezTo>
                  <a:pt x="37756" y="136322"/>
                  <a:pt x="41237" y="132917"/>
                  <a:pt x="44585" y="129322"/>
                </a:cubicBezTo>
                <a:cubicBezTo>
                  <a:pt x="48408" y="125347"/>
                  <a:pt x="52079" y="121124"/>
                  <a:pt x="55978" y="117339"/>
                </a:cubicBezTo>
                <a:cubicBezTo>
                  <a:pt x="58622" y="114828"/>
                  <a:pt x="61532" y="112641"/>
                  <a:pt x="64671" y="110796"/>
                </a:cubicBezTo>
                <a:cubicBezTo>
                  <a:pt x="66725" y="109617"/>
                  <a:pt x="68855" y="108590"/>
                  <a:pt x="71062" y="107715"/>
                </a:cubicBezTo>
                <a:close/>
                <a:moveTo>
                  <a:pt x="92898" y="137577"/>
                </a:moveTo>
                <a:lnTo>
                  <a:pt x="92879" y="137596"/>
                </a:lnTo>
                <a:cubicBezTo>
                  <a:pt x="91357" y="138528"/>
                  <a:pt x="89607" y="139061"/>
                  <a:pt x="87819" y="139137"/>
                </a:cubicBezTo>
                <a:cubicBezTo>
                  <a:pt x="89588" y="138909"/>
                  <a:pt x="91300" y="138376"/>
                  <a:pt x="92898" y="137577"/>
                </a:cubicBezTo>
                <a:close/>
                <a:moveTo>
                  <a:pt x="123959" y="126583"/>
                </a:moveTo>
                <a:cubicBezTo>
                  <a:pt x="123997" y="126593"/>
                  <a:pt x="124030" y="126597"/>
                  <a:pt x="124061" y="126597"/>
                </a:cubicBezTo>
                <a:cubicBezTo>
                  <a:pt x="124092" y="126597"/>
                  <a:pt x="124120" y="126593"/>
                  <a:pt x="124149" y="126583"/>
                </a:cubicBezTo>
                <a:lnTo>
                  <a:pt x="124149" y="126583"/>
                </a:lnTo>
                <a:cubicBezTo>
                  <a:pt x="124054" y="126773"/>
                  <a:pt x="123959" y="126964"/>
                  <a:pt x="123864" y="127154"/>
                </a:cubicBezTo>
                <a:cubicBezTo>
                  <a:pt x="121600" y="131529"/>
                  <a:pt x="118804" y="135599"/>
                  <a:pt x="115552" y="139270"/>
                </a:cubicBezTo>
                <a:cubicBezTo>
                  <a:pt x="118652" y="135257"/>
                  <a:pt x="121467" y="131015"/>
                  <a:pt x="123959" y="126583"/>
                </a:cubicBezTo>
                <a:close/>
                <a:moveTo>
                  <a:pt x="146205" y="139436"/>
                </a:moveTo>
                <a:cubicBezTo>
                  <a:pt x="145936" y="139616"/>
                  <a:pt x="145675" y="139804"/>
                  <a:pt x="145414" y="139993"/>
                </a:cubicBezTo>
                <a:cubicBezTo>
                  <a:pt x="145414" y="139993"/>
                  <a:pt x="145414" y="139974"/>
                  <a:pt x="145414" y="139974"/>
                </a:cubicBezTo>
                <a:cubicBezTo>
                  <a:pt x="145433" y="139955"/>
                  <a:pt x="145452" y="139936"/>
                  <a:pt x="145452" y="139917"/>
                </a:cubicBezTo>
                <a:cubicBezTo>
                  <a:pt x="145706" y="139762"/>
                  <a:pt x="145960" y="139596"/>
                  <a:pt x="146205" y="139436"/>
                </a:cubicBezTo>
                <a:close/>
                <a:moveTo>
                  <a:pt x="126089" y="105280"/>
                </a:moveTo>
                <a:cubicBezTo>
                  <a:pt x="127896" y="115951"/>
                  <a:pt x="122894" y="125214"/>
                  <a:pt x="116788" y="133811"/>
                </a:cubicBezTo>
                <a:cubicBezTo>
                  <a:pt x="114886" y="135960"/>
                  <a:pt x="112870" y="138034"/>
                  <a:pt x="110987" y="140240"/>
                </a:cubicBezTo>
                <a:cubicBezTo>
                  <a:pt x="113764" y="135903"/>
                  <a:pt x="117073" y="131890"/>
                  <a:pt x="120002" y="127610"/>
                </a:cubicBezTo>
                <a:cubicBezTo>
                  <a:pt x="122209" y="124377"/>
                  <a:pt x="124111" y="120915"/>
                  <a:pt x="125252" y="117168"/>
                </a:cubicBezTo>
                <a:cubicBezTo>
                  <a:pt x="126317" y="113649"/>
                  <a:pt x="126412" y="110301"/>
                  <a:pt x="125880" y="106764"/>
                </a:cubicBezTo>
                <a:cubicBezTo>
                  <a:pt x="125975" y="106269"/>
                  <a:pt x="126032" y="105774"/>
                  <a:pt x="126089" y="105280"/>
                </a:cubicBezTo>
                <a:close/>
                <a:moveTo>
                  <a:pt x="91909" y="138871"/>
                </a:moveTo>
                <a:lnTo>
                  <a:pt x="91795" y="139023"/>
                </a:lnTo>
                <a:cubicBezTo>
                  <a:pt x="90786" y="139860"/>
                  <a:pt x="89569" y="140392"/>
                  <a:pt x="88276" y="140544"/>
                </a:cubicBezTo>
                <a:cubicBezTo>
                  <a:pt x="87686" y="140202"/>
                  <a:pt x="87077" y="139898"/>
                  <a:pt x="86469" y="139593"/>
                </a:cubicBezTo>
                <a:lnTo>
                  <a:pt x="86469" y="139593"/>
                </a:lnTo>
                <a:cubicBezTo>
                  <a:pt x="86949" y="139663"/>
                  <a:pt x="87433" y="139697"/>
                  <a:pt x="87915" y="139697"/>
                </a:cubicBezTo>
                <a:cubicBezTo>
                  <a:pt x="89283" y="139697"/>
                  <a:pt x="90643" y="139419"/>
                  <a:pt x="91909" y="138871"/>
                </a:cubicBezTo>
                <a:close/>
                <a:moveTo>
                  <a:pt x="285313" y="38536"/>
                </a:moveTo>
                <a:cubicBezTo>
                  <a:pt x="280519" y="47875"/>
                  <a:pt x="273672" y="56378"/>
                  <a:pt x="268517" y="65393"/>
                </a:cubicBezTo>
                <a:lnTo>
                  <a:pt x="268517" y="65412"/>
                </a:lnTo>
                <a:cubicBezTo>
                  <a:pt x="264542" y="72393"/>
                  <a:pt x="261441" y="79963"/>
                  <a:pt x="260947" y="88047"/>
                </a:cubicBezTo>
                <a:cubicBezTo>
                  <a:pt x="260319" y="97900"/>
                  <a:pt x="263248" y="107734"/>
                  <a:pt x="267775" y="116407"/>
                </a:cubicBezTo>
                <a:cubicBezTo>
                  <a:pt x="272397" y="125309"/>
                  <a:pt x="278750" y="133107"/>
                  <a:pt x="285313" y="140640"/>
                </a:cubicBezTo>
                <a:lnTo>
                  <a:pt x="285313" y="139384"/>
                </a:lnTo>
                <a:cubicBezTo>
                  <a:pt x="273539" y="124909"/>
                  <a:pt x="261479" y="108761"/>
                  <a:pt x="262107" y="89303"/>
                </a:cubicBezTo>
                <a:cubicBezTo>
                  <a:pt x="262621" y="72545"/>
                  <a:pt x="274166" y="59345"/>
                  <a:pt x="282555" y="45764"/>
                </a:cubicBezTo>
                <a:cubicBezTo>
                  <a:pt x="283506" y="44204"/>
                  <a:pt x="284438" y="42626"/>
                  <a:pt x="285313" y="41009"/>
                </a:cubicBezTo>
                <a:lnTo>
                  <a:pt x="285313" y="38536"/>
                </a:lnTo>
                <a:close/>
                <a:moveTo>
                  <a:pt x="91034" y="140145"/>
                </a:moveTo>
                <a:lnTo>
                  <a:pt x="91034" y="140145"/>
                </a:lnTo>
                <a:cubicBezTo>
                  <a:pt x="90691" y="140678"/>
                  <a:pt x="90349" y="141210"/>
                  <a:pt x="90026" y="141781"/>
                </a:cubicBezTo>
                <a:cubicBezTo>
                  <a:pt x="89988" y="141629"/>
                  <a:pt x="89911" y="141515"/>
                  <a:pt x="89778" y="141438"/>
                </a:cubicBezTo>
                <a:cubicBezTo>
                  <a:pt x="89550" y="141286"/>
                  <a:pt x="89284" y="141153"/>
                  <a:pt x="89037" y="141001"/>
                </a:cubicBezTo>
                <a:cubicBezTo>
                  <a:pt x="89740" y="140830"/>
                  <a:pt x="90425" y="140525"/>
                  <a:pt x="91034" y="140145"/>
                </a:cubicBezTo>
                <a:close/>
                <a:moveTo>
                  <a:pt x="65983" y="103169"/>
                </a:moveTo>
                <a:cubicBezTo>
                  <a:pt x="60638" y="104386"/>
                  <a:pt x="55598" y="106707"/>
                  <a:pt x="51204" y="109997"/>
                </a:cubicBezTo>
                <a:cubicBezTo>
                  <a:pt x="47039" y="113097"/>
                  <a:pt x="43463" y="116845"/>
                  <a:pt x="40381" y="120991"/>
                </a:cubicBezTo>
                <a:cubicBezTo>
                  <a:pt x="36748" y="125898"/>
                  <a:pt x="33686" y="131205"/>
                  <a:pt x="29711" y="135846"/>
                </a:cubicBezTo>
                <a:cubicBezTo>
                  <a:pt x="27637" y="138300"/>
                  <a:pt x="25241" y="140487"/>
                  <a:pt x="22578" y="142313"/>
                </a:cubicBezTo>
                <a:cubicBezTo>
                  <a:pt x="23567" y="141324"/>
                  <a:pt x="24480" y="140259"/>
                  <a:pt x="25317" y="139118"/>
                </a:cubicBezTo>
                <a:cubicBezTo>
                  <a:pt x="28721" y="134477"/>
                  <a:pt x="31556" y="129436"/>
                  <a:pt x="34998" y="124814"/>
                </a:cubicBezTo>
                <a:cubicBezTo>
                  <a:pt x="41941" y="115513"/>
                  <a:pt x="50729" y="107125"/>
                  <a:pt x="62141" y="103834"/>
                </a:cubicBezTo>
                <a:lnTo>
                  <a:pt x="62122" y="103815"/>
                </a:lnTo>
                <a:cubicBezTo>
                  <a:pt x="62940" y="103587"/>
                  <a:pt x="63739" y="103378"/>
                  <a:pt x="64557" y="103207"/>
                </a:cubicBezTo>
                <a:lnTo>
                  <a:pt x="64709" y="103188"/>
                </a:lnTo>
                <a:cubicBezTo>
                  <a:pt x="65146" y="103169"/>
                  <a:pt x="65565" y="103169"/>
                  <a:pt x="65983" y="103169"/>
                </a:cubicBezTo>
                <a:close/>
                <a:moveTo>
                  <a:pt x="65280" y="126127"/>
                </a:moveTo>
                <a:lnTo>
                  <a:pt x="65280" y="126127"/>
                </a:lnTo>
                <a:cubicBezTo>
                  <a:pt x="64252" y="126222"/>
                  <a:pt x="63225" y="126355"/>
                  <a:pt x="62198" y="126545"/>
                </a:cubicBezTo>
                <a:cubicBezTo>
                  <a:pt x="54495" y="127953"/>
                  <a:pt x="48655" y="132632"/>
                  <a:pt x="42207" y="136702"/>
                </a:cubicBezTo>
                <a:cubicBezTo>
                  <a:pt x="38898" y="138776"/>
                  <a:pt x="35379" y="140544"/>
                  <a:pt x="31746" y="141952"/>
                </a:cubicBezTo>
                <a:cubicBezTo>
                  <a:pt x="31270" y="142123"/>
                  <a:pt x="30776" y="142275"/>
                  <a:pt x="30300" y="142428"/>
                </a:cubicBezTo>
                <a:cubicBezTo>
                  <a:pt x="35265" y="140183"/>
                  <a:pt x="39868" y="137216"/>
                  <a:pt x="43957" y="133621"/>
                </a:cubicBezTo>
                <a:cubicBezTo>
                  <a:pt x="44927" y="132765"/>
                  <a:pt x="45859" y="131890"/>
                  <a:pt x="46810" y="131015"/>
                </a:cubicBezTo>
                <a:cubicBezTo>
                  <a:pt x="49759" y="129246"/>
                  <a:pt x="52935" y="127915"/>
                  <a:pt x="56264" y="127078"/>
                </a:cubicBezTo>
                <a:cubicBezTo>
                  <a:pt x="59231" y="126488"/>
                  <a:pt x="62255" y="126165"/>
                  <a:pt x="65280" y="126127"/>
                </a:cubicBezTo>
                <a:close/>
                <a:moveTo>
                  <a:pt x="234375" y="120211"/>
                </a:moveTo>
                <a:cubicBezTo>
                  <a:pt x="230723" y="123026"/>
                  <a:pt x="226519" y="125252"/>
                  <a:pt x="222411" y="127116"/>
                </a:cubicBezTo>
                <a:cubicBezTo>
                  <a:pt x="213376" y="131205"/>
                  <a:pt x="203485" y="134420"/>
                  <a:pt x="196542" y="141876"/>
                </a:cubicBezTo>
                <a:cubicBezTo>
                  <a:pt x="196319" y="142099"/>
                  <a:pt x="196111" y="142322"/>
                  <a:pt x="195905" y="142560"/>
                </a:cubicBezTo>
                <a:lnTo>
                  <a:pt x="195905" y="142560"/>
                </a:lnTo>
                <a:cubicBezTo>
                  <a:pt x="199213" y="137212"/>
                  <a:pt x="203949" y="132885"/>
                  <a:pt x="209591" y="130083"/>
                </a:cubicBezTo>
                <a:cubicBezTo>
                  <a:pt x="217465" y="126165"/>
                  <a:pt x="226747" y="124662"/>
                  <a:pt x="234375" y="120211"/>
                </a:cubicBezTo>
                <a:close/>
                <a:moveTo>
                  <a:pt x="84643" y="139955"/>
                </a:moveTo>
                <a:lnTo>
                  <a:pt x="84643" y="139955"/>
                </a:lnTo>
                <a:cubicBezTo>
                  <a:pt x="85004" y="140107"/>
                  <a:pt x="85385" y="140278"/>
                  <a:pt x="85746" y="140449"/>
                </a:cubicBezTo>
                <a:cubicBezTo>
                  <a:pt x="86183" y="141115"/>
                  <a:pt x="86545" y="141819"/>
                  <a:pt x="86849" y="142561"/>
                </a:cubicBezTo>
                <a:cubicBezTo>
                  <a:pt x="86240" y="141591"/>
                  <a:pt x="85499" y="140716"/>
                  <a:pt x="84643" y="139955"/>
                </a:cubicBezTo>
                <a:close/>
                <a:moveTo>
                  <a:pt x="117967" y="122418"/>
                </a:moveTo>
                <a:lnTo>
                  <a:pt x="117967" y="122437"/>
                </a:lnTo>
                <a:cubicBezTo>
                  <a:pt x="117872" y="122627"/>
                  <a:pt x="117777" y="122836"/>
                  <a:pt x="117663" y="123045"/>
                </a:cubicBezTo>
                <a:cubicBezTo>
                  <a:pt x="111006" y="131072"/>
                  <a:pt x="99251" y="135276"/>
                  <a:pt x="91985" y="142922"/>
                </a:cubicBezTo>
                <a:cubicBezTo>
                  <a:pt x="92213" y="142580"/>
                  <a:pt x="92422" y="142237"/>
                  <a:pt x="92650" y="141914"/>
                </a:cubicBezTo>
                <a:cubicBezTo>
                  <a:pt x="95713" y="137387"/>
                  <a:pt x="99840" y="134230"/>
                  <a:pt x="104500" y="131491"/>
                </a:cubicBezTo>
                <a:cubicBezTo>
                  <a:pt x="109065" y="128828"/>
                  <a:pt x="114182" y="126165"/>
                  <a:pt x="117967" y="122418"/>
                </a:cubicBezTo>
                <a:close/>
                <a:moveTo>
                  <a:pt x="238426" y="114068"/>
                </a:moveTo>
                <a:lnTo>
                  <a:pt x="238426" y="114068"/>
                </a:lnTo>
                <a:cubicBezTo>
                  <a:pt x="230609" y="120649"/>
                  <a:pt x="219405" y="122475"/>
                  <a:pt x="210142" y="126374"/>
                </a:cubicBezTo>
                <a:cubicBezTo>
                  <a:pt x="204835" y="128599"/>
                  <a:pt x="199947" y="131662"/>
                  <a:pt x="196409" y="136246"/>
                </a:cubicBezTo>
                <a:cubicBezTo>
                  <a:pt x="194830" y="138300"/>
                  <a:pt x="193537" y="140544"/>
                  <a:pt x="192586" y="142941"/>
                </a:cubicBezTo>
                <a:lnTo>
                  <a:pt x="192681" y="142275"/>
                </a:lnTo>
                <a:cubicBezTo>
                  <a:pt x="192871" y="141667"/>
                  <a:pt x="193100" y="141077"/>
                  <a:pt x="193347" y="140487"/>
                </a:cubicBezTo>
                <a:cubicBezTo>
                  <a:pt x="193708" y="140411"/>
                  <a:pt x="193955" y="140107"/>
                  <a:pt x="193955" y="139727"/>
                </a:cubicBezTo>
                <a:lnTo>
                  <a:pt x="193955" y="139593"/>
                </a:lnTo>
                <a:cubicBezTo>
                  <a:pt x="194127" y="139118"/>
                  <a:pt x="194317" y="138680"/>
                  <a:pt x="194526" y="138224"/>
                </a:cubicBezTo>
                <a:cubicBezTo>
                  <a:pt x="198501" y="131605"/>
                  <a:pt x="206224" y="127078"/>
                  <a:pt x="213357" y="124339"/>
                </a:cubicBezTo>
                <a:cubicBezTo>
                  <a:pt x="221840" y="121086"/>
                  <a:pt x="230875" y="118975"/>
                  <a:pt x="238426" y="114068"/>
                </a:cubicBezTo>
                <a:close/>
                <a:moveTo>
                  <a:pt x="124682" y="110701"/>
                </a:moveTo>
                <a:lnTo>
                  <a:pt x="124682" y="110701"/>
                </a:lnTo>
                <a:cubicBezTo>
                  <a:pt x="124244" y="113326"/>
                  <a:pt x="123483" y="115875"/>
                  <a:pt x="122380" y="118290"/>
                </a:cubicBezTo>
                <a:cubicBezTo>
                  <a:pt x="120744" y="121923"/>
                  <a:pt x="118576" y="125328"/>
                  <a:pt x="116369" y="128618"/>
                </a:cubicBezTo>
                <a:cubicBezTo>
                  <a:pt x="113193" y="133317"/>
                  <a:pt x="109769" y="137996"/>
                  <a:pt x="107506" y="143169"/>
                </a:cubicBezTo>
                <a:cubicBezTo>
                  <a:pt x="108609" y="139441"/>
                  <a:pt x="110587" y="136037"/>
                  <a:pt x="112832" y="132746"/>
                </a:cubicBezTo>
                <a:cubicBezTo>
                  <a:pt x="113840" y="131567"/>
                  <a:pt x="114791" y="130330"/>
                  <a:pt x="115685" y="129037"/>
                </a:cubicBezTo>
                <a:cubicBezTo>
                  <a:pt x="116046" y="128580"/>
                  <a:pt x="116388" y="128124"/>
                  <a:pt x="116731" y="127629"/>
                </a:cubicBezTo>
                <a:cubicBezTo>
                  <a:pt x="116940" y="127325"/>
                  <a:pt x="117130" y="127021"/>
                  <a:pt x="117340" y="126697"/>
                </a:cubicBezTo>
                <a:cubicBezTo>
                  <a:pt x="118633" y="125119"/>
                  <a:pt x="119679" y="123350"/>
                  <a:pt x="120459" y="121448"/>
                </a:cubicBezTo>
                <a:cubicBezTo>
                  <a:pt x="122171" y="118461"/>
                  <a:pt x="123540" y="115342"/>
                  <a:pt x="124130" y="111899"/>
                </a:cubicBezTo>
                <a:cubicBezTo>
                  <a:pt x="124320" y="111500"/>
                  <a:pt x="124510" y="111100"/>
                  <a:pt x="124682" y="110701"/>
                </a:cubicBezTo>
                <a:close/>
                <a:moveTo>
                  <a:pt x="58984" y="107201"/>
                </a:moveTo>
                <a:lnTo>
                  <a:pt x="58984" y="107201"/>
                </a:lnTo>
                <a:cubicBezTo>
                  <a:pt x="57386" y="108057"/>
                  <a:pt x="55864" y="109065"/>
                  <a:pt x="54438" y="110187"/>
                </a:cubicBezTo>
                <a:cubicBezTo>
                  <a:pt x="46297" y="116616"/>
                  <a:pt x="41218" y="125841"/>
                  <a:pt x="34580" y="133621"/>
                </a:cubicBezTo>
                <a:cubicBezTo>
                  <a:pt x="32735" y="135808"/>
                  <a:pt x="30738" y="137863"/>
                  <a:pt x="28569" y="139727"/>
                </a:cubicBezTo>
                <a:cubicBezTo>
                  <a:pt x="27371" y="140773"/>
                  <a:pt x="26116" y="141724"/>
                  <a:pt x="24784" y="142580"/>
                </a:cubicBezTo>
                <a:cubicBezTo>
                  <a:pt x="24309" y="142789"/>
                  <a:pt x="23833" y="143017"/>
                  <a:pt x="23358" y="143207"/>
                </a:cubicBezTo>
                <a:cubicBezTo>
                  <a:pt x="26819" y="140944"/>
                  <a:pt x="29558" y="137786"/>
                  <a:pt x="32050" y="134420"/>
                </a:cubicBezTo>
                <a:cubicBezTo>
                  <a:pt x="35759" y="129398"/>
                  <a:pt x="39107" y="124149"/>
                  <a:pt x="43310" y="119488"/>
                </a:cubicBezTo>
                <a:cubicBezTo>
                  <a:pt x="47742" y="114581"/>
                  <a:pt x="53068" y="110187"/>
                  <a:pt x="58984" y="107201"/>
                </a:cubicBezTo>
                <a:close/>
                <a:moveTo>
                  <a:pt x="43881" y="140716"/>
                </a:moveTo>
                <a:cubicBezTo>
                  <a:pt x="42569" y="141610"/>
                  <a:pt x="41294" y="142561"/>
                  <a:pt x="40077" y="143569"/>
                </a:cubicBezTo>
                <a:cubicBezTo>
                  <a:pt x="39164" y="143702"/>
                  <a:pt x="38251" y="143873"/>
                  <a:pt x="37357" y="144025"/>
                </a:cubicBezTo>
                <a:cubicBezTo>
                  <a:pt x="39544" y="143017"/>
                  <a:pt x="41713" y="141876"/>
                  <a:pt x="43881" y="140716"/>
                </a:cubicBezTo>
                <a:close/>
                <a:moveTo>
                  <a:pt x="27048" y="139460"/>
                </a:moveTo>
                <a:cubicBezTo>
                  <a:pt x="25431" y="141134"/>
                  <a:pt x="23605" y="142599"/>
                  <a:pt x="21646" y="143835"/>
                </a:cubicBezTo>
                <a:cubicBezTo>
                  <a:pt x="21398" y="143911"/>
                  <a:pt x="21170" y="143987"/>
                  <a:pt x="20923" y="144063"/>
                </a:cubicBezTo>
                <a:cubicBezTo>
                  <a:pt x="20790" y="144082"/>
                  <a:pt x="20657" y="144101"/>
                  <a:pt x="20504" y="144101"/>
                </a:cubicBezTo>
                <a:lnTo>
                  <a:pt x="20562" y="144063"/>
                </a:lnTo>
                <a:cubicBezTo>
                  <a:pt x="22920" y="142846"/>
                  <a:pt x="25108" y="141286"/>
                  <a:pt x="27048" y="139460"/>
                </a:cubicBezTo>
                <a:close/>
                <a:moveTo>
                  <a:pt x="116959" y="135200"/>
                </a:moveTo>
                <a:lnTo>
                  <a:pt x="116959" y="135200"/>
                </a:lnTo>
                <a:cubicBezTo>
                  <a:pt x="114696" y="138357"/>
                  <a:pt x="112280" y="141400"/>
                  <a:pt x="109769" y="144349"/>
                </a:cubicBezTo>
                <a:cubicBezTo>
                  <a:pt x="111196" y="142294"/>
                  <a:pt x="112736" y="140259"/>
                  <a:pt x="114258" y="138167"/>
                </a:cubicBezTo>
                <a:lnTo>
                  <a:pt x="114277" y="138186"/>
                </a:lnTo>
                <a:cubicBezTo>
                  <a:pt x="115171" y="137178"/>
                  <a:pt x="116065" y="136189"/>
                  <a:pt x="116959" y="135200"/>
                </a:cubicBezTo>
                <a:close/>
                <a:moveTo>
                  <a:pt x="87469" y="141321"/>
                </a:moveTo>
                <a:lnTo>
                  <a:pt x="87469" y="141321"/>
                </a:lnTo>
                <a:cubicBezTo>
                  <a:pt x="88068" y="141640"/>
                  <a:pt x="88685" y="141977"/>
                  <a:pt x="89284" y="142332"/>
                </a:cubicBezTo>
                <a:cubicBezTo>
                  <a:pt x="89357" y="142369"/>
                  <a:pt x="89447" y="142390"/>
                  <a:pt x="89537" y="142390"/>
                </a:cubicBezTo>
                <a:cubicBezTo>
                  <a:pt x="89587" y="142390"/>
                  <a:pt x="89636" y="142384"/>
                  <a:pt x="89683" y="142370"/>
                </a:cubicBezTo>
                <a:lnTo>
                  <a:pt x="89683" y="142370"/>
                </a:lnTo>
                <a:cubicBezTo>
                  <a:pt x="89284" y="143074"/>
                  <a:pt x="88922" y="143778"/>
                  <a:pt x="88580" y="144520"/>
                </a:cubicBezTo>
                <a:cubicBezTo>
                  <a:pt x="88485" y="143366"/>
                  <a:pt x="88109" y="142269"/>
                  <a:pt x="87469" y="141321"/>
                </a:cubicBezTo>
                <a:close/>
                <a:moveTo>
                  <a:pt x="86126" y="140621"/>
                </a:moveTo>
                <a:cubicBezTo>
                  <a:pt x="86545" y="140830"/>
                  <a:pt x="86963" y="141058"/>
                  <a:pt x="87401" y="141267"/>
                </a:cubicBezTo>
                <a:cubicBezTo>
                  <a:pt x="87325" y="141267"/>
                  <a:pt x="87287" y="141324"/>
                  <a:pt x="87306" y="141381"/>
                </a:cubicBezTo>
                <a:cubicBezTo>
                  <a:pt x="87781" y="142389"/>
                  <a:pt x="87990" y="143493"/>
                  <a:pt x="87952" y="144596"/>
                </a:cubicBezTo>
                <a:cubicBezTo>
                  <a:pt x="87610" y="143169"/>
                  <a:pt x="86982" y="141819"/>
                  <a:pt x="86126" y="140621"/>
                </a:cubicBezTo>
                <a:close/>
                <a:moveTo>
                  <a:pt x="34751" y="123312"/>
                </a:moveTo>
                <a:lnTo>
                  <a:pt x="34751" y="123312"/>
                </a:lnTo>
                <a:cubicBezTo>
                  <a:pt x="34276" y="123996"/>
                  <a:pt x="33800" y="124681"/>
                  <a:pt x="33305" y="125366"/>
                </a:cubicBezTo>
                <a:cubicBezTo>
                  <a:pt x="32887" y="125937"/>
                  <a:pt x="32450" y="126526"/>
                  <a:pt x="32050" y="127116"/>
                </a:cubicBezTo>
                <a:cubicBezTo>
                  <a:pt x="29102" y="131167"/>
                  <a:pt x="25982" y="135105"/>
                  <a:pt x="22216" y="138357"/>
                </a:cubicBezTo>
                <a:cubicBezTo>
                  <a:pt x="17366" y="142523"/>
                  <a:pt x="11660" y="145014"/>
                  <a:pt x="5307" y="145281"/>
                </a:cubicBezTo>
                <a:cubicBezTo>
                  <a:pt x="5231" y="145281"/>
                  <a:pt x="5174" y="145243"/>
                  <a:pt x="5098" y="145243"/>
                </a:cubicBezTo>
                <a:cubicBezTo>
                  <a:pt x="9815" y="144672"/>
                  <a:pt x="14513" y="142694"/>
                  <a:pt x="18355" y="140012"/>
                </a:cubicBezTo>
                <a:cubicBezTo>
                  <a:pt x="24841" y="135523"/>
                  <a:pt x="29730" y="129341"/>
                  <a:pt x="34751" y="123312"/>
                </a:cubicBezTo>
                <a:close/>
                <a:moveTo>
                  <a:pt x="27618" y="133735"/>
                </a:moveTo>
                <a:lnTo>
                  <a:pt x="27618" y="133735"/>
                </a:lnTo>
                <a:cubicBezTo>
                  <a:pt x="24841" y="138091"/>
                  <a:pt x="21817" y="142903"/>
                  <a:pt x="17062" y="144843"/>
                </a:cubicBezTo>
                <a:cubicBezTo>
                  <a:pt x="15274" y="145109"/>
                  <a:pt x="13486" y="145300"/>
                  <a:pt x="11679" y="145395"/>
                </a:cubicBezTo>
                <a:cubicBezTo>
                  <a:pt x="15407" y="144177"/>
                  <a:pt x="18888" y="142028"/>
                  <a:pt x="21817" y="139612"/>
                </a:cubicBezTo>
                <a:cubicBezTo>
                  <a:pt x="23928" y="137824"/>
                  <a:pt x="25868" y="135865"/>
                  <a:pt x="27618" y="133735"/>
                </a:cubicBezTo>
                <a:close/>
                <a:moveTo>
                  <a:pt x="230380" y="145452"/>
                </a:moveTo>
                <a:lnTo>
                  <a:pt x="230000" y="145813"/>
                </a:lnTo>
                <a:cubicBezTo>
                  <a:pt x="229981" y="145775"/>
                  <a:pt x="229943" y="145756"/>
                  <a:pt x="229905" y="145718"/>
                </a:cubicBezTo>
                <a:lnTo>
                  <a:pt x="230380" y="145452"/>
                </a:lnTo>
                <a:close/>
                <a:moveTo>
                  <a:pt x="125728" y="109845"/>
                </a:moveTo>
                <a:lnTo>
                  <a:pt x="125728" y="109845"/>
                </a:lnTo>
                <a:cubicBezTo>
                  <a:pt x="126013" y="116864"/>
                  <a:pt x="121752" y="123806"/>
                  <a:pt x="117796" y="129227"/>
                </a:cubicBezTo>
                <a:cubicBezTo>
                  <a:pt x="113916" y="134534"/>
                  <a:pt x="109446" y="139689"/>
                  <a:pt x="106897" y="145794"/>
                </a:cubicBezTo>
                <a:lnTo>
                  <a:pt x="106840" y="145889"/>
                </a:lnTo>
                <a:cubicBezTo>
                  <a:pt x="106840" y="145851"/>
                  <a:pt x="106859" y="145813"/>
                  <a:pt x="106859" y="145775"/>
                </a:cubicBezTo>
                <a:cubicBezTo>
                  <a:pt x="109484" y="139080"/>
                  <a:pt x="113878" y="133336"/>
                  <a:pt x="117910" y="127401"/>
                </a:cubicBezTo>
                <a:cubicBezTo>
                  <a:pt x="121353" y="122323"/>
                  <a:pt x="125024" y="116179"/>
                  <a:pt x="125728" y="109845"/>
                </a:cubicBezTo>
                <a:close/>
                <a:moveTo>
                  <a:pt x="104082" y="127953"/>
                </a:moveTo>
                <a:lnTo>
                  <a:pt x="104082" y="127953"/>
                </a:lnTo>
                <a:cubicBezTo>
                  <a:pt x="103340" y="128428"/>
                  <a:pt x="102598" y="128923"/>
                  <a:pt x="101857" y="129436"/>
                </a:cubicBezTo>
                <a:cubicBezTo>
                  <a:pt x="97091" y="131728"/>
                  <a:pt x="91848" y="132324"/>
                  <a:pt x="86528" y="132324"/>
                </a:cubicBezTo>
                <a:cubicBezTo>
                  <a:pt x="82357" y="132324"/>
                  <a:pt x="78139" y="131958"/>
                  <a:pt x="74067" y="131757"/>
                </a:cubicBezTo>
                <a:cubicBezTo>
                  <a:pt x="72796" y="131698"/>
                  <a:pt x="71529" y="131662"/>
                  <a:pt x="70266" y="131662"/>
                </a:cubicBezTo>
                <a:cubicBezTo>
                  <a:pt x="65823" y="131662"/>
                  <a:pt x="61438" y="132104"/>
                  <a:pt x="57158" y="133526"/>
                </a:cubicBezTo>
                <a:cubicBezTo>
                  <a:pt x="52003" y="135257"/>
                  <a:pt x="47286" y="137996"/>
                  <a:pt x="42474" y="140487"/>
                </a:cubicBezTo>
                <a:cubicBezTo>
                  <a:pt x="38783" y="142389"/>
                  <a:pt x="35055" y="144120"/>
                  <a:pt x="31137" y="145224"/>
                </a:cubicBezTo>
                <a:cubicBezTo>
                  <a:pt x="29806" y="145490"/>
                  <a:pt x="28474" y="145756"/>
                  <a:pt x="27162" y="146003"/>
                </a:cubicBezTo>
                <a:cubicBezTo>
                  <a:pt x="31537" y="144577"/>
                  <a:pt x="35816" y="142656"/>
                  <a:pt x="39868" y="140678"/>
                </a:cubicBezTo>
                <a:cubicBezTo>
                  <a:pt x="46601" y="137387"/>
                  <a:pt x="53296" y="133906"/>
                  <a:pt x="60543" y="131890"/>
                </a:cubicBezTo>
                <a:cubicBezTo>
                  <a:pt x="64290" y="130806"/>
                  <a:pt x="68171" y="130197"/>
                  <a:pt x="72070" y="130121"/>
                </a:cubicBezTo>
                <a:cubicBezTo>
                  <a:pt x="72285" y="130118"/>
                  <a:pt x="72499" y="130116"/>
                  <a:pt x="72714" y="130116"/>
                </a:cubicBezTo>
                <a:cubicBezTo>
                  <a:pt x="76356" y="130116"/>
                  <a:pt x="79968" y="130556"/>
                  <a:pt x="83597" y="130844"/>
                </a:cubicBezTo>
                <a:cubicBezTo>
                  <a:pt x="85525" y="131000"/>
                  <a:pt x="87489" y="131113"/>
                  <a:pt x="89450" y="131113"/>
                </a:cubicBezTo>
                <a:cubicBezTo>
                  <a:pt x="93930" y="131113"/>
                  <a:pt x="98394" y="130527"/>
                  <a:pt x="102389" y="128542"/>
                </a:cubicBezTo>
                <a:cubicBezTo>
                  <a:pt x="102960" y="128371"/>
                  <a:pt x="103511" y="128162"/>
                  <a:pt x="104082" y="127953"/>
                </a:cubicBezTo>
                <a:close/>
                <a:moveTo>
                  <a:pt x="116312" y="125670"/>
                </a:moveTo>
                <a:lnTo>
                  <a:pt x="116312" y="125670"/>
                </a:lnTo>
                <a:cubicBezTo>
                  <a:pt x="116103" y="126051"/>
                  <a:pt x="115894" y="126450"/>
                  <a:pt x="115666" y="126830"/>
                </a:cubicBezTo>
                <a:cubicBezTo>
                  <a:pt x="112204" y="130749"/>
                  <a:pt x="107468" y="133811"/>
                  <a:pt x="103169" y="136493"/>
                </a:cubicBezTo>
                <a:cubicBezTo>
                  <a:pt x="98566" y="139365"/>
                  <a:pt x="93792" y="142485"/>
                  <a:pt x="90292" y="146631"/>
                </a:cubicBezTo>
                <a:cubicBezTo>
                  <a:pt x="96245" y="137539"/>
                  <a:pt x="108457" y="133240"/>
                  <a:pt x="116312" y="125670"/>
                </a:cubicBezTo>
                <a:close/>
                <a:moveTo>
                  <a:pt x="241317" y="112527"/>
                </a:moveTo>
                <a:lnTo>
                  <a:pt x="241317" y="112527"/>
                </a:lnTo>
                <a:cubicBezTo>
                  <a:pt x="240956" y="113174"/>
                  <a:pt x="240557" y="113801"/>
                  <a:pt x="240138" y="114410"/>
                </a:cubicBezTo>
                <a:cubicBezTo>
                  <a:pt x="235611" y="119013"/>
                  <a:pt x="228897" y="121980"/>
                  <a:pt x="222924" y="123996"/>
                </a:cubicBezTo>
                <a:cubicBezTo>
                  <a:pt x="217560" y="125822"/>
                  <a:pt x="212025" y="127420"/>
                  <a:pt x="207023" y="130159"/>
                </a:cubicBezTo>
                <a:cubicBezTo>
                  <a:pt x="202876" y="132461"/>
                  <a:pt x="199281" y="135618"/>
                  <a:pt x="196447" y="139422"/>
                </a:cubicBezTo>
                <a:cubicBezTo>
                  <a:pt x="194678" y="141800"/>
                  <a:pt x="193233" y="144406"/>
                  <a:pt x="192129" y="147183"/>
                </a:cubicBezTo>
                <a:cubicBezTo>
                  <a:pt x="193309" y="142542"/>
                  <a:pt x="195648" y="138300"/>
                  <a:pt x="198920" y="134819"/>
                </a:cubicBezTo>
                <a:cubicBezTo>
                  <a:pt x="203257" y="130273"/>
                  <a:pt x="209039" y="127610"/>
                  <a:pt x="214859" y="125518"/>
                </a:cubicBezTo>
                <a:cubicBezTo>
                  <a:pt x="224065" y="122227"/>
                  <a:pt x="234451" y="119812"/>
                  <a:pt x="241317" y="112527"/>
                </a:cubicBezTo>
                <a:close/>
                <a:moveTo>
                  <a:pt x="79222" y="137977"/>
                </a:moveTo>
                <a:lnTo>
                  <a:pt x="79222" y="137977"/>
                </a:lnTo>
                <a:cubicBezTo>
                  <a:pt x="80553" y="138357"/>
                  <a:pt x="81866" y="138814"/>
                  <a:pt x="83178" y="139327"/>
                </a:cubicBezTo>
                <a:cubicBezTo>
                  <a:pt x="83844" y="139822"/>
                  <a:pt x="84472" y="140411"/>
                  <a:pt x="85023" y="141039"/>
                </a:cubicBezTo>
                <a:cubicBezTo>
                  <a:pt x="86431" y="142675"/>
                  <a:pt x="87306" y="144691"/>
                  <a:pt x="87553" y="146840"/>
                </a:cubicBezTo>
                <a:lnTo>
                  <a:pt x="87401" y="147221"/>
                </a:lnTo>
                <a:cubicBezTo>
                  <a:pt x="86678" y="144101"/>
                  <a:pt x="84643" y="141400"/>
                  <a:pt x="81961" y="139517"/>
                </a:cubicBezTo>
                <a:cubicBezTo>
                  <a:pt x="81086" y="138909"/>
                  <a:pt x="80173" y="138395"/>
                  <a:pt x="79222" y="137977"/>
                </a:cubicBezTo>
                <a:close/>
                <a:moveTo>
                  <a:pt x="158406" y="136265"/>
                </a:moveTo>
                <a:lnTo>
                  <a:pt x="158406" y="136265"/>
                </a:lnTo>
                <a:cubicBezTo>
                  <a:pt x="152452" y="139175"/>
                  <a:pt x="146936" y="142884"/>
                  <a:pt x="142390" y="147544"/>
                </a:cubicBezTo>
                <a:cubicBezTo>
                  <a:pt x="143836" y="145965"/>
                  <a:pt x="145395" y="144463"/>
                  <a:pt x="147031" y="143074"/>
                </a:cubicBezTo>
                <a:cubicBezTo>
                  <a:pt x="150455" y="140240"/>
                  <a:pt x="154278" y="137939"/>
                  <a:pt x="158406" y="136265"/>
                </a:cubicBezTo>
                <a:close/>
                <a:moveTo>
                  <a:pt x="119869" y="118290"/>
                </a:moveTo>
                <a:cubicBezTo>
                  <a:pt x="119489" y="119184"/>
                  <a:pt x="119089" y="120059"/>
                  <a:pt x="118671" y="120934"/>
                </a:cubicBezTo>
                <a:cubicBezTo>
                  <a:pt x="114239" y="126184"/>
                  <a:pt x="106859" y="129246"/>
                  <a:pt x="101248" y="132879"/>
                </a:cubicBezTo>
                <a:lnTo>
                  <a:pt x="101248" y="132898"/>
                </a:lnTo>
                <a:cubicBezTo>
                  <a:pt x="97501" y="135276"/>
                  <a:pt x="94305" y="138433"/>
                  <a:pt x="91833" y="142123"/>
                </a:cubicBezTo>
                <a:cubicBezTo>
                  <a:pt x="91110" y="143226"/>
                  <a:pt x="90444" y="144368"/>
                  <a:pt x="89835" y="145528"/>
                </a:cubicBezTo>
                <a:cubicBezTo>
                  <a:pt x="89341" y="146213"/>
                  <a:pt x="88884" y="146916"/>
                  <a:pt x="88466" y="147639"/>
                </a:cubicBezTo>
                <a:cubicBezTo>
                  <a:pt x="88466" y="147563"/>
                  <a:pt x="88447" y="147487"/>
                  <a:pt x="88447" y="147411"/>
                </a:cubicBezTo>
                <a:cubicBezTo>
                  <a:pt x="88865" y="146327"/>
                  <a:pt x="89322" y="145281"/>
                  <a:pt x="89835" y="144254"/>
                </a:cubicBezTo>
                <a:cubicBezTo>
                  <a:pt x="91034" y="141838"/>
                  <a:pt x="92498" y="139574"/>
                  <a:pt x="94210" y="137501"/>
                </a:cubicBezTo>
                <a:cubicBezTo>
                  <a:pt x="94324" y="137425"/>
                  <a:pt x="94438" y="137330"/>
                  <a:pt x="94534" y="137235"/>
                </a:cubicBezTo>
                <a:cubicBezTo>
                  <a:pt x="94610" y="137178"/>
                  <a:pt x="94667" y="137083"/>
                  <a:pt x="94648" y="136988"/>
                </a:cubicBezTo>
                <a:cubicBezTo>
                  <a:pt x="95047" y="136512"/>
                  <a:pt x="95485" y="136037"/>
                  <a:pt x="95903" y="135580"/>
                </a:cubicBezTo>
                <a:cubicBezTo>
                  <a:pt x="96455" y="135124"/>
                  <a:pt x="96949" y="134629"/>
                  <a:pt x="97425" y="134096"/>
                </a:cubicBezTo>
                <a:cubicBezTo>
                  <a:pt x="98376" y="133221"/>
                  <a:pt x="99365" y="132404"/>
                  <a:pt x="100411" y="131643"/>
                </a:cubicBezTo>
                <a:cubicBezTo>
                  <a:pt x="100810" y="131357"/>
                  <a:pt x="101210" y="131072"/>
                  <a:pt x="101609" y="130787"/>
                </a:cubicBezTo>
                <a:cubicBezTo>
                  <a:pt x="101933" y="130597"/>
                  <a:pt x="102237" y="130387"/>
                  <a:pt x="102541" y="130178"/>
                </a:cubicBezTo>
                <a:cubicBezTo>
                  <a:pt x="108305" y="126450"/>
                  <a:pt x="115209" y="123407"/>
                  <a:pt x="119869" y="118290"/>
                </a:cubicBezTo>
                <a:close/>
                <a:moveTo>
                  <a:pt x="41028" y="139479"/>
                </a:moveTo>
                <a:lnTo>
                  <a:pt x="41028" y="139479"/>
                </a:lnTo>
                <a:cubicBezTo>
                  <a:pt x="35854" y="142009"/>
                  <a:pt x="30681" y="144425"/>
                  <a:pt x="25184" y="146060"/>
                </a:cubicBezTo>
                <a:cubicBezTo>
                  <a:pt x="24670" y="146194"/>
                  <a:pt x="24156" y="146346"/>
                  <a:pt x="23643" y="146479"/>
                </a:cubicBezTo>
                <a:lnTo>
                  <a:pt x="23282" y="146498"/>
                </a:lnTo>
                <a:cubicBezTo>
                  <a:pt x="23148" y="146498"/>
                  <a:pt x="23015" y="146555"/>
                  <a:pt x="22920" y="146669"/>
                </a:cubicBezTo>
                <a:cubicBezTo>
                  <a:pt x="22102" y="146859"/>
                  <a:pt x="21284" y="147031"/>
                  <a:pt x="20466" y="147202"/>
                </a:cubicBezTo>
                <a:cubicBezTo>
                  <a:pt x="19249" y="147373"/>
                  <a:pt x="18013" y="147544"/>
                  <a:pt x="16795" y="147677"/>
                </a:cubicBezTo>
                <a:cubicBezTo>
                  <a:pt x="16054" y="147753"/>
                  <a:pt x="15293" y="147810"/>
                  <a:pt x="14551" y="147867"/>
                </a:cubicBezTo>
                <a:cubicBezTo>
                  <a:pt x="14056" y="147890"/>
                  <a:pt x="13562" y="147902"/>
                  <a:pt x="13068" y="147902"/>
                </a:cubicBezTo>
                <a:cubicBezTo>
                  <a:pt x="11091" y="147902"/>
                  <a:pt x="9119" y="147719"/>
                  <a:pt x="7171" y="147354"/>
                </a:cubicBezTo>
                <a:lnTo>
                  <a:pt x="7171" y="147354"/>
                </a:lnTo>
                <a:cubicBezTo>
                  <a:pt x="7390" y="147356"/>
                  <a:pt x="7609" y="147358"/>
                  <a:pt x="7828" y="147358"/>
                </a:cubicBezTo>
                <a:cubicBezTo>
                  <a:pt x="10880" y="147358"/>
                  <a:pt x="13931" y="147112"/>
                  <a:pt x="16948" y="146650"/>
                </a:cubicBezTo>
                <a:cubicBezTo>
                  <a:pt x="21684" y="146060"/>
                  <a:pt x="26325" y="144938"/>
                  <a:pt x="30795" y="143302"/>
                </a:cubicBezTo>
                <a:cubicBezTo>
                  <a:pt x="33001" y="142599"/>
                  <a:pt x="35189" y="141819"/>
                  <a:pt x="37319" y="140982"/>
                </a:cubicBezTo>
                <a:cubicBezTo>
                  <a:pt x="38555" y="140506"/>
                  <a:pt x="39792" y="139993"/>
                  <a:pt x="41028" y="139479"/>
                </a:cubicBezTo>
                <a:close/>
                <a:moveTo>
                  <a:pt x="152034" y="137805"/>
                </a:moveTo>
                <a:lnTo>
                  <a:pt x="152034" y="137805"/>
                </a:lnTo>
                <a:cubicBezTo>
                  <a:pt x="147278" y="140088"/>
                  <a:pt x="143094" y="143607"/>
                  <a:pt x="140279" y="148077"/>
                </a:cubicBezTo>
                <a:cubicBezTo>
                  <a:pt x="140621" y="147221"/>
                  <a:pt x="140982" y="146365"/>
                  <a:pt x="141325" y="145490"/>
                </a:cubicBezTo>
                <a:cubicBezTo>
                  <a:pt x="144064" y="141914"/>
                  <a:pt x="147545" y="139650"/>
                  <a:pt x="151387" y="137996"/>
                </a:cubicBezTo>
                <a:cubicBezTo>
                  <a:pt x="151615" y="137939"/>
                  <a:pt x="151824" y="137863"/>
                  <a:pt x="152034" y="137805"/>
                </a:cubicBezTo>
                <a:close/>
                <a:moveTo>
                  <a:pt x="109864" y="134363"/>
                </a:moveTo>
                <a:lnTo>
                  <a:pt x="109864" y="134363"/>
                </a:lnTo>
                <a:cubicBezTo>
                  <a:pt x="109731" y="134629"/>
                  <a:pt x="109617" y="134914"/>
                  <a:pt x="109484" y="135200"/>
                </a:cubicBezTo>
                <a:cubicBezTo>
                  <a:pt x="108742" y="135922"/>
                  <a:pt x="107981" y="136626"/>
                  <a:pt x="107182" y="137292"/>
                </a:cubicBezTo>
                <a:cubicBezTo>
                  <a:pt x="102332" y="141400"/>
                  <a:pt x="96264" y="143987"/>
                  <a:pt x="91490" y="148096"/>
                </a:cubicBezTo>
                <a:cubicBezTo>
                  <a:pt x="92955" y="146289"/>
                  <a:pt x="94572" y="144615"/>
                  <a:pt x="96341" y="143093"/>
                </a:cubicBezTo>
                <a:cubicBezTo>
                  <a:pt x="99878" y="140069"/>
                  <a:pt x="104006" y="138015"/>
                  <a:pt x="107962" y="135599"/>
                </a:cubicBezTo>
                <a:cubicBezTo>
                  <a:pt x="108609" y="135200"/>
                  <a:pt x="109237" y="134781"/>
                  <a:pt x="109864" y="134363"/>
                </a:cubicBezTo>
                <a:close/>
                <a:moveTo>
                  <a:pt x="50310" y="144120"/>
                </a:moveTo>
                <a:cubicBezTo>
                  <a:pt x="47723" y="144254"/>
                  <a:pt x="45155" y="144539"/>
                  <a:pt x="42626" y="144919"/>
                </a:cubicBezTo>
                <a:cubicBezTo>
                  <a:pt x="36615" y="145832"/>
                  <a:pt x="30662" y="147107"/>
                  <a:pt x="24613" y="147925"/>
                </a:cubicBezTo>
                <a:cubicBezTo>
                  <a:pt x="23776" y="148039"/>
                  <a:pt x="22920" y="148153"/>
                  <a:pt x="22064" y="148248"/>
                </a:cubicBezTo>
                <a:cubicBezTo>
                  <a:pt x="25507" y="147715"/>
                  <a:pt x="28931" y="147069"/>
                  <a:pt x="32240" y="146422"/>
                </a:cubicBezTo>
                <a:cubicBezTo>
                  <a:pt x="36881" y="145528"/>
                  <a:pt x="41561" y="144672"/>
                  <a:pt x="46278" y="144292"/>
                </a:cubicBezTo>
                <a:cubicBezTo>
                  <a:pt x="46316" y="144311"/>
                  <a:pt x="46359" y="144320"/>
                  <a:pt x="46404" y="144320"/>
                </a:cubicBezTo>
                <a:cubicBezTo>
                  <a:pt x="46449" y="144320"/>
                  <a:pt x="46496" y="144311"/>
                  <a:pt x="46544" y="144292"/>
                </a:cubicBezTo>
                <a:lnTo>
                  <a:pt x="46639" y="144273"/>
                </a:lnTo>
                <a:cubicBezTo>
                  <a:pt x="47856" y="144177"/>
                  <a:pt x="49074" y="144120"/>
                  <a:pt x="50310" y="144120"/>
                </a:cubicBezTo>
                <a:close/>
                <a:moveTo>
                  <a:pt x="108476" y="137159"/>
                </a:moveTo>
                <a:lnTo>
                  <a:pt x="108419" y="137254"/>
                </a:lnTo>
                <a:cubicBezTo>
                  <a:pt x="107525" y="138262"/>
                  <a:pt x="106593" y="139251"/>
                  <a:pt x="105623" y="140183"/>
                </a:cubicBezTo>
                <a:cubicBezTo>
                  <a:pt x="102579" y="143074"/>
                  <a:pt x="99061" y="144957"/>
                  <a:pt x="95332" y="146802"/>
                </a:cubicBezTo>
                <a:cubicBezTo>
                  <a:pt x="94381" y="147278"/>
                  <a:pt x="93411" y="147772"/>
                  <a:pt x="92479" y="148286"/>
                </a:cubicBezTo>
                <a:cubicBezTo>
                  <a:pt x="97387" y="144120"/>
                  <a:pt x="103606" y="141362"/>
                  <a:pt x="108457" y="137159"/>
                </a:cubicBezTo>
                <a:close/>
                <a:moveTo>
                  <a:pt x="150074" y="139612"/>
                </a:moveTo>
                <a:lnTo>
                  <a:pt x="150074" y="139612"/>
                </a:lnTo>
                <a:cubicBezTo>
                  <a:pt x="148933" y="140392"/>
                  <a:pt x="147830" y="141229"/>
                  <a:pt x="146784" y="142085"/>
                </a:cubicBezTo>
                <a:cubicBezTo>
                  <a:pt x="144501" y="143968"/>
                  <a:pt x="142447" y="146099"/>
                  <a:pt x="140621" y="148438"/>
                </a:cubicBezTo>
                <a:cubicBezTo>
                  <a:pt x="143132" y="144881"/>
                  <a:pt x="146365" y="141876"/>
                  <a:pt x="150074" y="139612"/>
                </a:cubicBezTo>
                <a:close/>
                <a:moveTo>
                  <a:pt x="105927" y="142941"/>
                </a:moveTo>
                <a:cubicBezTo>
                  <a:pt x="104310" y="145623"/>
                  <a:pt x="101838" y="147677"/>
                  <a:pt x="98889" y="148761"/>
                </a:cubicBezTo>
                <a:lnTo>
                  <a:pt x="98889" y="148742"/>
                </a:lnTo>
                <a:lnTo>
                  <a:pt x="98604" y="148742"/>
                </a:lnTo>
                <a:cubicBezTo>
                  <a:pt x="101362" y="147259"/>
                  <a:pt x="103854" y="145281"/>
                  <a:pt x="105927" y="142941"/>
                </a:cubicBezTo>
                <a:close/>
                <a:moveTo>
                  <a:pt x="106574" y="139993"/>
                </a:moveTo>
                <a:cubicBezTo>
                  <a:pt x="104805" y="142313"/>
                  <a:pt x="102636" y="144311"/>
                  <a:pt x="100183" y="145870"/>
                </a:cubicBezTo>
                <a:lnTo>
                  <a:pt x="100164" y="145851"/>
                </a:lnTo>
                <a:cubicBezTo>
                  <a:pt x="98014" y="147202"/>
                  <a:pt x="95409" y="147963"/>
                  <a:pt x="92936" y="148895"/>
                </a:cubicBezTo>
                <a:cubicBezTo>
                  <a:pt x="94229" y="148153"/>
                  <a:pt x="95561" y="147468"/>
                  <a:pt x="96892" y="146783"/>
                </a:cubicBezTo>
                <a:cubicBezTo>
                  <a:pt x="100449" y="144919"/>
                  <a:pt x="103721" y="142846"/>
                  <a:pt x="106574" y="139993"/>
                </a:cubicBezTo>
                <a:close/>
                <a:moveTo>
                  <a:pt x="68817" y="136246"/>
                </a:moveTo>
                <a:cubicBezTo>
                  <a:pt x="70187" y="136322"/>
                  <a:pt x="71537" y="136436"/>
                  <a:pt x="72869" y="136626"/>
                </a:cubicBezTo>
                <a:cubicBezTo>
                  <a:pt x="79469" y="138224"/>
                  <a:pt x="86640" y="141362"/>
                  <a:pt x="86925" y="148476"/>
                </a:cubicBezTo>
                <a:cubicBezTo>
                  <a:pt x="86849" y="148628"/>
                  <a:pt x="86792" y="148799"/>
                  <a:pt x="86735" y="148971"/>
                </a:cubicBezTo>
                <a:cubicBezTo>
                  <a:pt x="84205" y="142466"/>
                  <a:pt x="77833" y="137958"/>
                  <a:pt x="70948" y="136588"/>
                </a:cubicBezTo>
                <a:cubicBezTo>
                  <a:pt x="70225" y="136455"/>
                  <a:pt x="69521" y="136341"/>
                  <a:pt x="68817" y="136246"/>
                </a:cubicBezTo>
                <a:close/>
                <a:moveTo>
                  <a:pt x="101343" y="146080"/>
                </a:moveTo>
                <a:cubicBezTo>
                  <a:pt x="99859" y="147202"/>
                  <a:pt x="98243" y="148115"/>
                  <a:pt x="96550" y="148857"/>
                </a:cubicBezTo>
                <a:cubicBezTo>
                  <a:pt x="96341" y="148914"/>
                  <a:pt x="96150" y="148933"/>
                  <a:pt x="95941" y="148971"/>
                </a:cubicBezTo>
                <a:lnTo>
                  <a:pt x="95941" y="148933"/>
                </a:lnTo>
                <a:cubicBezTo>
                  <a:pt x="97843" y="148191"/>
                  <a:pt x="99650" y="147240"/>
                  <a:pt x="101343" y="146080"/>
                </a:cubicBezTo>
                <a:close/>
                <a:moveTo>
                  <a:pt x="105889" y="144444"/>
                </a:moveTo>
                <a:lnTo>
                  <a:pt x="105889" y="144444"/>
                </a:lnTo>
                <a:cubicBezTo>
                  <a:pt x="104938" y="146213"/>
                  <a:pt x="103626" y="147753"/>
                  <a:pt x="102047" y="149009"/>
                </a:cubicBezTo>
                <a:lnTo>
                  <a:pt x="102047" y="148990"/>
                </a:lnTo>
                <a:cubicBezTo>
                  <a:pt x="101609" y="148914"/>
                  <a:pt x="101153" y="148876"/>
                  <a:pt x="100715" y="148838"/>
                </a:cubicBezTo>
                <a:cubicBezTo>
                  <a:pt x="102751" y="147791"/>
                  <a:pt x="104539" y="146289"/>
                  <a:pt x="105889" y="144444"/>
                </a:cubicBezTo>
                <a:close/>
                <a:moveTo>
                  <a:pt x="172272" y="131928"/>
                </a:moveTo>
                <a:lnTo>
                  <a:pt x="172272" y="131947"/>
                </a:lnTo>
                <a:cubicBezTo>
                  <a:pt x="168886" y="133716"/>
                  <a:pt x="165310" y="135162"/>
                  <a:pt x="161791" y="136740"/>
                </a:cubicBezTo>
                <a:cubicBezTo>
                  <a:pt x="156637" y="139042"/>
                  <a:pt x="151824" y="142028"/>
                  <a:pt x="147450" y="145585"/>
                </a:cubicBezTo>
                <a:cubicBezTo>
                  <a:pt x="146118" y="146688"/>
                  <a:pt x="144844" y="147829"/>
                  <a:pt x="143588" y="149028"/>
                </a:cubicBezTo>
                <a:cubicBezTo>
                  <a:pt x="151482" y="141001"/>
                  <a:pt x="161373" y="134971"/>
                  <a:pt x="172272" y="131928"/>
                </a:cubicBezTo>
                <a:close/>
                <a:moveTo>
                  <a:pt x="105889" y="146041"/>
                </a:moveTo>
                <a:lnTo>
                  <a:pt x="105889" y="146041"/>
                </a:lnTo>
                <a:cubicBezTo>
                  <a:pt x="105280" y="147259"/>
                  <a:pt x="104481" y="148343"/>
                  <a:pt x="103511" y="149275"/>
                </a:cubicBezTo>
                <a:lnTo>
                  <a:pt x="103511" y="149256"/>
                </a:lnTo>
                <a:lnTo>
                  <a:pt x="103093" y="149161"/>
                </a:lnTo>
                <a:cubicBezTo>
                  <a:pt x="104158" y="148248"/>
                  <a:pt x="105090" y="147202"/>
                  <a:pt x="105889" y="146041"/>
                </a:cubicBezTo>
                <a:close/>
                <a:moveTo>
                  <a:pt x="105775" y="147107"/>
                </a:moveTo>
                <a:lnTo>
                  <a:pt x="105775" y="147107"/>
                </a:lnTo>
                <a:cubicBezTo>
                  <a:pt x="105718" y="147620"/>
                  <a:pt x="105661" y="148134"/>
                  <a:pt x="105642" y="148628"/>
                </a:cubicBezTo>
                <a:lnTo>
                  <a:pt x="105623" y="148609"/>
                </a:lnTo>
                <a:cubicBezTo>
                  <a:pt x="105623" y="148628"/>
                  <a:pt x="105623" y="148647"/>
                  <a:pt x="105623" y="148666"/>
                </a:cubicBezTo>
                <a:cubicBezTo>
                  <a:pt x="105604" y="148685"/>
                  <a:pt x="105604" y="148704"/>
                  <a:pt x="105623" y="148742"/>
                </a:cubicBezTo>
                <a:cubicBezTo>
                  <a:pt x="105623" y="148819"/>
                  <a:pt x="105623" y="148895"/>
                  <a:pt x="105604" y="148971"/>
                </a:cubicBezTo>
                <a:lnTo>
                  <a:pt x="105014" y="149617"/>
                </a:lnTo>
                <a:cubicBezTo>
                  <a:pt x="104767" y="149541"/>
                  <a:pt x="104519" y="149484"/>
                  <a:pt x="104272" y="149408"/>
                </a:cubicBezTo>
                <a:cubicBezTo>
                  <a:pt x="104843" y="148704"/>
                  <a:pt x="105356" y="147925"/>
                  <a:pt x="105775" y="147107"/>
                </a:cubicBezTo>
                <a:close/>
                <a:moveTo>
                  <a:pt x="228383" y="125214"/>
                </a:moveTo>
                <a:cubicBezTo>
                  <a:pt x="226671" y="126298"/>
                  <a:pt x="224921" y="127306"/>
                  <a:pt x="223190" y="128238"/>
                </a:cubicBezTo>
                <a:cubicBezTo>
                  <a:pt x="214251" y="132993"/>
                  <a:pt x="204436" y="136759"/>
                  <a:pt x="197227" y="144139"/>
                </a:cubicBezTo>
                <a:cubicBezTo>
                  <a:pt x="195534" y="145832"/>
                  <a:pt x="194051" y="147734"/>
                  <a:pt x="192795" y="149789"/>
                </a:cubicBezTo>
                <a:cubicBezTo>
                  <a:pt x="195762" y="142637"/>
                  <a:pt x="202477" y="137463"/>
                  <a:pt x="209305" y="133963"/>
                </a:cubicBezTo>
                <a:lnTo>
                  <a:pt x="209324" y="133963"/>
                </a:lnTo>
                <a:cubicBezTo>
                  <a:pt x="215525" y="130787"/>
                  <a:pt x="222239" y="128504"/>
                  <a:pt x="228383" y="125214"/>
                </a:cubicBezTo>
                <a:close/>
                <a:moveTo>
                  <a:pt x="65232" y="136604"/>
                </a:moveTo>
                <a:cubicBezTo>
                  <a:pt x="66681" y="136604"/>
                  <a:pt x="68137" y="136707"/>
                  <a:pt x="69597" y="136931"/>
                </a:cubicBezTo>
                <a:cubicBezTo>
                  <a:pt x="77034" y="138072"/>
                  <a:pt x="83958" y="142808"/>
                  <a:pt x="86279" y="149979"/>
                </a:cubicBezTo>
                <a:cubicBezTo>
                  <a:pt x="82760" y="144292"/>
                  <a:pt x="76597" y="140792"/>
                  <a:pt x="70016" y="139460"/>
                </a:cubicBezTo>
                <a:cubicBezTo>
                  <a:pt x="67782" y="139012"/>
                  <a:pt x="65545" y="138813"/>
                  <a:pt x="63314" y="138813"/>
                </a:cubicBezTo>
                <a:cubicBezTo>
                  <a:pt x="56463" y="138813"/>
                  <a:pt x="49667" y="140684"/>
                  <a:pt x="43196" y="142922"/>
                </a:cubicBezTo>
                <a:cubicBezTo>
                  <a:pt x="43862" y="142523"/>
                  <a:pt x="44528" y="142142"/>
                  <a:pt x="45194" y="141762"/>
                </a:cubicBezTo>
                <a:cubicBezTo>
                  <a:pt x="51533" y="138962"/>
                  <a:pt x="58302" y="136604"/>
                  <a:pt x="65232" y="136604"/>
                </a:cubicBezTo>
                <a:close/>
                <a:moveTo>
                  <a:pt x="53041" y="144912"/>
                </a:moveTo>
                <a:cubicBezTo>
                  <a:pt x="53322" y="144912"/>
                  <a:pt x="53604" y="144914"/>
                  <a:pt x="53886" y="144919"/>
                </a:cubicBezTo>
                <a:cubicBezTo>
                  <a:pt x="58850" y="145014"/>
                  <a:pt x="64024" y="146022"/>
                  <a:pt x="68418" y="148419"/>
                </a:cubicBezTo>
                <a:cubicBezTo>
                  <a:pt x="64937" y="147411"/>
                  <a:pt x="61228" y="146897"/>
                  <a:pt x="57728" y="146593"/>
                </a:cubicBezTo>
                <a:cubicBezTo>
                  <a:pt x="55929" y="146429"/>
                  <a:pt x="54127" y="146357"/>
                  <a:pt x="52326" y="146357"/>
                </a:cubicBezTo>
                <a:cubicBezTo>
                  <a:pt x="48472" y="146357"/>
                  <a:pt x="44617" y="146690"/>
                  <a:pt x="40781" y="147183"/>
                </a:cubicBezTo>
                <a:cubicBezTo>
                  <a:pt x="30683" y="148462"/>
                  <a:pt x="20617" y="150889"/>
                  <a:pt x="10405" y="150889"/>
                </a:cubicBezTo>
                <a:cubicBezTo>
                  <a:pt x="9537" y="150889"/>
                  <a:pt x="8669" y="150872"/>
                  <a:pt x="7799" y="150835"/>
                </a:cubicBezTo>
                <a:cubicBezTo>
                  <a:pt x="5820" y="150740"/>
                  <a:pt x="3861" y="150549"/>
                  <a:pt x="1902" y="150226"/>
                </a:cubicBezTo>
                <a:lnTo>
                  <a:pt x="1902" y="150226"/>
                </a:lnTo>
                <a:cubicBezTo>
                  <a:pt x="2377" y="150236"/>
                  <a:pt x="2852" y="150241"/>
                  <a:pt x="3327" y="150241"/>
                </a:cubicBezTo>
                <a:cubicBezTo>
                  <a:pt x="8152" y="150241"/>
                  <a:pt x="13025" y="149739"/>
                  <a:pt x="17804" y="149237"/>
                </a:cubicBezTo>
                <a:cubicBezTo>
                  <a:pt x="23681" y="148628"/>
                  <a:pt x="29558" y="147867"/>
                  <a:pt x="35398" y="146935"/>
                </a:cubicBezTo>
                <a:cubicBezTo>
                  <a:pt x="41245" y="146028"/>
                  <a:pt x="47109" y="144912"/>
                  <a:pt x="53041" y="144912"/>
                </a:cubicBezTo>
                <a:close/>
                <a:moveTo>
                  <a:pt x="143950" y="121200"/>
                </a:moveTo>
                <a:lnTo>
                  <a:pt x="143950" y="121200"/>
                </a:lnTo>
                <a:cubicBezTo>
                  <a:pt x="143702" y="122931"/>
                  <a:pt x="143360" y="124643"/>
                  <a:pt x="142961" y="126336"/>
                </a:cubicBezTo>
                <a:cubicBezTo>
                  <a:pt x="142770" y="126926"/>
                  <a:pt x="142561" y="127534"/>
                  <a:pt x="142352" y="128124"/>
                </a:cubicBezTo>
                <a:cubicBezTo>
                  <a:pt x="139385" y="136208"/>
                  <a:pt x="134725" y="143493"/>
                  <a:pt x="130939" y="151196"/>
                </a:cubicBezTo>
                <a:cubicBezTo>
                  <a:pt x="135105" y="141210"/>
                  <a:pt x="141097" y="131567"/>
                  <a:pt x="143950" y="121200"/>
                </a:cubicBezTo>
                <a:close/>
                <a:moveTo>
                  <a:pt x="109465" y="147982"/>
                </a:moveTo>
                <a:lnTo>
                  <a:pt x="109465" y="147982"/>
                </a:lnTo>
                <a:cubicBezTo>
                  <a:pt x="109218" y="149199"/>
                  <a:pt x="109370" y="150454"/>
                  <a:pt x="109902" y="151557"/>
                </a:cubicBezTo>
                <a:cubicBezTo>
                  <a:pt x="109237" y="151215"/>
                  <a:pt x="108533" y="150892"/>
                  <a:pt x="107791" y="150587"/>
                </a:cubicBezTo>
                <a:lnTo>
                  <a:pt x="107791" y="150568"/>
                </a:lnTo>
                <a:cubicBezTo>
                  <a:pt x="108305" y="149674"/>
                  <a:pt x="108856" y="148819"/>
                  <a:pt x="109465" y="147982"/>
                </a:cubicBezTo>
                <a:close/>
                <a:moveTo>
                  <a:pt x="93735" y="151519"/>
                </a:moveTo>
                <a:cubicBezTo>
                  <a:pt x="93735" y="151538"/>
                  <a:pt x="93735" y="151538"/>
                  <a:pt x="93735" y="151557"/>
                </a:cubicBezTo>
                <a:cubicBezTo>
                  <a:pt x="93640" y="151596"/>
                  <a:pt x="93544" y="151615"/>
                  <a:pt x="93449" y="151634"/>
                </a:cubicBezTo>
                <a:lnTo>
                  <a:pt x="93449" y="151615"/>
                </a:lnTo>
                <a:lnTo>
                  <a:pt x="93735" y="151519"/>
                </a:lnTo>
                <a:close/>
                <a:moveTo>
                  <a:pt x="51780" y="146970"/>
                </a:moveTo>
                <a:cubicBezTo>
                  <a:pt x="52325" y="146970"/>
                  <a:pt x="52868" y="146977"/>
                  <a:pt x="53411" y="146993"/>
                </a:cubicBezTo>
                <a:cubicBezTo>
                  <a:pt x="55617" y="147050"/>
                  <a:pt x="57823" y="147240"/>
                  <a:pt x="60011" y="147525"/>
                </a:cubicBezTo>
                <a:cubicBezTo>
                  <a:pt x="59111" y="147481"/>
                  <a:pt x="58209" y="147461"/>
                  <a:pt x="57305" y="147461"/>
                </a:cubicBezTo>
                <a:cubicBezTo>
                  <a:pt x="49205" y="147461"/>
                  <a:pt x="40958" y="149108"/>
                  <a:pt x="33172" y="150340"/>
                </a:cubicBezTo>
                <a:cubicBezTo>
                  <a:pt x="27326" y="151250"/>
                  <a:pt x="21521" y="151923"/>
                  <a:pt x="15628" y="151923"/>
                </a:cubicBezTo>
                <a:cubicBezTo>
                  <a:pt x="14619" y="151923"/>
                  <a:pt x="13607" y="151904"/>
                  <a:pt x="12592" y="151862"/>
                </a:cubicBezTo>
                <a:cubicBezTo>
                  <a:pt x="11774" y="151824"/>
                  <a:pt x="10956" y="151786"/>
                  <a:pt x="10138" y="151729"/>
                </a:cubicBezTo>
                <a:cubicBezTo>
                  <a:pt x="23895" y="151619"/>
                  <a:pt x="38092" y="146970"/>
                  <a:pt x="51780" y="146970"/>
                </a:cubicBezTo>
                <a:close/>
                <a:moveTo>
                  <a:pt x="116541" y="140449"/>
                </a:moveTo>
                <a:cubicBezTo>
                  <a:pt x="115285" y="142028"/>
                  <a:pt x="114258" y="143759"/>
                  <a:pt x="113497" y="145623"/>
                </a:cubicBezTo>
                <a:cubicBezTo>
                  <a:pt x="112656" y="147828"/>
                  <a:pt x="112403" y="150199"/>
                  <a:pt x="112755" y="152518"/>
                </a:cubicBezTo>
                <a:lnTo>
                  <a:pt x="112755" y="152518"/>
                </a:lnTo>
                <a:cubicBezTo>
                  <a:pt x="111558" y="149820"/>
                  <a:pt x="111591" y="146790"/>
                  <a:pt x="112984" y="143835"/>
                </a:cubicBezTo>
                <a:cubicBezTo>
                  <a:pt x="114125" y="142675"/>
                  <a:pt x="115304" y="141553"/>
                  <a:pt x="116541" y="140449"/>
                </a:cubicBezTo>
                <a:close/>
                <a:moveTo>
                  <a:pt x="111919" y="144976"/>
                </a:moveTo>
                <a:lnTo>
                  <a:pt x="111919" y="144976"/>
                </a:lnTo>
                <a:cubicBezTo>
                  <a:pt x="110853" y="147354"/>
                  <a:pt x="110739" y="150055"/>
                  <a:pt x="111576" y="152528"/>
                </a:cubicBezTo>
                <a:lnTo>
                  <a:pt x="111367" y="152394"/>
                </a:lnTo>
                <a:cubicBezTo>
                  <a:pt x="110036" y="150797"/>
                  <a:pt x="109750" y="148876"/>
                  <a:pt x="110321" y="146859"/>
                </a:cubicBezTo>
                <a:cubicBezTo>
                  <a:pt x="110834" y="146213"/>
                  <a:pt x="111367" y="145585"/>
                  <a:pt x="111919" y="144976"/>
                </a:cubicBezTo>
                <a:close/>
                <a:moveTo>
                  <a:pt x="62252" y="150614"/>
                </a:moveTo>
                <a:cubicBezTo>
                  <a:pt x="65700" y="150614"/>
                  <a:pt x="69107" y="151078"/>
                  <a:pt x="72450" y="152604"/>
                </a:cubicBezTo>
                <a:cubicBezTo>
                  <a:pt x="72812" y="152775"/>
                  <a:pt x="73173" y="152946"/>
                  <a:pt x="73535" y="153136"/>
                </a:cubicBezTo>
                <a:cubicBezTo>
                  <a:pt x="69255" y="151481"/>
                  <a:pt x="64443" y="150778"/>
                  <a:pt x="59802" y="150683"/>
                </a:cubicBezTo>
                <a:lnTo>
                  <a:pt x="59821" y="150683"/>
                </a:lnTo>
                <a:cubicBezTo>
                  <a:pt x="60633" y="150639"/>
                  <a:pt x="61444" y="150614"/>
                  <a:pt x="62252" y="150614"/>
                </a:cubicBezTo>
                <a:close/>
                <a:moveTo>
                  <a:pt x="57169" y="148248"/>
                </a:moveTo>
                <a:cubicBezTo>
                  <a:pt x="61009" y="148248"/>
                  <a:pt x="64800" y="148587"/>
                  <a:pt x="68608" y="149313"/>
                </a:cubicBezTo>
                <a:lnTo>
                  <a:pt x="68779" y="149370"/>
                </a:lnTo>
                <a:cubicBezTo>
                  <a:pt x="68342" y="149294"/>
                  <a:pt x="67904" y="149237"/>
                  <a:pt x="67467" y="149180"/>
                </a:cubicBezTo>
                <a:cubicBezTo>
                  <a:pt x="64848" y="148670"/>
                  <a:pt x="62206" y="148458"/>
                  <a:pt x="59554" y="148458"/>
                </a:cubicBezTo>
                <a:cubicBezTo>
                  <a:pt x="51918" y="148458"/>
                  <a:pt x="44202" y="150213"/>
                  <a:pt x="36748" y="151653"/>
                </a:cubicBezTo>
                <a:cubicBezTo>
                  <a:pt x="31460" y="152668"/>
                  <a:pt x="26130" y="153507"/>
                  <a:pt x="20748" y="153507"/>
                </a:cubicBezTo>
                <a:cubicBezTo>
                  <a:pt x="19781" y="153507"/>
                  <a:pt x="18812" y="153479"/>
                  <a:pt x="17842" y="153422"/>
                </a:cubicBezTo>
                <a:cubicBezTo>
                  <a:pt x="16073" y="153326"/>
                  <a:pt x="14323" y="153136"/>
                  <a:pt x="12573" y="152908"/>
                </a:cubicBezTo>
                <a:lnTo>
                  <a:pt x="12573" y="152908"/>
                </a:lnTo>
                <a:cubicBezTo>
                  <a:pt x="12835" y="152910"/>
                  <a:pt x="13097" y="152912"/>
                  <a:pt x="13360" y="152912"/>
                </a:cubicBezTo>
                <a:cubicBezTo>
                  <a:pt x="19146" y="152912"/>
                  <a:pt x="24930" y="152317"/>
                  <a:pt x="30662" y="151443"/>
                </a:cubicBezTo>
                <a:cubicBezTo>
                  <a:pt x="37471" y="150416"/>
                  <a:pt x="44261" y="149104"/>
                  <a:pt x="51147" y="148514"/>
                </a:cubicBezTo>
                <a:cubicBezTo>
                  <a:pt x="53173" y="148339"/>
                  <a:pt x="55178" y="148248"/>
                  <a:pt x="57169" y="148248"/>
                </a:cubicBezTo>
                <a:close/>
                <a:moveTo>
                  <a:pt x="236146" y="84295"/>
                </a:moveTo>
                <a:cubicBezTo>
                  <a:pt x="237363" y="84295"/>
                  <a:pt x="238579" y="84438"/>
                  <a:pt x="239777" y="84719"/>
                </a:cubicBezTo>
                <a:cubicBezTo>
                  <a:pt x="248222" y="86811"/>
                  <a:pt x="253700" y="94666"/>
                  <a:pt x="253681" y="103207"/>
                </a:cubicBezTo>
                <a:cubicBezTo>
                  <a:pt x="253624" y="121904"/>
                  <a:pt x="231598" y="130559"/>
                  <a:pt x="217598" y="137387"/>
                </a:cubicBezTo>
                <a:cubicBezTo>
                  <a:pt x="209267" y="141457"/>
                  <a:pt x="199985" y="146745"/>
                  <a:pt x="193328" y="153821"/>
                </a:cubicBezTo>
                <a:cubicBezTo>
                  <a:pt x="193594" y="153136"/>
                  <a:pt x="193879" y="152470"/>
                  <a:pt x="194184" y="151843"/>
                </a:cubicBezTo>
                <a:cubicBezTo>
                  <a:pt x="203637" y="139479"/>
                  <a:pt x="219862" y="133659"/>
                  <a:pt x="233595" y="127002"/>
                </a:cubicBezTo>
                <a:cubicBezTo>
                  <a:pt x="240880" y="123483"/>
                  <a:pt x="248659" y="119051"/>
                  <a:pt x="251113" y="110777"/>
                </a:cubicBezTo>
                <a:cubicBezTo>
                  <a:pt x="253472" y="102902"/>
                  <a:pt x="250999" y="93335"/>
                  <a:pt x="244532" y="88104"/>
                </a:cubicBezTo>
                <a:cubicBezTo>
                  <a:pt x="241703" y="85828"/>
                  <a:pt x="238191" y="84603"/>
                  <a:pt x="234596" y="84603"/>
                </a:cubicBezTo>
                <a:cubicBezTo>
                  <a:pt x="233864" y="84603"/>
                  <a:pt x="233130" y="84654"/>
                  <a:pt x="232397" y="84757"/>
                </a:cubicBezTo>
                <a:lnTo>
                  <a:pt x="232397" y="84757"/>
                </a:lnTo>
                <a:cubicBezTo>
                  <a:pt x="233634" y="84447"/>
                  <a:pt x="234890" y="84295"/>
                  <a:pt x="236146" y="84295"/>
                </a:cubicBezTo>
                <a:close/>
                <a:moveTo>
                  <a:pt x="56777" y="149370"/>
                </a:moveTo>
                <a:lnTo>
                  <a:pt x="56777" y="149370"/>
                </a:lnTo>
                <a:cubicBezTo>
                  <a:pt x="50386" y="150188"/>
                  <a:pt x="44128" y="151995"/>
                  <a:pt x="37756" y="153098"/>
                </a:cubicBezTo>
                <a:cubicBezTo>
                  <a:pt x="33212" y="153868"/>
                  <a:pt x="28615" y="154257"/>
                  <a:pt x="24017" y="154257"/>
                </a:cubicBezTo>
                <a:cubicBezTo>
                  <a:pt x="21340" y="154257"/>
                  <a:pt x="18663" y="154125"/>
                  <a:pt x="15997" y="153859"/>
                </a:cubicBezTo>
                <a:cubicBezTo>
                  <a:pt x="13334" y="153612"/>
                  <a:pt x="10671" y="153231"/>
                  <a:pt x="8008" y="152718"/>
                </a:cubicBezTo>
                <a:lnTo>
                  <a:pt x="8008" y="152718"/>
                </a:lnTo>
                <a:cubicBezTo>
                  <a:pt x="8312" y="152737"/>
                  <a:pt x="8597" y="152756"/>
                  <a:pt x="8902" y="152775"/>
                </a:cubicBezTo>
                <a:cubicBezTo>
                  <a:pt x="11298" y="153231"/>
                  <a:pt x="13695" y="153612"/>
                  <a:pt x="16149" y="153821"/>
                </a:cubicBezTo>
                <a:cubicBezTo>
                  <a:pt x="17699" y="153962"/>
                  <a:pt x="19245" y="154026"/>
                  <a:pt x="20788" y="154026"/>
                </a:cubicBezTo>
                <a:cubicBezTo>
                  <a:pt x="25286" y="154026"/>
                  <a:pt x="29757" y="153483"/>
                  <a:pt x="34218" y="152718"/>
                </a:cubicBezTo>
                <a:cubicBezTo>
                  <a:pt x="41656" y="151424"/>
                  <a:pt x="49245" y="149617"/>
                  <a:pt x="56777" y="149370"/>
                </a:cubicBezTo>
                <a:close/>
                <a:moveTo>
                  <a:pt x="63909" y="139483"/>
                </a:moveTo>
                <a:cubicBezTo>
                  <a:pt x="65381" y="139483"/>
                  <a:pt x="66859" y="139572"/>
                  <a:pt x="68342" y="139765"/>
                </a:cubicBezTo>
                <a:cubicBezTo>
                  <a:pt x="75646" y="140697"/>
                  <a:pt x="82550" y="144691"/>
                  <a:pt x="86050" y="151215"/>
                </a:cubicBezTo>
                <a:cubicBezTo>
                  <a:pt x="85708" y="152451"/>
                  <a:pt x="85423" y="153707"/>
                  <a:pt x="85251" y="154981"/>
                </a:cubicBezTo>
                <a:cubicBezTo>
                  <a:pt x="82417" y="149085"/>
                  <a:pt x="77510" y="144425"/>
                  <a:pt x="71214" y="142180"/>
                </a:cubicBezTo>
                <a:cubicBezTo>
                  <a:pt x="67724" y="140940"/>
                  <a:pt x="64131" y="140460"/>
                  <a:pt x="60510" y="140460"/>
                </a:cubicBezTo>
                <a:cubicBezTo>
                  <a:pt x="57521" y="140460"/>
                  <a:pt x="54512" y="140787"/>
                  <a:pt x="51527" y="141286"/>
                </a:cubicBezTo>
                <a:cubicBezTo>
                  <a:pt x="55582" y="140202"/>
                  <a:pt x="59719" y="139483"/>
                  <a:pt x="63909" y="139483"/>
                </a:cubicBezTo>
                <a:close/>
                <a:moveTo>
                  <a:pt x="121619" y="136037"/>
                </a:moveTo>
                <a:lnTo>
                  <a:pt x="121619" y="136037"/>
                </a:lnTo>
                <a:cubicBezTo>
                  <a:pt x="119584" y="138585"/>
                  <a:pt x="117777" y="141286"/>
                  <a:pt x="116503" y="144349"/>
                </a:cubicBezTo>
                <a:cubicBezTo>
                  <a:pt x="115076" y="147810"/>
                  <a:pt x="114524" y="151729"/>
                  <a:pt x="115266" y="155343"/>
                </a:cubicBezTo>
                <a:cubicBezTo>
                  <a:pt x="115000" y="155114"/>
                  <a:pt x="114715" y="154867"/>
                  <a:pt x="114448" y="154639"/>
                </a:cubicBezTo>
                <a:lnTo>
                  <a:pt x="114448" y="154620"/>
                </a:lnTo>
                <a:cubicBezTo>
                  <a:pt x="112889" y="151234"/>
                  <a:pt x="113478" y="146935"/>
                  <a:pt x="115514" y="143379"/>
                </a:cubicBezTo>
                <a:cubicBezTo>
                  <a:pt x="116883" y="140982"/>
                  <a:pt x="118690" y="138909"/>
                  <a:pt x="120592" y="136912"/>
                </a:cubicBezTo>
                <a:cubicBezTo>
                  <a:pt x="120934" y="136626"/>
                  <a:pt x="121277" y="136322"/>
                  <a:pt x="121619" y="136037"/>
                </a:cubicBezTo>
                <a:close/>
                <a:moveTo>
                  <a:pt x="150474" y="141895"/>
                </a:moveTo>
                <a:lnTo>
                  <a:pt x="150474" y="141895"/>
                </a:lnTo>
                <a:cubicBezTo>
                  <a:pt x="145414" y="145737"/>
                  <a:pt x="140944" y="150321"/>
                  <a:pt x="137235" y="155476"/>
                </a:cubicBezTo>
                <a:cubicBezTo>
                  <a:pt x="140659" y="149922"/>
                  <a:pt x="145243" y="145509"/>
                  <a:pt x="150474" y="141895"/>
                </a:cubicBezTo>
                <a:close/>
                <a:moveTo>
                  <a:pt x="60649" y="141433"/>
                </a:moveTo>
                <a:cubicBezTo>
                  <a:pt x="63724" y="141433"/>
                  <a:pt x="66788" y="141791"/>
                  <a:pt x="69806" y="142694"/>
                </a:cubicBezTo>
                <a:cubicBezTo>
                  <a:pt x="76388" y="144672"/>
                  <a:pt x="81523" y="149465"/>
                  <a:pt x="84376" y="155533"/>
                </a:cubicBezTo>
                <a:cubicBezTo>
                  <a:pt x="77292" y="146925"/>
                  <a:pt x="66527" y="142074"/>
                  <a:pt x="55490" y="142074"/>
                </a:cubicBezTo>
                <a:cubicBezTo>
                  <a:pt x="54260" y="142074"/>
                  <a:pt x="53026" y="142134"/>
                  <a:pt x="51794" y="142256"/>
                </a:cubicBezTo>
                <a:cubicBezTo>
                  <a:pt x="54737" y="141763"/>
                  <a:pt x="57698" y="141433"/>
                  <a:pt x="60649" y="141433"/>
                </a:cubicBezTo>
                <a:close/>
                <a:moveTo>
                  <a:pt x="192244" y="154658"/>
                </a:moveTo>
                <a:cubicBezTo>
                  <a:pt x="192339" y="154696"/>
                  <a:pt x="192434" y="154696"/>
                  <a:pt x="192529" y="154696"/>
                </a:cubicBezTo>
                <a:cubicBezTo>
                  <a:pt x="192244" y="155019"/>
                  <a:pt x="191958" y="155343"/>
                  <a:pt x="191673" y="155685"/>
                </a:cubicBezTo>
                <a:cubicBezTo>
                  <a:pt x="191692" y="155609"/>
                  <a:pt x="191711" y="155552"/>
                  <a:pt x="191730" y="155495"/>
                </a:cubicBezTo>
                <a:cubicBezTo>
                  <a:pt x="191901" y="155209"/>
                  <a:pt x="192072" y="154943"/>
                  <a:pt x="192244" y="154658"/>
                </a:cubicBezTo>
                <a:close/>
                <a:moveTo>
                  <a:pt x="142352" y="98623"/>
                </a:moveTo>
                <a:cubicBezTo>
                  <a:pt x="145795" y="106954"/>
                  <a:pt x="144615" y="116730"/>
                  <a:pt x="141648" y="125176"/>
                </a:cubicBezTo>
                <a:cubicBezTo>
                  <a:pt x="137787" y="136094"/>
                  <a:pt x="131282" y="145889"/>
                  <a:pt x="127782" y="156940"/>
                </a:cubicBezTo>
                <a:cubicBezTo>
                  <a:pt x="127877" y="156389"/>
                  <a:pt x="127991" y="155837"/>
                  <a:pt x="128124" y="155286"/>
                </a:cubicBezTo>
                <a:cubicBezTo>
                  <a:pt x="129627" y="148267"/>
                  <a:pt x="132442" y="141819"/>
                  <a:pt x="135752" y="135466"/>
                </a:cubicBezTo>
                <a:cubicBezTo>
                  <a:pt x="138776" y="129722"/>
                  <a:pt x="141914" y="123901"/>
                  <a:pt x="143246" y="117472"/>
                </a:cubicBezTo>
                <a:cubicBezTo>
                  <a:pt x="144368" y="111899"/>
                  <a:pt x="144254" y="106136"/>
                  <a:pt x="142904" y="100601"/>
                </a:cubicBezTo>
                <a:cubicBezTo>
                  <a:pt x="142732" y="99935"/>
                  <a:pt x="142542" y="99269"/>
                  <a:pt x="142352" y="98623"/>
                </a:cubicBezTo>
                <a:close/>
                <a:moveTo>
                  <a:pt x="130540" y="127059"/>
                </a:moveTo>
                <a:lnTo>
                  <a:pt x="130540" y="127059"/>
                </a:lnTo>
                <a:cubicBezTo>
                  <a:pt x="130217" y="127667"/>
                  <a:pt x="129893" y="128276"/>
                  <a:pt x="129570" y="128885"/>
                </a:cubicBezTo>
                <a:cubicBezTo>
                  <a:pt x="126393" y="133963"/>
                  <a:pt x="122437" y="138547"/>
                  <a:pt x="119755" y="143930"/>
                </a:cubicBezTo>
                <a:cubicBezTo>
                  <a:pt x="117701" y="148134"/>
                  <a:pt x="116522" y="152927"/>
                  <a:pt x="117340" y="157435"/>
                </a:cubicBezTo>
                <a:cubicBezTo>
                  <a:pt x="117016" y="157074"/>
                  <a:pt x="116693" y="156731"/>
                  <a:pt x="116350" y="156389"/>
                </a:cubicBezTo>
                <a:lnTo>
                  <a:pt x="116350" y="156370"/>
                </a:lnTo>
                <a:cubicBezTo>
                  <a:pt x="115095" y="152052"/>
                  <a:pt x="115970" y="147088"/>
                  <a:pt x="118024" y="143017"/>
                </a:cubicBezTo>
                <a:cubicBezTo>
                  <a:pt x="121087" y="136912"/>
                  <a:pt x="126184" y="132232"/>
                  <a:pt x="130540" y="127059"/>
                </a:cubicBezTo>
                <a:close/>
                <a:moveTo>
                  <a:pt x="177274" y="129988"/>
                </a:moveTo>
                <a:lnTo>
                  <a:pt x="177274" y="129988"/>
                </a:lnTo>
                <a:cubicBezTo>
                  <a:pt x="174706" y="132803"/>
                  <a:pt x="171530" y="134971"/>
                  <a:pt x="168163" y="136854"/>
                </a:cubicBezTo>
                <a:cubicBezTo>
                  <a:pt x="163465" y="139498"/>
                  <a:pt x="158710" y="141971"/>
                  <a:pt x="154240" y="144995"/>
                </a:cubicBezTo>
                <a:cubicBezTo>
                  <a:pt x="148229" y="149028"/>
                  <a:pt x="142580" y="153745"/>
                  <a:pt x="137768" y="159204"/>
                </a:cubicBezTo>
                <a:cubicBezTo>
                  <a:pt x="139023" y="157606"/>
                  <a:pt x="140317" y="156046"/>
                  <a:pt x="141705" y="154544"/>
                </a:cubicBezTo>
                <a:cubicBezTo>
                  <a:pt x="148363" y="147297"/>
                  <a:pt x="156275" y="141971"/>
                  <a:pt x="165025" y="137596"/>
                </a:cubicBezTo>
                <a:cubicBezTo>
                  <a:pt x="169362" y="135428"/>
                  <a:pt x="173698" y="133240"/>
                  <a:pt x="177274" y="129988"/>
                </a:cubicBezTo>
                <a:close/>
                <a:moveTo>
                  <a:pt x="57253" y="142979"/>
                </a:moveTo>
                <a:lnTo>
                  <a:pt x="57253" y="142979"/>
                </a:lnTo>
                <a:cubicBezTo>
                  <a:pt x="68171" y="143379"/>
                  <a:pt x="78442" y="148838"/>
                  <a:pt x="84985" y="158063"/>
                </a:cubicBezTo>
                <a:lnTo>
                  <a:pt x="84985" y="158120"/>
                </a:lnTo>
                <a:cubicBezTo>
                  <a:pt x="84890" y="158500"/>
                  <a:pt x="84833" y="158880"/>
                  <a:pt x="84795" y="159261"/>
                </a:cubicBezTo>
                <a:cubicBezTo>
                  <a:pt x="84624" y="159052"/>
                  <a:pt x="84472" y="158842"/>
                  <a:pt x="84300" y="158633"/>
                </a:cubicBezTo>
                <a:cubicBezTo>
                  <a:pt x="83197" y="156978"/>
                  <a:pt x="81847" y="155514"/>
                  <a:pt x="80325" y="154258"/>
                </a:cubicBezTo>
                <a:cubicBezTo>
                  <a:pt x="74999" y="149161"/>
                  <a:pt x="68418" y="145547"/>
                  <a:pt x="61266" y="143740"/>
                </a:cubicBezTo>
                <a:cubicBezTo>
                  <a:pt x="59935" y="143417"/>
                  <a:pt x="58603" y="143169"/>
                  <a:pt x="57253" y="142979"/>
                </a:cubicBezTo>
                <a:close/>
                <a:moveTo>
                  <a:pt x="245654" y="136931"/>
                </a:moveTo>
                <a:lnTo>
                  <a:pt x="245654" y="136931"/>
                </a:lnTo>
                <a:cubicBezTo>
                  <a:pt x="242306" y="141876"/>
                  <a:pt x="238597" y="146555"/>
                  <a:pt x="234280" y="150740"/>
                </a:cubicBezTo>
                <a:cubicBezTo>
                  <a:pt x="230913" y="154030"/>
                  <a:pt x="227185" y="156902"/>
                  <a:pt x="223171" y="159337"/>
                </a:cubicBezTo>
                <a:cubicBezTo>
                  <a:pt x="227166" y="156408"/>
                  <a:pt x="230837" y="152965"/>
                  <a:pt x="234318" y="149503"/>
                </a:cubicBezTo>
                <a:cubicBezTo>
                  <a:pt x="238331" y="145528"/>
                  <a:pt x="242116" y="141343"/>
                  <a:pt x="245654" y="136931"/>
                </a:cubicBezTo>
                <a:close/>
                <a:moveTo>
                  <a:pt x="126869" y="133697"/>
                </a:moveTo>
                <a:cubicBezTo>
                  <a:pt x="123769" y="139232"/>
                  <a:pt x="120839" y="144824"/>
                  <a:pt x="119660" y="151101"/>
                </a:cubicBezTo>
                <a:cubicBezTo>
                  <a:pt x="119091" y="154079"/>
                  <a:pt x="119033" y="157152"/>
                  <a:pt x="119504" y="160150"/>
                </a:cubicBezTo>
                <a:lnTo>
                  <a:pt x="119504" y="160150"/>
                </a:lnTo>
                <a:cubicBezTo>
                  <a:pt x="119334" y="159923"/>
                  <a:pt x="119164" y="159678"/>
                  <a:pt x="118994" y="159451"/>
                </a:cubicBezTo>
                <a:cubicBezTo>
                  <a:pt x="119032" y="159261"/>
                  <a:pt x="118956" y="159071"/>
                  <a:pt x="118785" y="158976"/>
                </a:cubicBezTo>
                <a:cubicBezTo>
                  <a:pt x="118690" y="158938"/>
                  <a:pt x="118614" y="158900"/>
                  <a:pt x="118538" y="158861"/>
                </a:cubicBezTo>
                <a:lnTo>
                  <a:pt x="118310" y="158557"/>
                </a:lnTo>
                <a:cubicBezTo>
                  <a:pt x="116712" y="153060"/>
                  <a:pt x="118557" y="146993"/>
                  <a:pt x="121391" y="142028"/>
                </a:cubicBezTo>
                <a:cubicBezTo>
                  <a:pt x="123046" y="139137"/>
                  <a:pt x="124986" y="136436"/>
                  <a:pt x="126869" y="133697"/>
                </a:cubicBezTo>
                <a:close/>
                <a:moveTo>
                  <a:pt x="254607" y="126420"/>
                </a:moveTo>
                <a:cubicBezTo>
                  <a:pt x="252527" y="132931"/>
                  <a:pt x="250011" y="139253"/>
                  <a:pt x="246339" y="145052"/>
                </a:cubicBezTo>
                <a:cubicBezTo>
                  <a:pt x="241850" y="152147"/>
                  <a:pt x="235915" y="157530"/>
                  <a:pt x="228630" y="161030"/>
                </a:cubicBezTo>
                <a:lnTo>
                  <a:pt x="228630" y="161030"/>
                </a:lnTo>
                <a:cubicBezTo>
                  <a:pt x="239073" y="154201"/>
                  <a:pt x="247062" y="142998"/>
                  <a:pt x="252235" y="131814"/>
                </a:cubicBezTo>
                <a:cubicBezTo>
                  <a:pt x="253080" y="130034"/>
                  <a:pt x="253853" y="128236"/>
                  <a:pt x="254607" y="126420"/>
                </a:cubicBezTo>
                <a:close/>
                <a:moveTo>
                  <a:pt x="91300" y="152661"/>
                </a:moveTo>
                <a:lnTo>
                  <a:pt x="91300" y="152661"/>
                </a:lnTo>
                <a:cubicBezTo>
                  <a:pt x="91186" y="152756"/>
                  <a:pt x="91072" y="152832"/>
                  <a:pt x="90958" y="152927"/>
                </a:cubicBezTo>
                <a:cubicBezTo>
                  <a:pt x="88390" y="155038"/>
                  <a:pt x="86355" y="159185"/>
                  <a:pt x="87058" y="162609"/>
                </a:cubicBezTo>
                <a:cubicBezTo>
                  <a:pt x="86925" y="162399"/>
                  <a:pt x="86792" y="162190"/>
                  <a:pt x="86659" y="161981"/>
                </a:cubicBezTo>
                <a:cubicBezTo>
                  <a:pt x="86640" y="161848"/>
                  <a:pt x="86621" y="161696"/>
                  <a:pt x="86583" y="161543"/>
                </a:cubicBezTo>
                <a:cubicBezTo>
                  <a:pt x="86545" y="160726"/>
                  <a:pt x="86621" y="159889"/>
                  <a:pt x="86773" y="159071"/>
                </a:cubicBezTo>
                <a:cubicBezTo>
                  <a:pt x="86773" y="159052"/>
                  <a:pt x="86773" y="159052"/>
                  <a:pt x="86773" y="159033"/>
                </a:cubicBezTo>
                <a:cubicBezTo>
                  <a:pt x="86773" y="159033"/>
                  <a:pt x="86773" y="159014"/>
                  <a:pt x="86773" y="159014"/>
                </a:cubicBezTo>
                <a:cubicBezTo>
                  <a:pt x="86925" y="158177"/>
                  <a:pt x="87172" y="157340"/>
                  <a:pt x="87496" y="156541"/>
                </a:cubicBezTo>
                <a:cubicBezTo>
                  <a:pt x="88390" y="154924"/>
                  <a:pt x="89702" y="153593"/>
                  <a:pt x="91300" y="152661"/>
                </a:cubicBezTo>
                <a:close/>
                <a:moveTo>
                  <a:pt x="138072" y="104443"/>
                </a:moveTo>
                <a:cubicBezTo>
                  <a:pt x="138167" y="108894"/>
                  <a:pt x="137616" y="113345"/>
                  <a:pt x="136417" y="117643"/>
                </a:cubicBezTo>
                <a:cubicBezTo>
                  <a:pt x="133127" y="129360"/>
                  <a:pt x="124853" y="138985"/>
                  <a:pt x="121943" y="150835"/>
                </a:cubicBezTo>
                <a:cubicBezTo>
                  <a:pt x="120973" y="154810"/>
                  <a:pt x="120649" y="158919"/>
                  <a:pt x="121315" y="162875"/>
                </a:cubicBezTo>
                <a:cubicBezTo>
                  <a:pt x="117606" y="152166"/>
                  <a:pt x="124453" y="140259"/>
                  <a:pt x="129684" y="130844"/>
                </a:cubicBezTo>
                <a:lnTo>
                  <a:pt x="129703" y="130825"/>
                </a:lnTo>
                <a:cubicBezTo>
                  <a:pt x="132575" y="125670"/>
                  <a:pt x="135086" y="120497"/>
                  <a:pt x="136322" y="114752"/>
                </a:cubicBezTo>
                <a:cubicBezTo>
                  <a:pt x="137349" y="111405"/>
                  <a:pt x="137920" y="107943"/>
                  <a:pt x="138072" y="104443"/>
                </a:cubicBezTo>
                <a:close/>
                <a:moveTo>
                  <a:pt x="237425" y="82848"/>
                </a:moveTo>
                <a:cubicBezTo>
                  <a:pt x="240886" y="82848"/>
                  <a:pt x="244361" y="83895"/>
                  <a:pt x="247309" y="85727"/>
                </a:cubicBezTo>
                <a:cubicBezTo>
                  <a:pt x="256781" y="91547"/>
                  <a:pt x="258094" y="103625"/>
                  <a:pt x="254061" y="113212"/>
                </a:cubicBezTo>
                <a:cubicBezTo>
                  <a:pt x="249953" y="123026"/>
                  <a:pt x="240690" y="129417"/>
                  <a:pt x="231522" y="134058"/>
                </a:cubicBezTo>
                <a:cubicBezTo>
                  <a:pt x="221745" y="139023"/>
                  <a:pt x="211226" y="142523"/>
                  <a:pt x="202077" y="148666"/>
                </a:cubicBezTo>
                <a:cubicBezTo>
                  <a:pt x="196580" y="152356"/>
                  <a:pt x="191616" y="157150"/>
                  <a:pt x="188382" y="162894"/>
                </a:cubicBezTo>
                <a:cubicBezTo>
                  <a:pt x="188420" y="162799"/>
                  <a:pt x="188439" y="162685"/>
                  <a:pt x="188458" y="162590"/>
                </a:cubicBezTo>
                <a:lnTo>
                  <a:pt x="188458" y="162609"/>
                </a:lnTo>
                <a:cubicBezTo>
                  <a:pt x="190874" y="158006"/>
                  <a:pt x="194336" y="153897"/>
                  <a:pt x="198273" y="150530"/>
                </a:cubicBezTo>
                <a:cubicBezTo>
                  <a:pt x="206376" y="143607"/>
                  <a:pt x="216324" y="139384"/>
                  <a:pt x="225796" y="134743"/>
                </a:cubicBezTo>
                <a:cubicBezTo>
                  <a:pt x="234508" y="130463"/>
                  <a:pt x="243790" y="125670"/>
                  <a:pt x="249839" y="117834"/>
                </a:cubicBezTo>
                <a:cubicBezTo>
                  <a:pt x="255317" y="110739"/>
                  <a:pt x="256933" y="100905"/>
                  <a:pt x="252502" y="92859"/>
                </a:cubicBezTo>
                <a:cubicBezTo>
                  <a:pt x="249325" y="87077"/>
                  <a:pt x="243029" y="83083"/>
                  <a:pt x="236486" y="82873"/>
                </a:cubicBezTo>
                <a:cubicBezTo>
                  <a:pt x="236799" y="82856"/>
                  <a:pt x="237112" y="82848"/>
                  <a:pt x="237425" y="82848"/>
                </a:cubicBezTo>
                <a:close/>
                <a:moveTo>
                  <a:pt x="133146" y="83235"/>
                </a:moveTo>
                <a:lnTo>
                  <a:pt x="133146" y="83235"/>
                </a:lnTo>
                <a:cubicBezTo>
                  <a:pt x="133336" y="83425"/>
                  <a:pt x="133507" y="83596"/>
                  <a:pt x="133697" y="83786"/>
                </a:cubicBezTo>
                <a:cubicBezTo>
                  <a:pt x="133697" y="83786"/>
                  <a:pt x="133697" y="83825"/>
                  <a:pt x="133697" y="83825"/>
                </a:cubicBezTo>
                <a:lnTo>
                  <a:pt x="133793" y="83939"/>
                </a:lnTo>
                <a:cubicBezTo>
                  <a:pt x="133774" y="84072"/>
                  <a:pt x="133812" y="84224"/>
                  <a:pt x="133907" y="84319"/>
                </a:cubicBezTo>
                <a:cubicBezTo>
                  <a:pt x="134268" y="84776"/>
                  <a:pt x="134629" y="85232"/>
                  <a:pt x="134972" y="85708"/>
                </a:cubicBezTo>
                <a:cubicBezTo>
                  <a:pt x="139632" y="96568"/>
                  <a:pt x="140621" y="108913"/>
                  <a:pt x="137159" y="120306"/>
                </a:cubicBezTo>
                <a:cubicBezTo>
                  <a:pt x="135124" y="126983"/>
                  <a:pt x="131415" y="132898"/>
                  <a:pt x="128296" y="139099"/>
                </a:cubicBezTo>
                <a:cubicBezTo>
                  <a:pt x="125385" y="144919"/>
                  <a:pt x="123407" y="151006"/>
                  <a:pt x="122703" y="157492"/>
                </a:cubicBezTo>
                <a:lnTo>
                  <a:pt x="122703" y="157454"/>
                </a:lnTo>
                <a:cubicBezTo>
                  <a:pt x="122494" y="159337"/>
                  <a:pt x="122418" y="161239"/>
                  <a:pt x="122418" y="163141"/>
                </a:cubicBezTo>
                <a:cubicBezTo>
                  <a:pt x="120269" y="152775"/>
                  <a:pt x="125747" y="141990"/>
                  <a:pt x="130445" y="132936"/>
                </a:cubicBezTo>
                <a:cubicBezTo>
                  <a:pt x="133165" y="127705"/>
                  <a:pt x="135866" y="122399"/>
                  <a:pt x="137292" y="116635"/>
                </a:cubicBezTo>
                <a:cubicBezTo>
                  <a:pt x="139175" y="108951"/>
                  <a:pt x="139061" y="100924"/>
                  <a:pt x="136988" y="93297"/>
                </a:cubicBezTo>
                <a:cubicBezTo>
                  <a:pt x="136170" y="89778"/>
                  <a:pt x="134877" y="86392"/>
                  <a:pt x="133146" y="83235"/>
                </a:cubicBezTo>
                <a:close/>
                <a:moveTo>
                  <a:pt x="136113" y="87305"/>
                </a:moveTo>
                <a:lnTo>
                  <a:pt x="136113" y="87305"/>
                </a:lnTo>
                <a:cubicBezTo>
                  <a:pt x="138890" y="91566"/>
                  <a:pt x="140697" y="96359"/>
                  <a:pt x="141382" y="101400"/>
                </a:cubicBezTo>
                <a:cubicBezTo>
                  <a:pt x="142295" y="108019"/>
                  <a:pt x="140982" y="114619"/>
                  <a:pt x="138719" y="120858"/>
                </a:cubicBezTo>
                <a:cubicBezTo>
                  <a:pt x="134192" y="133279"/>
                  <a:pt x="126279" y="144330"/>
                  <a:pt x="124244" y="157625"/>
                </a:cubicBezTo>
                <a:cubicBezTo>
                  <a:pt x="123936" y="159546"/>
                  <a:pt x="123749" y="161483"/>
                  <a:pt x="123650" y="163438"/>
                </a:cubicBezTo>
                <a:lnTo>
                  <a:pt x="123650" y="163438"/>
                </a:lnTo>
                <a:cubicBezTo>
                  <a:pt x="123622" y="161754"/>
                  <a:pt x="123681" y="160071"/>
                  <a:pt x="123826" y="158405"/>
                </a:cubicBezTo>
                <a:cubicBezTo>
                  <a:pt x="124434" y="151101"/>
                  <a:pt x="126831" y="144368"/>
                  <a:pt x="130122" y="137882"/>
                </a:cubicBezTo>
                <a:cubicBezTo>
                  <a:pt x="133108" y="132023"/>
                  <a:pt x="136360" y="126298"/>
                  <a:pt x="138091" y="119907"/>
                </a:cubicBezTo>
                <a:cubicBezTo>
                  <a:pt x="139727" y="113839"/>
                  <a:pt x="140241" y="107524"/>
                  <a:pt x="139613" y="101267"/>
                </a:cubicBezTo>
                <a:cubicBezTo>
                  <a:pt x="139137" y="96473"/>
                  <a:pt x="137958" y="91775"/>
                  <a:pt x="136113" y="87305"/>
                </a:cubicBezTo>
                <a:close/>
                <a:moveTo>
                  <a:pt x="258132" y="123996"/>
                </a:moveTo>
                <a:lnTo>
                  <a:pt x="258132" y="123996"/>
                </a:lnTo>
                <a:cubicBezTo>
                  <a:pt x="257162" y="131757"/>
                  <a:pt x="255412" y="139365"/>
                  <a:pt x="251798" y="146289"/>
                </a:cubicBezTo>
                <a:cubicBezTo>
                  <a:pt x="249116" y="151405"/>
                  <a:pt x="245483" y="156103"/>
                  <a:pt x="240861" y="159603"/>
                </a:cubicBezTo>
                <a:cubicBezTo>
                  <a:pt x="238217" y="161581"/>
                  <a:pt x="235269" y="163122"/>
                  <a:pt x="232111" y="164130"/>
                </a:cubicBezTo>
                <a:cubicBezTo>
                  <a:pt x="233652" y="163293"/>
                  <a:pt x="235117" y="162361"/>
                  <a:pt x="236524" y="161334"/>
                </a:cubicBezTo>
                <a:cubicBezTo>
                  <a:pt x="245483" y="154810"/>
                  <a:pt x="251703" y="145167"/>
                  <a:pt x="255298" y="134800"/>
                </a:cubicBezTo>
                <a:cubicBezTo>
                  <a:pt x="256515" y="131262"/>
                  <a:pt x="257466" y="127667"/>
                  <a:pt x="258132" y="123996"/>
                </a:cubicBezTo>
                <a:close/>
                <a:moveTo>
                  <a:pt x="71404" y="150911"/>
                </a:moveTo>
                <a:cubicBezTo>
                  <a:pt x="71766" y="151006"/>
                  <a:pt x="72127" y="151101"/>
                  <a:pt x="72488" y="151215"/>
                </a:cubicBezTo>
                <a:cubicBezTo>
                  <a:pt x="73801" y="151634"/>
                  <a:pt x="75056" y="152166"/>
                  <a:pt x="76274" y="152813"/>
                </a:cubicBezTo>
                <a:cubicBezTo>
                  <a:pt x="79583" y="155419"/>
                  <a:pt x="82474" y="158519"/>
                  <a:pt x="84852" y="162019"/>
                </a:cubicBezTo>
                <a:cubicBezTo>
                  <a:pt x="84985" y="162856"/>
                  <a:pt x="85251" y="163674"/>
                  <a:pt x="85632" y="164435"/>
                </a:cubicBezTo>
                <a:cubicBezTo>
                  <a:pt x="85651" y="164511"/>
                  <a:pt x="85651" y="164568"/>
                  <a:pt x="85670" y="164625"/>
                </a:cubicBezTo>
                <a:cubicBezTo>
                  <a:pt x="85480" y="164301"/>
                  <a:pt x="85308" y="163978"/>
                  <a:pt x="85137" y="163674"/>
                </a:cubicBezTo>
                <a:cubicBezTo>
                  <a:pt x="84262" y="161715"/>
                  <a:pt x="83064" y="159908"/>
                  <a:pt x="81599" y="158367"/>
                </a:cubicBezTo>
                <a:cubicBezTo>
                  <a:pt x="79279" y="155476"/>
                  <a:pt x="76483" y="153003"/>
                  <a:pt x="73002" y="151519"/>
                </a:cubicBezTo>
                <a:cubicBezTo>
                  <a:pt x="72469" y="151291"/>
                  <a:pt x="71937" y="151082"/>
                  <a:pt x="71404" y="150911"/>
                </a:cubicBezTo>
                <a:close/>
                <a:moveTo>
                  <a:pt x="250276" y="129608"/>
                </a:moveTo>
                <a:cubicBezTo>
                  <a:pt x="250048" y="130026"/>
                  <a:pt x="249801" y="130425"/>
                  <a:pt x="249553" y="130825"/>
                </a:cubicBezTo>
                <a:cubicBezTo>
                  <a:pt x="244836" y="137064"/>
                  <a:pt x="239701" y="142941"/>
                  <a:pt x="234146" y="148438"/>
                </a:cubicBezTo>
                <a:cubicBezTo>
                  <a:pt x="227204" y="155324"/>
                  <a:pt x="219196" y="162152"/>
                  <a:pt x="209610" y="164834"/>
                </a:cubicBezTo>
                <a:cubicBezTo>
                  <a:pt x="217446" y="160155"/>
                  <a:pt x="224845" y="154772"/>
                  <a:pt x="231712" y="148742"/>
                </a:cubicBezTo>
                <a:cubicBezTo>
                  <a:pt x="238312" y="142922"/>
                  <a:pt x="244836" y="136569"/>
                  <a:pt x="250276" y="129608"/>
                </a:cubicBezTo>
                <a:close/>
                <a:moveTo>
                  <a:pt x="240214" y="138909"/>
                </a:moveTo>
                <a:lnTo>
                  <a:pt x="240214" y="138909"/>
                </a:lnTo>
                <a:cubicBezTo>
                  <a:pt x="237323" y="141952"/>
                  <a:pt x="234318" y="144900"/>
                  <a:pt x="231122" y="147734"/>
                </a:cubicBezTo>
                <a:cubicBezTo>
                  <a:pt x="224046" y="154011"/>
                  <a:pt x="216533" y="159774"/>
                  <a:pt x="208659" y="164986"/>
                </a:cubicBezTo>
                <a:lnTo>
                  <a:pt x="208640" y="164986"/>
                </a:lnTo>
                <a:cubicBezTo>
                  <a:pt x="211379" y="163027"/>
                  <a:pt x="213984" y="160992"/>
                  <a:pt x="216248" y="158690"/>
                </a:cubicBezTo>
                <a:cubicBezTo>
                  <a:pt x="216286" y="158633"/>
                  <a:pt x="216305" y="158576"/>
                  <a:pt x="216324" y="158519"/>
                </a:cubicBezTo>
                <a:cubicBezTo>
                  <a:pt x="217503" y="157739"/>
                  <a:pt x="218702" y="156940"/>
                  <a:pt x="219862" y="156122"/>
                </a:cubicBezTo>
                <a:cubicBezTo>
                  <a:pt x="224199" y="153022"/>
                  <a:pt x="229296" y="149275"/>
                  <a:pt x="231940" y="144501"/>
                </a:cubicBezTo>
                <a:cubicBezTo>
                  <a:pt x="233233" y="143721"/>
                  <a:pt x="234508" y="142903"/>
                  <a:pt x="235763" y="142085"/>
                </a:cubicBezTo>
                <a:cubicBezTo>
                  <a:pt x="237285" y="141077"/>
                  <a:pt x="238769" y="140012"/>
                  <a:pt x="240214" y="138909"/>
                </a:cubicBezTo>
                <a:close/>
                <a:moveTo>
                  <a:pt x="178988" y="128657"/>
                </a:moveTo>
                <a:cubicBezTo>
                  <a:pt x="176951" y="132892"/>
                  <a:pt x="172750" y="135698"/>
                  <a:pt x="168886" y="138243"/>
                </a:cubicBezTo>
                <a:cubicBezTo>
                  <a:pt x="164036" y="141438"/>
                  <a:pt x="159071" y="144482"/>
                  <a:pt x="154240" y="147753"/>
                </a:cubicBezTo>
                <a:cubicBezTo>
                  <a:pt x="146974" y="152661"/>
                  <a:pt x="139955" y="158177"/>
                  <a:pt x="134496" y="165043"/>
                </a:cubicBezTo>
                <a:cubicBezTo>
                  <a:pt x="136893" y="161619"/>
                  <a:pt x="139594" y="158424"/>
                  <a:pt x="142580" y="155495"/>
                </a:cubicBezTo>
                <a:cubicBezTo>
                  <a:pt x="146517" y="151634"/>
                  <a:pt x="150816" y="148172"/>
                  <a:pt x="155419" y="145128"/>
                </a:cubicBezTo>
                <a:cubicBezTo>
                  <a:pt x="159813" y="142180"/>
                  <a:pt x="164473" y="139746"/>
                  <a:pt x="169057" y="137121"/>
                </a:cubicBezTo>
                <a:cubicBezTo>
                  <a:pt x="172860" y="134956"/>
                  <a:pt x="176607" y="132344"/>
                  <a:pt x="178988" y="128657"/>
                </a:cubicBezTo>
                <a:close/>
                <a:moveTo>
                  <a:pt x="179880" y="129531"/>
                </a:moveTo>
                <a:cubicBezTo>
                  <a:pt x="178130" y="139422"/>
                  <a:pt x="168506" y="147012"/>
                  <a:pt x="160060" y="151900"/>
                </a:cubicBezTo>
                <a:cubicBezTo>
                  <a:pt x="154259" y="155267"/>
                  <a:pt x="148191" y="158253"/>
                  <a:pt x="142846" y="162361"/>
                </a:cubicBezTo>
                <a:cubicBezTo>
                  <a:pt x="141363" y="163503"/>
                  <a:pt x="139936" y="164720"/>
                  <a:pt x="138586" y="166013"/>
                </a:cubicBezTo>
                <a:cubicBezTo>
                  <a:pt x="140830" y="163388"/>
                  <a:pt x="143360" y="161030"/>
                  <a:pt x="146137" y="159014"/>
                </a:cubicBezTo>
                <a:cubicBezTo>
                  <a:pt x="154944" y="152661"/>
                  <a:pt x="165805" y="149199"/>
                  <a:pt x="173432" y="141229"/>
                </a:cubicBezTo>
                <a:cubicBezTo>
                  <a:pt x="176589" y="137939"/>
                  <a:pt x="179005" y="133982"/>
                  <a:pt x="179880" y="129531"/>
                </a:cubicBezTo>
                <a:close/>
                <a:moveTo>
                  <a:pt x="254461" y="124529"/>
                </a:moveTo>
                <a:lnTo>
                  <a:pt x="254461" y="124529"/>
                </a:lnTo>
                <a:cubicBezTo>
                  <a:pt x="250676" y="133545"/>
                  <a:pt x="246434" y="142294"/>
                  <a:pt x="239948" y="149846"/>
                </a:cubicBezTo>
                <a:cubicBezTo>
                  <a:pt x="234299" y="156427"/>
                  <a:pt x="227109" y="161715"/>
                  <a:pt x="218987" y="164397"/>
                </a:cubicBezTo>
                <a:cubicBezTo>
                  <a:pt x="216058" y="165100"/>
                  <a:pt x="213109" y="165652"/>
                  <a:pt x="210161" y="166203"/>
                </a:cubicBezTo>
                <a:cubicBezTo>
                  <a:pt x="209895" y="166223"/>
                  <a:pt x="209648" y="166242"/>
                  <a:pt x="209400" y="166261"/>
                </a:cubicBezTo>
                <a:cubicBezTo>
                  <a:pt x="210979" y="165823"/>
                  <a:pt x="212539" y="165290"/>
                  <a:pt x="214041" y="164644"/>
                </a:cubicBezTo>
                <a:cubicBezTo>
                  <a:pt x="232587" y="158976"/>
                  <a:pt x="245426" y="141115"/>
                  <a:pt x="254461" y="124529"/>
                </a:cubicBezTo>
                <a:close/>
                <a:moveTo>
                  <a:pt x="258246" y="111367"/>
                </a:moveTo>
                <a:lnTo>
                  <a:pt x="258246" y="111367"/>
                </a:lnTo>
                <a:cubicBezTo>
                  <a:pt x="258227" y="112242"/>
                  <a:pt x="258246" y="113097"/>
                  <a:pt x="258303" y="113953"/>
                </a:cubicBezTo>
                <a:cubicBezTo>
                  <a:pt x="258246" y="114010"/>
                  <a:pt x="258208" y="114087"/>
                  <a:pt x="258189" y="114163"/>
                </a:cubicBezTo>
                <a:lnTo>
                  <a:pt x="257961" y="115057"/>
                </a:lnTo>
                <a:cubicBezTo>
                  <a:pt x="257181" y="117168"/>
                  <a:pt x="256211" y="119203"/>
                  <a:pt x="255069" y="121124"/>
                </a:cubicBezTo>
                <a:cubicBezTo>
                  <a:pt x="250733" y="128295"/>
                  <a:pt x="244113" y="133602"/>
                  <a:pt x="236905" y="137710"/>
                </a:cubicBezTo>
                <a:cubicBezTo>
                  <a:pt x="229467" y="141990"/>
                  <a:pt x="221422" y="145090"/>
                  <a:pt x="213718" y="148876"/>
                </a:cubicBezTo>
                <a:cubicBezTo>
                  <a:pt x="206357" y="152490"/>
                  <a:pt x="199510" y="156864"/>
                  <a:pt x="193689" y="162666"/>
                </a:cubicBezTo>
                <a:cubicBezTo>
                  <a:pt x="192434" y="163902"/>
                  <a:pt x="191255" y="165195"/>
                  <a:pt x="190094" y="166546"/>
                </a:cubicBezTo>
                <a:cubicBezTo>
                  <a:pt x="192871" y="162361"/>
                  <a:pt x="196257" y="158614"/>
                  <a:pt x="200099" y="155400"/>
                </a:cubicBezTo>
                <a:cubicBezTo>
                  <a:pt x="208773" y="148191"/>
                  <a:pt x="219519" y="144463"/>
                  <a:pt x="229543" y="139650"/>
                </a:cubicBezTo>
                <a:cubicBezTo>
                  <a:pt x="239073" y="135105"/>
                  <a:pt x="248412" y="129189"/>
                  <a:pt x="254232" y="120154"/>
                </a:cubicBezTo>
                <a:cubicBezTo>
                  <a:pt x="256001" y="117434"/>
                  <a:pt x="257352" y="114486"/>
                  <a:pt x="258246" y="111367"/>
                </a:cubicBezTo>
                <a:close/>
                <a:moveTo>
                  <a:pt x="258607" y="116540"/>
                </a:moveTo>
                <a:cubicBezTo>
                  <a:pt x="258645" y="116826"/>
                  <a:pt x="258702" y="117111"/>
                  <a:pt x="258740" y="117377"/>
                </a:cubicBezTo>
                <a:cubicBezTo>
                  <a:pt x="257162" y="127858"/>
                  <a:pt x="254252" y="138167"/>
                  <a:pt x="248412" y="147107"/>
                </a:cubicBezTo>
                <a:cubicBezTo>
                  <a:pt x="243048" y="155343"/>
                  <a:pt x="235364" y="162209"/>
                  <a:pt x="226120" y="165614"/>
                </a:cubicBezTo>
                <a:cubicBezTo>
                  <a:pt x="225093" y="165785"/>
                  <a:pt x="224065" y="165918"/>
                  <a:pt x="223019" y="166032"/>
                </a:cubicBezTo>
                <a:cubicBezTo>
                  <a:pt x="220718" y="166261"/>
                  <a:pt x="218416" y="166413"/>
                  <a:pt x="216096" y="166584"/>
                </a:cubicBezTo>
                <a:cubicBezTo>
                  <a:pt x="217789" y="166165"/>
                  <a:pt x="219443" y="165633"/>
                  <a:pt x="221079" y="164986"/>
                </a:cubicBezTo>
                <a:cubicBezTo>
                  <a:pt x="226196" y="163560"/>
                  <a:pt x="231103" y="161486"/>
                  <a:pt x="235364" y="158443"/>
                </a:cubicBezTo>
                <a:cubicBezTo>
                  <a:pt x="243828" y="152451"/>
                  <a:pt x="249363" y="143302"/>
                  <a:pt x="253129" y="133811"/>
                </a:cubicBezTo>
                <a:cubicBezTo>
                  <a:pt x="255336" y="128181"/>
                  <a:pt x="257029" y="122361"/>
                  <a:pt x="258607" y="116540"/>
                </a:cubicBezTo>
                <a:close/>
                <a:moveTo>
                  <a:pt x="96074" y="152090"/>
                </a:moveTo>
                <a:cubicBezTo>
                  <a:pt x="97139" y="152204"/>
                  <a:pt x="98148" y="152699"/>
                  <a:pt x="99022" y="153783"/>
                </a:cubicBezTo>
                <a:lnTo>
                  <a:pt x="99022" y="153764"/>
                </a:lnTo>
                <a:cubicBezTo>
                  <a:pt x="99022" y="153783"/>
                  <a:pt x="99041" y="153783"/>
                  <a:pt x="99061" y="153802"/>
                </a:cubicBezTo>
                <a:cubicBezTo>
                  <a:pt x="100449" y="155723"/>
                  <a:pt x="101096" y="158082"/>
                  <a:pt x="100887" y="160459"/>
                </a:cubicBezTo>
                <a:cubicBezTo>
                  <a:pt x="100468" y="164282"/>
                  <a:pt x="97330" y="166888"/>
                  <a:pt x="93544" y="167002"/>
                </a:cubicBezTo>
                <a:cubicBezTo>
                  <a:pt x="93463" y="167005"/>
                  <a:pt x="93381" y="167006"/>
                  <a:pt x="93299" y="167006"/>
                </a:cubicBezTo>
                <a:cubicBezTo>
                  <a:pt x="92715" y="167006"/>
                  <a:pt x="92133" y="166946"/>
                  <a:pt x="91566" y="166812"/>
                </a:cubicBezTo>
                <a:lnTo>
                  <a:pt x="91566" y="166812"/>
                </a:lnTo>
                <a:cubicBezTo>
                  <a:pt x="91698" y="166821"/>
                  <a:pt x="91829" y="166825"/>
                  <a:pt x="91959" y="166825"/>
                </a:cubicBezTo>
                <a:cubicBezTo>
                  <a:pt x="93230" y="166825"/>
                  <a:pt x="94465" y="166409"/>
                  <a:pt x="95466" y="165633"/>
                </a:cubicBezTo>
                <a:cubicBezTo>
                  <a:pt x="98224" y="163579"/>
                  <a:pt x="99022" y="159489"/>
                  <a:pt x="96512" y="156902"/>
                </a:cubicBezTo>
                <a:cubicBezTo>
                  <a:pt x="95576" y="155932"/>
                  <a:pt x="94294" y="155442"/>
                  <a:pt x="93023" y="155442"/>
                </a:cubicBezTo>
                <a:cubicBezTo>
                  <a:pt x="91479" y="155442"/>
                  <a:pt x="89951" y="156165"/>
                  <a:pt x="89075" y="157625"/>
                </a:cubicBezTo>
                <a:cubicBezTo>
                  <a:pt x="87559" y="160120"/>
                  <a:pt x="89419" y="163817"/>
                  <a:pt x="92403" y="163817"/>
                </a:cubicBezTo>
                <a:cubicBezTo>
                  <a:pt x="92491" y="163817"/>
                  <a:pt x="92580" y="163813"/>
                  <a:pt x="92670" y="163807"/>
                </a:cubicBezTo>
                <a:cubicBezTo>
                  <a:pt x="95599" y="163579"/>
                  <a:pt x="97330" y="159280"/>
                  <a:pt x="94172" y="157929"/>
                </a:cubicBezTo>
                <a:cubicBezTo>
                  <a:pt x="93830" y="157783"/>
                  <a:pt x="93498" y="157718"/>
                  <a:pt x="93182" y="157718"/>
                </a:cubicBezTo>
                <a:cubicBezTo>
                  <a:pt x="90920" y="157718"/>
                  <a:pt x="89552" y="161059"/>
                  <a:pt x="92023" y="161543"/>
                </a:cubicBezTo>
                <a:cubicBezTo>
                  <a:pt x="92117" y="161562"/>
                  <a:pt x="92212" y="161570"/>
                  <a:pt x="92305" y="161570"/>
                </a:cubicBezTo>
                <a:cubicBezTo>
                  <a:pt x="93290" y="161570"/>
                  <a:pt x="94185" y="160611"/>
                  <a:pt x="93716" y="159603"/>
                </a:cubicBezTo>
                <a:cubicBezTo>
                  <a:pt x="93563" y="159299"/>
                  <a:pt x="93316" y="159052"/>
                  <a:pt x="92993" y="158938"/>
                </a:cubicBezTo>
                <a:cubicBezTo>
                  <a:pt x="93012" y="158919"/>
                  <a:pt x="93012" y="158900"/>
                  <a:pt x="93031" y="158880"/>
                </a:cubicBezTo>
                <a:cubicBezTo>
                  <a:pt x="93068" y="158879"/>
                  <a:pt x="93104" y="158878"/>
                  <a:pt x="93140" y="158878"/>
                </a:cubicBezTo>
                <a:cubicBezTo>
                  <a:pt x="93816" y="158878"/>
                  <a:pt x="94216" y="159220"/>
                  <a:pt x="94324" y="159889"/>
                </a:cubicBezTo>
                <a:cubicBezTo>
                  <a:pt x="94819" y="160916"/>
                  <a:pt x="94476" y="161715"/>
                  <a:pt x="93525" y="162323"/>
                </a:cubicBezTo>
                <a:cubicBezTo>
                  <a:pt x="93162" y="162558"/>
                  <a:pt x="92770" y="162662"/>
                  <a:pt x="92379" y="162662"/>
                </a:cubicBezTo>
                <a:cubicBezTo>
                  <a:pt x="91502" y="162662"/>
                  <a:pt x="90634" y="162136"/>
                  <a:pt x="90121" y="161372"/>
                </a:cubicBezTo>
                <a:cubicBezTo>
                  <a:pt x="88789" y="159318"/>
                  <a:pt x="90178" y="156940"/>
                  <a:pt x="92460" y="156522"/>
                </a:cubicBezTo>
                <a:cubicBezTo>
                  <a:pt x="92681" y="156480"/>
                  <a:pt x="92899" y="156460"/>
                  <a:pt x="93113" y="156460"/>
                </a:cubicBezTo>
                <a:cubicBezTo>
                  <a:pt x="94930" y="156460"/>
                  <a:pt x="96467" y="157912"/>
                  <a:pt x="96892" y="159698"/>
                </a:cubicBezTo>
                <a:cubicBezTo>
                  <a:pt x="97425" y="161962"/>
                  <a:pt x="96055" y="164263"/>
                  <a:pt x="94058" y="165310"/>
                </a:cubicBezTo>
                <a:cubicBezTo>
                  <a:pt x="93377" y="165666"/>
                  <a:pt x="92670" y="165835"/>
                  <a:pt x="91989" y="165835"/>
                </a:cubicBezTo>
                <a:cubicBezTo>
                  <a:pt x="90273" y="165835"/>
                  <a:pt x="88720" y="164760"/>
                  <a:pt x="88162" y="162894"/>
                </a:cubicBezTo>
                <a:cubicBezTo>
                  <a:pt x="87553" y="160840"/>
                  <a:pt x="88238" y="158614"/>
                  <a:pt x="89189" y="156788"/>
                </a:cubicBezTo>
                <a:cubicBezTo>
                  <a:pt x="90311" y="154582"/>
                  <a:pt x="92803" y="152299"/>
                  <a:pt x="95294" y="152090"/>
                </a:cubicBezTo>
                <a:close/>
                <a:moveTo>
                  <a:pt x="181611" y="136151"/>
                </a:moveTo>
                <a:lnTo>
                  <a:pt x="181611" y="136151"/>
                </a:lnTo>
                <a:cubicBezTo>
                  <a:pt x="178910" y="141419"/>
                  <a:pt x="174725" y="145889"/>
                  <a:pt x="170198" y="149655"/>
                </a:cubicBezTo>
                <a:cubicBezTo>
                  <a:pt x="164169" y="154658"/>
                  <a:pt x="157264" y="158424"/>
                  <a:pt x="150702" y="162628"/>
                </a:cubicBezTo>
                <a:cubicBezTo>
                  <a:pt x="148324" y="164168"/>
                  <a:pt x="146004" y="165766"/>
                  <a:pt x="143778" y="167459"/>
                </a:cubicBezTo>
                <a:cubicBezTo>
                  <a:pt x="146498" y="165214"/>
                  <a:pt x="149314" y="163065"/>
                  <a:pt x="152148" y="161011"/>
                </a:cubicBezTo>
                <a:cubicBezTo>
                  <a:pt x="158139" y="156636"/>
                  <a:pt x="164302" y="152490"/>
                  <a:pt x="170103" y="147867"/>
                </a:cubicBezTo>
                <a:cubicBezTo>
                  <a:pt x="174269" y="144539"/>
                  <a:pt x="178891" y="140887"/>
                  <a:pt x="181611" y="136151"/>
                </a:cubicBezTo>
                <a:close/>
                <a:moveTo>
                  <a:pt x="259083" y="130806"/>
                </a:moveTo>
                <a:cubicBezTo>
                  <a:pt x="259520" y="133602"/>
                  <a:pt x="260167" y="136379"/>
                  <a:pt x="261023" y="139080"/>
                </a:cubicBezTo>
                <a:cubicBezTo>
                  <a:pt x="262982" y="145471"/>
                  <a:pt x="265246" y="151672"/>
                  <a:pt x="266273" y="158291"/>
                </a:cubicBezTo>
                <a:cubicBezTo>
                  <a:pt x="266748" y="161391"/>
                  <a:pt x="267014" y="164511"/>
                  <a:pt x="267091" y="167649"/>
                </a:cubicBezTo>
                <a:cubicBezTo>
                  <a:pt x="266691" y="165062"/>
                  <a:pt x="266101" y="162494"/>
                  <a:pt x="265341" y="159965"/>
                </a:cubicBezTo>
                <a:cubicBezTo>
                  <a:pt x="263553" y="153821"/>
                  <a:pt x="261156" y="147848"/>
                  <a:pt x="259996" y="141534"/>
                </a:cubicBezTo>
                <a:cubicBezTo>
                  <a:pt x="259349" y="137996"/>
                  <a:pt x="259045" y="134401"/>
                  <a:pt x="259083" y="130806"/>
                </a:cubicBezTo>
                <a:close/>
                <a:moveTo>
                  <a:pt x="247081" y="84604"/>
                </a:moveTo>
                <a:cubicBezTo>
                  <a:pt x="247918" y="84966"/>
                  <a:pt x="248735" y="85308"/>
                  <a:pt x="249572" y="85632"/>
                </a:cubicBezTo>
                <a:cubicBezTo>
                  <a:pt x="252673" y="87762"/>
                  <a:pt x="255088" y="90691"/>
                  <a:pt x="256572" y="94134"/>
                </a:cubicBezTo>
                <a:cubicBezTo>
                  <a:pt x="260776" y="103929"/>
                  <a:pt x="257523" y="114885"/>
                  <a:pt x="251056" y="122855"/>
                </a:cubicBezTo>
                <a:cubicBezTo>
                  <a:pt x="237570" y="139441"/>
                  <a:pt x="214517" y="141438"/>
                  <a:pt x="198730" y="154810"/>
                </a:cubicBezTo>
                <a:cubicBezTo>
                  <a:pt x="194279" y="158595"/>
                  <a:pt x="190475" y="163084"/>
                  <a:pt x="187450" y="168106"/>
                </a:cubicBezTo>
                <a:cubicBezTo>
                  <a:pt x="190513" y="159546"/>
                  <a:pt x="197722" y="152794"/>
                  <a:pt x="205406" y="148134"/>
                </a:cubicBezTo>
                <a:cubicBezTo>
                  <a:pt x="215392" y="142066"/>
                  <a:pt x="226690" y="138471"/>
                  <a:pt x="236695" y="132442"/>
                </a:cubicBezTo>
                <a:cubicBezTo>
                  <a:pt x="245445" y="127154"/>
                  <a:pt x="253472" y="119774"/>
                  <a:pt x="256192" y="109617"/>
                </a:cubicBezTo>
                <a:cubicBezTo>
                  <a:pt x="258683" y="100335"/>
                  <a:pt x="256116" y="89968"/>
                  <a:pt x="247480" y="84852"/>
                </a:cubicBezTo>
                <a:cubicBezTo>
                  <a:pt x="247347" y="84776"/>
                  <a:pt x="247214" y="84699"/>
                  <a:pt x="247081" y="84604"/>
                </a:cubicBezTo>
                <a:close/>
                <a:moveTo>
                  <a:pt x="243752" y="160212"/>
                </a:moveTo>
                <a:lnTo>
                  <a:pt x="243752" y="160212"/>
                </a:lnTo>
                <a:cubicBezTo>
                  <a:pt x="242554" y="162761"/>
                  <a:pt x="241983" y="165557"/>
                  <a:pt x="242097" y="168391"/>
                </a:cubicBezTo>
                <a:cubicBezTo>
                  <a:pt x="241755" y="165766"/>
                  <a:pt x="242059" y="163084"/>
                  <a:pt x="243276" y="160821"/>
                </a:cubicBezTo>
                <a:lnTo>
                  <a:pt x="243429" y="160745"/>
                </a:lnTo>
                <a:cubicBezTo>
                  <a:pt x="243486" y="160706"/>
                  <a:pt x="243524" y="160611"/>
                  <a:pt x="243467" y="160554"/>
                </a:cubicBezTo>
                <a:lnTo>
                  <a:pt x="243752" y="160212"/>
                </a:lnTo>
                <a:close/>
                <a:moveTo>
                  <a:pt x="174155" y="131434"/>
                </a:moveTo>
                <a:lnTo>
                  <a:pt x="174155" y="131434"/>
                </a:lnTo>
                <a:cubicBezTo>
                  <a:pt x="171378" y="133526"/>
                  <a:pt x="168296" y="135181"/>
                  <a:pt x="165177" y="136740"/>
                </a:cubicBezTo>
                <a:cubicBezTo>
                  <a:pt x="160669" y="139004"/>
                  <a:pt x="156256" y="141343"/>
                  <a:pt x="152148" y="144330"/>
                </a:cubicBezTo>
                <a:cubicBezTo>
                  <a:pt x="144501" y="149865"/>
                  <a:pt x="137996" y="156826"/>
                  <a:pt x="132994" y="164834"/>
                </a:cubicBezTo>
                <a:cubicBezTo>
                  <a:pt x="132062" y="166318"/>
                  <a:pt x="131206" y="167858"/>
                  <a:pt x="130388" y="169399"/>
                </a:cubicBezTo>
                <a:cubicBezTo>
                  <a:pt x="134496" y="160060"/>
                  <a:pt x="140773" y="151729"/>
                  <a:pt x="148819" y="145395"/>
                </a:cubicBezTo>
                <a:cubicBezTo>
                  <a:pt x="153403" y="141781"/>
                  <a:pt x="158482" y="139004"/>
                  <a:pt x="163769" y="136588"/>
                </a:cubicBezTo>
                <a:cubicBezTo>
                  <a:pt x="167288" y="134971"/>
                  <a:pt x="170845" y="133431"/>
                  <a:pt x="174155" y="131434"/>
                </a:cubicBezTo>
                <a:close/>
                <a:moveTo>
                  <a:pt x="56891" y="169475"/>
                </a:moveTo>
                <a:lnTo>
                  <a:pt x="56720" y="169589"/>
                </a:lnTo>
                <a:lnTo>
                  <a:pt x="56720" y="169570"/>
                </a:lnTo>
                <a:lnTo>
                  <a:pt x="56891" y="169475"/>
                </a:lnTo>
                <a:close/>
                <a:moveTo>
                  <a:pt x="142599" y="103207"/>
                </a:moveTo>
                <a:lnTo>
                  <a:pt x="142599" y="103207"/>
                </a:lnTo>
                <a:cubicBezTo>
                  <a:pt x="143436" y="108114"/>
                  <a:pt x="143284" y="113155"/>
                  <a:pt x="142143" y="118024"/>
                </a:cubicBezTo>
                <a:cubicBezTo>
                  <a:pt x="140621" y="124453"/>
                  <a:pt x="137311" y="130235"/>
                  <a:pt x="134287" y="136056"/>
                </a:cubicBezTo>
                <a:cubicBezTo>
                  <a:pt x="131244" y="141914"/>
                  <a:pt x="128714" y="147906"/>
                  <a:pt x="127249" y="154373"/>
                </a:cubicBezTo>
                <a:cubicBezTo>
                  <a:pt x="126431" y="157891"/>
                  <a:pt x="125918" y="161486"/>
                  <a:pt x="125690" y="165119"/>
                </a:cubicBezTo>
                <a:cubicBezTo>
                  <a:pt x="125347" y="166641"/>
                  <a:pt x="125081" y="168182"/>
                  <a:pt x="124910" y="169722"/>
                </a:cubicBezTo>
                <a:lnTo>
                  <a:pt x="124910" y="169684"/>
                </a:lnTo>
                <a:cubicBezTo>
                  <a:pt x="124625" y="165671"/>
                  <a:pt x="124796" y="161619"/>
                  <a:pt x="125423" y="157644"/>
                </a:cubicBezTo>
                <a:cubicBezTo>
                  <a:pt x="126527" y="150664"/>
                  <a:pt x="129132" y="144196"/>
                  <a:pt x="132138" y="137844"/>
                </a:cubicBezTo>
                <a:cubicBezTo>
                  <a:pt x="137349" y="126907"/>
                  <a:pt x="143550" y="115627"/>
                  <a:pt x="142599" y="103207"/>
                </a:cubicBezTo>
                <a:close/>
                <a:moveTo>
                  <a:pt x="219177" y="168638"/>
                </a:moveTo>
                <a:cubicBezTo>
                  <a:pt x="217934" y="169351"/>
                  <a:pt x="216567" y="169786"/>
                  <a:pt x="215167" y="169786"/>
                </a:cubicBezTo>
                <a:cubicBezTo>
                  <a:pt x="214662" y="169786"/>
                  <a:pt x="214152" y="169729"/>
                  <a:pt x="213642" y="169608"/>
                </a:cubicBezTo>
                <a:cubicBezTo>
                  <a:pt x="213357" y="169437"/>
                  <a:pt x="213071" y="169266"/>
                  <a:pt x="212767" y="169114"/>
                </a:cubicBezTo>
                <a:lnTo>
                  <a:pt x="212767" y="169114"/>
                </a:lnTo>
                <a:cubicBezTo>
                  <a:pt x="212886" y="169115"/>
                  <a:pt x="213005" y="169115"/>
                  <a:pt x="213124" y="169115"/>
                </a:cubicBezTo>
                <a:cubicBezTo>
                  <a:pt x="215154" y="169115"/>
                  <a:pt x="217183" y="168962"/>
                  <a:pt x="219177" y="168638"/>
                </a:cubicBezTo>
                <a:close/>
                <a:moveTo>
                  <a:pt x="139936" y="136151"/>
                </a:moveTo>
                <a:cubicBezTo>
                  <a:pt x="138472" y="140126"/>
                  <a:pt x="136798" y="144044"/>
                  <a:pt x="135124" y="147906"/>
                </a:cubicBezTo>
                <a:cubicBezTo>
                  <a:pt x="134002" y="150492"/>
                  <a:pt x="132861" y="153136"/>
                  <a:pt x="131795" y="155818"/>
                </a:cubicBezTo>
                <a:cubicBezTo>
                  <a:pt x="129760" y="160630"/>
                  <a:pt x="127915" y="165481"/>
                  <a:pt x="126641" y="170483"/>
                </a:cubicBezTo>
                <a:cubicBezTo>
                  <a:pt x="126622" y="169095"/>
                  <a:pt x="126641" y="167706"/>
                  <a:pt x="126698" y="166318"/>
                </a:cubicBezTo>
                <a:lnTo>
                  <a:pt x="126717" y="166280"/>
                </a:lnTo>
                <a:cubicBezTo>
                  <a:pt x="126755" y="165823"/>
                  <a:pt x="126831" y="165367"/>
                  <a:pt x="126888" y="164910"/>
                </a:cubicBezTo>
                <a:cubicBezTo>
                  <a:pt x="128714" y="157435"/>
                  <a:pt x="132518" y="150302"/>
                  <a:pt x="136094" y="143626"/>
                </a:cubicBezTo>
                <a:cubicBezTo>
                  <a:pt x="137426" y="141153"/>
                  <a:pt x="138738" y="138661"/>
                  <a:pt x="139936" y="136151"/>
                </a:cubicBezTo>
                <a:close/>
                <a:moveTo>
                  <a:pt x="88009" y="169989"/>
                </a:moveTo>
                <a:cubicBezTo>
                  <a:pt x="88333" y="170217"/>
                  <a:pt x="88637" y="170464"/>
                  <a:pt x="88941" y="170730"/>
                </a:cubicBezTo>
                <a:cubicBezTo>
                  <a:pt x="88637" y="170483"/>
                  <a:pt x="88314" y="170236"/>
                  <a:pt x="87990" y="170008"/>
                </a:cubicBezTo>
                <a:lnTo>
                  <a:pt x="88009" y="169989"/>
                </a:lnTo>
                <a:close/>
                <a:moveTo>
                  <a:pt x="214574" y="170274"/>
                </a:moveTo>
                <a:cubicBezTo>
                  <a:pt x="215126" y="170390"/>
                  <a:pt x="215701" y="170440"/>
                  <a:pt x="216272" y="170440"/>
                </a:cubicBezTo>
                <a:cubicBezTo>
                  <a:pt x="216448" y="170440"/>
                  <a:pt x="216624" y="170435"/>
                  <a:pt x="216799" y="170426"/>
                </a:cubicBezTo>
                <a:lnTo>
                  <a:pt x="216799" y="170426"/>
                </a:lnTo>
                <a:cubicBezTo>
                  <a:pt x="216419" y="170692"/>
                  <a:pt x="216077" y="171016"/>
                  <a:pt x="215772" y="171377"/>
                </a:cubicBezTo>
                <a:cubicBezTo>
                  <a:pt x="215411" y="170978"/>
                  <a:pt x="214993" y="170616"/>
                  <a:pt x="214574" y="170274"/>
                </a:cubicBezTo>
                <a:close/>
                <a:moveTo>
                  <a:pt x="145624" y="121676"/>
                </a:moveTo>
                <a:cubicBezTo>
                  <a:pt x="144749" y="131338"/>
                  <a:pt x="141724" y="140754"/>
                  <a:pt x="137939" y="149636"/>
                </a:cubicBezTo>
                <a:cubicBezTo>
                  <a:pt x="134629" y="157378"/>
                  <a:pt x="130179" y="164815"/>
                  <a:pt x="127325" y="172785"/>
                </a:cubicBezTo>
                <a:lnTo>
                  <a:pt x="127325" y="172766"/>
                </a:lnTo>
                <a:cubicBezTo>
                  <a:pt x="128277" y="168410"/>
                  <a:pt x="129570" y="164111"/>
                  <a:pt x="131168" y="159946"/>
                </a:cubicBezTo>
                <a:cubicBezTo>
                  <a:pt x="133317" y="154392"/>
                  <a:pt x="135847" y="148971"/>
                  <a:pt x="138243" y="143512"/>
                </a:cubicBezTo>
                <a:cubicBezTo>
                  <a:pt x="141306" y="136455"/>
                  <a:pt x="144178" y="129208"/>
                  <a:pt x="145624" y="121676"/>
                </a:cubicBezTo>
                <a:close/>
                <a:moveTo>
                  <a:pt x="218397" y="170122"/>
                </a:moveTo>
                <a:lnTo>
                  <a:pt x="218397" y="170122"/>
                </a:lnTo>
                <a:cubicBezTo>
                  <a:pt x="217674" y="170864"/>
                  <a:pt x="217142" y="171777"/>
                  <a:pt x="216857" y="172785"/>
                </a:cubicBezTo>
                <a:cubicBezTo>
                  <a:pt x="216666" y="172499"/>
                  <a:pt x="216476" y="172233"/>
                  <a:pt x="216267" y="171967"/>
                </a:cubicBezTo>
                <a:cubicBezTo>
                  <a:pt x="216704" y="171339"/>
                  <a:pt x="217199" y="170787"/>
                  <a:pt x="217770" y="170274"/>
                </a:cubicBezTo>
                <a:cubicBezTo>
                  <a:pt x="217979" y="170236"/>
                  <a:pt x="218188" y="170179"/>
                  <a:pt x="218397" y="170122"/>
                </a:cubicBezTo>
                <a:close/>
                <a:moveTo>
                  <a:pt x="63398" y="159938"/>
                </a:moveTo>
                <a:cubicBezTo>
                  <a:pt x="65647" y="159938"/>
                  <a:pt x="67893" y="160103"/>
                  <a:pt x="70130" y="160440"/>
                </a:cubicBezTo>
                <a:cubicBezTo>
                  <a:pt x="69618" y="160421"/>
                  <a:pt x="69106" y="160411"/>
                  <a:pt x="68594" y="160411"/>
                </a:cubicBezTo>
                <a:cubicBezTo>
                  <a:pt x="65585" y="160411"/>
                  <a:pt x="62575" y="160747"/>
                  <a:pt x="59649" y="161429"/>
                </a:cubicBezTo>
                <a:cubicBezTo>
                  <a:pt x="52364" y="163084"/>
                  <a:pt x="45897" y="166679"/>
                  <a:pt x="39373" y="170160"/>
                </a:cubicBezTo>
                <a:cubicBezTo>
                  <a:pt x="37414" y="171206"/>
                  <a:pt x="35455" y="172195"/>
                  <a:pt x="33477" y="173070"/>
                </a:cubicBezTo>
                <a:cubicBezTo>
                  <a:pt x="36881" y="171263"/>
                  <a:pt x="40153" y="169152"/>
                  <a:pt x="43310" y="167231"/>
                </a:cubicBezTo>
                <a:cubicBezTo>
                  <a:pt x="47685" y="164549"/>
                  <a:pt x="52212" y="162019"/>
                  <a:pt x="57196" y="160706"/>
                </a:cubicBezTo>
                <a:cubicBezTo>
                  <a:pt x="58318" y="160421"/>
                  <a:pt x="59459" y="160193"/>
                  <a:pt x="60600" y="160022"/>
                </a:cubicBezTo>
                <a:lnTo>
                  <a:pt x="60619" y="160022"/>
                </a:lnTo>
                <a:cubicBezTo>
                  <a:pt x="61546" y="159966"/>
                  <a:pt x="62472" y="159938"/>
                  <a:pt x="63398" y="159938"/>
                </a:cubicBezTo>
                <a:close/>
                <a:moveTo>
                  <a:pt x="228923" y="146317"/>
                </a:moveTo>
                <a:lnTo>
                  <a:pt x="228923" y="146317"/>
                </a:lnTo>
                <a:cubicBezTo>
                  <a:pt x="219645" y="155010"/>
                  <a:pt x="207696" y="159668"/>
                  <a:pt x="197189" y="166565"/>
                </a:cubicBezTo>
                <a:cubicBezTo>
                  <a:pt x="194051" y="168600"/>
                  <a:pt x="191121" y="170940"/>
                  <a:pt x="188458" y="173565"/>
                </a:cubicBezTo>
                <a:cubicBezTo>
                  <a:pt x="198661" y="161310"/>
                  <a:pt x="214840" y="154446"/>
                  <a:pt x="228923" y="146317"/>
                </a:cubicBezTo>
                <a:close/>
                <a:moveTo>
                  <a:pt x="242934" y="135390"/>
                </a:moveTo>
                <a:lnTo>
                  <a:pt x="242934" y="135390"/>
                </a:lnTo>
                <a:cubicBezTo>
                  <a:pt x="226139" y="149389"/>
                  <a:pt x="203085" y="154943"/>
                  <a:pt x="188306" y="171681"/>
                </a:cubicBezTo>
                <a:cubicBezTo>
                  <a:pt x="187564" y="172537"/>
                  <a:pt x="186861" y="173393"/>
                  <a:pt x="186176" y="174306"/>
                </a:cubicBezTo>
                <a:cubicBezTo>
                  <a:pt x="188573" y="170540"/>
                  <a:pt x="191369" y="167059"/>
                  <a:pt x="194507" y="163883"/>
                </a:cubicBezTo>
                <a:cubicBezTo>
                  <a:pt x="200689" y="157682"/>
                  <a:pt x="208031" y="153155"/>
                  <a:pt x="215886" y="149389"/>
                </a:cubicBezTo>
                <a:cubicBezTo>
                  <a:pt x="224826" y="145052"/>
                  <a:pt x="234679" y="141172"/>
                  <a:pt x="242934" y="135390"/>
                </a:cubicBezTo>
                <a:close/>
                <a:moveTo>
                  <a:pt x="224294" y="167440"/>
                </a:moveTo>
                <a:lnTo>
                  <a:pt x="224294" y="167440"/>
                </a:lnTo>
                <a:cubicBezTo>
                  <a:pt x="222772" y="168087"/>
                  <a:pt x="221422" y="169057"/>
                  <a:pt x="220318" y="170293"/>
                </a:cubicBezTo>
                <a:cubicBezTo>
                  <a:pt x="219120" y="171624"/>
                  <a:pt x="218302" y="173241"/>
                  <a:pt x="217941" y="174991"/>
                </a:cubicBezTo>
                <a:cubicBezTo>
                  <a:pt x="217827" y="174649"/>
                  <a:pt x="217693" y="174306"/>
                  <a:pt x="217541" y="173983"/>
                </a:cubicBezTo>
                <a:cubicBezTo>
                  <a:pt x="217960" y="170807"/>
                  <a:pt x="220242" y="169038"/>
                  <a:pt x="222981" y="167801"/>
                </a:cubicBezTo>
                <a:cubicBezTo>
                  <a:pt x="223419" y="167687"/>
                  <a:pt x="223856" y="167573"/>
                  <a:pt x="224294" y="167440"/>
                </a:cubicBezTo>
                <a:close/>
                <a:moveTo>
                  <a:pt x="210428" y="169741"/>
                </a:moveTo>
                <a:lnTo>
                  <a:pt x="210428" y="169741"/>
                </a:lnTo>
                <a:cubicBezTo>
                  <a:pt x="212292" y="170198"/>
                  <a:pt x="213965" y="171263"/>
                  <a:pt x="215183" y="172766"/>
                </a:cubicBezTo>
                <a:cubicBezTo>
                  <a:pt x="215753" y="173507"/>
                  <a:pt x="216229" y="174344"/>
                  <a:pt x="216571" y="175238"/>
                </a:cubicBezTo>
                <a:cubicBezTo>
                  <a:pt x="216229" y="174611"/>
                  <a:pt x="215829" y="174002"/>
                  <a:pt x="215392" y="173450"/>
                </a:cubicBezTo>
                <a:cubicBezTo>
                  <a:pt x="214099" y="171777"/>
                  <a:pt x="212387" y="170502"/>
                  <a:pt x="210428" y="169741"/>
                </a:cubicBezTo>
                <a:close/>
                <a:moveTo>
                  <a:pt x="234812" y="170141"/>
                </a:moveTo>
                <a:lnTo>
                  <a:pt x="234812" y="170141"/>
                </a:lnTo>
                <a:cubicBezTo>
                  <a:pt x="234413" y="170978"/>
                  <a:pt x="234223" y="171891"/>
                  <a:pt x="234223" y="172804"/>
                </a:cubicBezTo>
                <a:cubicBezTo>
                  <a:pt x="234204" y="173679"/>
                  <a:pt x="234432" y="174535"/>
                  <a:pt x="234850" y="175295"/>
                </a:cubicBezTo>
                <a:cubicBezTo>
                  <a:pt x="234584" y="175295"/>
                  <a:pt x="234318" y="175295"/>
                  <a:pt x="234070" y="175333"/>
                </a:cubicBezTo>
                <a:cubicBezTo>
                  <a:pt x="233443" y="173907"/>
                  <a:pt x="233462" y="172290"/>
                  <a:pt x="234146" y="170902"/>
                </a:cubicBezTo>
                <a:lnTo>
                  <a:pt x="234812" y="170141"/>
                </a:lnTo>
                <a:close/>
                <a:moveTo>
                  <a:pt x="240956" y="163369"/>
                </a:moveTo>
                <a:cubicBezTo>
                  <a:pt x="239872" y="165481"/>
                  <a:pt x="239168" y="167744"/>
                  <a:pt x="239358" y="170331"/>
                </a:cubicBezTo>
                <a:cubicBezTo>
                  <a:pt x="239491" y="172119"/>
                  <a:pt x="240043" y="173869"/>
                  <a:pt x="240956" y="175429"/>
                </a:cubicBezTo>
                <a:cubicBezTo>
                  <a:pt x="238616" y="172366"/>
                  <a:pt x="238141" y="168296"/>
                  <a:pt x="239682" y="164777"/>
                </a:cubicBezTo>
                <a:lnTo>
                  <a:pt x="240956" y="163369"/>
                </a:lnTo>
                <a:close/>
                <a:moveTo>
                  <a:pt x="235492" y="170338"/>
                </a:moveTo>
                <a:lnTo>
                  <a:pt x="235492" y="170338"/>
                </a:lnTo>
                <a:cubicBezTo>
                  <a:pt x="235203" y="172176"/>
                  <a:pt x="235795" y="174040"/>
                  <a:pt x="237057" y="175543"/>
                </a:cubicBezTo>
                <a:cubicBezTo>
                  <a:pt x="236733" y="175467"/>
                  <a:pt x="236391" y="175410"/>
                  <a:pt x="236049" y="175371"/>
                </a:cubicBezTo>
                <a:cubicBezTo>
                  <a:pt x="234821" y="173995"/>
                  <a:pt x="234867" y="172145"/>
                  <a:pt x="235492" y="170338"/>
                </a:cubicBezTo>
                <a:close/>
                <a:moveTo>
                  <a:pt x="233176" y="172024"/>
                </a:moveTo>
                <a:lnTo>
                  <a:pt x="233176" y="172024"/>
                </a:lnTo>
                <a:cubicBezTo>
                  <a:pt x="232834" y="173127"/>
                  <a:pt x="232853" y="174325"/>
                  <a:pt x="233272" y="175429"/>
                </a:cubicBezTo>
                <a:cubicBezTo>
                  <a:pt x="232986" y="175467"/>
                  <a:pt x="232701" y="175524"/>
                  <a:pt x="232416" y="175600"/>
                </a:cubicBezTo>
                <a:cubicBezTo>
                  <a:pt x="232206" y="174649"/>
                  <a:pt x="232263" y="173660"/>
                  <a:pt x="232587" y="172728"/>
                </a:cubicBezTo>
                <a:lnTo>
                  <a:pt x="232568" y="172728"/>
                </a:lnTo>
                <a:lnTo>
                  <a:pt x="233176" y="172024"/>
                </a:lnTo>
                <a:close/>
                <a:moveTo>
                  <a:pt x="236311" y="169948"/>
                </a:moveTo>
                <a:cubicBezTo>
                  <a:pt x="236258" y="170392"/>
                  <a:pt x="236258" y="170837"/>
                  <a:pt x="236277" y="171282"/>
                </a:cubicBezTo>
                <a:cubicBezTo>
                  <a:pt x="236372" y="172937"/>
                  <a:pt x="236981" y="174535"/>
                  <a:pt x="238046" y="175809"/>
                </a:cubicBezTo>
                <a:cubicBezTo>
                  <a:pt x="237894" y="175752"/>
                  <a:pt x="237722" y="175695"/>
                  <a:pt x="237551" y="175657"/>
                </a:cubicBezTo>
                <a:cubicBezTo>
                  <a:pt x="236147" y="174063"/>
                  <a:pt x="235784" y="171940"/>
                  <a:pt x="236311" y="169948"/>
                </a:cubicBezTo>
                <a:close/>
                <a:moveTo>
                  <a:pt x="211493" y="161562"/>
                </a:moveTo>
                <a:lnTo>
                  <a:pt x="211493" y="161562"/>
                </a:lnTo>
                <a:cubicBezTo>
                  <a:pt x="207993" y="164035"/>
                  <a:pt x="204360" y="166337"/>
                  <a:pt x="200803" y="168733"/>
                </a:cubicBezTo>
                <a:cubicBezTo>
                  <a:pt x="200708" y="168771"/>
                  <a:pt x="200613" y="168828"/>
                  <a:pt x="200556" y="168904"/>
                </a:cubicBezTo>
                <a:cubicBezTo>
                  <a:pt x="198292" y="170426"/>
                  <a:pt x="196067" y="172005"/>
                  <a:pt x="193917" y="173717"/>
                </a:cubicBezTo>
                <a:cubicBezTo>
                  <a:pt x="192966" y="174478"/>
                  <a:pt x="192015" y="175257"/>
                  <a:pt x="191121" y="176094"/>
                </a:cubicBezTo>
                <a:cubicBezTo>
                  <a:pt x="195116" y="172138"/>
                  <a:pt x="199738" y="168904"/>
                  <a:pt x="204474" y="165899"/>
                </a:cubicBezTo>
                <a:cubicBezTo>
                  <a:pt x="206795" y="164416"/>
                  <a:pt x="209153" y="162989"/>
                  <a:pt x="211493" y="161562"/>
                </a:cubicBezTo>
                <a:close/>
                <a:moveTo>
                  <a:pt x="232035" y="173374"/>
                </a:moveTo>
                <a:cubicBezTo>
                  <a:pt x="231788" y="174154"/>
                  <a:pt x="231731" y="174972"/>
                  <a:pt x="231883" y="175752"/>
                </a:cubicBezTo>
                <a:cubicBezTo>
                  <a:pt x="231579" y="175847"/>
                  <a:pt x="231274" y="175961"/>
                  <a:pt x="230970" y="176094"/>
                </a:cubicBezTo>
                <a:cubicBezTo>
                  <a:pt x="230894" y="175581"/>
                  <a:pt x="230932" y="175029"/>
                  <a:pt x="231084" y="174535"/>
                </a:cubicBezTo>
                <a:lnTo>
                  <a:pt x="231084" y="174516"/>
                </a:lnTo>
                <a:cubicBezTo>
                  <a:pt x="231388" y="174135"/>
                  <a:pt x="231712" y="173755"/>
                  <a:pt x="232035" y="173374"/>
                </a:cubicBezTo>
                <a:close/>
                <a:moveTo>
                  <a:pt x="238388" y="166165"/>
                </a:moveTo>
                <a:lnTo>
                  <a:pt x="238388" y="166165"/>
                </a:lnTo>
                <a:cubicBezTo>
                  <a:pt x="237456" y="169970"/>
                  <a:pt x="238616" y="173983"/>
                  <a:pt x="241431" y="176684"/>
                </a:cubicBezTo>
                <a:cubicBezTo>
                  <a:pt x="240880" y="176532"/>
                  <a:pt x="240347" y="176380"/>
                  <a:pt x="239796" y="176265"/>
                </a:cubicBezTo>
                <a:lnTo>
                  <a:pt x="239815" y="176246"/>
                </a:lnTo>
                <a:cubicBezTo>
                  <a:pt x="237798" y="174877"/>
                  <a:pt x="236828" y="172442"/>
                  <a:pt x="237114" y="169836"/>
                </a:cubicBezTo>
                <a:cubicBezTo>
                  <a:pt x="237228" y="168714"/>
                  <a:pt x="237532" y="167630"/>
                  <a:pt x="237989" y="166622"/>
                </a:cubicBezTo>
                <a:lnTo>
                  <a:pt x="238388" y="166165"/>
                </a:lnTo>
                <a:close/>
                <a:moveTo>
                  <a:pt x="228231" y="167021"/>
                </a:moveTo>
                <a:lnTo>
                  <a:pt x="228231" y="167021"/>
                </a:lnTo>
                <a:cubicBezTo>
                  <a:pt x="227014" y="167573"/>
                  <a:pt x="225834" y="168201"/>
                  <a:pt x="224712" y="168923"/>
                </a:cubicBezTo>
                <a:lnTo>
                  <a:pt x="224693" y="168904"/>
                </a:lnTo>
                <a:cubicBezTo>
                  <a:pt x="221859" y="170730"/>
                  <a:pt x="219443" y="173469"/>
                  <a:pt x="218645" y="176703"/>
                </a:cubicBezTo>
                <a:cubicBezTo>
                  <a:pt x="218645" y="174268"/>
                  <a:pt x="219634" y="171948"/>
                  <a:pt x="221384" y="170236"/>
                </a:cubicBezTo>
                <a:cubicBezTo>
                  <a:pt x="223229" y="168410"/>
                  <a:pt x="225682" y="167421"/>
                  <a:pt x="228231" y="167021"/>
                </a:cubicBezTo>
                <a:close/>
                <a:moveTo>
                  <a:pt x="34066" y="170673"/>
                </a:moveTo>
                <a:lnTo>
                  <a:pt x="34066" y="170673"/>
                </a:lnTo>
                <a:cubicBezTo>
                  <a:pt x="29178" y="173603"/>
                  <a:pt x="24137" y="176170"/>
                  <a:pt x="18412" y="176741"/>
                </a:cubicBezTo>
                <a:cubicBezTo>
                  <a:pt x="20657" y="176208"/>
                  <a:pt x="22863" y="175562"/>
                  <a:pt x="25050" y="174801"/>
                </a:cubicBezTo>
                <a:cubicBezTo>
                  <a:pt x="28170" y="173717"/>
                  <a:pt x="31137" y="172252"/>
                  <a:pt x="34066" y="170673"/>
                </a:cubicBezTo>
                <a:close/>
                <a:moveTo>
                  <a:pt x="125967" y="176704"/>
                </a:moveTo>
                <a:cubicBezTo>
                  <a:pt x="125971" y="176729"/>
                  <a:pt x="125975" y="176754"/>
                  <a:pt x="125975" y="176779"/>
                </a:cubicBezTo>
                <a:cubicBezTo>
                  <a:pt x="125994" y="176817"/>
                  <a:pt x="125994" y="176855"/>
                  <a:pt x="126013" y="176893"/>
                </a:cubicBezTo>
                <a:lnTo>
                  <a:pt x="125994" y="176969"/>
                </a:lnTo>
                <a:cubicBezTo>
                  <a:pt x="125980" y="176883"/>
                  <a:pt x="125976" y="176798"/>
                  <a:pt x="125967" y="176704"/>
                </a:cubicBezTo>
                <a:close/>
                <a:moveTo>
                  <a:pt x="70133" y="162407"/>
                </a:moveTo>
                <a:cubicBezTo>
                  <a:pt x="75789" y="162407"/>
                  <a:pt x="81332" y="163824"/>
                  <a:pt x="85651" y="167288"/>
                </a:cubicBezTo>
                <a:cubicBezTo>
                  <a:pt x="83064" y="165747"/>
                  <a:pt x="80249" y="164682"/>
                  <a:pt x="77301" y="164092"/>
                </a:cubicBezTo>
                <a:cubicBezTo>
                  <a:pt x="77110" y="164054"/>
                  <a:pt x="76939" y="164016"/>
                  <a:pt x="76749" y="163978"/>
                </a:cubicBezTo>
                <a:cubicBezTo>
                  <a:pt x="75122" y="163655"/>
                  <a:pt x="73494" y="163507"/>
                  <a:pt x="71872" y="163507"/>
                </a:cubicBezTo>
                <a:cubicBezTo>
                  <a:pt x="67767" y="163507"/>
                  <a:pt x="63701" y="164454"/>
                  <a:pt x="59802" y="165899"/>
                </a:cubicBezTo>
                <a:cubicBezTo>
                  <a:pt x="50748" y="169266"/>
                  <a:pt x="41789" y="175467"/>
                  <a:pt x="32145" y="177007"/>
                </a:cubicBezTo>
                <a:cubicBezTo>
                  <a:pt x="34409" y="176284"/>
                  <a:pt x="36596" y="175333"/>
                  <a:pt x="38688" y="174211"/>
                </a:cubicBezTo>
                <a:cubicBezTo>
                  <a:pt x="44756" y="171035"/>
                  <a:pt x="50405" y="167174"/>
                  <a:pt x="56891" y="164815"/>
                </a:cubicBezTo>
                <a:cubicBezTo>
                  <a:pt x="60995" y="163317"/>
                  <a:pt x="65600" y="162407"/>
                  <a:pt x="70133" y="162407"/>
                </a:cubicBezTo>
                <a:close/>
                <a:moveTo>
                  <a:pt x="54894" y="160935"/>
                </a:moveTo>
                <a:lnTo>
                  <a:pt x="54894" y="160935"/>
                </a:lnTo>
                <a:cubicBezTo>
                  <a:pt x="51699" y="162038"/>
                  <a:pt x="48598" y="163464"/>
                  <a:pt x="45688" y="165176"/>
                </a:cubicBezTo>
                <a:cubicBezTo>
                  <a:pt x="36880" y="170287"/>
                  <a:pt x="28417" y="176668"/>
                  <a:pt x="17939" y="177065"/>
                </a:cubicBezTo>
                <a:lnTo>
                  <a:pt x="17939" y="177065"/>
                </a:lnTo>
                <a:cubicBezTo>
                  <a:pt x="27245" y="176683"/>
                  <a:pt x="35032" y="170373"/>
                  <a:pt x="42854" y="165842"/>
                </a:cubicBezTo>
                <a:cubicBezTo>
                  <a:pt x="46601" y="163636"/>
                  <a:pt x="50652" y="161981"/>
                  <a:pt x="54894" y="160935"/>
                </a:cubicBezTo>
                <a:close/>
                <a:moveTo>
                  <a:pt x="17279" y="177082"/>
                </a:moveTo>
                <a:lnTo>
                  <a:pt x="17279" y="177082"/>
                </a:lnTo>
                <a:cubicBezTo>
                  <a:pt x="17251" y="177083"/>
                  <a:pt x="17223" y="177083"/>
                  <a:pt x="17195" y="177083"/>
                </a:cubicBezTo>
                <a:lnTo>
                  <a:pt x="17138" y="177083"/>
                </a:lnTo>
                <a:cubicBezTo>
                  <a:pt x="17185" y="177083"/>
                  <a:pt x="17232" y="177083"/>
                  <a:pt x="17279" y="177082"/>
                </a:cubicBezTo>
                <a:close/>
                <a:moveTo>
                  <a:pt x="177388" y="132480"/>
                </a:moveTo>
                <a:cubicBezTo>
                  <a:pt x="172728" y="139727"/>
                  <a:pt x="163237" y="143911"/>
                  <a:pt x="156256" y="148400"/>
                </a:cubicBezTo>
                <a:cubicBezTo>
                  <a:pt x="147221" y="154220"/>
                  <a:pt x="138738" y="161087"/>
                  <a:pt x="132404" y="169855"/>
                </a:cubicBezTo>
                <a:cubicBezTo>
                  <a:pt x="130749" y="172157"/>
                  <a:pt x="129266" y="174573"/>
                  <a:pt x="127991" y="177083"/>
                </a:cubicBezTo>
                <a:cubicBezTo>
                  <a:pt x="128543" y="175676"/>
                  <a:pt x="129170" y="174287"/>
                  <a:pt x="129836" y="172918"/>
                </a:cubicBezTo>
                <a:cubicBezTo>
                  <a:pt x="138186" y="157283"/>
                  <a:pt x="155952" y="147582"/>
                  <a:pt x="170351" y="138148"/>
                </a:cubicBezTo>
                <a:lnTo>
                  <a:pt x="170332" y="138148"/>
                </a:lnTo>
                <a:cubicBezTo>
                  <a:pt x="172861" y="136474"/>
                  <a:pt x="175372" y="134686"/>
                  <a:pt x="177388" y="132480"/>
                </a:cubicBezTo>
                <a:close/>
                <a:moveTo>
                  <a:pt x="65051" y="161924"/>
                </a:moveTo>
                <a:lnTo>
                  <a:pt x="65051" y="161924"/>
                </a:lnTo>
                <a:cubicBezTo>
                  <a:pt x="56130" y="163407"/>
                  <a:pt x="48275" y="168220"/>
                  <a:pt x="40438" y="172652"/>
                </a:cubicBezTo>
                <a:cubicBezTo>
                  <a:pt x="36748" y="174744"/>
                  <a:pt x="32830" y="176570"/>
                  <a:pt x="28721" y="177350"/>
                </a:cubicBezTo>
                <a:cubicBezTo>
                  <a:pt x="28396" y="177362"/>
                  <a:pt x="28071" y="177368"/>
                  <a:pt x="27746" y="177368"/>
                </a:cubicBezTo>
                <a:cubicBezTo>
                  <a:pt x="27044" y="177368"/>
                  <a:pt x="26342" y="177339"/>
                  <a:pt x="25640" y="177274"/>
                </a:cubicBezTo>
                <a:cubicBezTo>
                  <a:pt x="28360" y="176551"/>
                  <a:pt x="31023" y="175581"/>
                  <a:pt x="33572" y="174420"/>
                </a:cubicBezTo>
                <a:cubicBezTo>
                  <a:pt x="40153" y="171453"/>
                  <a:pt x="46240" y="167421"/>
                  <a:pt x="52973" y="164777"/>
                </a:cubicBezTo>
                <a:cubicBezTo>
                  <a:pt x="56834" y="163255"/>
                  <a:pt x="60905" y="162285"/>
                  <a:pt x="65051" y="161924"/>
                </a:cubicBezTo>
                <a:close/>
                <a:moveTo>
                  <a:pt x="230410" y="175386"/>
                </a:moveTo>
                <a:cubicBezTo>
                  <a:pt x="230360" y="175712"/>
                  <a:pt x="230344" y="176056"/>
                  <a:pt x="230380" y="176399"/>
                </a:cubicBezTo>
                <a:cubicBezTo>
                  <a:pt x="230114" y="176532"/>
                  <a:pt x="229829" y="176684"/>
                  <a:pt x="229562" y="176855"/>
                </a:cubicBezTo>
                <a:cubicBezTo>
                  <a:pt x="229315" y="177007"/>
                  <a:pt x="229068" y="177197"/>
                  <a:pt x="228840" y="177369"/>
                </a:cubicBezTo>
                <a:cubicBezTo>
                  <a:pt x="229363" y="176714"/>
                  <a:pt x="229869" y="176041"/>
                  <a:pt x="230410" y="175386"/>
                </a:cubicBezTo>
                <a:close/>
                <a:moveTo>
                  <a:pt x="245673" y="158063"/>
                </a:moveTo>
                <a:lnTo>
                  <a:pt x="245673" y="158063"/>
                </a:lnTo>
                <a:cubicBezTo>
                  <a:pt x="244304" y="162209"/>
                  <a:pt x="244075" y="166641"/>
                  <a:pt x="245045" y="170902"/>
                </a:cubicBezTo>
                <a:cubicBezTo>
                  <a:pt x="245597" y="173355"/>
                  <a:pt x="246472" y="175714"/>
                  <a:pt x="247651" y="177939"/>
                </a:cubicBezTo>
                <a:cubicBezTo>
                  <a:pt x="245540" y="175181"/>
                  <a:pt x="244113" y="171986"/>
                  <a:pt x="243771" y="168277"/>
                </a:cubicBezTo>
                <a:lnTo>
                  <a:pt x="243752" y="168277"/>
                </a:lnTo>
                <a:cubicBezTo>
                  <a:pt x="243429" y="164758"/>
                  <a:pt x="244094" y="161220"/>
                  <a:pt x="245673" y="158063"/>
                </a:cubicBezTo>
                <a:close/>
                <a:moveTo>
                  <a:pt x="241717" y="162704"/>
                </a:moveTo>
                <a:cubicBezTo>
                  <a:pt x="241108" y="165005"/>
                  <a:pt x="241184" y="167535"/>
                  <a:pt x="241736" y="169894"/>
                </a:cubicBezTo>
                <a:cubicBezTo>
                  <a:pt x="242287" y="172309"/>
                  <a:pt x="243143" y="174649"/>
                  <a:pt x="244304" y="176855"/>
                </a:cubicBezTo>
                <a:cubicBezTo>
                  <a:pt x="244532" y="177293"/>
                  <a:pt x="244798" y="177711"/>
                  <a:pt x="245102" y="178110"/>
                </a:cubicBezTo>
                <a:cubicBezTo>
                  <a:pt x="244703" y="177920"/>
                  <a:pt x="244304" y="177749"/>
                  <a:pt x="243904" y="177578"/>
                </a:cubicBezTo>
                <a:lnTo>
                  <a:pt x="243904" y="177559"/>
                </a:lnTo>
                <a:cubicBezTo>
                  <a:pt x="239453" y="174192"/>
                  <a:pt x="239225" y="167668"/>
                  <a:pt x="241717" y="162704"/>
                </a:cubicBezTo>
                <a:close/>
                <a:moveTo>
                  <a:pt x="56682" y="168010"/>
                </a:moveTo>
                <a:cubicBezTo>
                  <a:pt x="48586" y="172210"/>
                  <a:pt x="39592" y="178834"/>
                  <a:pt x="30231" y="178834"/>
                </a:cubicBezTo>
                <a:cubicBezTo>
                  <a:pt x="29036" y="178834"/>
                  <a:pt x="27835" y="178726"/>
                  <a:pt x="26629" y="178491"/>
                </a:cubicBezTo>
                <a:lnTo>
                  <a:pt x="26629" y="178491"/>
                </a:lnTo>
                <a:cubicBezTo>
                  <a:pt x="26846" y="178496"/>
                  <a:pt x="27063" y="178499"/>
                  <a:pt x="27279" y="178499"/>
                </a:cubicBezTo>
                <a:cubicBezTo>
                  <a:pt x="37487" y="178499"/>
                  <a:pt x="46833" y="172431"/>
                  <a:pt x="55978" y="168315"/>
                </a:cubicBezTo>
                <a:lnTo>
                  <a:pt x="56682" y="168010"/>
                </a:lnTo>
                <a:close/>
                <a:moveTo>
                  <a:pt x="243752" y="161182"/>
                </a:moveTo>
                <a:lnTo>
                  <a:pt x="243752" y="161182"/>
                </a:lnTo>
                <a:cubicBezTo>
                  <a:pt x="242002" y="167136"/>
                  <a:pt x="243067" y="173964"/>
                  <a:pt x="246833" y="178909"/>
                </a:cubicBezTo>
                <a:lnTo>
                  <a:pt x="246795" y="178890"/>
                </a:lnTo>
                <a:cubicBezTo>
                  <a:pt x="242592" y="173964"/>
                  <a:pt x="241565" y="167116"/>
                  <a:pt x="243752" y="161182"/>
                </a:cubicBezTo>
                <a:close/>
                <a:moveTo>
                  <a:pt x="227736" y="167953"/>
                </a:moveTo>
                <a:lnTo>
                  <a:pt x="227736" y="167953"/>
                </a:lnTo>
                <a:cubicBezTo>
                  <a:pt x="223951" y="170787"/>
                  <a:pt x="221003" y="174592"/>
                  <a:pt x="219215" y="178947"/>
                </a:cubicBezTo>
                <a:cubicBezTo>
                  <a:pt x="219063" y="173964"/>
                  <a:pt x="223076" y="170274"/>
                  <a:pt x="227318" y="168163"/>
                </a:cubicBezTo>
                <a:cubicBezTo>
                  <a:pt x="227451" y="168087"/>
                  <a:pt x="227584" y="168029"/>
                  <a:pt x="227736" y="167953"/>
                </a:cubicBezTo>
                <a:close/>
                <a:moveTo>
                  <a:pt x="265474" y="133050"/>
                </a:moveTo>
                <a:cubicBezTo>
                  <a:pt x="266482" y="135124"/>
                  <a:pt x="267528" y="137178"/>
                  <a:pt x="268612" y="139175"/>
                </a:cubicBezTo>
                <a:cubicBezTo>
                  <a:pt x="269069" y="140012"/>
                  <a:pt x="269525" y="140868"/>
                  <a:pt x="270001" y="141705"/>
                </a:cubicBezTo>
                <a:cubicBezTo>
                  <a:pt x="273520" y="148647"/>
                  <a:pt x="276772" y="155685"/>
                  <a:pt x="279321" y="163122"/>
                </a:cubicBezTo>
                <a:cubicBezTo>
                  <a:pt x="281147" y="168486"/>
                  <a:pt x="282650" y="173964"/>
                  <a:pt x="283829" y="179518"/>
                </a:cubicBezTo>
                <a:cubicBezTo>
                  <a:pt x="281128" y="170768"/>
                  <a:pt x="277096" y="162513"/>
                  <a:pt x="273501" y="154068"/>
                </a:cubicBezTo>
                <a:cubicBezTo>
                  <a:pt x="273025" y="151824"/>
                  <a:pt x="272416" y="149636"/>
                  <a:pt x="271656" y="147468"/>
                </a:cubicBezTo>
                <a:cubicBezTo>
                  <a:pt x="269925" y="142523"/>
                  <a:pt x="267623" y="137824"/>
                  <a:pt x="265474" y="133050"/>
                </a:cubicBezTo>
                <a:close/>
                <a:moveTo>
                  <a:pt x="53430" y="170921"/>
                </a:moveTo>
                <a:lnTo>
                  <a:pt x="53201" y="171092"/>
                </a:lnTo>
                <a:cubicBezTo>
                  <a:pt x="50310" y="173412"/>
                  <a:pt x="47609" y="175885"/>
                  <a:pt x="44185" y="177426"/>
                </a:cubicBezTo>
                <a:cubicBezTo>
                  <a:pt x="40897" y="178902"/>
                  <a:pt x="37329" y="179660"/>
                  <a:pt x="33744" y="179660"/>
                </a:cubicBezTo>
                <a:cubicBezTo>
                  <a:pt x="32849" y="179660"/>
                  <a:pt x="31954" y="179613"/>
                  <a:pt x="31061" y="179518"/>
                </a:cubicBezTo>
                <a:cubicBezTo>
                  <a:pt x="38860" y="179423"/>
                  <a:pt x="46582" y="174782"/>
                  <a:pt x="53315" y="170978"/>
                </a:cubicBezTo>
                <a:lnTo>
                  <a:pt x="53430" y="170921"/>
                </a:lnTo>
                <a:close/>
                <a:moveTo>
                  <a:pt x="179347" y="129931"/>
                </a:moveTo>
                <a:cubicBezTo>
                  <a:pt x="176513" y="139670"/>
                  <a:pt x="167574" y="145718"/>
                  <a:pt x="158976" y="150416"/>
                </a:cubicBezTo>
                <a:cubicBezTo>
                  <a:pt x="154202" y="153041"/>
                  <a:pt x="149314" y="155514"/>
                  <a:pt x="144920" y="158766"/>
                </a:cubicBezTo>
                <a:cubicBezTo>
                  <a:pt x="140906" y="161734"/>
                  <a:pt x="137464" y="165367"/>
                  <a:pt x="134496" y="169361"/>
                </a:cubicBezTo>
                <a:cubicBezTo>
                  <a:pt x="132632" y="171891"/>
                  <a:pt x="130939" y="174535"/>
                  <a:pt x="129399" y="177274"/>
                </a:cubicBezTo>
                <a:cubicBezTo>
                  <a:pt x="128885" y="178110"/>
                  <a:pt x="128391" y="178947"/>
                  <a:pt x="127934" y="179803"/>
                </a:cubicBezTo>
                <a:cubicBezTo>
                  <a:pt x="131662" y="171586"/>
                  <a:pt x="137521" y="164492"/>
                  <a:pt x="144254" y="158481"/>
                </a:cubicBezTo>
                <a:cubicBezTo>
                  <a:pt x="148781" y="154468"/>
                  <a:pt x="153726" y="150930"/>
                  <a:pt x="158786" y="147639"/>
                </a:cubicBezTo>
                <a:cubicBezTo>
                  <a:pt x="163427" y="144634"/>
                  <a:pt x="168410" y="142104"/>
                  <a:pt x="172671" y="138547"/>
                </a:cubicBezTo>
                <a:cubicBezTo>
                  <a:pt x="175372" y="136284"/>
                  <a:pt x="177731" y="133507"/>
                  <a:pt x="179100" y="130311"/>
                </a:cubicBezTo>
                <a:cubicBezTo>
                  <a:pt x="179176" y="130197"/>
                  <a:pt x="179252" y="130064"/>
                  <a:pt x="179347" y="129931"/>
                </a:cubicBezTo>
                <a:close/>
                <a:moveTo>
                  <a:pt x="29216" y="180526"/>
                </a:moveTo>
                <a:lnTo>
                  <a:pt x="29444" y="180564"/>
                </a:lnTo>
                <a:lnTo>
                  <a:pt x="29653" y="180659"/>
                </a:lnTo>
                <a:cubicBezTo>
                  <a:pt x="29749" y="180716"/>
                  <a:pt x="29844" y="180792"/>
                  <a:pt x="29920" y="180868"/>
                </a:cubicBezTo>
                <a:lnTo>
                  <a:pt x="29216" y="180526"/>
                </a:lnTo>
                <a:close/>
                <a:moveTo>
                  <a:pt x="250771" y="181021"/>
                </a:moveTo>
                <a:lnTo>
                  <a:pt x="251056" y="181306"/>
                </a:lnTo>
                <a:lnTo>
                  <a:pt x="251056" y="181306"/>
                </a:lnTo>
                <a:lnTo>
                  <a:pt x="250866" y="181173"/>
                </a:lnTo>
                <a:cubicBezTo>
                  <a:pt x="250828" y="181116"/>
                  <a:pt x="250790" y="181078"/>
                  <a:pt x="250771" y="181021"/>
                </a:cubicBezTo>
                <a:close/>
                <a:moveTo>
                  <a:pt x="54476" y="171111"/>
                </a:moveTo>
                <a:cubicBezTo>
                  <a:pt x="51432" y="174554"/>
                  <a:pt x="48370" y="177977"/>
                  <a:pt x="44147" y="180032"/>
                </a:cubicBezTo>
                <a:cubicBezTo>
                  <a:pt x="41854" y="181152"/>
                  <a:pt x="39567" y="181606"/>
                  <a:pt x="37284" y="181606"/>
                </a:cubicBezTo>
                <a:cubicBezTo>
                  <a:pt x="35345" y="181606"/>
                  <a:pt x="33410" y="181279"/>
                  <a:pt x="31479" y="180754"/>
                </a:cubicBezTo>
                <a:lnTo>
                  <a:pt x="31479" y="180754"/>
                </a:lnTo>
                <a:cubicBezTo>
                  <a:pt x="31996" y="180784"/>
                  <a:pt x="32513" y="180799"/>
                  <a:pt x="33030" y="180799"/>
                </a:cubicBezTo>
                <a:cubicBezTo>
                  <a:pt x="36161" y="180799"/>
                  <a:pt x="39273" y="180256"/>
                  <a:pt x="42245" y="179195"/>
                </a:cubicBezTo>
                <a:cubicBezTo>
                  <a:pt x="45441" y="178053"/>
                  <a:pt x="48256" y="176265"/>
                  <a:pt x="50843" y="174078"/>
                </a:cubicBezTo>
                <a:cubicBezTo>
                  <a:pt x="52079" y="173051"/>
                  <a:pt x="53258" y="172043"/>
                  <a:pt x="54476" y="171111"/>
                </a:cubicBezTo>
                <a:close/>
                <a:moveTo>
                  <a:pt x="232263" y="166869"/>
                </a:moveTo>
                <a:lnTo>
                  <a:pt x="232263" y="166869"/>
                </a:lnTo>
                <a:cubicBezTo>
                  <a:pt x="226424" y="170826"/>
                  <a:pt x="221269" y="175695"/>
                  <a:pt x="218797" y="182086"/>
                </a:cubicBezTo>
                <a:lnTo>
                  <a:pt x="218797" y="181934"/>
                </a:lnTo>
                <a:cubicBezTo>
                  <a:pt x="218797" y="181762"/>
                  <a:pt x="218816" y="181572"/>
                  <a:pt x="218816" y="181382"/>
                </a:cubicBezTo>
                <a:cubicBezTo>
                  <a:pt x="218930" y="181040"/>
                  <a:pt x="219063" y="180697"/>
                  <a:pt x="219196" y="180355"/>
                </a:cubicBezTo>
                <a:cubicBezTo>
                  <a:pt x="219253" y="180260"/>
                  <a:pt x="219291" y="180165"/>
                  <a:pt x="219310" y="180051"/>
                </a:cubicBezTo>
                <a:cubicBezTo>
                  <a:pt x="220585" y="176722"/>
                  <a:pt x="222544" y="173698"/>
                  <a:pt x="225016" y="171149"/>
                </a:cubicBezTo>
                <a:cubicBezTo>
                  <a:pt x="226595" y="169551"/>
                  <a:pt x="228383" y="168182"/>
                  <a:pt x="230361" y="167078"/>
                </a:cubicBezTo>
                <a:cubicBezTo>
                  <a:pt x="230989" y="167078"/>
                  <a:pt x="231636" y="167002"/>
                  <a:pt x="232263" y="166869"/>
                </a:cubicBezTo>
                <a:close/>
                <a:moveTo>
                  <a:pt x="180850" y="121676"/>
                </a:moveTo>
                <a:cubicBezTo>
                  <a:pt x="181573" y="122627"/>
                  <a:pt x="182125" y="123711"/>
                  <a:pt x="182467" y="124852"/>
                </a:cubicBezTo>
                <a:cubicBezTo>
                  <a:pt x="183532" y="128428"/>
                  <a:pt x="182581" y="132327"/>
                  <a:pt x="180812" y="135504"/>
                </a:cubicBezTo>
                <a:cubicBezTo>
                  <a:pt x="177369" y="141667"/>
                  <a:pt x="170959" y="146194"/>
                  <a:pt x="165405" y="150302"/>
                </a:cubicBezTo>
                <a:cubicBezTo>
                  <a:pt x="154734" y="158253"/>
                  <a:pt x="143322" y="165290"/>
                  <a:pt x="134135" y="175029"/>
                </a:cubicBezTo>
                <a:cubicBezTo>
                  <a:pt x="131909" y="177369"/>
                  <a:pt x="129874" y="179879"/>
                  <a:pt x="128048" y="182542"/>
                </a:cubicBezTo>
                <a:cubicBezTo>
                  <a:pt x="129437" y="179746"/>
                  <a:pt x="130920" y="176988"/>
                  <a:pt x="132556" y="174306"/>
                </a:cubicBezTo>
                <a:cubicBezTo>
                  <a:pt x="135999" y="169513"/>
                  <a:pt x="140241" y="165310"/>
                  <a:pt x="145072" y="161924"/>
                </a:cubicBezTo>
                <a:cubicBezTo>
                  <a:pt x="155571" y="154563"/>
                  <a:pt x="168867" y="150511"/>
                  <a:pt x="176666" y="139765"/>
                </a:cubicBezTo>
                <a:cubicBezTo>
                  <a:pt x="180413" y="134591"/>
                  <a:pt x="182315" y="127972"/>
                  <a:pt x="180850" y="121676"/>
                </a:cubicBezTo>
                <a:close/>
                <a:moveTo>
                  <a:pt x="248869" y="153935"/>
                </a:moveTo>
                <a:lnTo>
                  <a:pt x="248869" y="153935"/>
                </a:lnTo>
                <a:cubicBezTo>
                  <a:pt x="247309" y="158025"/>
                  <a:pt x="246339" y="162266"/>
                  <a:pt x="246700" y="166698"/>
                </a:cubicBezTo>
                <a:cubicBezTo>
                  <a:pt x="247024" y="170559"/>
                  <a:pt x="248488" y="174135"/>
                  <a:pt x="250276" y="177540"/>
                </a:cubicBezTo>
                <a:cubicBezTo>
                  <a:pt x="251170" y="179290"/>
                  <a:pt x="252121" y="181002"/>
                  <a:pt x="253072" y="182714"/>
                </a:cubicBezTo>
                <a:lnTo>
                  <a:pt x="253034" y="182714"/>
                </a:lnTo>
                <a:cubicBezTo>
                  <a:pt x="252140" y="181762"/>
                  <a:pt x="251151" y="180868"/>
                  <a:pt x="250124" y="180051"/>
                </a:cubicBezTo>
                <a:cubicBezTo>
                  <a:pt x="248431" y="177483"/>
                  <a:pt x="247157" y="174668"/>
                  <a:pt x="246339" y="171700"/>
                </a:cubicBezTo>
                <a:cubicBezTo>
                  <a:pt x="244760" y="165728"/>
                  <a:pt x="245445" y="159090"/>
                  <a:pt x="248869" y="153935"/>
                </a:cubicBezTo>
                <a:close/>
                <a:moveTo>
                  <a:pt x="50633" y="176627"/>
                </a:moveTo>
                <a:lnTo>
                  <a:pt x="50633" y="176627"/>
                </a:lnTo>
                <a:cubicBezTo>
                  <a:pt x="50291" y="177217"/>
                  <a:pt x="49987" y="177806"/>
                  <a:pt x="49701" y="178434"/>
                </a:cubicBezTo>
                <a:cubicBezTo>
                  <a:pt x="46779" y="181547"/>
                  <a:pt x="42846" y="183135"/>
                  <a:pt x="38804" y="183135"/>
                </a:cubicBezTo>
                <a:cubicBezTo>
                  <a:pt x="36401" y="183135"/>
                  <a:pt x="33960" y="182574"/>
                  <a:pt x="31670" y="181439"/>
                </a:cubicBezTo>
                <a:lnTo>
                  <a:pt x="31670" y="181439"/>
                </a:lnTo>
                <a:cubicBezTo>
                  <a:pt x="32887" y="181877"/>
                  <a:pt x="34142" y="182200"/>
                  <a:pt x="35398" y="182390"/>
                </a:cubicBezTo>
                <a:cubicBezTo>
                  <a:pt x="36077" y="182490"/>
                  <a:pt x="36753" y="182538"/>
                  <a:pt x="37424" y="182538"/>
                </a:cubicBezTo>
                <a:cubicBezTo>
                  <a:pt x="39572" y="182538"/>
                  <a:pt x="41672" y="182047"/>
                  <a:pt x="43672" y="181192"/>
                </a:cubicBezTo>
                <a:cubicBezTo>
                  <a:pt x="46240" y="180108"/>
                  <a:pt x="48541" y="178491"/>
                  <a:pt x="50633" y="176627"/>
                </a:cubicBezTo>
                <a:close/>
                <a:moveTo>
                  <a:pt x="248127" y="160098"/>
                </a:moveTo>
                <a:cubicBezTo>
                  <a:pt x="247822" y="162666"/>
                  <a:pt x="247937" y="165290"/>
                  <a:pt x="248469" y="167839"/>
                </a:cubicBezTo>
                <a:cubicBezTo>
                  <a:pt x="249382" y="171967"/>
                  <a:pt x="251227" y="175809"/>
                  <a:pt x="252958" y="179632"/>
                </a:cubicBezTo>
                <a:cubicBezTo>
                  <a:pt x="253491" y="180849"/>
                  <a:pt x="254042" y="182048"/>
                  <a:pt x="254594" y="183265"/>
                </a:cubicBezTo>
                <a:cubicBezTo>
                  <a:pt x="253700" y="181648"/>
                  <a:pt x="252825" y="180051"/>
                  <a:pt x="251931" y="178434"/>
                </a:cubicBezTo>
                <a:cubicBezTo>
                  <a:pt x="249934" y="174763"/>
                  <a:pt x="248108" y="170902"/>
                  <a:pt x="247727" y="166679"/>
                </a:cubicBezTo>
                <a:cubicBezTo>
                  <a:pt x="247556" y="164473"/>
                  <a:pt x="247689" y="162266"/>
                  <a:pt x="248127" y="160098"/>
                </a:cubicBezTo>
                <a:close/>
                <a:moveTo>
                  <a:pt x="252597" y="148799"/>
                </a:moveTo>
                <a:cubicBezTo>
                  <a:pt x="252597" y="148952"/>
                  <a:pt x="252578" y="149104"/>
                  <a:pt x="252559" y="149237"/>
                </a:cubicBezTo>
                <a:lnTo>
                  <a:pt x="252540" y="149237"/>
                </a:lnTo>
                <a:cubicBezTo>
                  <a:pt x="250904" y="154087"/>
                  <a:pt x="249591" y="158957"/>
                  <a:pt x="250485" y="164339"/>
                </a:cubicBezTo>
                <a:cubicBezTo>
                  <a:pt x="251246" y="168961"/>
                  <a:pt x="252920" y="173450"/>
                  <a:pt x="254309" y="177920"/>
                </a:cubicBezTo>
                <a:lnTo>
                  <a:pt x="256211" y="184083"/>
                </a:lnTo>
                <a:lnTo>
                  <a:pt x="254632" y="180621"/>
                </a:lnTo>
                <a:cubicBezTo>
                  <a:pt x="252882" y="176760"/>
                  <a:pt x="250942" y="172899"/>
                  <a:pt x="249839" y="168771"/>
                </a:cubicBezTo>
                <a:cubicBezTo>
                  <a:pt x="247975" y="161810"/>
                  <a:pt x="249820" y="155133"/>
                  <a:pt x="252597" y="148799"/>
                </a:cubicBezTo>
                <a:close/>
                <a:moveTo>
                  <a:pt x="48865" y="180583"/>
                </a:moveTo>
                <a:cubicBezTo>
                  <a:pt x="48807" y="180678"/>
                  <a:pt x="48788" y="180773"/>
                  <a:pt x="48750" y="180868"/>
                </a:cubicBezTo>
                <a:lnTo>
                  <a:pt x="48769" y="180849"/>
                </a:lnTo>
                <a:lnTo>
                  <a:pt x="48769" y="180849"/>
                </a:lnTo>
                <a:cubicBezTo>
                  <a:pt x="46663" y="183529"/>
                  <a:pt x="43491" y="185004"/>
                  <a:pt x="40236" y="185004"/>
                </a:cubicBezTo>
                <a:cubicBezTo>
                  <a:pt x="38847" y="185004"/>
                  <a:pt x="37444" y="184735"/>
                  <a:pt x="36102" y="184178"/>
                </a:cubicBezTo>
                <a:cubicBezTo>
                  <a:pt x="35645" y="183912"/>
                  <a:pt x="35208" y="183646"/>
                  <a:pt x="34751" y="183379"/>
                </a:cubicBezTo>
                <a:lnTo>
                  <a:pt x="34751" y="183379"/>
                </a:lnTo>
                <a:cubicBezTo>
                  <a:pt x="36158" y="183803"/>
                  <a:pt x="37614" y="184010"/>
                  <a:pt x="39069" y="184010"/>
                </a:cubicBezTo>
                <a:cubicBezTo>
                  <a:pt x="42572" y="184010"/>
                  <a:pt x="46069" y="182814"/>
                  <a:pt x="48865" y="180583"/>
                </a:cubicBezTo>
                <a:close/>
                <a:moveTo>
                  <a:pt x="66858" y="178852"/>
                </a:moveTo>
                <a:cubicBezTo>
                  <a:pt x="69255" y="179195"/>
                  <a:pt x="71480" y="180374"/>
                  <a:pt x="73420" y="181972"/>
                </a:cubicBezTo>
                <a:cubicBezTo>
                  <a:pt x="71288" y="180477"/>
                  <a:pt x="68737" y="179744"/>
                  <a:pt x="66159" y="179744"/>
                </a:cubicBezTo>
                <a:cubicBezTo>
                  <a:pt x="64276" y="179744"/>
                  <a:pt x="62378" y="180136"/>
                  <a:pt x="60619" y="180907"/>
                </a:cubicBezTo>
                <a:cubicBezTo>
                  <a:pt x="58508" y="181839"/>
                  <a:pt x="56663" y="183284"/>
                  <a:pt x="55256" y="185129"/>
                </a:cubicBezTo>
                <a:cubicBezTo>
                  <a:pt x="56111" y="183665"/>
                  <a:pt x="57215" y="182390"/>
                  <a:pt x="58527" y="181325"/>
                </a:cubicBezTo>
                <a:cubicBezTo>
                  <a:pt x="61038" y="179784"/>
                  <a:pt x="63910" y="178928"/>
                  <a:pt x="66858" y="178852"/>
                </a:cubicBezTo>
                <a:close/>
                <a:moveTo>
                  <a:pt x="220509" y="154201"/>
                </a:moveTo>
                <a:cubicBezTo>
                  <a:pt x="219596" y="154848"/>
                  <a:pt x="218702" y="155495"/>
                  <a:pt x="217770" y="156103"/>
                </a:cubicBezTo>
                <a:cubicBezTo>
                  <a:pt x="212425" y="159698"/>
                  <a:pt x="206756" y="162818"/>
                  <a:pt x="201336" y="166318"/>
                </a:cubicBezTo>
                <a:cubicBezTo>
                  <a:pt x="193974" y="171073"/>
                  <a:pt x="186100" y="177426"/>
                  <a:pt x="182144" y="185605"/>
                </a:cubicBezTo>
                <a:cubicBezTo>
                  <a:pt x="182486" y="184654"/>
                  <a:pt x="182809" y="183684"/>
                  <a:pt x="183114" y="182694"/>
                </a:cubicBezTo>
                <a:cubicBezTo>
                  <a:pt x="186994" y="175695"/>
                  <a:pt x="193727" y="170198"/>
                  <a:pt x="200499" y="165956"/>
                </a:cubicBezTo>
                <a:cubicBezTo>
                  <a:pt x="207023" y="161886"/>
                  <a:pt x="214118" y="158500"/>
                  <a:pt x="220509" y="154201"/>
                </a:cubicBezTo>
                <a:close/>
                <a:moveTo>
                  <a:pt x="226082" y="185129"/>
                </a:moveTo>
                <a:lnTo>
                  <a:pt x="226120" y="185205"/>
                </a:lnTo>
                <a:cubicBezTo>
                  <a:pt x="226139" y="185281"/>
                  <a:pt x="226177" y="185357"/>
                  <a:pt x="226196" y="185453"/>
                </a:cubicBezTo>
                <a:cubicBezTo>
                  <a:pt x="226256" y="185619"/>
                  <a:pt x="226321" y="185783"/>
                  <a:pt x="226393" y="185944"/>
                </a:cubicBezTo>
                <a:lnTo>
                  <a:pt x="226393" y="185944"/>
                </a:lnTo>
                <a:cubicBezTo>
                  <a:pt x="226351" y="185862"/>
                  <a:pt x="226274" y="185804"/>
                  <a:pt x="226177" y="185776"/>
                </a:cubicBezTo>
                <a:cubicBezTo>
                  <a:pt x="226139" y="185567"/>
                  <a:pt x="226120" y="185357"/>
                  <a:pt x="226082" y="185129"/>
                </a:cubicBezTo>
                <a:close/>
                <a:moveTo>
                  <a:pt x="66288" y="185871"/>
                </a:moveTo>
                <a:cubicBezTo>
                  <a:pt x="66611" y="185871"/>
                  <a:pt x="66915" y="185890"/>
                  <a:pt x="67239" y="185909"/>
                </a:cubicBezTo>
                <a:cubicBezTo>
                  <a:pt x="66801" y="185909"/>
                  <a:pt x="66364" y="185947"/>
                  <a:pt x="65945" y="186004"/>
                </a:cubicBezTo>
                <a:cubicBezTo>
                  <a:pt x="66059" y="185947"/>
                  <a:pt x="66173" y="185909"/>
                  <a:pt x="66288" y="185871"/>
                </a:cubicBezTo>
                <a:close/>
                <a:moveTo>
                  <a:pt x="255336" y="143721"/>
                </a:moveTo>
                <a:lnTo>
                  <a:pt x="255336" y="143721"/>
                </a:lnTo>
                <a:cubicBezTo>
                  <a:pt x="254765" y="146840"/>
                  <a:pt x="254442" y="149998"/>
                  <a:pt x="254366" y="153174"/>
                </a:cubicBezTo>
                <a:cubicBezTo>
                  <a:pt x="254290" y="158044"/>
                  <a:pt x="255260" y="162571"/>
                  <a:pt x="256743" y="167174"/>
                </a:cubicBezTo>
                <a:cubicBezTo>
                  <a:pt x="258265" y="171891"/>
                  <a:pt x="259406" y="176399"/>
                  <a:pt x="259387" y="181382"/>
                </a:cubicBezTo>
                <a:cubicBezTo>
                  <a:pt x="259406" y="182980"/>
                  <a:pt x="259330" y="184578"/>
                  <a:pt x="259330" y="186175"/>
                </a:cubicBezTo>
                <a:lnTo>
                  <a:pt x="259311" y="186175"/>
                </a:lnTo>
                <a:cubicBezTo>
                  <a:pt x="257732" y="179670"/>
                  <a:pt x="256173" y="173184"/>
                  <a:pt x="254765" y="166641"/>
                </a:cubicBezTo>
                <a:cubicBezTo>
                  <a:pt x="253548" y="160954"/>
                  <a:pt x="252673" y="154962"/>
                  <a:pt x="253396" y="149199"/>
                </a:cubicBezTo>
                <a:cubicBezTo>
                  <a:pt x="254042" y="147373"/>
                  <a:pt x="254727" y="145566"/>
                  <a:pt x="255336" y="143721"/>
                </a:cubicBezTo>
                <a:close/>
                <a:moveTo>
                  <a:pt x="230737" y="182629"/>
                </a:moveTo>
                <a:cubicBezTo>
                  <a:pt x="231688" y="182629"/>
                  <a:pt x="232723" y="183246"/>
                  <a:pt x="232910" y="184197"/>
                </a:cubicBezTo>
                <a:cubicBezTo>
                  <a:pt x="233138" y="185433"/>
                  <a:pt x="231940" y="186194"/>
                  <a:pt x="230818" y="186327"/>
                </a:cubicBezTo>
                <a:cubicBezTo>
                  <a:pt x="229715" y="186061"/>
                  <a:pt x="228764" y="184825"/>
                  <a:pt x="229144" y="183646"/>
                </a:cubicBezTo>
                <a:cubicBezTo>
                  <a:pt x="229220" y="183474"/>
                  <a:pt x="229296" y="183303"/>
                  <a:pt x="229429" y="183170"/>
                </a:cubicBezTo>
                <a:lnTo>
                  <a:pt x="229429" y="183170"/>
                </a:lnTo>
                <a:cubicBezTo>
                  <a:pt x="229258" y="183531"/>
                  <a:pt x="229201" y="183931"/>
                  <a:pt x="229239" y="184330"/>
                </a:cubicBezTo>
                <a:cubicBezTo>
                  <a:pt x="229359" y="185194"/>
                  <a:pt x="230174" y="185937"/>
                  <a:pt x="230986" y="185937"/>
                </a:cubicBezTo>
                <a:cubicBezTo>
                  <a:pt x="231336" y="185937"/>
                  <a:pt x="231686" y="185798"/>
                  <a:pt x="231978" y="185472"/>
                </a:cubicBezTo>
                <a:cubicBezTo>
                  <a:pt x="232650" y="184678"/>
                  <a:pt x="231986" y="183553"/>
                  <a:pt x="231147" y="183553"/>
                </a:cubicBezTo>
                <a:cubicBezTo>
                  <a:pt x="230941" y="183553"/>
                  <a:pt x="230724" y="183621"/>
                  <a:pt x="230514" y="183779"/>
                </a:cubicBezTo>
                <a:cubicBezTo>
                  <a:pt x="230285" y="183931"/>
                  <a:pt x="230133" y="184178"/>
                  <a:pt x="230133" y="184463"/>
                </a:cubicBezTo>
                <a:cubicBezTo>
                  <a:pt x="230038" y="184292"/>
                  <a:pt x="230000" y="184121"/>
                  <a:pt x="229981" y="183931"/>
                </a:cubicBezTo>
                <a:cubicBezTo>
                  <a:pt x="229943" y="183455"/>
                  <a:pt x="230095" y="182999"/>
                  <a:pt x="230399" y="182656"/>
                </a:cubicBezTo>
                <a:cubicBezTo>
                  <a:pt x="230510" y="182638"/>
                  <a:pt x="230623" y="182629"/>
                  <a:pt x="230737" y="182629"/>
                </a:cubicBezTo>
                <a:close/>
                <a:moveTo>
                  <a:pt x="200803" y="170312"/>
                </a:moveTo>
                <a:cubicBezTo>
                  <a:pt x="200689" y="170483"/>
                  <a:pt x="200594" y="170654"/>
                  <a:pt x="200480" y="170826"/>
                </a:cubicBezTo>
                <a:lnTo>
                  <a:pt x="200461" y="170826"/>
                </a:lnTo>
                <a:cubicBezTo>
                  <a:pt x="199452" y="171681"/>
                  <a:pt x="198597" y="172709"/>
                  <a:pt x="197912" y="173850"/>
                </a:cubicBezTo>
                <a:cubicBezTo>
                  <a:pt x="195515" y="176075"/>
                  <a:pt x="192643" y="177882"/>
                  <a:pt x="190246" y="180070"/>
                </a:cubicBezTo>
                <a:cubicBezTo>
                  <a:pt x="188059" y="182067"/>
                  <a:pt x="186062" y="184273"/>
                  <a:pt x="184293" y="186670"/>
                </a:cubicBezTo>
                <a:cubicBezTo>
                  <a:pt x="187717" y="179575"/>
                  <a:pt x="194108" y="174801"/>
                  <a:pt x="200784" y="170312"/>
                </a:cubicBezTo>
                <a:close/>
                <a:moveTo>
                  <a:pt x="48199" y="182961"/>
                </a:moveTo>
                <a:lnTo>
                  <a:pt x="48199" y="182961"/>
                </a:lnTo>
                <a:cubicBezTo>
                  <a:pt x="48161" y="183094"/>
                  <a:pt x="48142" y="183227"/>
                  <a:pt x="48123" y="183360"/>
                </a:cubicBezTo>
                <a:lnTo>
                  <a:pt x="48123" y="183341"/>
                </a:lnTo>
                <a:cubicBezTo>
                  <a:pt x="46486" y="185714"/>
                  <a:pt x="43949" y="186834"/>
                  <a:pt x="41297" y="186834"/>
                </a:cubicBezTo>
                <a:cubicBezTo>
                  <a:pt x="40867" y="186834"/>
                  <a:pt x="40434" y="186804"/>
                  <a:pt x="40001" y="186746"/>
                </a:cubicBezTo>
                <a:cubicBezTo>
                  <a:pt x="39411" y="186327"/>
                  <a:pt x="38803" y="185909"/>
                  <a:pt x="38194" y="185510"/>
                </a:cubicBezTo>
                <a:lnTo>
                  <a:pt x="38194" y="185510"/>
                </a:lnTo>
                <a:cubicBezTo>
                  <a:pt x="39086" y="185763"/>
                  <a:pt x="40003" y="185895"/>
                  <a:pt x="40920" y="185895"/>
                </a:cubicBezTo>
                <a:cubicBezTo>
                  <a:pt x="41587" y="185895"/>
                  <a:pt x="42254" y="185825"/>
                  <a:pt x="42911" y="185681"/>
                </a:cubicBezTo>
                <a:cubicBezTo>
                  <a:pt x="44889" y="185281"/>
                  <a:pt x="46715" y="184330"/>
                  <a:pt x="48199" y="182961"/>
                </a:cubicBezTo>
                <a:close/>
                <a:moveTo>
                  <a:pt x="203028" y="175124"/>
                </a:moveTo>
                <a:lnTo>
                  <a:pt x="203028" y="175124"/>
                </a:lnTo>
                <a:cubicBezTo>
                  <a:pt x="198543" y="176306"/>
                  <a:pt x="198150" y="185153"/>
                  <a:pt x="203400" y="185153"/>
                </a:cubicBezTo>
                <a:cubicBezTo>
                  <a:pt x="203472" y="185153"/>
                  <a:pt x="203544" y="185151"/>
                  <a:pt x="203618" y="185148"/>
                </a:cubicBezTo>
                <a:cubicBezTo>
                  <a:pt x="206186" y="185053"/>
                  <a:pt x="208316" y="182295"/>
                  <a:pt x="207936" y="179803"/>
                </a:cubicBezTo>
                <a:cubicBezTo>
                  <a:pt x="207701" y="178197"/>
                  <a:pt x="206492" y="177379"/>
                  <a:pt x="205184" y="177379"/>
                </a:cubicBezTo>
                <a:cubicBezTo>
                  <a:pt x="204370" y="177379"/>
                  <a:pt x="203517" y="177696"/>
                  <a:pt x="202838" y="178339"/>
                </a:cubicBezTo>
                <a:cubicBezTo>
                  <a:pt x="201107" y="179956"/>
                  <a:pt x="201355" y="183322"/>
                  <a:pt x="204151" y="183455"/>
                </a:cubicBezTo>
                <a:cubicBezTo>
                  <a:pt x="204187" y="183457"/>
                  <a:pt x="204222" y="183458"/>
                  <a:pt x="204258" y="183458"/>
                </a:cubicBezTo>
                <a:cubicBezTo>
                  <a:pt x="206394" y="183458"/>
                  <a:pt x="207489" y="180674"/>
                  <a:pt x="205786" y="179271"/>
                </a:cubicBezTo>
                <a:cubicBezTo>
                  <a:pt x="205409" y="178965"/>
                  <a:pt x="204947" y="178813"/>
                  <a:pt x="204464" y="178813"/>
                </a:cubicBezTo>
                <a:cubicBezTo>
                  <a:pt x="204436" y="178813"/>
                  <a:pt x="204407" y="178813"/>
                  <a:pt x="204379" y="178814"/>
                </a:cubicBezTo>
                <a:cubicBezTo>
                  <a:pt x="204646" y="178709"/>
                  <a:pt x="204928" y="178655"/>
                  <a:pt x="205203" y="178655"/>
                </a:cubicBezTo>
                <a:cubicBezTo>
                  <a:pt x="206024" y="178655"/>
                  <a:pt x="206776" y="179143"/>
                  <a:pt x="206833" y="180241"/>
                </a:cubicBezTo>
                <a:cubicBezTo>
                  <a:pt x="206946" y="182171"/>
                  <a:pt x="205309" y="184026"/>
                  <a:pt x="203400" y="184026"/>
                </a:cubicBezTo>
                <a:cubicBezTo>
                  <a:pt x="203390" y="184026"/>
                  <a:pt x="203380" y="184026"/>
                  <a:pt x="203371" y="184026"/>
                </a:cubicBezTo>
                <a:cubicBezTo>
                  <a:pt x="198567" y="183988"/>
                  <a:pt x="200020" y="175233"/>
                  <a:pt x="204716" y="175233"/>
                </a:cubicBezTo>
                <a:cubicBezTo>
                  <a:pt x="204781" y="175233"/>
                  <a:pt x="204846" y="175235"/>
                  <a:pt x="204911" y="175238"/>
                </a:cubicBezTo>
                <a:cubicBezTo>
                  <a:pt x="204950" y="175238"/>
                  <a:pt x="204969" y="175219"/>
                  <a:pt x="204988" y="175200"/>
                </a:cubicBezTo>
                <a:cubicBezTo>
                  <a:pt x="208259" y="175885"/>
                  <a:pt x="211074" y="179176"/>
                  <a:pt x="209933" y="182618"/>
                </a:cubicBezTo>
                <a:cubicBezTo>
                  <a:pt x="209031" y="185345"/>
                  <a:pt x="206452" y="186909"/>
                  <a:pt x="203906" y="186909"/>
                </a:cubicBezTo>
                <a:cubicBezTo>
                  <a:pt x="202048" y="186909"/>
                  <a:pt x="200209" y="186076"/>
                  <a:pt x="199053" y="184254"/>
                </a:cubicBezTo>
                <a:cubicBezTo>
                  <a:pt x="198863" y="183969"/>
                  <a:pt x="198711" y="183684"/>
                  <a:pt x="198578" y="183379"/>
                </a:cubicBezTo>
                <a:cubicBezTo>
                  <a:pt x="197531" y="180336"/>
                  <a:pt x="198711" y="176494"/>
                  <a:pt x="201982" y="175352"/>
                </a:cubicBezTo>
                <a:lnTo>
                  <a:pt x="201963" y="175352"/>
                </a:lnTo>
                <a:cubicBezTo>
                  <a:pt x="202306" y="175238"/>
                  <a:pt x="202667" y="175162"/>
                  <a:pt x="203028" y="175124"/>
                </a:cubicBezTo>
                <a:close/>
                <a:moveTo>
                  <a:pt x="180103" y="116037"/>
                </a:moveTo>
                <a:cubicBezTo>
                  <a:pt x="181675" y="116037"/>
                  <a:pt x="183255" y="116480"/>
                  <a:pt x="184635" y="117415"/>
                </a:cubicBezTo>
                <a:lnTo>
                  <a:pt x="184654" y="117415"/>
                </a:lnTo>
                <a:cubicBezTo>
                  <a:pt x="188458" y="120002"/>
                  <a:pt x="188744" y="124890"/>
                  <a:pt x="187831" y="128980"/>
                </a:cubicBezTo>
                <a:cubicBezTo>
                  <a:pt x="186176" y="136436"/>
                  <a:pt x="181592" y="143131"/>
                  <a:pt x="176418" y="148628"/>
                </a:cubicBezTo>
                <a:cubicBezTo>
                  <a:pt x="165101" y="160668"/>
                  <a:pt x="149751" y="167630"/>
                  <a:pt x="137045" y="177958"/>
                </a:cubicBezTo>
                <a:cubicBezTo>
                  <a:pt x="133564" y="180773"/>
                  <a:pt x="130350" y="183893"/>
                  <a:pt x="127440" y="187298"/>
                </a:cubicBezTo>
                <a:cubicBezTo>
                  <a:pt x="129798" y="183417"/>
                  <a:pt x="132518" y="179803"/>
                  <a:pt x="135581" y="176456"/>
                </a:cubicBezTo>
                <a:cubicBezTo>
                  <a:pt x="141325" y="170198"/>
                  <a:pt x="148172" y="165405"/>
                  <a:pt x="155324" y="160897"/>
                </a:cubicBezTo>
                <a:cubicBezTo>
                  <a:pt x="162229" y="156560"/>
                  <a:pt x="169285" y="152261"/>
                  <a:pt x="175106" y="146460"/>
                </a:cubicBezTo>
                <a:cubicBezTo>
                  <a:pt x="180013" y="141553"/>
                  <a:pt x="184616" y="134971"/>
                  <a:pt x="185168" y="127839"/>
                </a:cubicBezTo>
                <a:cubicBezTo>
                  <a:pt x="185453" y="124263"/>
                  <a:pt x="184350" y="120554"/>
                  <a:pt x="181231" y="118537"/>
                </a:cubicBezTo>
                <a:cubicBezTo>
                  <a:pt x="179986" y="117741"/>
                  <a:pt x="178594" y="117294"/>
                  <a:pt x="177221" y="117294"/>
                </a:cubicBezTo>
                <a:cubicBezTo>
                  <a:pt x="176496" y="117294"/>
                  <a:pt x="175777" y="117419"/>
                  <a:pt x="175087" y="117682"/>
                </a:cubicBezTo>
                <a:cubicBezTo>
                  <a:pt x="176544" y="116609"/>
                  <a:pt x="178318" y="116037"/>
                  <a:pt x="180103" y="116037"/>
                </a:cubicBezTo>
                <a:close/>
                <a:moveTo>
                  <a:pt x="237875" y="164225"/>
                </a:moveTo>
                <a:cubicBezTo>
                  <a:pt x="231369" y="169551"/>
                  <a:pt x="225207" y="175619"/>
                  <a:pt x="220984" y="182790"/>
                </a:cubicBezTo>
                <a:cubicBezTo>
                  <a:pt x="220090" y="184292"/>
                  <a:pt x="219291" y="185852"/>
                  <a:pt x="218606" y="187469"/>
                </a:cubicBezTo>
                <a:cubicBezTo>
                  <a:pt x="218645" y="187088"/>
                  <a:pt x="218683" y="186689"/>
                  <a:pt x="218721" y="186308"/>
                </a:cubicBezTo>
                <a:cubicBezTo>
                  <a:pt x="220585" y="176227"/>
                  <a:pt x="228821" y="169665"/>
                  <a:pt x="237323" y="164358"/>
                </a:cubicBezTo>
                <a:cubicBezTo>
                  <a:pt x="237513" y="164320"/>
                  <a:pt x="237684" y="164282"/>
                  <a:pt x="237875" y="164225"/>
                </a:cubicBezTo>
                <a:close/>
                <a:moveTo>
                  <a:pt x="233557" y="178130"/>
                </a:moveTo>
                <a:lnTo>
                  <a:pt x="233557" y="178130"/>
                </a:lnTo>
                <a:cubicBezTo>
                  <a:pt x="236524" y="178263"/>
                  <a:pt x="239320" y="180089"/>
                  <a:pt x="240994" y="182561"/>
                </a:cubicBezTo>
                <a:cubicBezTo>
                  <a:pt x="241983" y="184064"/>
                  <a:pt x="242668" y="185776"/>
                  <a:pt x="243010" y="187564"/>
                </a:cubicBezTo>
                <a:cubicBezTo>
                  <a:pt x="242801" y="187069"/>
                  <a:pt x="242592" y="186575"/>
                  <a:pt x="242344" y="186080"/>
                </a:cubicBezTo>
                <a:cubicBezTo>
                  <a:pt x="240518" y="182409"/>
                  <a:pt x="237418" y="179423"/>
                  <a:pt x="233557" y="178130"/>
                </a:cubicBezTo>
                <a:close/>
                <a:moveTo>
                  <a:pt x="250409" y="187507"/>
                </a:moveTo>
                <a:cubicBezTo>
                  <a:pt x="250504" y="187640"/>
                  <a:pt x="250600" y="187773"/>
                  <a:pt x="250695" y="187906"/>
                </a:cubicBezTo>
                <a:cubicBezTo>
                  <a:pt x="250676" y="187925"/>
                  <a:pt x="250676" y="187944"/>
                  <a:pt x="250676" y="187963"/>
                </a:cubicBezTo>
                <a:lnTo>
                  <a:pt x="250657" y="187963"/>
                </a:lnTo>
                <a:cubicBezTo>
                  <a:pt x="250580" y="187811"/>
                  <a:pt x="250485" y="187659"/>
                  <a:pt x="250409" y="187507"/>
                </a:cubicBezTo>
                <a:close/>
                <a:moveTo>
                  <a:pt x="231741" y="180336"/>
                </a:moveTo>
                <a:cubicBezTo>
                  <a:pt x="233411" y="180336"/>
                  <a:pt x="235136" y="181311"/>
                  <a:pt x="235649" y="183056"/>
                </a:cubicBezTo>
                <a:cubicBezTo>
                  <a:pt x="236410" y="185719"/>
                  <a:pt x="234146" y="187944"/>
                  <a:pt x="231807" y="187982"/>
                </a:cubicBezTo>
                <a:lnTo>
                  <a:pt x="231788" y="187963"/>
                </a:lnTo>
                <a:cubicBezTo>
                  <a:pt x="231845" y="187925"/>
                  <a:pt x="231902" y="187887"/>
                  <a:pt x="231940" y="187830"/>
                </a:cubicBezTo>
                <a:cubicBezTo>
                  <a:pt x="233348" y="187374"/>
                  <a:pt x="234508" y="186289"/>
                  <a:pt x="234622" y="184711"/>
                </a:cubicBezTo>
                <a:cubicBezTo>
                  <a:pt x="234799" y="182519"/>
                  <a:pt x="232641" y="180873"/>
                  <a:pt x="230590" y="180873"/>
                </a:cubicBezTo>
                <a:cubicBezTo>
                  <a:pt x="230220" y="180873"/>
                  <a:pt x="229854" y="180926"/>
                  <a:pt x="229505" y="181040"/>
                </a:cubicBezTo>
                <a:cubicBezTo>
                  <a:pt x="230143" y="180563"/>
                  <a:pt x="230936" y="180336"/>
                  <a:pt x="231741" y="180336"/>
                </a:cubicBezTo>
                <a:close/>
                <a:moveTo>
                  <a:pt x="47875" y="185053"/>
                </a:moveTo>
                <a:lnTo>
                  <a:pt x="47875" y="185053"/>
                </a:lnTo>
                <a:cubicBezTo>
                  <a:pt x="47856" y="185243"/>
                  <a:pt x="47818" y="185414"/>
                  <a:pt x="47818" y="185586"/>
                </a:cubicBezTo>
                <a:lnTo>
                  <a:pt x="47818" y="185567"/>
                </a:lnTo>
                <a:cubicBezTo>
                  <a:pt x="46725" y="187231"/>
                  <a:pt x="44875" y="188196"/>
                  <a:pt x="42930" y="188196"/>
                </a:cubicBezTo>
                <a:cubicBezTo>
                  <a:pt x="42608" y="188196"/>
                  <a:pt x="42284" y="188169"/>
                  <a:pt x="41960" y="188115"/>
                </a:cubicBezTo>
                <a:lnTo>
                  <a:pt x="41256" y="187621"/>
                </a:lnTo>
                <a:lnTo>
                  <a:pt x="41256" y="187621"/>
                </a:lnTo>
                <a:cubicBezTo>
                  <a:pt x="41405" y="187629"/>
                  <a:pt x="41553" y="187633"/>
                  <a:pt x="41701" y="187633"/>
                </a:cubicBezTo>
                <a:cubicBezTo>
                  <a:pt x="43945" y="187633"/>
                  <a:pt x="46145" y="186695"/>
                  <a:pt x="47875" y="185053"/>
                </a:cubicBezTo>
                <a:close/>
                <a:moveTo>
                  <a:pt x="87115" y="166413"/>
                </a:moveTo>
                <a:cubicBezTo>
                  <a:pt x="88447" y="167649"/>
                  <a:pt x="90140" y="168429"/>
                  <a:pt x="91947" y="168638"/>
                </a:cubicBezTo>
                <a:cubicBezTo>
                  <a:pt x="93544" y="171491"/>
                  <a:pt x="95218" y="174268"/>
                  <a:pt x="96455" y="177293"/>
                </a:cubicBezTo>
                <a:lnTo>
                  <a:pt x="96455" y="177274"/>
                </a:lnTo>
                <a:cubicBezTo>
                  <a:pt x="97748" y="180431"/>
                  <a:pt x="98699" y="183722"/>
                  <a:pt x="99308" y="187088"/>
                </a:cubicBezTo>
                <a:cubicBezTo>
                  <a:pt x="99422" y="187754"/>
                  <a:pt x="99517" y="188420"/>
                  <a:pt x="99612" y="189104"/>
                </a:cubicBezTo>
                <a:cubicBezTo>
                  <a:pt x="99574" y="189009"/>
                  <a:pt x="99555" y="188914"/>
                  <a:pt x="99517" y="188819"/>
                </a:cubicBezTo>
                <a:cubicBezTo>
                  <a:pt x="99003" y="186232"/>
                  <a:pt x="98186" y="183703"/>
                  <a:pt x="97082" y="181306"/>
                </a:cubicBezTo>
                <a:cubicBezTo>
                  <a:pt x="96188" y="178814"/>
                  <a:pt x="95066" y="176418"/>
                  <a:pt x="93735" y="174135"/>
                </a:cubicBezTo>
                <a:cubicBezTo>
                  <a:pt x="92004" y="171206"/>
                  <a:pt x="89759" y="168600"/>
                  <a:pt x="87115" y="166489"/>
                </a:cubicBezTo>
                <a:cubicBezTo>
                  <a:pt x="87115" y="166470"/>
                  <a:pt x="87115" y="166432"/>
                  <a:pt x="87115" y="166413"/>
                </a:cubicBezTo>
                <a:close/>
                <a:moveTo>
                  <a:pt x="255640" y="144520"/>
                </a:moveTo>
                <a:cubicBezTo>
                  <a:pt x="255640" y="145224"/>
                  <a:pt x="255640" y="145946"/>
                  <a:pt x="255678" y="146631"/>
                </a:cubicBezTo>
                <a:cubicBezTo>
                  <a:pt x="255906" y="152432"/>
                  <a:pt x="257333" y="157853"/>
                  <a:pt x="259254" y="163293"/>
                </a:cubicBezTo>
                <a:cubicBezTo>
                  <a:pt x="260243" y="166089"/>
                  <a:pt x="261232" y="168923"/>
                  <a:pt x="261575" y="171891"/>
                </a:cubicBezTo>
                <a:cubicBezTo>
                  <a:pt x="261898" y="174649"/>
                  <a:pt x="261632" y="177445"/>
                  <a:pt x="261289" y="180184"/>
                </a:cubicBezTo>
                <a:cubicBezTo>
                  <a:pt x="260909" y="183189"/>
                  <a:pt x="260395" y="186232"/>
                  <a:pt x="260281" y="189238"/>
                </a:cubicBezTo>
                <a:cubicBezTo>
                  <a:pt x="260053" y="186556"/>
                  <a:pt x="260167" y="183817"/>
                  <a:pt x="260129" y="181059"/>
                </a:cubicBezTo>
                <a:cubicBezTo>
                  <a:pt x="260091" y="176570"/>
                  <a:pt x="259045" y="172499"/>
                  <a:pt x="257656" y="168239"/>
                </a:cubicBezTo>
                <a:cubicBezTo>
                  <a:pt x="256154" y="163617"/>
                  <a:pt x="254917" y="159109"/>
                  <a:pt x="254879" y="154220"/>
                </a:cubicBezTo>
                <a:cubicBezTo>
                  <a:pt x="254841" y="150968"/>
                  <a:pt x="255184" y="147734"/>
                  <a:pt x="255640" y="144520"/>
                </a:cubicBezTo>
                <a:close/>
                <a:moveTo>
                  <a:pt x="47780" y="187126"/>
                </a:moveTo>
                <a:lnTo>
                  <a:pt x="47780" y="187126"/>
                </a:lnTo>
                <a:cubicBezTo>
                  <a:pt x="47761" y="187164"/>
                  <a:pt x="47761" y="187202"/>
                  <a:pt x="47761" y="187240"/>
                </a:cubicBezTo>
                <a:lnTo>
                  <a:pt x="47780" y="187240"/>
                </a:lnTo>
                <a:cubicBezTo>
                  <a:pt x="46887" y="188458"/>
                  <a:pt x="45662" y="189274"/>
                  <a:pt x="44187" y="189274"/>
                </a:cubicBezTo>
                <a:cubicBezTo>
                  <a:pt x="43934" y="189274"/>
                  <a:pt x="43673" y="189250"/>
                  <a:pt x="43406" y="189200"/>
                </a:cubicBezTo>
                <a:lnTo>
                  <a:pt x="43044" y="188933"/>
                </a:lnTo>
                <a:lnTo>
                  <a:pt x="43044" y="188933"/>
                </a:lnTo>
                <a:cubicBezTo>
                  <a:pt x="43154" y="188939"/>
                  <a:pt x="43265" y="188942"/>
                  <a:pt x="43375" y="188942"/>
                </a:cubicBezTo>
                <a:cubicBezTo>
                  <a:pt x="45010" y="188942"/>
                  <a:pt x="46604" y="188285"/>
                  <a:pt x="47780" y="187126"/>
                </a:cubicBezTo>
                <a:close/>
                <a:moveTo>
                  <a:pt x="71454" y="165887"/>
                </a:moveTo>
                <a:cubicBezTo>
                  <a:pt x="77200" y="165887"/>
                  <a:pt x="82976" y="167939"/>
                  <a:pt x="87553" y="171415"/>
                </a:cubicBezTo>
                <a:cubicBezTo>
                  <a:pt x="90634" y="173793"/>
                  <a:pt x="93202" y="176798"/>
                  <a:pt x="95047" y="180222"/>
                </a:cubicBezTo>
                <a:cubicBezTo>
                  <a:pt x="92251" y="175505"/>
                  <a:pt x="88143" y="171700"/>
                  <a:pt x="83216" y="169285"/>
                </a:cubicBezTo>
                <a:cubicBezTo>
                  <a:pt x="79693" y="167581"/>
                  <a:pt x="75814" y="166639"/>
                  <a:pt x="71948" y="166639"/>
                </a:cubicBezTo>
                <a:cubicBezTo>
                  <a:pt x="68822" y="166639"/>
                  <a:pt x="65704" y="167255"/>
                  <a:pt x="62788" y="168581"/>
                </a:cubicBezTo>
                <a:cubicBezTo>
                  <a:pt x="56016" y="171643"/>
                  <a:pt x="50272" y="178491"/>
                  <a:pt x="49930" y="186118"/>
                </a:cubicBezTo>
                <a:cubicBezTo>
                  <a:pt x="49930" y="186194"/>
                  <a:pt x="49968" y="186251"/>
                  <a:pt x="50025" y="186289"/>
                </a:cubicBezTo>
                <a:cubicBezTo>
                  <a:pt x="49701" y="187259"/>
                  <a:pt x="49473" y="188249"/>
                  <a:pt x="49359" y="189276"/>
                </a:cubicBezTo>
                <a:cubicBezTo>
                  <a:pt x="49245" y="188420"/>
                  <a:pt x="49188" y="187564"/>
                  <a:pt x="49188" y="186708"/>
                </a:cubicBezTo>
                <a:cubicBezTo>
                  <a:pt x="49188" y="184501"/>
                  <a:pt x="49587" y="182314"/>
                  <a:pt x="50367" y="180241"/>
                </a:cubicBezTo>
                <a:cubicBezTo>
                  <a:pt x="50386" y="180203"/>
                  <a:pt x="50405" y="180184"/>
                  <a:pt x="50443" y="180146"/>
                </a:cubicBezTo>
                <a:cubicBezTo>
                  <a:pt x="50481" y="180070"/>
                  <a:pt x="50500" y="179994"/>
                  <a:pt x="50500" y="179898"/>
                </a:cubicBezTo>
                <a:cubicBezTo>
                  <a:pt x="50748" y="179271"/>
                  <a:pt x="51033" y="178643"/>
                  <a:pt x="51356" y="178053"/>
                </a:cubicBezTo>
                <a:cubicBezTo>
                  <a:pt x="51813" y="177464"/>
                  <a:pt x="52212" y="176855"/>
                  <a:pt x="52574" y="176227"/>
                </a:cubicBezTo>
                <a:cubicBezTo>
                  <a:pt x="52631" y="176132"/>
                  <a:pt x="52650" y="176018"/>
                  <a:pt x="52631" y="175904"/>
                </a:cubicBezTo>
                <a:cubicBezTo>
                  <a:pt x="55084" y="172328"/>
                  <a:pt x="58470" y="169513"/>
                  <a:pt x="62407" y="167763"/>
                </a:cubicBezTo>
                <a:cubicBezTo>
                  <a:pt x="65287" y="166480"/>
                  <a:pt x="68366" y="165887"/>
                  <a:pt x="71454" y="165887"/>
                </a:cubicBezTo>
                <a:close/>
                <a:moveTo>
                  <a:pt x="196314" y="180222"/>
                </a:moveTo>
                <a:cubicBezTo>
                  <a:pt x="196352" y="181154"/>
                  <a:pt x="196523" y="182067"/>
                  <a:pt x="196809" y="182942"/>
                </a:cubicBezTo>
                <a:cubicBezTo>
                  <a:pt x="194127" y="186518"/>
                  <a:pt x="189923" y="188039"/>
                  <a:pt x="185834" y="189618"/>
                </a:cubicBezTo>
                <a:cubicBezTo>
                  <a:pt x="186195" y="189314"/>
                  <a:pt x="186556" y="188990"/>
                  <a:pt x="186918" y="188667"/>
                </a:cubicBezTo>
                <a:cubicBezTo>
                  <a:pt x="190589" y="186518"/>
                  <a:pt x="193784" y="183646"/>
                  <a:pt x="196314" y="180222"/>
                </a:cubicBezTo>
                <a:close/>
                <a:moveTo>
                  <a:pt x="265227" y="185681"/>
                </a:moveTo>
                <a:cubicBezTo>
                  <a:pt x="264903" y="187012"/>
                  <a:pt x="264561" y="188325"/>
                  <a:pt x="264180" y="189637"/>
                </a:cubicBezTo>
                <a:cubicBezTo>
                  <a:pt x="264504" y="188306"/>
                  <a:pt x="264865" y="186993"/>
                  <a:pt x="265227" y="185681"/>
                </a:cubicBezTo>
                <a:close/>
                <a:moveTo>
                  <a:pt x="259615" y="123369"/>
                </a:moveTo>
                <a:cubicBezTo>
                  <a:pt x="261175" y="131491"/>
                  <a:pt x="265873" y="139099"/>
                  <a:pt x="267966" y="147050"/>
                </a:cubicBezTo>
                <a:cubicBezTo>
                  <a:pt x="270762" y="157739"/>
                  <a:pt x="270819" y="169133"/>
                  <a:pt x="268270" y="179879"/>
                </a:cubicBezTo>
                <a:cubicBezTo>
                  <a:pt x="267490" y="183208"/>
                  <a:pt x="266444" y="186461"/>
                  <a:pt x="265169" y="189637"/>
                </a:cubicBezTo>
                <a:cubicBezTo>
                  <a:pt x="267832" y="180013"/>
                  <a:pt x="268555" y="169970"/>
                  <a:pt x="267281" y="160060"/>
                </a:cubicBezTo>
                <a:cubicBezTo>
                  <a:pt x="266463" y="153631"/>
                  <a:pt x="264561" y="147563"/>
                  <a:pt x="262564" y="141419"/>
                </a:cubicBezTo>
                <a:cubicBezTo>
                  <a:pt x="260719" y="135713"/>
                  <a:pt x="259064" y="129760"/>
                  <a:pt x="259558" y="123768"/>
                </a:cubicBezTo>
                <a:lnTo>
                  <a:pt x="259615" y="123369"/>
                </a:lnTo>
                <a:close/>
                <a:moveTo>
                  <a:pt x="196904" y="175809"/>
                </a:moveTo>
                <a:lnTo>
                  <a:pt x="196904" y="175809"/>
                </a:lnTo>
                <a:cubicBezTo>
                  <a:pt x="195287" y="177920"/>
                  <a:pt x="193556" y="179956"/>
                  <a:pt x="191749" y="181915"/>
                </a:cubicBezTo>
                <a:cubicBezTo>
                  <a:pt x="189010" y="184844"/>
                  <a:pt x="186081" y="187469"/>
                  <a:pt x="183038" y="190037"/>
                </a:cubicBezTo>
                <a:cubicBezTo>
                  <a:pt x="183018" y="190037"/>
                  <a:pt x="182999" y="190056"/>
                  <a:pt x="182980" y="190056"/>
                </a:cubicBezTo>
                <a:cubicBezTo>
                  <a:pt x="183038" y="189846"/>
                  <a:pt x="183114" y="189618"/>
                  <a:pt x="183190" y="189409"/>
                </a:cubicBezTo>
                <a:cubicBezTo>
                  <a:pt x="185605" y="185852"/>
                  <a:pt x="188477" y="182637"/>
                  <a:pt x="191749" y="179860"/>
                </a:cubicBezTo>
                <a:cubicBezTo>
                  <a:pt x="193404" y="178453"/>
                  <a:pt x="195211" y="177178"/>
                  <a:pt x="196904" y="175809"/>
                </a:cubicBezTo>
                <a:close/>
                <a:moveTo>
                  <a:pt x="11740" y="188555"/>
                </a:moveTo>
                <a:cubicBezTo>
                  <a:pt x="8282" y="188555"/>
                  <a:pt x="4833" y="189110"/>
                  <a:pt x="1541" y="190208"/>
                </a:cubicBezTo>
                <a:lnTo>
                  <a:pt x="5440" y="190208"/>
                </a:lnTo>
                <a:cubicBezTo>
                  <a:pt x="7531" y="189770"/>
                  <a:pt x="9657" y="189551"/>
                  <a:pt x="11782" y="189551"/>
                </a:cubicBezTo>
                <a:cubicBezTo>
                  <a:pt x="13813" y="189551"/>
                  <a:pt x="15843" y="189751"/>
                  <a:pt x="17842" y="190151"/>
                </a:cubicBezTo>
                <a:lnTo>
                  <a:pt x="18089" y="190208"/>
                </a:lnTo>
                <a:lnTo>
                  <a:pt x="21779" y="190208"/>
                </a:lnTo>
                <a:cubicBezTo>
                  <a:pt x="19991" y="189599"/>
                  <a:pt x="18165" y="189162"/>
                  <a:pt x="16282" y="188876"/>
                </a:cubicBezTo>
                <a:cubicBezTo>
                  <a:pt x="14774" y="188662"/>
                  <a:pt x="13256" y="188555"/>
                  <a:pt x="11740" y="188555"/>
                </a:cubicBezTo>
                <a:close/>
                <a:moveTo>
                  <a:pt x="11763" y="184272"/>
                </a:moveTo>
                <a:cubicBezTo>
                  <a:pt x="7792" y="184272"/>
                  <a:pt x="3812" y="184937"/>
                  <a:pt x="0" y="186175"/>
                </a:cubicBezTo>
                <a:lnTo>
                  <a:pt x="0" y="186689"/>
                </a:lnTo>
                <a:cubicBezTo>
                  <a:pt x="3670" y="185601"/>
                  <a:pt x="7454" y="185017"/>
                  <a:pt x="11205" y="185017"/>
                </a:cubicBezTo>
                <a:cubicBezTo>
                  <a:pt x="17428" y="185017"/>
                  <a:pt x="23562" y="186624"/>
                  <a:pt x="28950" y="190208"/>
                </a:cubicBezTo>
                <a:lnTo>
                  <a:pt x="30624" y="190208"/>
                </a:lnTo>
                <a:cubicBezTo>
                  <a:pt x="29673" y="189523"/>
                  <a:pt x="28683" y="188876"/>
                  <a:pt x="27675" y="188306"/>
                </a:cubicBezTo>
                <a:cubicBezTo>
                  <a:pt x="22701" y="185537"/>
                  <a:pt x="17241" y="184272"/>
                  <a:pt x="11763" y="184272"/>
                </a:cubicBezTo>
                <a:close/>
                <a:moveTo>
                  <a:pt x="11073" y="182235"/>
                </a:moveTo>
                <a:cubicBezTo>
                  <a:pt x="10074" y="182235"/>
                  <a:pt x="9070" y="182280"/>
                  <a:pt x="8065" y="182371"/>
                </a:cubicBezTo>
                <a:cubicBezTo>
                  <a:pt x="5326" y="182599"/>
                  <a:pt x="2606" y="183189"/>
                  <a:pt x="0" y="184102"/>
                </a:cubicBezTo>
                <a:lnTo>
                  <a:pt x="0" y="184939"/>
                </a:lnTo>
                <a:cubicBezTo>
                  <a:pt x="3339" y="183851"/>
                  <a:pt x="6818" y="183334"/>
                  <a:pt x="10318" y="183334"/>
                </a:cubicBezTo>
                <a:cubicBezTo>
                  <a:pt x="14774" y="183334"/>
                  <a:pt x="19266" y="184172"/>
                  <a:pt x="23548" y="185738"/>
                </a:cubicBezTo>
                <a:cubicBezTo>
                  <a:pt x="26705" y="186898"/>
                  <a:pt x="29749" y="188401"/>
                  <a:pt x="32602" y="190208"/>
                </a:cubicBezTo>
                <a:lnTo>
                  <a:pt x="35036" y="190208"/>
                </a:lnTo>
                <a:cubicBezTo>
                  <a:pt x="27933" y="185489"/>
                  <a:pt x="19640" y="182235"/>
                  <a:pt x="11073" y="182235"/>
                </a:cubicBezTo>
                <a:close/>
                <a:moveTo>
                  <a:pt x="15980" y="179571"/>
                </a:moveTo>
                <a:cubicBezTo>
                  <a:pt x="10502" y="179571"/>
                  <a:pt x="5152" y="181094"/>
                  <a:pt x="0" y="182904"/>
                </a:cubicBezTo>
                <a:lnTo>
                  <a:pt x="0" y="183151"/>
                </a:lnTo>
                <a:cubicBezTo>
                  <a:pt x="4965" y="181553"/>
                  <a:pt x="10068" y="180121"/>
                  <a:pt x="15280" y="180121"/>
                </a:cubicBezTo>
                <a:cubicBezTo>
                  <a:pt x="15897" y="180121"/>
                  <a:pt x="16517" y="180141"/>
                  <a:pt x="17138" y="180184"/>
                </a:cubicBezTo>
                <a:cubicBezTo>
                  <a:pt x="23548" y="180602"/>
                  <a:pt x="29159" y="183722"/>
                  <a:pt x="34104" y="187659"/>
                </a:cubicBezTo>
                <a:cubicBezTo>
                  <a:pt x="35131" y="188477"/>
                  <a:pt x="36140" y="189333"/>
                  <a:pt x="37129" y="190208"/>
                </a:cubicBezTo>
                <a:lnTo>
                  <a:pt x="38726" y="190208"/>
                </a:lnTo>
                <a:cubicBezTo>
                  <a:pt x="36691" y="188401"/>
                  <a:pt x="34542" y="186708"/>
                  <a:pt x="32297" y="185148"/>
                </a:cubicBezTo>
                <a:cubicBezTo>
                  <a:pt x="27580" y="181934"/>
                  <a:pt x="22254" y="179708"/>
                  <a:pt x="16472" y="179575"/>
                </a:cubicBezTo>
                <a:cubicBezTo>
                  <a:pt x="16308" y="179572"/>
                  <a:pt x="16144" y="179571"/>
                  <a:pt x="15980" y="179571"/>
                </a:cubicBezTo>
                <a:close/>
                <a:moveTo>
                  <a:pt x="66067" y="181236"/>
                </a:moveTo>
                <a:cubicBezTo>
                  <a:pt x="64232" y="181236"/>
                  <a:pt x="62345" y="181700"/>
                  <a:pt x="60505" y="182675"/>
                </a:cubicBezTo>
                <a:lnTo>
                  <a:pt x="60505" y="182694"/>
                </a:lnTo>
                <a:cubicBezTo>
                  <a:pt x="57386" y="184349"/>
                  <a:pt x="54989" y="187050"/>
                  <a:pt x="53525" y="190208"/>
                </a:cubicBezTo>
                <a:lnTo>
                  <a:pt x="54647" y="190208"/>
                </a:lnTo>
                <a:cubicBezTo>
                  <a:pt x="56188" y="187298"/>
                  <a:pt x="58508" y="184825"/>
                  <a:pt x="61532" y="183360"/>
                </a:cubicBezTo>
                <a:cubicBezTo>
                  <a:pt x="63095" y="182614"/>
                  <a:pt x="64631" y="182273"/>
                  <a:pt x="66100" y="182273"/>
                </a:cubicBezTo>
                <a:cubicBezTo>
                  <a:pt x="69498" y="182273"/>
                  <a:pt x="72542" y="184095"/>
                  <a:pt x="74733" y="186936"/>
                </a:cubicBezTo>
                <a:cubicBezTo>
                  <a:pt x="73074" y="185460"/>
                  <a:pt x="70988" y="184556"/>
                  <a:pt x="68788" y="184556"/>
                </a:cubicBezTo>
                <a:cubicBezTo>
                  <a:pt x="68239" y="184556"/>
                  <a:pt x="67683" y="184612"/>
                  <a:pt x="67125" y="184730"/>
                </a:cubicBezTo>
                <a:cubicBezTo>
                  <a:pt x="66883" y="184716"/>
                  <a:pt x="66641" y="184709"/>
                  <a:pt x="66400" y="184709"/>
                </a:cubicBezTo>
                <a:cubicBezTo>
                  <a:pt x="63605" y="184709"/>
                  <a:pt x="60864" y="185618"/>
                  <a:pt x="58622" y="187317"/>
                </a:cubicBezTo>
                <a:cubicBezTo>
                  <a:pt x="57576" y="188115"/>
                  <a:pt x="56701" y="189104"/>
                  <a:pt x="55997" y="190208"/>
                </a:cubicBezTo>
                <a:lnTo>
                  <a:pt x="57196" y="190208"/>
                </a:lnTo>
                <a:cubicBezTo>
                  <a:pt x="58908" y="188096"/>
                  <a:pt x="61304" y="186632"/>
                  <a:pt x="63986" y="186099"/>
                </a:cubicBezTo>
                <a:cubicBezTo>
                  <a:pt x="64233" y="186042"/>
                  <a:pt x="64481" y="186004"/>
                  <a:pt x="64728" y="185966"/>
                </a:cubicBezTo>
                <a:cubicBezTo>
                  <a:pt x="64747" y="186061"/>
                  <a:pt x="64804" y="186137"/>
                  <a:pt x="64861" y="186213"/>
                </a:cubicBezTo>
                <a:cubicBezTo>
                  <a:pt x="62407" y="186841"/>
                  <a:pt x="60201" y="188230"/>
                  <a:pt x="58603" y="190208"/>
                </a:cubicBezTo>
                <a:lnTo>
                  <a:pt x="60486" y="190208"/>
                </a:lnTo>
                <a:cubicBezTo>
                  <a:pt x="61057" y="189675"/>
                  <a:pt x="61685" y="189200"/>
                  <a:pt x="62369" y="188800"/>
                </a:cubicBezTo>
                <a:lnTo>
                  <a:pt x="62369" y="188800"/>
                </a:lnTo>
                <a:cubicBezTo>
                  <a:pt x="61875" y="189219"/>
                  <a:pt x="61418" y="189694"/>
                  <a:pt x="61019" y="190208"/>
                </a:cubicBezTo>
                <a:lnTo>
                  <a:pt x="61704" y="190208"/>
                </a:lnTo>
                <a:cubicBezTo>
                  <a:pt x="62674" y="189047"/>
                  <a:pt x="63929" y="188153"/>
                  <a:pt x="65337" y="187621"/>
                </a:cubicBezTo>
                <a:cubicBezTo>
                  <a:pt x="65985" y="187469"/>
                  <a:pt x="66640" y="187394"/>
                  <a:pt x="67293" y="187394"/>
                </a:cubicBezTo>
                <a:cubicBezTo>
                  <a:pt x="68192" y="187394"/>
                  <a:pt x="69088" y="187536"/>
                  <a:pt x="69959" y="187811"/>
                </a:cubicBezTo>
                <a:cubicBezTo>
                  <a:pt x="67828" y="188153"/>
                  <a:pt x="65755" y="188895"/>
                  <a:pt x="64138" y="190208"/>
                </a:cubicBezTo>
                <a:lnTo>
                  <a:pt x="65508" y="190208"/>
                </a:lnTo>
                <a:cubicBezTo>
                  <a:pt x="67067" y="189162"/>
                  <a:pt x="68817" y="188439"/>
                  <a:pt x="70662" y="188077"/>
                </a:cubicBezTo>
                <a:cubicBezTo>
                  <a:pt x="71728" y="188496"/>
                  <a:pt x="72679" y="189162"/>
                  <a:pt x="73477" y="189998"/>
                </a:cubicBezTo>
                <a:cubicBezTo>
                  <a:pt x="73497" y="190075"/>
                  <a:pt x="73535" y="190132"/>
                  <a:pt x="73573" y="190208"/>
                </a:cubicBezTo>
                <a:lnTo>
                  <a:pt x="77852" y="190208"/>
                </a:lnTo>
                <a:cubicBezTo>
                  <a:pt x="77187" y="188743"/>
                  <a:pt x="76350" y="187355"/>
                  <a:pt x="75380" y="186061"/>
                </a:cubicBezTo>
                <a:cubicBezTo>
                  <a:pt x="72938" y="182957"/>
                  <a:pt x="69599" y="181236"/>
                  <a:pt x="66067" y="181236"/>
                </a:cubicBezTo>
                <a:close/>
                <a:moveTo>
                  <a:pt x="199690" y="187268"/>
                </a:moveTo>
                <a:cubicBezTo>
                  <a:pt x="199643" y="187268"/>
                  <a:pt x="199595" y="187283"/>
                  <a:pt x="199548" y="187317"/>
                </a:cubicBezTo>
                <a:cubicBezTo>
                  <a:pt x="197855" y="188553"/>
                  <a:pt x="195877" y="189447"/>
                  <a:pt x="193727" y="190208"/>
                </a:cubicBezTo>
                <a:lnTo>
                  <a:pt x="196257" y="190208"/>
                </a:lnTo>
                <a:cubicBezTo>
                  <a:pt x="197550" y="189523"/>
                  <a:pt x="198768" y="188705"/>
                  <a:pt x="199890" y="187754"/>
                </a:cubicBezTo>
                <a:cubicBezTo>
                  <a:pt x="200078" y="187582"/>
                  <a:pt x="199905" y="187268"/>
                  <a:pt x="199690" y="187268"/>
                </a:cubicBezTo>
                <a:close/>
                <a:moveTo>
                  <a:pt x="0" y="0"/>
                </a:moveTo>
                <a:lnTo>
                  <a:pt x="0" y="894"/>
                </a:lnTo>
                <a:cubicBezTo>
                  <a:pt x="266" y="951"/>
                  <a:pt x="533" y="1008"/>
                  <a:pt x="799" y="1046"/>
                </a:cubicBezTo>
                <a:cubicBezTo>
                  <a:pt x="1507" y="1152"/>
                  <a:pt x="2227" y="1205"/>
                  <a:pt x="2948" y="1205"/>
                </a:cubicBezTo>
                <a:cubicBezTo>
                  <a:pt x="3526" y="1205"/>
                  <a:pt x="4104" y="1171"/>
                  <a:pt x="4679" y="1103"/>
                </a:cubicBezTo>
                <a:cubicBezTo>
                  <a:pt x="5904" y="1231"/>
                  <a:pt x="7159" y="1274"/>
                  <a:pt x="8418" y="1274"/>
                </a:cubicBezTo>
                <a:cubicBezTo>
                  <a:pt x="11127" y="1274"/>
                  <a:pt x="13853" y="1073"/>
                  <a:pt x="16330" y="1073"/>
                </a:cubicBezTo>
                <a:cubicBezTo>
                  <a:pt x="16655" y="1073"/>
                  <a:pt x="16975" y="1076"/>
                  <a:pt x="17290" y="1084"/>
                </a:cubicBezTo>
                <a:cubicBezTo>
                  <a:pt x="17461" y="1084"/>
                  <a:pt x="17613" y="1103"/>
                  <a:pt x="17765" y="1103"/>
                </a:cubicBezTo>
                <a:cubicBezTo>
                  <a:pt x="24156" y="2473"/>
                  <a:pt x="29768" y="5877"/>
                  <a:pt x="34409" y="10366"/>
                </a:cubicBezTo>
                <a:cubicBezTo>
                  <a:pt x="29863" y="6410"/>
                  <a:pt x="24309" y="3785"/>
                  <a:pt x="18355" y="2777"/>
                </a:cubicBezTo>
                <a:cubicBezTo>
                  <a:pt x="16587" y="2482"/>
                  <a:pt x="14837" y="2345"/>
                  <a:pt x="13097" y="2345"/>
                </a:cubicBezTo>
                <a:cubicBezTo>
                  <a:pt x="9783" y="2345"/>
                  <a:pt x="6507" y="2842"/>
                  <a:pt x="3215" y="3690"/>
                </a:cubicBezTo>
                <a:cubicBezTo>
                  <a:pt x="2397" y="3899"/>
                  <a:pt x="1560" y="4108"/>
                  <a:pt x="723" y="4299"/>
                </a:cubicBezTo>
                <a:cubicBezTo>
                  <a:pt x="476" y="4261"/>
                  <a:pt x="247" y="4204"/>
                  <a:pt x="0" y="4166"/>
                </a:cubicBezTo>
                <a:lnTo>
                  <a:pt x="0" y="5307"/>
                </a:lnTo>
                <a:cubicBezTo>
                  <a:pt x="152" y="5288"/>
                  <a:pt x="323" y="5250"/>
                  <a:pt x="476" y="5231"/>
                </a:cubicBezTo>
                <a:cubicBezTo>
                  <a:pt x="1596" y="5388"/>
                  <a:pt x="2720" y="5446"/>
                  <a:pt x="3847" y="5446"/>
                </a:cubicBezTo>
                <a:cubicBezTo>
                  <a:pt x="7150" y="5446"/>
                  <a:pt x="10473" y="4943"/>
                  <a:pt x="13779" y="4943"/>
                </a:cubicBezTo>
                <a:cubicBezTo>
                  <a:pt x="14398" y="4943"/>
                  <a:pt x="15017" y="4960"/>
                  <a:pt x="15635" y="5002"/>
                </a:cubicBezTo>
                <a:cubicBezTo>
                  <a:pt x="20390" y="5345"/>
                  <a:pt x="24993" y="6733"/>
                  <a:pt x="29159" y="9073"/>
                </a:cubicBezTo>
                <a:cubicBezTo>
                  <a:pt x="26008" y="7909"/>
                  <a:pt x="22689" y="7335"/>
                  <a:pt x="19343" y="7335"/>
                </a:cubicBezTo>
                <a:cubicBezTo>
                  <a:pt x="19135" y="7335"/>
                  <a:pt x="18926" y="7338"/>
                  <a:pt x="18717" y="7342"/>
                </a:cubicBezTo>
                <a:cubicBezTo>
                  <a:pt x="18564" y="7342"/>
                  <a:pt x="18412" y="7361"/>
                  <a:pt x="18260" y="7361"/>
                </a:cubicBezTo>
                <a:cubicBezTo>
                  <a:pt x="17214" y="7285"/>
                  <a:pt x="16149" y="7266"/>
                  <a:pt x="15084" y="7266"/>
                </a:cubicBezTo>
                <a:cubicBezTo>
                  <a:pt x="9872" y="7361"/>
                  <a:pt x="4736" y="8502"/>
                  <a:pt x="0" y="10671"/>
                </a:cubicBezTo>
                <a:lnTo>
                  <a:pt x="0" y="11964"/>
                </a:lnTo>
                <a:cubicBezTo>
                  <a:pt x="2853" y="10709"/>
                  <a:pt x="5858" y="9815"/>
                  <a:pt x="8940" y="9301"/>
                </a:cubicBezTo>
                <a:lnTo>
                  <a:pt x="8940" y="9301"/>
                </a:lnTo>
                <a:cubicBezTo>
                  <a:pt x="8160" y="9605"/>
                  <a:pt x="7399" y="9929"/>
                  <a:pt x="6657" y="10290"/>
                </a:cubicBezTo>
                <a:cubicBezTo>
                  <a:pt x="4337" y="11412"/>
                  <a:pt x="2244" y="13105"/>
                  <a:pt x="0" y="14475"/>
                </a:cubicBezTo>
                <a:lnTo>
                  <a:pt x="0" y="14912"/>
                </a:lnTo>
                <a:cubicBezTo>
                  <a:pt x="1446" y="14075"/>
                  <a:pt x="2834" y="13086"/>
                  <a:pt x="4280" y="12211"/>
                </a:cubicBezTo>
                <a:cubicBezTo>
                  <a:pt x="6714" y="10728"/>
                  <a:pt x="9339" y="9625"/>
                  <a:pt x="12097" y="8940"/>
                </a:cubicBezTo>
                <a:cubicBezTo>
                  <a:pt x="12306" y="8921"/>
                  <a:pt x="12516" y="8902"/>
                  <a:pt x="12725" y="8883"/>
                </a:cubicBezTo>
                <a:cubicBezTo>
                  <a:pt x="13386" y="8849"/>
                  <a:pt x="14046" y="8832"/>
                  <a:pt x="14706" y="8832"/>
                </a:cubicBezTo>
                <a:cubicBezTo>
                  <a:pt x="21036" y="8832"/>
                  <a:pt x="27289" y="10395"/>
                  <a:pt x="32887" y="13410"/>
                </a:cubicBezTo>
                <a:cubicBezTo>
                  <a:pt x="28798" y="11485"/>
                  <a:pt x="24352" y="10500"/>
                  <a:pt x="19860" y="10500"/>
                </a:cubicBezTo>
                <a:cubicBezTo>
                  <a:pt x="18669" y="10500"/>
                  <a:pt x="17474" y="10569"/>
                  <a:pt x="16282" y="10709"/>
                </a:cubicBezTo>
                <a:cubicBezTo>
                  <a:pt x="11584" y="11260"/>
                  <a:pt x="7475" y="13086"/>
                  <a:pt x="3348" y="15331"/>
                </a:cubicBezTo>
                <a:cubicBezTo>
                  <a:pt x="2244" y="15939"/>
                  <a:pt x="1141" y="16529"/>
                  <a:pt x="0" y="17081"/>
                </a:cubicBezTo>
                <a:lnTo>
                  <a:pt x="0" y="17975"/>
                </a:lnTo>
                <a:cubicBezTo>
                  <a:pt x="4603" y="15749"/>
                  <a:pt x="9111" y="12744"/>
                  <a:pt x="13752" y="11717"/>
                </a:cubicBezTo>
                <a:cubicBezTo>
                  <a:pt x="15829" y="11252"/>
                  <a:pt x="17941" y="11027"/>
                  <a:pt x="20049" y="11027"/>
                </a:cubicBezTo>
                <a:cubicBezTo>
                  <a:pt x="26746" y="11027"/>
                  <a:pt x="33398" y="13305"/>
                  <a:pt x="38707" y="17442"/>
                </a:cubicBezTo>
                <a:lnTo>
                  <a:pt x="38365" y="17328"/>
                </a:lnTo>
                <a:cubicBezTo>
                  <a:pt x="32235" y="14557"/>
                  <a:pt x="25640" y="11774"/>
                  <a:pt x="18892" y="11774"/>
                </a:cubicBezTo>
                <a:cubicBezTo>
                  <a:pt x="17118" y="11774"/>
                  <a:pt x="15333" y="11966"/>
                  <a:pt x="13543" y="12402"/>
                </a:cubicBezTo>
                <a:cubicBezTo>
                  <a:pt x="9282" y="13429"/>
                  <a:pt x="5782" y="16130"/>
                  <a:pt x="1826" y="17880"/>
                </a:cubicBezTo>
                <a:cubicBezTo>
                  <a:pt x="1236" y="18146"/>
                  <a:pt x="628" y="18374"/>
                  <a:pt x="0" y="18564"/>
                </a:cubicBezTo>
                <a:lnTo>
                  <a:pt x="0" y="19363"/>
                </a:lnTo>
                <a:cubicBezTo>
                  <a:pt x="4051" y="18089"/>
                  <a:pt x="7399" y="15388"/>
                  <a:pt x="11317" y="13866"/>
                </a:cubicBezTo>
                <a:cubicBezTo>
                  <a:pt x="13790" y="12907"/>
                  <a:pt x="16299" y="12506"/>
                  <a:pt x="18809" y="12506"/>
                </a:cubicBezTo>
                <a:cubicBezTo>
                  <a:pt x="21378" y="12506"/>
                  <a:pt x="23947" y="12926"/>
                  <a:pt x="26477" y="13600"/>
                </a:cubicBezTo>
                <a:cubicBezTo>
                  <a:pt x="25098" y="13392"/>
                  <a:pt x="23707" y="13288"/>
                  <a:pt x="22317" y="13288"/>
                </a:cubicBezTo>
                <a:cubicBezTo>
                  <a:pt x="19890" y="13288"/>
                  <a:pt x="17468" y="13606"/>
                  <a:pt x="15122" y="14247"/>
                </a:cubicBezTo>
                <a:cubicBezTo>
                  <a:pt x="11432" y="15255"/>
                  <a:pt x="8236" y="17157"/>
                  <a:pt x="4945" y="19040"/>
                </a:cubicBezTo>
                <a:cubicBezTo>
                  <a:pt x="3367" y="19972"/>
                  <a:pt x="1712" y="20752"/>
                  <a:pt x="0" y="21379"/>
                </a:cubicBezTo>
                <a:lnTo>
                  <a:pt x="0" y="22235"/>
                </a:lnTo>
                <a:cubicBezTo>
                  <a:pt x="4337" y="20695"/>
                  <a:pt x="8407" y="17499"/>
                  <a:pt x="12535" y="15863"/>
                </a:cubicBezTo>
                <a:cubicBezTo>
                  <a:pt x="15843" y="14557"/>
                  <a:pt x="19389" y="13911"/>
                  <a:pt x="22939" y="13911"/>
                </a:cubicBezTo>
                <a:cubicBezTo>
                  <a:pt x="25594" y="13911"/>
                  <a:pt x="28251" y="14272"/>
                  <a:pt x="30814" y="14988"/>
                </a:cubicBezTo>
                <a:lnTo>
                  <a:pt x="31537" y="15255"/>
                </a:lnTo>
                <a:cubicBezTo>
                  <a:pt x="28973" y="14468"/>
                  <a:pt x="26363" y="13966"/>
                  <a:pt x="23714" y="13966"/>
                </a:cubicBezTo>
                <a:cubicBezTo>
                  <a:pt x="21626" y="13966"/>
                  <a:pt x="19515" y="14278"/>
                  <a:pt x="17385" y="15007"/>
                </a:cubicBezTo>
                <a:cubicBezTo>
                  <a:pt x="11831" y="16909"/>
                  <a:pt x="6030" y="21512"/>
                  <a:pt x="0" y="22673"/>
                </a:cubicBezTo>
                <a:lnTo>
                  <a:pt x="0" y="23453"/>
                </a:lnTo>
                <a:cubicBezTo>
                  <a:pt x="4812" y="22502"/>
                  <a:pt x="9472" y="19534"/>
                  <a:pt x="13733" y="17385"/>
                </a:cubicBezTo>
                <a:cubicBezTo>
                  <a:pt x="17194" y="15661"/>
                  <a:pt x="20678" y="14665"/>
                  <a:pt x="24371" y="14665"/>
                </a:cubicBezTo>
                <a:cubicBezTo>
                  <a:pt x="25568" y="14665"/>
                  <a:pt x="26788" y="14769"/>
                  <a:pt x="28037" y="14988"/>
                </a:cubicBezTo>
                <a:cubicBezTo>
                  <a:pt x="29330" y="15236"/>
                  <a:pt x="30624" y="15540"/>
                  <a:pt x="31898" y="15939"/>
                </a:cubicBezTo>
                <a:cubicBezTo>
                  <a:pt x="30753" y="15813"/>
                  <a:pt x="29605" y="15750"/>
                  <a:pt x="28460" y="15750"/>
                </a:cubicBezTo>
                <a:cubicBezTo>
                  <a:pt x="24430" y="15750"/>
                  <a:pt x="20433" y="16529"/>
                  <a:pt x="16700" y="18070"/>
                </a:cubicBezTo>
                <a:cubicBezTo>
                  <a:pt x="11774" y="20124"/>
                  <a:pt x="7418" y="23338"/>
                  <a:pt x="2397" y="25164"/>
                </a:cubicBezTo>
                <a:cubicBezTo>
                  <a:pt x="1617" y="25450"/>
                  <a:pt x="818" y="25697"/>
                  <a:pt x="0" y="25887"/>
                </a:cubicBezTo>
                <a:lnTo>
                  <a:pt x="0" y="26325"/>
                </a:lnTo>
                <a:cubicBezTo>
                  <a:pt x="4356" y="25260"/>
                  <a:pt x="8731" y="22863"/>
                  <a:pt x="12287" y="20961"/>
                </a:cubicBezTo>
                <a:cubicBezTo>
                  <a:pt x="17328" y="18279"/>
                  <a:pt x="22521" y="16472"/>
                  <a:pt x="28303" y="16472"/>
                </a:cubicBezTo>
                <a:cubicBezTo>
                  <a:pt x="30890" y="16472"/>
                  <a:pt x="33477" y="16795"/>
                  <a:pt x="35968" y="17461"/>
                </a:cubicBezTo>
                <a:cubicBezTo>
                  <a:pt x="37110" y="17937"/>
                  <a:pt x="38251" y="18488"/>
                  <a:pt x="39354" y="19040"/>
                </a:cubicBezTo>
                <a:cubicBezTo>
                  <a:pt x="37608" y="18694"/>
                  <a:pt x="35830" y="18521"/>
                  <a:pt x="34049" y="18521"/>
                </a:cubicBezTo>
                <a:cubicBezTo>
                  <a:pt x="33871" y="18521"/>
                  <a:pt x="33693" y="18523"/>
                  <a:pt x="33515" y="18526"/>
                </a:cubicBezTo>
                <a:cubicBezTo>
                  <a:pt x="27713" y="18564"/>
                  <a:pt x="22102" y="20181"/>
                  <a:pt x="16776" y="22387"/>
                </a:cubicBezTo>
                <a:cubicBezTo>
                  <a:pt x="11127" y="24708"/>
                  <a:pt x="5630" y="27637"/>
                  <a:pt x="0" y="30053"/>
                </a:cubicBezTo>
                <a:lnTo>
                  <a:pt x="0" y="31784"/>
                </a:lnTo>
                <a:cubicBezTo>
                  <a:pt x="8464" y="30319"/>
                  <a:pt x="16111" y="25317"/>
                  <a:pt x="24404" y="23167"/>
                </a:cubicBezTo>
                <a:cubicBezTo>
                  <a:pt x="27582" y="22345"/>
                  <a:pt x="30851" y="21955"/>
                  <a:pt x="34125" y="21955"/>
                </a:cubicBezTo>
                <a:cubicBezTo>
                  <a:pt x="40020" y="21955"/>
                  <a:pt x="45933" y="23220"/>
                  <a:pt x="51375" y="25507"/>
                </a:cubicBezTo>
                <a:cubicBezTo>
                  <a:pt x="52593" y="26173"/>
                  <a:pt x="53848" y="26762"/>
                  <a:pt x="55141" y="27295"/>
                </a:cubicBezTo>
                <a:lnTo>
                  <a:pt x="55275" y="27352"/>
                </a:lnTo>
                <a:cubicBezTo>
                  <a:pt x="55294" y="27371"/>
                  <a:pt x="55332" y="27371"/>
                  <a:pt x="55351" y="27371"/>
                </a:cubicBezTo>
                <a:cubicBezTo>
                  <a:pt x="55769" y="27542"/>
                  <a:pt x="56188" y="27694"/>
                  <a:pt x="56606" y="27846"/>
                </a:cubicBezTo>
                <a:cubicBezTo>
                  <a:pt x="56397" y="27865"/>
                  <a:pt x="56188" y="27884"/>
                  <a:pt x="55978" y="27903"/>
                </a:cubicBezTo>
                <a:cubicBezTo>
                  <a:pt x="50222" y="25124"/>
                  <a:pt x="43871" y="23901"/>
                  <a:pt x="37510" y="23901"/>
                </a:cubicBezTo>
                <a:cubicBezTo>
                  <a:pt x="34078" y="23901"/>
                  <a:pt x="30642" y="24257"/>
                  <a:pt x="27295" y="24917"/>
                </a:cubicBezTo>
                <a:cubicBezTo>
                  <a:pt x="18051" y="26743"/>
                  <a:pt x="9263" y="30376"/>
                  <a:pt x="0" y="32107"/>
                </a:cubicBezTo>
                <a:lnTo>
                  <a:pt x="0" y="32506"/>
                </a:lnTo>
                <a:cubicBezTo>
                  <a:pt x="8502" y="31194"/>
                  <a:pt x="16605" y="27942"/>
                  <a:pt x="24993" y="26020"/>
                </a:cubicBezTo>
                <a:cubicBezTo>
                  <a:pt x="28858" y="25147"/>
                  <a:pt x="32777" y="24630"/>
                  <a:pt x="36710" y="24630"/>
                </a:cubicBezTo>
                <a:cubicBezTo>
                  <a:pt x="38002" y="24630"/>
                  <a:pt x="39296" y="24685"/>
                  <a:pt x="40590" y="24803"/>
                </a:cubicBezTo>
                <a:cubicBezTo>
                  <a:pt x="44300" y="25164"/>
                  <a:pt x="47933" y="26001"/>
                  <a:pt x="51413" y="27257"/>
                </a:cubicBezTo>
                <a:cubicBezTo>
                  <a:pt x="46783" y="26542"/>
                  <a:pt x="42130" y="26144"/>
                  <a:pt x="37465" y="26144"/>
                </a:cubicBezTo>
                <a:cubicBezTo>
                  <a:pt x="33813" y="26144"/>
                  <a:pt x="30155" y="26388"/>
                  <a:pt x="26496" y="26914"/>
                </a:cubicBezTo>
                <a:cubicBezTo>
                  <a:pt x="21322" y="27637"/>
                  <a:pt x="16225" y="28893"/>
                  <a:pt x="11298" y="30623"/>
                </a:cubicBezTo>
                <a:cubicBezTo>
                  <a:pt x="7764" y="31869"/>
                  <a:pt x="4125" y="33255"/>
                  <a:pt x="430" y="33255"/>
                </a:cubicBezTo>
                <a:cubicBezTo>
                  <a:pt x="287" y="33255"/>
                  <a:pt x="144" y="33253"/>
                  <a:pt x="0" y="33248"/>
                </a:cubicBezTo>
                <a:lnTo>
                  <a:pt x="0" y="35474"/>
                </a:lnTo>
                <a:cubicBezTo>
                  <a:pt x="2720" y="36824"/>
                  <a:pt x="5554" y="37927"/>
                  <a:pt x="8483" y="38764"/>
                </a:cubicBezTo>
                <a:cubicBezTo>
                  <a:pt x="6749" y="38593"/>
                  <a:pt x="5021" y="38477"/>
                  <a:pt x="3328" y="38477"/>
                </a:cubicBezTo>
                <a:cubicBezTo>
                  <a:pt x="2200" y="38477"/>
                  <a:pt x="1088" y="38528"/>
                  <a:pt x="0" y="38650"/>
                </a:cubicBezTo>
                <a:lnTo>
                  <a:pt x="0" y="39639"/>
                </a:lnTo>
                <a:cubicBezTo>
                  <a:pt x="1341" y="39454"/>
                  <a:pt x="2694" y="39357"/>
                  <a:pt x="4050" y="39357"/>
                </a:cubicBezTo>
                <a:cubicBezTo>
                  <a:pt x="4367" y="39357"/>
                  <a:pt x="4685" y="39362"/>
                  <a:pt x="5002" y="39373"/>
                </a:cubicBezTo>
                <a:cubicBezTo>
                  <a:pt x="8693" y="39449"/>
                  <a:pt x="12345" y="39982"/>
                  <a:pt x="15997" y="40229"/>
                </a:cubicBezTo>
                <a:cubicBezTo>
                  <a:pt x="17680" y="40414"/>
                  <a:pt x="19382" y="40517"/>
                  <a:pt x="21089" y="40517"/>
                </a:cubicBezTo>
                <a:cubicBezTo>
                  <a:pt x="21832" y="40517"/>
                  <a:pt x="22576" y="40498"/>
                  <a:pt x="23320" y="40457"/>
                </a:cubicBezTo>
                <a:lnTo>
                  <a:pt x="23320" y="40457"/>
                </a:lnTo>
                <a:cubicBezTo>
                  <a:pt x="23015" y="40514"/>
                  <a:pt x="22730" y="40571"/>
                  <a:pt x="22426" y="40609"/>
                </a:cubicBezTo>
                <a:cubicBezTo>
                  <a:pt x="20731" y="40799"/>
                  <a:pt x="19014" y="40866"/>
                  <a:pt x="17283" y="40866"/>
                </a:cubicBezTo>
                <a:cubicBezTo>
                  <a:pt x="13073" y="40866"/>
                  <a:pt x="8786" y="40469"/>
                  <a:pt x="4577" y="40469"/>
                </a:cubicBezTo>
                <a:cubicBezTo>
                  <a:pt x="3038" y="40469"/>
                  <a:pt x="1510" y="40522"/>
                  <a:pt x="0" y="40666"/>
                </a:cubicBezTo>
                <a:lnTo>
                  <a:pt x="0" y="41465"/>
                </a:lnTo>
                <a:cubicBezTo>
                  <a:pt x="1592" y="41301"/>
                  <a:pt x="3206" y="41242"/>
                  <a:pt x="4834" y="41242"/>
                </a:cubicBezTo>
                <a:cubicBezTo>
                  <a:pt x="6590" y="41242"/>
                  <a:pt x="8361" y="41310"/>
                  <a:pt x="10138" y="41389"/>
                </a:cubicBezTo>
                <a:cubicBezTo>
                  <a:pt x="7684" y="41541"/>
                  <a:pt x="5250" y="41922"/>
                  <a:pt x="2891" y="42568"/>
                </a:cubicBezTo>
                <a:cubicBezTo>
                  <a:pt x="1902" y="42835"/>
                  <a:pt x="932" y="43196"/>
                  <a:pt x="0" y="43596"/>
                </a:cubicBezTo>
                <a:lnTo>
                  <a:pt x="0" y="44528"/>
                </a:lnTo>
                <a:cubicBezTo>
                  <a:pt x="1560" y="43805"/>
                  <a:pt x="3196" y="43253"/>
                  <a:pt x="4869" y="42892"/>
                </a:cubicBezTo>
                <a:cubicBezTo>
                  <a:pt x="9453" y="41903"/>
                  <a:pt x="14190" y="42074"/>
                  <a:pt x="18831" y="41694"/>
                </a:cubicBezTo>
                <a:cubicBezTo>
                  <a:pt x="20086" y="41675"/>
                  <a:pt x="21303" y="41617"/>
                  <a:pt x="22521" y="41503"/>
                </a:cubicBezTo>
                <a:lnTo>
                  <a:pt x="22521" y="41503"/>
                </a:lnTo>
                <a:cubicBezTo>
                  <a:pt x="20105" y="42340"/>
                  <a:pt x="17651" y="43139"/>
                  <a:pt x="15179" y="43843"/>
                </a:cubicBezTo>
                <a:cubicBezTo>
                  <a:pt x="12249" y="44661"/>
                  <a:pt x="9263" y="45136"/>
                  <a:pt x="6296" y="45707"/>
                </a:cubicBezTo>
                <a:cubicBezTo>
                  <a:pt x="5174" y="45878"/>
                  <a:pt x="4032" y="46030"/>
                  <a:pt x="2891" y="46182"/>
                </a:cubicBezTo>
                <a:cubicBezTo>
                  <a:pt x="1940" y="46297"/>
                  <a:pt x="970" y="46468"/>
                  <a:pt x="0" y="46658"/>
                </a:cubicBezTo>
                <a:lnTo>
                  <a:pt x="0" y="47324"/>
                </a:lnTo>
                <a:lnTo>
                  <a:pt x="76" y="47324"/>
                </a:lnTo>
                <a:lnTo>
                  <a:pt x="0" y="47343"/>
                </a:lnTo>
                <a:lnTo>
                  <a:pt x="0" y="48237"/>
                </a:lnTo>
                <a:cubicBezTo>
                  <a:pt x="1769" y="47552"/>
                  <a:pt x="3576" y="47019"/>
                  <a:pt x="5440" y="46677"/>
                </a:cubicBezTo>
                <a:cubicBezTo>
                  <a:pt x="8674" y="46030"/>
                  <a:pt x="11869" y="45403"/>
                  <a:pt x="15045" y="44547"/>
                </a:cubicBezTo>
                <a:cubicBezTo>
                  <a:pt x="17594" y="43919"/>
                  <a:pt x="20105" y="43158"/>
                  <a:pt x="22578" y="42283"/>
                </a:cubicBezTo>
                <a:lnTo>
                  <a:pt x="22578" y="42283"/>
                </a:lnTo>
                <a:lnTo>
                  <a:pt x="22102" y="42607"/>
                </a:lnTo>
                <a:cubicBezTo>
                  <a:pt x="21284" y="43044"/>
                  <a:pt x="20485" y="43501"/>
                  <a:pt x="19687" y="43957"/>
                </a:cubicBezTo>
                <a:cubicBezTo>
                  <a:pt x="13695" y="46810"/>
                  <a:pt x="6239" y="47533"/>
                  <a:pt x="19" y="49930"/>
                </a:cubicBezTo>
                <a:lnTo>
                  <a:pt x="19" y="50785"/>
                </a:lnTo>
                <a:cubicBezTo>
                  <a:pt x="4888" y="48807"/>
                  <a:pt x="10614" y="47970"/>
                  <a:pt x="15787" y="46297"/>
                </a:cubicBezTo>
                <a:lnTo>
                  <a:pt x="15787" y="46297"/>
                </a:lnTo>
                <a:cubicBezTo>
                  <a:pt x="15445" y="46544"/>
                  <a:pt x="15084" y="46753"/>
                  <a:pt x="14722" y="47000"/>
                </a:cubicBezTo>
                <a:cubicBezTo>
                  <a:pt x="9853" y="49264"/>
                  <a:pt x="4584" y="51147"/>
                  <a:pt x="0" y="53696"/>
                </a:cubicBezTo>
                <a:lnTo>
                  <a:pt x="0" y="54685"/>
                </a:lnTo>
                <a:cubicBezTo>
                  <a:pt x="1598" y="53734"/>
                  <a:pt x="3253" y="52859"/>
                  <a:pt x="4964" y="52098"/>
                </a:cubicBezTo>
                <a:cubicBezTo>
                  <a:pt x="7095" y="51109"/>
                  <a:pt x="9263" y="50215"/>
                  <a:pt x="11413" y="49283"/>
                </a:cubicBezTo>
                <a:lnTo>
                  <a:pt x="11413" y="49283"/>
                </a:lnTo>
                <a:cubicBezTo>
                  <a:pt x="11089" y="49530"/>
                  <a:pt x="10785" y="49758"/>
                  <a:pt x="10461" y="49987"/>
                </a:cubicBezTo>
                <a:cubicBezTo>
                  <a:pt x="6809" y="51870"/>
                  <a:pt x="3310" y="54038"/>
                  <a:pt x="0" y="56492"/>
                </a:cubicBezTo>
                <a:lnTo>
                  <a:pt x="0" y="57538"/>
                </a:lnTo>
                <a:cubicBezTo>
                  <a:pt x="2263" y="55788"/>
                  <a:pt x="4622" y="54152"/>
                  <a:pt x="7057" y="52688"/>
                </a:cubicBezTo>
                <a:lnTo>
                  <a:pt x="7057" y="52688"/>
                </a:lnTo>
                <a:cubicBezTo>
                  <a:pt x="6562" y="53106"/>
                  <a:pt x="6087" y="53524"/>
                  <a:pt x="5592" y="53943"/>
                </a:cubicBezTo>
                <a:cubicBezTo>
                  <a:pt x="3652" y="55655"/>
                  <a:pt x="1788" y="57481"/>
                  <a:pt x="0" y="59364"/>
                </a:cubicBezTo>
                <a:lnTo>
                  <a:pt x="0" y="61456"/>
                </a:lnTo>
                <a:cubicBezTo>
                  <a:pt x="1978" y="59212"/>
                  <a:pt x="4089" y="57062"/>
                  <a:pt x="6315" y="55046"/>
                </a:cubicBezTo>
                <a:cubicBezTo>
                  <a:pt x="8521" y="53049"/>
                  <a:pt x="10823" y="51166"/>
                  <a:pt x="13200" y="49397"/>
                </a:cubicBezTo>
                <a:lnTo>
                  <a:pt x="13714" y="49169"/>
                </a:lnTo>
                <a:lnTo>
                  <a:pt x="13714" y="49169"/>
                </a:lnTo>
                <a:cubicBezTo>
                  <a:pt x="12345" y="50234"/>
                  <a:pt x="11032" y="51375"/>
                  <a:pt x="9758" y="52554"/>
                </a:cubicBezTo>
                <a:cubicBezTo>
                  <a:pt x="6334" y="55788"/>
                  <a:pt x="3215" y="59364"/>
                  <a:pt x="0" y="62826"/>
                </a:cubicBezTo>
                <a:lnTo>
                  <a:pt x="0" y="64119"/>
                </a:lnTo>
                <a:cubicBezTo>
                  <a:pt x="3005" y="60809"/>
                  <a:pt x="5896" y="57367"/>
                  <a:pt x="9035" y="54247"/>
                </a:cubicBezTo>
                <a:cubicBezTo>
                  <a:pt x="14608" y="48731"/>
                  <a:pt x="21170" y="44299"/>
                  <a:pt x="28379" y="41199"/>
                </a:cubicBezTo>
                <a:lnTo>
                  <a:pt x="28379" y="41199"/>
                </a:lnTo>
                <a:cubicBezTo>
                  <a:pt x="18013" y="47438"/>
                  <a:pt x="9644" y="56929"/>
                  <a:pt x="0" y="64461"/>
                </a:cubicBezTo>
                <a:lnTo>
                  <a:pt x="0" y="66763"/>
                </a:lnTo>
                <a:cubicBezTo>
                  <a:pt x="266" y="66516"/>
                  <a:pt x="552" y="66306"/>
                  <a:pt x="837" y="66059"/>
                </a:cubicBezTo>
                <a:cubicBezTo>
                  <a:pt x="4907" y="62597"/>
                  <a:pt x="8712" y="58793"/>
                  <a:pt x="12630" y="55160"/>
                </a:cubicBezTo>
                <a:cubicBezTo>
                  <a:pt x="19116" y="49131"/>
                  <a:pt x="26021" y="43272"/>
                  <a:pt x="34104" y="39582"/>
                </a:cubicBezTo>
                <a:lnTo>
                  <a:pt x="34104" y="39582"/>
                </a:lnTo>
                <a:cubicBezTo>
                  <a:pt x="26972" y="43596"/>
                  <a:pt x="20428" y="48769"/>
                  <a:pt x="14665" y="54533"/>
                </a:cubicBezTo>
                <a:cubicBezTo>
                  <a:pt x="9948" y="59212"/>
                  <a:pt x="5478" y="64442"/>
                  <a:pt x="0" y="68056"/>
                </a:cubicBezTo>
                <a:lnTo>
                  <a:pt x="0" y="68684"/>
                </a:lnTo>
                <a:cubicBezTo>
                  <a:pt x="5155" y="65393"/>
                  <a:pt x="9434" y="60524"/>
                  <a:pt x="13619" y="56225"/>
                </a:cubicBezTo>
                <a:cubicBezTo>
                  <a:pt x="18469" y="51280"/>
                  <a:pt x="23871" y="46905"/>
                  <a:pt x="29711" y="43177"/>
                </a:cubicBezTo>
                <a:lnTo>
                  <a:pt x="29711" y="43177"/>
                </a:lnTo>
                <a:cubicBezTo>
                  <a:pt x="19591" y="51508"/>
                  <a:pt x="11108" y="62331"/>
                  <a:pt x="0" y="68855"/>
                </a:cubicBezTo>
                <a:lnTo>
                  <a:pt x="0" y="70510"/>
                </a:lnTo>
                <a:cubicBezTo>
                  <a:pt x="6087" y="67334"/>
                  <a:pt x="11584" y="62921"/>
                  <a:pt x="16491" y="58261"/>
                </a:cubicBezTo>
                <a:cubicBezTo>
                  <a:pt x="21208" y="53734"/>
                  <a:pt x="25545" y="48408"/>
                  <a:pt x="30376" y="43748"/>
                </a:cubicBezTo>
                <a:lnTo>
                  <a:pt x="30376" y="43748"/>
                </a:lnTo>
                <a:cubicBezTo>
                  <a:pt x="29216" y="45174"/>
                  <a:pt x="28151" y="46658"/>
                  <a:pt x="27143" y="48199"/>
                </a:cubicBezTo>
                <a:cubicBezTo>
                  <a:pt x="24099" y="52764"/>
                  <a:pt x="21227" y="57348"/>
                  <a:pt x="17309" y="61247"/>
                </a:cubicBezTo>
                <a:cubicBezTo>
                  <a:pt x="13695" y="64842"/>
                  <a:pt x="9587" y="67885"/>
                  <a:pt x="5117" y="70282"/>
                </a:cubicBezTo>
                <a:cubicBezTo>
                  <a:pt x="4261" y="70738"/>
                  <a:pt x="3386" y="71157"/>
                  <a:pt x="2530" y="71537"/>
                </a:cubicBezTo>
                <a:cubicBezTo>
                  <a:pt x="1693" y="71803"/>
                  <a:pt x="856" y="72051"/>
                  <a:pt x="0" y="72260"/>
                </a:cubicBezTo>
                <a:lnTo>
                  <a:pt x="0" y="74295"/>
                </a:lnTo>
                <a:cubicBezTo>
                  <a:pt x="1883" y="73686"/>
                  <a:pt x="3728" y="72964"/>
                  <a:pt x="5516" y="72165"/>
                </a:cubicBezTo>
                <a:lnTo>
                  <a:pt x="5516" y="72165"/>
                </a:lnTo>
                <a:cubicBezTo>
                  <a:pt x="3576" y="73610"/>
                  <a:pt x="1731" y="75208"/>
                  <a:pt x="0" y="76920"/>
                </a:cubicBezTo>
                <a:lnTo>
                  <a:pt x="0" y="78822"/>
                </a:lnTo>
                <a:cubicBezTo>
                  <a:pt x="1655" y="77053"/>
                  <a:pt x="3462" y="75398"/>
                  <a:pt x="5364" y="73896"/>
                </a:cubicBezTo>
                <a:lnTo>
                  <a:pt x="5497" y="73801"/>
                </a:lnTo>
                <a:cubicBezTo>
                  <a:pt x="5509" y="73824"/>
                  <a:pt x="5535" y="73840"/>
                  <a:pt x="5562" y="73840"/>
                </a:cubicBezTo>
                <a:cubicBezTo>
                  <a:pt x="5579" y="73840"/>
                  <a:pt x="5597" y="73834"/>
                  <a:pt x="5611" y="73820"/>
                </a:cubicBezTo>
                <a:cubicBezTo>
                  <a:pt x="12801" y="67714"/>
                  <a:pt x="21779" y="66478"/>
                  <a:pt x="30795" y="65089"/>
                </a:cubicBezTo>
                <a:cubicBezTo>
                  <a:pt x="34960" y="64442"/>
                  <a:pt x="39658" y="63624"/>
                  <a:pt x="43919" y="61989"/>
                </a:cubicBezTo>
                <a:lnTo>
                  <a:pt x="43919" y="61989"/>
                </a:lnTo>
                <a:cubicBezTo>
                  <a:pt x="36235" y="65926"/>
                  <a:pt x="26363" y="66230"/>
                  <a:pt x="18127" y="68342"/>
                </a:cubicBezTo>
                <a:cubicBezTo>
                  <a:pt x="11317" y="70111"/>
                  <a:pt x="4869" y="73744"/>
                  <a:pt x="0" y="78860"/>
                </a:cubicBezTo>
                <a:lnTo>
                  <a:pt x="0" y="80610"/>
                </a:lnTo>
                <a:cubicBezTo>
                  <a:pt x="1503" y="78803"/>
                  <a:pt x="3196" y="77129"/>
                  <a:pt x="5060" y="75665"/>
                </a:cubicBezTo>
                <a:cubicBezTo>
                  <a:pt x="10081" y="71670"/>
                  <a:pt x="15920" y="69502"/>
                  <a:pt x="22178" y="68266"/>
                </a:cubicBezTo>
                <a:cubicBezTo>
                  <a:pt x="30757" y="66573"/>
                  <a:pt x="41580" y="65736"/>
                  <a:pt x="48446" y="59782"/>
                </a:cubicBezTo>
                <a:cubicBezTo>
                  <a:pt x="48865" y="59516"/>
                  <a:pt x="49283" y="59231"/>
                  <a:pt x="49701" y="58945"/>
                </a:cubicBezTo>
                <a:lnTo>
                  <a:pt x="49701" y="58945"/>
                </a:lnTo>
                <a:cubicBezTo>
                  <a:pt x="44395" y="64842"/>
                  <a:pt x="34561" y="66135"/>
                  <a:pt x="27105" y="67524"/>
                </a:cubicBezTo>
                <a:cubicBezTo>
                  <a:pt x="17233" y="69350"/>
                  <a:pt x="7209" y="73002"/>
                  <a:pt x="247" y="80534"/>
                </a:cubicBezTo>
                <a:cubicBezTo>
                  <a:pt x="152" y="80629"/>
                  <a:pt x="76" y="80705"/>
                  <a:pt x="0" y="80800"/>
                </a:cubicBezTo>
                <a:lnTo>
                  <a:pt x="0" y="82265"/>
                </a:lnTo>
                <a:cubicBezTo>
                  <a:pt x="3671" y="77871"/>
                  <a:pt x="8578" y="74466"/>
                  <a:pt x="13866" y="72146"/>
                </a:cubicBezTo>
                <a:cubicBezTo>
                  <a:pt x="18964" y="69920"/>
                  <a:pt x="24385" y="68722"/>
                  <a:pt x="29844" y="67771"/>
                </a:cubicBezTo>
                <a:cubicBezTo>
                  <a:pt x="34998" y="66858"/>
                  <a:pt x="40343" y="65983"/>
                  <a:pt x="44946" y="63339"/>
                </a:cubicBezTo>
                <a:cubicBezTo>
                  <a:pt x="46696" y="62350"/>
                  <a:pt x="48294" y="61095"/>
                  <a:pt x="49663" y="59611"/>
                </a:cubicBezTo>
                <a:lnTo>
                  <a:pt x="49663" y="59611"/>
                </a:lnTo>
                <a:cubicBezTo>
                  <a:pt x="44908" y="66211"/>
                  <a:pt x="35816" y="69007"/>
                  <a:pt x="28056" y="70700"/>
                </a:cubicBezTo>
                <a:cubicBezTo>
                  <a:pt x="22787" y="71841"/>
                  <a:pt x="17404" y="72773"/>
                  <a:pt x="12383" y="74828"/>
                </a:cubicBezTo>
                <a:cubicBezTo>
                  <a:pt x="8350" y="76483"/>
                  <a:pt x="4622" y="78822"/>
                  <a:pt x="1408" y="81751"/>
                </a:cubicBezTo>
                <a:cubicBezTo>
                  <a:pt x="913" y="82189"/>
                  <a:pt x="457" y="82645"/>
                  <a:pt x="0" y="83140"/>
                </a:cubicBezTo>
                <a:lnTo>
                  <a:pt x="0" y="86012"/>
                </a:lnTo>
                <a:cubicBezTo>
                  <a:pt x="3024" y="82151"/>
                  <a:pt x="6867" y="79031"/>
                  <a:pt x="11260" y="76863"/>
                </a:cubicBezTo>
                <a:cubicBezTo>
                  <a:pt x="13904" y="75570"/>
                  <a:pt x="16700" y="74733"/>
                  <a:pt x="19553" y="74124"/>
                </a:cubicBezTo>
                <a:lnTo>
                  <a:pt x="19553" y="74124"/>
                </a:lnTo>
                <a:cubicBezTo>
                  <a:pt x="14152" y="75570"/>
                  <a:pt x="8997" y="77757"/>
                  <a:pt x="4641" y="81409"/>
                </a:cubicBezTo>
                <a:cubicBezTo>
                  <a:pt x="2853" y="82893"/>
                  <a:pt x="1293" y="84604"/>
                  <a:pt x="0" y="86525"/>
                </a:cubicBezTo>
                <a:lnTo>
                  <a:pt x="0" y="87343"/>
                </a:lnTo>
                <a:cubicBezTo>
                  <a:pt x="5098" y="79887"/>
                  <a:pt x="14437" y="75874"/>
                  <a:pt x="23243" y="74086"/>
                </a:cubicBezTo>
                <a:cubicBezTo>
                  <a:pt x="29539" y="72812"/>
                  <a:pt x="35968" y="72317"/>
                  <a:pt x="42302" y="71252"/>
                </a:cubicBezTo>
                <a:cubicBezTo>
                  <a:pt x="46943" y="70472"/>
                  <a:pt x="51889" y="69102"/>
                  <a:pt x="54894" y="65241"/>
                </a:cubicBezTo>
                <a:lnTo>
                  <a:pt x="54894" y="65241"/>
                </a:lnTo>
                <a:cubicBezTo>
                  <a:pt x="54571" y="65774"/>
                  <a:pt x="54209" y="66287"/>
                  <a:pt x="53810" y="66782"/>
                </a:cubicBezTo>
                <a:cubicBezTo>
                  <a:pt x="49854" y="71480"/>
                  <a:pt x="43615" y="73040"/>
                  <a:pt x="37813" y="73991"/>
                </a:cubicBezTo>
                <a:cubicBezTo>
                  <a:pt x="26439" y="75874"/>
                  <a:pt x="14570" y="77567"/>
                  <a:pt x="5250" y="84985"/>
                </a:cubicBezTo>
                <a:cubicBezTo>
                  <a:pt x="3291" y="86506"/>
                  <a:pt x="1541" y="88275"/>
                  <a:pt x="0" y="90235"/>
                </a:cubicBezTo>
                <a:lnTo>
                  <a:pt x="0" y="91471"/>
                </a:lnTo>
                <a:cubicBezTo>
                  <a:pt x="5611" y="83634"/>
                  <a:pt x="15331" y="79164"/>
                  <a:pt x="24632" y="76958"/>
                </a:cubicBezTo>
                <a:cubicBezTo>
                  <a:pt x="31156" y="75417"/>
                  <a:pt x="37966" y="75151"/>
                  <a:pt x="44395" y="73268"/>
                </a:cubicBezTo>
                <a:cubicBezTo>
                  <a:pt x="49264" y="71841"/>
                  <a:pt x="54133" y="68950"/>
                  <a:pt x="56283" y="64138"/>
                </a:cubicBezTo>
                <a:cubicBezTo>
                  <a:pt x="57177" y="62141"/>
                  <a:pt x="57424" y="59915"/>
                  <a:pt x="57024" y="57747"/>
                </a:cubicBezTo>
                <a:lnTo>
                  <a:pt x="57024" y="57747"/>
                </a:lnTo>
                <a:cubicBezTo>
                  <a:pt x="58204" y="61209"/>
                  <a:pt x="57956" y="65032"/>
                  <a:pt x="55389" y="68113"/>
                </a:cubicBezTo>
                <a:cubicBezTo>
                  <a:pt x="51832" y="72450"/>
                  <a:pt x="45384" y="73858"/>
                  <a:pt x="40153" y="74847"/>
                </a:cubicBezTo>
                <a:cubicBezTo>
                  <a:pt x="34466" y="75931"/>
                  <a:pt x="28645" y="76330"/>
                  <a:pt x="23034" y="77700"/>
                </a:cubicBezTo>
                <a:cubicBezTo>
                  <a:pt x="18032" y="78879"/>
                  <a:pt x="13372" y="81143"/>
                  <a:pt x="9377" y="84357"/>
                </a:cubicBezTo>
                <a:cubicBezTo>
                  <a:pt x="5725" y="87305"/>
                  <a:pt x="2682" y="90900"/>
                  <a:pt x="0" y="94742"/>
                </a:cubicBezTo>
                <a:lnTo>
                  <a:pt x="0" y="95199"/>
                </a:lnTo>
                <a:cubicBezTo>
                  <a:pt x="2758" y="91281"/>
                  <a:pt x="5896" y="87629"/>
                  <a:pt x="9644" y="84604"/>
                </a:cubicBezTo>
                <a:cubicBezTo>
                  <a:pt x="14627" y="80572"/>
                  <a:pt x="20466" y="78404"/>
                  <a:pt x="26743" y="77262"/>
                </a:cubicBezTo>
                <a:cubicBezTo>
                  <a:pt x="32868" y="76159"/>
                  <a:pt x="39126" y="75969"/>
                  <a:pt x="45194" y="74485"/>
                </a:cubicBezTo>
                <a:cubicBezTo>
                  <a:pt x="50025" y="73325"/>
                  <a:pt x="55408" y="71195"/>
                  <a:pt x="57614" y="66382"/>
                </a:cubicBezTo>
                <a:cubicBezTo>
                  <a:pt x="60068" y="61019"/>
                  <a:pt x="57956" y="55084"/>
                  <a:pt x="53981" y="51128"/>
                </a:cubicBezTo>
                <a:cubicBezTo>
                  <a:pt x="53981" y="50900"/>
                  <a:pt x="53962" y="50671"/>
                  <a:pt x="53943" y="50443"/>
                </a:cubicBezTo>
                <a:lnTo>
                  <a:pt x="53943" y="50443"/>
                </a:lnTo>
                <a:cubicBezTo>
                  <a:pt x="57709" y="54799"/>
                  <a:pt x="60220" y="60372"/>
                  <a:pt x="58470" y="66192"/>
                </a:cubicBezTo>
                <a:cubicBezTo>
                  <a:pt x="56416" y="73021"/>
                  <a:pt x="49207" y="76292"/>
                  <a:pt x="42778" y="77586"/>
                </a:cubicBezTo>
                <a:cubicBezTo>
                  <a:pt x="35816" y="78974"/>
                  <a:pt x="28740" y="79126"/>
                  <a:pt x="21874" y="81124"/>
                </a:cubicBezTo>
                <a:cubicBezTo>
                  <a:pt x="15863" y="82873"/>
                  <a:pt x="10081" y="85670"/>
                  <a:pt x="5307" y="89759"/>
                </a:cubicBezTo>
                <a:cubicBezTo>
                  <a:pt x="3329" y="91452"/>
                  <a:pt x="1541" y="93354"/>
                  <a:pt x="0" y="95446"/>
                </a:cubicBezTo>
                <a:lnTo>
                  <a:pt x="0" y="97862"/>
                </a:lnTo>
                <a:cubicBezTo>
                  <a:pt x="6848" y="89131"/>
                  <a:pt x="19268" y="85498"/>
                  <a:pt x="30053" y="83634"/>
                </a:cubicBezTo>
                <a:cubicBezTo>
                  <a:pt x="37110" y="82417"/>
                  <a:pt x="44490" y="81428"/>
                  <a:pt x="50691" y="77548"/>
                </a:cubicBezTo>
                <a:cubicBezTo>
                  <a:pt x="54209" y="75379"/>
                  <a:pt x="56986" y="72165"/>
                  <a:pt x="58603" y="68361"/>
                </a:cubicBezTo>
                <a:cubicBezTo>
                  <a:pt x="59079" y="67391"/>
                  <a:pt x="59440" y="66363"/>
                  <a:pt x="59668" y="65298"/>
                </a:cubicBezTo>
                <a:cubicBezTo>
                  <a:pt x="59821" y="64518"/>
                  <a:pt x="59916" y="63720"/>
                  <a:pt x="59954" y="62921"/>
                </a:cubicBezTo>
                <a:cubicBezTo>
                  <a:pt x="59973" y="62711"/>
                  <a:pt x="59992" y="62502"/>
                  <a:pt x="60011" y="62293"/>
                </a:cubicBezTo>
                <a:cubicBezTo>
                  <a:pt x="60334" y="56301"/>
                  <a:pt x="57557" y="50633"/>
                  <a:pt x="52897" y="47076"/>
                </a:cubicBezTo>
                <a:lnTo>
                  <a:pt x="52897" y="47076"/>
                </a:lnTo>
                <a:cubicBezTo>
                  <a:pt x="54951" y="47837"/>
                  <a:pt x="56815" y="49017"/>
                  <a:pt x="58375" y="50576"/>
                </a:cubicBezTo>
                <a:cubicBezTo>
                  <a:pt x="61361" y="53543"/>
                  <a:pt x="62845" y="57576"/>
                  <a:pt x="63092" y="61722"/>
                </a:cubicBezTo>
                <a:cubicBezTo>
                  <a:pt x="62617" y="65717"/>
                  <a:pt x="61228" y="69559"/>
                  <a:pt x="59022" y="72945"/>
                </a:cubicBezTo>
                <a:cubicBezTo>
                  <a:pt x="55217" y="78765"/>
                  <a:pt x="49321" y="81980"/>
                  <a:pt x="42702" y="83653"/>
                </a:cubicBezTo>
                <a:cubicBezTo>
                  <a:pt x="36178" y="85289"/>
                  <a:pt x="29406" y="85651"/>
                  <a:pt x="22920" y="87419"/>
                </a:cubicBezTo>
                <a:cubicBezTo>
                  <a:pt x="17309" y="88941"/>
                  <a:pt x="12097" y="91680"/>
                  <a:pt x="7665" y="95427"/>
                </a:cubicBezTo>
                <a:cubicBezTo>
                  <a:pt x="4717" y="97919"/>
                  <a:pt x="2130" y="100810"/>
                  <a:pt x="0" y="104044"/>
                </a:cubicBezTo>
                <a:lnTo>
                  <a:pt x="0" y="106117"/>
                </a:lnTo>
                <a:cubicBezTo>
                  <a:pt x="5706" y="96721"/>
                  <a:pt x="15198" y="90158"/>
                  <a:pt x="26078" y="87762"/>
                </a:cubicBezTo>
                <a:cubicBezTo>
                  <a:pt x="28379" y="87248"/>
                  <a:pt x="30719" y="86868"/>
                  <a:pt x="33077" y="86487"/>
                </a:cubicBezTo>
                <a:lnTo>
                  <a:pt x="33077" y="86487"/>
                </a:lnTo>
                <a:cubicBezTo>
                  <a:pt x="28798" y="87229"/>
                  <a:pt x="24613" y="88180"/>
                  <a:pt x="20581" y="89892"/>
                </a:cubicBezTo>
                <a:cubicBezTo>
                  <a:pt x="15825" y="91908"/>
                  <a:pt x="11413" y="94666"/>
                  <a:pt x="7532" y="98052"/>
                </a:cubicBezTo>
                <a:cubicBezTo>
                  <a:pt x="4755" y="100468"/>
                  <a:pt x="2263" y="103207"/>
                  <a:pt x="114" y="106212"/>
                </a:cubicBezTo>
                <a:lnTo>
                  <a:pt x="0" y="106345"/>
                </a:lnTo>
                <a:lnTo>
                  <a:pt x="0" y="107772"/>
                </a:lnTo>
                <a:cubicBezTo>
                  <a:pt x="5896" y="101114"/>
                  <a:pt x="13029" y="95751"/>
                  <a:pt x="21360" y="92213"/>
                </a:cubicBezTo>
                <a:cubicBezTo>
                  <a:pt x="26591" y="90006"/>
                  <a:pt x="32050" y="88675"/>
                  <a:pt x="37680" y="87914"/>
                </a:cubicBezTo>
                <a:cubicBezTo>
                  <a:pt x="42835" y="87210"/>
                  <a:pt x="48104" y="86545"/>
                  <a:pt x="52536" y="83767"/>
                </a:cubicBezTo>
                <a:lnTo>
                  <a:pt x="52536" y="83767"/>
                </a:lnTo>
                <a:cubicBezTo>
                  <a:pt x="49169" y="86678"/>
                  <a:pt x="44737" y="87914"/>
                  <a:pt x="40134" y="88561"/>
                </a:cubicBezTo>
                <a:cubicBezTo>
                  <a:pt x="34295" y="89360"/>
                  <a:pt x="28626" y="90006"/>
                  <a:pt x="23053" y="92042"/>
                </a:cubicBezTo>
                <a:cubicBezTo>
                  <a:pt x="14037" y="95351"/>
                  <a:pt x="5954" y="101000"/>
                  <a:pt x="0" y="108552"/>
                </a:cubicBezTo>
                <a:lnTo>
                  <a:pt x="0" y="115760"/>
                </a:lnTo>
                <a:cubicBezTo>
                  <a:pt x="1419" y="115959"/>
                  <a:pt x="2854" y="116049"/>
                  <a:pt x="4295" y="116049"/>
                </a:cubicBezTo>
                <a:cubicBezTo>
                  <a:pt x="10314" y="116049"/>
                  <a:pt x="16448" y="114471"/>
                  <a:pt x="21988" y="112584"/>
                </a:cubicBezTo>
                <a:cubicBezTo>
                  <a:pt x="26477" y="111043"/>
                  <a:pt x="30871" y="109198"/>
                  <a:pt x="35322" y="107543"/>
                </a:cubicBezTo>
                <a:cubicBezTo>
                  <a:pt x="37205" y="106840"/>
                  <a:pt x="39088" y="106212"/>
                  <a:pt x="41009" y="105641"/>
                </a:cubicBezTo>
                <a:lnTo>
                  <a:pt x="41009" y="105641"/>
                </a:lnTo>
                <a:cubicBezTo>
                  <a:pt x="30099" y="110507"/>
                  <a:pt x="18883" y="116599"/>
                  <a:pt x="6838" y="116599"/>
                </a:cubicBezTo>
                <a:cubicBezTo>
                  <a:pt x="5464" y="116599"/>
                  <a:pt x="4079" y="116520"/>
                  <a:pt x="2682" y="116350"/>
                </a:cubicBezTo>
                <a:cubicBezTo>
                  <a:pt x="1788" y="116236"/>
                  <a:pt x="894" y="116084"/>
                  <a:pt x="0" y="115894"/>
                </a:cubicBezTo>
                <a:lnTo>
                  <a:pt x="0" y="116845"/>
                </a:lnTo>
                <a:cubicBezTo>
                  <a:pt x="2296" y="117304"/>
                  <a:pt x="4625" y="117533"/>
                  <a:pt x="6971" y="117533"/>
                </a:cubicBezTo>
                <a:cubicBezTo>
                  <a:pt x="7152" y="117533"/>
                  <a:pt x="7333" y="117532"/>
                  <a:pt x="7513" y="117529"/>
                </a:cubicBezTo>
                <a:lnTo>
                  <a:pt x="7513" y="117529"/>
                </a:lnTo>
                <a:cubicBezTo>
                  <a:pt x="6688" y="117579"/>
                  <a:pt x="5862" y="117605"/>
                  <a:pt x="5037" y="117605"/>
                </a:cubicBezTo>
                <a:cubicBezTo>
                  <a:pt x="3353" y="117605"/>
                  <a:pt x="1672" y="117499"/>
                  <a:pt x="0" y="117282"/>
                </a:cubicBezTo>
                <a:lnTo>
                  <a:pt x="0" y="117701"/>
                </a:lnTo>
                <a:cubicBezTo>
                  <a:pt x="1941" y="118019"/>
                  <a:pt x="3865" y="118165"/>
                  <a:pt x="5774" y="118165"/>
                </a:cubicBezTo>
                <a:cubicBezTo>
                  <a:pt x="16871" y="118165"/>
                  <a:pt x="27477" y="113242"/>
                  <a:pt x="38042" y="108666"/>
                </a:cubicBezTo>
                <a:lnTo>
                  <a:pt x="38042" y="108666"/>
                </a:lnTo>
                <a:cubicBezTo>
                  <a:pt x="35987" y="109617"/>
                  <a:pt x="33933" y="110587"/>
                  <a:pt x="31879" y="111557"/>
                </a:cubicBezTo>
                <a:cubicBezTo>
                  <a:pt x="26173" y="114277"/>
                  <a:pt x="20390" y="117035"/>
                  <a:pt x="14304" y="118804"/>
                </a:cubicBezTo>
                <a:cubicBezTo>
                  <a:pt x="11523" y="119610"/>
                  <a:pt x="8607" y="120138"/>
                  <a:pt x="5729" y="120138"/>
                </a:cubicBezTo>
                <a:cubicBezTo>
                  <a:pt x="3784" y="120138"/>
                  <a:pt x="1857" y="119896"/>
                  <a:pt x="0" y="119336"/>
                </a:cubicBezTo>
                <a:lnTo>
                  <a:pt x="0" y="119755"/>
                </a:lnTo>
                <a:cubicBezTo>
                  <a:pt x="2052" y="120466"/>
                  <a:pt x="4192" y="120769"/>
                  <a:pt x="6371" y="120769"/>
                </a:cubicBezTo>
                <a:cubicBezTo>
                  <a:pt x="14046" y="120769"/>
                  <a:pt x="22207" y="117003"/>
                  <a:pt x="28740" y="114010"/>
                </a:cubicBezTo>
                <a:cubicBezTo>
                  <a:pt x="38555" y="109541"/>
                  <a:pt x="48237" y="104196"/>
                  <a:pt x="58812" y="102027"/>
                </a:cubicBezTo>
                <a:lnTo>
                  <a:pt x="58812" y="102027"/>
                </a:lnTo>
                <a:cubicBezTo>
                  <a:pt x="54019" y="103245"/>
                  <a:pt x="49340" y="105185"/>
                  <a:pt x="45022" y="107372"/>
                </a:cubicBezTo>
                <a:cubicBezTo>
                  <a:pt x="42474" y="108666"/>
                  <a:pt x="39963" y="110092"/>
                  <a:pt x="37414" y="111538"/>
                </a:cubicBezTo>
                <a:cubicBezTo>
                  <a:pt x="28322" y="115932"/>
                  <a:pt x="19002" y="120116"/>
                  <a:pt x="8826" y="120801"/>
                </a:cubicBezTo>
                <a:cubicBezTo>
                  <a:pt x="7925" y="120865"/>
                  <a:pt x="7022" y="120897"/>
                  <a:pt x="6120" y="120897"/>
                </a:cubicBezTo>
                <a:cubicBezTo>
                  <a:pt x="4069" y="120897"/>
                  <a:pt x="2021" y="120732"/>
                  <a:pt x="0" y="120401"/>
                </a:cubicBezTo>
                <a:lnTo>
                  <a:pt x="0" y="121372"/>
                </a:lnTo>
                <a:cubicBezTo>
                  <a:pt x="1841" y="121644"/>
                  <a:pt x="3707" y="121771"/>
                  <a:pt x="5580" y="121771"/>
                </a:cubicBezTo>
                <a:cubicBezTo>
                  <a:pt x="10890" y="121771"/>
                  <a:pt x="16255" y="120754"/>
                  <a:pt x="21246" y="119165"/>
                </a:cubicBezTo>
                <a:cubicBezTo>
                  <a:pt x="23795" y="118347"/>
                  <a:pt x="26287" y="117396"/>
                  <a:pt x="28740" y="116369"/>
                </a:cubicBezTo>
                <a:lnTo>
                  <a:pt x="28740" y="116369"/>
                </a:lnTo>
                <a:cubicBezTo>
                  <a:pt x="22216" y="119831"/>
                  <a:pt x="15464" y="122684"/>
                  <a:pt x="8065" y="123255"/>
                </a:cubicBezTo>
                <a:cubicBezTo>
                  <a:pt x="7324" y="123317"/>
                  <a:pt x="6581" y="123348"/>
                  <a:pt x="5839" y="123348"/>
                </a:cubicBezTo>
                <a:cubicBezTo>
                  <a:pt x="3877" y="123348"/>
                  <a:pt x="1918" y="123131"/>
                  <a:pt x="0" y="122703"/>
                </a:cubicBezTo>
                <a:lnTo>
                  <a:pt x="0" y="123616"/>
                </a:lnTo>
                <a:cubicBezTo>
                  <a:pt x="1803" y="123981"/>
                  <a:pt x="3658" y="124147"/>
                  <a:pt x="5531" y="124147"/>
                </a:cubicBezTo>
                <a:cubicBezTo>
                  <a:pt x="10887" y="124147"/>
                  <a:pt x="16394" y="122783"/>
                  <a:pt x="21284" y="120782"/>
                </a:cubicBezTo>
                <a:cubicBezTo>
                  <a:pt x="27333" y="118328"/>
                  <a:pt x="32982" y="115000"/>
                  <a:pt x="38688" y="111823"/>
                </a:cubicBezTo>
                <a:cubicBezTo>
                  <a:pt x="40514" y="110929"/>
                  <a:pt x="42359" y="110035"/>
                  <a:pt x="44185" y="109179"/>
                </a:cubicBezTo>
                <a:lnTo>
                  <a:pt x="44185" y="109179"/>
                </a:lnTo>
                <a:cubicBezTo>
                  <a:pt x="39164" y="111994"/>
                  <a:pt x="34257" y="115095"/>
                  <a:pt x="29330" y="117815"/>
                </a:cubicBezTo>
                <a:cubicBezTo>
                  <a:pt x="21612" y="122066"/>
                  <a:pt x="12622" y="125645"/>
                  <a:pt x="3744" y="125645"/>
                </a:cubicBezTo>
                <a:cubicBezTo>
                  <a:pt x="2493" y="125645"/>
                  <a:pt x="1243" y="125573"/>
                  <a:pt x="0" y="125423"/>
                </a:cubicBezTo>
                <a:lnTo>
                  <a:pt x="0" y="126298"/>
                </a:lnTo>
                <a:cubicBezTo>
                  <a:pt x="1262" y="126445"/>
                  <a:pt x="2534" y="126514"/>
                  <a:pt x="3810" y="126514"/>
                </a:cubicBezTo>
                <a:cubicBezTo>
                  <a:pt x="8819" y="126514"/>
                  <a:pt x="13876" y="125436"/>
                  <a:pt x="18545" y="123692"/>
                </a:cubicBezTo>
                <a:cubicBezTo>
                  <a:pt x="28950" y="119774"/>
                  <a:pt x="37928" y="113078"/>
                  <a:pt x="47647" y="107848"/>
                </a:cubicBezTo>
                <a:cubicBezTo>
                  <a:pt x="49036" y="107087"/>
                  <a:pt x="50443" y="106383"/>
                  <a:pt x="51889" y="105736"/>
                </a:cubicBezTo>
                <a:cubicBezTo>
                  <a:pt x="52593" y="105451"/>
                  <a:pt x="53296" y="105166"/>
                  <a:pt x="54000" y="104881"/>
                </a:cubicBezTo>
                <a:lnTo>
                  <a:pt x="54000" y="104881"/>
                </a:lnTo>
                <a:cubicBezTo>
                  <a:pt x="49663" y="106745"/>
                  <a:pt x="45536" y="109293"/>
                  <a:pt x="41675" y="111785"/>
                </a:cubicBezTo>
                <a:cubicBezTo>
                  <a:pt x="31860" y="118100"/>
                  <a:pt x="21284" y="123331"/>
                  <a:pt x="10100" y="126811"/>
                </a:cubicBezTo>
                <a:cubicBezTo>
                  <a:pt x="8211" y="127395"/>
                  <a:pt x="6352" y="127718"/>
                  <a:pt x="4487" y="127718"/>
                </a:cubicBezTo>
                <a:cubicBezTo>
                  <a:pt x="3008" y="127718"/>
                  <a:pt x="1525" y="127515"/>
                  <a:pt x="19" y="127078"/>
                </a:cubicBezTo>
                <a:lnTo>
                  <a:pt x="19" y="127953"/>
                </a:lnTo>
                <a:cubicBezTo>
                  <a:pt x="1293" y="128314"/>
                  <a:pt x="2606" y="128504"/>
                  <a:pt x="3937" y="128561"/>
                </a:cubicBezTo>
                <a:cubicBezTo>
                  <a:pt x="2644" y="128828"/>
                  <a:pt x="1331" y="128980"/>
                  <a:pt x="0" y="128999"/>
                </a:cubicBezTo>
                <a:lnTo>
                  <a:pt x="0" y="129950"/>
                </a:lnTo>
                <a:cubicBezTo>
                  <a:pt x="2359" y="129893"/>
                  <a:pt x="4812" y="129322"/>
                  <a:pt x="6981" y="128790"/>
                </a:cubicBezTo>
                <a:cubicBezTo>
                  <a:pt x="13239" y="127268"/>
                  <a:pt x="19515" y="125651"/>
                  <a:pt x="25488" y="123236"/>
                </a:cubicBezTo>
                <a:cubicBezTo>
                  <a:pt x="32031" y="120592"/>
                  <a:pt x="37756" y="116597"/>
                  <a:pt x="43539" y="112679"/>
                </a:cubicBezTo>
                <a:lnTo>
                  <a:pt x="43539" y="112679"/>
                </a:lnTo>
                <a:lnTo>
                  <a:pt x="42911" y="113155"/>
                </a:lnTo>
                <a:cubicBezTo>
                  <a:pt x="38251" y="116769"/>
                  <a:pt x="33629" y="120382"/>
                  <a:pt x="28341" y="123045"/>
                </a:cubicBezTo>
                <a:cubicBezTo>
                  <a:pt x="22920" y="125765"/>
                  <a:pt x="17024" y="127820"/>
                  <a:pt x="11184" y="129474"/>
                </a:cubicBezTo>
                <a:cubicBezTo>
                  <a:pt x="8768" y="130154"/>
                  <a:pt x="6100" y="130654"/>
                  <a:pt x="3495" y="130654"/>
                </a:cubicBezTo>
                <a:cubicBezTo>
                  <a:pt x="2307" y="130654"/>
                  <a:pt x="1132" y="130550"/>
                  <a:pt x="0" y="130311"/>
                </a:cubicBezTo>
                <a:lnTo>
                  <a:pt x="0" y="131319"/>
                </a:lnTo>
                <a:cubicBezTo>
                  <a:pt x="1055" y="131515"/>
                  <a:pt x="2143" y="131603"/>
                  <a:pt x="3252" y="131603"/>
                </a:cubicBezTo>
                <a:cubicBezTo>
                  <a:pt x="5801" y="131603"/>
                  <a:pt x="8459" y="131140"/>
                  <a:pt x="11070" y="130463"/>
                </a:cubicBezTo>
                <a:lnTo>
                  <a:pt x="11070" y="130463"/>
                </a:lnTo>
                <a:cubicBezTo>
                  <a:pt x="8487" y="131946"/>
                  <a:pt x="5673" y="132694"/>
                  <a:pt x="2886" y="132694"/>
                </a:cubicBezTo>
                <a:cubicBezTo>
                  <a:pt x="1917" y="132694"/>
                  <a:pt x="952" y="132604"/>
                  <a:pt x="0" y="132423"/>
                </a:cubicBezTo>
                <a:lnTo>
                  <a:pt x="0" y="132974"/>
                </a:lnTo>
                <a:cubicBezTo>
                  <a:pt x="533" y="133088"/>
                  <a:pt x="1046" y="133183"/>
                  <a:pt x="1579" y="133260"/>
                </a:cubicBezTo>
                <a:cubicBezTo>
                  <a:pt x="1189" y="133287"/>
                  <a:pt x="809" y="133305"/>
                  <a:pt x="425" y="133305"/>
                </a:cubicBezTo>
                <a:cubicBezTo>
                  <a:pt x="284" y="133305"/>
                  <a:pt x="143" y="133303"/>
                  <a:pt x="0" y="133298"/>
                </a:cubicBezTo>
                <a:lnTo>
                  <a:pt x="0" y="134287"/>
                </a:lnTo>
                <a:cubicBezTo>
                  <a:pt x="1769" y="134249"/>
                  <a:pt x="3538" y="134020"/>
                  <a:pt x="5269" y="133621"/>
                </a:cubicBezTo>
                <a:cubicBezTo>
                  <a:pt x="11565" y="132175"/>
                  <a:pt x="17290" y="128790"/>
                  <a:pt x="23282" y="126393"/>
                </a:cubicBezTo>
                <a:lnTo>
                  <a:pt x="23282" y="126393"/>
                </a:lnTo>
                <a:cubicBezTo>
                  <a:pt x="19116" y="129018"/>
                  <a:pt x="15065" y="131814"/>
                  <a:pt x="10557" y="133811"/>
                </a:cubicBezTo>
                <a:cubicBezTo>
                  <a:pt x="7349" y="135228"/>
                  <a:pt x="3740" y="136152"/>
                  <a:pt x="213" y="136152"/>
                </a:cubicBezTo>
                <a:cubicBezTo>
                  <a:pt x="142" y="136152"/>
                  <a:pt x="71" y="136151"/>
                  <a:pt x="0" y="136151"/>
                </a:cubicBezTo>
                <a:lnTo>
                  <a:pt x="0" y="136950"/>
                </a:lnTo>
                <a:cubicBezTo>
                  <a:pt x="2891" y="136912"/>
                  <a:pt x="5763" y="136379"/>
                  <a:pt x="8483" y="135371"/>
                </a:cubicBezTo>
                <a:cubicBezTo>
                  <a:pt x="14760" y="133050"/>
                  <a:pt x="20143" y="129018"/>
                  <a:pt x="25906" y="125689"/>
                </a:cubicBezTo>
                <a:lnTo>
                  <a:pt x="25906" y="125689"/>
                </a:lnTo>
                <a:lnTo>
                  <a:pt x="24670" y="126621"/>
                </a:lnTo>
                <a:cubicBezTo>
                  <a:pt x="20828" y="129531"/>
                  <a:pt x="17100" y="132651"/>
                  <a:pt x="12877" y="134990"/>
                </a:cubicBezTo>
                <a:cubicBezTo>
                  <a:pt x="9381" y="136940"/>
                  <a:pt x="5557" y="138296"/>
                  <a:pt x="1578" y="138296"/>
                </a:cubicBezTo>
                <a:cubicBezTo>
                  <a:pt x="1055" y="138296"/>
                  <a:pt x="528" y="138273"/>
                  <a:pt x="0" y="138224"/>
                </a:cubicBezTo>
                <a:lnTo>
                  <a:pt x="0" y="138985"/>
                </a:lnTo>
                <a:cubicBezTo>
                  <a:pt x="340" y="139000"/>
                  <a:pt x="680" y="139007"/>
                  <a:pt x="1019" y="139007"/>
                </a:cubicBezTo>
                <a:cubicBezTo>
                  <a:pt x="4155" y="139007"/>
                  <a:pt x="7255" y="138374"/>
                  <a:pt x="10138" y="137121"/>
                </a:cubicBezTo>
                <a:cubicBezTo>
                  <a:pt x="14722" y="135143"/>
                  <a:pt x="18717" y="132080"/>
                  <a:pt x="22635" y="129018"/>
                </a:cubicBezTo>
                <a:cubicBezTo>
                  <a:pt x="23358" y="128447"/>
                  <a:pt x="24099" y="127896"/>
                  <a:pt x="24841" y="127344"/>
                </a:cubicBezTo>
                <a:lnTo>
                  <a:pt x="24841" y="127344"/>
                </a:lnTo>
                <a:cubicBezTo>
                  <a:pt x="21037" y="130482"/>
                  <a:pt x="17347" y="133773"/>
                  <a:pt x="13048" y="136189"/>
                </a:cubicBezTo>
                <a:cubicBezTo>
                  <a:pt x="9680" y="138098"/>
                  <a:pt x="5959" y="139303"/>
                  <a:pt x="2138" y="139303"/>
                </a:cubicBezTo>
                <a:cubicBezTo>
                  <a:pt x="1428" y="139303"/>
                  <a:pt x="715" y="139261"/>
                  <a:pt x="0" y="139175"/>
                </a:cubicBezTo>
                <a:lnTo>
                  <a:pt x="0" y="139689"/>
                </a:lnTo>
                <a:cubicBezTo>
                  <a:pt x="786" y="139778"/>
                  <a:pt x="1574" y="139822"/>
                  <a:pt x="2359" y="139822"/>
                </a:cubicBezTo>
                <a:cubicBezTo>
                  <a:pt x="5432" y="139822"/>
                  <a:pt x="8473" y="139146"/>
                  <a:pt x="11260" y="137844"/>
                </a:cubicBezTo>
                <a:cubicBezTo>
                  <a:pt x="19268" y="134153"/>
                  <a:pt x="25031" y="127097"/>
                  <a:pt x="32545" y="122646"/>
                </a:cubicBezTo>
                <a:lnTo>
                  <a:pt x="32545" y="122646"/>
                </a:lnTo>
                <a:cubicBezTo>
                  <a:pt x="26591" y="128048"/>
                  <a:pt x="20980" y="133887"/>
                  <a:pt x="13790" y="137615"/>
                </a:cubicBezTo>
                <a:cubicBezTo>
                  <a:pt x="10072" y="139526"/>
                  <a:pt x="5711" y="140686"/>
                  <a:pt x="1463" y="140686"/>
                </a:cubicBezTo>
                <a:cubicBezTo>
                  <a:pt x="973" y="140686"/>
                  <a:pt x="485" y="140671"/>
                  <a:pt x="0" y="140640"/>
                </a:cubicBezTo>
                <a:lnTo>
                  <a:pt x="0" y="141591"/>
                </a:lnTo>
                <a:cubicBezTo>
                  <a:pt x="385" y="141607"/>
                  <a:pt x="771" y="141615"/>
                  <a:pt x="1156" y="141615"/>
                </a:cubicBezTo>
                <a:cubicBezTo>
                  <a:pt x="4778" y="141615"/>
                  <a:pt x="8362" y="140889"/>
                  <a:pt x="11698" y="139479"/>
                </a:cubicBezTo>
                <a:cubicBezTo>
                  <a:pt x="20581" y="135694"/>
                  <a:pt x="27143" y="128561"/>
                  <a:pt x="34085" y="122037"/>
                </a:cubicBezTo>
                <a:lnTo>
                  <a:pt x="34085" y="122037"/>
                </a:lnTo>
                <a:cubicBezTo>
                  <a:pt x="29482" y="127268"/>
                  <a:pt x="25127" y="132727"/>
                  <a:pt x="19249" y="136569"/>
                </a:cubicBezTo>
                <a:cubicBezTo>
                  <a:pt x="13844" y="140113"/>
                  <a:pt x="7407" y="142178"/>
                  <a:pt x="1001" y="142178"/>
                </a:cubicBezTo>
                <a:cubicBezTo>
                  <a:pt x="667" y="142178"/>
                  <a:pt x="334" y="142173"/>
                  <a:pt x="0" y="142161"/>
                </a:cubicBezTo>
                <a:lnTo>
                  <a:pt x="0" y="143474"/>
                </a:lnTo>
                <a:cubicBezTo>
                  <a:pt x="330" y="143485"/>
                  <a:pt x="660" y="143490"/>
                  <a:pt x="987" y="143490"/>
                </a:cubicBezTo>
                <a:cubicBezTo>
                  <a:pt x="10434" y="143490"/>
                  <a:pt x="18781" y="139034"/>
                  <a:pt x="25564" y="132765"/>
                </a:cubicBezTo>
                <a:lnTo>
                  <a:pt x="25564" y="132765"/>
                </a:lnTo>
                <a:cubicBezTo>
                  <a:pt x="23833" y="134591"/>
                  <a:pt x="21988" y="136322"/>
                  <a:pt x="20048" y="137901"/>
                </a:cubicBezTo>
                <a:cubicBezTo>
                  <a:pt x="14994" y="141962"/>
                  <a:pt x="8552" y="144773"/>
                  <a:pt x="2186" y="144773"/>
                </a:cubicBezTo>
                <a:cubicBezTo>
                  <a:pt x="1844" y="144773"/>
                  <a:pt x="1502" y="144765"/>
                  <a:pt x="1160" y="144748"/>
                </a:cubicBezTo>
                <a:cubicBezTo>
                  <a:pt x="780" y="144672"/>
                  <a:pt x="380" y="144596"/>
                  <a:pt x="0" y="144520"/>
                </a:cubicBezTo>
                <a:lnTo>
                  <a:pt x="0" y="146802"/>
                </a:lnTo>
                <a:cubicBezTo>
                  <a:pt x="1731" y="147069"/>
                  <a:pt x="3481" y="147240"/>
                  <a:pt x="5231" y="147316"/>
                </a:cubicBezTo>
                <a:cubicBezTo>
                  <a:pt x="6277" y="147620"/>
                  <a:pt x="7342" y="147848"/>
                  <a:pt x="8407" y="148039"/>
                </a:cubicBezTo>
                <a:cubicBezTo>
                  <a:pt x="5573" y="147963"/>
                  <a:pt x="2758" y="147582"/>
                  <a:pt x="0" y="146935"/>
                </a:cubicBezTo>
                <a:lnTo>
                  <a:pt x="0" y="147944"/>
                </a:lnTo>
                <a:cubicBezTo>
                  <a:pt x="3436" y="148830"/>
                  <a:pt x="6973" y="149195"/>
                  <a:pt x="10539" y="149195"/>
                </a:cubicBezTo>
                <a:cubicBezTo>
                  <a:pt x="11336" y="149195"/>
                  <a:pt x="12135" y="149177"/>
                  <a:pt x="12934" y="149142"/>
                </a:cubicBezTo>
                <a:lnTo>
                  <a:pt x="12934" y="149142"/>
                </a:lnTo>
                <a:cubicBezTo>
                  <a:pt x="10671" y="149351"/>
                  <a:pt x="8426" y="149503"/>
                  <a:pt x="6182" y="149617"/>
                </a:cubicBezTo>
                <a:cubicBezTo>
                  <a:pt x="4903" y="149700"/>
                  <a:pt x="3617" y="149746"/>
                  <a:pt x="2333" y="149746"/>
                </a:cubicBezTo>
                <a:cubicBezTo>
                  <a:pt x="1554" y="149746"/>
                  <a:pt x="775" y="149729"/>
                  <a:pt x="0" y="149693"/>
                </a:cubicBezTo>
                <a:lnTo>
                  <a:pt x="0" y="151824"/>
                </a:lnTo>
                <a:lnTo>
                  <a:pt x="1674" y="152071"/>
                </a:lnTo>
                <a:cubicBezTo>
                  <a:pt x="2244" y="152147"/>
                  <a:pt x="2834" y="152223"/>
                  <a:pt x="3405" y="152280"/>
                </a:cubicBezTo>
                <a:cubicBezTo>
                  <a:pt x="10254" y="154162"/>
                  <a:pt x="17328" y="155118"/>
                  <a:pt x="24424" y="155118"/>
                </a:cubicBezTo>
                <a:cubicBezTo>
                  <a:pt x="26078" y="155118"/>
                  <a:pt x="27733" y="155066"/>
                  <a:pt x="29387" y="154962"/>
                </a:cubicBezTo>
                <a:lnTo>
                  <a:pt x="29387" y="154962"/>
                </a:lnTo>
                <a:cubicBezTo>
                  <a:pt x="24414" y="155813"/>
                  <a:pt x="19423" y="156447"/>
                  <a:pt x="14361" y="156447"/>
                </a:cubicBezTo>
                <a:cubicBezTo>
                  <a:pt x="14215" y="156447"/>
                  <a:pt x="14069" y="156447"/>
                  <a:pt x="13923" y="156446"/>
                </a:cubicBezTo>
                <a:cubicBezTo>
                  <a:pt x="9187" y="156389"/>
                  <a:pt x="4451" y="155780"/>
                  <a:pt x="0" y="154277"/>
                </a:cubicBezTo>
                <a:lnTo>
                  <a:pt x="0" y="155019"/>
                </a:lnTo>
                <a:cubicBezTo>
                  <a:pt x="4974" y="156825"/>
                  <a:pt x="10307" y="157505"/>
                  <a:pt x="15663" y="157505"/>
                </a:cubicBezTo>
                <a:cubicBezTo>
                  <a:pt x="19279" y="157505"/>
                  <a:pt x="22905" y="157195"/>
                  <a:pt x="26439" y="156712"/>
                </a:cubicBezTo>
                <a:cubicBezTo>
                  <a:pt x="37024" y="155257"/>
                  <a:pt x="47961" y="152017"/>
                  <a:pt x="58793" y="152017"/>
                </a:cubicBezTo>
                <a:cubicBezTo>
                  <a:pt x="61976" y="152017"/>
                  <a:pt x="65150" y="152297"/>
                  <a:pt x="68304" y="152984"/>
                </a:cubicBezTo>
                <a:lnTo>
                  <a:pt x="68665" y="153060"/>
                </a:lnTo>
                <a:cubicBezTo>
                  <a:pt x="65880" y="152607"/>
                  <a:pt x="63031" y="152436"/>
                  <a:pt x="60346" y="152436"/>
                </a:cubicBezTo>
                <a:cubicBezTo>
                  <a:pt x="58409" y="152436"/>
                  <a:pt x="56557" y="152525"/>
                  <a:pt x="54875" y="152661"/>
                </a:cubicBezTo>
                <a:cubicBezTo>
                  <a:pt x="40933" y="153783"/>
                  <a:pt x="27713" y="159071"/>
                  <a:pt x="13771" y="160155"/>
                </a:cubicBezTo>
                <a:cubicBezTo>
                  <a:pt x="12359" y="160264"/>
                  <a:pt x="10950" y="160325"/>
                  <a:pt x="9548" y="160325"/>
                </a:cubicBezTo>
                <a:cubicBezTo>
                  <a:pt x="6307" y="160325"/>
                  <a:pt x="3107" y="160001"/>
                  <a:pt x="0" y="159204"/>
                </a:cubicBezTo>
                <a:lnTo>
                  <a:pt x="0" y="160383"/>
                </a:lnTo>
                <a:cubicBezTo>
                  <a:pt x="2891" y="161112"/>
                  <a:pt x="5922" y="161404"/>
                  <a:pt x="8988" y="161404"/>
                </a:cubicBezTo>
                <a:cubicBezTo>
                  <a:pt x="15119" y="161404"/>
                  <a:pt x="21392" y="160237"/>
                  <a:pt x="26972" y="159071"/>
                </a:cubicBezTo>
                <a:cubicBezTo>
                  <a:pt x="37831" y="156788"/>
                  <a:pt x="48903" y="153379"/>
                  <a:pt x="60076" y="153379"/>
                </a:cubicBezTo>
                <a:cubicBezTo>
                  <a:pt x="62680" y="153379"/>
                  <a:pt x="65290" y="153564"/>
                  <a:pt x="67904" y="153992"/>
                </a:cubicBezTo>
                <a:cubicBezTo>
                  <a:pt x="71899" y="154639"/>
                  <a:pt x="75969" y="155913"/>
                  <a:pt x="79279" y="158215"/>
                </a:cubicBezTo>
                <a:cubicBezTo>
                  <a:pt x="80477" y="159242"/>
                  <a:pt x="81561" y="160421"/>
                  <a:pt x="82474" y="161715"/>
                </a:cubicBezTo>
                <a:cubicBezTo>
                  <a:pt x="76779" y="156313"/>
                  <a:pt x="68645" y="154855"/>
                  <a:pt x="60713" y="154855"/>
                </a:cubicBezTo>
                <a:cubicBezTo>
                  <a:pt x="57863" y="154855"/>
                  <a:pt x="55039" y="155043"/>
                  <a:pt x="52364" y="155305"/>
                </a:cubicBezTo>
                <a:cubicBezTo>
                  <a:pt x="45783" y="155932"/>
                  <a:pt x="39278" y="157207"/>
                  <a:pt x="32868" y="158747"/>
                </a:cubicBezTo>
                <a:cubicBezTo>
                  <a:pt x="26154" y="160364"/>
                  <a:pt x="19420" y="162875"/>
                  <a:pt x="12478" y="163293"/>
                </a:cubicBezTo>
                <a:cubicBezTo>
                  <a:pt x="11930" y="163327"/>
                  <a:pt x="11383" y="163344"/>
                  <a:pt x="10837" y="163344"/>
                </a:cubicBezTo>
                <a:cubicBezTo>
                  <a:pt x="7109" y="163344"/>
                  <a:pt x="3417" y="162556"/>
                  <a:pt x="0" y="161030"/>
                </a:cubicBezTo>
                <a:lnTo>
                  <a:pt x="0" y="162019"/>
                </a:lnTo>
                <a:cubicBezTo>
                  <a:pt x="2092" y="162932"/>
                  <a:pt x="4299" y="163560"/>
                  <a:pt x="6562" y="163921"/>
                </a:cubicBezTo>
                <a:cubicBezTo>
                  <a:pt x="7910" y="164130"/>
                  <a:pt x="9253" y="164223"/>
                  <a:pt x="10590" y="164223"/>
                </a:cubicBezTo>
                <a:cubicBezTo>
                  <a:pt x="15327" y="164223"/>
                  <a:pt x="19991" y="163064"/>
                  <a:pt x="24575" y="161848"/>
                </a:cubicBezTo>
                <a:cubicBezTo>
                  <a:pt x="35986" y="158774"/>
                  <a:pt x="47837" y="155832"/>
                  <a:pt x="59742" y="155832"/>
                </a:cubicBezTo>
                <a:cubicBezTo>
                  <a:pt x="61390" y="155832"/>
                  <a:pt x="63040" y="155888"/>
                  <a:pt x="64690" y="156008"/>
                </a:cubicBezTo>
                <a:cubicBezTo>
                  <a:pt x="69921" y="156389"/>
                  <a:pt x="75246" y="157758"/>
                  <a:pt x="79526" y="160726"/>
                </a:cubicBezTo>
                <a:cubicBezTo>
                  <a:pt x="79032" y="160535"/>
                  <a:pt x="78518" y="160345"/>
                  <a:pt x="78023" y="160174"/>
                </a:cubicBezTo>
                <a:cubicBezTo>
                  <a:pt x="72185" y="157327"/>
                  <a:pt x="65533" y="156181"/>
                  <a:pt x="58958" y="156181"/>
                </a:cubicBezTo>
                <a:cubicBezTo>
                  <a:pt x="56001" y="156181"/>
                  <a:pt x="53060" y="156413"/>
                  <a:pt x="50215" y="156826"/>
                </a:cubicBezTo>
                <a:cubicBezTo>
                  <a:pt x="43406" y="157834"/>
                  <a:pt x="36805" y="159870"/>
                  <a:pt x="30319" y="162114"/>
                </a:cubicBezTo>
                <a:cubicBezTo>
                  <a:pt x="23814" y="164339"/>
                  <a:pt x="17233" y="166774"/>
                  <a:pt x="10347" y="167345"/>
                </a:cubicBezTo>
                <a:cubicBezTo>
                  <a:pt x="9388" y="167429"/>
                  <a:pt x="8425" y="167471"/>
                  <a:pt x="7463" y="167471"/>
                </a:cubicBezTo>
                <a:cubicBezTo>
                  <a:pt x="4954" y="167471"/>
                  <a:pt x="2447" y="167186"/>
                  <a:pt x="0" y="166622"/>
                </a:cubicBezTo>
                <a:lnTo>
                  <a:pt x="0" y="167706"/>
                </a:lnTo>
                <a:cubicBezTo>
                  <a:pt x="2210" y="168217"/>
                  <a:pt x="4493" y="168439"/>
                  <a:pt x="6800" y="168439"/>
                </a:cubicBezTo>
                <a:cubicBezTo>
                  <a:pt x="12396" y="168439"/>
                  <a:pt x="18134" y="167132"/>
                  <a:pt x="23320" y="165462"/>
                </a:cubicBezTo>
                <a:cubicBezTo>
                  <a:pt x="29863" y="163350"/>
                  <a:pt x="36254" y="160764"/>
                  <a:pt x="42968" y="159185"/>
                </a:cubicBezTo>
                <a:cubicBezTo>
                  <a:pt x="48178" y="157956"/>
                  <a:pt x="53554" y="157160"/>
                  <a:pt x="58917" y="157160"/>
                </a:cubicBezTo>
                <a:cubicBezTo>
                  <a:pt x="60114" y="157160"/>
                  <a:pt x="61309" y="157200"/>
                  <a:pt x="62502" y="157283"/>
                </a:cubicBezTo>
                <a:cubicBezTo>
                  <a:pt x="61928" y="157267"/>
                  <a:pt x="61354" y="157259"/>
                  <a:pt x="60780" y="157259"/>
                </a:cubicBezTo>
                <a:cubicBezTo>
                  <a:pt x="55916" y="157259"/>
                  <a:pt x="51064" y="157834"/>
                  <a:pt x="46335" y="158957"/>
                </a:cubicBezTo>
                <a:cubicBezTo>
                  <a:pt x="39887" y="160440"/>
                  <a:pt x="33686" y="162761"/>
                  <a:pt x="27618" y="165386"/>
                </a:cubicBezTo>
                <a:cubicBezTo>
                  <a:pt x="21552" y="168050"/>
                  <a:pt x="15297" y="170978"/>
                  <a:pt x="8538" y="170978"/>
                </a:cubicBezTo>
                <a:cubicBezTo>
                  <a:pt x="8494" y="170978"/>
                  <a:pt x="8451" y="170978"/>
                  <a:pt x="8407" y="170978"/>
                </a:cubicBezTo>
                <a:cubicBezTo>
                  <a:pt x="5535" y="170959"/>
                  <a:pt x="2701" y="170445"/>
                  <a:pt x="0" y="169494"/>
                </a:cubicBezTo>
                <a:lnTo>
                  <a:pt x="0" y="170103"/>
                </a:lnTo>
                <a:cubicBezTo>
                  <a:pt x="1103" y="170502"/>
                  <a:pt x="2225" y="170845"/>
                  <a:pt x="3367" y="171092"/>
                </a:cubicBezTo>
                <a:cubicBezTo>
                  <a:pt x="5129" y="171479"/>
                  <a:pt x="6883" y="171654"/>
                  <a:pt x="8625" y="171654"/>
                </a:cubicBezTo>
                <a:cubicBezTo>
                  <a:pt x="12787" y="171654"/>
                  <a:pt x="16883" y="170654"/>
                  <a:pt x="20866" y="169152"/>
                </a:cubicBezTo>
                <a:cubicBezTo>
                  <a:pt x="27162" y="166774"/>
                  <a:pt x="33172" y="163826"/>
                  <a:pt x="39601" y="161791"/>
                </a:cubicBezTo>
                <a:cubicBezTo>
                  <a:pt x="46183" y="159698"/>
                  <a:pt x="53011" y="158291"/>
                  <a:pt x="59935" y="158158"/>
                </a:cubicBezTo>
                <a:lnTo>
                  <a:pt x="60391" y="158158"/>
                </a:lnTo>
                <a:cubicBezTo>
                  <a:pt x="57386" y="158367"/>
                  <a:pt x="54419" y="158880"/>
                  <a:pt x="51546" y="159717"/>
                </a:cubicBezTo>
                <a:cubicBezTo>
                  <a:pt x="49492" y="160079"/>
                  <a:pt x="47457" y="160554"/>
                  <a:pt x="45460" y="161144"/>
                </a:cubicBezTo>
                <a:cubicBezTo>
                  <a:pt x="33838" y="164606"/>
                  <a:pt x="24099" y="172937"/>
                  <a:pt x="11584" y="173412"/>
                </a:cubicBezTo>
                <a:cubicBezTo>
                  <a:pt x="11129" y="173428"/>
                  <a:pt x="10674" y="173436"/>
                  <a:pt x="10218" y="173436"/>
                </a:cubicBezTo>
                <a:cubicBezTo>
                  <a:pt x="6772" y="173436"/>
                  <a:pt x="3327" y="172990"/>
                  <a:pt x="0" y="172100"/>
                </a:cubicBezTo>
                <a:lnTo>
                  <a:pt x="0" y="173184"/>
                </a:lnTo>
                <a:cubicBezTo>
                  <a:pt x="3083" y="173938"/>
                  <a:pt x="6226" y="174313"/>
                  <a:pt x="9362" y="174313"/>
                </a:cubicBezTo>
                <a:cubicBezTo>
                  <a:pt x="14295" y="174313"/>
                  <a:pt x="19212" y="173386"/>
                  <a:pt x="23852" y="171548"/>
                </a:cubicBezTo>
                <a:cubicBezTo>
                  <a:pt x="29425" y="169380"/>
                  <a:pt x="34561" y="166242"/>
                  <a:pt x="40039" y="163902"/>
                </a:cubicBezTo>
                <a:cubicBezTo>
                  <a:pt x="41732" y="163179"/>
                  <a:pt x="43482" y="162551"/>
                  <a:pt x="45232" y="162019"/>
                </a:cubicBezTo>
                <a:lnTo>
                  <a:pt x="45232" y="162019"/>
                </a:lnTo>
                <a:cubicBezTo>
                  <a:pt x="35055" y="166394"/>
                  <a:pt x="25868" y="173222"/>
                  <a:pt x="14874" y="175524"/>
                </a:cubicBezTo>
                <a:cubicBezTo>
                  <a:pt x="12744" y="175964"/>
                  <a:pt x="10573" y="176202"/>
                  <a:pt x="8414" y="176202"/>
                </a:cubicBezTo>
                <a:cubicBezTo>
                  <a:pt x="5542" y="176202"/>
                  <a:pt x="2693" y="175781"/>
                  <a:pt x="0" y="174858"/>
                </a:cubicBezTo>
                <a:lnTo>
                  <a:pt x="0" y="175314"/>
                </a:lnTo>
                <a:cubicBezTo>
                  <a:pt x="2625" y="176246"/>
                  <a:pt x="5378" y="176646"/>
                  <a:pt x="8169" y="176646"/>
                </a:cubicBezTo>
                <a:cubicBezTo>
                  <a:pt x="14497" y="176646"/>
                  <a:pt x="21017" y="174586"/>
                  <a:pt x="26667" y="171986"/>
                </a:cubicBezTo>
                <a:cubicBezTo>
                  <a:pt x="32564" y="169266"/>
                  <a:pt x="38137" y="165880"/>
                  <a:pt x="44090" y="163255"/>
                </a:cubicBezTo>
                <a:cubicBezTo>
                  <a:pt x="46620" y="162133"/>
                  <a:pt x="49226" y="161182"/>
                  <a:pt x="51908" y="160459"/>
                </a:cubicBezTo>
                <a:cubicBezTo>
                  <a:pt x="52764" y="160307"/>
                  <a:pt x="53639" y="160193"/>
                  <a:pt x="54495" y="160098"/>
                </a:cubicBezTo>
                <a:lnTo>
                  <a:pt x="54495" y="160098"/>
                </a:lnTo>
                <a:cubicBezTo>
                  <a:pt x="51737" y="160878"/>
                  <a:pt x="49036" y="161924"/>
                  <a:pt x="46468" y="163217"/>
                </a:cubicBezTo>
                <a:cubicBezTo>
                  <a:pt x="40990" y="165975"/>
                  <a:pt x="35911" y="169494"/>
                  <a:pt x="30281" y="171986"/>
                </a:cubicBezTo>
                <a:cubicBezTo>
                  <a:pt x="24689" y="174458"/>
                  <a:pt x="18774" y="176075"/>
                  <a:pt x="12706" y="176779"/>
                </a:cubicBezTo>
                <a:cubicBezTo>
                  <a:pt x="12596" y="176778"/>
                  <a:pt x="12486" y="176777"/>
                  <a:pt x="12377" y="176777"/>
                </a:cubicBezTo>
                <a:cubicBezTo>
                  <a:pt x="10736" y="176777"/>
                  <a:pt x="9097" y="176910"/>
                  <a:pt x="7475" y="177159"/>
                </a:cubicBezTo>
                <a:cubicBezTo>
                  <a:pt x="7123" y="177165"/>
                  <a:pt x="6770" y="177168"/>
                  <a:pt x="6418" y="177168"/>
                </a:cubicBezTo>
                <a:cubicBezTo>
                  <a:pt x="4279" y="177168"/>
                  <a:pt x="2139" y="177067"/>
                  <a:pt x="0" y="176855"/>
                </a:cubicBezTo>
                <a:lnTo>
                  <a:pt x="0" y="178377"/>
                </a:lnTo>
                <a:cubicBezTo>
                  <a:pt x="742" y="178415"/>
                  <a:pt x="1503" y="178472"/>
                  <a:pt x="2263" y="178491"/>
                </a:cubicBezTo>
                <a:cubicBezTo>
                  <a:pt x="1484" y="178757"/>
                  <a:pt x="742" y="179081"/>
                  <a:pt x="0" y="179442"/>
                </a:cubicBezTo>
                <a:lnTo>
                  <a:pt x="0" y="180659"/>
                </a:lnTo>
                <a:cubicBezTo>
                  <a:pt x="2682" y="179461"/>
                  <a:pt x="5516" y="178681"/>
                  <a:pt x="8426" y="178320"/>
                </a:cubicBezTo>
                <a:cubicBezTo>
                  <a:pt x="9092" y="178263"/>
                  <a:pt x="9739" y="178206"/>
                  <a:pt x="10404" y="178130"/>
                </a:cubicBezTo>
                <a:cubicBezTo>
                  <a:pt x="11050" y="178095"/>
                  <a:pt x="11696" y="178078"/>
                  <a:pt x="12341" y="178078"/>
                </a:cubicBezTo>
                <a:cubicBezTo>
                  <a:pt x="16356" y="178078"/>
                  <a:pt x="20355" y="178740"/>
                  <a:pt x="24156" y="180051"/>
                </a:cubicBezTo>
                <a:cubicBezTo>
                  <a:pt x="30795" y="182295"/>
                  <a:pt x="36710" y="186023"/>
                  <a:pt x="42302" y="190208"/>
                </a:cubicBezTo>
                <a:lnTo>
                  <a:pt x="44718" y="190208"/>
                </a:lnTo>
                <a:lnTo>
                  <a:pt x="44052" y="189694"/>
                </a:lnTo>
                <a:lnTo>
                  <a:pt x="44052" y="189694"/>
                </a:lnTo>
                <a:cubicBezTo>
                  <a:pt x="44296" y="189732"/>
                  <a:pt x="44541" y="189750"/>
                  <a:pt x="44784" y="189750"/>
                </a:cubicBezTo>
                <a:cubicBezTo>
                  <a:pt x="45887" y="189750"/>
                  <a:pt x="46965" y="189368"/>
                  <a:pt x="47837" y="188667"/>
                </a:cubicBezTo>
                <a:cubicBezTo>
                  <a:pt x="47856" y="189066"/>
                  <a:pt x="47913" y="189466"/>
                  <a:pt x="47952" y="189865"/>
                </a:cubicBezTo>
                <a:cubicBezTo>
                  <a:pt x="47723" y="189979"/>
                  <a:pt x="47514" y="190094"/>
                  <a:pt x="47286" y="190208"/>
                </a:cubicBezTo>
                <a:lnTo>
                  <a:pt x="52155" y="190208"/>
                </a:lnTo>
                <a:cubicBezTo>
                  <a:pt x="52307" y="189428"/>
                  <a:pt x="52536" y="188648"/>
                  <a:pt x="52840" y="187906"/>
                </a:cubicBezTo>
                <a:cubicBezTo>
                  <a:pt x="52954" y="187640"/>
                  <a:pt x="53087" y="187374"/>
                  <a:pt x="53220" y="187126"/>
                </a:cubicBezTo>
                <a:lnTo>
                  <a:pt x="53220" y="187126"/>
                </a:lnTo>
                <a:cubicBezTo>
                  <a:pt x="52821" y="188115"/>
                  <a:pt x="52498" y="189162"/>
                  <a:pt x="52250" y="190208"/>
                </a:cubicBezTo>
                <a:lnTo>
                  <a:pt x="53506" y="190208"/>
                </a:lnTo>
                <a:cubicBezTo>
                  <a:pt x="54875" y="186194"/>
                  <a:pt x="57804" y="182771"/>
                  <a:pt x="61970" y="181382"/>
                </a:cubicBezTo>
                <a:cubicBezTo>
                  <a:pt x="63271" y="180948"/>
                  <a:pt x="64580" y="180741"/>
                  <a:pt x="65859" y="180741"/>
                </a:cubicBezTo>
                <a:cubicBezTo>
                  <a:pt x="70022" y="180741"/>
                  <a:pt x="73875" y="182940"/>
                  <a:pt x="76159" y="186708"/>
                </a:cubicBezTo>
                <a:cubicBezTo>
                  <a:pt x="76825" y="187830"/>
                  <a:pt x="77415" y="188990"/>
                  <a:pt x="77871" y="190208"/>
                </a:cubicBezTo>
                <a:lnTo>
                  <a:pt x="79108" y="190208"/>
                </a:lnTo>
                <a:cubicBezTo>
                  <a:pt x="78708" y="189047"/>
                  <a:pt x="78195" y="187906"/>
                  <a:pt x="77605" y="186822"/>
                </a:cubicBezTo>
                <a:lnTo>
                  <a:pt x="77605" y="186822"/>
                </a:lnTo>
                <a:cubicBezTo>
                  <a:pt x="77662" y="186917"/>
                  <a:pt x="77719" y="187012"/>
                  <a:pt x="77776" y="187107"/>
                </a:cubicBezTo>
                <a:cubicBezTo>
                  <a:pt x="78366" y="188096"/>
                  <a:pt x="78898" y="189143"/>
                  <a:pt x="79355" y="190208"/>
                </a:cubicBezTo>
                <a:lnTo>
                  <a:pt x="80496" y="190208"/>
                </a:lnTo>
                <a:cubicBezTo>
                  <a:pt x="79602" y="188001"/>
                  <a:pt x="78366" y="185928"/>
                  <a:pt x="76863" y="184064"/>
                </a:cubicBezTo>
                <a:cubicBezTo>
                  <a:pt x="75760" y="182694"/>
                  <a:pt x="74448" y="181477"/>
                  <a:pt x="73002" y="180469"/>
                </a:cubicBezTo>
                <a:lnTo>
                  <a:pt x="73021" y="180450"/>
                </a:lnTo>
                <a:cubicBezTo>
                  <a:pt x="77586" y="182409"/>
                  <a:pt x="80477" y="185985"/>
                  <a:pt x="82094" y="190189"/>
                </a:cubicBezTo>
                <a:lnTo>
                  <a:pt x="83597" y="190189"/>
                </a:lnTo>
                <a:cubicBezTo>
                  <a:pt x="83121" y="188819"/>
                  <a:pt x="82474" y="187488"/>
                  <a:pt x="81694" y="186251"/>
                </a:cubicBezTo>
                <a:lnTo>
                  <a:pt x="81694" y="186251"/>
                </a:lnTo>
                <a:cubicBezTo>
                  <a:pt x="82684" y="187488"/>
                  <a:pt x="83520" y="188800"/>
                  <a:pt x="84224" y="190208"/>
                </a:cubicBezTo>
                <a:lnTo>
                  <a:pt x="85917" y="190208"/>
                </a:lnTo>
                <a:cubicBezTo>
                  <a:pt x="85423" y="189181"/>
                  <a:pt x="84852" y="188172"/>
                  <a:pt x="84224" y="187221"/>
                </a:cubicBezTo>
                <a:cubicBezTo>
                  <a:pt x="80488" y="181486"/>
                  <a:pt x="73984" y="177529"/>
                  <a:pt x="67133" y="177529"/>
                </a:cubicBezTo>
                <a:cubicBezTo>
                  <a:pt x="66033" y="177529"/>
                  <a:pt x="64923" y="177631"/>
                  <a:pt x="63815" y="177844"/>
                </a:cubicBezTo>
                <a:cubicBezTo>
                  <a:pt x="59554" y="178681"/>
                  <a:pt x="55769" y="181116"/>
                  <a:pt x="53258" y="184654"/>
                </a:cubicBezTo>
                <a:cubicBezTo>
                  <a:pt x="53449" y="184292"/>
                  <a:pt x="53639" y="183931"/>
                  <a:pt x="53829" y="183569"/>
                </a:cubicBezTo>
                <a:cubicBezTo>
                  <a:pt x="55294" y="181458"/>
                  <a:pt x="57234" y="179727"/>
                  <a:pt x="59497" y="178510"/>
                </a:cubicBezTo>
                <a:cubicBezTo>
                  <a:pt x="60448" y="178015"/>
                  <a:pt x="61475" y="177616"/>
                  <a:pt x="62521" y="177331"/>
                </a:cubicBezTo>
                <a:cubicBezTo>
                  <a:pt x="64015" y="177026"/>
                  <a:pt x="65529" y="176874"/>
                  <a:pt x="67043" y="176874"/>
                </a:cubicBezTo>
                <a:cubicBezTo>
                  <a:pt x="68459" y="176874"/>
                  <a:pt x="69874" y="177007"/>
                  <a:pt x="71271" y="177274"/>
                </a:cubicBezTo>
                <a:cubicBezTo>
                  <a:pt x="74162" y="177977"/>
                  <a:pt x="76882" y="179271"/>
                  <a:pt x="79222" y="181078"/>
                </a:cubicBezTo>
                <a:cubicBezTo>
                  <a:pt x="82303" y="183474"/>
                  <a:pt x="84700" y="186613"/>
                  <a:pt x="86164" y="190208"/>
                </a:cubicBezTo>
                <a:lnTo>
                  <a:pt x="87077" y="190208"/>
                </a:lnTo>
                <a:cubicBezTo>
                  <a:pt x="85518" y="186404"/>
                  <a:pt x="83083" y="182961"/>
                  <a:pt x="79792" y="180431"/>
                </a:cubicBezTo>
                <a:cubicBezTo>
                  <a:pt x="79583" y="180260"/>
                  <a:pt x="79355" y="180089"/>
                  <a:pt x="79127" y="179917"/>
                </a:cubicBezTo>
                <a:lnTo>
                  <a:pt x="79127" y="179917"/>
                </a:lnTo>
                <a:cubicBezTo>
                  <a:pt x="82018" y="181344"/>
                  <a:pt x="84757" y="183208"/>
                  <a:pt x="86925" y="185586"/>
                </a:cubicBezTo>
                <a:cubicBezTo>
                  <a:pt x="88143" y="186955"/>
                  <a:pt x="89132" y="188515"/>
                  <a:pt x="89835" y="190208"/>
                </a:cubicBezTo>
                <a:lnTo>
                  <a:pt x="91167" y="190208"/>
                </a:lnTo>
                <a:cubicBezTo>
                  <a:pt x="90349" y="188096"/>
                  <a:pt x="89151" y="186156"/>
                  <a:pt x="87610" y="184482"/>
                </a:cubicBezTo>
                <a:cubicBezTo>
                  <a:pt x="84510" y="181135"/>
                  <a:pt x="80306" y="178795"/>
                  <a:pt x="76064" y="177236"/>
                </a:cubicBezTo>
                <a:cubicBezTo>
                  <a:pt x="73180" y="176186"/>
                  <a:pt x="70032" y="175592"/>
                  <a:pt x="66923" y="175592"/>
                </a:cubicBezTo>
                <a:cubicBezTo>
                  <a:pt x="64681" y="175592"/>
                  <a:pt x="62460" y="175900"/>
                  <a:pt x="60372" y="176570"/>
                </a:cubicBezTo>
                <a:cubicBezTo>
                  <a:pt x="60810" y="176265"/>
                  <a:pt x="61266" y="175980"/>
                  <a:pt x="61761" y="175714"/>
                </a:cubicBezTo>
                <a:cubicBezTo>
                  <a:pt x="61970" y="175600"/>
                  <a:pt x="62179" y="175486"/>
                  <a:pt x="62388" y="175391"/>
                </a:cubicBezTo>
                <a:cubicBezTo>
                  <a:pt x="64449" y="174733"/>
                  <a:pt x="66595" y="174421"/>
                  <a:pt x="68746" y="174421"/>
                </a:cubicBezTo>
                <a:cubicBezTo>
                  <a:pt x="72751" y="174421"/>
                  <a:pt x="76773" y="175502"/>
                  <a:pt x="80287" y="177445"/>
                </a:cubicBezTo>
                <a:cubicBezTo>
                  <a:pt x="85594" y="180355"/>
                  <a:pt x="89227" y="184958"/>
                  <a:pt x="91224" y="190208"/>
                </a:cubicBezTo>
                <a:lnTo>
                  <a:pt x="92270" y="190208"/>
                </a:lnTo>
                <a:cubicBezTo>
                  <a:pt x="90140" y="184501"/>
                  <a:pt x="86183" y="179632"/>
                  <a:pt x="80743" y="176646"/>
                </a:cubicBezTo>
                <a:cubicBezTo>
                  <a:pt x="77015" y="174573"/>
                  <a:pt x="72812" y="173488"/>
                  <a:pt x="68532" y="173488"/>
                </a:cubicBezTo>
                <a:cubicBezTo>
                  <a:pt x="69441" y="173375"/>
                  <a:pt x="70354" y="173318"/>
                  <a:pt x="71266" y="173318"/>
                </a:cubicBezTo>
                <a:cubicBezTo>
                  <a:pt x="74779" y="173318"/>
                  <a:pt x="78268" y="174155"/>
                  <a:pt x="81409" y="175771"/>
                </a:cubicBezTo>
                <a:cubicBezTo>
                  <a:pt x="87591" y="178890"/>
                  <a:pt x="91604" y="184178"/>
                  <a:pt x="93487" y="190208"/>
                </a:cubicBezTo>
                <a:lnTo>
                  <a:pt x="94876" y="190208"/>
                </a:lnTo>
                <a:cubicBezTo>
                  <a:pt x="93012" y="183855"/>
                  <a:pt x="88922" y="178358"/>
                  <a:pt x="83064" y="175029"/>
                </a:cubicBezTo>
                <a:cubicBezTo>
                  <a:pt x="79431" y="172971"/>
                  <a:pt x="75313" y="171824"/>
                  <a:pt x="71196" y="171824"/>
                </a:cubicBezTo>
                <a:cubicBezTo>
                  <a:pt x="68352" y="171824"/>
                  <a:pt x="65508" y="172372"/>
                  <a:pt x="62826" y="173546"/>
                </a:cubicBezTo>
                <a:cubicBezTo>
                  <a:pt x="61342" y="174192"/>
                  <a:pt x="59935" y="175029"/>
                  <a:pt x="58641" y="175980"/>
                </a:cubicBezTo>
                <a:cubicBezTo>
                  <a:pt x="57576" y="176570"/>
                  <a:pt x="56568" y="177236"/>
                  <a:pt x="55636" y="178015"/>
                </a:cubicBezTo>
                <a:cubicBezTo>
                  <a:pt x="57576" y="175295"/>
                  <a:pt x="60144" y="173108"/>
                  <a:pt x="63130" y="171624"/>
                </a:cubicBezTo>
                <a:cubicBezTo>
                  <a:pt x="65973" y="170236"/>
                  <a:pt x="69111" y="169573"/>
                  <a:pt x="72258" y="169573"/>
                </a:cubicBezTo>
                <a:cubicBezTo>
                  <a:pt x="76353" y="169573"/>
                  <a:pt x="80462" y="170696"/>
                  <a:pt x="83958" y="172804"/>
                </a:cubicBezTo>
                <a:cubicBezTo>
                  <a:pt x="90558" y="176798"/>
                  <a:pt x="94362" y="183189"/>
                  <a:pt x="95751" y="190208"/>
                </a:cubicBezTo>
                <a:lnTo>
                  <a:pt x="97063" y="190208"/>
                </a:lnTo>
                <a:cubicBezTo>
                  <a:pt x="97025" y="190037"/>
                  <a:pt x="96987" y="189846"/>
                  <a:pt x="96949" y="189656"/>
                </a:cubicBezTo>
                <a:cubicBezTo>
                  <a:pt x="94326" y="178002"/>
                  <a:pt x="83987" y="168475"/>
                  <a:pt x="72291" y="168475"/>
                </a:cubicBezTo>
                <a:cubicBezTo>
                  <a:pt x="69823" y="168475"/>
                  <a:pt x="67295" y="168899"/>
                  <a:pt x="64766" y="169817"/>
                </a:cubicBezTo>
                <a:cubicBezTo>
                  <a:pt x="59402" y="171777"/>
                  <a:pt x="55408" y="175828"/>
                  <a:pt x="52954" y="180754"/>
                </a:cubicBezTo>
                <a:cubicBezTo>
                  <a:pt x="52117" y="181781"/>
                  <a:pt x="51413" y="182923"/>
                  <a:pt x="50862" y="184121"/>
                </a:cubicBezTo>
                <a:cubicBezTo>
                  <a:pt x="52364" y="178358"/>
                  <a:pt x="56150" y="173469"/>
                  <a:pt x="61361" y="170578"/>
                </a:cubicBezTo>
                <a:cubicBezTo>
                  <a:pt x="64649" y="168724"/>
                  <a:pt x="68302" y="167847"/>
                  <a:pt x="71974" y="167847"/>
                </a:cubicBezTo>
                <a:cubicBezTo>
                  <a:pt x="75269" y="167847"/>
                  <a:pt x="78580" y="168553"/>
                  <a:pt x="81656" y="169894"/>
                </a:cubicBezTo>
                <a:cubicBezTo>
                  <a:pt x="90349" y="173679"/>
                  <a:pt x="95732" y="181477"/>
                  <a:pt x="97577" y="190227"/>
                </a:cubicBezTo>
                <a:lnTo>
                  <a:pt x="100829" y="190227"/>
                </a:lnTo>
                <a:cubicBezTo>
                  <a:pt x="100734" y="189181"/>
                  <a:pt x="100582" y="188134"/>
                  <a:pt x="100411" y="187107"/>
                </a:cubicBezTo>
                <a:cubicBezTo>
                  <a:pt x="99308" y="180754"/>
                  <a:pt x="96949" y="173736"/>
                  <a:pt x="92670" y="168714"/>
                </a:cubicBezTo>
                <a:lnTo>
                  <a:pt x="92670" y="168714"/>
                </a:lnTo>
                <a:cubicBezTo>
                  <a:pt x="92831" y="168724"/>
                  <a:pt x="92998" y="168728"/>
                  <a:pt x="93166" y="168728"/>
                </a:cubicBezTo>
                <a:cubicBezTo>
                  <a:pt x="93335" y="168728"/>
                  <a:pt x="93506" y="168724"/>
                  <a:pt x="93678" y="168714"/>
                </a:cubicBezTo>
                <a:cubicBezTo>
                  <a:pt x="98224" y="174991"/>
                  <a:pt x="100848" y="182466"/>
                  <a:pt x="101172" y="190208"/>
                </a:cubicBezTo>
                <a:lnTo>
                  <a:pt x="102104" y="190208"/>
                </a:lnTo>
                <a:cubicBezTo>
                  <a:pt x="102047" y="188952"/>
                  <a:pt x="101952" y="187716"/>
                  <a:pt x="101780" y="186480"/>
                </a:cubicBezTo>
                <a:cubicBezTo>
                  <a:pt x="101400" y="179956"/>
                  <a:pt x="99802" y="173032"/>
                  <a:pt x="95047" y="168543"/>
                </a:cubicBezTo>
                <a:cubicBezTo>
                  <a:pt x="95884" y="168391"/>
                  <a:pt x="96702" y="168125"/>
                  <a:pt x="97482" y="167744"/>
                </a:cubicBezTo>
                <a:cubicBezTo>
                  <a:pt x="101096" y="174687"/>
                  <a:pt x="103169" y="182390"/>
                  <a:pt x="103093" y="190208"/>
                </a:cubicBezTo>
                <a:lnTo>
                  <a:pt x="103740" y="190208"/>
                </a:lnTo>
                <a:cubicBezTo>
                  <a:pt x="103835" y="182276"/>
                  <a:pt x="101780" y="174458"/>
                  <a:pt x="97767" y="167611"/>
                </a:cubicBezTo>
                <a:cubicBezTo>
                  <a:pt x="98109" y="167421"/>
                  <a:pt x="98433" y="167212"/>
                  <a:pt x="98737" y="166983"/>
                </a:cubicBezTo>
                <a:cubicBezTo>
                  <a:pt x="102427" y="174173"/>
                  <a:pt x="104215" y="182143"/>
                  <a:pt x="103987" y="190208"/>
                </a:cubicBezTo>
                <a:lnTo>
                  <a:pt x="105547" y="190208"/>
                </a:lnTo>
                <a:cubicBezTo>
                  <a:pt x="105604" y="188134"/>
                  <a:pt x="105547" y="186061"/>
                  <a:pt x="105318" y="184007"/>
                </a:cubicBezTo>
                <a:cubicBezTo>
                  <a:pt x="104691" y="177787"/>
                  <a:pt x="102655" y="171796"/>
                  <a:pt x="99384" y="166470"/>
                </a:cubicBezTo>
                <a:cubicBezTo>
                  <a:pt x="100050" y="165880"/>
                  <a:pt x="100639" y="165176"/>
                  <a:pt x="101096" y="164397"/>
                </a:cubicBezTo>
                <a:cubicBezTo>
                  <a:pt x="102827" y="171567"/>
                  <a:pt x="105147" y="178548"/>
                  <a:pt x="105775" y="185947"/>
                </a:cubicBezTo>
                <a:cubicBezTo>
                  <a:pt x="105908" y="187374"/>
                  <a:pt x="105946" y="188800"/>
                  <a:pt x="105946" y="190208"/>
                </a:cubicBezTo>
                <a:lnTo>
                  <a:pt x="107506" y="190208"/>
                </a:lnTo>
                <a:lnTo>
                  <a:pt x="107506" y="189200"/>
                </a:lnTo>
                <a:cubicBezTo>
                  <a:pt x="107392" y="180431"/>
                  <a:pt x="104995" y="171415"/>
                  <a:pt x="101666" y="163312"/>
                </a:cubicBezTo>
                <a:cubicBezTo>
                  <a:pt x="101914" y="162742"/>
                  <a:pt x="102104" y="162133"/>
                  <a:pt x="102256" y="161524"/>
                </a:cubicBezTo>
                <a:cubicBezTo>
                  <a:pt x="105756" y="168239"/>
                  <a:pt x="109084" y="175257"/>
                  <a:pt x="109902" y="182866"/>
                </a:cubicBezTo>
                <a:cubicBezTo>
                  <a:pt x="110169" y="185300"/>
                  <a:pt x="110188" y="187754"/>
                  <a:pt x="109959" y="190208"/>
                </a:cubicBezTo>
                <a:lnTo>
                  <a:pt x="111576" y="190208"/>
                </a:lnTo>
                <a:cubicBezTo>
                  <a:pt x="111709" y="188705"/>
                  <a:pt x="111747" y="187183"/>
                  <a:pt x="111709" y="185662"/>
                </a:cubicBezTo>
                <a:cubicBezTo>
                  <a:pt x="111443" y="176342"/>
                  <a:pt x="107468" y="167744"/>
                  <a:pt x="102465" y="160060"/>
                </a:cubicBezTo>
                <a:cubicBezTo>
                  <a:pt x="102484" y="159832"/>
                  <a:pt x="102484" y="159603"/>
                  <a:pt x="102503" y="159375"/>
                </a:cubicBezTo>
                <a:cubicBezTo>
                  <a:pt x="110378" y="166203"/>
                  <a:pt x="114049" y="176418"/>
                  <a:pt x="113630" y="186765"/>
                </a:cubicBezTo>
                <a:cubicBezTo>
                  <a:pt x="113573" y="187925"/>
                  <a:pt x="113478" y="189066"/>
                  <a:pt x="113326" y="190208"/>
                </a:cubicBezTo>
                <a:lnTo>
                  <a:pt x="114372" y="190208"/>
                </a:lnTo>
                <a:cubicBezTo>
                  <a:pt x="115171" y="184064"/>
                  <a:pt x="114562" y="177749"/>
                  <a:pt x="112299" y="171891"/>
                </a:cubicBezTo>
                <a:cubicBezTo>
                  <a:pt x="110264" y="166584"/>
                  <a:pt x="106973" y="162019"/>
                  <a:pt x="102484" y="158557"/>
                </a:cubicBezTo>
                <a:cubicBezTo>
                  <a:pt x="102427" y="157739"/>
                  <a:pt x="102275" y="156921"/>
                  <a:pt x="102047" y="156141"/>
                </a:cubicBezTo>
                <a:lnTo>
                  <a:pt x="102047" y="156141"/>
                </a:lnTo>
                <a:cubicBezTo>
                  <a:pt x="112641" y="163940"/>
                  <a:pt x="116864" y="177426"/>
                  <a:pt x="115190" y="190208"/>
                </a:cubicBezTo>
                <a:lnTo>
                  <a:pt x="116636" y="190208"/>
                </a:lnTo>
                <a:cubicBezTo>
                  <a:pt x="117282" y="185510"/>
                  <a:pt x="117092" y="180716"/>
                  <a:pt x="116084" y="176094"/>
                </a:cubicBezTo>
                <a:cubicBezTo>
                  <a:pt x="114182" y="167402"/>
                  <a:pt x="109199" y="159584"/>
                  <a:pt x="101609" y="154905"/>
                </a:cubicBezTo>
                <a:cubicBezTo>
                  <a:pt x="101096" y="153707"/>
                  <a:pt x="100392" y="152623"/>
                  <a:pt x="99498" y="151672"/>
                </a:cubicBezTo>
                <a:lnTo>
                  <a:pt x="99498" y="151672"/>
                </a:lnTo>
                <a:cubicBezTo>
                  <a:pt x="112717" y="156027"/>
                  <a:pt x="118538" y="170883"/>
                  <a:pt x="118081" y="183931"/>
                </a:cubicBezTo>
                <a:cubicBezTo>
                  <a:pt x="118005" y="186042"/>
                  <a:pt x="117777" y="188134"/>
                  <a:pt x="117416" y="190208"/>
                </a:cubicBezTo>
                <a:lnTo>
                  <a:pt x="118766" y="190208"/>
                </a:lnTo>
                <a:cubicBezTo>
                  <a:pt x="119032" y="188477"/>
                  <a:pt x="119223" y="186727"/>
                  <a:pt x="119299" y="184977"/>
                </a:cubicBezTo>
                <a:cubicBezTo>
                  <a:pt x="119926" y="170997"/>
                  <a:pt x="113897" y="154144"/>
                  <a:pt x="98813" y="150702"/>
                </a:cubicBezTo>
                <a:cubicBezTo>
                  <a:pt x="98897" y="150700"/>
                  <a:pt x="98981" y="150700"/>
                  <a:pt x="99064" y="150700"/>
                </a:cubicBezTo>
                <a:cubicBezTo>
                  <a:pt x="105614" y="150700"/>
                  <a:pt x="111954" y="154359"/>
                  <a:pt x="116198" y="159261"/>
                </a:cubicBezTo>
                <a:cubicBezTo>
                  <a:pt x="122095" y="166051"/>
                  <a:pt x="123883" y="175391"/>
                  <a:pt x="123160" y="184178"/>
                </a:cubicBezTo>
                <a:cubicBezTo>
                  <a:pt x="122989" y="186194"/>
                  <a:pt x="122703" y="188211"/>
                  <a:pt x="122304" y="190208"/>
                </a:cubicBezTo>
                <a:lnTo>
                  <a:pt x="126412" y="190208"/>
                </a:lnTo>
                <a:cubicBezTo>
                  <a:pt x="135581" y="178034"/>
                  <a:pt x="149846" y="170407"/>
                  <a:pt x="162229" y="161810"/>
                </a:cubicBezTo>
                <a:cubicBezTo>
                  <a:pt x="169152" y="156978"/>
                  <a:pt x="175810" y="151653"/>
                  <a:pt x="181002" y="144938"/>
                </a:cubicBezTo>
                <a:cubicBezTo>
                  <a:pt x="185453" y="139194"/>
                  <a:pt x="190151" y="131072"/>
                  <a:pt x="189238" y="123502"/>
                </a:cubicBezTo>
                <a:cubicBezTo>
                  <a:pt x="188763" y="119565"/>
                  <a:pt x="186157" y="116141"/>
                  <a:pt x="182201" y="115247"/>
                </a:cubicBezTo>
                <a:cubicBezTo>
                  <a:pt x="181668" y="115114"/>
                  <a:pt x="181135" y="115057"/>
                  <a:pt x="180603" y="115038"/>
                </a:cubicBezTo>
                <a:cubicBezTo>
                  <a:pt x="180940" y="114999"/>
                  <a:pt x="181278" y="114979"/>
                  <a:pt x="181614" y="114979"/>
                </a:cubicBezTo>
                <a:cubicBezTo>
                  <a:pt x="182111" y="114979"/>
                  <a:pt x="182606" y="115023"/>
                  <a:pt x="183095" y="115114"/>
                </a:cubicBezTo>
                <a:cubicBezTo>
                  <a:pt x="187013" y="115779"/>
                  <a:pt x="190113" y="118918"/>
                  <a:pt x="191616" y="122475"/>
                </a:cubicBezTo>
                <a:cubicBezTo>
                  <a:pt x="191882" y="123407"/>
                  <a:pt x="192129" y="124339"/>
                  <a:pt x="192377" y="125252"/>
                </a:cubicBezTo>
                <a:cubicBezTo>
                  <a:pt x="192434" y="125670"/>
                  <a:pt x="192491" y="126108"/>
                  <a:pt x="192529" y="126545"/>
                </a:cubicBezTo>
                <a:cubicBezTo>
                  <a:pt x="192890" y="131357"/>
                  <a:pt x="191178" y="135884"/>
                  <a:pt x="188763" y="139955"/>
                </a:cubicBezTo>
                <a:cubicBezTo>
                  <a:pt x="186747" y="143017"/>
                  <a:pt x="184198" y="145756"/>
                  <a:pt x="181706" y="148077"/>
                </a:cubicBezTo>
                <a:cubicBezTo>
                  <a:pt x="169247" y="159698"/>
                  <a:pt x="154392" y="168258"/>
                  <a:pt x="140925" y="178586"/>
                </a:cubicBezTo>
                <a:cubicBezTo>
                  <a:pt x="136246" y="182181"/>
                  <a:pt x="131757" y="185985"/>
                  <a:pt x="127687" y="190208"/>
                </a:cubicBezTo>
                <a:lnTo>
                  <a:pt x="128942" y="190208"/>
                </a:lnTo>
                <a:cubicBezTo>
                  <a:pt x="140146" y="179518"/>
                  <a:pt x="153308" y="171168"/>
                  <a:pt x="165900" y="162152"/>
                </a:cubicBezTo>
                <a:cubicBezTo>
                  <a:pt x="171188" y="158367"/>
                  <a:pt x="176666" y="154430"/>
                  <a:pt x="181516" y="149941"/>
                </a:cubicBezTo>
                <a:lnTo>
                  <a:pt x="181516" y="149941"/>
                </a:lnTo>
                <a:cubicBezTo>
                  <a:pt x="179195" y="152737"/>
                  <a:pt x="176742" y="155419"/>
                  <a:pt x="174212" y="157987"/>
                </a:cubicBezTo>
                <a:cubicBezTo>
                  <a:pt x="165500" y="166869"/>
                  <a:pt x="155571" y="174249"/>
                  <a:pt x="144844" y="180488"/>
                </a:cubicBezTo>
                <a:cubicBezTo>
                  <a:pt x="139746" y="183436"/>
                  <a:pt x="134287" y="186442"/>
                  <a:pt x="129589" y="190208"/>
                </a:cubicBezTo>
                <a:lnTo>
                  <a:pt x="131814" y="190208"/>
                </a:lnTo>
                <a:cubicBezTo>
                  <a:pt x="138529" y="185357"/>
                  <a:pt x="146365" y="181686"/>
                  <a:pt x="153156" y="177293"/>
                </a:cubicBezTo>
                <a:cubicBezTo>
                  <a:pt x="166299" y="168790"/>
                  <a:pt x="178130" y="157853"/>
                  <a:pt x="187355" y="145186"/>
                </a:cubicBezTo>
                <a:lnTo>
                  <a:pt x="187603" y="144824"/>
                </a:lnTo>
                <a:lnTo>
                  <a:pt x="187603" y="144824"/>
                </a:lnTo>
                <a:cubicBezTo>
                  <a:pt x="184084" y="152109"/>
                  <a:pt x="179386" y="158785"/>
                  <a:pt x="173736" y="164568"/>
                </a:cubicBezTo>
                <a:cubicBezTo>
                  <a:pt x="169818" y="168600"/>
                  <a:pt x="165481" y="172214"/>
                  <a:pt x="160821" y="175352"/>
                </a:cubicBezTo>
                <a:cubicBezTo>
                  <a:pt x="155933" y="178624"/>
                  <a:pt x="150664" y="181268"/>
                  <a:pt x="145471" y="184045"/>
                </a:cubicBezTo>
                <a:cubicBezTo>
                  <a:pt x="141933" y="185947"/>
                  <a:pt x="138396" y="187925"/>
                  <a:pt x="135086" y="190227"/>
                </a:cubicBezTo>
                <a:lnTo>
                  <a:pt x="137140" y="190227"/>
                </a:lnTo>
                <a:cubicBezTo>
                  <a:pt x="139156" y="188895"/>
                  <a:pt x="141230" y="187659"/>
                  <a:pt x="143360" y="186499"/>
                </a:cubicBezTo>
                <a:cubicBezTo>
                  <a:pt x="148724" y="183531"/>
                  <a:pt x="154278" y="180868"/>
                  <a:pt x="159471" y="177616"/>
                </a:cubicBezTo>
                <a:cubicBezTo>
                  <a:pt x="164112" y="174725"/>
                  <a:pt x="168429" y="171339"/>
                  <a:pt x="172329" y="167516"/>
                </a:cubicBezTo>
                <a:cubicBezTo>
                  <a:pt x="178910" y="161030"/>
                  <a:pt x="184388" y="153479"/>
                  <a:pt x="188496" y="145205"/>
                </a:cubicBezTo>
                <a:lnTo>
                  <a:pt x="188496" y="145205"/>
                </a:lnTo>
                <a:cubicBezTo>
                  <a:pt x="185510" y="152699"/>
                  <a:pt x="181212" y="159603"/>
                  <a:pt x="175829" y="165595"/>
                </a:cubicBezTo>
                <a:cubicBezTo>
                  <a:pt x="168353" y="173926"/>
                  <a:pt x="159395" y="179765"/>
                  <a:pt x="149314" y="184463"/>
                </a:cubicBezTo>
                <a:cubicBezTo>
                  <a:pt x="145433" y="186270"/>
                  <a:pt x="141515" y="188058"/>
                  <a:pt x="137825" y="190208"/>
                </a:cubicBezTo>
                <a:lnTo>
                  <a:pt x="140088" y="190208"/>
                </a:lnTo>
                <a:cubicBezTo>
                  <a:pt x="142276" y="189028"/>
                  <a:pt x="144539" y="187944"/>
                  <a:pt x="146822" y="186879"/>
                </a:cubicBezTo>
                <a:cubicBezTo>
                  <a:pt x="152186" y="184387"/>
                  <a:pt x="157588" y="181934"/>
                  <a:pt x="162552" y="178643"/>
                </a:cubicBezTo>
                <a:cubicBezTo>
                  <a:pt x="166908" y="175733"/>
                  <a:pt x="170940" y="172366"/>
                  <a:pt x="174573" y="168581"/>
                </a:cubicBezTo>
                <a:cubicBezTo>
                  <a:pt x="178739" y="164244"/>
                  <a:pt x="182334" y="159413"/>
                  <a:pt x="185320" y="154182"/>
                </a:cubicBezTo>
                <a:lnTo>
                  <a:pt x="185320" y="154182"/>
                </a:lnTo>
                <a:cubicBezTo>
                  <a:pt x="182790" y="159679"/>
                  <a:pt x="179424" y="164739"/>
                  <a:pt x="175334" y="169190"/>
                </a:cubicBezTo>
                <a:cubicBezTo>
                  <a:pt x="167307" y="177901"/>
                  <a:pt x="156922" y="182599"/>
                  <a:pt x="146498" y="187773"/>
                </a:cubicBezTo>
                <a:cubicBezTo>
                  <a:pt x="144920" y="188553"/>
                  <a:pt x="143341" y="189371"/>
                  <a:pt x="141800" y="190208"/>
                </a:cubicBezTo>
                <a:lnTo>
                  <a:pt x="144482" y="190208"/>
                </a:lnTo>
                <a:cubicBezTo>
                  <a:pt x="154734" y="184901"/>
                  <a:pt x="165500" y="180621"/>
                  <a:pt x="173946" y="172461"/>
                </a:cubicBezTo>
                <a:cubicBezTo>
                  <a:pt x="179500" y="167040"/>
                  <a:pt x="183931" y="160592"/>
                  <a:pt x="186975" y="153460"/>
                </a:cubicBezTo>
                <a:lnTo>
                  <a:pt x="186975" y="153460"/>
                </a:lnTo>
                <a:cubicBezTo>
                  <a:pt x="185434" y="158995"/>
                  <a:pt x="183038" y="164225"/>
                  <a:pt x="179880" y="169000"/>
                </a:cubicBezTo>
                <a:cubicBezTo>
                  <a:pt x="174155" y="177635"/>
                  <a:pt x="166280" y="183950"/>
                  <a:pt x="156922" y="188249"/>
                </a:cubicBezTo>
                <a:cubicBezTo>
                  <a:pt x="155438" y="188933"/>
                  <a:pt x="153936" y="189580"/>
                  <a:pt x="152433" y="190208"/>
                </a:cubicBezTo>
                <a:lnTo>
                  <a:pt x="156446" y="190208"/>
                </a:lnTo>
                <a:cubicBezTo>
                  <a:pt x="157435" y="189770"/>
                  <a:pt x="158425" y="189314"/>
                  <a:pt x="159395" y="188819"/>
                </a:cubicBezTo>
                <a:lnTo>
                  <a:pt x="159395" y="188819"/>
                </a:lnTo>
                <a:cubicBezTo>
                  <a:pt x="158938" y="189085"/>
                  <a:pt x="158482" y="189371"/>
                  <a:pt x="158006" y="189637"/>
                </a:cubicBezTo>
                <a:cubicBezTo>
                  <a:pt x="157683" y="189827"/>
                  <a:pt x="157340" y="190017"/>
                  <a:pt x="157017" y="190208"/>
                </a:cubicBezTo>
                <a:lnTo>
                  <a:pt x="159604" y="190208"/>
                </a:lnTo>
                <a:cubicBezTo>
                  <a:pt x="167402" y="185738"/>
                  <a:pt x="174840" y="180735"/>
                  <a:pt x="180432" y="173565"/>
                </a:cubicBezTo>
                <a:cubicBezTo>
                  <a:pt x="182239" y="171244"/>
                  <a:pt x="183836" y="168790"/>
                  <a:pt x="185225" y="166203"/>
                </a:cubicBezTo>
                <a:lnTo>
                  <a:pt x="185225" y="166203"/>
                </a:lnTo>
                <a:cubicBezTo>
                  <a:pt x="181421" y="176722"/>
                  <a:pt x="172462" y="184083"/>
                  <a:pt x="162837" y="190208"/>
                </a:cubicBezTo>
                <a:lnTo>
                  <a:pt x="165614" y="190208"/>
                </a:lnTo>
                <a:cubicBezTo>
                  <a:pt x="169019" y="188058"/>
                  <a:pt x="172253" y="185643"/>
                  <a:pt x="175296" y="182980"/>
                </a:cubicBezTo>
                <a:cubicBezTo>
                  <a:pt x="178587" y="180089"/>
                  <a:pt x="181459" y="176760"/>
                  <a:pt x="183836" y="173089"/>
                </a:cubicBezTo>
                <a:lnTo>
                  <a:pt x="183836" y="173089"/>
                </a:lnTo>
                <a:cubicBezTo>
                  <a:pt x="183798" y="173165"/>
                  <a:pt x="183779" y="173241"/>
                  <a:pt x="183760" y="173336"/>
                </a:cubicBezTo>
                <a:cubicBezTo>
                  <a:pt x="180584" y="180393"/>
                  <a:pt x="175049" y="185738"/>
                  <a:pt x="168734" y="190208"/>
                </a:cubicBezTo>
                <a:lnTo>
                  <a:pt x="171511" y="190208"/>
                </a:lnTo>
                <a:cubicBezTo>
                  <a:pt x="171834" y="189960"/>
                  <a:pt x="172158" y="189713"/>
                  <a:pt x="172481" y="189466"/>
                </a:cubicBezTo>
                <a:cubicBezTo>
                  <a:pt x="175334" y="187298"/>
                  <a:pt x="177940" y="184806"/>
                  <a:pt x="180241" y="182048"/>
                </a:cubicBezTo>
                <a:lnTo>
                  <a:pt x="180241" y="182048"/>
                </a:lnTo>
                <a:cubicBezTo>
                  <a:pt x="180146" y="182257"/>
                  <a:pt x="180051" y="182466"/>
                  <a:pt x="179975" y="182675"/>
                </a:cubicBezTo>
                <a:cubicBezTo>
                  <a:pt x="179214" y="183741"/>
                  <a:pt x="178396" y="184768"/>
                  <a:pt x="177540" y="185776"/>
                </a:cubicBezTo>
                <a:cubicBezTo>
                  <a:pt x="176190" y="187336"/>
                  <a:pt x="174744" y="188819"/>
                  <a:pt x="173223" y="190208"/>
                </a:cubicBezTo>
                <a:lnTo>
                  <a:pt x="187450" y="190208"/>
                </a:lnTo>
                <a:cubicBezTo>
                  <a:pt x="191121" y="188705"/>
                  <a:pt x="194792" y="186974"/>
                  <a:pt x="197094" y="183684"/>
                </a:cubicBezTo>
                <a:cubicBezTo>
                  <a:pt x="197360" y="184330"/>
                  <a:pt x="197684" y="184939"/>
                  <a:pt x="198083" y="185510"/>
                </a:cubicBezTo>
                <a:cubicBezTo>
                  <a:pt x="195496" y="187906"/>
                  <a:pt x="192282" y="189143"/>
                  <a:pt x="188972" y="190208"/>
                </a:cubicBezTo>
                <a:lnTo>
                  <a:pt x="192015" y="190208"/>
                </a:lnTo>
                <a:cubicBezTo>
                  <a:pt x="194450" y="189200"/>
                  <a:pt x="196713" y="187925"/>
                  <a:pt x="198482" y="186023"/>
                </a:cubicBezTo>
                <a:cubicBezTo>
                  <a:pt x="199586" y="187412"/>
                  <a:pt x="201202" y="188287"/>
                  <a:pt x="202952" y="188496"/>
                </a:cubicBezTo>
                <a:cubicBezTo>
                  <a:pt x="201374" y="189047"/>
                  <a:pt x="199814" y="189618"/>
                  <a:pt x="198254" y="190208"/>
                </a:cubicBezTo>
                <a:lnTo>
                  <a:pt x="201202" y="190208"/>
                </a:lnTo>
                <a:cubicBezTo>
                  <a:pt x="202572" y="189656"/>
                  <a:pt x="203922" y="189085"/>
                  <a:pt x="205292" y="188515"/>
                </a:cubicBezTo>
                <a:cubicBezTo>
                  <a:pt x="205349" y="188477"/>
                  <a:pt x="205406" y="188420"/>
                  <a:pt x="205444" y="188363"/>
                </a:cubicBezTo>
                <a:cubicBezTo>
                  <a:pt x="207841" y="187792"/>
                  <a:pt x="209857" y="186213"/>
                  <a:pt x="210998" y="184026"/>
                </a:cubicBezTo>
                <a:lnTo>
                  <a:pt x="210998" y="184026"/>
                </a:lnTo>
                <a:cubicBezTo>
                  <a:pt x="210332" y="186594"/>
                  <a:pt x="208792" y="188610"/>
                  <a:pt x="206852" y="190208"/>
                </a:cubicBezTo>
                <a:lnTo>
                  <a:pt x="208126" y="190208"/>
                </a:lnTo>
                <a:cubicBezTo>
                  <a:pt x="208944" y="189447"/>
                  <a:pt x="209667" y="188591"/>
                  <a:pt x="210275" y="187640"/>
                </a:cubicBezTo>
                <a:cubicBezTo>
                  <a:pt x="212406" y="184387"/>
                  <a:pt x="213109" y="179708"/>
                  <a:pt x="210675" y="176399"/>
                </a:cubicBezTo>
                <a:cubicBezTo>
                  <a:pt x="209249" y="174464"/>
                  <a:pt x="206901" y="173297"/>
                  <a:pt x="204574" y="173297"/>
                </a:cubicBezTo>
                <a:cubicBezTo>
                  <a:pt x="203857" y="173297"/>
                  <a:pt x="203143" y="173408"/>
                  <a:pt x="202458" y="173641"/>
                </a:cubicBezTo>
                <a:cubicBezTo>
                  <a:pt x="201754" y="173774"/>
                  <a:pt x="201088" y="174021"/>
                  <a:pt x="200461" y="174382"/>
                </a:cubicBezTo>
                <a:cubicBezTo>
                  <a:pt x="200480" y="174344"/>
                  <a:pt x="200499" y="174306"/>
                  <a:pt x="200518" y="174268"/>
                </a:cubicBezTo>
                <a:cubicBezTo>
                  <a:pt x="201818" y="173385"/>
                  <a:pt x="203430" y="172958"/>
                  <a:pt x="205053" y="172958"/>
                </a:cubicBezTo>
                <a:cubicBezTo>
                  <a:pt x="206612" y="172958"/>
                  <a:pt x="208182" y="173352"/>
                  <a:pt x="209495" y="174116"/>
                </a:cubicBezTo>
                <a:cubicBezTo>
                  <a:pt x="214251" y="176836"/>
                  <a:pt x="214403" y="183569"/>
                  <a:pt x="212158" y="187982"/>
                </a:cubicBezTo>
                <a:cubicBezTo>
                  <a:pt x="211778" y="188762"/>
                  <a:pt x="211302" y="189504"/>
                  <a:pt x="210789" y="190208"/>
                </a:cubicBezTo>
                <a:lnTo>
                  <a:pt x="211930" y="190208"/>
                </a:lnTo>
                <a:cubicBezTo>
                  <a:pt x="213243" y="188325"/>
                  <a:pt x="214080" y="186175"/>
                  <a:pt x="214365" y="183893"/>
                </a:cubicBezTo>
                <a:cubicBezTo>
                  <a:pt x="214935" y="179480"/>
                  <a:pt x="213186" y="174592"/>
                  <a:pt x="208849" y="172785"/>
                </a:cubicBezTo>
                <a:cubicBezTo>
                  <a:pt x="207698" y="172290"/>
                  <a:pt x="206466" y="172043"/>
                  <a:pt x="205232" y="172043"/>
                </a:cubicBezTo>
                <a:cubicBezTo>
                  <a:pt x="203998" y="172043"/>
                  <a:pt x="202762" y="172290"/>
                  <a:pt x="201602" y="172785"/>
                </a:cubicBezTo>
                <a:cubicBezTo>
                  <a:pt x="202039" y="172328"/>
                  <a:pt x="202534" y="171948"/>
                  <a:pt x="203047" y="171624"/>
                </a:cubicBezTo>
                <a:cubicBezTo>
                  <a:pt x="204037" y="171149"/>
                  <a:pt x="205102" y="170921"/>
                  <a:pt x="206186" y="170902"/>
                </a:cubicBezTo>
                <a:cubicBezTo>
                  <a:pt x="206213" y="170901"/>
                  <a:pt x="206241" y="170901"/>
                  <a:pt x="206269" y="170901"/>
                </a:cubicBezTo>
                <a:cubicBezTo>
                  <a:pt x="209375" y="170901"/>
                  <a:pt x="212210" y="173017"/>
                  <a:pt x="213737" y="175619"/>
                </a:cubicBezTo>
                <a:cubicBezTo>
                  <a:pt x="216343" y="180070"/>
                  <a:pt x="215753" y="185700"/>
                  <a:pt x="213433" y="190208"/>
                </a:cubicBezTo>
                <a:lnTo>
                  <a:pt x="214783" y="190208"/>
                </a:lnTo>
                <a:cubicBezTo>
                  <a:pt x="215031" y="189656"/>
                  <a:pt x="215259" y="189104"/>
                  <a:pt x="215468" y="188515"/>
                </a:cubicBezTo>
                <a:cubicBezTo>
                  <a:pt x="217370" y="183170"/>
                  <a:pt x="216819" y="176304"/>
                  <a:pt x="212215" y="172461"/>
                </a:cubicBezTo>
                <a:cubicBezTo>
                  <a:pt x="211188" y="171624"/>
                  <a:pt x="210009" y="170997"/>
                  <a:pt x="208754" y="170616"/>
                </a:cubicBezTo>
                <a:lnTo>
                  <a:pt x="208754" y="170616"/>
                </a:lnTo>
                <a:lnTo>
                  <a:pt x="208868" y="170635"/>
                </a:lnTo>
                <a:cubicBezTo>
                  <a:pt x="212672" y="171491"/>
                  <a:pt x="215468" y="174763"/>
                  <a:pt x="216476" y="178415"/>
                </a:cubicBezTo>
                <a:cubicBezTo>
                  <a:pt x="217560" y="182333"/>
                  <a:pt x="216990" y="186499"/>
                  <a:pt x="215316" y="190208"/>
                </a:cubicBezTo>
                <a:lnTo>
                  <a:pt x="218112" y="190208"/>
                </a:lnTo>
                <a:cubicBezTo>
                  <a:pt x="218112" y="190151"/>
                  <a:pt x="218150" y="190094"/>
                  <a:pt x="218150" y="190056"/>
                </a:cubicBezTo>
                <a:cubicBezTo>
                  <a:pt x="218207" y="189770"/>
                  <a:pt x="218264" y="189504"/>
                  <a:pt x="218321" y="189219"/>
                </a:cubicBezTo>
                <a:cubicBezTo>
                  <a:pt x="218587" y="188477"/>
                  <a:pt x="218892" y="187735"/>
                  <a:pt x="219215" y="187012"/>
                </a:cubicBezTo>
                <a:cubicBezTo>
                  <a:pt x="223190" y="178263"/>
                  <a:pt x="229943" y="171891"/>
                  <a:pt x="236943" y="165709"/>
                </a:cubicBezTo>
                <a:lnTo>
                  <a:pt x="236943" y="165709"/>
                </a:lnTo>
                <a:cubicBezTo>
                  <a:pt x="231008" y="172081"/>
                  <a:pt x="225321" y="178624"/>
                  <a:pt x="221517" y="186442"/>
                </a:cubicBezTo>
                <a:cubicBezTo>
                  <a:pt x="220946" y="187659"/>
                  <a:pt x="220394" y="188914"/>
                  <a:pt x="219881" y="190208"/>
                </a:cubicBezTo>
                <a:lnTo>
                  <a:pt x="221403" y="190208"/>
                </a:lnTo>
                <a:cubicBezTo>
                  <a:pt x="221726" y="189352"/>
                  <a:pt x="222087" y="188496"/>
                  <a:pt x="222487" y="187659"/>
                </a:cubicBezTo>
                <a:lnTo>
                  <a:pt x="222487" y="187659"/>
                </a:lnTo>
                <a:cubicBezTo>
                  <a:pt x="222163" y="188496"/>
                  <a:pt x="221859" y="189352"/>
                  <a:pt x="221593" y="190208"/>
                </a:cubicBezTo>
                <a:lnTo>
                  <a:pt x="222163" y="190208"/>
                </a:lnTo>
                <a:cubicBezTo>
                  <a:pt x="222715" y="188515"/>
                  <a:pt x="223343" y="186841"/>
                  <a:pt x="224046" y="185186"/>
                </a:cubicBezTo>
                <a:lnTo>
                  <a:pt x="224046" y="185186"/>
                </a:lnTo>
                <a:cubicBezTo>
                  <a:pt x="223476" y="186860"/>
                  <a:pt x="222943" y="188515"/>
                  <a:pt x="222468" y="190208"/>
                </a:cubicBezTo>
                <a:lnTo>
                  <a:pt x="223305" y="190208"/>
                </a:lnTo>
                <a:cubicBezTo>
                  <a:pt x="223913" y="188172"/>
                  <a:pt x="224541" y="186137"/>
                  <a:pt x="225150" y="184083"/>
                </a:cubicBezTo>
                <a:lnTo>
                  <a:pt x="225150" y="184083"/>
                </a:lnTo>
                <a:cubicBezTo>
                  <a:pt x="224921" y="186156"/>
                  <a:pt x="224541" y="188191"/>
                  <a:pt x="224008" y="190208"/>
                </a:cubicBezTo>
                <a:lnTo>
                  <a:pt x="224427" y="190208"/>
                </a:lnTo>
                <a:cubicBezTo>
                  <a:pt x="224788" y="188838"/>
                  <a:pt x="225093" y="187431"/>
                  <a:pt x="225321" y="186023"/>
                </a:cubicBezTo>
                <a:cubicBezTo>
                  <a:pt x="225359" y="186213"/>
                  <a:pt x="225397" y="186404"/>
                  <a:pt x="225454" y="186613"/>
                </a:cubicBezTo>
                <a:cubicBezTo>
                  <a:pt x="225454" y="187811"/>
                  <a:pt x="225359" y="189028"/>
                  <a:pt x="225150" y="190208"/>
                </a:cubicBezTo>
                <a:lnTo>
                  <a:pt x="225777" y="190208"/>
                </a:lnTo>
                <a:cubicBezTo>
                  <a:pt x="225834" y="189922"/>
                  <a:pt x="225872" y="189637"/>
                  <a:pt x="225929" y="189333"/>
                </a:cubicBezTo>
                <a:lnTo>
                  <a:pt x="225929" y="189333"/>
                </a:lnTo>
                <a:cubicBezTo>
                  <a:pt x="225910" y="189637"/>
                  <a:pt x="225891" y="189922"/>
                  <a:pt x="225853" y="190208"/>
                </a:cubicBezTo>
                <a:lnTo>
                  <a:pt x="228459" y="190208"/>
                </a:lnTo>
                <a:cubicBezTo>
                  <a:pt x="227755" y="189504"/>
                  <a:pt x="227185" y="188667"/>
                  <a:pt x="226785" y="187735"/>
                </a:cubicBezTo>
                <a:cubicBezTo>
                  <a:pt x="226709" y="187164"/>
                  <a:pt x="226595" y="186594"/>
                  <a:pt x="226424" y="186042"/>
                </a:cubicBezTo>
                <a:cubicBezTo>
                  <a:pt x="226420" y="186017"/>
                  <a:pt x="226414" y="185994"/>
                  <a:pt x="226406" y="185972"/>
                </a:cubicBezTo>
                <a:lnTo>
                  <a:pt x="226406" y="185972"/>
                </a:lnTo>
                <a:cubicBezTo>
                  <a:pt x="226973" y="187229"/>
                  <a:pt x="227895" y="188291"/>
                  <a:pt x="229068" y="189028"/>
                </a:cubicBezTo>
                <a:cubicBezTo>
                  <a:pt x="229467" y="189428"/>
                  <a:pt x="229867" y="189827"/>
                  <a:pt x="230266" y="190227"/>
                </a:cubicBezTo>
                <a:lnTo>
                  <a:pt x="231065" y="190227"/>
                </a:lnTo>
                <a:lnTo>
                  <a:pt x="230399" y="189637"/>
                </a:lnTo>
                <a:lnTo>
                  <a:pt x="230399" y="189637"/>
                </a:lnTo>
                <a:cubicBezTo>
                  <a:pt x="230889" y="189779"/>
                  <a:pt x="231392" y="189856"/>
                  <a:pt x="231887" y="189856"/>
                </a:cubicBezTo>
                <a:cubicBezTo>
                  <a:pt x="231987" y="189856"/>
                  <a:pt x="232088" y="189853"/>
                  <a:pt x="232187" y="189846"/>
                </a:cubicBezTo>
                <a:cubicBezTo>
                  <a:pt x="232378" y="189960"/>
                  <a:pt x="232568" y="190094"/>
                  <a:pt x="232758" y="190227"/>
                </a:cubicBezTo>
                <a:lnTo>
                  <a:pt x="233728" y="190227"/>
                </a:lnTo>
                <a:cubicBezTo>
                  <a:pt x="233462" y="190056"/>
                  <a:pt x="233176" y="189903"/>
                  <a:pt x="232910" y="189751"/>
                </a:cubicBezTo>
                <a:cubicBezTo>
                  <a:pt x="233100" y="189713"/>
                  <a:pt x="233291" y="189675"/>
                  <a:pt x="233481" y="189599"/>
                </a:cubicBezTo>
                <a:cubicBezTo>
                  <a:pt x="233728" y="189523"/>
                  <a:pt x="233975" y="189409"/>
                  <a:pt x="234204" y="189295"/>
                </a:cubicBezTo>
                <a:cubicBezTo>
                  <a:pt x="234812" y="189542"/>
                  <a:pt x="235402" y="189865"/>
                  <a:pt x="235953" y="190227"/>
                </a:cubicBezTo>
                <a:lnTo>
                  <a:pt x="236809" y="190227"/>
                </a:lnTo>
                <a:cubicBezTo>
                  <a:pt x="236087" y="189770"/>
                  <a:pt x="235345" y="189409"/>
                  <a:pt x="234546" y="189124"/>
                </a:cubicBezTo>
                <a:cubicBezTo>
                  <a:pt x="235231" y="188724"/>
                  <a:pt x="235820" y="188191"/>
                  <a:pt x="236296" y="187564"/>
                </a:cubicBezTo>
                <a:cubicBezTo>
                  <a:pt x="237323" y="188268"/>
                  <a:pt x="238217" y="189162"/>
                  <a:pt x="238921" y="190208"/>
                </a:cubicBezTo>
                <a:lnTo>
                  <a:pt x="239872" y="190208"/>
                </a:lnTo>
                <a:cubicBezTo>
                  <a:pt x="238978" y="188990"/>
                  <a:pt x="237818" y="187982"/>
                  <a:pt x="236486" y="187278"/>
                </a:cubicBezTo>
                <a:cubicBezTo>
                  <a:pt x="236943" y="186594"/>
                  <a:pt x="237266" y="185814"/>
                  <a:pt x="237437" y="185015"/>
                </a:cubicBezTo>
                <a:cubicBezTo>
                  <a:pt x="238483" y="186651"/>
                  <a:pt x="239377" y="188382"/>
                  <a:pt x="240081" y="190208"/>
                </a:cubicBezTo>
                <a:lnTo>
                  <a:pt x="241336" y="190208"/>
                </a:lnTo>
                <a:cubicBezTo>
                  <a:pt x="240480" y="186327"/>
                  <a:pt x="238864" y="182771"/>
                  <a:pt x="236049" y="180374"/>
                </a:cubicBezTo>
                <a:cubicBezTo>
                  <a:pt x="235953" y="180279"/>
                  <a:pt x="235839" y="180184"/>
                  <a:pt x="235744" y="180089"/>
                </a:cubicBezTo>
                <a:lnTo>
                  <a:pt x="235744" y="180089"/>
                </a:lnTo>
                <a:cubicBezTo>
                  <a:pt x="238274" y="181743"/>
                  <a:pt x="240309" y="184064"/>
                  <a:pt x="241622" y="186822"/>
                </a:cubicBezTo>
                <a:cubicBezTo>
                  <a:pt x="242135" y="187906"/>
                  <a:pt x="242573" y="189047"/>
                  <a:pt x="242877" y="190208"/>
                </a:cubicBezTo>
                <a:lnTo>
                  <a:pt x="244399" y="190208"/>
                </a:lnTo>
                <a:cubicBezTo>
                  <a:pt x="244037" y="186746"/>
                  <a:pt x="243010" y="183322"/>
                  <a:pt x="240595" y="180735"/>
                </a:cubicBezTo>
                <a:lnTo>
                  <a:pt x="240595" y="180735"/>
                </a:lnTo>
                <a:cubicBezTo>
                  <a:pt x="240728" y="180868"/>
                  <a:pt x="240861" y="181002"/>
                  <a:pt x="240975" y="181116"/>
                </a:cubicBezTo>
                <a:cubicBezTo>
                  <a:pt x="243353" y="183607"/>
                  <a:pt x="244513" y="186860"/>
                  <a:pt x="245141" y="190208"/>
                </a:cubicBezTo>
                <a:lnTo>
                  <a:pt x="245939" y="190208"/>
                </a:lnTo>
                <a:cubicBezTo>
                  <a:pt x="245122" y="185814"/>
                  <a:pt x="243391" y="181325"/>
                  <a:pt x="239605" y="178700"/>
                </a:cubicBezTo>
                <a:cubicBezTo>
                  <a:pt x="239529" y="178643"/>
                  <a:pt x="239434" y="178586"/>
                  <a:pt x="239358" y="178529"/>
                </a:cubicBezTo>
                <a:lnTo>
                  <a:pt x="239358" y="178529"/>
                </a:lnTo>
                <a:cubicBezTo>
                  <a:pt x="240861" y="179138"/>
                  <a:pt x="242268" y="179994"/>
                  <a:pt x="243505" y="181059"/>
                </a:cubicBezTo>
                <a:cubicBezTo>
                  <a:pt x="245711" y="183588"/>
                  <a:pt x="246890" y="186917"/>
                  <a:pt x="247556" y="190208"/>
                </a:cubicBezTo>
                <a:lnTo>
                  <a:pt x="248507" y="190208"/>
                </a:lnTo>
                <a:cubicBezTo>
                  <a:pt x="248393" y="189637"/>
                  <a:pt x="248279" y="189085"/>
                  <a:pt x="248127" y="188515"/>
                </a:cubicBezTo>
                <a:cubicBezTo>
                  <a:pt x="247880" y="187602"/>
                  <a:pt x="247613" y="186708"/>
                  <a:pt x="247271" y="185814"/>
                </a:cubicBezTo>
                <a:lnTo>
                  <a:pt x="247271" y="185814"/>
                </a:lnTo>
                <a:lnTo>
                  <a:pt x="247347" y="185928"/>
                </a:lnTo>
                <a:cubicBezTo>
                  <a:pt x="248070" y="187298"/>
                  <a:pt x="248640" y="188724"/>
                  <a:pt x="249097" y="190208"/>
                </a:cubicBezTo>
                <a:lnTo>
                  <a:pt x="253890" y="190208"/>
                </a:lnTo>
                <a:cubicBezTo>
                  <a:pt x="253148" y="188971"/>
                  <a:pt x="252349" y="187773"/>
                  <a:pt x="251513" y="186594"/>
                </a:cubicBezTo>
                <a:lnTo>
                  <a:pt x="251513" y="186594"/>
                </a:lnTo>
                <a:cubicBezTo>
                  <a:pt x="251760" y="186822"/>
                  <a:pt x="252026" y="187050"/>
                  <a:pt x="252254" y="187278"/>
                </a:cubicBezTo>
                <a:cubicBezTo>
                  <a:pt x="253034" y="188230"/>
                  <a:pt x="253757" y="189200"/>
                  <a:pt x="254461" y="190208"/>
                </a:cubicBezTo>
                <a:lnTo>
                  <a:pt x="259235" y="190208"/>
                </a:lnTo>
                <a:cubicBezTo>
                  <a:pt x="258018" y="186366"/>
                  <a:pt x="256781" y="182523"/>
                  <a:pt x="255564" y="178662"/>
                </a:cubicBezTo>
                <a:cubicBezTo>
                  <a:pt x="254156" y="174287"/>
                  <a:pt x="252540" y="169894"/>
                  <a:pt x="251589" y="165386"/>
                </a:cubicBezTo>
                <a:cubicBezTo>
                  <a:pt x="250676" y="160954"/>
                  <a:pt x="251037" y="156731"/>
                  <a:pt x="252311" y="152451"/>
                </a:cubicBezTo>
                <a:lnTo>
                  <a:pt x="252311" y="152451"/>
                </a:lnTo>
                <a:cubicBezTo>
                  <a:pt x="252197" y="156598"/>
                  <a:pt x="252768" y="160802"/>
                  <a:pt x="253586" y="164853"/>
                </a:cubicBezTo>
                <a:cubicBezTo>
                  <a:pt x="255355" y="173336"/>
                  <a:pt x="257390" y="181762"/>
                  <a:pt x="259368" y="190208"/>
                </a:cubicBezTo>
                <a:lnTo>
                  <a:pt x="261384" y="190208"/>
                </a:lnTo>
                <a:cubicBezTo>
                  <a:pt x="261384" y="186765"/>
                  <a:pt x="261993" y="183322"/>
                  <a:pt x="262430" y="179879"/>
                </a:cubicBezTo>
                <a:cubicBezTo>
                  <a:pt x="263115" y="174344"/>
                  <a:pt x="262545" y="169456"/>
                  <a:pt x="260719" y="164187"/>
                </a:cubicBezTo>
                <a:cubicBezTo>
                  <a:pt x="258817" y="158728"/>
                  <a:pt x="257124" y="153422"/>
                  <a:pt x="256781" y="147601"/>
                </a:cubicBezTo>
                <a:cubicBezTo>
                  <a:pt x="256705" y="146327"/>
                  <a:pt x="256686" y="145052"/>
                  <a:pt x="256724" y="143778"/>
                </a:cubicBezTo>
                <a:lnTo>
                  <a:pt x="256724" y="143778"/>
                </a:lnTo>
                <a:cubicBezTo>
                  <a:pt x="257942" y="149827"/>
                  <a:pt x="260814" y="155837"/>
                  <a:pt x="262602" y="161524"/>
                </a:cubicBezTo>
                <a:cubicBezTo>
                  <a:pt x="263553" y="164549"/>
                  <a:pt x="264237" y="167649"/>
                  <a:pt x="264295" y="170845"/>
                </a:cubicBezTo>
                <a:cubicBezTo>
                  <a:pt x="264352" y="174021"/>
                  <a:pt x="263838" y="177102"/>
                  <a:pt x="263267" y="180184"/>
                </a:cubicBezTo>
                <a:cubicBezTo>
                  <a:pt x="262659" y="183531"/>
                  <a:pt x="261936" y="186860"/>
                  <a:pt x="261670" y="190208"/>
                </a:cubicBezTo>
                <a:lnTo>
                  <a:pt x="262678" y="190208"/>
                </a:lnTo>
                <a:cubicBezTo>
                  <a:pt x="262887" y="186404"/>
                  <a:pt x="263705" y="182599"/>
                  <a:pt x="264333" y="178833"/>
                </a:cubicBezTo>
                <a:cubicBezTo>
                  <a:pt x="265227" y="173507"/>
                  <a:pt x="265341" y="168410"/>
                  <a:pt x="263914" y="163160"/>
                </a:cubicBezTo>
                <a:cubicBezTo>
                  <a:pt x="261860" y="155533"/>
                  <a:pt x="257257" y="147373"/>
                  <a:pt x="257067" y="139270"/>
                </a:cubicBezTo>
                <a:cubicBezTo>
                  <a:pt x="257295" y="137197"/>
                  <a:pt x="257675" y="135162"/>
                  <a:pt x="258189" y="133145"/>
                </a:cubicBezTo>
                <a:cubicBezTo>
                  <a:pt x="258246" y="135162"/>
                  <a:pt x="258398" y="137159"/>
                  <a:pt x="258664" y="139175"/>
                </a:cubicBezTo>
                <a:cubicBezTo>
                  <a:pt x="259558" y="145813"/>
                  <a:pt x="261879" y="152033"/>
                  <a:pt x="263838" y="158405"/>
                </a:cubicBezTo>
                <a:cubicBezTo>
                  <a:pt x="265835" y="164948"/>
                  <a:pt x="267148" y="171605"/>
                  <a:pt x="265797" y="178434"/>
                </a:cubicBezTo>
                <a:cubicBezTo>
                  <a:pt x="265017" y="182409"/>
                  <a:pt x="263705" y="186270"/>
                  <a:pt x="262811" y="190208"/>
                </a:cubicBezTo>
                <a:lnTo>
                  <a:pt x="266082" y="190208"/>
                </a:lnTo>
                <a:cubicBezTo>
                  <a:pt x="269107" y="182885"/>
                  <a:pt x="270800" y="175067"/>
                  <a:pt x="271104" y="167136"/>
                </a:cubicBezTo>
                <a:cubicBezTo>
                  <a:pt x="271503" y="156122"/>
                  <a:pt x="268993" y="145737"/>
                  <a:pt x="264675" y="135675"/>
                </a:cubicBezTo>
                <a:cubicBezTo>
                  <a:pt x="262830" y="131376"/>
                  <a:pt x="260890" y="126945"/>
                  <a:pt x="259977" y="122323"/>
                </a:cubicBezTo>
                <a:lnTo>
                  <a:pt x="259977" y="122323"/>
                </a:lnTo>
                <a:cubicBezTo>
                  <a:pt x="260091" y="122722"/>
                  <a:pt x="260205" y="123102"/>
                  <a:pt x="260338" y="123483"/>
                </a:cubicBezTo>
                <a:cubicBezTo>
                  <a:pt x="262392" y="129874"/>
                  <a:pt x="265379" y="135865"/>
                  <a:pt x="268023" y="142028"/>
                </a:cubicBezTo>
                <a:cubicBezTo>
                  <a:pt x="270609" y="148039"/>
                  <a:pt x="272569" y="154220"/>
                  <a:pt x="273120" y="160783"/>
                </a:cubicBezTo>
                <a:cubicBezTo>
                  <a:pt x="273615" y="166793"/>
                  <a:pt x="273101" y="172861"/>
                  <a:pt x="271599" y="178719"/>
                </a:cubicBezTo>
                <a:cubicBezTo>
                  <a:pt x="270552" y="182694"/>
                  <a:pt x="269069" y="186556"/>
                  <a:pt x="267167" y="190208"/>
                </a:cubicBezTo>
                <a:lnTo>
                  <a:pt x="270058" y="190208"/>
                </a:lnTo>
                <a:cubicBezTo>
                  <a:pt x="270153" y="189447"/>
                  <a:pt x="270248" y="188705"/>
                  <a:pt x="270400" y="187944"/>
                </a:cubicBezTo>
                <a:cubicBezTo>
                  <a:pt x="270647" y="187107"/>
                  <a:pt x="270895" y="186251"/>
                  <a:pt x="271180" y="185414"/>
                </a:cubicBezTo>
                <a:lnTo>
                  <a:pt x="271180" y="185414"/>
                </a:lnTo>
                <a:cubicBezTo>
                  <a:pt x="270933" y="187012"/>
                  <a:pt x="270705" y="188610"/>
                  <a:pt x="270590" y="190208"/>
                </a:cubicBezTo>
                <a:lnTo>
                  <a:pt x="271218" y="190208"/>
                </a:lnTo>
                <a:cubicBezTo>
                  <a:pt x="271465" y="187412"/>
                  <a:pt x="271865" y="184635"/>
                  <a:pt x="272454" y="181877"/>
                </a:cubicBezTo>
                <a:lnTo>
                  <a:pt x="272702" y="181287"/>
                </a:lnTo>
                <a:lnTo>
                  <a:pt x="272702" y="181287"/>
                </a:lnTo>
                <a:cubicBezTo>
                  <a:pt x="272302" y="184235"/>
                  <a:pt x="272074" y="187221"/>
                  <a:pt x="271979" y="190189"/>
                </a:cubicBezTo>
                <a:lnTo>
                  <a:pt x="273577" y="190189"/>
                </a:lnTo>
                <a:cubicBezTo>
                  <a:pt x="273482" y="186765"/>
                  <a:pt x="273615" y="183341"/>
                  <a:pt x="273843" y="179917"/>
                </a:cubicBezTo>
                <a:cubicBezTo>
                  <a:pt x="273995" y="178719"/>
                  <a:pt x="274166" y="177540"/>
                  <a:pt x="274338" y="176342"/>
                </a:cubicBezTo>
                <a:cubicBezTo>
                  <a:pt x="274471" y="180964"/>
                  <a:pt x="274623" y="185605"/>
                  <a:pt x="274984" y="190189"/>
                </a:cubicBezTo>
                <a:lnTo>
                  <a:pt x="275897" y="190189"/>
                </a:lnTo>
                <a:cubicBezTo>
                  <a:pt x="275403" y="184007"/>
                  <a:pt x="275251" y="177749"/>
                  <a:pt x="275079" y="171529"/>
                </a:cubicBezTo>
                <a:lnTo>
                  <a:pt x="275079" y="171529"/>
                </a:lnTo>
                <a:cubicBezTo>
                  <a:pt x="275688" y="177768"/>
                  <a:pt x="276430" y="183988"/>
                  <a:pt x="277286" y="190189"/>
                </a:cubicBezTo>
                <a:lnTo>
                  <a:pt x="278218" y="190189"/>
                </a:lnTo>
                <a:cubicBezTo>
                  <a:pt x="277343" y="183893"/>
                  <a:pt x="276601" y="177578"/>
                  <a:pt x="276011" y="171244"/>
                </a:cubicBezTo>
                <a:lnTo>
                  <a:pt x="276011" y="171244"/>
                </a:lnTo>
                <a:cubicBezTo>
                  <a:pt x="277191" y="177540"/>
                  <a:pt x="278370" y="183855"/>
                  <a:pt x="279416" y="190189"/>
                </a:cubicBezTo>
                <a:lnTo>
                  <a:pt x="280139" y="190189"/>
                </a:lnTo>
                <a:cubicBezTo>
                  <a:pt x="278465" y="179956"/>
                  <a:pt x="276506" y="169798"/>
                  <a:pt x="274699" y="159641"/>
                </a:cubicBezTo>
                <a:lnTo>
                  <a:pt x="274699" y="159641"/>
                </a:lnTo>
                <a:cubicBezTo>
                  <a:pt x="277837" y="169418"/>
                  <a:pt x="280405" y="179347"/>
                  <a:pt x="281851" y="189542"/>
                </a:cubicBezTo>
                <a:cubicBezTo>
                  <a:pt x="281889" y="189751"/>
                  <a:pt x="281908" y="189960"/>
                  <a:pt x="281946" y="190189"/>
                </a:cubicBezTo>
                <a:lnTo>
                  <a:pt x="282859" y="190189"/>
                </a:lnTo>
                <a:cubicBezTo>
                  <a:pt x="281661" y="181363"/>
                  <a:pt x="279625" y="172671"/>
                  <a:pt x="276772" y="164225"/>
                </a:cubicBezTo>
                <a:lnTo>
                  <a:pt x="276772" y="164225"/>
                </a:lnTo>
                <a:cubicBezTo>
                  <a:pt x="279720" y="171358"/>
                  <a:pt x="282688" y="178491"/>
                  <a:pt x="284266" y="186099"/>
                </a:cubicBezTo>
                <a:cubicBezTo>
                  <a:pt x="284552" y="187450"/>
                  <a:pt x="284799" y="188800"/>
                  <a:pt x="285008" y="190189"/>
                </a:cubicBezTo>
                <a:lnTo>
                  <a:pt x="285313" y="190189"/>
                </a:lnTo>
                <a:lnTo>
                  <a:pt x="285313" y="181953"/>
                </a:lnTo>
                <a:cubicBezTo>
                  <a:pt x="283924" y="175505"/>
                  <a:pt x="282136" y="169171"/>
                  <a:pt x="279968" y="162951"/>
                </a:cubicBezTo>
                <a:cubicBezTo>
                  <a:pt x="278922" y="159946"/>
                  <a:pt x="277780" y="156921"/>
                  <a:pt x="276544" y="153916"/>
                </a:cubicBezTo>
                <a:lnTo>
                  <a:pt x="276544" y="153916"/>
                </a:lnTo>
                <a:cubicBezTo>
                  <a:pt x="276677" y="154182"/>
                  <a:pt x="276810" y="154449"/>
                  <a:pt x="276943" y="154734"/>
                </a:cubicBezTo>
                <a:cubicBezTo>
                  <a:pt x="279568" y="160155"/>
                  <a:pt x="281565" y="165823"/>
                  <a:pt x="283163" y="171605"/>
                </a:cubicBezTo>
                <a:cubicBezTo>
                  <a:pt x="283962" y="174478"/>
                  <a:pt x="284666" y="177369"/>
                  <a:pt x="285313" y="180260"/>
                </a:cubicBezTo>
                <a:lnTo>
                  <a:pt x="285313" y="174497"/>
                </a:lnTo>
                <a:cubicBezTo>
                  <a:pt x="283810" y="168904"/>
                  <a:pt x="282041" y="163388"/>
                  <a:pt x="279739" y="158063"/>
                </a:cubicBezTo>
                <a:cubicBezTo>
                  <a:pt x="275060" y="147259"/>
                  <a:pt x="268080" y="137577"/>
                  <a:pt x="263857" y="126545"/>
                </a:cubicBezTo>
                <a:cubicBezTo>
                  <a:pt x="262221" y="122266"/>
                  <a:pt x="261023" y="117815"/>
                  <a:pt x="260585" y="113269"/>
                </a:cubicBezTo>
                <a:lnTo>
                  <a:pt x="260585" y="113269"/>
                </a:lnTo>
                <a:cubicBezTo>
                  <a:pt x="266197" y="131814"/>
                  <a:pt x="278883" y="147734"/>
                  <a:pt x="284152" y="166508"/>
                </a:cubicBezTo>
                <a:cubicBezTo>
                  <a:pt x="284628" y="168163"/>
                  <a:pt x="285008" y="169836"/>
                  <a:pt x="285313" y="171491"/>
                </a:cubicBezTo>
                <a:lnTo>
                  <a:pt x="285313" y="166432"/>
                </a:lnTo>
                <a:cubicBezTo>
                  <a:pt x="283981" y="162266"/>
                  <a:pt x="282421" y="158177"/>
                  <a:pt x="280633" y="154201"/>
                </a:cubicBezTo>
                <a:cubicBezTo>
                  <a:pt x="276087" y="143854"/>
                  <a:pt x="270229" y="134173"/>
                  <a:pt x="265512" y="123920"/>
                </a:cubicBezTo>
                <a:cubicBezTo>
                  <a:pt x="263534" y="119660"/>
                  <a:pt x="261841" y="115285"/>
                  <a:pt x="260433" y="110815"/>
                </a:cubicBezTo>
                <a:cubicBezTo>
                  <a:pt x="260395" y="109807"/>
                  <a:pt x="260414" y="108799"/>
                  <a:pt x="260471" y="107772"/>
                </a:cubicBezTo>
                <a:cubicBezTo>
                  <a:pt x="264846" y="126621"/>
                  <a:pt x="278446" y="141743"/>
                  <a:pt x="285313" y="159641"/>
                </a:cubicBezTo>
                <a:lnTo>
                  <a:pt x="285313" y="156141"/>
                </a:lnTo>
                <a:cubicBezTo>
                  <a:pt x="280253" y="144824"/>
                  <a:pt x="272778" y="134058"/>
                  <a:pt x="267414" y="123616"/>
                </a:cubicBezTo>
                <a:cubicBezTo>
                  <a:pt x="264485" y="117910"/>
                  <a:pt x="261955" y="111956"/>
                  <a:pt x="260433" y="105698"/>
                </a:cubicBezTo>
                <a:cubicBezTo>
                  <a:pt x="260433" y="105527"/>
                  <a:pt x="260414" y="105356"/>
                  <a:pt x="260395" y="105204"/>
                </a:cubicBezTo>
                <a:lnTo>
                  <a:pt x="260395" y="105204"/>
                </a:lnTo>
                <a:cubicBezTo>
                  <a:pt x="260509" y="105527"/>
                  <a:pt x="260623" y="105851"/>
                  <a:pt x="260738" y="106174"/>
                </a:cubicBezTo>
                <a:cubicBezTo>
                  <a:pt x="265360" y="123388"/>
                  <a:pt x="278085" y="137121"/>
                  <a:pt x="285313" y="153193"/>
                </a:cubicBezTo>
                <a:lnTo>
                  <a:pt x="285313" y="150987"/>
                </a:lnTo>
                <a:cubicBezTo>
                  <a:pt x="280557" y="141191"/>
                  <a:pt x="274090" y="132327"/>
                  <a:pt x="268707" y="122874"/>
                </a:cubicBezTo>
                <a:cubicBezTo>
                  <a:pt x="268232" y="122037"/>
                  <a:pt x="267775" y="121200"/>
                  <a:pt x="267319" y="120344"/>
                </a:cubicBezTo>
                <a:lnTo>
                  <a:pt x="267319" y="120344"/>
                </a:lnTo>
                <a:cubicBezTo>
                  <a:pt x="269830" y="124282"/>
                  <a:pt x="272740" y="127915"/>
                  <a:pt x="275631" y="131605"/>
                </a:cubicBezTo>
                <a:cubicBezTo>
                  <a:pt x="279093" y="136056"/>
                  <a:pt x="282516" y="140583"/>
                  <a:pt x="285313" y="145490"/>
                </a:cubicBezTo>
                <a:lnTo>
                  <a:pt x="285313" y="142523"/>
                </a:lnTo>
                <a:cubicBezTo>
                  <a:pt x="283639" y="139841"/>
                  <a:pt x="281794" y="137273"/>
                  <a:pt x="279835" y="134743"/>
                </a:cubicBezTo>
                <a:cubicBezTo>
                  <a:pt x="275536" y="129132"/>
                  <a:pt x="270628" y="123844"/>
                  <a:pt x="267129" y="117682"/>
                </a:cubicBezTo>
                <a:cubicBezTo>
                  <a:pt x="265284" y="114410"/>
                  <a:pt x="263800" y="110986"/>
                  <a:pt x="262430" y="107505"/>
                </a:cubicBezTo>
                <a:cubicBezTo>
                  <a:pt x="261251" y="103644"/>
                  <a:pt x="260547" y="99650"/>
                  <a:pt x="260338" y="95617"/>
                </a:cubicBezTo>
                <a:cubicBezTo>
                  <a:pt x="260414" y="95484"/>
                  <a:pt x="260433" y="95313"/>
                  <a:pt x="260376" y="95161"/>
                </a:cubicBezTo>
                <a:cubicBezTo>
                  <a:pt x="260357" y="95066"/>
                  <a:pt x="260319" y="94971"/>
                  <a:pt x="260300" y="94876"/>
                </a:cubicBezTo>
                <a:cubicBezTo>
                  <a:pt x="259977" y="87001"/>
                  <a:pt x="261327" y="78993"/>
                  <a:pt x="263819" y="71594"/>
                </a:cubicBezTo>
                <a:cubicBezTo>
                  <a:pt x="264561" y="69407"/>
                  <a:pt x="265398" y="67257"/>
                  <a:pt x="266292" y="65127"/>
                </a:cubicBezTo>
                <a:cubicBezTo>
                  <a:pt x="267718" y="62750"/>
                  <a:pt x="269164" y="60391"/>
                  <a:pt x="270743" y="58089"/>
                </a:cubicBezTo>
                <a:cubicBezTo>
                  <a:pt x="273691" y="53753"/>
                  <a:pt x="276791" y="49511"/>
                  <a:pt x="279701" y="45136"/>
                </a:cubicBezTo>
                <a:cubicBezTo>
                  <a:pt x="281680" y="42188"/>
                  <a:pt x="283601" y="39126"/>
                  <a:pt x="285294" y="35949"/>
                </a:cubicBezTo>
                <a:lnTo>
                  <a:pt x="285294" y="34009"/>
                </a:lnTo>
                <a:cubicBezTo>
                  <a:pt x="283391" y="37927"/>
                  <a:pt x="281242" y="41713"/>
                  <a:pt x="278845" y="45365"/>
                </a:cubicBezTo>
                <a:cubicBezTo>
                  <a:pt x="275498" y="50538"/>
                  <a:pt x="271656" y="55560"/>
                  <a:pt x="268251" y="60828"/>
                </a:cubicBezTo>
                <a:cubicBezTo>
                  <a:pt x="268802" y="59706"/>
                  <a:pt x="269354" y="58584"/>
                  <a:pt x="269944" y="57481"/>
                </a:cubicBezTo>
                <a:cubicBezTo>
                  <a:pt x="274851" y="49131"/>
                  <a:pt x="280843" y="41275"/>
                  <a:pt x="285294" y="32678"/>
                </a:cubicBezTo>
                <a:lnTo>
                  <a:pt x="285294" y="31860"/>
                </a:lnTo>
                <a:cubicBezTo>
                  <a:pt x="281813" y="38821"/>
                  <a:pt x="277267" y="45269"/>
                  <a:pt x="273044" y="51870"/>
                </a:cubicBezTo>
                <a:cubicBezTo>
                  <a:pt x="273291" y="51413"/>
                  <a:pt x="273558" y="50976"/>
                  <a:pt x="273805" y="50538"/>
                </a:cubicBezTo>
                <a:cubicBezTo>
                  <a:pt x="277571" y="44185"/>
                  <a:pt x="281832" y="38137"/>
                  <a:pt x="285294" y="31632"/>
                </a:cubicBezTo>
                <a:lnTo>
                  <a:pt x="285294" y="28740"/>
                </a:lnTo>
                <a:cubicBezTo>
                  <a:pt x="283525" y="32373"/>
                  <a:pt x="281413" y="35892"/>
                  <a:pt x="279264" y="39373"/>
                </a:cubicBezTo>
                <a:cubicBezTo>
                  <a:pt x="281565" y="34352"/>
                  <a:pt x="283220" y="29083"/>
                  <a:pt x="283791" y="23434"/>
                </a:cubicBezTo>
                <a:cubicBezTo>
                  <a:pt x="284266" y="18488"/>
                  <a:pt x="284266" y="13162"/>
                  <a:pt x="285313" y="8217"/>
                </a:cubicBezTo>
                <a:lnTo>
                  <a:pt x="285313" y="3937"/>
                </a:lnTo>
                <a:cubicBezTo>
                  <a:pt x="283468" y="8997"/>
                  <a:pt x="283220" y="14760"/>
                  <a:pt x="282878" y="20067"/>
                </a:cubicBezTo>
                <a:cubicBezTo>
                  <a:pt x="282555" y="24955"/>
                  <a:pt x="281832" y="29672"/>
                  <a:pt x="280177" y="34275"/>
                </a:cubicBezTo>
                <a:cubicBezTo>
                  <a:pt x="282079" y="23548"/>
                  <a:pt x="280748" y="11736"/>
                  <a:pt x="285313" y="2035"/>
                </a:cubicBezTo>
                <a:lnTo>
                  <a:pt x="285313" y="894"/>
                </a:lnTo>
                <a:cubicBezTo>
                  <a:pt x="278864" y="12592"/>
                  <a:pt x="282231" y="27961"/>
                  <a:pt x="277476" y="40419"/>
                </a:cubicBezTo>
                <a:cubicBezTo>
                  <a:pt x="277191" y="40933"/>
                  <a:pt x="276924" y="41465"/>
                  <a:pt x="276639" y="41979"/>
                </a:cubicBezTo>
                <a:cubicBezTo>
                  <a:pt x="278218" y="37033"/>
                  <a:pt x="279245" y="31917"/>
                  <a:pt x="279663" y="26743"/>
                </a:cubicBezTo>
                <a:cubicBezTo>
                  <a:pt x="280405" y="18013"/>
                  <a:pt x="280272" y="7970"/>
                  <a:pt x="284247" y="0"/>
                </a:cubicBezTo>
                <a:lnTo>
                  <a:pt x="283049" y="0"/>
                </a:lnTo>
                <a:cubicBezTo>
                  <a:pt x="279720" y="7076"/>
                  <a:pt x="279302" y="15654"/>
                  <a:pt x="278807" y="23377"/>
                </a:cubicBezTo>
                <a:cubicBezTo>
                  <a:pt x="278370" y="29958"/>
                  <a:pt x="277457" y="36368"/>
                  <a:pt x="275327" y="42626"/>
                </a:cubicBezTo>
                <a:cubicBezTo>
                  <a:pt x="275136" y="43177"/>
                  <a:pt x="274927" y="43710"/>
                  <a:pt x="274737" y="44261"/>
                </a:cubicBezTo>
                <a:cubicBezTo>
                  <a:pt x="278104" y="29806"/>
                  <a:pt x="275935" y="13562"/>
                  <a:pt x="282003" y="0"/>
                </a:cubicBezTo>
                <a:lnTo>
                  <a:pt x="280919" y="0"/>
                </a:lnTo>
                <a:cubicBezTo>
                  <a:pt x="273900" y="16453"/>
                  <a:pt x="278598" y="36805"/>
                  <a:pt x="270724" y="52897"/>
                </a:cubicBezTo>
                <a:cubicBezTo>
                  <a:pt x="270476" y="53334"/>
                  <a:pt x="270210" y="53791"/>
                  <a:pt x="269944" y="54228"/>
                </a:cubicBezTo>
                <a:cubicBezTo>
                  <a:pt x="271237" y="51356"/>
                  <a:pt x="272302" y="48389"/>
                  <a:pt x="273196" y="45346"/>
                </a:cubicBezTo>
                <a:cubicBezTo>
                  <a:pt x="274965" y="38993"/>
                  <a:pt x="275212" y="32430"/>
                  <a:pt x="275384" y="25887"/>
                </a:cubicBezTo>
                <a:cubicBezTo>
                  <a:pt x="275593" y="17290"/>
                  <a:pt x="275992" y="7627"/>
                  <a:pt x="280196" y="0"/>
                </a:cubicBezTo>
                <a:lnTo>
                  <a:pt x="279093" y="0"/>
                </a:lnTo>
                <a:cubicBezTo>
                  <a:pt x="275593" y="6752"/>
                  <a:pt x="274756" y="14988"/>
                  <a:pt x="274509" y="22502"/>
                </a:cubicBezTo>
                <a:cubicBezTo>
                  <a:pt x="274280" y="29634"/>
                  <a:pt x="274376" y="36843"/>
                  <a:pt x="272607" y="43824"/>
                </a:cubicBezTo>
                <a:cubicBezTo>
                  <a:pt x="271884" y="46582"/>
                  <a:pt x="270971" y="49302"/>
                  <a:pt x="269868" y="51965"/>
                </a:cubicBezTo>
                <a:cubicBezTo>
                  <a:pt x="271560" y="44394"/>
                  <a:pt x="271656" y="36406"/>
                  <a:pt x="271846" y="28740"/>
                </a:cubicBezTo>
                <a:cubicBezTo>
                  <a:pt x="272093" y="19002"/>
                  <a:pt x="272854" y="8578"/>
                  <a:pt x="277609" y="0"/>
                </a:cubicBezTo>
                <a:lnTo>
                  <a:pt x="276221" y="0"/>
                </a:lnTo>
                <a:cubicBezTo>
                  <a:pt x="271675" y="7361"/>
                  <a:pt x="269449" y="16054"/>
                  <a:pt x="268688" y="24670"/>
                </a:cubicBezTo>
                <a:cubicBezTo>
                  <a:pt x="268137" y="31080"/>
                  <a:pt x="268346" y="37528"/>
                  <a:pt x="268574" y="43976"/>
                </a:cubicBezTo>
                <a:cubicBezTo>
                  <a:pt x="268688" y="47476"/>
                  <a:pt x="268745" y="51090"/>
                  <a:pt x="268137" y="54533"/>
                </a:cubicBezTo>
                <a:cubicBezTo>
                  <a:pt x="268517" y="51394"/>
                  <a:pt x="268441" y="48180"/>
                  <a:pt x="268213" y="45022"/>
                </a:cubicBezTo>
                <a:cubicBezTo>
                  <a:pt x="267737" y="38669"/>
                  <a:pt x="266786" y="32468"/>
                  <a:pt x="267300" y="26077"/>
                </a:cubicBezTo>
                <a:cubicBezTo>
                  <a:pt x="268023" y="17005"/>
                  <a:pt x="270724" y="8312"/>
                  <a:pt x="274357" y="19"/>
                </a:cubicBezTo>
                <a:lnTo>
                  <a:pt x="273253" y="19"/>
                </a:lnTo>
                <a:cubicBezTo>
                  <a:pt x="270001" y="7532"/>
                  <a:pt x="267547" y="15388"/>
                  <a:pt x="266577" y="23529"/>
                </a:cubicBezTo>
                <a:cubicBezTo>
                  <a:pt x="266159" y="27257"/>
                  <a:pt x="266082" y="31004"/>
                  <a:pt x="266349" y="34751"/>
                </a:cubicBezTo>
                <a:cubicBezTo>
                  <a:pt x="266330" y="34618"/>
                  <a:pt x="266311" y="34485"/>
                  <a:pt x="266292" y="34352"/>
                </a:cubicBezTo>
                <a:cubicBezTo>
                  <a:pt x="266044" y="31727"/>
                  <a:pt x="265968" y="29121"/>
                  <a:pt x="266044" y="26496"/>
                </a:cubicBezTo>
                <a:cubicBezTo>
                  <a:pt x="266463" y="17271"/>
                  <a:pt x="268840" y="8236"/>
                  <a:pt x="273025" y="0"/>
                </a:cubicBezTo>
                <a:lnTo>
                  <a:pt x="271998" y="0"/>
                </a:lnTo>
                <a:cubicBezTo>
                  <a:pt x="268308" y="7532"/>
                  <a:pt x="266082" y="15711"/>
                  <a:pt x="265455" y="24080"/>
                </a:cubicBezTo>
                <a:cubicBezTo>
                  <a:pt x="265379" y="25183"/>
                  <a:pt x="265341" y="26268"/>
                  <a:pt x="265322" y="27352"/>
                </a:cubicBezTo>
                <a:cubicBezTo>
                  <a:pt x="265303" y="27086"/>
                  <a:pt x="265284" y="26819"/>
                  <a:pt x="265265" y="26553"/>
                </a:cubicBezTo>
                <a:cubicBezTo>
                  <a:pt x="264637" y="17233"/>
                  <a:pt x="267338" y="8426"/>
                  <a:pt x="270990" y="0"/>
                </a:cubicBezTo>
                <a:lnTo>
                  <a:pt x="269792" y="0"/>
                </a:lnTo>
                <a:cubicBezTo>
                  <a:pt x="266539" y="7608"/>
                  <a:pt x="264085" y="15502"/>
                  <a:pt x="264123" y="23814"/>
                </a:cubicBezTo>
                <a:cubicBezTo>
                  <a:pt x="264161" y="28874"/>
                  <a:pt x="265246" y="34085"/>
                  <a:pt x="266140" y="39297"/>
                </a:cubicBezTo>
                <a:cubicBezTo>
                  <a:pt x="266292" y="40552"/>
                  <a:pt x="266425" y="41808"/>
                  <a:pt x="266577" y="43044"/>
                </a:cubicBezTo>
                <a:cubicBezTo>
                  <a:pt x="265455" y="36349"/>
                  <a:pt x="263648" y="29634"/>
                  <a:pt x="263648" y="22996"/>
                </a:cubicBezTo>
                <a:cubicBezTo>
                  <a:pt x="263667" y="15007"/>
                  <a:pt x="265531" y="7133"/>
                  <a:pt x="269107" y="0"/>
                </a:cubicBezTo>
                <a:lnTo>
                  <a:pt x="267870" y="0"/>
                </a:lnTo>
                <a:cubicBezTo>
                  <a:pt x="264751" y="6467"/>
                  <a:pt x="262963" y="13505"/>
                  <a:pt x="262640" y="20695"/>
                </a:cubicBezTo>
                <a:cubicBezTo>
                  <a:pt x="262335" y="27352"/>
                  <a:pt x="263800" y="33914"/>
                  <a:pt x="265017" y="40476"/>
                </a:cubicBezTo>
                <a:cubicBezTo>
                  <a:pt x="264827" y="40039"/>
                  <a:pt x="264656" y="39582"/>
                  <a:pt x="264485" y="39126"/>
                </a:cubicBezTo>
                <a:lnTo>
                  <a:pt x="263781" y="37414"/>
                </a:lnTo>
                <a:cubicBezTo>
                  <a:pt x="262716" y="32868"/>
                  <a:pt x="261651" y="28303"/>
                  <a:pt x="261232" y="23681"/>
                </a:cubicBezTo>
                <a:cubicBezTo>
                  <a:pt x="260681" y="17442"/>
                  <a:pt x="261613" y="11336"/>
                  <a:pt x="263610" y="5440"/>
                </a:cubicBezTo>
                <a:cubicBezTo>
                  <a:pt x="264237" y="3576"/>
                  <a:pt x="264960" y="1769"/>
                  <a:pt x="265759" y="19"/>
                </a:cubicBezTo>
                <a:lnTo>
                  <a:pt x="264637" y="19"/>
                </a:lnTo>
                <a:cubicBezTo>
                  <a:pt x="264028" y="1541"/>
                  <a:pt x="263458" y="3062"/>
                  <a:pt x="262944" y="4584"/>
                </a:cubicBezTo>
                <a:cubicBezTo>
                  <a:pt x="260985" y="10347"/>
                  <a:pt x="259901" y="16339"/>
                  <a:pt x="260300" y="22425"/>
                </a:cubicBezTo>
                <a:cubicBezTo>
                  <a:pt x="260528" y="25602"/>
                  <a:pt x="261004" y="28740"/>
                  <a:pt x="261689" y="31841"/>
                </a:cubicBezTo>
                <a:cubicBezTo>
                  <a:pt x="260528" y="28417"/>
                  <a:pt x="259653" y="24955"/>
                  <a:pt x="259425" y="21189"/>
                </a:cubicBezTo>
                <a:cubicBezTo>
                  <a:pt x="259007" y="13923"/>
                  <a:pt x="260452" y="6790"/>
                  <a:pt x="262925" y="19"/>
                </a:cubicBezTo>
                <a:lnTo>
                  <a:pt x="262164" y="19"/>
                </a:lnTo>
                <a:cubicBezTo>
                  <a:pt x="259787" y="6125"/>
                  <a:pt x="258265" y="12516"/>
                  <a:pt x="258227" y="19211"/>
                </a:cubicBezTo>
                <a:lnTo>
                  <a:pt x="258227" y="20067"/>
                </a:lnTo>
                <a:cubicBezTo>
                  <a:pt x="258094" y="19439"/>
                  <a:pt x="257961" y="18793"/>
                  <a:pt x="257827" y="18165"/>
                </a:cubicBezTo>
                <a:cubicBezTo>
                  <a:pt x="257865" y="11983"/>
                  <a:pt x="258874" y="5858"/>
                  <a:pt x="260852" y="0"/>
                </a:cubicBezTo>
                <a:lnTo>
                  <a:pt x="260034" y="0"/>
                </a:lnTo>
                <a:cubicBezTo>
                  <a:pt x="258493" y="3880"/>
                  <a:pt x="257447" y="7932"/>
                  <a:pt x="256933" y="12078"/>
                </a:cubicBezTo>
                <a:cubicBezTo>
                  <a:pt x="256857" y="11165"/>
                  <a:pt x="256800" y="10252"/>
                  <a:pt x="256762" y="9320"/>
                </a:cubicBezTo>
                <a:cubicBezTo>
                  <a:pt x="256743" y="8731"/>
                  <a:pt x="256724" y="8122"/>
                  <a:pt x="256724" y="7532"/>
                </a:cubicBezTo>
                <a:cubicBezTo>
                  <a:pt x="257219" y="4983"/>
                  <a:pt x="257884" y="2473"/>
                  <a:pt x="258702" y="0"/>
                </a:cubicBezTo>
                <a:lnTo>
                  <a:pt x="258341" y="0"/>
                </a:lnTo>
                <a:cubicBezTo>
                  <a:pt x="257789" y="1465"/>
                  <a:pt x="257295" y="2929"/>
                  <a:pt x="256857" y="4432"/>
                </a:cubicBezTo>
                <a:cubicBezTo>
                  <a:pt x="256991" y="2948"/>
                  <a:pt x="257200" y="1465"/>
                  <a:pt x="257523" y="0"/>
                </a:cubicBezTo>
                <a:lnTo>
                  <a:pt x="254803" y="0"/>
                </a:lnTo>
                <a:cubicBezTo>
                  <a:pt x="254118" y="4337"/>
                  <a:pt x="254023" y="8731"/>
                  <a:pt x="254480" y="13086"/>
                </a:cubicBezTo>
                <a:cubicBezTo>
                  <a:pt x="253719" y="16586"/>
                  <a:pt x="252635" y="20010"/>
                  <a:pt x="251513" y="23415"/>
                </a:cubicBezTo>
                <a:cubicBezTo>
                  <a:pt x="251499" y="23451"/>
                  <a:pt x="251486" y="23487"/>
                  <a:pt x="251474" y="23521"/>
                </a:cubicBezTo>
                <a:lnTo>
                  <a:pt x="251474" y="23521"/>
                </a:lnTo>
                <a:cubicBezTo>
                  <a:pt x="252260" y="20754"/>
                  <a:pt x="252796" y="17918"/>
                  <a:pt x="253034" y="15064"/>
                </a:cubicBezTo>
                <a:cubicBezTo>
                  <a:pt x="253186" y="13999"/>
                  <a:pt x="253319" y="12934"/>
                  <a:pt x="253415" y="11869"/>
                </a:cubicBezTo>
                <a:cubicBezTo>
                  <a:pt x="253757" y="7913"/>
                  <a:pt x="253377" y="3956"/>
                  <a:pt x="253034" y="0"/>
                </a:cubicBezTo>
                <a:lnTo>
                  <a:pt x="252521" y="0"/>
                </a:lnTo>
                <a:cubicBezTo>
                  <a:pt x="252806" y="2948"/>
                  <a:pt x="253091" y="5915"/>
                  <a:pt x="253053" y="8883"/>
                </a:cubicBezTo>
                <a:cubicBezTo>
                  <a:pt x="252787" y="5896"/>
                  <a:pt x="252178" y="2948"/>
                  <a:pt x="251684" y="0"/>
                </a:cubicBezTo>
                <a:lnTo>
                  <a:pt x="251189" y="0"/>
                </a:lnTo>
                <a:cubicBezTo>
                  <a:pt x="251722" y="3614"/>
                  <a:pt x="252426" y="7209"/>
                  <a:pt x="252426" y="10842"/>
                </a:cubicBezTo>
                <a:cubicBezTo>
                  <a:pt x="252426" y="12078"/>
                  <a:pt x="252368" y="13315"/>
                  <a:pt x="252273" y="14551"/>
                </a:cubicBezTo>
                <a:cubicBezTo>
                  <a:pt x="252502" y="9644"/>
                  <a:pt x="251208" y="4812"/>
                  <a:pt x="250219" y="0"/>
                </a:cubicBezTo>
                <a:lnTo>
                  <a:pt x="249553" y="0"/>
                </a:lnTo>
                <a:cubicBezTo>
                  <a:pt x="250542" y="4945"/>
                  <a:pt x="251817" y="9910"/>
                  <a:pt x="251417" y="14912"/>
                </a:cubicBezTo>
                <a:cubicBezTo>
                  <a:pt x="251341" y="15863"/>
                  <a:pt x="251208" y="16833"/>
                  <a:pt x="251037" y="17784"/>
                </a:cubicBezTo>
                <a:cubicBezTo>
                  <a:pt x="251170" y="16662"/>
                  <a:pt x="251265" y="15540"/>
                  <a:pt x="251303" y="14418"/>
                </a:cubicBezTo>
                <a:cubicBezTo>
                  <a:pt x="251474" y="9453"/>
                  <a:pt x="250048" y="4888"/>
                  <a:pt x="248888" y="133"/>
                </a:cubicBezTo>
                <a:lnTo>
                  <a:pt x="248869" y="0"/>
                </a:lnTo>
                <a:lnTo>
                  <a:pt x="248089" y="0"/>
                </a:lnTo>
                <a:cubicBezTo>
                  <a:pt x="249116" y="4451"/>
                  <a:pt x="250580" y="8940"/>
                  <a:pt x="250619" y="13181"/>
                </a:cubicBezTo>
                <a:cubicBezTo>
                  <a:pt x="250600" y="15540"/>
                  <a:pt x="250390" y="17880"/>
                  <a:pt x="249953" y="20181"/>
                </a:cubicBezTo>
                <a:cubicBezTo>
                  <a:pt x="250048" y="17024"/>
                  <a:pt x="249877" y="13847"/>
                  <a:pt x="249439" y="10709"/>
                </a:cubicBezTo>
                <a:cubicBezTo>
                  <a:pt x="248926" y="7114"/>
                  <a:pt x="247994" y="3557"/>
                  <a:pt x="247309" y="0"/>
                </a:cubicBezTo>
                <a:lnTo>
                  <a:pt x="246643" y="0"/>
                </a:lnTo>
                <a:cubicBezTo>
                  <a:pt x="247176" y="2872"/>
                  <a:pt x="247918" y="5725"/>
                  <a:pt x="248431" y="8540"/>
                </a:cubicBezTo>
                <a:cubicBezTo>
                  <a:pt x="249667" y="15274"/>
                  <a:pt x="249344" y="21893"/>
                  <a:pt x="247899" y="28455"/>
                </a:cubicBezTo>
                <a:cubicBezTo>
                  <a:pt x="248545" y="24042"/>
                  <a:pt x="249097" y="19629"/>
                  <a:pt x="248621" y="15160"/>
                </a:cubicBezTo>
                <a:cubicBezTo>
                  <a:pt x="248089" y="10138"/>
                  <a:pt x="246700" y="5060"/>
                  <a:pt x="246092" y="0"/>
                </a:cubicBezTo>
                <a:lnTo>
                  <a:pt x="245426" y="0"/>
                </a:lnTo>
                <a:cubicBezTo>
                  <a:pt x="246035" y="4850"/>
                  <a:pt x="247328" y="9720"/>
                  <a:pt x="247880" y="14513"/>
                </a:cubicBezTo>
                <a:cubicBezTo>
                  <a:pt x="248127" y="16928"/>
                  <a:pt x="248146" y="19382"/>
                  <a:pt x="247918" y="21817"/>
                </a:cubicBezTo>
                <a:cubicBezTo>
                  <a:pt x="247632" y="17784"/>
                  <a:pt x="246871" y="13733"/>
                  <a:pt x="246206" y="9758"/>
                </a:cubicBezTo>
                <a:cubicBezTo>
                  <a:pt x="245635" y="6524"/>
                  <a:pt x="245255" y="3272"/>
                  <a:pt x="245102" y="0"/>
                </a:cubicBezTo>
                <a:lnTo>
                  <a:pt x="244437" y="0"/>
                </a:lnTo>
                <a:cubicBezTo>
                  <a:pt x="244551" y="2454"/>
                  <a:pt x="244855" y="4907"/>
                  <a:pt x="245179" y="7304"/>
                </a:cubicBezTo>
                <a:cubicBezTo>
                  <a:pt x="245863" y="12154"/>
                  <a:pt x="246681" y="16986"/>
                  <a:pt x="246909" y="21817"/>
                </a:cubicBezTo>
                <a:cubicBezTo>
                  <a:pt x="246871" y="21512"/>
                  <a:pt x="246833" y="21208"/>
                  <a:pt x="246795" y="20904"/>
                </a:cubicBezTo>
                <a:cubicBezTo>
                  <a:pt x="245844" y="14380"/>
                  <a:pt x="243315" y="6981"/>
                  <a:pt x="243162" y="0"/>
                </a:cubicBezTo>
                <a:lnTo>
                  <a:pt x="242478" y="0"/>
                </a:lnTo>
                <a:cubicBezTo>
                  <a:pt x="242592" y="6163"/>
                  <a:pt x="244513" y="12611"/>
                  <a:pt x="245597" y="18431"/>
                </a:cubicBezTo>
                <a:cubicBezTo>
                  <a:pt x="245882" y="19953"/>
                  <a:pt x="246092" y="21512"/>
                  <a:pt x="246225" y="23072"/>
                </a:cubicBezTo>
                <a:cubicBezTo>
                  <a:pt x="245160" y="19230"/>
                  <a:pt x="243638" y="15464"/>
                  <a:pt x="242611" y="11717"/>
                </a:cubicBezTo>
                <a:cubicBezTo>
                  <a:pt x="241584" y="7913"/>
                  <a:pt x="241279" y="3937"/>
                  <a:pt x="241717" y="0"/>
                </a:cubicBezTo>
                <a:lnTo>
                  <a:pt x="241127" y="0"/>
                </a:lnTo>
                <a:cubicBezTo>
                  <a:pt x="240728" y="3234"/>
                  <a:pt x="240823" y="6505"/>
                  <a:pt x="241393" y="9720"/>
                </a:cubicBezTo>
                <a:cubicBezTo>
                  <a:pt x="242744" y="16890"/>
                  <a:pt x="246073" y="23434"/>
                  <a:pt x="246377" y="30700"/>
                </a:cubicBezTo>
                <a:cubicBezTo>
                  <a:pt x="246015" y="27618"/>
                  <a:pt x="245312" y="24575"/>
                  <a:pt x="244304" y="21646"/>
                </a:cubicBezTo>
                <a:cubicBezTo>
                  <a:pt x="242325" y="15825"/>
                  <a:pt x="240062" y="10195"/>
                  <a:pt x="239910" y="3956"/>
                </a:cubicBezTo>
                <a:cubicBezTo>
                  <a:pt x="239872" y="2644"/>
                  <a:pt x="239910" y="1312"/>
                  <a:pt x="240024" y="0"/>
                </a:cubicBezTo>
                <a:lnTo>
                  <a:pt x="239187" y="0"/>
                </a:lnTo>
                <a:cubicBezTo>
                  <a:pt x="239016" y="1312"/>
                  <a:pt x="238902" y="2625"/>
                  <a:pt x="238845" y="3956"/>
                </a:cubicBezTo>
                <a:cubicBezTo>
                  <a:pt x="238654" y="9092"/>
                  <a:pt x="239910" y="13809"/>
                  <a:pt x="241622" y="18602"/>
                </a:cubicBezTo>
                <a:cubicBezTo>
                  <a:pt x="243429" y="23605"/>
                  <a:pt x="245007" y="28512"/>
                  <a:pt x="245559" y="33819"/>
                </a:cubicBezTo>
                <a:cubicBezTo>
                  <a:pt x="245711" y="35169"/>
                  <a:pt x="245806" y="36501"/>
                  <a:pt x="245825" y="37851"/>
                </a:cubicBezTo>
                <a:cubicBezTo>
                  <a:pt x="245806" y="38308"/>
                  <a:pt x="245768" y="38764"/>
                  <a:pt x="245730" y="39221"/>
                </a:cubicBezTo>
                <a:cubicBezTo>
                  <a:pt x="245521" y="41541"/>
                  <a:pt x="245255" y="43881"/>
                  <a:pt x="245122" y="46220"/>
                </a:cubicBezTo>
                <a:cubicBezTo>
                  <a:pt x="244855" y="37889"/>
                  <a:pt x="245274" y="28950"/>
                  <a:pt x="241317" y="21493"/>
                </a:cubicBezTo>
                <a:cubicBezTo>
                  <a:pt x="239377" y="16263"/>
                  <a:pt x="237779" y="10861"/>
                  <a:pt x="237722" y="5250"/>
                </a:cubicBezTo>
                <a:cubicBezTo>
                  <a:pt x="237703" y="3500"/>
                  <a:pt x="237837" y="1731"/>
                  <a:pt x="238103" y="0"/>
                </a:cubicBezTo>
                <a:lnTo>
                  <a:pt x="232587" y="0"/>
                </a:lnTo>
                <a:cubicBezTo>
                  <a:pt x="230742" y="1921"/>
                  <a:pt x="228212" y="3386"/>
                  <a:pt x="226025" y="4622"/>
                </a:cubicBezTo>
                <a:cubicBezTo>
                  <a:pt x="225435" y="4964"/>
                  <a:pt x="224845" y="5269"/>
                  <a:pt x="224256" y="5554"/>
                </a:cubicBezTo>
                <a:cubicBezTo>
                  <a:pt x="226938" y="4147"/>
                  <a:pt x="229372" y="2263"/>
                  <a:pt x="231388" y="0"/>
                </a:cubicBezTo>
                <a:lnTo>
                  <a:pt x="230628" y="0"/>
                </a:lnTo>
                <a:cubicBezTo>
                  <a:pt x="228307" y="2530"/>
                  <a:pt x="225397" y="4527"/>
                  <a:pt x="222239" y="5973"/>
                </a:cubicBezTo>
                <a:cubicBezTo>
                  <a:pt x="219481" y="7190"/>
                  <a:pt x="216609" y="8160"/>
                  <a:pt x="213680" y="8864"/>
                </a:cubicBezTo>
                <a:cubicBezTo>
                  <a:pt x="211398" y="9453"/>
                  <a:pt x="209058" y="9853"/>
                  <a:pt x="206833" y="10557"/>
                </a:cubicBezTo>
                <a:cubicBezTo>
                  <a:pt x="211531" y="8464"/>
                  <a:pt x="216590" y="7076"/>
                  <a:pt x="221384" y="5041"/>
                </a:cubicBezTo>
                <a:cubicBezTo>
                  <a:pt x="224256" y="3823"/>
                  <a:pt x="227204" y="2149"/>
                  <a:pt x="229677" y="0"/>
                </a:cubicBezTo>
                <a:lnTo>
                  <a:pt x="228155" y="0"/>
                </a:lnTo>
                <a:cubicBezTo>
                  <a:pt x="220547" y="6106"/>
                  <a:pt x="208240" y="7171"/>
                  <a:pt x="200556" y="13562"/>
                </a:cubicBezTo>
                <a:cubicBezTo>
                  <a:pt x="200632" y="13391"/>
                  <a:pt x="200708" y="13238"/>
                  <a:pt x="200784" y="13086"/>
                </a:cubicBezTo>
                <a:cubicBezTo>
                  <a:pt x="205311" y="9187"/>
                  <a:pt x="210941" y="7703"/>
                  <a:pt x="216514" y="5383"/>
                </a:cubicBezTo>
                <a:cubicBezTo>
                  <a:pt x="219519" y="4128"/>
                  <a:pt x="222620" y="2397"/>
                  <a:pt x="224921" y="0"/>
                </a:cubicBezTo>
                <a:lnTo>
                  <a:pt x="224503" y="0"/>
                </a:lnTo>
                <a:cubicBezTo>
                  <a:pt x="219006" y="5858"/>
                  <a:pt x="208392" y="6315"/>
                  <a:pt x="201906" y="11451"/>
                </a:cubicBezTo>
                <a:cubicBezTo>
                  <a:pt x="205007" y="5992"/>
                  <a:pt x="212463" y="6144"/>
                  <a:pt x="217693" y="3956"/>
                </a:cubicBezTo>
                <a:cubicBezTo>
                  <a:pt x="219843" y="3062"/>
                  <a:pt x="221745" y="1712"/>
                  <a:pt x="223324" y="0"/>
                </a:cubicBezTo>
                <a:lnTo>
                  <a:pt x="222468" y="0"/>
                </a:lnTo>
                <a:cubicBezTo>
                  <a:pt x="220090" y="2206"/>
                  <a:pt x="217085" y="3709"/>
                  <a:pt x="213680" y="4565"/>
                </a:cubicBezTo>
                <a:cubicBezTo>
                  <a:pt x="209838" y="5554"/>
                  <a:pt x="205387" y="6448"/>
                  <a:pt x="202648" y="9377"/>
                </a:cubicBezTo>
                <a:cubicBezTo>
                  <a:pt x="202838" y="9016"/>
                  <a:pt x="203028" y="8673"/>
                  <a:pt x="203219" y="8312"/>
                </a:cubicBezTo>
                <a:cubicBezTo>
                  <a:pt x="207689" y="3671"/>
                  <a:pt x="217294" y="4546"/>
                  <a:pt x="221650" y="0"/>
                </a:cubicBezTo>
                <a:lnTo>
                  <a:pt x="220832" y="0"/>
                </a:lnTo>
                <a:cubicBezTo>
                  <a:pt x="218093" y="2435"/>
                  <a:pt x="213661" y="3291"/>
                  <a:pt x="210237" y="4223"/>
                </a:cubicBezTo>
                <a:cubicBezTo>
                  <a:pt x="213509" y="3043"/>
                  <a:pt x="216895" y="1997"/>
                  <a:pt x="219462" y="0"/>
                </a:cubicBezTo>
                <a:lnTo>
                  <a:pt x="218778" y="0"/>
                </a:lnTo>
                <a:cubicBezTo>
                  <a:pt x="214707" y="2701"/>
                  <a:pt x="208868" y="3500"/>
                  <a:pt x="204664" y="5992"/>
                </a:cubicBezTo>
                <a:cubicBezTo>
                  <a:pt x="204664" y="5992"/>
                  <a:pt x="204683" y="5973"/>
                  <a:pt x="204683" y="5973"/>
                </a:cubicBezTo>
                <a:cubicBezTo>
                  <a:pt x="207841" y="3138"/>
                  <a:pt x="212292" y="1883"/>
                  <a:pt x="216210" y="0"/>
                </a:cubicBezTo>
                <a:lnTo>
                  <a:pt x="214384" y="0"/>
                </a:lnTo>
                <a:cubicBezTo>
                  <a:pt x="211398" y="1389"/>
                  <a:pt x="208278" y="2587"/>
                  <a:pt x="205748" y="4679"/>
                </a:cubicBezTo>
                <a:cubicBezTo>
                  <a:pt x="206699" y="3614"/>
                  <a:pt x="207746" y="2625"/>
                  <a:pt x="208849" y="1712"/>
                </a:cubicBezTo>
                <a:cubicBezTo>
                  <a:pt x="209876" y="1065"/>
                  <a:pt x="210960" y="495"/>
                  <a:pt x="212063" y="0"/>
                </a:cubicBezTo>
                <a:lnTo>
                  <a:pt x="210713" y="0"/>
                </a:lnTo>
                <a:cubicBezTo>
                  <a:pt x="209324" y="723"/>
                  <a:pt x="208050" y="1617"/>
                  <a:pt x="206909" y="2682"/>
                </a:cubicBezTo>
                <a:lnTo>
                  <a:pt x="206718" y="2834"/>
                </a:lnTo>
                <a:cubicBezTo>
                  <a:pt x="207479" y="1845"/>
                  <a:pt x="208278" y="894"/>
                  <a:pt x="209153" y="0"/>
                </a:cubicBezTo>
                <a:lnTo>
                  <a:pt x="207993" y="0"/>
                </a:lnTo>
                <a:cubicBezTo>
                  <a:pt x="207061" y="1027"/>
                  <a:pt x="206186" y="2111"/>
                  <a:pt x="205368" y="3253"/>
                </a:cubicBezTo>
                <a:cubicBezTo>
                  <a:pt x="205863" y="2168"/>
                  <a:pt x="206338" y="1084"/>
                  <a:pt x="206795" y="0"/>
                </a:cubicBezTo>
                <a:lnTo>
                  <a:pt x="204493" y="0"/>
                </a:lnTo>
                <a:cubicBezTo>
                  <a:pt x="201412" y="8331"/>
                  <a:pt x="196866" y="15901"/>
                  <a:pt x="190494" y="22273"/>
                </a:cubicBezTo>
                <a:cubicBezTo>
                  <a:pt x="186480" y="26268"/>
                  <a:pt x="181877" y="29368"/>
                  <a:pt x="177293" y="32621"/>
                </a:cubicBezTo>
                <a:cubicBezTo>
                  <a:pt x="172937" y="35683"/>
                  <a:pt x="168848" y="39050"/>
                  <a:pt x="166033" y="43615"/>
                </a:cubicBezTo>
                <a:cubicBezTo>
                  <a:pt x="164625" y="45935"/>
                  <a:pt x="163446" y="48408"/>
                  <a:pt x="162533" y="50957"/>
                </a:cubicBezTo>
                <a:cubicBezTo>
                  <a:pt x="162799" y="49492"/>
                  <a:pt x="163237" y="48065"/>
                  <a:pt x="163845" y="46696"/>
                </a:cubicBezTo>
                <a:cubicBezTo>
                  <a:pt x="166470" y="41066"/>
                  <a:pt x="171245" y="36824"/>
                  <a:pt x="176133" y="33210"/>
                </a:cubicBezTo>
                <a:cubicBezTo>
                  <a:pt x="181040" y="29577"/>
                  <a:pt x="186119" y="26325"/>
                  <a:pt x="190475" y="22064"/>
                </a:cubicBezTo>
                <a:cubicBezTo>
                  <a:pt x="194431" y="18184"/>
                  <a:pt x="197760" y="13714"/>
                  <a:pt x="200365" y="8826"/>
                </a:cubicBezTo>
                <a:cubicBezTo>
                  <a:pt x="201868" y="5992"/>
                  <a:pt x="203124" y="3043"/>
                  <a:pt x="204113" y="0"/>
                </a:cubicBezTo>
                <a:lnTo>
                  <a:pt x="202496" y="0"/>
                </a:lnTo>
                <a:cubicBezTo>
                  <a:pt x="202496" y="38"/>
                  <a:pt x="202477" y="57"/>
                  <a:pt x="202458" y="95"/>
                </a:cubicBezTo>
                <a:lnTo>
                  <a:pt x="202477" y="0"/>
                </a:lnTo>
                <a:lnTo>
                  <a:pt x="201145" y="0"/>
                </a:lnTo>
                <a:cubicBezTo>
                  <a:pt x="199129" y="8559"/>
                  <a:pt x="193917" y="16015"/>
                  <a:pt x="187127" y="22045"/>
                </a:cubicBezTo>
                <a:cubicBezTo>
                  <a:pt x="181269" y="27238"/>
                  <a:pt x="173831" y="31156"/>
                  <a:pt x="168277" y="36748"/>
                </a:cubicBezTo>
                <a:cubicBezTo>
                  <a:pt x="167364" y="37604"/>
                  <a:pt x="166508" y="38517"/>
                  <a:pt x="165729" y="39487"/>
                </a:cubicBezTo>
                <a:cubicBezTo>
                  <a:pt x="166432" y="38270"/>
                  <a:pt x="167212" y="37091"/>
                  <a:pt x="168068" y="35968"/>
                </a:cubicBezTo>
                <a:cubicBezTo>
                  <a:pt x="174098" y="29425"/>
                  <a:pt x="183399" y="25963"/>
                  <a:pt x="189505" y="19439"/>
                </a:cubicBezTo>
                <a:cubicBezTo>
                  <a:pt x="194412" y="14189"/>
                  <a:pt x="198368" y="7247"/>
                  <a:pt x="199966" y="0"/>
                </a:cubicBezTo>
                <a:lnTo>
                  <a:pt x="199281" y="0"/>
                </a:lnTo>
                <a:cubicBezTo>
                  <a:pt x="198654" y="2720"/>
                  <a:pt x="197741" y="5364"/>
                  <a:pt x="196580" y="7894"/>
                </a:cubicBezTo>
                <a:cubicBezTo>
                  <a:pt x="194412" y="12554"/>
                  <a:pt x="191407" y="16795"/>
                  <a:pt x="187698" y="20390"/>
                </a:cubicBezTo>
                <a:cubicBezTo>
                  <a:pt x="184255" y="23776"/>
                  <a:pt x="179937" y="26249"/>
                  <a:pt x="175810" y="28893"/>
                </a:cubicBezTo>
                <a:cubicBezTo>
                  <a:pt x="179918" y="25811"/>
                  <a:pt x="184217" y="22920"/>
                  <a:pt x="187945" y="19363"/>
                </a:cubicBezTo>
                <a:cubicBezTo>
                  <a:pt x="193385" y="14113"/>
                  <a:pt x="197151" y="7380"/>
                  <a:pt x="198768" y="0"/>
                </a:cubicBezTo>
                <a:lnTo>
                  <a:pt x="196295" y="0"/>
                </a:lnTo>
                <a:cubicBezTo>
                  <a:pt x="195629" y="5459"/>
                  <a:pt x="192814" y="10538"/>
                  <a:pt x="189048" y="14817"/>
                </a:cubicBezTo>
                <a:cubicBezTo>
                  <a:pt x="188249" y="15730"/>
                  <a:pt x="187412" y="16605"/>
                  <a:pt x="186556" y="17442"/>
                </a:cubicBezTo>
                <a:cubicBezTo>
                  <a:pt x="191140" y="12497"/>
                  <a:pt x="194926" y="6771"/>
                  <a:pt x="195515" y="0"/>
                </a:cubicBezTo>
                <a:lnTo>
                  <a:pt x="193917" y="0"/>
                </a:lnTo>
                <a:cubicBezTo>
                  <a:pt x="193746" y="1769"/>
                  <a:pt x="193366" y="3519"/>
                  <a:pt x="192776" y="5193"/>
                </a:cubicBezTo>
                <a:cubicBezTo>
                  <a:pt x="191197" y="9739"/>
                  <a:pt x="188173" y="13181"/>
                  <a:pt x="184464" y="16130"/>
                </a:cubicBezTo>
                <a:cubicBezTo>
                  <a:pt x="181250" y="18678"/>
                  <a:pt x="177864" y="20961"/>
                  <a:pt x="174859" y="23738"/>
                </a:cubicBezTo>
                <a:cubicBezTo>
                  <a:pt x="177845" y="20067"/>
                  <a:pt x="181192" y="16700"/>
                  <a:pt x="184844" y="13695"/>
                </a:cubicBezTo>
                <a:cubicBezTo>
                  <a:pt x="188078" y="11032"/>
                  <a:pt x="191026" y="8179"/>
                  <a:pt x="192624" y="4261"/>
                </a:cubicBezTo>
                <a:cubicBezTo>
                  <a:pt x="193195" y="2891"/>
                  <a:pt x="193594" y="1465"/>
                  <a:pt x="193822" y="0"/>
                </a:cubicBezTo>
                <a:lnTo>
                  <a:pt x="192072" y="0"/>
                </a:lnTo>
                <a:cubicBezTo>
                  <a:pt x="190037" y="6106"/>
                  <a:pt x="184160" y="10975"/>
                  <a:pt x="179823" y="15502"/>
                </a:cubicBezTo>
                <a:cubicBezTo>
                  <a:pt x="176323" y="19135"/>
                  <a:pt x="173261" y="23167"/>
                  <a:pt x="170693" y="27504"/>
                </a:cubicBezTo>
                <a:cubicBezTo>
                  <a:pt x="171245" y="25963"/>
                  <a:pt x="171853" y="24499"/>
                  <a:pt x="172538" y="23072"/>
                </a:cubicBezTo>
                <a:cubicBezTo>
                  <a:pt x="174935" y="19192"/>
                  <a:pt x="177731" y="15616"/>
                  <a:pt x="180907" y="12364"/>
                </a:cubicBezTo>
                <a:cubicBezTo>
                  <a:pt x="184483" y="8673"/>
                  <a:pt x="188573" y="4679"/>
                  <a:pt x="190703" y="0"/>
                </a:cubicBezTo>
                <a:lnTo>
                  <a:pt x="189980" y="0"/>
                </a:lnTo>
                <a:cubicBezTo>
                  <a:pt x="187507" y="5725"/>
                  <a:pt x="182144" y="10423"/>
                  <a:pt x="177997" y="14874"/>
                </a:cubicBezTo>
                <a:cubicBezTo>
                  <a:pt x="177521" y="15388"/>
                  <a:pt x="177046" y="15920"/>
                  <a:pt x="176570" y="16472"/>
                </a:cubicBezTo>
                <a:cubicBezTo>
                  <a:pt x="176856" y="16092"/>
                  <a:pt x="177141" y="15730"/>
                  <a:pt x="177445" y="15369"/>
                </a:cubicBezTo>
                <a:cubicBezTo>
                  <a:pt x="181535" y="10480"/>
                  <a:pt x="186651" y="5725"/>
                  <a:pt x="189581" y="0"/>
                </a:cubicBezTo>
                <a:lnTo>
                  <a:pt x="188839" y="0"/>
                </a:lnTo>
                <a:cubicBezTo>
                  <a:pt x="185738" y="6068"/>
                  <a:pt x="180032" y="11051"/>
                  <a:pt x="175924" y="16358"/>
                </a:cubicBezTo>
                <a:cubicBezTo>
                  <a:pt x="174459" y="18241"/>
                  <a:pt x="173204" y="20276"/>
                  <a:pt x="172177" y="22425"/>
                </a:cubicBezTo>
                <a:cubicBezTo>
                  <a:pt x="171168" y="24023"/>
                  <a:pt x="170255" y="25697"/>
                  <a:pt x="169457" y="27409"/>
                </a:cubicBezTo>
                <a:cubicBezTo>
                  <a:pt x="170826" y="23167"/>
                  <a:pt x="173052" y="19382"/>
                  <a:pt x="175676" y="15768"/>
                </a:cubicBezTo>
                <a:cubicBezTo>
                  <a:pt x="179519" y="10480"/>
                  <a:pt x="184008" y="5592"/>
                  <a:pt x="187374" y="0"/>
                </a:cubicBezTo>
                <a:lnTo>
                  <a:pt x="186366" y="0"/>
                </a:lnTo>
                <a:cubicBezTo>
                  <a:pt x="182961" y="5573"/>
                  <a:pt x="178472" y="10499"/>
                  <a:pt x="174706" y="15825"/>
                </a:cubicBezTo>
                <a:cubicBezTo>
                  <a:pt x="172823" y="18431"/>
                  <a:pt x="171207" y="21227"/>
                  <a:pt x="169875" y="24156"/>
                </a:cubicBezTo>
                <a:cubicBezTo>
                  <a:pt x="170598" y="21284"/>
                  <a:pt x="171435" y="18450"/>
                  <a:pt x="172690" y="15806"/>
                </a:cubicBezTo>
                <a:cubicBezTo>
                  <a:pt x="175467" y="9891"/>
                  <a:pt x="179443" y="4679"/>
                  <a:pt x="183989" y="0"/>
                </a:cubicBezTo>
                <a:lnTo>
                  <a:pt x="182885" y="0"/>
                </a:lnTo>
                <a:cubicBezTo>
                  <a:pt x="178834" y="4337"/>
                  <a:pt x="175239" y="9092"/>
                  <a:pt x="172614" y="14437"/>
                </a:cubicBezTo>
                <a:cubicBezTo>
                  <a:pt x="171587" y="16529"/>
                  <a:pt x="170731" y="18716"/>
                  <a:pt x="170046" y="20980"/>
                </a:cubicBezTo>
                <a:cubicBezTo>
                  <a:pt x="170560" y="18317"/>
                  <a:pt x="171149" y="15654"/>
                  <a:pt x="172024" y="13086"/>
                </a:cubicBezTo>
                <a:cubicBezTo>
                  <a:pt x="173679" y="8274"/>
                  <a:pt x="176247" y="3823"/>
                  <a:pt x="179595" y="0"/>
                </a:cubicBezTo>
                <a:lnTo>
                  <a:pt x="178720" y="0"/>
                </a:lnTo>
                <a:cubicBezTo>
                  <a:pt x="175924" y="3310"/>
                  <a:pt x="173679" y="7057"/>
                  <a:pt x="172062" y="11070"/>
                </a:cubicBezTo>
                <a:cubicBezTo>
                  <a:pt x="169171" y="18336"/>
                  <a:pt x="168848" y="26268"/>
                  <a:pt x="166508" y="33667"/>
                </a:cubicBezTo>
                <a:cubicBezTo>
                  <a:pt x="168277" y="26838"/>
                  <a:pt x="168449" y="19477"/>
                  <a:pt x="170769" y="12744"/>
                </a:cubicBezTo>
                <a:cubicBezTo>
                  <a:pt x="172139" y="9358"/>
                  <a:pt x="173793" y="6087"/>
                  <a:pt x="175714" y="2986"/>
                </a:cubicBezTo>
                <a:cubicBezTo>
                  <a:pt x="176399" y="1959"/>
                  <a:pt x="177141" y="970"/>
                  <a:pt x="177921" y="0"/>
                </a:cubicBezTo>
                <a:lnTo>
                  <a:pt x="176894" y="0"/>
                </a:lnTo>
                <a:cubicBezTo>
                  <a:pt x="174478" y="3005"/>
                  <a:pt x="172462" y="6315"/>
                  <a:pt x="170902" y="9853"/>
                </a:cubicBezTo>
                <a:cubicBezTo>
                  <a:pt x="169799" y="12440"/>
                  <a:pt x="168943" y="15122"/>
                  <a:pt x="168353" y="17880"/>
                </a:cubicBezTo>
                <a:cubicBezTo>
                  <a:pt x="167117" y="21950"/>
                  <a:pt x="166204" y="26135"/>
                  <a:pt x="165652" y="30357"/>
                </a:cubicBezTo>
                <a:cubicBezTo>
                  <a:pt x="165329" y="32602"/>
                  <a:pt x="165063" y="34846"/>
                  <a:pt x="164682" y="37091"/>
                </a:cubicBezTo>
                <a:cubicBezTo>
                  <a:pt x="164473" y="37718"/>
                  <a:pt x="164264" y="38346"/>
                  <a:pt x="164017" y="38955"/>
                </a:cubicBezTo>
                <a:cubicBezTo>
                  <a:pt x="165405" y="30186"/>
                  <a:pt x="166527" y="21322"/>
                  <a:pt x="169457" y="12896"/>
                </a:cubicBezTo>
                <a:cubicBezTo>
                  <a:pt x="171054" y="8312"/>
                  <a:pt x="173261" y="3975"/>
                  <a:pt x="176038" y="0"/>
                </a:cubicBezTo>
                <a:lnTo>
                  <a:pt x="174878" y="0"/>
                </a:lnTo>
                <a:cubicBezTo>
                  <a:pt x="174744" y="247"/>
                  <a:pt x="174592" y="456"/>
                  <a:pt x="174459" y="685"/>
                </a:cubicBezTo>
                <a:cubicBezTo>
                  <a:pt x="167497" y="9967"/>
                  <a:pt x="164625" y="21798"/>
                  <a:pt x="163275" y="33591"/>
                </a:cubicBezTo>
                <a:cubicBezTo>
                  <a:pt x="163218" y="33020"/>
                  <a:pt x="163180" y="32468"/>
                  <a:pt x="163142" y="31917"/>
                </a:cubicBezTo>
                <a:cubicBezTo>
                  <a:pt x="163788" y="20561"/>
                  <a:pt x="166147" y="9168"/>
                  <a:pt x="172557" y="0"/>
                </a:cubicBezTo>
                <a:lnTo>
                  <a:pt x="171948" y="0"/>
                </a:lnTo>
                <a:cubicBezTo>
                  <a:pt x="166584" y="7779"/>
                  <a:pt x="164055" y="17081"/>
                  <a:pt x="163009" y="26610"/>
                </a:cubicBezTo>
                <a:cubicBezTo>
                  <a:pt x="163199" y="17005"/>
                  <a:pt x="165862" y="7513"/>
                  <a:pt x="171625" y="0"/>
                </a:cubicBezTo>
                <a:lnTo>
                  <a:pt x="171016" y="0"/>
                </a:lnTo>
                <a:cubicBezTo>
                  <a:pt x="164930" y="8103"/>
                  <a:pt x="162229" y="18469"/>
                  <a:pt x="162400" y="28740"/>
                </a:cubicBezTo>
                <a:cubicBezTo>
                  <a:pt x="162153" y="25944"/>
                  <a:pt x="161924" y="23148"/>
                  <a:pt x="161772" y="20371"/>
                </a:cubicBezTo>
                <a:cubicBezTo>
                  <a:pt x="162723" y="12991"/>
                  <a:pt x="165748" y="6201"/>
                  <a:pt x="169780" y="0"/>
                </a:cubicBezTo>
                <a:lnTo>
                  <a:pt x="168943" y="0"/>
                </a:lnTo>
                <a:cubicBezTo>
                  <a:pt x="165234" y="5896"/>
                  <a:pt x="162514" y="12306"/>
                  <a:pt x="161734" y="19306"/>
                </a:cubicBezTo>
                <a:cubicBezTo>
                  <a:pt x="161677" y="18051"/>
                  <a:pt x="161639" y="16814"/>
                  <a:pt x="161639" y="15559"/>
                </a:cubicBezTo>
                <a:cubicBezTo>
                  <a:pt x="162400" y="9967"/>
                  <a:pt x="164454" y="4641"/>
                  <a:pt x="167650" y="0"/>
                </a:cubicBezTo>
                <a:lnTo>
                  <a:pt x="166908" y="0"/>
                </a:lnTo>
                <a:cubicBezTo>
                  <a:pt x="165063" y="2815"/>
                  <a:pt x="163617" y="5858"/>
                  <a:pt x="162571" y="9073"/>
                </a:cubicBezTo>
                <a:cubicBezTo>
                  <a:pt x="163503" y="5896"/>
                  <a:pt x="164797" y="2872"/>
                  <a:pt x="166413" y="0"/>
                </a:cubicBezTo>
                <a:lnTo>
                  <a:pt x="165519" y="0"/>
                </a:lnTo>
                <a:cubicBezTo>
                  <a:pt x="163960" y="2853"/>
                  <a:pt x="162780" y="5915"/>
                  <a:pt x="162000" y="9073"/>
                </a:cubicBezTo>
                <a:cubicBezTo>
                  <a:pt x="162343" y="5954"/>
                  <a:pt x="163085" y="2910"/>
                  <a:pt x="164226" y="0"/>
                </a:cubicBezTo>
                <a:lnTo>
                  <a:pt x="163066" y="0"/>
                </a:lnTo>
                <a:cubicBezTo>
                  <a:pt x="162761" y="818"/>
                  <a:pt x="162476" y="1636"/>
                  <a:pt x="162229" y="2454"/>
                </a:cubicBezTo>
                <a:cubicBezTo>
                  <a:pt x="162096" y="2891"/>
                  <a:pt x="161981" y="3329"/>
                  <a:pt x="161867" y="3766"/>
                </a:cubicBezTo>
                <a:lnTo>
                  <a:pt x="162438" y="0"/>
                </a:lnTo>
                <a:lnTo>
                  <a:pt x="161639" y="0"/>
                </a:lnTo>
                <a:cubicBezTo>
                  <a:pt x="161411" y="1541"/>
                  <a:pt x="161183" y="3062"/>
                  <a:pt x="160973" y="4603"/>
                </a:cubicBezTo>
                <a:cubicBezTo>
                  <a:pt x="160821" y="3062"/>
                  <a:pt x="160631" y="1541"/>
                  <a:pt x="160460" y="0"/>
                </a:cubicBezTo>
                <a:lnTo>
                  <a:pt x="159794" y="0"/>
                </a:lnTo>
                <a:cubicBezTo>
                  <a:pt x="160079" y="2777"/>
                  <a:pt x="160479" y="5573"/>
                  <a:pt x="160403" y="8350"/>
                </a:cubicBezTo>
                <a:cubicBezTo>
                  <a:pt x="160365" y="8673"/>
                  <a:pt x="160308" y="9016"/>
                  <a:pt x="160270" y="9339"/>
                </a:cubicBezTo>
                <a:cubicBezTo>
                  <a:pt x="160060" y="7342"/>
                  <a:pt x="159851" y="5345"/>
                  <a:pt x="159661" y="3367"/>
                </a:cubicBezTo>
                <a:cubicBezTo>
                  <a:pt x="159547" y="2302"/>
                  <a:pt x="159395" y="1160"/>
                  <a:pt x="159261" y="0"/>
                </a:cubicBezTo>
                <a:lnTo>
                  <a:pt x="158596" y="0"/>
                </a:lnTo>
                <a:cubicBezTo>
                  <a:pt x="158634" y="437"/>
                  <a:pt x="158672" y="856"/>
                  <a:pt x="158710" y="1274"/>
                </a:cubicBezTo>
                <a:cubicBezTo>
                  <a:pt x="158957" y="3804"/>
                  <a:pt x="159204" y="6353"/>
                  <a:pt x="159452" y="8902"/>
                </a:cubicBezTo>
                <a:cubicBezTo>
                  <a:pt x="158805" y="5934"/>
                  <a:pt x="158196" y="2967"/>
                  <a:pt x="157930" y="0"/>
                </a:cubicBezTo>
                <a:lnTo>
                  <a:pt x="157207" y="0"/>
                </a:lnTo>
                <a:cubicBezTo>
                  <a:pt x="157626" y="4432"/>
                  <a:pt x="158729" y="8902"/>
                  <a:pt x="159585" y="13334"/>
                </a:cubicBezTo>
                <a:cubicBezTo>
                  <a:pt x="158653" y="10290"/>
                  <a:pt x="157569" y="7266"/>
                  <a:pt x="156979" y="4108"/>
                </a:cubicBezTo>
                <a:cubicBezTo>
                  <a:pt x="156713" y="2758"/>
                  <a:pt x="156560" y="1389"/>
                  <a:pt x="156522" y="0"/>
                </a:cubicBezTo>
                <a:lnTo>
                  <a:pt x="155628" y="0"/>
                </a:lnTo>
                <a:cubicBezTo>
                  <a:pt x="155628" y="361"/>
                  <a:pt x="155667" y="723"/>
                  <a:pt x="155686" y="1084"/>
                </a:cubicBezTo>
                <a:cubicBezTo>
                  <a:pt x="155628" y="723"/>
                  <a:pt x="155571" y="361"/>
                  <a:pt x="155514" y="0"/>
                </a:cubicBezTo>
                <a:lnTo>
                  <a:pt x="154734" y="0"/>
                </a:lnTo>
                <a:cubicBezTo>
                  <a:pt x="155457" y="4717"/>
                  <a:pt x="156827" y="9472"/>
                  <a:pt x="158196" y="14075"/>
                </a:cubicBezTo>
                <a:cubicBezTo>
                  <a:pt x="157150" y="11470"/>
                  <a:pt x="156085" y="8826"/>
                  <a:pt x="155286" y="6144"/>
                </a:cubicBezTo>
                <a:cubicBezTo>
                  <a:pt x="154677" y="4147"/>
                  <a:pt x="154278" y="2092"/>
                  <a:pt x="154107" y="0"/>
                </a:cubicBezTo>
                <a:lnTo>
                  <a:pt x="153175" y="0"/>
                </a:lnTo>
                <a:cubicBezTo>
                  <a:pt x="153289" y="1293"/>
                  <a:pt x="153479" y="2587"/>
                  <a:pt x="153764" y="3861"/>
                </a:cubicBezTo>
                <a:cubicBezTo>
                  <a:pt x="155020" y="9453"/>
                  <a:pt x="157740" y="14665"/>
                  <a:pt x="159566" y="20086"/>
                </a:cubicBezTo>
                <a:cubicBezTo>
                  <a:pt x="157169" y="15236"/>
                  <a:pt x="153764" y="10690"/>
                  <a:pt x="152357" y="5478"/>
                </a:cubicBezTo>
                <a:cubicBezTo>
                  <a:pt x="151881" y="3690"/>
                  <a:pt x="151577" y="1845"/>
                  <a:pt x="151482" y="0"/>
                </a:cubicBezTo>
                <a:lnTo>
                  <a:pt x="150093" y="0"/>
                </a:lnTo>
                <a:cubicBezTo>
                  <a:pt x="150265" y="1693"/>
                  <a:pt x="150569" y="3386"/>
                  <a:pt x="151044" y="5041"/>
                </a:cubicBezTo>
                <a:cubicBezTo>
                  <a:pt x="152547" y="10385"/>
                  <a:pt x="155229" y="15388"/>
                  <a:pt x="157493" y="20504"/>
                </a:cubicBezTo>
                <a:cubicBezTo>
                  <a:pt x="154963" y="15806"/>
                  <a:pt x="151995" y="11241"/>
                  <a:pt x="150189" y="6296"/>
                </a:cubicBezTo>
                <a:cubicBezTo>
                  <a:pt x="149428" y="4261"/>
                  <a:pt x="148952" y="2149"/>
                  <a:pt x="148743" y="0"/>
                </a:cubicBezTo>
                <a:lnTo>
                  <a:pt x="147183" y="0"/>
                </a:lnTo>
                <a:cubicBezTo>
                  <a:pt x="148286" y="8122"/>
                  <a:pt x="152509" y="15350"/>
                  <a:pt x="156142" y="22635"/>
                </a:cubicBezTo>
                <a:cubicBezTo>
                  <a:pt x="156732" y="23833"/>
                  <a:pt x="157302" y="25031"/>
                  <a:pt x="157835" y="26249"/>
                </a:cubicBezTo>
                <a:cubicBezTo>
                  <a:pt x="157397" y="25564"/>
                  <a:pt x="156941" y="24879"/>
                  <a:pt x="156484" y="24213"/>
                </a:cubicBezTo>
                <a:cubicBezTo>
                  <a:pt x="152985" y="19078"/>
                  <a:pt x="149466" y="14209"/>
                  <a:pt x="147944" y="8065"/>
                </a:cubicBezTo>
                <a:cubicBezTo>
                  <a:pt x="147297" y="5421"/>
                  <a:pt x="146955" y="2720"/>
                  <a:pt x="146936" y="0"/>
                </a:cubicBezTo>
                <a:lnTo>
                  <a:pt x="145681" y="0"/>
                </a:lnTo>
                <a:cubicBezTo>
                  <a:pt x="145357" y="4546"/>
                  <a:pt x="145471" y="9244"/>
                  <a:pt x="146993" y="13562"/>
                </a:cubicBezTo>
                <a:cubicBezTo>
                  <a:pt x="148610" y="18089"/>
                  <a:pt x="151881" y="21474"/>
                  <a:pt x="154754" y="25183"/>
                </a:cubicBezTo>
                <a:cubicBezTo>
                  <a:pt x="155077" y="25621"/>
                  <a:pt x="155400" y="26039"/>
                  <a:pt x="155705" y="26477"/>
                </a:cubicBezTo>
                <a:cubicBezTo>
                  <a:pt x="155647" y="26420"/>
                  <a:pt x="155590" y="26344"/>
                  <a:pt x="155514" y="26287"/>
                </a:cubicBezTo>
                <a:cubicBezTo>
                  <a:pt x="153137" y="23795"/>
                  <a:pt x="150569" y="21493"/>
                  <a:pt x="148724" y="18545"/>
                </a:cubicBezTo>
                <a:cubicBezTo>
                  <a:pt x="147012" y="15749"/>
                  <a:pt x="145814" y="12668"/>
                  <a:pt x="145167" y="9472"/>
                </a:cubicBezTo>
                <a:cubicBezTo>
                  <a:pt x="144539" y="6353"/>
                  <a:pt x="144311" y="3176"/>
                  <a:pt x="144501" y="0"/>
                </a:cubicBezTo>
                <a:lnTo>
                  <a:pt x="143912" y="0"/>
                </a:lnTo>
                <a:cubicBezTo>
                  <a:pt x="143645" y="4413"/>
                  <a:pt x="144121" y="8902"/>
                  <a:pt x="145509" y="13105"/>
                </a:cubicBezTo>
                <a:cubicBezTo>
                  <a:pt x="147126" y="17937"/>
                  <a:pt x="150017" y="21627"/>
                  <a:pt x="153555" y="25203"/>
                </a:cubicBezTo>
                <a:cubicBezTo>
                  <a:pt x="154104" y="25769"/>
                  <a:pt x="154652" y="26335"/>
                  <a:pt x="155155" y="26917"/>
                </a:cubicBezTo>
                <a:lnTo>
                  <a:pt x="155155" y="26917"/>
                </a:lnTo>
                <a:cubicBezTo>
                  <a:pt x="155142" y="26903"/>
                  <a:pt x="155128" y="26890"/>
                  <a:pt x="155115" y="26876"/>
                </a:cubicBezTo>
                <a:cubicBezTo>
                  <a:pt x="153251" y="25012"/>
                  <a:pt x="151121" y="23434"/>
                  <a:pt x="148781" y="22197"/>
                </a:cubicBezTo>
                <a:cubicBezTo>
                  <a:pt x="146936" y="19877"/>
                  <a:pt x="145433" y="17309"/>
                  <a:pt x="144330" y="14551"/>
                </a:cubicBezTo>
                <a:cubicBezTo>
                  <a:pt x="144178" y="13391"/>
                  <a:pt x="143798" y="12268"/>
                  <a:pt x="143208" y="11279"/>
                </a:cubicBezTo>
                <a:cubicBezTo>
                  <a:pt x="142181" y="7608"/>
                  <a:pt x="141838" y="3785"/>
                  <a:pt x="142181" y="0"/>
                </a:cubicBezTo>
                <a:lnTo>
                  <a:pt x="139727" y="0"/>
                </a:lnTo>
                <a:cubicBezTo>
                  <a:pt x="139080" y="3424"/>
                  <a:pt x="137882" y="6714"/>
                  <a:pt x="136208" y="9777"/>
                </a:cubicBezTo>
                <a:cubicBezTo>
                  <a:pt x="135771" y="10480"/>
                  <a:pt x="135314" y="11165"/>
                  <a:pt x="134801" y="11831"/>
                </a:cubicBezTo>
                <a:cubicBezTo>
                  <a:pt x="132081" y="15464"/>
                  <a:pt x="128562" y="18964"/>
                  <a:pt x="126755" y="23129"/>
                </a:cubicBezTo>
                <a:cubicBezTo>
                  <a:pt x="126412" y="23719"/>
                  <a:pt x="126127" y="24347"/>
                  <a:pt x="125880" y="24993"/>
                </a:cubicBezTo>
                <a:cubicBezTo>
                  <a:pt x="127287" y="19572"/>
                  <a:pt x="131700" y="14950"/>
                  <a:pt x="134648" y="10290"/>
                </a:cubicBezTo>
                <a:cubicBezTo>
                  <a:pt x="136646" y="7095"/>
                  <a:pt x="138186" y="3633"/>
                  <a:pt x="139194" y="0"/>
                </a:cubicBezTo>
                <a:lnTo>
                  <a:pt x="137901" y="0"/>
                </a:lnTo>
                <a:cubicBezTo>
                  <a:pt x="136208" y="4299"/>
                  <a:pt x="133621" y="8312"/>
                  <a:pt x="131035" y="12154"/>
                </a:cubicBezTo>
                <a:cubicBezTo>
                  <a:pt x="129380" y="14608"/>
                  <a:pt x="127687" y="17271"/>
                  <a:pt x="126489" y="20048"/>
                </a:cubicBezTo>
                <a:cubicBezTo>
                  <a:pt x="128143" y="15160"/>
                  <a:pt x="131339" y="10785"/>
                  <a:pt x="134002" y="6258"/>
                </a:cubicBezTo>
                <a:cubicBezTo>
                  <a:pt x="135200" y="4261"/>
                  <a:pt x="136227" y="2168"/>
                  <a:pt x="137064" y="0"/>
                </a:cubicBezTo>
                <a:lnTo>
                  <a:pt x="136474" y="0"/>
                </a:lnTo>
                <a:cubicBezTo>
                  <a:pt x="135371" y="2986"/>
                  <a:pt x="133755" y="5744"/>
                  <a:pt x="132043" y="8426"/>
                </a:cubicBezTo>
                <a:cubicBezTo>
                  <a:pt x="129304" y="12763"/>
                  <a:pt x="126165" y="17423"/>
                  <a:pt x="125309" y="22521"/>
                </a:cubicBezTo>
                <a:cubicBezTo>
                  <a:pt x="125880" y="18241"/>
                  <a:pt x="127801" y="14094"/>
                  <a:pt x="130007" y="10328"/>
                </a:cubicBezTo>
                <a:cubicBezTo>
                  <a:pt x="131967" y="7000"/>
                  <a:pt x="134401" y="3633"/>
                  <a:pt x="135999" y="0"/>
                </a:cubicBezTo>
                <a:lnTo>
                  <a:pt x="134534" y="0"/>
                </a:lnTo>
                <a:cubicBezTo>
                  <a:pt x="132328" y="3386"/>
                  <a:pt x="129418" y="6524"/>
                  <a:pt x="127421" y="9948"/>
                </a:cubicBezTo>
                <a:cubicBezTo>
                  <a:pt x="127268" y="10233"/>
                  <a:pt x="127097" y="10518"/>
                  <a:pt x="126945" y="10804"/>
                </a:cubicBezTo>
                <a:cubicBezTo>
                  <a:pt x="127116" y="10423"/>
                  <a:pt x="127268" y="10062"/>
                  <a:pt x="127440" y="9682"/>
                </a:cubicBezTo>
                <a:cubicBezTo>
                  <a:pt x="129113" y="6220"/>
                  <a:pt x="131795" y="3195"/>
                  <a:pt x="134097" y="0"/>
                </a:cubicBezTo>
                <a:lnTo>
                  <a:pt x="133203" y="0"/>
                </a:lnTo>
                <a:cubicBezTo>
                  <a:pt x="132708" y="666"/>
                  <a:pt x="132214" y="1312"/>
                  <a:pt x="131719" y="1959"/>
                </a:cubicBezTo>
                <a:cubicBezTo>
                  <a:pt x="129399" y="4964"/>
                  <a:pt x="127344" y="8027"/>
                  <a:pt x="126013" y="11565"/>
                </a:cubicBezTo>
                <a:cubicBezTo>
                  <a:pt x="124491" y="15540"/>
                  <a:pt x="123807" y="19763"/>
                  <a:pt x="123978" y="24023"/>
                </a:cubicBezTo>
                <a:cubicBezTo>
                  <a:pt x="123464" y="19591"/>
                  <a:pt x="123978" y="15122"/>
                  <a:pt x="125461" y="10937"/>
                </a:cubicBezTo>
                <a:cubicBezTo>
                  <a:pt x="126888" y="7000"/>
                  <a:pt x="129094" y="3443"/>
                  <a:pt x="131453" y="0"/>
                </a:cubicBezTo>
                <a:lnTo>
                  <a:pt x="130825" y="0"/>
                </a:lnTo>
                <a:cubicBezTo>
                  <a:pt x="128277" y="3747"/>
                  <a:pt x="125899" y="7589"/>
                  <a:pt x="124491" y="11926"/>
                </a:cubicBezTo>
                <a:cubicBezTo>
                  <a:pt x="123616" y="14608"/>
                  <a:pt x="123141" y="17404"/>
                  <a:pt x="123065" y="20219"/>
                </a:cubicBezTo>
                <a:cubicBezTo>
                  <a:pt x="122970" y="17290"/>
                  <a:pt x="123293" y="14361"/>
                  <a:pt x="124016" y="11527"/>
                </a:cubicBezTo>
                <a:cubicBezTo>
                  <a:pt x="125119" y="7171"/>
                  <a:pt x="127211" y="3424"/>
                  <a:pt x="129817" y="0"/>
                </a:cubicBezTo>
                <a:lnTo>
                  <a:pt x="128657" y="0"/>
                </a:lnTo>
                <a:cubicBezTo>
                  <a:pt x="128257" y="590"/>
                  <a:pt x="127877" y="1198"/>
                  <a:pt x="127478" y="1769"/>
                </a:cubicBezTo>
                <a:cubicBezTo>
                  <a:pt x="125271" y="5136"/>
                  <a:pt x="123616" y="8826"/>
                  <a:pt x="122589" y="12706"/>
                </a:cubicBezTo>
                <a:cubicBezTo>
                  <a:pt x="121625" y="16374"/>
                  <a:pt x="121375" y="20173"/>
                  <a:pt x="121858" y="23917"/>
                </a:cubicBezTo>
                <a:lnTo>
                  <a:pt x="121858" y="23917"/>
                </a:lnTo>
                <a:cubicBezTo>
                  <a:pt x="121126" y="19843"/>
                  <a:pt x="121262" y="15657"/>
                  <a:pt x="122266" y="11641"/>
                </a:cubicBezTo>
                <a:cubicBezTo>
                  <a:pt x="123236" y="7665"/>
                  <a:pt x="125081" y="4089"/>
                  <a:pt x="127497" y="799"/>
                </a:cubicBezTo>
                <a:cubicBezTo>
                  <a:pt x="127687" y="533"/>
                  <a:pt x="127896" y="266"/>
                  <a:pt x="128105" y="0"/>
                </a:cubicBezTo>
                <a:lnTo>
                  <a:pt x="127268" y="0"/>
                </a:lnTo>
                <a:cubicBezTo>
                  <a:pt x="126793" y="647"/>
                  <a:pt x="126317" y="1312"/>
                  <a:pt x="125842" y="1997"/>
                </a:cubicBezTo>
                <a:cubicBezTo>
                  <a:pt x="123464" y="5535"/>
                  <a:pt x="121866" y="9548"/>
                  <a:pt x="121163" y="13771"/>
                </a:cubicBezTo>
                <a:cubicBezTo>
                  <a:pt x="120497" y="17784"/>
                  <a:pt x="120668" y="21893"/>
                  <a:pt x="121638" y="25849"/>
                </a:cubicBezTo>
                <a:cubicBezTo>
                  <a:pt x="122361" y="28645"/>
                  <a:pt x="123426" y="31517"/>
                  <a:pt x="125404" y="33629"/>
                </a:cubicBezTo>
                <a:cubicBezTo>
                  <a:pt x="125576" y="33914"/>
                  <a:pt x="125785" y="34199"/>
                  <a:pt x="125975" y="34485"/>
                </a:cubicBezTo>
                <a:cubicBezTo>
                  <a:pt x="124111" y="33115"/>
                  <a:pt x="122665" y="31289"/>
                  <a:pt x="121790" y="29178"/>
                </a:cubicBezTo>
                <a:cubicBezTo>
                  <a:pt x="120040" y="25069"/>
                  <a:pt x="119736" y="20352"/>
                  <a:pt x="120174" y="15958"/>
                </a:cubicBezTo>
                <a:cubicBezTo>
                  <a:pt x="120782" y="10214"/>
                  <a:pt x="122856" y="4717"/>
                  <a:pt x="126222" y="0"/>
                </a:cubicBezTo>
                <a:lnTo>
                  <a:pt x="125671" y="0"/>
                </a:lnTo>
                <a:cubicBezTo>
                  <a:pt x="121981" y="5041"/>
                  <a:pt x="119774" y="11013"/>
                  <a:pt x="119299" y="17252"/>
                </a:cubicBezTo>
                <a:lnTo>
                  <a:pt x="119299" y="17252"/>
                </a:lnTo>
                <a:cubicBezTo>
                  <a:pt x="119299" y="16130"/>
                  <a:pt x="119337" y="15026"/>
                  <a:pt x="119451" y="13923"/>
                </a:cubicBezTo>
                <a:cubicBezTo>
                  <a:pt x="120364" y="8940"/>
                  <a:pt x="122285" y="4204"/>
                  <a:pt x="125119" y="0"/>
                </a:cubicBezTo>
                <a:lnTo>
                  <a:pt x="123122" y="0"/>
                </a:lnTo>
                <a:cubicBezTo>
                  <a:pt x="119546" y="5478"/>
                  <a:pt x="116522" y="11279"/>
                  <a:pt x="115514" y="17746"/>
                </a:cubicBezTo>
                <a:cubicBezTo>
                  <a:pt x="115514" y="17632"/>
                  <a:pt x="115495" y="17537"/>
                  <a:pt x="115475" y="17423"/>
                </a:cubicBezTo>
                <a:cubicBezTo>
                  <a:pt x="116446" y="11165"/>
                  <a:pt x="118804" y="5231"/>
                  <a:pt x="122380" y="0"/>
                </a:cubicBezTo>
                <a:lnTo>
                  <a:pt x="121372" y="0"/>
                </a:lnTo>
                <a:cubicBezTo>
                  <a:pt x="118291" y="4736"/>
                  <a:pt x="116217" y="10062"/>
                  <a:pt x="115323" y="15654"/>
                </a:cubicBezTo>
                <a:lnTo>
                  <a:pt x="115266" y="15236"/>
                </a:lnTo>
                <a:cubicBezTo>
                  <a:pt x="115304" y="14684"/>
                  <a:pt x="115342" y="14132"/>
                  <a:pt x="115399" y="13600"/>
                </a:cubicBezTo>
                <a:cubicBezTo>
                  <a:pt x="115399" y="13543"/>
                  <a:pt x="115399" y="13505"/>
                  <a:pt x="115399" y="13467"/>
                </a:cubicBezTo>
                <a:cubicBezTo>
                  <a:pt x="115856" y="8635"/>
                  <a:pt x="117225" y="4089"/>
                  <a:pt x="119717" y="0"/>
                </a:cubicBezTo>
                <a:lnTo>
                  <a:pt x="119032" y="0"/>
                </a:lnTo>
                <a:cubicBezTo>
                  <a:pt x="117054" y="3329"/>
                  <a:pt x="115742" y="7019"/>
                  <a:pt x="115152" y="10861"/>
                </a:cubicBezTo>
                <a:cubicBezTo>
                  <a:pt x="115095" y="7000"/>
                  <a:pt x="116369" y="3386"/>
                  <a:pt x="118195" y="0"/>
                </a:cubicBezTo>
                <a:lnTo>
                  <a:pt x="117625" y="0"/>
                </a:lnTo>
                <a:cubicBezTo>
                  <a:pt x="116160" y="2625"/>
                  <a:pt x="115076" y="5402"/>
                  <a:pt x="114658" y="8350"/>
                </a:cubicBezTo>
                <a:cubicBezTo>
                  <a:pt x="114601" y="5478"/>
                  <a:pt x="115171" y="2644"/>
                  <a:pt x="116312" y="0"/>
                </a:cubicBezTo>
                <a:lnTo>
                  <a:pt x="115552" y="0"/>
                </a:lnTo>
                <a:cubicBezTo>
                  <a:pt x="114886" y="1598"/>
                  <a:pt x="114429" y="3272"/>
                  <a:pt x="114163" y="4983"/>
                </a:cubicBezTo>
                <a:cubicBezTo>
                  <a:pt x="114030" y="3310"/>
                  <a:pt x="113954" y="1655"/>
                  <a:pt x="113935" y="0"/>
                </a:cubicBezTo>
                <a:lnTo>
                  <a:pt x="113079" y="0"/>
                </a:lnTo>
                <a:cubicBezTo>
                  <a:pt x="113079" y="7095"/>
                  <a:pt x="114391" y="14342"/>
                  <a:pt x="114791" y="21474"/>
                </a:cubicBezTo>
                <a:cubicBezTo>
                  <a:pt x="114772" y="22502"/>
                  <a:pt x="114791" y="23529"/>
                  <a:pt x="114848" y="24556"/>
                </a:cubicBezTo>
                <a:cubicBezTo>
                  <a:pt x="114848" y="24575"/>
                  <a:pt x="114867" y="24613"/>
                  <a:pt x="114905" y="24632"/>
                </a:cubicBezTo>
                <a:cubicBezTo>
                  <a:pt x="114924" y="26268"/>
                  <a:pt x="114867" y="27884"/>
                  <a:pt x="114734" y="29482"/>
                </a:cubicBezTo>
                <a:cubicBezTo>
                  <a:pt x="114182" y="35664"/>
                  <a:pt x="112489" y="41694"/>
                  <a:pt x="109769" y="47267"/>
                </a:cubicBezTo>
                <a:lnTo>
                  <a:pt x="109674" y="47343"/>
                </a:lnTo>
                <a:cubicBezTo>
                  <a:pt x="111006" y="44090"/>
                  <a:pt x="112033" y="40723"/>
                  <a:pt x="112736" y="37300"/>
                </a:cubicBezTo>
                <a:cubicBezTo>
                  <a:pt x="113707" y="32640"/>
                  <a:pt x="114011" y="27865"/>
                  <a:pt x="113649" y="23129"/>
                </a:cubicBezTo>
                <a:cubicBezTo>
                  <a:pt x="113174" y="17214"/>
                  <a:pt x="111709" y="11412"/>
                  <a:pt x="111538" y="5459"/>
                </a:cubicBezTo>
                <a:cubicBezTo>
                  <a:pt x="111481" y="3633"/>
                  <a:pt x="111595" y="1807"/>
                  <a:pt x="111862" y="0"/>
                </a:cubicBezTo>
                <a:lnTo>
                  <a:pt x="110815" y="0"/>
                </a:lnTo>
                <a:cubicBezTo>
                  <a:pt x="110226" y="5364"/>
                  <a:pt x="111158" y="11146"/>
                  <a:pt x="111957" y="16073"/>
                </a:cubicBezTo>
                <a:cubicBezTo>
                  <a:pt x="112851" y="21493"/>
                  <a:pt x="113402" y="26876"/>
                  <a:pt x="112832" y="32373"/>
                </a:cubicBezTo>
                <a:cubicBezTo>
                  <a:pt x="112280" y="37680"/>
                  <a:pt x="110891" y="42854"/>
                  <a:pt x="108704" y="47723"/>
                </a:cubicBezTo>
                <a:cubicBezTo>
                  <a:pt x="106840" y="51927"/>
                  <a:pt x="104367" y="55560"/>
                  <a:pt x="101666" y="59136"/>
                </a:cubicBezTo>
                <a:cubicBezTo>
                  <a:pt x="101058" y="59801"/>
                  <a:pt x="100449" y="60448"/>
                  <a:pt x="99821" y="61076"/>
                </a:cubicBezTo>
                <a:cubicBezTo>
                  <a:pt x="101077" y="59307"/>
                  <a:pt x="102218" y="57443"/>
                  <a:pt x="103245" y="55522"/>
                </a:cubicBezTo>
                <a:cubicBezTo>
                  <a:pt x="108381" y="47856"/>
                  <a:pt x="112756" y="39563"/>
                  <a:pt x="112851" y="30129"/>
                </a:cubicBezTo>
                <a:cubicBezTo>
                  <a:pt x="112946" y="20371"/>
                  <a:pt x="108932" y="9720"/>
                  <a:pt x="110758" y="0"/>
                </a:cubicBezTo>
                <a:lnTo>
                  <a:pt x="107430" y="0"/>
                </a:lnTo>
                <a:cubicBezTo>
                  <a:pt x="107316" y="342"/>
                  <a:pt x="107201" y="685"/>
                  <a:pt x="107087" y="1046"/>
                </a:cubicBezTo>
                <a:cubicBezTo>
                  <a:pt x="102579" y="8274"/>
                  <a:pt x="101990" y="17328"/>
                  <a:pt x="102237" y="25773"/>
                </a:cubicBezTo>
                <a:cubicBezTo>
                  <a:pt x="102408" y="31898"/>
                  <a:pt x="102941" y="38042"/>
                  <a:pt x="102370" y="44166"/>
                </a:cubicBezTo>
                <a:cubicBezTo>
                  <a:pt x="102047" y="47609"/>
                  <a:pt x="101286" y="51014"/>
                  <a:pt x="100145" y="54285"/>
                </a:cubicBezTo>
                <a:cubicBezTo>
                  <a:pt x="100601" y="51736"/>
                  <a:pt x="100848" y="49150"/>
                  <a:pt x="100906" y="46563"/>
                </a:cubicBezTo>
                <a:cubicBezTo>
                  <a:pt x="101210" y="33933"/>
                  <a:pt x="97729" y="20980"/>
                  <a:pt x="101305" y="8559"/>
                </a:cubicBezTo>
                <a:cubicBezTo>
                  <a:pt x="102142" y="5554"/>
                  <a:pt x="103454" y="2720"/>
                  <a:pt x="105147" y="95"/>
                </a:cubicBezTo>
                <a:cubicBezTo>
                  <a:pt x="105185" y="76"/>
                  <a:pt x="105204" y="38"/>
                  <a:pt x="105242" y="0"/>
                </a:cubicBezTo>
                <a:lnTo>
                  <a:pt x="103949" y="0"/>
                </a:lnTo>
                <a:cubicBezTo>
                  <a:pt x="100126" y="5079"/>
                  <a:pt x="97729" y="11393"/>
                  <a:pt x="96740" y="17480"/>
                </a:cubicBezTo>
                <a:cubicBezTo>
                  <a:pt x="94762" y="29653"/>
                  <a:pt x="98224" y="41941"/>
                  <a:pt x="96550" y="54133"/>
                </a:cubicBezTo>
                <a:cubicBezTo>
                  <a:pt x="95827" y="59307"/>
                  <a:pt x="94210" y="64366"/>
                  <a:pt x="91148" y="68570"/>
                </a:cubicBezTo>
                <a:cubicBezTo>
                  <a:pt x="92898" y="65146"/>
                  <a:pt x="94191" y="61532"/>
                  <a:pt x="95009" y="57785"/>
                </a:cubicBezTo>
                <a:cubicBezTo>
                  <a:pt x="96226" y="52117"/>
                  <a:pt x="96150" y="46335"/>
                  <a:pt x="95599" y="40609"/>
                </a:cubicBezTo>
                <a:cubicBezTo>
                  <a:pt x="94990" y="34390"/>
                  <a:pt x="93963" y="28170"/>
                  <a:pt x="94400" y="21912"/>
                </a:cubicBezTo>
                <a:cubicBezTo>
                  <a:pt x="94819" y="16396"/>
                  <a:pt x="96322" y="11051"/>
                  <a:pt x="98851" y="6144"/>
                </a:cubicBezTo>
                <a:cubicBezTo>
                  <a:pt x="99935" y="3994"/>
                  <a:pt x="101210" y="1940"/>
                  <a:pt x="102636" y="0"/>
                </a:cubicBezTo>
                <a:lnTo>
                  <a:pt x="101153" y="0"/>
                </a:lnTo>
                <a:cubicBezTo>
                  <a:pt x="100582" y="780"/>
                  <a:pt x="100031" y="1579"/>
                  <a:pt x="99498" y="2397"/>
                </a:cubicBezTo>
                <a:cubicBezTo>
                  <a:pt x="99954" y="1579"/>
                  <a:pt x="100411" y="780"/>
                  <a:pt x="100906" y="0"/>
                </a:cubicBezTo>
                <a:lnTo>
                  <a:pt x="100088" y="0"/>
                </a:lnTo>
                <a:cubicBezTo>
                  <a:pt x="96645" y="5744"/>
                  <a:pt x="94286" y="12135"/>
                  <a:pt x="92784" y="18659"/>
                </a:cubicBezTo>
                <a:cubicBezTo>
                  <a:pt x="90406" y="28950"/>
                  <a:pt x="90292" y="39392"/>
                  <a:pt x="90102" y="49853"/>
                </a:cubicBezTo>
                <a:cubicBezTo>
                  <a:pt x="89854" y="46278"/>
                  <a:pt x="89569" y="42702"/>
                  <a:pt x="89512" y="39221"/>
                </a:cubicBezTo>
                <a:cubicBezTo>
                  <a:pt x="89303" y="26933"/>
                  <a:pt x="92118" y="14760"/>
                  <a:pt x="97311" y="3652"/>
                </a:cubicBezTo>
                <a:cubicBezTo>
                  <a:pt x="97881" y="2416"/>
                  <a:pt x="98509" y="1198"/>
                  <a:pt x="99137" y="0"/>
                </a:cubicBezTo>
                <a:lnTo>
                  <a:pt x="98090" y="0"/>
                </a:lnTo>
                <a:cubicBezTo>
                  <a:pt x="95275" y="5307"/>
                  <a:pt x="93069" y="10899"/>
                  <a:pt x="91509" y="16700"/>
                </a:cubicBezTo>
                <a:cubicBezTo>
                  <a:pt x="90007" y="22311"/>
                  <a:pt x="89075" y="28056"/>
                  <a:pt x="88770" y="33857"/>
                </a:cubicBezTo>
                <a:cubicBezTo>
                  <a:pt x="88409" y="40666"/>
                  <a:pt x="89284" y="47419"/>
                  <a:pt x="89531" y="54228"/>
                </a:cubicBezTo>
                <a:cubicBezTo>
                  <a:pt x="89740" y="60049"/>
                  <a:pt x="89379" y="66002"/>
                  <a:pt x="87306" y="71423"/>
                </a:cubicBezTo>
                <a:cubicBezTo>
                  <a:pt x="89911" y="61000"/>
                  <a:pt x="86944" y="49606"/>
                  <a:pt x="86982" y="39050"/>
                </a:cubicBezTo>
                <a:cubicBezTo>
                  <a:pt x="87039" y="26077"/>
                  <a:pt x="89645" y="12953"/>
                  <a:pt x="95998" y="1541"/>
                </a:cubicBezTo>
                <a:cubicBezTo>
                  <a:pt x="96302" y="1027"/>
                  <a:pt x="96588" y="514"/>
                  <a:pt x="96892" y="0"/>
                </a:cubicBezTo>
                <a:lnTo>
                  <a:pt x="95941" y="0"/>
                </a:lnTo>
                <a:cubicBezTo>
                  <a:pt x="93373" y="4451"/>
                  <a:pt x="91319" y="9168"/>
                  <a:pt x="89816" y="14075"/>
                </a:cubicBezTo>
                <a:cubicBezTo>
                  <a:pt x="85860" y="26952"/>
                  <a:pt x="85917" y="40115"/>
                  <a:pt x="87077" y="53391"/>
                </a:cubicBezTo>
                <a:cubicBezTo>
                  <a:pt x="87534" y="58679"/>
                  <a:pt x="87895" y="64100"/>
                  <a:pt x="86944" y="69312"/>
                </a:cubicBezTo>
                <a:cubicBezTo>
                  <a:pt x="87914" y="58185"/>
                  <a:pt x="85061" y="46905"/>
                  <a:pt x="84947" y="35759"/>
                </a:cubicBezTo>
                <a:cubicBezTo>
                  <a:pt x="84814" y="23871"/>
                  <a:pt x="88143" y="12173"/>
                  <a:pt x="94153" y="1959"/>
                </a:cubicBezTo>
                <a:cubicBezTo>
                  <a:pt x="94534" y="1293"/>
                  <a:pt x="94933" y="647"/>
                  <a:pt x="95351" y="0"/>
                </a:cubicBezTo>
                <a:lnTo>
                  <a:pt x="93468" y="0"/>
                </a:lnTo>
                <a:cubicBezTo>
                  <a:pt x="85879" y="11546"/>
                  <a:pt x="81733" y="25260"/>
                  <a:pt x="82056" y="39202"/>
                </a:cubicBezTo>
                <a:cubicBezTo>
                  <a:pt x="81866" y="37091"/>
                  <a:pt x="81752" y="34960"/>
                  <a:pt x="81771" y="32792"/>
                </a:cubicBezTo>
                <a:cubicBezTo>
                  <a:pt x="81809" y="27295"/>
                  <a:pt x="82436" y="21798"/>
                  <a:pt x="83635" y="16434"/>
                </a:cubicBezTo>
                <a:cubicBezTo>
                  <a:pt x="84909" y="10785"/>
                  <a:pt x="86773" y="5269"/>
                  <a:pt x="89189" y="0"/>
                </a:cubicBezTo>
                <a:lnTo>
                  <a:pt x="88066" y="0"/>
                </a:lnTo>
                <a:cubicBezTo>
                  <a:pt x="85537" y="5231"/>
                  <a:pt x="83635" y="10728"/>
                  <a:pt x="82398" y="16396"/>
                </a:cubicBezTo>
                <a:cubicBezTo>
                  <a:pt x="80839" y="23434"/>
                  <a:pt x="80097" y="31004"/>
                  <a:pt x="80553" y="38422"/>
                </a:cubicBezTo>
                <a:cubicBezTo>
                  <a:pt x="79108" y="30985"/>
                  <a:pt x="78936" y="23415"/>
                  <a:pt x="80325" y="15806"/>
                </a:cubicBezTo>
                <a:cubicBezTo>
                  <a:pt x="81333" y="10309"/>
                  <a:pt x="83121" y="5002"/>
                  <a:pt x="85613" y="0"/>
                </a:cubicBezTo>
                <a:lnTo>
                  <a:pt x="84700" y="0"/>
                </a:lnTo>
                <a:cubicBezTo>
                  <a:pt x="83178" y="3176"/>
                  <a:pt x="81923" y="6486"/>
                  <a:pt x="80934" y="9891"/>
                </a:cubicBezTo>
                <a:cubicBezTo>
                  <a:pt x="81599" y="6562"/>
                  <a:pt x="82341" y="3272"/>
                  <a:pt x="83178" y="0"/>
                </a:cubicBezTo>
                <a:lnTo>
                  <a:pt x="82646" y="0"/>
                </a:lnTo>
                <a:cubicBezTo>
                  <a:pt x="81771" y="2777"/>
                  <a:pt x="80991" y="5592"/>
                  <a:pt x="80306" y="8426"/>
                </a:cubicBezTo>
                <a:cubicBezTo>
                  <a:pt x="80477" y="6201"/>
                  <a:pt x="80629" y="3975"/>
                  <a:pt x="80877" y="1750"/>
                </a:cubicBezTo>
                <a:cubicBezTo>
                  <a:pt x="80934" y="1160"/>
                  <a:pt x="81010" y="571"/>
                  <a:pt x="81086" y="0"/>
                </a:cubicBezTo>
                <a:lnTo>
                  <a:pt x="80496" y="0"/>
                </a:lnTo>
                <a:cubicBezTo>
                  <a:pt x="80002" y="3576"/>
                  <a:pt x="79830" y="7190"/>
                  <a:pt x="79564" y="10785"/>
                </a:cubicBezTo>
                <a:cubicBezTo>
                  <a:pt x="79469" y="9434"/>
                  <a:pt x="79336" y="8103"/>
                  <a:pt x="79222" y="6771"/>
                </a:cubicBezTo>
                <a:cubicBezTo>
                  <a:pt x="79013" y="4508"/>
                  <a:pt x="78994" y="2244"/>
                  <a:pt x="79184" y="0"/>
                </a:cubicBezTo>
                <a:lnTo>
                  <a:pt x="78784" y="0"/>
                </a:lnTo>
                <a:cubicBezTo>
                  <a:pt x="78556" y="1807"/>
                  <a:pt x="78499" y="3652"/>
                  <a:pt x="78613" y="5478"/>
                </a:cubicBezTo>
                <a:cubicBezTo>
                  <a:pt x="78784" y="8559"/>
                  <a:pt x="79089" y="11622"/>
                  <a:pt x="78975" y="14722"/>
                </a:cubicBezTo>
                <a:cubicBezTo>
                  <a:pt x="78975" y="14836"/>
                  <a:pt x="78975" y="14969"/>
                  <a:pt x="78955" y="15102"/>
                </a:cubicBezTo>
                <a:cubicBezTo>
                  <a:pt x="78841" y="15806"/>
                  <a:pt x="78727" y="16529"/>
                  <a:pt x="78632" y="17233"/>
                </a:cubicBezTo>
                <a:cubicBezTo>
                  <a:pt x="78613" y="17328"/>
                  <a:pt x="78632" y="17423"/>
                  <a:pt x="78670" y="17499"/>
                </a:cubicBezTo>
                <a:cubicBezTo>
                  <a:pt x="78594" y="17822"/>
                  <a:pt x="78537" y="18146"/>
                  <a:pt x="78461" y="18488"/>
                </a:cubicBezTo>
                <a:cubicBezTo>
                  <a:pt x="78613" y="12364"/>
                  <a:pt x="77947" y="6087"/>
                  <a:pt x="78119" y="0"/>
                </a:cubicBezTo>
                <a:lnTo>
                  <a:pt x="77510" y="0"/>
                </a:lnTo>
                <a:cubicBezTo>
                  <a:pt x="77377" y="5345"/>
                  <a:pt x="77852" y="10785"/>
                  <a:pt x="77795" y="16168"/>
                </a:cubicBezTo>
                <a:cubicBezTo>
                  <a:pt x="77168" y="13296"/>
                  <a:pt x="76445" y="10442"/>
                  <a:pt x="76007" y="7589"/>
                </a:cubicBezTo>
                <a:cubicBezTo>
                  <a:pt x="75646" y="5079"/>
                  <a:pt x="75570" y="2530"/>
                  <a:pt x="75798" y="0"/>
                </a:cubicBezTo>
                <a:lnTo>
                  <a:pt x="74847" y="0"/>
                </a:lnTo>
                <a:cubicBezTo>
                  <a:pt x="74714" y="1484"/>
                  <a:pt x="74695" y="2986"/>
                  <a:pt x="74771" y="4470"/>
                </a:cubicBezTo>
                <a:cubicBezTo>
                  <a:pt x="75094" y="9739"/>
                  <a:pt x="76768" y="14912"/>
                  <a:pt x="77643" y="20105"/>
                </a:cubicBezTo>
                <a:cubicBezTo>
                  <a:pt x="77624" y="20428"/>
                  <a:pt x="77586" y="20752"/>
                  <a:pt x="77567" y="21075"/>
                </a:cubicBezTo>
                <a:cubicBezTo>
                  <a:pt x="76673" y="16700"/>
                  <a:pt x="75323" y="12364"/>
                  <a:pt x="74600" y="7970"/>
                </a:cubicBezTo>
                <a:cubicBezTo>
                  <a:pt x="74162" y="5326"/>
                  <a:pt x="74029" y="2663"/>
                  <a:pt x="74219" y="0"/>
                </a:cubicBezTo>
                <a:lnTo>
                  <a:pt x="73420" y="0"/>
                </a:lnTo>
                <a:cubicBezTo>
                  <a:pt x="73306" y="1940"/>
                  <a:pt x="73344" y="3899"/>
                  <a:pt x="73535" y="5839"/>
                </a:cubicBezTo>
                <a:cubicBezTo>
                  <a:pt x="74143" y="11393"/>
                  <a:pt x="76064" y="16814"/>
                  <a:pt x="77034" y="22311"/>
                </a:cubicBezTo>
                <a:cubicBezTo>
                  <a:pt x="75418" y="17366"/>
                  <a:pt x="73040" y="12554"/>
                  <a:pt x="72146" y="7380"/>
                </a:cubicBezTo>
                <a:cubicBezTo>
                  <a:pt x="71747" y="4926"/>
                  <a:pt x="71690" y="2454"/>
                  <a:pt x="71975" y="0"/>
                </a:cubicBezTo>
                <a:lnTo>
                  <a:pt x="71176" y="0"/>
                </a:lnTo>
                <a:cubicBezTo>
                  <a:pt x="70986" y="1769"/>
                  <a:pt x="70948" y="3538"/>
                  <a:pt x="71100" y="5307"/>
                </a:cubicBezTo>
                <a:cubicBezTo>
                  <a:pt x="71499" y="9815"/>
                  <a:pt x="73192" y="14018"/>
                  <a:pt x="74790" y="18222"/>
                </a:cubicBezTo>
                <a:cubicBezTo>
                  <a:pt x="73477" y="15026"/>
                  <a:pt x="72089" y="11831"/>
                  <a:pt x="71062" y="8521"/>
                </a:cubicBezTo>
                <a:cubicBezTo>
                  <a:pt x="70187" y="5763"/>
                  <a:pt x="69730" y="2891"/>
                  <a:pt x="69711" y="0"/>
                </a:cubicBezTo>
                <a:lnTo>
                  <a:pt x="69141" y="0"/>
                </a:lnTo>
                <a:cubicBezTo>
                  <a:pt x="69122" y="2206"/>
                  <a:pt x="69369" y="4413"/>
                  <a:pt x="69902" y="6543"/>
                </a:cubicBezTo>
                <a:cubicBezTo>
                  <a:pt x="71366" y="12592"/>
                  <a:pt x="74390" y="18127"/>
                  <a:pt x="76331" y="24004"/>
                </a:cubicBezTo>
                <a:cubicBezTo>
                  <a:pt x="74029" y="19211"/>
                  <a:pt x="70891" y="14665"/>
                  <a:pt x="68912" y="9796"/>
                </a:cubicBezTo>
                <a:cubicBezTo>
                  <a:pt x="67638" y="6600"/>
                  <a:pt x="66934" y="3310"/>
                  <a:pt x="67163" y="0"/>
                </a:cubicBezTo>
                <a:lnTo>
                  <a:pt x="66497" y="0"/>
                </a:lnTo>
                <a:cubicBezTo>
                  <a:pt x="66288" y="2378"/>
                  <a:pt x="66516" y="4755"/>
                  <a:pt x="67182" y="7057"/>
                </a:cubicBezTo>
                <a:cubicBezTo>
                  <a:pt x="68589" y="11907"/>
                  <a:pt x="71423" y="16339"/>
                  <a:pt x="73896" y="20847"/>
                </a:cubicBezTo>
                <a:cubicBezTo>
                  <a:pt x="72089" y="17822"/>
                  <a:pt x="70149" y="14855"/>
                  <a:pt x="68589" y="11755"/>
                </a:cubicBezTo>
                <a:cubicBezTo>
                  <a:pt x="66687" y="7989"/>
                  <a:pt x="65660" y="4070"/>
                  <a:pt x="65755" y="0"/>
                </a:cubicBezTo>
                <a:lnTo>
                  <a:pt x="65127" y="0"/>
                </a:lnTo>
                <a:cubicBezTo>
                  <a:pt x="65013" y="3157"/>
                  <a:pt x="65565" y="6296"/>
                  <a:pt x="66744" y="9244"/>
                </a:cubicBezTo>
                <a:cubicBezTo>
                  <a:pt x="68456" y="13600"/>
                  <a:pt x="71214" y="17556"/>
                  <a:pt x="73630" y="21646"/>
                </a:cubicBezTo>
                <a:cubicBezTo>
                  <a:pt x="71442" y="18241"/>
                  <a:pt x="68722" y="15217"/>
                  <a:pt x="66573" y="11774"/>
                </a:cubicBezTo>
                <a:cubicBezTo>
                  <a:pt x="66326" y="11374"/>
                  <a:pt x="66097" y="10956"/>
                  <a:pt x="65888" y="10557"/>
                </a:cubicBezTo>
                <a:cubicBezTo>
                  <a:pt x="64975" y="8540"/>
                  <a:pt x="64328" y="6410"/>
                  <a:pt x="63948" y="4223"/>
                </a:cubicBezTo>
                <a:cubicBezTo>
                  <a:pt x="63796" y="2815"/>
                  <a:pt x="63815" y="1408"/>
                  <a:pt x="64005" y="0"/>
                </a:cubicBezTo>
                <a:lnTo>
                  <a:pt x="62807" y="0"/>
                </a:lnTo>
                <a:cubicBezTo>
                  <a:pt x="62693" y="3272"/>
                  <a:pt x="63263" y="6524"/>
                  <a:pt x="64500" y="9567"/>
                </a:cubicBezTo>
                <a:cubicBezTo>
                  <a:pt x="66668" y="15083"/>
                  <a:pt x="70377" y="19972"/>
                  <a:pt x="73554" y="25050"/>
                </a:cubicBezTo>
                <a:cubicBezTo>
                  <a:pt x="71119" y="21417"/>
                  <a:pt x="68475" y="17899"/>
                  <a:pt x="66345" y="14151"/>
                </a:cubicBezTo>
                <a:cubicBezTo>
                  <a:pt x="63872" y="9777"/>
                  <a:pt x="62198" y="5041"/>
                  <a:pt x="62407" y="0"/>
                </a:cubicBezTo>
                <a:lnTo>
                  <a:pt x="61761" y="0"/>
                </a:lnTo>
                <a:cubicBezTo>
                  <a:pt x="61589" y="4089"/>
                  <a:pt x="62541" y="8084"/>
                  <a:pt x="64309" y="11850"/>
                </a:cubicBezTo>
                <a:cubicBezTo>
                  <a:pt x="67695" y="19116"/>
                  <a:pt x="73535" y="25203"/>
                  <a:pt x="76920" y="32449"/>
                </a:cubicBezTo>
                <a:cubicBezTo>
                  <a:pt x="73154" y="26096"/>
                  <a:pt x="68171" y="20428"/>
                  <a:pt x="64690" y="13904"/>
                </a:cubicBezTo>
                <a:cubicBezTo>
                  <a:pt x="62388" y="9605"/>
                  <a:pt x="60791" y="4869"/>
                  <a:pt x="60848" y="0"/>
                </a:cubicBezTo>
                <a:lnTo>
                  <a:pt x="60163" y="0"/>
                </a:lnTo>
                <a:cubicBezTo>
                  <a:pt x="60125" y="3804"/>
                  <a:pt x="60886" y="7551"/>
                  <a:pt x="62388" y="11032"/>
                </a:cubicBezTo>
                <a:cubicBezTo>
                  <a:pt x="65432" y="18146"/>
                  <a:pt x="70567" y="24099"/>
                  <a:pt x="74752" y="30528"/>
                </a:cubicBezTo>
                <a:cubicBezTo>
                  <a:pt x="70662" y="25393"/>
                  <a:pt x="65470" y="21075"/>
                  <a:pt x="62655" y="15007"/>
                </a:cubicBezTo>
                <a:cubicBezTo>
                  <a:pt x="60391" y="10195"/>
                  <a:pt x="59497" y="5117"/>
                  <a:pt x="59516" y="0"/>
                </a:cubicBezTo>
                <a:lnTo>
                  <a:pt x="58927" y="0"/>
                </a:lnTo>
                <a:cubicBezTo>
                  <a:pt x="58889" y="4831"/>
                  <a:pt x="59782" y="9644"/>
                  <a:pt x="61589" y="14132"/>
                </a:cubicBezTo>
                <a:cubicBezTo>
                  <a:pt x="63263" y="18279"/>
                  <a:pt x="65831" y="21798"/>
                  <a:pt x="68760" y="25126"/>
                </a:cubicBezTo>
                <a:cubicBezTo>
                  <a:pt x="70035" y="26591"/>
                  <a:pt x="71347" y="28018"/>
                  <a:pt x="72603" y="29482"/>
                </a:cubicBezTo>
                <a:lnTo>
                  <a:pt x="72013" y="28950"/>
                </a:lnTo>
                <a:cubicBezTo>
                  <a:pt x="67277" y="24708"/>
                  <a:pt x="62541" y="20657"/>
                  <a:pt x="60125" y="14589"/>
                </a:cubicBezTo>
                <a:cubicBezTo>
                  <a:pt x="59821" y="13809"/>
                  <a:pt x="59535" y="12991"/>
                  <a:pt x="59288" y="12173"/>
                </a:cubicBezTo>
                <a:cubicBezTo>
                  <a:pt x="59041" y="11032"/>
                  <a:pt x="58755" y="9891"/>
                  <a:pt x="58470" y="8750"/>
                </a:cubicBezTo>
                <a:cubicBezTo>
                  <a:pt x="57956" y="5858"/>
                  <a:pt x="57766" y="2929"/>
                  <a:pt x="57899" y="0"/>
                </a:cubicBezTo>
                <a:lnTo>
                  <a:pt x="57481" y="0"/>
                </a:lnTo>
                <a:cubicBezTo>
                  <a:pt x="57386" y="1864"/>
                  <a:pt x="57424" y="3747"/>
                  <a:pt x="57595" y="5611"/>
                </a:cubicBezTo>
                <a:cubicBezTo>
                  <a:pt x="57005" y="3709"/>
                  <a:pt x="56302" y="1826"/>
                  <a:pt x="55465" y="0"/>
                </a:cubicBezTo>
                <a:lnTo>
                  <a:pt x="54742" y="0"/>
                </a:lnTo>
                <a:cubicBezTo>
                  <a:pt x="56130" y="2967"/>
                  <a:pt x="57120" y="6163"/>
                  <a:pt x="57918" y="9415"/>
                </a:cubicBezTo>
                <a:cubicBezTo>
                  <a:pt x="57918" y="9529"/>
                  <a:pt x="57937" y="9644"/>
                  <a:pt x="57956" y="9777"/>
                </a:cubicBezTo>
                <a:cubicBezTo>
                  <a:pt x="57215" y="6905"/>
                  <a:pt x="56530" y="3994"/>
                  <a:pt x="55122" y="1369"/>
                </a:cubicBezTo>
                <a:cubicBezTo>
                  <a:pt x="54875" y="894"/>
                  <a:pt x="54590" y="456"/>
                  <a:pt x="54304" y="0"/>
                </a:cubicBezTo>
                <a:lnTo>
                  <a:pt x="53525" y="0"/>
                </a:lnTo>
                <a:cubicBezTo>
                  <a:pt x="53791" y="399"/>
                  <a:pt x="54057" y="799"/>
                  <a:pt x="54285" y="1217"/>
                </a:cubicBezTo>
                <a:cubicBezTo>
                  <a:pt x="55788" y="3766"/>
                  <a:pt x="56530" y="6619"/>
                  <a:pt x="57272" y="9472"/>
                </a:cubicBezTo>
                <a:cubicBezTo>
                  <a:pt x="55788" y="6201"/>
                  <a:pt x="54152" y="2967"/>
                  <a:pt x="52193" y="0"/>
                </a:cubicBezTo>
                <a:lnTo>
                  <a:pt x="51432" y="0"/>
                </a:lnTo>
                <a:cubicBezTo>
                  <a:pt x="54057" y="3842"/>
                  <a:pt x="56092" y="8122"/>
                  <a:pt x="57937" y="12421"/>
                </a:cubicBezTo>
                <a:cubicBezTo>
                  <a:pt x="55579" y="8236"/>
                  <a:pt x="53258" y="4013"/>
                  <a:pt x="50652" y="0"/>
                </a:cubicBezTo>
                <a:lnTo>
                  <a:pt x="49854" y="0"/>
                </a:lnTo>
                <a:cubicBezTo>
                  <a:pt x="52517" y="3994"/>
                  <a:pt x="54856" y="8217"/>
                  <a:pt x="57253" y="12383"/>
                </a:cubicBezTo>
                <a:lnTo>
                  <a:pt x="57158" y="12268"/>
                </a:lnTo>
                <a:cubicBezTo>
                  <a:pt x="54247" y="8179"/>
                  <a:pt x="51356" y="4089"/>
                  <a:pt x="48427" y="0"/>
                </a:cubicBezTo>
                <a:lnTo>
                  <a:pt x="47590" y="0"/>
                </a:lnTo>
                <a:cubicBezTo>
                  <a:pt x="49816" y="3100"/>
                  <a:pt x="52060" y="6182"/>
                  <a:pt x="54304" y="9282"/>
                </a:cubicBezTo>
                <a:cubicBezTo>
                  <a:pt x="51984" y="6943"/>
                  <a:pt x="49568" y="4698"/>
                  <a:pt x="47305" y="2359"/>
                </a:cubicBezTo>
                <a:cubicBezTo>
                  <a:pt x="46582" y="1617"/>
                  <a:pt x="45821" y="818"/>
                  <a:pt x="45098" y="0"/>
                </a:cubicBezTo>
                <a:lnTo>
                  <a:pt x="44471" y="0"/>
                </a:lnTo>
                <a:cubicBezTo>
                  <a:pt x="44604" y="171"/>
                  <a:pt x="44756" y="323"/>
                  <a:pt x="44908" y="476"/>
                </a:cubicBezTo>
                <a:cubicBezTo>
                  <a:pt x="48560" y="4394"/>
                  <a:pt x="52517" y="7970"/>
                  <a:pt x="56169" y="11850"/>
                </a:cubicBezTo>
                <a:cubicBezTo>
                  <a:pt x="56853" y="12763"/>
                  <a:pt x="57519" y="13695"/>
                  <a:pt x="58185" y="14627"/>
                </a:cubicBezTo>
                <a:cubicBezTo>
                  <a:pt x="54761" y="11184"/>
                  <a:pt x="50976" y="8065"/>
                  <a:pt x="47552" y="4603"/>
                </a:cubicBezTo>
                <a:cubicBezTo>
                  <a:pt x="46107" y="3157"/>
                  <a:pt x="44775" y="1617"/>
                  <a:pt x="43539" y="0"/>
                </a:cubicBezTo>
                <a:lnTo>
                  <a:pt x="42702" y="0"/>
                </a:lnTo>
                <a:cubicBezTo>
                  <a:pt x="43329" y="837"/>
                  <a:pt x="43995" y="1636"/>
                  <a:pt x="44642" y="2397"/>
                </a:cubicBezTo>
                <a:cubicBezTo>
                  <a:pt x="49283" y="7608"/>
                  <a:pt x="54970" y="11793"/>
                  <a:pt x="59763" y="16833"/>
                </a:cubicBezTo>
                <a:cubicBezTo>
                  <a:pt x="60753" y="19059"/>
                  <a:pt x="62027" y="21113"/>
                  <a:pt x="63568" y="22996"/>
                </a:cubicBezTo>
                <a:cubicBezTo>
                  <a:pt x="59231" y="19116"/>
                  <a:pt x="54742" y="15369"/>
                  <a:pt x="50557" y="11317"/>
                </a:cubicBezTo>
                <a:cubicBezTo>
                  <a:pt x="47286" y="8160"/>
                  <a:pt x="44052" y="4261"/>
                  <a:pt x="41770" y="0"/>
                </a:cubicBezTo>
                <a:lnTo>
                  <a:pt x="40495" y="0"/>
                </a:lnTo>
                <a:cubicBezTo>
                  <a:pt x="41085" y="1617"/>
                  <a:pt x="41808" y="3176"/>
                  <a:pt x="42645" y="4679"/>
                </a:cubicBezTo>
                <a:cubicBezTo>
                  <a:pt x="47096" y="12573"/>
                  <a:pt x="54780" y="17499"/>
                  <a:pt x="61913" y="22711"/>
                </a:cubicBezTo>
                <a:cubicBezTo>
                  <a:pt x="63644" y="23966"/>
                  <a:pt x="65337" y="25279"/>
                  <a:pt x="66953" y="26667"/>
                </a:cubicBezTo>
                <a:cubicBezTo>
                  <a:pt x="67809" y="27466"/>
                  <a:pt x="68665" y="28246"/>
                  <a:pt x="69578" y="29007"/>
                </a:cubicBezTo>
                <a:cubicBezTo>
                  <a:pt x="69749" y="29159"/>
                  <a:pt x="69921" y="29349"/>
                  <a:pt x="70092" y="29501"/>
                </a:cubicBezTo>
                <a:cubicBezTo>
                  <a:pt x="68912" y="28721"/>
                  <a:pt x="67695" y="27980"/>
                  <a:pt x="66459" y="27257"/>
                </a:cubicBezTo>
                <a:cubicBezTo>
                  <a:pt x="59992" y="22977"/>
                  <a:pt x="53372" y="18926"/>
                  <a:pt x="47894" y="13391"/>
                </a:cubicBezTo>
                <a:cubicBezTo>
                  <a:pt x="44128" y="9586"/>
                  <a:pt x="41142" y="5079"/>
                  <a:pt x="39487" y="0"/>
                </a:cubicBezTo>
                <a:lnTo>
                  <a:pt x="38593" y="0"/>
                </a:lnTo>
                <a:cubicBezTo>
                  <a:pt x="39145" y="1769"/>
                  <a:pt x="39887" y="3481"/>
                  <a:pt x="40781" y="5117"/>
                </a:cubicBezTo>
                <a:cubicBezTo>
                  <a:pt x="45041" y="12801"/>
                  <a:pt x="52136" y="18317"/>
                  <a:pt x="59364" y="23186"/>
                </a:cubicBezTo>
                <a:cubicBezTo>
                  <a:pt x="57976" y="22368"/>
                  <a:pt x="56625" y="21551"/>
                  <a:pt x="55313" y="20695"/>
                </a:cubicBezTo>
                <a:cubicBezTo>
                  <a:pt x="47837" y="15749"/>
                  <a:pt x="41256" y="8616"/>
                  <a:pt x="38517" y="0"/>
                </a:cubicBezTo>
                <a:lnTo>
                  <a:pt x="37813" y="0"/>
                </a:lnTo>
                <a:cubicBezTo>
                  <a:pt x="38422" y="2016"/>
                  <a:pt x="39221" y="3975"/>
                  <a:pt x="40229" y="5839"/>
                </a:cubicBezTo>
                <a:cubicBezTo>
                  <a:pt x="42702" y="10442"/>
                  <a:pt x="46221" y="14494"/>
                  <a:pt x="50253" y="17784"/>
                </a:cubicBezTo>
                <a:cubicBezTo>
                  <a:pt x="54723" y="21436"/>
                  <a:pt x="59821" y="23947"/>
                  <a:pt x="64766" y="26819"/>
                </a:cubicBezTo>
                <a:cubicBezTo>
                  <a:pt x="65070" y="27009"/>
                  <a:pt x="65394" y="27200"/>
                  <a:pt x="65698" y="27371"/>
                </a:cubicBezTo>
                <a:cubicBezTo>
                  <a:pt x="60734" y="24613"/>
                  <a:pt x="55598" y="22121"/>
                  <a:pt x="50862" y="18945"/>
                </a:cubicBezTo>
                <a:cubicBezTo>
                  <a:pt x="46601" y="16092"/>
                  <a:pt x="42588" y="12706"/>
                  <a:pt x="39735" y="8407"/>
                </a:cubicBezTo>
                <a:cubicBezTo>
                  <a:pt x="38042" y="5858"/>
                  <a:pt x="36862" y="3005"/>
                  <a:pt x="36235" y="0"/>
                </a:cubicBezTo>
                <a:lnTo>
                  <a:pt x="35626" y="0"/>
                </a:lnTo>
                <a:cubicBezTo>
                  <a:pt x="35968" y="1788"/>
                  <a:pt x="36520" y="3519"/>
                  <a:pt x="37262" y="5193"/>
                </a:cubicBezTo>
                <a:cubicBezTo>
                  <a:pt x="41637" y="14874"/>
                  <a:pt x="51451" y="20333"/>
                  <a:pt x="60315" y="25260"/>
                </a:cubicBezTo>
                <a:cubicBezTo>
                  <a:pt x="61399" y="25868"/>
                  <a:pt x="62483" y="26477"/>
                  <a:pt x="63568" y="27086"/>
                </a:cubicBezTo>
                <a:cubicBezTo>
                  <a:pt x="58679" y="24803"/>
                  <a:pt x="53620" y="22768"/>
                  <a:pt x="49036" y="19934"/>
                </a:cubicBezTo>
                <a:cubicBezTo>
                  <a:pt x="44357" y="17024"/>
                  <a:pt x="40362" y="13200"/>
                  <a:pt x="37985" y="8179"/>
                </a:cubicBezTo>
                <a:cubicBezTo>
                  <a:pt x="36767" y="5573"/>
                  <a:pt x="35949" y="2834"/>
                  <a:pt x="35531" y="0"/>
                </a:cubicBezTo>
                <a:lnTo>
                  <a:pt x="34656" y="0"/>
                </a:lnTo>
                <a:cubicBezTo>
                  <a:pt x="34922" y="1693"/>
                  <a:pt x="35303" y="3348"/>
                  <a:pt x="35835" y="4983"/>
                </a:cubicBezTo>
                <a:cubicBezTo>
                  <a:pt x="37433" y="9853"/>
                  <a:pt x="40362" y="14189"/>
                  <a:pt x="44319" y="17461"/>
                </a:cubicBezTo>
                <a:cubicBezTo>
                  <a:pt x="48522" y="20923"/>
                  <a:pt x="53468" y="23243"/>
                  <a:pt x="58432" y="25393"/>
                </a:cubicBezTo>
                <a:cubicBezTo>
                  <a:pt x="61818" y="26876"/>
                  <a:pt x="65241" y="28322"/>
                  <a:pt x="68513" y="30034"/>
                </a:cubicBezTo>
                <a:lnTo>
                  <a:pt x="68989" y="30357"/>
                </a:lnTo>
                <a:cubicBezTo>
                  <a:pt x="66383" y="29083"/>
                  <a:pt x="63606" y="28265"/>
                  <a:pt x="60734" y="27922"/>
                </a:cubicBezTo>
                <a:cubicBezTo>
                  <a:pt x="60372" y="27884"/>
                  <a:pt x="60011" y="27865"/>
                  <a:pt x="59649" y="27827"/>
                </a:cubicBezTo>
                <a:cubicBezTo>
                  <a:pt x="56016" y="26667"/>
                  <a:pt x="52555" y="25145"/>
                  <a:pt x="49321" y="22958"/>
                </a:cubicBezTo>
                <a:cubicBezTo>
                  <a:pt x="44680" y="19858"/>
                  <a:pt x="40800" y="15787"/>
                  <a:pt x="37928" y="11013"/>
                </a:cubicBezTo>
                <a:cubicBezTo>
                  <a:pt x="35911" y="7608"/>
                  <a:pt x="34485" y="3880"/>
                  <a:pt x="33705" y="0"/>
                </a:cubicBezTo>
                <a:lnTo>
                  <a:pt x="32335" y="0"/>
                </a:lnTo>
                <a:cubicBezTo>
                  <a:pt x="32602" y="1331"/>
                  <a:pt x="32944" y="2644"/>
                  <a:pt x="33344" y="3937"/>
                </a:cubicBezTo>
                <a:cubicBezTo>
                  <a:pt x="33591" y="4698"/>
                  <a:pt x="33876" y="5478"/>
                  <a:pt x="34180" y="6220"/>
                </a:cubicBezTo>
                <a:cubicBezTo>
                  <a:pt x="32944" y="4013"/>
                  <a:pt x="31499" y="1921"/>
                  <a:pt x="29844" y="0"/>
                </a:cubicBezTo>
                <a:lnTo>
                  <a:pt x="29349" y="0"/>
                </a:lnTo>
                <a:cubicBezTo>
                  <a:pt x="30414" y="1369"/>
                  <a:pt x="31384" y="2815"/>
                  <a:pt x="32278" y="4318"/>
                </a:cubicBezTo>
                <a:cubicBezTo>
                  <a:pt x="30985" y="2777"/>
                  <a:pt x="29577" y="1331"/>
                  <a:pt x="28056" y="0"/>
                </a:cubicBezTo>
                <a:lnTo>
                  <a:pt x="27067" y="0"/>
                </a:lnTo>
                <a:cubicBezTo>
                  <a:pt x="29501" y="2244"/>
                  <a:pt x="31708" y="4736"/>
                  <a:pt x="33610" y="7456"/>
                </a:cubicBezTo>
                <a:cubicBezTo>
                  <a:pt x="31327" y="4622"/>
                  <a:pt x="28779" y="2035"/>
                  <a:pt x="25925" y="0"/>
                </a:cubicBezTo>
                <a:lnTo>
                  <a:pt x="24613" y="0"/>
                </a:lnTo>
                <a:cubicBezTo>
                  <a:pt x="27086" y="1579"/>
                  <a:pt x="29330" y="3462"/>
                  <a:pt x="31308" y="5611"/>
                </a:cubicBezTo>
                <a:cubicBezTo>
                  <a:pt x="28626" y="3310"/>
                  <a:pt x="25583" y="1503"/>
                  <a:pt x="21969" y="685"/>
                </a:cubicBezTo>
                <a:cubicBezTo>
                  <a:pt x="20448" y="321"/>
                  <a:pt x="18768" y="202"/>
                  <a:pt x="17018" y="202"/>
                </a:cubicBezTo>
                <a:cubicBezTo>
                  <a:pt x="16755" y="202"/>
                  <a:pt x="16491" y="204"/>
                  <a:pt x="16225" y="209"/>
                </a:cubicBezTo>
                <a:cubicBezTo>
                  <a:pt x="15749" y="114"/>
                  <a:pt x="15274" y="57"/>
                  <a:pt x="14798" y="0"/>
                </a:cubicBezTo>
                <a:lnTo>
                  <a:pt x="7684" y="0"/>
                </a:lnTo>
                <a:cubicBezTo>
                  <a:pt x="6695" y="95"/>
                  <a:pt x="5592" y="209"/>
                  <a:pt x="4451" y="247"/>
                </a:cubicBezTo>
                <a:cubicBezTo>
                  <a:pt x="3918" y="190"/>
                  <a:pt x="3405" y="95"/>
                  <a:pt x="28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14"/>
          <p:cNvSpPr/>
          <p:nvPr/>
        </p:nvSpPr>
        <p:spPr>
          <a:xfrm rot="10560308">
            <a:off x="2220933" y="452941"/>
            <a:ext cx="12499232" cy="7047891"/>
          </a:xfrm>
          <a:custGeom>
            <a:avLst/>
            <a:gdLst/>
            <a:ahLst/>
            <a:cxnLst/>
            <a:rect l="l" t="t" r="r" b="b"/>
            <a:pathLst>
              <a:path w="125353" h="70687" extrusionOk="0">
                <a:moveTo>
                  <a:pt x="72611" y="0"/>
                </a:moveTo>
                <a:cubicBezTo>
                  <a:pt x="72157" y="0"/>
                  <a:pt x="71703" y="9"/>
                  <a:pt x="71248" y="28"/>
                </a:cubicBezTo>
                <a:cubicBezTo>
                  <a:pt x="67631" y="150"/>
                  <a:pt x="64105" y="1183"/>
                  <a:pt x="60975" y="2977"/>
                </a:cubicBezTo>
                <a:cubicBezTo>
                  <a:pt x="58209" y="4557"/>
                  <a:pt x="55716" y="6594"/>
                  <a:pt x="53619" y="8995"/>
                </a:cubicBezTo>
                <a:cubicBezTo>
                  <a:pt x="52008" y="10758"/>
                  <a:pt x="50488" y="12612"/>
                  <a:pt x="48908" y="14436"/>
                </a:cubicBezTo>
                <a:cubicBezTo>
                  <a:pt x="47904" y="15621"/>
                  <a:pt x="46810" y="16746"/>
                  <a:pt x="45625" y="17779"/>
                </a:cubicBezTo>
                <a:cubicBezTo>
                  <a:pt x="43649" y="19421"/>
                  <a:pt x="41430" y="20788"/>
                  <a:pt x="39059" y="21792"/>
                </a:cubicBezTo>
                <a:cubicBezTo>
                  <a:pt x="36992" y="22734"/>
                  <a:pt x="34865" y="23524"/>
                  <a:pt x="32707" y="24284"/>
                </a:cubicBezTo>
                <a:cubicBezTo>
                  <a:pt x="28603" y="25773"/>
                  <a:pt x="24469" y="27263"/>
                  <a:pt x="20366" y="28783"/>
                </a:cubicBezTo>
                <a:cubicBezTo>
                  <a:pt x="16931" y="30029"/>
                  <a:pt x="13649" y="31670"/>
                  <a:pt x="10609" y="33646"/>
                </a:cubicBezTo>
                <a:cubicBezTo>
                  <a:pt x="8360" y="35074"/>
                  <a:pt x="6323" y="36777"/>
                  <a:pt x="4560" y="38722"/>
                </a:cubicBezTo>
                <a:cubicBezTo>
                  <a:pt x="3010" y="40394"/>
                  <a:pt x="1825" y="42339"/>
                  <a:pt x="1095" y="44497"/>
                </a:cubicBezTo>
                <a:cubicBezTo>
                  <a:pt x="1" y="47476"/>
                  <a:pt x="396" y="50789"/>
                  <a:pt x="2159" y="53464"/>
                </a:cubicBezTo>
                <a:cubicBezTo>
                  <a:pt x="3162" y="54983"/>
                  <a:pt x="4378" y="56351"/>
                  <a:pt x="5746" y="57537"/>
                </a:cubicBezTo>
                <a:cubicBezTo>
                  <a:pt x="8086" y="59543"/>
                  <a:pt x="10700" y="61245"/>
                  <a:pt x="13497" y="62552"/>
                </a:cubicBezTo>
                <a:cubicBezTo>
                  <a:pt x="18603" y="65014"/>
                  <a:pt x="23983" y="66868"/>
                  <a:pt x="29515" y="68114"/>
                </a:cubicBezTo>
                <a:cubicBezTo>
                  <a:pt x="33102" y="68874"/>
                  <a:pt x="36719" y="69482"/>
                  <a:pt x="40366" y="69847"/>
                </a:cubicBezTo>
                <a:cubicBezTo>
                  <a:pt x="45000" y="70426"/>
                  <a:pt x="49656" y="70686"/>
                  <a:pt x="54334" y="70686"/>
                </a:cubicBezTo>
                <a:cubicBezTo>
                  <a:pt x="55058" y="70686"/>
                  <a:pt x="55782" y="70680"/>
                  <a:pt x="56506" y="70668"/>
                </a:cubicBezTo>
                <a:cubicBezTo>
                  <a:pt x="56851" y="70668"/>
                  <a:pt x="57209" y="70681"/>
                  <a:pt x="57571" y="70681"/>
                </a:cubicBezTo>
                <a:cubicBezTo>
                  <a:pt x="57753" y="70681"/>
                  <a:pt x="57935" y="70678"/>
                  <a:pt x="58117" y="70668"/>
                </a:cubicBezTo>
                <a:cubicBezTo>
                  <a:pt x="62586" y="70516"/>
                  <a:pt x="67054" y="70181"/>
                  <a:pt x="71492" y="69725"/>
                </a:cubicBezTo>
                <a:cubicBezTo>
                  <a:pt x="76568" y="69269"/>
                  <a:pt x="81613" y="68510"/>
                  <a:pt x="86598" y="67506"/>
                </a:cubicBezTo>
                <a:cubicBezTo>
                  <a:pt x="93224" y="66199"/>
                  <a:pt x="99668" y="64133"/>
                  <a:pt x="105778" y="61306"/>
                </a:cubicBezTo>
                <a:cubicBezTo>
                  <a:pt x="109942" y="59421"/>
                  <a:pt x="113742" y="56898"/>
                  <a:pt x="117085" y="53798"/>
                </a:cubicBezTo>
                <a:cubicBezTo>
                  <a:pt x="119517" y="51518"/>
                  <a:pt x="121492" y="48813"/>
                  <a:pt x="122951" y="45804"/>
                </a:cubicBezTo>
                <a:cubicBezTo>
                  <a:pt x="125140" y="41427"/>
                  <a:pt x="125353" y="36290"/>
                  <a:pt x="123559" y="31731"/>
                </a:cubicBezTo>
                <a:cubicBezTo>
                  <a:pt x="122830" y="29846"/>
                  <a:pt x="121888" y="28053"/>
                  <a:pt x="120733" y="26412"/>
                </a:cubicBezTo>
                <a:cubicBezTo>
                  <a:pt x="118240" y="22886"/>
                  <a:pt x="115413" y="19633"/>
                  <a:pt x="112252" y="16746"/>
                </a:cubicBezTo>
                <a:cubicBezTo>
                  <a:pt x="106842" y="11852"/>
                  <a:pt x="100671" y="7901"/>
                  <a:pt x="93984" y="5044"/>
                </a:cubicBezTo>
                <a:cubicBezTo>
                  <a:pt x="89455" y="3098"/>
                  <a:pt x="84744" y="1700"/>
                  <a:pt x="79911" y="788"/>
                </a:cubicBezTo>
                <a:cubicBezTo>
                  <a:pt x="77525" y="275"/>
                  <a:pt x="75073" y="0"/>
                  <a:pt x="726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3ADD8"/>
              </a:solidFill>
            </a:endParaRPr>
          </a:p>
        </p:txBody>
      </p:sp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6502700" y="3934467"/>
            <a:ext cx="4736800" cy="6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1"/>
          </p:nvPr>
        </p:nvSpPr>
        <p:spPr>
          <a:xfrm>
            <a:off x="4386600" y="2255133"/>
            <a:ext cx="6852800" cy="17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0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10744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/>
          <p:nvPr/>
        </p:nvSpPr>
        <p:spPr>
          <a:xfrm rot="-9014310">
            <a:off x="9889764" y="-1488499"/>
            <a:ext cx="3341209" cy="2996932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15"/>
          <p:cNvSpPr/>
          <p:nvPr/>
        </p:nvSpPr>
        <p:spPr>
          <a:xfrm rot="5400000" flipH="1">
            <a:off x="2702488" y="-3068757"/>
            <a:ext cx="996448" cy="7133961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15"/>
          <p:cNvSpPr/>
          <p:nvPr/>
        </p:nvSpPr>
        <p:spPr>
          <a:xfrm rot="150579">
            <a:off x="-19636" y="5458504"/>
            <a:ext cx="12231313" cy="4627400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15"/>
          <p:cNvSpPr txBox="1">
            <a:spLocks noGrp="1"/>
          </p:cNvSpPr>
          <p:nvPr>
            <p:ph type="title" hasCustomPrompt="1"/>
          </p:nvPr>
        </p:nvSpPr>
        <p:spPr>
          <a:xfrm>
            <a:off x="3756384" y="1664567"/>
            <a:ext cx="46792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1"/>
          </p:nvPr>
        </p:nvSpPr>
        <p:spPr>
          <a:xfrm>
            <a:off x="3756384" y="2557833"/>
            <a:ext cx="4679200" cy="5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 idx="2" hasCustomPrompt="1"/>
          </p:nvPr>
        </p:nvSpPr>
        <p:spPr>
          <a:xfrm>
            <a:off x="952516" y="3788933"/>
            <a:ext cx="46792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3"/>
          </p:nvPr>
        </p:nvSpPr>
        <p:spPr>
          <a:xfrm>
            <a:off x="952516" y="4682200"/>
            <a:ext cx="4679200" cy="5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title" idx="4" hasCustomPrompt="1"/>
          </p:nvPr>
        </p:nvSpPr>
        <p:spPr>
          <a:xfrm>
            <a:off x="6560316" y="3788933"/>
            <a:ext cx="46792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13" name="Google Shape;113;p15"/>
          <p:cNvSpPr txBox="1">
            <a:spLocks noGrp="1"/>
          </p:cNvSpPr>
          <p:nvPr>
            <p:ph type="subTitle" idx="5"/>
          </p:nvPr>
        </p:nvSpPr>
        <p:spPr>
          <a:xfrm>
            <a:off x="6560316" y="4682200"/>
            <a:ext cx="4679200" cy="5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47362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/>
          <p:nvPr/>
        </p:nvSpPr>
        <p:spPr>
          <a:xfrm rot="10675135" flipH="1">
            <a:off x="-310293" y="-2864412"/>
            <a:ext cx="12812588" cy="4847311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952600" y="1875600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title" idx="2" hasCustomPrompt="1"/>
          </p:nvPr>
        </p:nvSpPr>
        <p:spPr>
          <a:xfrm>
            <a:off x="1386700" y="4141837"/>
            <a:ext cx="2331200" cy="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18" name="Google Shape;118;p16"/>
          <p:cNvSpPr txBox="1">
            <a:spLocks noGrp="1"/>
          </p:cNvSpPr>
          <p:nvPr>
            <p:ph type="subTitle" idx="1"/>
          </p:nvPr>
        </p:nvSpPr>
        <p:spPr>
          <a:xfrm>
            <a:off x="952500" y="5382035"/>
            <a:ext cx="3199600" cy="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title" idx="3" hasCustomPrompt="1"/>
          </p:nvPr>
        </p:nvSpPr>
        <p:spPr>
          <a:xfrm>
            <a:off x="4930400" y="4141837"/>
            <a:ext cx="2331200" cy="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20" name="Google Shape;120;p16"/>
          <p:cNvSpPr txBox="1">
            <a:spLocks noGrp="1"/>
          </p:cNvSpPr>
          <p:nvPr>
            <p:ph type="subTitle" idx="4"/>
          </p:nvPr>
        </p:nvSpPr>
        <p:spPr>
          <a:xfrm>
            <a:off x="4496200" y="5382035"/>
            <a:ext cx="3199600" cy="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 idx="5" hasCustomPrompt="1"/>
          </p:nvPr>
        </p:nvSpPr>
        <p:spPr>
          <a:xfrm>
            <a:off x="8474100" y="4141837"/>
            <a:ext cx="2331200" cy="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6"/>
          </p:nvPr>
        </p:nvSpPr>
        <p:spPr>
          <a:xfrm>
            <a:off x="8039900" y="5382035"/>
            <a:ext cx="3199600" cy="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subTitle" idx="7"/>
          </p:nvPr>
        </p:nvSpPr>
        <p:spPr>
          <a:xfrm>
            <a:off x="1386700" y="4897212"/>
            <a:ext cx="23312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subTitle" idx="8"/>
          </p:nvPr>
        </p:nvSpPr>
        <p:spPr>
          <a:xfrm>
            <a:off x="4930400" y="4897212"/>
            <a:ext cx="23312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subTitle" idx="9"/>
          </p:nvPr>
        </p:nvSpPr>
        <p:spPr>
          <a:xfrm>
            <a:off x="8474100" y="4897212"/>
            <a:ext cx="23312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9677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lt2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/>
          <p:nvPr/>
        </p:nvSpPr>
        <p:spPr>
          <a:xfrm>
            <a:off x="34" y="-635200"/>
            <a:ext cx="12192236" cy="8128400"/>
          </a:xfrm>
          <a:custGeom>
            <a:avLst/>
            <a:gdLst/>
            <a:ahLst/>
            <a:cxnLst/>
            <a:rect l="l" t="t" r="r" b="b"/>
            <a:pathLst>
              <a:path w="285332" h="190227" extrusionOk="0">
                <a:moveTo>
                  <a:pt x="212805" y="0"/>
                </a:moveTo>
                <a:cubicBezTo>
                  <a:pt x="212254" y="190"/>
                  <a:pt x="211683" y="342"/>
                  <a:pt x="211112" y="476"/>
                </a:cubicBezTo>
                <a:cubicBezTo>
                  <a:pt x="211854" y="361"/>
                  <a:pt x="212577" y="209"/>
                  <a:pt x="213281" y="0"/>
                </a:cubicBezTo>
                <a:close/>
                <a:moveTo>
                  <a:pt x="21931" y="1731"/>
                </a:moveTo>
                <a:lnTo>
                  <a:pt x="21931" y="1731"/>
                </a:lnTo>
                <a:cubicBezTo>
                  <a:pt x="25769" y="2723"/>
                  <a:pt x="28999" y="4785"/>
                  <a:pt x="31821" y="7425"/>
                </a:cubicBezTo>
                <a:lnTo>
                  <a:pt x="31821" y="7425"/>
                </a:lnTo>
                <a:cubicBezTo>
                  <a:pt x="28854" y="4993"/>
                  <a:pt x="25521" y="3077"/>
                  <a:pt x="21931" y="1731"/>
                </a:cubicBezTo>
                <a:close/>
                <a:moveTo>
                  <a:pt x="231826" y="1541"/>
                </a:moveTo>
                <a:cubicBezTo>
                  <a:pt x="229106" y="4774"/>
                  <a:pt x="225568" y="7247"/>
                  <a:pt x="221593" y="8673"/>
                </a:cubicBezTo>
                <a:cubicBezTo>
                  <a:pt x="220990" y="8623"/>
                  <a:pt x="220388" y="8600"/>
                  <a:pt x="219785" y="8600"/>
                </a:cubicBezTo>
                <a:cubicBezTo>
                  <a:pt x="219247" y="8600"/>
                  <a:pt x="218708" y="8619"/>
                  <a:pt x="218169" y="8654"/>
                </a:cubicBezTo>
                <a:cubicBezTo>
                  <a:pt x="221574" y="7532"/>
                  <a:pt x="224845" y="6030"/>
                  <a:pt x="227908" y="4166"/>
                </a:cubicBezTo>
                <a:lnTo>
                  <a:pt x="227927" y="4166"/>
                </a:lnTo>
                <a:cubicBezTo>
                  <a:pt x="229277" y="3386"/>
                  <a:pt x="230571" y="2511"/>
                  <a:pt x="231826" y="1541"/>
                </a:cubicBezTo>
                <a:close/>
                <a:moveTo>
                  <a:pt x="233956" y="114"/>
                </a:moveTo>
                <a:lnTo>
                  <a:pt x="233956" y="114"/>
                </a:lnTo>
                <a:cubicBezTo>
                  <a:pt x="231826" y="4280"/>
                  <a:pt x="228155" y="7437"/>
                  <a:pt x="223742" y="8940"/>
                </a:cubicBezTo>
                <a:cubicBezTo>
                  <a:pt x="223381" y="8883"/>
                  <a:pt x="223038" y="8826"/>
                  <a:pt x="222677" y="8788"/>
                </a:cubicBezTo>
                <a:cubicBezTo>
                  <a:pt x="227223" y="7095"/>
                  <a:pt x="231160" y="4070"/>
                  <a:pt x="233956" y="114"/>
                </a:cubicBezTo>
                <a:close/>
                <a:moveTo>
                  <a:pt x="255241" y="7304"/>
                </a:moveTo>
                <a:lnTo>
                  <a:pt x="255241" y="7323"/>
                </a:lnTo>
                <a:cubicBezTo>
                  <a:pt x="255241" y="7779"/>
                  <a:pt x="255241" y="8236"/>
                  <a:pt x="255260" y="8712"/>
                </a:cubicBezTo>
                <a:cubicBezTo>
                  <a:pt x="255260" y="8788"/>
                  <a:pt x="255241" y="8883"/>
                  <a:pt x="255241" y="8959"/>
                </a:cubicBezTo>
                <a:cubicBezTo>
                  <a:pt x="255222" y="8407"/>
                  <a:pt x="255241" y="7856"/>
                  <a:pt x="255241" y="7304"/>
                </a:cubicBezTo>
                <a:close/>
                <a:moveTo>
                  <a:pt x="13847" y="7894"/>
                </a:moveTo>
                <a:lnTo>
                  <a:pt x="13847" y="7894"/>
                </a:lnTo>
                <a:cubicBezTo>
                  <a:pt x="13486" y="7970"/>
                  <a:pt x="13124" y="8046"/>
                  <a:pt x="12782" y="8122"/>
                </a:cubicBezTo>
                <a:lnTo>
                  <a:pt x="12725" y="8122"/>
                </a:lnTo>
                <a:cubicBezTo>
                  <a:pt x="10442" y="8255"/>
                  <a:pt x="8198" y="8597"/>
                  <a:pt x="5992" y="9149"/>
                </a:cubicBezTo>
                <a:cubicBezTo>
                  <a:pt x="8559" y="8445"/>
                  <a:pt x="11184" y="8027"/>
                  <a:pt x="13847" y="7894"/>
                </a:cubicBezTo>
                <a:close/>
                <a:moveTo>
                  <a:pt x="234888" y="190"/>
                </a:moveTo>
                <a:cubicBezTo>
                  <a:pt x="234413" y="1427"/>
                  <a:pt x="233804" y="2625"/>
                  <a:pt x="233062" y="3728"/>
                </a:cubicBezTo>
                <a:cubicBezTo>
                  <a:pt x="231407" y="6182"/>
                  <a:pt x="228726" y="9035"/>
                  <a:pt x="225606" y="9358"/>
                </a:cubicBezTo>
                <a:cubicBezTo>
                  <a:pt x="225245" y="9263"/>
                  <a:pt x="224864" y="9168"/>
                  <a:pt x="224503" y="9092"/>
                </a:cubicBezTo>
                <a:cubicBezTo>
                  <a:pt x="229011" y="7627"/>
                  <a:pt x="232739" y="4413"/>
                  <a:pt x="234888" y="190"/>
                </a:cubicBezTo>
                <a:close/>
                <a:moveTo>
                  <a:pt x="235383" y="951"/>
                </a:moveTo>
                <a:lnTo>
                  <a:pt x="235383" y="951"/>
                </a:lnTo>
                <a:cubicBezTo>
                  <a:pt x="234983" y="2606"/>
                  <a:pt x="234394" y="4185"/>
                  <a:pt x="233633" y="5687"/>
                </a:cubicBezTo>
                <a:cubicBezTo>
                  <a:pt x="232606" y="7722"/>
                  <a:pt x="230704" y="9967"/>
                  <a:pt x="228459" y="10271"/>
                </a:cubicBezTo>
                <a:cubicBezTo>
                  <a:pt x="227851" y="10024"/>
                  <a:pt x="227242" y="9815"/>
                  <a:pt x="226614" y="9625"/>
                </a:cubicBezTo>
                <a:cubicBezTo>
                  <a:pt x="229068" y="9111"/>
                  <a:pt x="231217" y="7171"/>
                  <a:pt x="232796" y="5231"/>
                </a:cubicBezTo>
                <a:cubicBezTo>
                  <a:pt x="233842" y="3937"/>
                  <a:pt x="234717" y="2492"/>
                  <a:pt x="235383" y="951"/>
                </a:cubicBezTo>
                <a:close/>
                <a:moveTo>
                  <a:pt x="236049" y="1217"/>
                </a:moveTo>
                <a:lnTo>
                  <a:pt x="236049" y="1217"/>
                </a:lnTo>
                <a:cubicBezTo>
                  <a:pt x="235839" y="2549"/>
                  <a:pt x="235497" y="3861"/>
                  <a:pt x="235059" y="5155"/>
                </a:cubicBezTo>
                <a:cubicBezTo>
                  <a:pt x="234356" y="7209"/>
                  <a:pt x="232549" y="10728"/>
                  <a:pt x="230152" y="11013"/>
                </a:cubicBezTo>
                <a:cubicBezTo>
                  <a:pt x="229810" y="10842"/>
                  <a:pt x="229448" y="10671"/>
                  <a:pt x="229087" y="10538"/>
                </a:cubicBezTo>
                <a:cubicBezTo>
                  <a:pt x="230514" y="10233"/>
                  <a:pt x="231864" y="9282"/>
                  <a:pt x="232834" y="8065"/>
                </a:cubicBezTo>
                <a:cubicBezTo>
                  <a:pt x="234356" y="6144"/>
                  <a:pt x="235421" y="3728"/>
                  <a:pt x="236049" y="1217"/>
                </a:cubicBezTo>
                <a:close/>
                <a:moveTo>
                  <a:pt x="225720" y="10671"/>
                </a:moveTo>
                <a:lnTo>
                  <a:pt x="225720" y="10671"/>
                </a:lnTo>
                <a:cubicBezTo>
                  <a:pt x="226196" y="10804"/>
                  <a:pt x="226671" y="10937"/>
                  <a:pt x="227128" y="11108"/>
                </a:cubicBezTo>
                <a:cubicBezTo>
                  <a:pt x="227318" y="11203"/>
                  <a:pt x="227508" y="11317"/>
                  <a:pt x="227679" y="11431"/>
                </a:cubicBezTo>
                <a:cubicBezTo>
                  <a:pt x="227052" y="11146"/>
                  <a:pt x="226386" y="10899"/>
                  <a:pt x="225720" y="10671"/>
                </a:cubicBezTo>
                <a:close/>
                <a:moveTo>
                  <a:pt x="236353" y="3100"/>
                </a:moveTo>
                <a:lnTo>
                  <a:pt x="236353" y="3100"/>
                </a:lnTo>
                <a:cubicBezTo>
                  <a:pt x="236277" y="3690"/>
                  <a:pt x="236182" y="4280"/>
                  <a:pt x="236049" y="4869"/>
                </a:cubicBezTo>
                <a:cubicBezTo>
                  <a:pt x="235763" y="6334"/>
                  <a:pt x="235383" y="7894"/>
                  <a:pt x="234622" y="9206"/>
                </a:cubicBezTo>
                <a:cubicBezTo>
                  <a:pt x="233937" y="10442"/>
                  <a:pt x="232682" y="11508"/>
                  <a:pt x="231350" y="11622"/>
                </a:cubicBezTo>
                <a:cubicBezTo>
                  <a:pt x="231084" y="11470"/>
                  <a:pt x="230837" y="11336"/>
                  <a:pt x="230590" y="11222"/>
                </a:cubicBezTo>
                <a:cubicBezTo>
                  <a:pt x="232016" y="10937"/>
                  <a:pt x="233367" y="9815"/>
                  <a:pt x="234166" y="8540"/>
                </a:cubicBezTo>
                <a:cubicBezTo>
                  <a:pt x="235193" y="6847"/>
                  <a:pt x="235915" y="5021"/>
                  <a:pt x="236353" y="3100"/>
                </a:cubicBezTo>
                <a:close/>
                <a:moveTo>
                  <a:pt x="12875" y="3091"/>
                </a:moveTo>
                <a:cubicBezTo>
                  <a:pt x="21252" y="3091"/>
                  <a:pt x="29307" y="6362"/>
                  <a:pt x="35341" y="12192"/>
                </a:cubicBezTo>
                <a:cubicBezTo>
                  <a:pt x="34941" y="11926"/>
                  <a:pt x="34523" y="11660"/>
                  <a:pt x="34104" y="11412"/>
                </a:cubicBezTo>
                <a:cubicBezTo>
                  <a:pt x="29863" y="7989"/>
                  <a:pt x="24841" y="5668"/>
                  <a:pt x="19496" y="4622"/>
                </a:cubicBezTo>
                <a:cubicBezTo>
                  <a:pt x="17640" y="4271"/>
                  <a:pt x="15801" y="4157"/>
                  <a:pt x="13965" y="4157"/>
                </a:cubicBezTo>
                <a:cubicBezTo>
                  <a:pt x="10627" y="4157"/>
                  <a:pt x="7299" y="4534"/>
                  <a:pt x="3899" y="4546"/>
                </a:cubicBezTo>
                <a:cubicBezTo>
                  <a:pt x="3728" y="4546"/>
                  <a:pt x="3538" y="4546"/>
                  <a:pt x="3367" y="4527"/>
                </a:cubicBezTo>
                <a:cubicBezTo>
                  <a:pt x="6239" y="3785"/>
                  <a:pt x="9111" y="3176"/>
                  <a:pt x="12097" y="3100"/>
                </a:cubicBezTo>
                <a:cubicBezTo>
                  <a:pt x="12357" y="3094"/>
                  <a:pt x="12616" y="3091"/>
                  <a:pt x="12875" y="3091"/>
                </a:cubicBezTo>
                <a:close/>
                <a:moveTo>
                  <a:pt x="233500" y="11279"/>
                </a:moveTo>
                <a:lnTo>
                  <a:pt x="233500" y="11279"/>
                </a:lnTo>
                <a:cubicBezTo>
                  <a:pt x="233348" y="11755"/>
                  <a:pt x="233272" y="12249"/>
                  <a:pt x="233272" y="12763"/>
                </a:cubicBezTo>
                <a:cubicBezTo>
                  <a:pt x="232872" y="12497"/>
                  <a:pt x="232473" y="12249"/>
                  <a:pt x="232073" y="12021"/>
                </a:cubicBezTo>
                <a:cubicBezTo>
                  <a:pt x="232587" y="11869"/>
                  <a:pt x="233081" y="11622"/>
                  <a:pt x="233500" y="11279"/>
                </a:cubicBezTo>
                <a:close/>
                <a:moveTo>
                  <a:pt x="234945" y="9777"/>
                </a:moveTo>
                <a:lnTo>
                  <a:pt x="234945" y="9777"/>
                </a:lnTo>
                <a:cubicBezTo>
                  <a:pt x="234508" y="11108"/>
                  <a:pt x="234470" y="12516"/>
                  <a:pt x="234812" y="13866"/>
                </a:cubicBezTo>
                <a:cubicBezTo>
                  <a:pt x="234470" y="13600"/>
                  <a:pt x="234127" y="13353"/>
                  <a:pt x="233766" y="13105"/>
                </a:cubicBezTo>
                <a:cubicBezTo>
                  <a:pt x="233709" y="12154"/>
                  <a:pt x="233937" y="11184"/>
                  <a:pt x="234470" y="10385"/>
                </a:cubicBezTo>
                <a:cubicBezTo>
                  <a:pt x="234641" y="10195"/>
                  <a:pt x="234793" y="9986"/>
                  <a:pt x="234945" y="9777"/>
                </a:cubicBezTo>
                <a:close/>
                <a:moveTo>
                  <a:pt x="18886" y="8083"/>
                </a:moveTo>
                <a:cubicBezTo>
                  <a:pt x="19192" y="8083"/>
                  <a:pt x="19497" y="8089"/>
                  <a:pt x="19801" y="8103"/>
                </a:cubicBezTo>
                <a:cubicBezTo>
                  <a:pt x="25507" y="8807"/>
                  <a:pt x="30985" y="10804"/>
                  <a:pt x="35797" y="13961"/>
                </a:cubicBezTo>
                <a:cubicBezTo>
                  <a:pt x="36140" y="14285"/>
                  <a:pt x="36444" y="14589"/>
                  <a:pt x="36767" y="14931"/>
                </a:cubicBezTo>
                <a:cubicBezTo>
                  <a:pt x="30966" y="10937"/>
                  <a:pt x="24214" y="8597"/>
                  <a:pt x="17214" y="8141"/>
                </a:cubicBezTo>
                <a:cubicBezTo>
                  <a:pt x="17767" y="8104"/>
                  <a:pt x="18327" y="8083"/>
                  <a:pt x="18886" y="8083"/>
                </a:cubicBezTo>
                <a:close/>
                <a:moveTo>
                  <a:pt x="235763" y="8540"/>
                </a:moveTo>
                <a:lnTo>
                  <a:pt x="235763" y="8540"/>
                </a:lnTo>
                <a:cubicBezTo>
                  <a:pt x="235535" y="10880"/>
                  <a:pt x="235649" y="13219"/>
                  <a:pt x="236486" y="15274"/>
                </a:cubicBezTo>
                <a:lnTo>
                  <a:pt x="236467" y="15274"/>
                </a:lnTo>
                <a:cubicBezTo>
                  <a:pt x="236201" y="15045"/>
                  <a:pt x="235934" y="14798"/>
                  <a:pt x="235668" y="14570"/>
                </a:cubicBezTo>
                <a:cubicBezTo>
                  <a:pt x="234964" y="12611"/>
                  <a:pt x="235002" y="10480"/>
                  <a:pt x="235763" y="8540"/>
                </a:cubicBezTo>
                <a:close/>
                <a:moveTo>
                  <a:pt x="128486" y="11850"/>
                </a:moveTo>
                <a:cubicBezTo>
                  <a:pt x="128315" y="12192"/>
                  <a:pt x="128124" y="12516"/>
                  <a:pt x="127972" y="12839"/>
                </a:cubicBezTo>
                <a:cubicBezTo>
                  <a:pt x="127497" y="13752"/>
                  <a:pt x="127059" y="14684"/>
                  <a:pt x="126679" y="15635"/>
                </a:cubicBezTo>
                <a:cubicBezTo>
                  <a:pt x="126793" y="15236"/>
                  <a:pt x="126945" y="14836"/>
                  <a:pt x="127097" y="14437"/>
                </a:cubicBezTo>
                <a:cubicBezTo>
                  <a:pt x="127516" y="13562"/>
                  <a:pt x="127991" y="12706"/>
                  <a:pt x="128486" y="11850"/>
                </a:cubicBezTo>
                <a:close/>
                <a:moveTo>
                  <a:pt x="201678" y="13296"/>
                </a:moveTo>
                <a:lnTo>
                  <a:pt x="201678" y="13296"/>
                </a:lnTo>
                <a:cubicBezTo>
                  <a:pt x="200803" y="14094"/>
                  <a:pt x="200023" y="15007"/>
                  <a:pt x="199395" y="16015"/>
                </a:cubicBezTo>
                <a:cubicBezTo>
                  <a:pt x="199662" y="15464"/>
                  <a:pt x="199928" y="14893"/>
                  <a:pt x="200175" y="14342"/>
                </a:cubicBezTo>
                <a:cubicBezTo>
                  <a:pt x="200670" y="13980"/>
                  <a:pt x="201164" y="13619"/>
                  <a:pt x="201678" y="13296"/>
                </a:cubicBezTo>
                <a:close/>
                <a:moveTo>
                  <a:pt x="59992" y="15464"/>
                </a:moveTo>
                <a:lnTo>
                  <a:pt x="59992" y="15464"/>
                </a:lnTo>
                <a:cubicBezTo>
                  <a:pt x="60106" y="15692"/>
                  <a:pt x="60201" y="15920"/>
                  <a:pt x="60315" y="16149"/>
                </a:cubicBezTo>
                <a:cubicBezTo>
                  <a:pt x="60239" y="16035"/>
                  <a:pt x="60163" y="15939"/>
                  <a:pt x="60068" y="15825"/>
                </a:cubicBezTo>
                <a:cubicBezTo>
                  <a:pt x="60049" y="15711"/>
                  <a:pt x="60030" y="15597"/>
                  <a:pt x="59992" y="15464"/>
                </a:cubicBezTo>
                <a:close/>
                <a:moveTo>
                  <a:pt x="141287" y="12116"/>
                </a:moveTo>
                <a:lnTo>
                  <a:pt x="141287" y="12116"/>
                </a:lnTo>
                <a:cubicBezTo>
                  <a:pt x="140887" y="14056"/>
                  <a:pt x="139879" y="15825"/>
                  <a:pt x="138434" y="17176"/>
                </a:cubicBezTo>
                <a:lnTo>
                  <a:pt x="138300" y="17271"/>
                </a:lnTo>
                <a:cubicBezTo>
                  <a:pt x="138529" y="17062"/>
                  <a:pt x="138738" y="16833"/>
                  <a:pt x="138928" y="16605"/>
                </a:cubicBezTo>
                <a:cubicBezTo>
                  <a:pt x="140031" y="15293"/>
                  <a:pt x="140830" y="13771"/>
                  <a:pt x="141287" y="12116"/>
                </a:cubicBezTo>
                <a:close/>
                <a:moveTo>
                  <a:pt x="133602" y="2473"/>
                </a:moveTo>
                <a:lnTo>
                  <a:pt x="133602" y="2473"/>
                </a:lnTo>
                <a:cubicBezTo>
                  <a:pt x="130787" y="7475"/>
                  <a:pt x="127002" y="12192"/>
                  <a:pt x="125290" y="17366"/>
                </a:cubicBezTo>
                <a:cubicBezTo>
                  <a:pt x="125918" y="13847"/>
                  <a:pt x="127516" y="10785"/>
                  <a:pt x="129646" y="7818"/>
                </a:cubicBezTo>
                <a:lnTo>
                  <a:pt x="129627" y="7818"/>
                </a:lnTo>
                <a:cubicBezTo>
                  <a:pt x="130882" y="6049"/>
                  <a:pt x="132290" y="4299"/>
                  <a:pt x="133602" y="2473"/>
                </a:cubicBezTo>
                <a:close/>
                <a:moveTo>
                  <a:pt x="221954" y="6657"/>
                </a:moveTo>
                <a:cubicBezTo>
                  <a:pt x="220052" y="7513"/>
                  <a:pt x="218093" y="8236"/>
                  <a:pt x="216096" y="8902"/>
                </a:cubicBezTo>
                <a:cubicBezTo>
                  <a:pt x="214289" y="9206"/>
                  <a:pt x="212539" y="9720"/>
                  <a:pt x="210865" y="10423"/>
                </a:cubicBezTo>
                <a:cubicBezTo>
                  <a:pt x="206756" y="10880"/>
                  <a:pt x="202971" y="12858"/>
                  <a:pt x="200270" y="15977"/>
                </a:cubicBezTo>
                <a:cubicBezTo>
                  <a:pt x="199795" y="16529"/>
                  <a:pt x="199376" y="17100"/>
                  <a:pt x="198996" y="17689"/>
                </a:cubicBezTo>
                <a:cubicBezTo>
                  <a:pt x="199300" y="17005"/>
                  <a:pt x="199662" y="16358"/>
                  <a:pt x="200080" y="15730"/>
                </a:cubicBezTo>
                <a:cubicBezTo>
                  <a:pt x="201887" y="13029"/>
                  <a:pt x="204664" y="11679"/>
                  <a:pt x="207727" y="10823"/>
                </a:cubicBezTo>
                <a:cubicBezTo>
                  <a:pt x="212539" y="9510"/>
                  <a:pt x="217389" y="8616"/>
                  <a:pt x="221954" y="6657"/>
                </a:cubicBezTo>
                <a:close/>
                <a:moveTo>
                  <a:pt x="60467" y="16757"/>
                </a:moveTo>
                <a:lnTo>
                  <a:pt x="60467" y="16757"/>
                </a:lnTo>
                <a:cubicBezTo>
                  <a:pt x="60600" y="16928"/>
                  <a:pt x="60734" y="17081"/>
                  <a:pt x="60848" y="17233"/>
                </a:cubicBezTo>
                <a:cubicBezTo>
                  <a:pt x="60981" y="17480"/>
                  <a:pt x="61114" y="17708"/>
                  <a:pt x="61247" y="17956"/>
                </a:cubicBezTo>
                <a:lnTo>
                  <a:pt x="60981" y="17651"/>
                </a:lnTo>
                <a:cubicBezTo>
                  <a:pt x="60981" y="17613"/>
                  <a:pt x="60962" y="17575"/>
                  <a:pt x="60943" y="17556"/>
                </a:cubicBezTo>
                <a:cubicBezTo>
                  <a:pt x="60791" y="17290"/>
                  <a:pt x="60619" y="17024"/>
                  <a:pt x="60467" y="16757"/>
                </a:cubicBezTo>
                <a:close/>
                <a:moveTo>
                  <a:pt x="236790" y="5079"/>
                </a:moveTo>
                <a:lnTo>
                  <a:pt x="236790" y="5079"/>
                </a:lnTo>
                <a:cubicBezTo>
                  <a:pt x="236828" y="9758"/>
                  <a:pt x="237951" y="14189"/>
                  <a:pt x="239529" y="18507"/>
                </a:cubicBezTo>
                <a:lnTo>
                  <a:pt x="239510" y="18526"/>
                </a:lnTo>
                <a:cubicBezTo>
                  <a:pt x="235953" y="14855"/>
                  <a:pt x="235877" y="9853"/>
                  <a:pt x="236790" y="5079"/>
                </a:cubicBezTo>
                <a:close/>
                <a:moveTo>
                  <a:pt x="41580" y="18526"/>
                </a:moveTo>
                <a:lnTo>
                  <a:pt x="41694" y="18640"/>
                </a:lnTo>
                <a:lnTo>
                  <a:pt x="41694" y="18640"/>
                </a:lnTo>
                <a:lnTo>
                  <a:pt x="41637" y="18602"/>
                </a:lnTo>
                <a:lnTo>
                  <a:pt x="41580" y="18526"/>
                </a:lnTo>
                <a:close/>
                <a:moveTo>
                  <a:pt x="140374" y="5801"/>
                </a:moveTo>
                <a:cubicBezTo>
                  <a:pt x="139936" y="9758"/>
                  <a:pt x="138966" y="13638"/>
                  <a:pt x="136037" y="16510"/>
                </a:cubicBezTo>
                <a:cubicBezTo>
                  <a:pt x="135086" y="17404"/>
                  <a:pt x="134078" y="18241"/>
                  <a:pt x="132994" y="18964"/>
                </a:cubicBezTo>
                <a:cubicBezTo>
                  <a:pt x="136208" y="14988"/>
                  <a:pt x="138795" y="10557"/>
                  <a:pt x="140374" y="5801"/>
                </a:cubicBezTo>
                <a:close/>
                <a:moveTo>
                  <a:pt x="142637" y="14703"/>
                </a:moveTo>
                <a:lnTo>
                  <a:pt x="142637" y="14703"/>
                </a:lnTo>
                <a:cubicBezTo>
                  <a:pt x="142618" y="15749"/>
                  <a:pt x="142295" y="16757"/>
                  <a:pt x="141705" y="17632"/>
                </a:cubicBezTo>
                <a:lnTo>
                  <a:pt x="141686" y="17632"/>
                </a:lnTo>
                <a:cubicBezTo>
                  <a:pt x="141135" y="18374"/>
                  <a:pt x="140393" y="18945"/>
                  <a:pt x="139518" y="19268"/>
                </a:cubicBezTo>
                <a:lnTo>
                  <a:pt x="139042" y="19268"/>
                </a:lnTo>
                <a:cubicBezTo>
                  <a:pt x="140792" y="18260"/>
                  <a:pt x="142067" y="16624"/>
                  <a:pt x="142637" y="14703"/>
                </a:cubicBezTo>
                <a:close/>
                <a:moveTo>
                  <a:pt x="143170" y="14608"/>
                </a:moveTo>
                <a:cubicBezTo>
                  <a:pt x="143303" y="14988"/>
                  <a:pt x="143474" y="15350"/>
                  <a:pt x="143645" y="15730"/>
                </a:cubicBezTo>
                <a:cubicBezTo>
                  <a:pt x="143474" y="17290"/>
                  <a:pt x="142656" y="18659"/>
                  <a:pt x="140792" y="19268"/>
                </a:cubicBezTo>
                <a:cubicBezTo>
                  <a:pt x="140735" y="19287"/>
                  <a:pt x="140697" y="19306"/>
                  <a:pt x="140659" y="19344"/>
                </a:cubicBezTo>
                <a:cubicBezTo>
                  <a:pt x="140545" y="19344"/>
                  <a:pt x="140450" y="19325"/>
                  <a:pt x="140336" y="19306"/>
                </a:cubicBezTo>
                <a:cubicBezTo>
                  <a:pt x="141020" y="18983"/>
                  <a:pt x="141610" y="18507"/>
                  <a:pt x="142067" y="17899"/>
                </a:cubicBezTo>
                <a:cubicBezTo>
                  <a:pt x="142751" y="16948"/>
                  <a:pt x="143132" y="15787"/>
                  <a:pt x="143170" y="14608"/>
                </a:cubicBezTo>
                <a:close/>
                <a:moveTo>
                  <a:pt x="142048" y="11279"/>
                </a:moveTo>
                <a:cubicBezTo>
                  <a:pt x="142181" y="11774"/>
                  <a:pt x="142333" y="12268"/>
                  <a:pt x="142504" y="12763"/>
                </a:cubicBezTo>
                <a:lnTo>
                  <a:pt x="142504" y="12782"/>
                </a:lnTo>
                <a:cubicBezTo>
                  <a:pt x="142504" y="12820"/>
                  <a:pt x="142504" y="12858"/>
                  <a:pt x="142523" y="12896"/>
                </a:cubicBezTo>
                <a:cubicBezTo>
                  <a:pt x="142485" y="14285"/>
                  <a:pt x="142029" y="15635"/>
                  <a:pt x="141192" y="16738"/>
                </a:cubicBezTo>
                <a:cubicBezTo>
                  <a:pt x="140107" y="18165"/>
                  <a:pt x="138510" y="19135"/>
                  <a:pt x="136741" y="19420"/>
                </a:cubicBezTo>
                <a:cubicBezTo>
                  <a:pt x="136551" y="19439"/>
                  <a:pt x="136360" y="19458"/>
                  <a:pt x="136170" y="19496"/>
                </a:cubicBezTo>
                <a:lnTo>
                  <a:pt x="135904" y="19534"/>
                </a:lnTo>
                <a:cubicBezTo>
                  <a:pt x="137330" y="18735"/>
                  <a:pt x="138700" y="17861"/>
                  <a:pt x="139746" y="16586"/>
                </a:cubicBezTo>
                <a:cubicBezTo>
                  <a:pt x="141020" y="15064"/>
                  <a:pt x="141800" y="13238"/>
                  <a:pt x="142048" y="11279"/>
                </a:cubicBezTo>
                <a:close/>
                <a:moveTo>
                  <a:pt x="144083" y="16681"/>
                </a:moveTo>
                <a:cubicBezTo>
                  <a:pt x="144235" y="16986"/>
                  <a:pt x="144387" y="17290"/>
                  <a:pt x="144539" y="17594"/>
                </a:cubicBezTo>
                <a:cubicBezTo>
                  <a:pt x="144292" y="18602"/>
                  <a:pt x="143493" y="19401"/>
                  <a:pt x="142485" y="19667"/>
                </a:cubicBezTo>
                <a:cubicBezTo>
                  <a:pt x="142257" y="19610"/>
                  <a:pt x="142029" y="19572"/>
                  <a:pt x="141800" y="19515"/>
                </a:cubicBezTo>
                <a:cubicBezTo>
                  <a:pt x="142904" y="18907"/>
                  <a:pt x="143721" y="17899"/>
                  <a:pt x="144083" y="16681"/>
                </a:cubicBezTo>
                <a:close/>
                <a:moveTo>
                  <a:pt x="144806" y="18089"/>
                </a:moveTo>
                <a:lnTo>
                  <a:pt x="145034" y="18469"/>
                </a:lnTo>
                <a:cubicBezTo>
                  <a:pt x="145015" y="19173"/>
                  <a:pt x="144577" y="19801"/>
                  <a:pt x="143950" y="20105"/>
                </a:cubicBezTo>
                <a:cubicBezTo>
                  <a:pt x="143721" y="20010"/>
                  <a:pt x="143512" y="19953"/>
                  <a:pt x="143284" y="19877"/>
                </a:cubicBezTo>
                <a:cubicBezTo>
                  <a:pt x="144007" y="19496"/>
                  <a:pt x="144558" y="18850"/>
                  <a:pt x="144806" y="18089"/>
                </a:cubicBezTo>
                <a:close/>
                <a:moveTo>
                  <a:pt x="145281" y="18888"/>
                </a:moveTo>
                <a:cubicBezTo>
                  <a:pt x="145395" y="19097"/>
                  <a:pt x="145528" y="19287"/>
                  <a:pt x="145662" y="19496"/>
                </a:cubicBezTo>
                <a:cubicBezTo>
                  <a:pt x="145547" y="19858"/>
                  <a:pt x="145281" y="20162"/>
                  <a:pt x="144920" y="20295"/>
                </a:cubicBezTo>
                <a:cubicBezTo>
                  <a:pt x="144863" y="20314"/>
                  <a:pt x="144806" y="20371"/>
                  <a:pt x="144806" y="20447"/>
                </a:cubicBezTo>
                <a:cubicBezTo>
                  <a:pt x="144691" y="20390"/>
                  <a:pt x="144596" y="20352"/>
                  <a:pt x="144482" y="20295"/>
                </a:cubicBezTo>
                <a:cubicBezTo>
                  <a:pt x="144901" y="19953"/>
                  <a:pt x="145205" y="19439"/>
                  <a:pt x="145281" y="18888"/>
                </a:cubicBezTo>
                <a:close/>
                <a:moveTo>
                  <a:pt x="192529" y="685"/>
                </a:moveTo>
                <a:lnTo>
                  <a:pt x="192529" y="685"/>
                </a:lnTo>
                <a:cubicBezTo>
                  <a:pt x="192187" y="2302"/>
                  <a:pt x="191635" y="3880"/>
                  <a:pt x="190874" y="5345"/>
                </a:cubicBezTo>
                <a:cubicBezTo>
                  <a:pt x="188801" y="9377"/>
                  <a:pt x="185244" y="12097"/>
                  <a:pt x="181896" y="15026"/>
                </a:cubicBezTo>
                <a:cubicBezTo>
                  <a:pt x="179823" y="16833"/>
                  <a:pt x="177864" y="18774"/>
                  <a:pt x="176038" y="20828"/>
                </a:cubicBezTo>
                <a:cubicBezTo>
                  <a:pt x="178111" y="18146"/>
                  <a:pt x="180356" y="15635"/>
                  <a:pt x="182771" y="13276"/>
                </a:cubicBezTo>
                <a:cubicBezTo>
                  <a:pt x="186480" y="9663"/>
                  <a:pt x="190570" y="5535"/>
                  <a:pt x="192529" y="685"/>
                </a:cubicBezTo>
                <a:close/>
                <a:moveTo>
                  <a:pt x="145871" y="19858"/>
                </a:moveTo>
                <a:cubicBezTo>
                  <a:pt x="146042" y="20067"/>
                  <a:pt x="146194" y="20295"/>
                  <a:pt x="146346" y="20523"/>
                </a:cubicBezTo>
                <a:cubicBezTo>
                  <a:pt x="146289" y="20695"/>
                  <a:pt x="146194" y="20847"/>
                  <a:pt x="146080" y="20980"/>
                </a:cubicBezTo>
                <a:cubicBezTo>
                  <a:pt x="145871" y="20904"/>
                  <a:pt x="145662" y="20828"/>
                  <a:pt x="145452" y="20752"/>
                </a:cubicBezTo>
                <a:cubicBezTo>
                  <a:pt x="145395" y="20714"/>
                  <a:pt x="145319" y="20676"/>
                  <a:pt x="145262" y="20657"/>
                </a:cubicBezTo>
                <a:cubicBezTo>
                  <a:pt x="145566" y="20485"/>
                  <a:pt x="145795" y="20200"/>
                  <a:pt x="145871" y="19858"/>
                </a:cubicBezTo>
                <a:close/>
                <a:moveTo>
                  <a:pt x="141097" y="6524"/>
                </a:moveTo>
                <a:lnTo>
                  <a:pt x="141097" y="6524"/>
                </a:lnTo>
                <a:cubicBezTo>
                  <a:pt x="141154" y="10461"/>
                  <a:pt x="140431" y="14304"/>
                  <a:pt x="137311" y="17138"/>
                </a:cubicBezTo>
                <a:cubicBezTo>
                  <a:pt x="135485" y="18793"/>
                  <a:pt x="133317" y="19915"/>
                  <a:pt x="131187" y="21132"/>
                </a:cubicBezTo>
                <a:cubicBezTo>
                  <a:pt x="133450" y="19496"/>
                  <a:pt x="135923" y="18051"/>
                  <a:pt x="137673" y="15825"/>
                </a:cubicBezTo>
                <a:cubicBezTo>
                  <a:pt x="139765" y="13162"/>
                  <a:pt x="140659" y="9872"/>
                  <a:pt x="141097" y="6524"/>
                </a:cubicBezTo>
                <a:close/>
                <a:moveTo>
                  <a:pt x="138262" y="818"/>
                </a:moveTo>
                <a:lnTo>
                  <a:pt x="138262" y="818"/>
                </a:lnTo>
                <a:cubicBezTo>
                  <a:pt x="136912" y="5041"/>
                  <a:pt x="134896" y="9016"/>
                  <a:pt x="132290" y="12592"/>
                </a:cubicBezTo>
                <a:cubicBezTo>
                  <a:pt x="130331" y="15312"/>
                  <a:pt x="128162" y="18127"/>
                  <a:pt x="126660" y="21170"/>
                </a:cubicBezTo>
                <a:cubicBezTo>
                  <a:pt x="128200" y="17119"/>
                  <a:pt x="130977" y="13353"/>
                  <a:pt x="133279" y="9834"/>
                </a:cubicBezTo>
                <a:cubicBezTo>
                  <a:pt x="135162" y="6981"/>
                  <a:pt x="136931" y="3975"/>
                  <a:pt x="138262" y="818"/>
                </a:cubicBezTo>
                <a:close/>
                <a:moveTo>
                  <a:pt x="78841" y="20619"/>
                </a:moveTo>
                <a:lnTo>
                  <a:pt x="78841" y="20619"/>
                </a:lnTo>
                <a:cubicBezTo>
                  <a:pt x="78822" y="20828"/>
                  <a:pt x="78803" y="21018"/>
                  <a:pt x="78784" y="21227"/>
                </a:cubicBezTo>
                <a:cubicBezTo>
                  <a:pt x="78765" y="21151"/>
                  <a:pt x="78746" y="21056"/>
                  <a:pt x="78746" y="20980"/>
                </a:cubicBezTo>
                <a:cubicBezTo>
                  <a:pt x="78765" y="20866"/>
                  <a:pt x="78803" y="20752"/>
                  <a:pt x="78822" y="20638"/>
                </a:cubicBezTo>
                <a:lnTo>
                  <a:pt x="78841" y="20619"/>
                </a:lnTo>
                <a:close/>
                <a:moveTo>
                  <a:pt x="146582" y="20876"/>
                </a:moveTo>
                <a:cubicBezTo>
                  <a:pt x="146694" y="21025"/>
                  <a:pt x="146805" y="21173"/>
                  <a:pt x="146917" y="21322"/>
                </a:cubicBezTo>
                <a:cubicBezTo>
                  <a:pt x="146765" y="21246"/>
                  <a:pt x="146613" y="21189"/>
                  <a:pt x="146460" y="21132"/>
                </a:cubicBezTo>
                <a:cubicBezTo>
                  <a:pt x="146512" y="21047"/>
                  <a:pt x="146548" y="20961"/>
                  <a:pt x="146582" y="20876"/>
                </a:cubicBezTo>
                <a:close/>
                <a:moveTo>
                  <a:pt x="41294" y="476"/>
                </a:moveTo>
                <a:cubicBezTo>
                  <a:pt x="43120" y="3804"/>
                  <a:pt x="45403" y="6866"/>
                  <a:pt x="48047" y="9586"/>
                </a:cubicBezTo>
                <a:cubicBezTo>
                  <a:pt x="52250" y="13961"/>
                  <a:pt x="56967" y="17861"/>
                  <a:pt x="61532" y="21836"/>
                </a:cubicBezTo>
                <a:cubicBezTo>
                  <a:pt x="57177" y="18735"/>
                  <a:pt x="52764" y="15692"/>
                  <a:pt x="48960" y="11926"/>
                </a:cubicBezTo>
                <a:cubicBezTo>
                  <a:pt x="45650" y="8673"/>
                  <a:pt x="43044" y="4774"/>
                  <a:pt x="41294" y="476"/>
                </a:cubicBezTo>
                <a:close/>
                <a:moveTo>
                  <a:pt x="206110" y="13124"/>
                </a:moveTo>
                <a:cubicBezTo>
                  <a:pt x="203028" y="15312"/>
                  <a:pt x="200480" y="18146"/>
                  <a:pt x="198654" y="21455"/>
                </a:cubicBezTo>
                <a:lnTo>
                  <a:pt x="198425" y="21893"/>
                </a:lnTo>
                <a:cubicBezTo>
                  <a:pt x="198844" y="20676"/>
                  <a:pt x="199395" y="19515"/>
                  <a:pt x="200080" y="18412"/>
                </a:cubicBezTo>
                <a:cubicBezTo>
                  <a:pt x="201564" y="16130"/>
                  <a:pt x="203637" y="14285"/>
                  <a:pt x="206110" y="13124"/>
                </a:cubicBezTo>
                <a:close/>
                <a:moveTo>
                  <a:pt x="139632" y="3937"/>
                </a:moveTo>
                <a:lnTo>
                  <a:pt x="139632" y="3937"/>
                </a:lnTo>
                <a:cubicBezTo>
                  <a:pt x="139099" y="6657"/>
                  <a:pt x="138205" y="9282"/>
                  <a:pt x="136969" y="11755"/>
                </a:cubicBezTo>
                <a:cubicBezTo>
                  <a:pt x="136474" y="12649"/>
                  <a:pt x="135961" y="13543"/>
                  <a:pt x="135390" y="14399"/>
                </a:cubicBezTo>
                <a:cubicBezTo>
                  <a:pt x="133412" y="17214"/>
                  <a:pt x="130711" y="19553"/>
                  <a:pt x="128638" y="22254"/>
                </a:cubicBezTo>
                <a:cubicBezTo>
                  <a:pt x="128162" y="22673"/>
                  <a:pt x="127725" y="23110"/>
                  <a:pt x="127306" y="23605"/>
                </a:cubicBezTo>
                <a:cubicBezTo>
                  <a:pt x="127478" y="23205"/>
                  <a:pt x="127649" y="22806"/>
                  <a:pt x="127839" y="22425"/>
                </a:cubicBezTo>
                <a:cubicBezTo>
                  <a:pt x="130160" y="18412"/>
                  <a:pt x="133812" y="14912"/>
                  <a:pt x="136170" y="11051"/>
                </a:cubicBezTo>
                <a:cubicBezTo>
                  <a:pt x="136227" y="10956"/>
                  <a:pt x="136284" y="10861"/>
                  <a:pt x="136341" y="10766"/>
                </a:cubicBezTo>
                <a:cubicBezTo>
                  <a:pt x="136474" y="10557"/>
                  <a:pt x="136627" y="10328"/>
                  <a:pt x="136760" y="10119"/>
                </a:cubicBezTo>
                <a:cubicBezTo>
                  <a:pt x="137958" y="8179"/>
                  <a:pt x="138928" y="6106"/>
                  <a:pt x="139632" y="3937"/>
                </a:cubicBezTo>
                <a:close/>
                <a:moveTo>
                  <a:pt x="78081" y="23548"/>
                </a:moveTo>
                <a:cubicBezTo>
                  <a:pt x="78100" y="23852"/>
                  <a:pt x="78119" y="24175"/>
                  <a:pt x="78138" y="24499"/>
                </a:cubicBezTo>
                <a:cubicBezTo>
                  <a:pt x="78119" y="24271"/>
                  <a:pt x="78081" y="24042"/>
                  <a:pt x="78042" y="23814"/>
                </a:cubicBezTo>
                <a:cubicBezTo>
                  <a:pt x="78062" y="23719"/>
                  <a:pt x="78062" y="23624"/>
                  <a:pt x="78081" y="23548"/>
                </a:cubicBezTo>
                <a:close/>
                <a:moveTo>
                  <a:pt x="218949" y="24423"/>
                </a:moveTo>
                <a:cubicBezTo>
                  <a:pt x="218930" y="24442"/>
                  <a:pt x="218911" y="24480"/>
                  <a:pt x="218911" y="24518"/>
                </a:cubicBezTo>
                <a:cubicBezTo>
                  <a:pt x="218702" y="24480"/>
                  <a:pt x="218511" y="24461"/>
                  <a:pt x="218302" y="24461"/>
                </a:cubicBezTo>
                <a:cubicBezTo>
                  <a:pt x="218511" y="24442"/>
                  <a:pt x="218721" y="24423"/>
                  <a:pt x="218949" y="24423"/>
                </a:cubicBezTo>
                <a:close/>
                <a:moveTo>
                  <a:pt x="216047" y="15475"/>
                </a:moveTo>
                <a:cubicBezTo>
                  <a:pt x="218932" y="15475"/>
                  <a:pt x="221624" y="16953"/>
                  <a:pt x="223704" y="18869"/>
                </a:cubicBezTo>
                <a:cubicBezTo>
                  <a:pt x="225777" y="20828"/>
                  <a:pt x="227584" y="23072"/>
                  <a:pt x="229049" y="25526"/>
                </a:cubicBezTo>
                <a:cubicBezTo>
                  <a:pt x="225509" y="21133"/>
                  <a:pt x="220254" y="17644"/>
                  <a:pt x="214708" y="17644"/>
                </a:cubicBezTo>
                <a:cubicBezTo>
                  <a:pt x="214562" y="17644"/>
                  <a:pt x="214416" y="17646"/>
                  <a:pt x="214270" y="17651"/>
                </a:cubicBezTo>
                <a:cubicBezTo>
                  <a:pt x="210351" y="17784"/>
                  <a:pt x="207555" y="20371"/>
                  <a:pt x="205520" y="23700"/>
                </a:cubicBezTo>
                <a:cubicBezTo>
                  <a:pt x="206395" y="22159"/>
                  <a:pt x="207422" y="20714"/>
                  <a:pt x="208602" y="19382"/>
                </a:cubicBezTo>
                <a:cubicBezTo>
                  <a:pt x="210447" y="17328"/>
                  <a:pt x="212824" y="15616"/>
                  <a:pt x="215677" y="15483"/>
                </a:cubicBezTo>
                <a:cubicBezTo>
                  <a:pt x="215801" y="15477"/>
                  <a:pt x="215924" y="15475"/>
                  <a:pt x="216047" y="15475"/>
                </a:cubicBezTo>
                <a:close/>
                <a:moveTo>
                  <a:pt x="227014" y="12040"/>
                </a:moveTo>
                <a:cubicBezTo>
                  <a:pt x="228041" y="12459"/>
                  <a:pt x="229049" y="12953"/>
                  <a:pt x="229981" y="13562"/>
                </a:cubicBezTo>
                <a:cubicBezTo>
                  <a:pt x="234242" y="16263"/>
                  <a:pt x="236581" y="20714"/>
                  <a:pt x="237741" y="25526"/>
                </a:cubicBezTo>
                <a:lnTo>
                  <a:pt x="237741" y="25545"/>
                </a:lnTo>
                <a:cubicBezTo>
                  <a:pt x="236752" y="22616"/>
                  <a:pt x="235288" y="19877"/>
                  <a:pt x="233386" y="17442"/>
                </a:cubicBezTo>
                <a:cubicBezTo>
                  <a:pt x="231655" y="15217"/>
                  <a:pt x="229486" y="13391"/>
                  <a:pt x="227014" y="12040"/>
                </a:cubicBezTo>
                <a:close/>
                <a:moveTo>
                  <a:pt x="214691" y="18524"/>
                </a:moveTo>
                <a:cubicBezTo>
                  <a:pt x="214753" y="18524"/>
                  <a:pt x="214816" y="18525"/>
                  <a:pt x="214878" y="18526"/>
                </a:cubicBezTo>
                <a:cubicBezTo>
                  <a:pt x="220356" y="18659"/>
                  <a:pt x="225454" y="22197"/>
                  <a:pt x="228783" y="26572"/>
                </a:cubicBezTo>
                <a:lnTo>
                  <a:pt x="228764" y="26572"/>
                </a:lnTo>
                <a:cubicBezTo>
                  <a:pt x="228193" y="25925"/>
                  <a:pt x="227584" y="25317"/>
                  <a:pt x="226957" y="24746"/>
                </a:cubicBezTo>
                <a:cubicBezTo>
                  <a:pt x="223855" y="21970"/>
                  <a:pt x="219780" y="20328"/>
                  <a:pt x="215680" y="20328"/>
                </a:cubicBezTo>
                <a:cubicBezTo>
                  <a:pt x="213796" y="20328"/>
                  <a:pt x="211907" y="20675"/>
                  <a:pt x="210104" y="21417"/>
                </a:cubicBezTo>
                <a:cubicBezTo>
                  <a:pt x="208868" y="21912"/>
                  <a:pt x="207727" y="22597"/>
                  <a:pt x="206718" y="23453"/>
                </a:cubicBezTo>
                <a:cubicBezTo>
                  <a:pt x="208643" y="20612"/>
                  <a:pt x="211192" y="18524"/>
                  <a:pt x="214691" y="18524"/>
                </a:cubicBezTo>
                <a:close/>
                <a:moveTo>
                  <a:pt x="68741" y="15958"/>
                </a:moveTo>
                <a:lnTo>
                  <a:pt x="68741" y="15958"/>
                </a:lnTo>
                <a:cubicBezTo>
                  <a:pt x="69825" y="17404"/>
                  <a:pt x="70948" y="18831"/>
                  <a:pt x="71956" y="20314"/>
                </a:cubicBezTo>
                <a:cubicBezTo>
                  <a:pt x="73306" y="22311"/>
                  <a:pt x="74486" y="24423"/>
                  <a:pt x="75513" y="26591"/>
                </a:cubicBezTo>
                <a:cubicBezTo>
                  <a:pt x="73401" y="22996"/>
                  <a:pt x="70891" y="19534"/>
                  <a:pt x="68741" y="15958"/>
                </a:cubicBezTo>
                <a:close/>
                <a:moveTo>
                  <a:pt x="185263" y="24518"/>
                </a:moveTo>
                <a:cubicBezTo>
                  <a:pt x="184179" y="25374"/>
                  <a:pt x="183057" y="26173"/>
                  <a:pt x="181915" y="26971"/>
                </a:cubicBezTo>
                <a:cubicBezTo>
                  <a:pt x="183057" y="26173"/>
                  <a:pt x="184179" y="25355"/>
                  <a:pt x="185263" y="24518"/>
                </a:cubicBezTo>
                <a:close/>
                <a:moveTo>
                  <a:pt x="133411" y="25778"/>
                </a:moveTo>
                <a:cubicBezTo>
                  <a:pt x="133905" y="25778"/>
                  <a:pt x="134403" y="25833"/>
                  <a:pt x="134896" y="25944"/>
                </a:cubicBezTo>
                <a:cubicBezTo>
                  <a:pt x="135980" y="26211"/>
                  <a:pt x="136988" y="26705"/>
                  <a:pt x="137844" y="27409"/>
                </a:cubicBezTo>
                <a:cubicBezTo>
                  <a:pt x="136537" y="26478"/>
                  <a:pt x="135002" y="26011"/>
                  <a:pt x="133467" y="26011"/>
                </a:cubicBezTo>
                <a:cubicBezTo>
                  <a:pt x="132053" y="26011"/>
                  <a:pt x="130639" y="26407"/>
                  <a:pt x="129399" y="27200"/>
                </a:cubicBezTo>
                <a:lnTo>
                  <a:pt x="129380" y="27219"/>
                </a:lnTo>
                <a:cubicBezTo>
                  <a:pt x="129304" y="27238"/>
                  <a:pt x="129247" y="27276"/>
                  <a:pt x="129170" y="27295"/>
                </a:cubicBezTo>
                <a:cubicBezTo>
                  <a:pt x="130378" y="26303"/>
                  <a:pt x="131879" y="25778"/>
                  <a:pt x="133411" y="25778"/>
                </a:cubicBezTo>
                <a:close/>
                <a:moveTo>
                  <a:pt x="122627" y="14969"/>
                </a:moveTo>
                <a:lnTo>
                  <a:pt x="122627" y="14969"/>
                </a:lnTo>
                <a:cubicBezTo>
                  <a:pt x="122057" y="19135"/>
                  <a:pt x="122304" y="23358"/>
                  <a:pt x="123331" y="27428"/>
                </a:cubicBezTo>
                <a:cubicBezTo>
                  <a:pt x="122095" y="23396"/>
                  <a:pt x="121847" y="19116"/>
                  <a:pt x="122627" y="14969"/>
                </a:cubicBezTo>
                <a:close/>
                <a:moveTo>
                  <a:pt x="170027" y="27770"/>
                </a:moveTo>
                <a:lnTo>
                  <a:pt x="170027" y="27770"/>
                </a:lnTo>
                <a:cubicBezTo>
                  <a:pt x="169951" y="27999"/>
                  <a:pt x="169856" y="28246"/>
                  <a:pt x="169780" y="28474"/>
                </a:cubicBezTo>
                <a:lnTo>
                  <a:pt x="169704" y="28474"/>
                </a:lnTo>
                <a:cubicBezTo>
                  <a:pt x="169818" y="28246"/>
                  <a:pt x="169913" y="27999"/>
                  <a:pt x="170027" y="27770"/>
                </a:cubicBezTo>
                <a:close/>
                <a:moveTo>
                  <a:pt x="154773" y="12611"/>
                </a:moveTo>
                <a:lnTo>
                  <a:pt x="154773" y="12611"/>
                </a:lnTo>
                <a:cubicBezTo>
                  <a:pt x="157416" y="17518"/>
                  <a:pt x="160631" y="22235"/>
                  <a:pt x="161278" y="27675"/>
                </a:cubicBezTo>
                <a:cubicBezTo>
                  <a:pt x="161335" y="28113"/>
                  <a:pt x="161354" y="28569"/>
                  <a:pt x="161373" y="29026"/>
                </a:cubicBezTo>
                <a:cubicBezTo>
                  <a:pt x="160022" y="23319"/>
                  <a:pt x="157169" y="18013"/>
                  <a:pt x="154773" y="12611"/>
                </a:cubicBezTo>
                <a:close/>
                <a:moveTo>
                  <a:pt x="215665" y="20927"/>
                </a:moveTo>
                <a:cubicBezTo>
                  <a:pt x="220718" y="20927"/>
                  <a:pt x="225554" y="23596"/>
                  <a:pt x="228802" y="27580"/>
                </a:cubicBezTo>
                <a:cubicBezTo>
                  <a:pt x="228535" y="27352"/>
                  <a:pt x="228269" y="27143"/>
                  <a:pt x="228003" y="26933"/>
                </a:cubicBezTo>
                <a:cubicBezTo>
                  <a:pt x="225266" y="23705"/>
                  <a:pt x="221301" y="22209"/>
                  <a:pt x="217276" y="22209"/>
                </a:cubicBezTo>
                <a:cubicBezTo>
                  <a:pt x="212266" y="22209"/>
                  <a:pt x="207161" y="24526"/>
                  <a:pt x="204208" y="28702"/>
                </a:cubicBezTo>
                <a:cubicBezTo>
                  <a:pt x="204094" y="28835"/>
                  <a:pt x="204017" y="28988"/>
                  <a:pt x="203922" y="29140"/>
                </a:cubicBezTo>
                <a:cubicBezTo>
                  <a:pt x="204379" y="27903"/>
                  <a:pt x="204892" y="26724"/>
                  <a:pt x="205482" y="25564"/>
                </a:cubicBezTo>
                <a:cubicBezTo>
                  <a:pt x="206890" y="23833"/>
                  <a:pt x="208735" y="22521"/>
                  <a:pt x="210827" y="21779"/>
                </a:cubicBezTo>
                <a:cubicBezTo>
                  <a:pt x="212432" y="21196"/>
                  <a:pt x="214060" y="20927"/>
                  <a:pt x="215665" y="20927"/>
                </a:cubicBezTo>
                <a:close/>
                <a:moveTo>
                  <a:pt x="196105" y="28931"/>
                </a:moveTo>
                <a:cubicBezTo>
                  <a:pt x="196105" y="28988"/>
                  <a:pt x="196086" y="29064"/>
                  <a:pt x="196067" y="29140"/>
                </a:cubicBezTo>
                <a:lnTo>
                  <a:pt x="196010" y="29159"/>
                </a:lnTo>
                <a:lnTo>
                  <a:pt x="196105" y="28931"/>
                </a:lnTo>
                <a:close/>
                <a:moveTo>
                  <a:pt x="61456" y="18697"/>
                </a:moveTo>
                <a:lnTo>
                  <a:pt x="61456" y="18697"/>
                </a:lnTo>
                <a:cubicBezTo>
                  <a:pt x="61780" y="19097"/>
                  <a:pt x="62122" y="19496"/>
                  <a:pt x="62445" y="19915"/>
                </a:cubicBezTo>
                <a:cubicBezTo>
                  <a:pt x="64176" y="22425"/>
                  <a:pt x="66173" y="24708"/>
                  <a:pt x="68456" y="26743"/>
                </a:cubicBezTo>
                <a:cubicBezTo>
                  <a:pt x="69350" y="27561"/>
                  <a:pt x="70282" y="28398"/>
                  <a:pt x="71214" y="29235"/>
                </a:cubicBezTo>
                <a:cubicBezTo>
                  <a:pt x="67372" y="26230"/>
                  <a:pt x="63891" y="22768"/>
                  <a:pt x="61456" y="18697"/>
                </a:cubicBezTo>
                <a:close/>
                <a:moveTo>
                  <a:pt x="34382" y="19629"/>
                </a:moveTo>
                <a:cubicBezTo>
                  <a:pt x="36335" y="19629"/>
                  <a:pt x="38286" y="19824"/>
                  <a:pt x="40210" y="20219"/>
                </a:cubicBezTo>
                <a:cubicBezTo>
                  <a:pt x="41408" y="20466"/>
                  <a:pt x="42588" y="20809"/>
                  <a:pt x="43729" y="21246"/>
                </a:cubicBezTo>
                <a:cubicBezTo>
                  <a:pt x="44775" y="21646"/>
                  <a:pt x="45783" y="22235"/>
                  <a:pt x="46829" y="22616"/>
                </a:cubicBezTo>
                <a:cubicBezTo>
                  <a:pt x="47248" y="22939"/>
                  <a:pt x="47685" y="23243"/>
                  <a:pt x="48123" y="23529"/>
                </a:cubicBezTo>
                <a:cubicBezTo>
                  <a:pt x="43718" y="21943"/>
                  <a:pt x="39098" y="21143"/>
                  <a:pt x="34467" y="21143"/>
                </a:cubicBezTo>
                <a:cubicBezTo>
                  <a:pt x="31820" y="21143"/>
                  <a:pt x="29169" y="21405"/>
                  <a:pt x="26553" y="21931"/>
                </a:cubicBezTo>
                <a:cubicBezTo>
                  <a:pt x="18945" y="23453"/>
                  <a:pt x="12059" y="27238"/>
                  <a:pt x="4717" y="29444"/>
                </a:cubicBezTo>
                <a:cubicBezTo>
                  <a:pt x="7932" y="27903"/>
                  <a:pt x="11108" y="26306"/>
                  <a:pt x="14266" y="24860"/>
                </a:cubicBezTo>
                <a:cubicBezTo>
                  <a:pt x="19820" y="22349"/>
                  <a:pt x="25659" y="20200"/>
                  <a:pt x="31784" y="19744"/>
                </a:cubicBezTo>
                <a:cubicBezTo>
                  <a:pt x="32649" y="19668"/>
                  <a:pt x="33516" y="19629"/>
                  <a:pt x="34382" y="19629"/>
                </a:cubicBezTo>
                <a:close/>
                <a:moveTo>
                  <a:pt x="209134" y="11260"/>
                </a:moveTo>
                <a:lnTo>
                  <a:pt x="209134" y="11260"/>
                </a:lnTo>
                <a:cubicBezTo>
                  <a:pt x="208754" y="11451"/>
                  <a:pt x="208392" y="11660"/>
                  <a:pt x="208050" y="11869"/>
                </a:cubicBezTo>
                <a:cubicBezTo>
                  <a:pt x="205121" y="12744"/>
                  <a:pt x="202534" y="14475"/>
                  <a:pt x="200632" y="16852"/>
                </a:cubicBezTo>
                <a:cubicBezTo>
                  <a:pt x="197741" y="20447"/>
                  <a:pt x="197246" y="25107"/>
                  <a:pt x="195705" y="29330"/>
                </a:cubicBezTo>
                <a:cubicBezTo>
                  <a:pt x="195401" y="29482"/>
                  <a:pt x="195097" y="29653"/>
                  <a:pt x="194792" y="29806"/>
                </a:cubicBezTo>
                <a:cubicBezTo>
                  <a:pt x="197398" y="26439"/>
                  <a:pt x="197094" y="21532"/>
                  <a:pt x="199472" y="17937"/>
                </a:cubicBezTo>
                <a:cubicBezTo>
                  <a:pt x="201735" y="14551"/>
                  <a:pt x="205178" y="12173"/>
                  <a:pt x="209134" y="11260"/>
                </a:cubicBezTo>
                <a:close/>
                <a:moveTo>
                  <a:pt x="196599" y="3557"/>
                </a:moveTo>
                <a:lnTo>
                  <a:pt x="196599" y="3557"/>
                </a:lnTo>
                <a:cubicBezTo>
                  <a:pt x="196181" y="5079"/>
                  <a:pt x="195667" y="6562"/>
                  <a:pt x="195059" y="8027"/>
                </a:cubicBezTo>
                <a:cubicBezTo>
                  <a:pt x="193023" y="12801"/>
                  <a:pt x="189980" y="16814"/>
                  <a:pt x="186119" y="20276"/>
                </a:cubicBezTo>
                <a:cubicBezTo>
                  <a:pt x="182105" y="23852"/>
                  <a:pt x="177540" y="26857"/>
                  <a:pt x="173375" y="30262"/>
                </a:cubicBezTo>
                <a:cubicBezTo>
                  <a:pt x="179328" y="24727"/>
                  <a:pt x="185986" y="19744"/>
                  <a:pt x="191102" y="13429"/>
                </a:cubicBezTo>
                <a:cubicBezTo>
                  <a:pt x="193423" y="10576"/>
                  <a:pt x="195439" y="7152"/>
                  <a:pt x="196599" y="3557"/>
                </a:cubicBezTo>
                <a:close/>
                <a:moveTo>
                  <a:pt x="195781" y="26933"/>
                </a:moveTo>
                <a:lnTo>
                  <a:pt x="195781" y="26933"/>
                </a:lnTo>
                <a:cubicBezTo>
                  <a:pt x="195420" y="28094"/>
                  <a:pt x="194868" y="29197"/>
                  <a:pt x="194146" y="30167"/>
                </a:cubicBezTo>
                <a:cubicBezTo>
                  <a:pt x="194070" y="30224"/>
                  <a:pt x="193994" y="30262"/>
                  <a:pt x="193917" y="30319"/>
                </a:cubicBezTo>
                <a:lnTo>
                  <a:pt x="193917" y="30300"/>
                </a:lnTo>
                <a:cubicBezTo>
                  <a:pt x="194678" y="29254"/>
                  <a:pt x="195306" y="28132"/>
                  <a:pt x="195781" y="26933"/>
                </a:cubicBezTo>
                <a:close/>
                <a:moveTo>
                  <a:pt x="231503" y="30395"/>
                </a:moveTo>
                <a:lnTo>
                  <a:pt x="231636" y="30738"/>
                </a:lnTo>
                <a:cubicBezTo>
                  <a:pt x="231617" y="30700"/>
                  <a:pt x="231598" y="30661"/>
                  <a:pt x="231560" y="30642"/>
                </a:cubicBezTo>
                <a:cubicBezTo>
                  <a:pt x="231522" y="30566"/>
                  <a:pt x="231484" y="30490"/>
                  <a:pt x="231446" y="30414"/>
                </a:cubicBezTo>
                <a:lnTo>
                  <a:pt x="231503" y="30395"/>
                </a:lnTo>
                <a:close/>
                <a:moveTo>
                  <a:pt x="239377" y="3576"/>
                </a:moveTo>
                <a:cubicBezTo>
                  <a:pt x="239510" y="9548"/>
                  <a:pt x="241412" y="15026"/>
                  <a:pt x="243334" y="20619"/>
                </a:cubicBezTo>
                <a:cubicBezTo>
                  <a:pt x="244323" y="23491"/>
                  <a:pt x="245255" y="26401"/>
                  <a:pt x="245711" y="29425"/>
                </a:cubicBezTo>
                <a:cubicBezTo>
                  <a:pt x="245844" y="30357"/>
                  <a:pt x="245939" y="31308"/>
                  <a:pt x="245977" y="32259"/>
                </a:cubicBezTo>
                <a:cubicBezTo>
                  <a:pt x="245350" y="28398"/>
                  <a:pt x="244361" y="24632"/>
                  <a:pt x="243048" y="20961"/>
                </a:cubicBezTo>
                <a:cubicBezTo>
                  <a:pt x="241241" y="15958"/>
                  <a:pt x="239415" y="11051"/>
                  <a:pt x="239339" y="5649"/>
                </a:cubicBezTo>
                <a:cubicBezTo>
                  <a:pt x="239339" y="4964"/>
                  <a:pt x="239339" y="4261"/>
                  <a:pt x="239377" y="3576"/>
                </a:cubicBezTo>
                <a:close/>
                <a:moveTo>
                  <a:pt x="166946" y="25963"/>
                </a:moveTo>
                <a:lnTo>
                  <a:pt x="166946" y="25963"/>
                </a:lnTo>
                <a:cubicBezTo>
                  <a:pt x="166642" y="28094"/>
                  <a:pt x="166318" y="30262"/>
                  <a:pt x="165881" y="32411"/>
                </a:cubicBezTo>
                <a:lnTo>
                  <a:pt x="165881" y="32392"/>
                </a:lnTo>
                <a:cubicBezTo>
                  <a:pt x="166204" y="30224"/>
                  <a:pt x="166546" y="28075"/>
                  <a:pt x="166946" y="25963"/>
                </a:cubicBezTo>
                <a:close/>
                <a:moveTo>
                  <a:pt x="150093" y="7951"/>
                </a:moveTo>
                <a:cubicBezTo>
                  <a:pt x="153517" y="16244"/>
                  <a:pt x="159851" y="23567"/>
                  <a:pt x="161125" y="32487"/>
                </a:cubicBezTo>
                <a:cubicBezTo>
                  <a:pt x="158691" y="23909"/>
                  <a:pt x="153232" y="16320"/>
                  <a:pt x="150093" y="7951"/>
                </a:cubicBezTo>
                <a:close/>
                <a:moveTo>
                  <a:pt x="197474" y="20162"/>
                </a:moveTo>
                <a:lnTo>
                  <a:pt x="197474" y="20162"/>
                </a:lnTo>
                <a:cubicBezTo>
                  <a:pt x="196105" y="24175"/>
                  <a:pt x="195173" y="28531"/>
                  <a:pt x="192129" y="31441"/>
                </a:cubicBezTo>
                <a:cubicBezTo>
                  <a:pt x="191521" y="31860"/>
                  <a:pt x="190912" y="32297"/>
                  <a:pt x="190342" y="32754"/>
                </a:cubicBezTo>
                <a:lnTo>
                  <a:pt x="189828" y="33115"/>
                </a:lnTo>
                <a:lnTo>
                  <a:pt x="189771" y="33134"/>
                </a:lnTo>
                <a:cubicBezTo>
                  <a:pt x="189768" y="33134"/>
                  <a:pt x="189766" y="33135"/>
                  <a:pt x="189764" y="33135"/>
                </a:cubicBezTo>
                <a:lnTo>
                  <a:pt x="189764" y="33135"/>
                </a:lnTo>
                <a:cubicBezTo>
                  <a:pt x="192963" y="29339"/>
                  <a:pt x="195294" y="24807"/>
                  <a:pt x="197474" y="20162"/>
                </a:cubicBezTo>
                <a:close/>
                <a:moveTo>
                  <a:pt x="189742" y="33162"/>
                </a:moveTo>
                <a:cubicBezTo>
                  <a:pt x="189739" y="33165"/>
                  <a:pt x="189736" y="33169"/>
                  <a:pt x="189733" y="33172"/>
                </a:cubicBezTo>
                <a:cubicBezTo>
                  <a:pt x="189736" y="33169"/>
                  <a:pt x="189739" y="33165"/>
                  <a:pt x="189742" y="33162"/>
                </a:cubicBezTo>
                <a:close/>
                <a:moveTo>
                  <a:pt x="146270" y="209"/>
                </a:moveTo>
                <a:lnTo>
                  <a:pt x="146270" y="209"/>
                </a:lnTo>
                <a:cubicBezTo>
                  <a:pt x="146289" y="1883"/>
                  <a:pt x="146422" y="3557"/>
                  <a:pt x="146670" y="5212"/>
                </a:cubicBezTo>
                <a:cubicBezTo>
                  <a:pt x="147602" y="11279"/>
                  <a:pt x="150246" y="16472"/>
                  <a:pt x="153688" y="21474"/>
                </a:cubicBezTo>
                <a:cubicBezTo>
                  <a:pt x="156066" y="24898"/>
                  <a:pt x="158596" y="28417"/>
                  <a:pt x="160079" y="32297"/>
                </a:cubicBezTo>
                <a:cubicBezTo>
                  <a:pt x="160174" y="32602"/>
                  <a:pt x="160270" y="32925"/>
                  <a:pt x="160346" y="33229"/>
                </a:cubicBezTo>
                <a:cubicBezTo>
                  <a:pt x="160136" y="32773"/>
                  <a:pt x="159908" y="32335"/>
                  <a:pt x="159680" y="31898"/>
                </a:cubicBezTo>
                <a:cubicBezTo>
                  <a:pt x="158710" y="29710"/>
                  <a:pt x="157512" y="27637"/>
                  <a:pt x="156085" y="25716"/>
                </a:cubicBezTo>
                <a:cubicBezTo>
                  <a:pt x="152395" y="20695"/>
                  <a:pt x="148096" y="16586"/>
                  <a:pt x="146803" y="10233"/>
                </a:cubicBezTo>
                <a:cubicBezTo>
                  <a:pt x="146156" y="7000"/>
                  <a:pt x="146061" y="3595"/>
                  <a:pt x="146270" y="209"/>
                </a:cubicBezTo>
                <a:close/>
                <a:moveTo>
                  <a:pt x="214099" y="13961"/>
                </a:moveTo>
                <a:cubicBezTo>
                  <a:pt x="211093" y="14475"/>
                  <a:pt x="208430" y="16187"/>
                  <a:pt x="206452" y="18640"/>
                </a:cubicBezTo>
                <a:cubicBezTo>
                  <a:pt x="203428" y="22406"/>
                  <a:pt x="202325" y="27181"/>
                  <a:pt x="201678" y="31898"/>
                </a:cubicBezTo>
                <a:cubicBezTo>
                  <a:pt x="201545" y="32526"/>
                  <a:pt x="201431" y="33134"/>
                  <a:pt x="201355" y="33724"/>
                </a:cubicBezTo>
                <a:cubicBezTo>
                  <a:pt x="201355" y="33686"/>
                  <a:pt x="201355" y="33629"/>
                  <a:pt x="201336" y="33572"/>
                </a:cubicBezTo>
                <a:cubicBezTo>
                  <a:pt x="201545" y="27333"/>
                  <a:pt x="203009" y="20866"/>
                  <a:pt x="207993" y="16719"/>
                </a:cubicBezTo>
                <a:cubicBezTo>
                  <a:pt x="209743" y="15274"/>
                  <a:pt x="211835" y="14304"/>
                  <a:pt x="214099" y="13961"/>
                </a:cubicBezTo>
                <a:close/>
                <a:moveTo>
                  <a:pt x="28893" y="27447"/>
                </a:moveTo>
                <a:lnTo>
                  <a:pt x="28893" y="27447"/>
                </a:lnTo>
                <a:cubicBezTo>
                  <a:pt x="27713" y="27713"/>
                  <a:pt x="26553" y="28056"/>
                  <a:pt x="25412" y="28455"/>
                </a:cubicBezTo>
                <a:cubicBezTo>
                  <a:pt x="20771" y="30053"/>
                  <a:pt x="16339" y="32297"/>
                  <a:pt x="11527" y="33305"/>
                </a:cubicBezTo>
                <a:cubicBezTo>
                  <a:pt x="9515" y="33720"/>
                  <a:pt x="7468" y="33927"/>
                  <a:pt x="5423" y="33927"/>
                </a:cubicBezTo>
                <a:cubicBezTo>
                  <a:pt x="4839" y="33927"/>
                  <a:pt x="4254" y="33910"/>
                  <a:pt x="3671" y="33876"/>
                </a:cubicBezTo>
                <a:cubicBezTo>
                  <a:pt x="5497" y="33496"/>
                  <a:pt x="7304" y="32982"/>
                  <a:pt x="9073" y="32335"/>
                </a:cubicBezTo>
                <a:cubicBezTo>
                  <a:pt x="14037" y="30585"/>
                  <a:pt x="18964" y="29045"/>
                  <a:pt x="24137" y="28132"/>
                </a:cubicBezTo>
                <a:cubicBezTo>
                  <a:pt x="25716" y="27846"/>
                  <a:pt x="27295" y="27618"/>
                  <a:pt x="28893" y="27447"/>
                </a:cubicBezTo>
                <a:close/>
                <a:moveTo>
                  <a:pt x="217510" y="25745"/>
                </a:moveTo>
                <a:cubicBezTo>
                  <a:pt x="218924" y="25745"/>
                  <a:pt x="220332" y="26045"/>
                  <a:pt x="221631" y="26705"/>
                </a:cubicBezTo>
                <a:cubicBezTo>
                  <a:pt x="223951" y="27884"/>
                  <a:pt x="225644" y="29958"/>
                  <a:pt x="226652" y="32335"/>
                </a:cubicBezTo>
                <a:cubicBezTo>
                  <a:pt x="226671" y="32868"/>
                  <a:pt x="226690" y="33400"/>
                  <a:pt x="226709" y="33952"/>
                </a:cubicBezTo>
                <a:cubicBezTo>
                  <a:pt x="225074" y="30281"/>
                  <a:pt x="221593" y="27789"/>
                  <a:pt x="217598" y="27447"/>
                </a:cubicBezTo>
                <a:cubicBezTo>
                  <a:pt x="217303" y="27421"/>
                  <a:pt x="217009" y="27409"/>
                  <a:pt x="216715" y="27409"/>
                </a:cubicBezTo>
                <a:cubicBezTo>
                  <a:pt x="213103" y="27409"/>
                  <a:pt x="209613" y="29315"/>
                  <a:pt x="207555" y="32164"/>
                </a:cubicBezTo>
                <a:cubicBezTo>
                  <a:pt x="208297" y="30452"/>
                  <a:pt x="209495" y="28969"/>
                  <a:pt x="211017" y="27865"/>
                </a:cubicBezTo>
                <a:lnTo>
                  <a:pt x="211036" y="27865"/>
                </a:lnTo>
                <a:cubicBezTo>
                  <a:pt x="212907" y="26536"/>
                  <a:pt x="215215" y="25745"/>
                  <a:pt x="217510" y="25745"/>
                </a:cubicBezTo>
                <a:close/>
                <a:moveTo>
                  <a:pt x="189809" y="11869"/>
                </a:moveTo>
                <a:lnTo>
                  <a:pt x="189809" y="11869"/>
                </a:lnTo>
                <a:cubicBezTo>
                  <a:pt x="189524" y="12287"/>
                  <a:pt x="189238" y="12706"/>
                  <a:pt x="188934" y="13105"/>
                </a:cubicBezTo>
                <a:cubicBezTo>
                  <a:pt x="183018" y="21018"/>
                  <a:pt x="174478" y="26496"/>
                  <a:pt x="168334" y="34180"/>
                </a:cubicBezTo>
                <a:cubicBezTo>
                  <a:pt x="168468" y="33857"/>
                  <a:pt x="168601" y="33534"/>
                  <a:pt x="168715" y="33210"/>
                </a:cubicBezTo>
                <a:cubicBezTo>
                  <a:pt x="170712" y="29615"/>
                  <a:pt x="173337" y="26439"/>
                  <a:pt x="176323" y="23586"/>
                </a:cubicBezTo>
                <a:cubicBezTo>
                  <a:pt x="179747" y="20333"/>
                  <a:pt x="183741" y="17784"/>
                  <a:pt x="187222" y="14608"/>
                </a:cubicBezTo>
                <a:cubicBezTo>
                  <a:pt x="188154" y="13771"/>
                  <a:pt x="189010" y="12839"/>
                  <a:pt x="189809" y="11869"/>
                </a:cubicBezTo>
                <a:close/>
                <a:moveTo>
                  <a:pt x="74276" y="32583"/>
                </a:moveTo>
                <a:cubicBezTo>
                  <a:pt x="74638" y="32830"/>
                  <a:pt x="74999" y="33077"/>
                  <a:pt x="75380" y="33324"/>
                </a:cubicBezTo>
                <a:cubicBezTo>
                  <a:pt x="75646" y="33648"/>
                  <a:pt x="75912" y="33971"/>
                  <a:pt x="76178" y="34275"/>
                </a:cubicBezTo>
                <a:cubicBezTo>
                  <a:pt x="75570" y="33686"/>
                  <a:pt x="74923" y="33134"/>
                  <a:pt x="74276" y="32583"/>
                </a:cubicBezTo>
                <a:close/>
                <a:moveTo>
                  <a:pt x="216292" y="13773"/>
                </a:moveTo>
                <a:cubicBezTo>
                  <a:pt x="220297" y="13773"/>
                  <a:pt x="224373" y="15475"/>
                  <a:pt x="227394" y="18317"/>
                </a:cubicBezTo>
                <a:cubicBezTo>
                  <a:pt x="232054" y="22730"/>
                  <a:pt x="234051" y="28303"/>
                  <a:pt x="234907" y="34275"/>
                </a:cubicBezTo>
                <a:cubicBezTo>
                  <a:pt x="233614" y="29121"/>
                  <a:pt x="231255" y="24213"/>
                  <a:pt x="228098" y="20276"/>
                </a:cubicBezTo>
                <a:cubicBezTo>
                  <a:pt x="225397" y="16909"/>
                  <a:pt x="221631" y="14342"/>
                  <a:pt x="217256" y="13866"/>
                </a:cubicBezTo>
                <a:cubicBezTo>
                  <a:pt x="216835" y="13808"/>
                  <a:pt x="216413" y="13783"/>
                  <a:pt x="215992" y="13783"/>
                </a:cubicBezTo>
                <a:cubicBezTo>
                  <a:pt x="215862" y="13783"/>
                  <a:pt x="215731" y="13786"/>
                  <a:pt x="215601" y="13790"/>
                </a:cubicBezTo>
                <a:cubicBezTo>
                  <a:pt x="215831" y="13779"/>
                  <a:pt x="216061" y="13773"/>
                  <a:pt x="216292" y="13773"/>
                </a:cubicBezTo>
                <a:close/>
                <a:moveTo>
                  <a:pt x="163218" y="34371"/>
                </a:moveTo>
                <a:lnTo>
                  <a:pt x="163180" y="34561"/>
                </a:lnTo>
                <a:lnTo>
                  <a:pt x="163123" y="34561"/>
                </a:lnTo>
                <a:cubicBezTo>
                  <a:pt x="163085" y="34504"/>
                  <a:pt x="163066" y="34466"/>
                  <a:pt x="163047" y="34428"/>
                </a:cubicBezTo>
                <a:lnTo>
                  <a:pt x="163028" y="34409"/>
                </a:lnTo>
                <a:cubicBezTo>
                  <a:pt x="163104" y="34409"/>
                  <a:pt x="163161" y="34390"/>
                  <a:pt x="163218" y="34371"/>
                </a:cubicBezTo>
                <a:close/>
                <a:moveTo>
                  <a:pt x="127135" y="35112"/>
                </a:moveTo>
                <a:lnTo>
                  <a:pt x="127154" y="35131"/>
                </a:lnTo>
                <a:lnTo>
                  <a:pt x="127268" y="35245"/>
                </a:lnTo>
                <a:lnTo>
                  <a:pt x="127097" y="35169"/>
                </a:lnTo>
                <a:cubicBezTo>
                  <a:pt x="127116" y="35150"/>
                  <a:pt x="127135" y="35131"/>
                  <a:pt x="127135" y="35112"/>
                </a:cubicBezTo>
                <a:close/>
                <a:moveTo>
                  <a:pt x="38156" y="27199"/>
                </a:moveTo>
                <a:cubicBezTo>
                  <a:pt x="38245" y="27199"/>
                  <a:pt x="38333" y="27199"/>
                  <a:pt x="38422" y="27200"/>
                </a:cubicBezTo>
                <a:cubicBezTo>
                  <a:pt x="42245" y="27238"/>
                  <a:pt x="45954" y="27827"/>
                  <a:pt x="49663" y="28512"/>
                </a:cubicBezTo>
                <a:cubicBezTo>
                  <a:pt x="41884" y="28588"/>
                  <a:pt x="34123" y="28683"/>
                  <a:pt x="26515" y="30719"/>
                </a:cubicBezTo>
                <a:cubicBezTo>
                  <a:pt x="20408" y="32335"/>
                  <a:pt x="13907" y="35373"/>
                  <a:pt x="7532" y="35373"/>
                </a:cubicBezTo>
                <a:cubicBezTo>
                  <a:pt x="6104" y="35373"/>
                  <a:pt x="4682" y="35220"/>
                  <a:pt x="3272" y="34865"/>
                </a:cubicBezTo>
                <a:lnTo>
                  <a:pt x="3272" y="34865"/>
                </a:lnTo>
                <a:cubicBezTo>
                  <a:pt x="3879" y="34899"/>
                  <a:pt x="4488" y="34916"/>
                  <a:pt x="5097" y="34916"/>
                </a:cubicBezTo>
                <a:cubicBezTo>
                  <a:pt x="6550" y="34916"/>
                  <a:pt x="8006" y="34819"/>
                  <a:pt x="9453" y="34618"/>
                </a:cubicBezTo>
                <a:lnTo>
                  <a:pt x="9453" y="34637"/>
                </a:lnTo>
                <a:cubicBezTo>
                  <a:pt x="14304" y="33971"/>
                  <a:pt x="18736" y="31974"/>
                  <a:pt x="23243" y="30205"/>
                </a:cubicBezTo>
                <a:cubicBezTo>
                  <a:pt x="28088" y="28297"/>
                  <a:pt x="32950" y="27199"/>
                  <a:pt x="38156" y="27199"/>
                </a:cubicBezTo>
                <a:close/>
                <a:moveTo>
                  <a:pt x="130752" y="29120"/>
                </a:moveTo>
                <a:cubicBezTo>
                  <a:pt x="131095" y="29120"/>
                  <a:pt x="131438" y="29154"/>
                  <a:pt x="131776" y="29216"/>
                </a:cubicBezTo>
                <a:cubicBezTo>
                  <a:pt x="135086" y="29825"/>
                  <a:pt x="136341" y="34504"/>
                  <a:pt x="132727" y="35740"/>
                </a:cubicBezTo>
                <a:cubicBezTo>
                  <a:pt x="132325" y="35878"/>
                  <a:pt x="131925" y="35942"/>
                  <a:pt x="131535" y="35942"/>
                </a:cubicBezTo>
                <a:cubicBezTo>
                  <a:pt x="129399" y="35942"/>
                  <a:pt x="127551" y="34033"/>
                  <a:pt x="127116" y="31974"/>
                </a:cubicBezTo>
                <a:cubicBezTo>
                  <a:pt x="127059" y="31708"/>
                  <a:pt x="127021" y="31460"/>
                  <a:pt x="127002" y="31194"/>
                </a:cubicBezTo>
                <a:cubicBezTo>
                  <a:pt x="127364" y="30471"/>
                  <a:pt x="127972" y="29901"/>
                  <a:pt x="128714" y="29558"/>
                </a:cubicBezTo>
                <a:lnTo>
                  <a:pt x="128714" y="29558"/>
                </a:lnTo>
                <a:cubicBezTo>
                  <a:pt x="127953" y="30300"/>
                  <a:pt x="127611" y="31365"/>
                  <a:pt x="127763" y="32430"/>
                </a:cubicBezTo>
                <a:cubicBezTo>
                  <a:pt x="128007" y="34007"/>
                  <a:pt x="129363" y="35417"/>
                  <a:pt x="131025" y="35417"/>
                </a:cubicBezTo>
                <a:cubicBezTo>
                  <a:pt x="131047" y="35417"/>
                  <a:pt x="131069" y="35417"/>
                  <a:pt x="131092" y="35417"/>
                </a:cubicBezTo>
                <a:cubicBezTo>
                  <a:pt x="132727" y="35360"/>
                  <a:pt x="134306" y="33895"/>
                  <a:pt x="134116" y="32183"/>
                </a:cubicBezTo>
                <a:cubicBezTo>
                  <a:pt x="133951" y="30827"/>
                  <a:pt x="132635" y="29687"/>
                  <a:pt x="131282" y="29687"/>
                </a:cubicBezTo>
                <a:cubicBezTo>
                  <a:pt x="131079" y="29687"/>
                  <a:pt x="130875" y="29713"/>
                  <a:pt x="130673" y="29768"/>
                </a:cubicBezTo>
                <a:cubicBezTo>
                  <a:pt x="129113" y="30186"/>
                  <a:pt x="128296" y="32126"/>
                  <a:pt x="129437" y="33381"/>
                </a:cubicBezTo>
                <a:cubicBezTo>
                  <a:pt x="129814" y="33802"/>
                  <a:pt x="130313" y="33991"/>
                  <a:pt x="130803" y="33991"/>
                </a:cubicBezTo>
                <a:cubicBezTo>
                  <a:pt x="131795" y="33991"/>
                  <a:pt x="132747" y="33216"/>
                  <a:pt x="132556" y="32031"/>
                </a:cubicBezTo>
                <a:cubicBezTo>
                  <a:pt x="132429" y="31251"/>
                  <a:pt x="131766" y="30696"/>
                  <a:pt x="130978" y="30696"/>
                </a:cubicBezTo>
                <a:cubicBezTo>
                  <a:pt x="130940" y="30696"/>
                  <a:pt x="130902" y="30697"/>
                  <a:pt x="130863" y="30700"/>
                </a:cubicBezTo>
                <a:lnTo>
                  <a:pt x="130863" y="30700"/>
                </a:lnTo>
                <a:cubicBezTo>
                  <a:pt x="131016" y="30661"/>
                  <a:pt x="131149" y="30623"/>
                  <a:pt x="131282" y="30623"/>
                </a:cubicBezTo>
                <a:cubicBezTo>
                  <a:pt x="131305" y="30622"/>
                  <a:pt x="131328" y="30622"/>
                  <a:pt x="131351" y="30622"/>
                </a:cubicBezTo>
                <a:cubicBezTo>
                  <a:pt x="132145" y="30622"/>
                  <a:pt x="132925" y="31253"/>
                  <a:pt x="133165" y="31974"/>
                </a:cubicBezTo>
                <a:cubicBezTo>
                  <a:pt x="133627" y="33379"/>
                  <a:pt x="132228" y="34617"/>
                  <a:pt x="130909" y="34617"/>
                </a:cubicBezTo>
                <a:cubicBezTo>
                  <a:pt x="130817" y="34617"/>
                  <a:pt x="130726" y="34611"/>
                  <a:pt x="130635" y="34599"/>
                </a:cubicBezTo>
                <a:cubicBezTo>
                  <a:pt x="129304" y="34390"/>
                  <a:pt x="128372" y="33058"/>
                  <a:pt x="128391" y="31746"/>
                </a:cubicBezTo>
                <a:cubicBezTo>
                  <a:pt x="128429" y="30776"/>
                  <a:pt x="128866" y="29882"/>
                  <a:pt x="129589" y="29254"/>
                </a:cubicBezTo>
                <a:cubicBezTo>
                  <a:pt x="129973" y="29163"/>
                  <a:pt x="130362" y="29120"/>
                  <a:pt x="130752" y="29120"/>
                </a:cubicBezTo>
                <a:close/>
                <a:moveTo>
                  <a:pt x="43653" y="32240"/>
                </a:moveTo>
                <a:lnTo>
                  <a:pt x="43653" y="32240"/>
                </a:lnTo>
                <a:cubicBezTo>
                  <a:pt x="39582" y="34047"/>
                  <a:pt x="35303" y="35417"/>
                  <a:pt x="30928" y="36311"/>
                </a:cubicBezTo>
                <a:cubicBezTo>
                  <a:pt x="35189" y="34960"/>
                  <a:pt x="39411" y="33381"/>
                  <a:pt x="43653" y="32240"/>
                </a:cubicBezTo>
                <a:close/>
                <a:moveTo>
                  <a:pt x="163047" y="35873"/>
                </a:moveTo>
                <a:lnTo>
                  <a:pt x="162971" y="36672"/>
                </a:lnTo>
                <a:cubicBezTo>
                  <a:pt x="162971" y="36406"/>
                  <a:pt x="162990" y="36139"/>
                  <a:pt x="162990" y="35873"/>
                </a:cubicBezTo>
                <a:close/>
                <a:moveTo>
                  <a:pt x="250828" y="25526"/>
                </a:moveTo>
                <a:cubicBezTo>
                  <a:pt x="249591" y="29292"/>
                  <a:pt x="248450" y="33039"/>
                  <a:pt x="247594" y="36881"/>
                </a:cubicBezTo>
                <a:cubicBezTo>
                  <a:pt x="247670" y="35531"/>
                  <a:pt x="247841" y="34180"/>
                  <a:pt x="248108" y="32849"/>
                </a:cubicBezTo>
                <a:lnTo>
                  <a:pt x="248108" y="32868"/>
                </a:lnTo>
                <a:cubicBezTo>
                  <a:pt x="248697" y="31289"/>
                  <a:pt x="249249" y="29710"/>
                  <a:pt x="249782" y="28132"/>
                </a:cubicBezTo>
                <a:cubicBezTo>
                  <a:pt x="250162" y="27276"/>
                  <a:pt x="250504" y="26420"/>
                  <a:pt x="250828" y="25526"/>
                </a:cubicBezTo>
                <a:close/>
                <a:moveTo>
                  <a:pt x="36729" y="29825"/>
                </a:moveTo>
                <a:cubicBezTo>
                  <a:pt x="32621" y="30509"/>
                  <a:pt x="28702" y="31746"/>
                  <a:pt x="24803" y="33229"/>
                </a:cubicBezTo>
                <a:cubicBezTo>
                  <a:pt x="20119" y="34996"/>
                  <a:pt x="14689" y="36998"/>
                  <a:pt x="9525" y="36998"/>
                </a:cubicBezTo>
                <a:cubicBezTo>
                  <a:pt x="8629" y="36998"/>
                  <a:pt x="7741" y="36937"/>
                  <a:pt x="6867" y="36805"/>
                </a:cubicBezTo>
                <a:cubicBezTo>
                  <a:pt x="6353" y="36634"/>
                  <a:pt x="5820" y="36444"/>
                  <a:pt x="5307" y="36254"/>
                </a:cubicBezTo>
                <a:lnTo>
                  <a:pt x="5307" y="36254"/>
                </a:lnTo>
                <a:cubicBezTo>
                  <a:pt x="5950" y="36317"/>
                  <a:pt x="6596" y="36347"/>
                  <a:pt x="7244" y="36347"/>
                </a:cubicBezTo>
                <a:cubicBezTo>
                  <a:pt x="12959" y="36347"/>
                  <a:pt x="18828" y="34029"/>
                  <a:pt x="24175" y="32354"/>
                </a:cubicBezTo>
                <a:cubicBezTo>
                  <a:pt x="28265" y="31099"/>
                  <a:pt x="32469" y="30243"/>
                  <a:pt x="36729" y="29825"/>
                </a:cubicBezTo>
                <a:close/>
                <a:moveTo>
                  <a:pt x="46639" y="29920"/>
                </a:moveTo>
                <a:cubicBezTo>
                  <a:pt x="41294" y="31403"/>
                  <a:pt x="35949" y="32925"/>
                  <a:pt x="30566" y="34332"/>
                </a:cubicBezTo>
                <a:cubicBezTo>
                  <a:pt x="25621" y="35626"/>
                  <a:pt x="20657" y="36748"/>
                  <a:pt x="15597" y="37205"/>
                </a:cubicBezTo>
                <a:cubicBezTo>
                  <a:pt x="17727" y="36729"/>
                  <a:pt x="19820" y="36101"/>
                  <a:pt x="21874" y="35360"/>
                </a:cubicBezTo>
                <a:cubicBezTo>
                  <a:pt x="26344" y="33724"/>
                  <a:pt x="30719" y="31898"/>
                  <a:pt x="35417" y="31023"/>
                </a:cubicBezTo>
                <a:cubicBezTo>
                  <a:pt x="39126" y="30319"/>
                  <a:pt x="42873" y="30072"/>
                  <a:pt x="46639" y="29920"/>
                </a:cubicBezTo>
                <a:close/>
                <a:moveTo>
                  <a:pt x="165824" y="36368"/>
                </a:moveTo>
                <a:lnTo>
                  <a:pt x="165824" y="36368"/>
                </a:lnTo>
                <a:cubicBezTo>
                  <a:pt x="165671" y="36725"/>
                  <a:pt x="165502" y="37082"/>
                  <a:pt x="165332" y="37426"/>
                </a:cubicBezTo>
                <a:lnTo>
                  <a:pt x="165332" y="37426"/>
                </a:lnTo>
                <a:cubicBezTo>
                  <a:pt x="165394" y="37289"/>
                  <a:pt x="165437" y="37146"/>
                  <a:pt x="165481" y="37014"/>
                </a:cubicBezTo>
                <a:cubicBezTo>
                  <a:pt x="165481" y="37014"/>
                  <a:pt x="165500" y="37014"/>
                  <a:pt x="165500" y="36995"/>
                </a:cubicBezTo>
                <a:cubicBezTo>
                  <a:pt x="165614" y="36786"/>
                  <a:pt x="165710" y="36577"/>
                  <a:pt x="165824" y="36368"/>
                </a:cubicBezTo>
                <a:close/>
                <a:moveTo>
                  <a:pt x="121695" y="30928"/>
                </a:moveTo>
                <a:lnTo>
                  <a:pt x="121695" y="30928"/>
                </a:lnTo>
                <a:cubicBezTo>
                  <a:pt x="121828" y="31175"/>
                  <a:pt x="121981" y="31403"/>
                  <a:pt x="122114" y="31651"/>
                </a:cubicBezTo>
                <a:cubicBezTo>
                  <a:pt x="122741" y="33572"/>
                  <a:pt x="122722" y="35645"/>
                  <a:pt x="122057" y="37566"/>
                </a:cubicBezTo>
                <a:cubicBezTo>
                  <a:pt x="122342" y="35740"/>
                  <a:pt x="122247" y="33876"/>
                  <a:pt x="121771" y="32088"/>
                </a:cubicBezTo>
                <a:cubicBezTo>
                  <a:pt x="121771" y="31708"/>
                  <a:pt x="121733" y="31308"/>
                  <a:pt x="121695" y="30928"/>
                </a:cubicBezTo>
                <a:close/>
                <a:moveTo>
                  <a:pt x="33439" y="34390"/>
                </a:moveTo>
                <a:lnTo>
                  <a:pt x="33439" y="34390"/>
                </a:lnTo>
                <a:cubicBezTo>
                  <a:pt x="29844" y="35607"/>
                  <a:pt x="26249" y="36786"/>
                  <a:pt x="22597" y="37490"/>
                </a:cubicBezTo>
                <a:cubicBezTo>
                  <a:pt x="21456" y="37585"/>
                  <a:pt x="20314" y="37642"/>
                  <a:pt x="19154" y="37680"/>
                </a:cubicBezTo>
                <a:cubicBezTo>
                  <a:pt x="22844" y="37052"/>
                  <a:pt x="26496" y="36254"/>
                  <a:pt x="30110" y="35284"/>
                </a:cubicBezTo>
                <a:lnTo>
                  <a:pt x="33439" y="34390"/>
                </a:lnTo>
                <a:close/>
                <a:moveTo>
                  <a:pt x="192586" y="27656"/>
                </a:moveTo>
                <a:lnTo>
                  <a:pt x="192586" y="27656"/>
                </a:lnTo>
                <a:cubicBezTo>
                  <a:pt x="191350" y="29882"/>
                  <a:pt x="189961" y="32031"/>
                  <a:pt x="188439" y="34066"/>
                </a:cubicBezTo>
                <a:cubicBezTo>
                  <a:pt x="186594" y="35341"/>
                  <a:pt x="184768" y="36653"/>
                  <a:pt x="182942" y="38023"/>
                </a:cubicBezTo>
                <a:cubicBezTo>
                  <a:pt x="186480" y="34884"/>
                  <a:pt x="189714" y="31403"/>
                  <a:pt x="192586" y="27656"/>
                </a:cubicBezTo>
                <a:close/>
                <a:moveTo>
                  <a:pt x="129037" y="36805"/>
                </a:moveTo>
                <a:cubicBezTo>
                  <a:pt x="129304" y="36862"/>
                  <a:pt x="129570" y="36919"/>
                  <a:pt x="129836" y="36957"/>
                </a:cubicBezTo>
                <a:cubicBezTo>
                  <a:pt x="129228" y="37433"/>
                  <a:pt x="128543" y="37813"/>
                  <a:pt x="127820" y="38080"/>
                </a:cubicBezTo>
                <a:cubicBezTo>
                  <a:pt x="128257" y="37699"/>
                  <a:pt x="128657" y="37262"/>
                  <a:pt x="129037" y="36805"/>
                </a:cubicBezTo>
                <a:close/>
                <a:moveTo>
                  <a:pt x="15901" y="38099"/>
                </a:moveTo>
                <a:lnTo>
                  <a:pt x="15901" y="38099"/>
                </a:lnTo>
                <a:cubicBezTo>
                  <a:pt x="15882" y="38118"/>
                  <a:pt x="15882" y="38137"/>
                  <a:pt x="15882" y="38156"/>
                </a:cubicBezTo>
                <a:lnTo>
                  <a:pt x="15464" y="38156"/>
                </a:lnTo>
                <a:lnTo>
                  <a:pt x="15901" y="38099"/>
                </a:lnTo>
                <a:close/>
                <a:moveTo>
                  <a:pt x="125195" y="35036"/>
                </a:moveTo>
                <a:cubicBezTo>
                  <a:pt x="125480" y="35226"/>
                  <a:pt x="125785" y="35436"/>
                  <a:pt x="126070" y="35607"/>
                </a:cubicBezTo>
                <a:cubicBezTo>
                  <a:pt x="125595" y="36539"/>
                  <a:pt x="125005" y="37395"/>
                  <a:pt x="124320" y="38175"/>
                </a:cubicBezTo>
                <a:cubicBezTo>
                  <a:pt x="124891" y="37224"/>
                  <a:pt x="125195" y="36139"/>
                  <a:pt x="125195" y="35036"/>
                </a:cubicBezTo>
                <a:close/>
                <a:moveTo>
                  <a:pt x="126355" y="35778"/>
                </a:moveTo>
                <a:cubicBezTo>
                  <a:pt x="126622" y="35911"/>
                  <a:pt x="126869" y="36044"/>
                  <a:pt x="127135" y="36178"/>
                </a:cubicBezTo>
                <a:cubicBezTo>
                  <a:pt x="126565" y="37052"/>
                  <a:pt x="125861" y="37794"/>
                  <a:pt x="125043" y="38422"/>
                </a:cubicBezTo>
                <a:cubicBezTo>
                  <a:pt x="125595" y="37604"/>
                  <a:pt x="126051" y="36710"/>
                  <a:pt x="126355" y="35778"/>
                </a:cubicBezTo>
                <a:close/>
                <a:moveTo>
                  <a:pt x="127344" y="36273"/>
                </a:moveTo>
                <a:cubicBezTo>
                  <a:pt x="127763" y="36444"/>
                  <a:pt x="128181" y="36596"/>
                  <a:pt x="128619" y="36710"/>
                </a:cubicBezTo>
                <a:cubicBezTo>
                  <a:pt x="127820" y="37433"/>
                  <a:pt x="126945" y="38061"/>
                  <a:pt x="126013" y="38555"/>
                </a:cubicBezTo>
                <a:lnTo>
                  <a:pt x="125842" y="38574"/>
                </a:lnTo>
                <a:lnTo>
                  <a:pt x="125842" y="38574"/>
                </a:lnTo>
                <a:cubicBezTo>
                  <a:pt x="126470" y="37908"/>
                  <a:pt x="126964" y="37148"/>
                  <a:pt x="127344" y="36311"/>
                </a:cubicBezTo>
                <a:cubicBezTo>
                  <a:pt x="127344" y="36292"/>
                  <a:pt x="127344" y="36273"/>
                  <a:pt x="127344" y="36273"/>
                </a:cubicBezTo>
                <a:close/>
                <a:moveTo>
                  <a:pt x="122875" y="32754"/>
                </a:moveTo>
                <a:cubicBezTo>
                  <a:pt x="123046" y="32982"/>
                  <a:pt x="123236" y="33210"/>
                  <a:pt x="123445" y="33439"/>
                </a:cubicBezTo>
                <a:cubicBezTo>
                  <a:pt x="123731" y="35322"/>
                  <a:pt x="123274" y="37243"/>
                  <a:pt x="122171" y="38802"/>
                </a:cubicBezTo>
                <a:cubicBezTo>
                  <a:pt x="123141" y="36938"/>
                  <a:pt x="123388" y="34770"/>
                  <a:pt x="122875" y="32754"/>
                </a:cubicBezTo>
                <a:close/>
                <a:moveTo>
                  <a:pt x="130236" y="36995"/>
                </a:moveTo>
                <a:cubicBezTo>
                  <a:pt x="130603" y="37074"/>
                  <a:pt x="130980" y="37117"/>
                  <a:pt x="131360" y="37117"/>
                </a:cubicBezTo>
                <a:cubicBezTo>
                  <a:pt x="131530" y="37117"/>
                  <a:pt x="131701" y="37108"/>
                  <a:pt x="131871" y="37091"/>
                </a:cubicBezTo>
                <a:lnTo>
                  <a:pt x="131871" y="37091"/>
                </a:lnTo>
                <a:cubicBezTo>
                  <a:pt x="130882" y="37642"/>
                  <a:pt x="129855" y="38080"/>
                  <a:pt x="128771" y="38403"/>
                </a:cubicBezTo>
                <a:lnTo>
                  <a:pt x="127402" y="38821"/>
                </a:lnTo>
                <a:lnTo>
                  <a:pt x="127402" y="38821"/>
                </a:lnTo>
                <a:cubicBezTo>
                  <a:pt x="128467" y="38422"/>
                  <a:pt x="129437" y="37794"/>
                  <a:pt x="130236" y="36995"/>
                </a:cubicBezTo>
                <a:close/>
                <a:moveTo>
                  <a:pt x="126584" y="39088"/>
                </a:moveTo>
                <a:lnTo>
                  <a:pt x="126470" y="39145"/>
                </a:lnTo>
                <a:lnTo>
                  <a:pt x="126470" y="39145"/>
                </a:lnTo>
                <a:lnTo>
                  <a:pt x="126489" y="39126"/>
                </a:lnTo>
                <a:cubicBezTo>
                  <a:pt x="126527" y="39107"/>
                  <a:pt x="126546" y="39107"/>
                  <a:pt x="126584" y="39088"/>
                </a:cubicBezTo>
                <a:close/>
                <a:moveTo>
                  <a:pt x="120649" y="4660"/>
                </a:moveTo>
                <a:cubicBezTo>
                  <a:pt x="118842" y="8331"/>
                  <a:pt x="117777" y="12306"/>
                  <a:pt x="117530" y="16377"/>
                </a:cubicBezTo>
                <a:cubicBezTo>
                  <a:pt x="117149" y="22559"/>
                  <a:pt x="118557" y="28816"/>
                  <a:pt x="117644" y="34979"/>
                </a:cubicBezTo>
                <a:cubicBezTo>
                  <a:pt x="117435" y="36425"/>
                  <a:pt x="117092" y="37851"/>
                  <a:pt x="116598" y="39221"/>
                </a:cubicBezTo>
                <a:cubicBezTo>
                  <a:pt x="117378" y="34352"/>
                  <a:pt x="116274" y="28626"/>
                  <a:pt x="115932" y="24175"/>
                </a:cubicBezTo>
                <a:cubicBezTo>
                  <a:pt x="115913" y="23396"/>
                  <a:pt x="115894" y="22597"/>
                  <a:pt x="115837" y="21817"/>
                </a:cubicBezTo>
                <a:cubicBezTo>
                  <a:pt x="115818" y="15635"/>
                  <a:pt x="117777" y="9948"/>
                  <a:pt x="120649" y="4660"/>
                </a:cubicBezTo>
                <a:close/>
                <a:moveTo>
                  <a:pt x="43634" y="33134"/>
                </a:moveTo>
                <a:lnTo>
                  <a:pt x="43634" y="33134"/>
                </a:lnTo>
                <a:cubicBezTo>
                  <a:pt x="43063" y="33610"/>
                  <a:pt x="42531" y="34104"/>
                  <a:pt x="41998" y="34656"/>
                </a:cubicBezTo>
                <a:cubicBezTo>
                  <a:pt x="41009" y="35131"/>
                  <a:pt x="40001" y="35607"/>
                  <a:pt x="38955" y="36006"/>
                </a:cubicBezTo>
                <a:cubicBezTo>
                  <a:pt x="34447" y="37775"/>
                  <a:pt x="29692" y="38840"/>
                  <a:pt x="24860" y="39145"/>
                </a:cubicBezTo>
                <a:cubicBezTo>
                  <a:pt x="23895" y="39203"/>
                  <a:pt x="22933" y="39232"/>
                  <a:pt x="21974" y="39232"/>
                </a:cubicBezTo>
                <a:cubicBezTo>
                  <a:pt x="20740" y="39232"/>
                  <a:pt x="19509" y="39184"/>
                  <a:pt x="18279" y="39088"/>
                </a:cubicBezTo>
                <a:cubicBezTo>
                  <a:pt x="19820" y="38974"/>
                  <a:pt x="21360" y="38764"/>
                  <a:pt x="22882" y="38479"/>
                </a:cubicBezTo>
                <a:cubicBezTo>
                  <a:pt x="30015" y="37718"/>
                  <a:pt x="37015" y="35911"/>
                  <a:pt x="43634" y="33134"/>
                </a:cubicBezTo>
                <a:close/>
                <a:moveTo>
                  <a:pt x="123712" y="33705"/>
                </a:moveTo>
                <a:lnTo>
                  <a:pt x="123712" y="33705"/>
                </a:lnTo>
                <a:cubicBezTo>
                  <a:pt x="124054" y="34066"/>
                  <a:pt x="124434" y="34409"/>
                  <a:pt x="124834" y="34732"/>
                </a:cubicBezTo>
                <a:lnTo>
                  <a:pt x="124815" y="34732"/>
                </a:lnTo>
                <a:cubicBezTo>
                  <a:pt x="124434" y="35949"/>
                  <a:pt x="124149" y="37148"/>
                  <a:pt x="123426" y="38270"/>
                </a:cubicBezTo>
                <a:cubicBezTo>
                  <a:pt x="123160" y="38669"/>
                  <a:pt x="122856" y="39050"/>
                  <a:pt x="122532" y="39411"/>
                </a:cubicBezTo>
                <a:cubicBezTo>
                  <a:pt x="123654" y="37737"/>
                  <a:pt x="124073" y="35683"/>
                  <a:pt x="123712" y="33705"/>
                </a:cubicBezTo>
                <a:close/>
                <a:moveTo>
                  <a:pt x="32716" y="39525"/>
                </a:moveTo>
                <a:cubicBezTo>
                  <a:pt x="32564" y="39592"/>
                  <a:pt x="32416" y="39663"/>
                  <a:pt x="32271" y="39734"/>
                </a:cubicBezTo>
                <a:lnTo>
                  <a:pt x="32271" y="39734"/>
                </a:lnTo>
                <a:cubicBezTo>
                  <a:pt x="32412" y="39663"/>
                  <a:pt x="32554" y="39592"/>
                  <a:pt x="32697" y="39525"/>
                </a:cubicBezTo>
                <a:close/>
                <a:moveTo>
                  <a:pt x="118652" y="13467"/>
                </a:moveTo>
                <a:cubicBezTo>
                  <a:pt x="118557" y="14228"/>
                  <a:pt x="118519" y="14988"/>
                  <a:pt x="118481" y="15749"/>
                </a:cubicBezTo>
                <a:cubicBezTo>
                  <a:pt x="118443" y="16149"/>
                  <a:pt x="118386" y="16567"/>
                  <a:pt x="118348" y="16986"/>
                </a:cubicBezTo>
                <a:cubicBezTo>
                  <a:pt x="117853" y="22445"/>
                  <a:pt x="119451" y="27732"/>
                  <a:pt x="119223" y="33172"/>
                </a:cubicBezTo>
                <a:cubicBezTo>
                  <a:pt x="119147" y="35531"/>
                  <a:pt x="118462" y="37832"/>
                  <a:pt x="117244" y="39849"/>
                </a:cubicBezTo>
                <a:cubicBezTo>
                  <a:pt x="119147" y="34313"/>
                  <a:pt x="118538" y="27466"/>
                  <a:pt x="118253" y="21950"/>
                </a:cubicBezTo>
                <a:cubicBezTo>
                  <a:pt x="118081" y="19116"/>
                  <a:pt x="118214" y="16282"/>
                  <a:pt x="118652" y="13467"/>
                </a:cubicBezTo>
                <a:close/>
                <a:moveTo>
                  <a:pt x="30966" y="39449"/>
                </a:moveTo>
                <a:lnTo>
                  <a:pt x="30966" y="39449"/>
                </a:lnTo>
                <a:cubicBezTo>
                  <a:pt x="30433" y="39639"/>
                  <a:pt x="29920" y="39849"/>
                  <a:pt x="29406" y="40058"/>
                </a:cubicBezTo>
                <a:lnTo>
                  <a:pt x="30414" y="39582"/>
                </a:lnTo>
                <a:lnTo>
                  <a:pt x="30966" y="39449"/>
                </a:lnTo>
                <a:close/>
                <a:moveTo>
                  <a:pt x="216065" y="14377"/>
                </a:moveTo>
                <a:cubicBezTo>
                  <a:pt x="218468" y="14377"/>
                  <a:pt x="220917" y="15100"/>
                  <a:pt x="223133" y="16472"/>
                </a:cubicBezTo>
                <a:cubicBezTo>
                  <a:pt x="227927" y="19458"/>
                  <a:pt x="230685" y="24727"/>
                  <a:pt x="232644" y="29844"/>
                </a:cubicBezTo>
                <a:cubicBezTo>
                  <a:pt x="233975" y="33343"/>
                  <a:pt x="234964" y="37014"/>
                  <a:pt x="235250" y="40742"/>
                </a:cubicBezTo>
                <a:cubicBezTo>
                  <a:pt x="234698" y="37071"/>
                  <a:pt x="233671" y="33515"/>
                  <a:pt x="232187" y="30129"/>
                </a:cubicBezTo>
                <a:cubicBezTo>
                  <a:pt x="230000" y="25088"/>
                  <a:pt x="226690" y="19420"/>
                  <a:pt x="221916" y="16472"/>
                </a:cubicBezTo>
                <a:cubicBezTo>
                  <a:pt x="219907" y="15226"/>
                  <a:pt x="217998" y="14682"/>
                  <a:pt x="216210" y="14682"/>
                </a:cubicBezTo>
                <a:cubicBezTo>
                  <a:pt x="210108" y="14682"/>
                  <a:pt x="205417" y="21019"/>
                  <a:pt x="202990" y="27447"/>
                </a:cubicBezTo>
                <a:cubicBezTo>
                  <a:pt x="203903" y="23871"/>
                  <a:pt x="205273" y="20485"/>
                  <a:pt x="207917" y="17803"/>
                </a:cubicBezTo>
                <a:cubicBezTo>
                  <a:pt x="210216" y="15473"/>
                  <a:pt x="213105" y="14377"/>
                  <a:pt x="216065" y="14377"/>
                </a:cubicBezTo>
                <a:close/>
                <a:moveTo>
                  <a:pt x="171264" y="6657"/>
                </a:moveTo>
                <a:cubicBezTo>
                  <a:pt x="166470" y="17005"/>
                  <a:pt x="164454" y="28797"/>
                  <a:pt x="163522" y="40153"/>
                </a:cubicBezTo>
                <a:cubicBezTo>
                  <a:pt x="163446" y="40362"/>
                  <a:pt x="163351" y="40571"/>
                  <a:pt x="163256" y="40762"/>
                </a:cubicBezTo>
                <a:cubicBezTo>
                  <a:pt x="164074" y="29235"/>
                  <a:pt x="165862" y="16871"/>
                  <a:pt x="171264" y="6657"/>
                </a:cubicBezTo>
                <a:close/>
                <a:moveTo>
                  <a:pt x="212273" y="11317"/>
                </a:moveTo>
                <a:cubicBezTo>
                  <a:pt x="211968" y="11431"/>
                  <a:pt x="211664" y="11584"/>
                  <a:pt x="211379" y="11717"/>
                </a:cubicBezTo>
                <a:cubicBezTo>
                  <a:pt x="209743" y="12402"/>
                  <a:pt x="208202" y="13296"/>
                  <a:pt x="206795" y="14361"/>
                </a:cubicBezTo>
                <a:cubicBezTo>
                  <a:pt x="204113" y="16453"/>
                  <a:pt x="201982" y="19173"/>
                  <a:pt x="200651" y="22292"/>
                </a:cubicBezTo>
                <a:cubicBezTo>
                  <a:pt x="199167" y="25069"/>
                  <a:pt x="198197" y="28075"/>
                  <a:pt x="197798" y="31194"/>
                </a:cubicBezTo>
                <a:cubicBezTo>
                  <a:pt x="197360" y="34485"/>
                  <a:pt x="197626" y="37832"/>
                  <a:pt x="198597" y="41028"/>
                </a:cubicBezTo>
                <a:cubicBezTo>
                  <a:pt x="198273" y="40229"/>
                  <a:pt x="198026" y="39411"/>
                  <a:pt x="197798" y="38593"/>
                </a:cubicBezTo>
                <a:cubicBezTo>
                  <a:pt x="195839" y="31289"/>
                  <a:pt x="197684" y="23491"/>
                  <a:pt x="202705" y="17861"/>
                </a:cubicBezTo>
                <a:cubicBezTo>
                  <a:pt x="205311" y="14912"/>
                  <a:pt x="208602" y="12668"/>
                  <a:pt x="212273" y="11317"/>
                </a:cubicBezTo>
                <a:close/>
                <a:moveTo>
                  <a:pt x="121467" y="35797"/>
                </a:moveTo>
                <a:lnTo>
                  <a:pt x="121467" y="35797"/>
                </a:lnTo>
                <a:cubicBezTo>
                  <a:pt x="121410" y="37680"/>
                  <a:pt x="120896" y="39468"/>
                  <a:pt x="119679" y="40952"/>
                </a:cubicBezTo>
                <a:cubicBezTo>
                  <a:pt x="119622" y="40990"/>
                  <a:pt x="119565" y="41028"/>
                  <a:pt x="119527" y="41066"/>
                </a:cubicBezTo>
                <a:cubicBezTo>
                  <a:pt x="120060" y="40286"/>
                  <a:pt x="120497" y="39449"/>
                  <a:pt x="120782" y="38536"/>
                </a:cubicBezTo>
                <a:cubicBezTo>
                  <a:pt x="121068" y="37642"/>
                  <a:pt x="121296" y="36729"/>
                  <a:pt x="121467" y="35797"/>
                </a:cubicBezTo>
                <a:close/>
                <a:moveTo>
                  <a:pt x="163541" y="41275"/>
                </a:moveTo>
                <a:lnTo>
                  <a:pt x="163446" y="41408"/>
                </a:lnTo>
                <a:lnTo>
                  <a:pt x="163522" y="41275"/>
                </a:lnTo>
                <a:close/>
                <a:moveTo>
                  <a:pt x="120915" y="31803"/>
                </a:moveTo>
                <a:cubicBezTo>
                  <a:pt x="120953" y="31955"/>
                  <a:pt x="120992" y="32088"/>
                  <a:pt x="121030" y="32221"/>
                </a:cubicBezTo>
                <a:cubicBezTo>
                  <a:pt x="121030" y="33819"/>
                  <a:pt x="120877" y="35417"/>
                  <a:pt x="120554" y="36976"/>
                </a:cubicBezTo>
                <a:cubicBezTo>
                  <a:pt x="120136" y="39183"/>
                  <a:pt x="119166" y="41218"/>
                  <a:pt x="117397" y="42416"/>
                </a:cubicBezTo>
                <a:cubicBezTo>
                  <a:pt x="118842" y="40914"/>
                  <a:pt x="119869" y="39050"/>
                  <a:pt x="120383" y="37014"/>
                </a:cubicBezTo>
                <a:cubicBezTo>
                  <a:pt x="120801" y="35303"/>
                  <a:pt x="120973" y="33553"/>
                  <a:pt x="120915" y="31803"/>
                </a:cubicBezTo>
                <a:close/>
                <a:moveTo>
                  <a:pt x="193822" y="33914"/>
                </a:moveTo>
                <a:cubicBezTo>
                  <a:pt x="193613" y="34694"/>
                  <a:pt x="193461" y="35455"/>
                  <a:pt x="193347" y="36235"/>
                </a:cubicBezTo>
                <a:cubicBezTo>
                  <a:pt x="192681" y="38365"/>
                  <a:pt x="192206" y="40552"/>
                  <a:pt x="191920" y="42778"/>
                </a:cubicBezTo>
                <a:cubicBezTo>
                  <a:pt x="192072" y="39829"/>
                  <a:pt x="192491" y="36919"/>
                  <a:pt x="193575" y="34256"/>
                </a:cubicBezTo>
                <a:cubicBezTo>
                  <a:pt x="193651" y="34142"/>
                  <a:pt x="193727" y="34028"/>
                  <a:pt x="193822" y="33914"/>
                </a:cubicBezTo>
                <a:close/>
                <a:moveTo>
                  <a:pt x="163275" y="42588"/>
                </a:moveTo>
                <a:cubicBezTo>
                  <a:pt x="163218" y="42740"/>
                  <a:pt x="163161" y="42873"/>
                  <a:pt x="163104" y="43006"/>
                </a:cubicBezTo>
                <a:lnTo>
                  <a:pt x="163104" y="42930"/>
                </a:lnTo>
                <a:lnTo>
                  <a:pt x="163104" y="42911"/>
                </a:lnTo>
                <a:lnTo>
                  <a:pt x="163104" y="42797"/>
                </a:lnTo>
                <a:lnTo>
                  <a:pt x="163275" y="42588"/>
                </a:lnTo>
                <a:close/>
                <a:moveTo>
                  <a:pt x="119147" y="23262"/>
                </a:moveTo>
                <a:lnTo>
                  <a:pt x="119147" y="23262"/>
                </a:lnTo>
                <a:cubicBezTo>
                  <a:pt x="119603" y="25963"/>
                  <a:pt x="120117" y="28664"/>
                  <a:pt x="120250" y="31422"/>
                </a:cubicBezTo>
                <a:cubicBezTo>
                  <a:pt x="120459" y="35512"/>
                  <a:pt x="119413" y="40324"/>
                  <a:pt x="116236" y="43025"/>
                </a:cubicBezTo>
                <a:lnTo>
                  <a:pt x="116084" y="43082"/>
                </a:lnTo>
                <a:cubicBezTo>
                  <a:pt x="117663" y="41370"/>
                  <a:pt x="118823" y="39335"/>
                  <a:pt x="119508" y="37110"/>
                </a:cubicBezTo>
                <a:cubicBezTo>
                  <a:pt x="120877" y="32564"/>
                  <a:pt x="119660" y="27884"/>
                  <a:pt x="119147" y="23262"/>
                </a:cubicBezTo>
                <a:close/>
                <a:moveTo>
                  <a:pt x="134858" y="36025"/>
                </a:moveTo>
                <a:cubicBezTo>
                  <a:pt x="134820" y="36235"/>
                  <a:pt x="134763" y="36463"/>
                  <a:pt x="134706" y="36672"/>
                </a:cubicBezTo>
                <a:cubicBezTo>
                  <a:pt x="134515" y="37033"/>
                  <a:pt x="134268" y="37376"/>
                  <a:pt x="134021" y="37699"/>
                </a:cubicBezTo>
                <a:cubicBezTo>
                  <a:pt x="131149" y="41256"/>
                  <a:pt x="126489" y="42112"/>
                  <a:pt x="122228" y="43158"/>
                </a:cubicBezTo>
                <a:cubicBezTo>
                  <a:pt x="125880" y="41979"/>
                  <a:pt x="129513" y="40704"/>
                  <a:pt x="132556" y="38289"/>
                </a:cubicBezTo>
                <a:cubicBezTo>
                  <a:pt x="133412" y="37623"/>
                  <a:pt x="134192" y="36862"/>
                  <a:pt x="134858" y="36025"/>
                </a:cubicBezTo>
                <a:close/>
                <a:moveTo>
                  <a:pt x="106460" y="3462"/>
                </a:moveTo>
                <a:cubicBezTo>
                  <a:pt x="105128" y="9720"/>
                  <a:pt x="105661" y="16624"/>
                  <a:pt x="105775" y="22844"/>
                </a:cubicBezTo>
                <a:cubicBezTo>
                  <a:pt x="105908" y="29748"/>
                  <a:pt x="105261" y="36653"/>
                  <a:pt x="103854" y="43405"/>
                </a:cubicBezTo>
                <a:cubicBezTo>
                  <a:pt x="104519" y="34123"/>
                  <a:pt x="102770" y="24746"/>
                  <a:pt x="103568" y="15464"/>
                </a:cubicBezTo>
                <a:cubicBezTo>
                  <a:pt x="103911" y="11336"/>
                  <a:pt x="104767" y="7209"/>
                  <a:pt x="106460" y="3462"/>
                </a:cubicBezTo>
                <a:close/>
                <a:moveTo>
                  <a:pt x="46791" y="37376"/>
                </a:moveTo>
                <a:cubicBezTo>
                  <a:pt x="46563" y="37547"/>
                  <a:pt x="46354" y="37718"/>
                  <a:pt x="46126" y="37908"/>
                </a:cubicBezTo>
                <a:cubicBezTo>
                  <a:pt x="44052" y="39696"/>
                  <a:pt x="42435" y="41922"/>
                  <a:pt x="41370" y="44433"/>
                </a:cubicBezTo>
                <a:cubicBezTo>
                  <a:pt x="42245" y="42017"/>
                  <a:pt x="43729" y="39887"/>
                  <a:pt x="45688" y="38232"/>
                </a:cubicBezTo>
                <a:cubicBezTo>
                  <a:pt x="46049" y="37927"/>
                  <a:pt x="46411" y="37642"/>
                  <a:pt x="46791" y="37376"/>
                </a:cubicBezTo>
                <a:close/>
                <a:moveTo>
                  <a:pt x="115856" y="29140"/>
                </a:moveTo>
                <a:cubicBezTo>
                  <a:pt x="116122" y="31346"/>
                  <a:pt x="116350" y="33572"/>
                  <a:pt x="116274" y="35797"/>
                </a:cubicBezTo>
                <a:cubicBezTo>
                  <a:pt x="116160" y="38479"/>
                  <a:pt x="115475" y="41256"/>
                  <a:pt x="114049" y="43520"/>
                </a:cubicBezTo>
                <a:cubicBezTo>
                  <a:pt x="113478" y="43976"/>
                  <a:pt x="112889" y="44394"/>
                  <a:pt x="112280" y="44775"/>
                </a:cubicBezTo>
                <a:cubicBezTo>
                  <a:pt x="113859" y="40838"/>
                  <a:pt x="114962" y="36729"/>
                  <a:pt x="115533" y="32526"/>
                </a:cubicBezTo>
                <a:cubicBezTo>
                  <a:pt x="115685" y="31403"/>
                  <a:pt x="115780" y="30262"/>
                  <a:pt x="115856" y="29140"/>
                </a:cubicBezTo>
                <a:close/>
                <a:moveTo>
                  <a:pt x="228554" y="11622"/>
                </a:moveTo>
                <a:lnTo>
                  <a:pt x="228554" y="11622"/>
                </a:lnTo>
                <a:cubicBezTo>
                  <a:pt x="233557" y="13676"/>
                  <a:pt x="237913" y="17404"/>
                  <a:pt x="240461" y="22178"/>
                </a:cubicBezTo>
                <a:cubicBezTo>
                  <a:pt x="244113" y="29026"/>
                  <a:pt x="243999" y="37071"/>
                  <a:pt x="244113" y="44832"/>
                </a:cubicBezTo>
                <a:cubicBezTo>
                  <a:pt x="243771" y="36463"/>
                  <a:pt x="243086" y="28037"/>
                  <a:pt x="238445" y="20866"/>
                </a:cubicBezTo>
                <a:cubicBezTo>
                  <a:pt x="235953" y="17024"/>
                  <a:pt x="232549" y="13866"/>
                  <a:pt x="228554" y="11622"/>
                </a:cubicBezTo>
                <a:close/>
                <a:moveTo>
                  <a:pt x="226082" y="45212"/>
                </a:moveTo>
                <a:lnTo>
                  <a:pt x="226063" y="45269"/>
                </a:lnTo>
                <a:lnTo>
                  <a:pt x="226063" y="45250"/>
                </a:lnTo>
                <a:lnTo>
                  <a:pt x="226082" y="45212"/>
                </a:lnTo>
                <a:close/>
                <a:moveTo>
                  <a:pt x="135619" y="29482"/>
                </a:moveTo>
                <a:lnTo>
                  <a:pt x="135619" y="29482"/>
                </a:lnTo>
                <a:cubicBezTo>
                  <a:pt x="135771" y="29615"/>
                  <a:pt x="135904" y="29748"/>
                  <a:pt x="136037" y="29882"/>
                </a:cubicBezTo>
                <a:cubicBezTo>
                  <a:pt x="137977" y="31936"/>
                  <a:pt x="138377" y="35169"/>
                  <a:pt x="137483" y="37756"/>
                </a:cubicBezTo>
                <a:cubicBezTo>
                  <a:pt x="136075" y="41846"/>
                  <a:pt x="132537" y="44223"/>
                  <a:pt x="128714" y="45935"/>
                </a:cubicBezTo>
                <a:cubicBezTo>
                  <a:pt x="129570" y="45422"/>
                  <a:pt x="130350" y="44832"/>
                  <a:pt x="131073" y="44166"/>
                </a:cubicBezTo>
                <a:cubicBezTo>
                  <a:pt x="133964" y="42283"/>
                  <a:pt x="136284" y="39506"/>
                  <a:pt x="136836" y="36006"/>
                </a:cubicBezTo>
                <a:cubicBezTo>
                  <a:pt x="136893" y="35607"/>
                  <a:pt x="136931" y="35226"/>
                  <a:pt x="136931" y="34827"/>
                </a:cubicBezTo>
                <a:cubicBezTo>
                  <a:pt x="136931" y="34808"/>
                  <a:pt x="136931" y="34808"/>
                  <a:pt x="136931" y="34789"/>
                </a:cubicBezTo>
                <a:cubicBezTo>
                  <a:pt x="137083" y="33515"/>
                  <a:pt x="136874" y="32240"/>
                  <a:pt x="136379" y="31061"/>
                </a:cubicBezTo>
                <a:cubicBezTo>
                  <a:pt x="136341" y="30947"/>
                  <a:pt x="136303" y="30833"/>
                  <a:pt x="136246" y="30681"/>
                </a:cubicBezTo>
                <a:cubicBezTo>
                  <a:pt x="136094" y="30262"/>
                  <a:pt x="135885" y="29863"/>
                  <a:pt x="135619" y="29482"/>
                </a:cubicBezTo>
                <a:close/>
                <a:moveTo>
                  <a:pt x="131900" y="37945"/>
                </a:moveTo>
                <a:cubicBezTo>
                  <a:pt x="130255" y="39182"/>
                  <a:pt x="128317" y="40141"/>
                  <a:pt x="126603" y="40876"/>
                </a:cubicBezTo>
                <a:cubicBezTo>
                  <a:pt x="122152" y="42740"/>
                  <a:pt x="117473" y="43786"/>
                  <a:pt x="113288" y="46011"/>
                </a:cubicBezTo>
                <a:cubicBezTo>
                  <a:pt x="113345" y="45954"/>
                  <a:pt x="113402" y="45878"/>
                  <a:pt x="113459" y="45821"/>
                </a:cubicBezTo>
                <a:cubicBezTo>
                  <a:pt x="117187" y="43615"/>
                  <a:pt x="121106" y="41770"/>
                  <a:pt x="125195" y="40324"/>
                </a:cubicBezTo>
                <a:cubicBezTo>
                  <a:pt x="127246" y="39609"/>
                  <a:pt x="129819" y="39061"/>
                  <a:pt x="131900" y="37945"/>
                </a:cubicBezTo>
                <a:close/>
                <a:moveTo>
                  <a:pt x="51014" y="46525"/>
                </a:moveTo>
                <a:cubicBezTo>
                  <a:pt x="51109" y="46544"/>
                  <a:pt x="51223" y="46563"/>
                  <a:pt x="51318" y="46601"/>
                </a:cubicBezTo>
                <a:cubicBezTo>
                  <a:pt x="51261" y="46601"/>
                  <a:pt x="51223" y="46601"/>
                  <a:pt x="51185" y="46620"/>
                </a:cubicBezTo>
                <a:cubicBezTo>
                  <a:pt x="51128" y="46601"/>
                  <a:pt x="51071" y="46563"/>
                  <a:pt x="51014" y="46525"/>
                </a:cubicBezTo>
                <a:close/>
                <a:moveTo>
                  <a:pt x="200461" y="6866"/>
                </a:moveTo>
                <a:lnTo>
                  <a:pt x="200461" y="6866"/>
                </a:lnTo>
                <a:cubicBezTo>
                  <a:pt x="197836" y="12116"/>
                  <a:pt x="194393" y="16909"/>
                  <a:pt x="190265" y="21056"/>
                </a:cubicBezTo>
                <a:cubicBezTo>
                  <a:pt x="182144" y="29197"/>
                  <a:pt x="170503" y="33667"/>
                  <a:pt x="164302" y="43729"/>
                </a:cubicBezTo>
                <a:cubicBezTo>
                  <a:pt x="163693" y="44737"/>
                  <a:pt x="163142" y="45783"/>
                  <a:pt x="162685" y="46867"/>
                </a:cubicBezTo>
                <a:cubicBezTo>
                  <a:pt x="162704" y="46791"/>
                  <a:pt x="162704" y="46734"/>
                  <a:pt x="162704" y="46677"/>
                </a:cubicBezTo>
                <a:lnTo>
                  <a:pt x="162723" y="46677"/>
                </a:lnTo>
                <a:cubicBezTo>
                  <a:pt x="163009" y="45555"/>
                  <a:pt x="163370" y="44452"/>
                  <a:pt x="163788" y="43367"/>
                </a:cubicBezTo>
                <a:cubicBezTo>
                  <a:pt x="166546" y="38612"/>
                  <a:pt x="170883" y="35074"/>
                  <a:pt x="175505" y="32012"/>
                </a:cubicBezTo>
                <a:cubicBezTo>
                  <a:pt x="180508" y="28702"/>
                  <a:pt x="185510" y="25583"/>
                  <a:pt x="189809" y="21360"/>
                </a:cubicBezTo>
                <a:cubicBezTo>
                  <a:pt x="194089" y="17119"/>
                  <a:pt x="197684" y="12230"/>
                  <a:pt x="200461" y="6866"/>
                </a:cubicBezTo>
                <a:close/>
                <a:moveTo>
                  <a:pt x="49873" y="39126"/>
                </a:moveTo>
                <a:cubicBezTo>
                  <a:pt x="46867" y="40666"/>
                  <a:pt x="44547" y="43424"/>
                  <a:pt x="43006" y="46449"/>
                </a:cubicBezTo>
                <a:cubicBezTo>
                  <a:pt x="42816" y="46696"/>
                  <a:pt x="42607" y="46943"/>
                  <a:pt x="42416" y="47191"/>
                </a:cubicBezTo>
                <a:cubicBezTo>
                  <a:pt x="42550" y="46696"/>
                  <a:pt x="42702" y="46220"/>
                  <a:pt x="42892" y="45745"/>
                </a:cubicBezTo>
                <a:cubicBezTo>
                  <a:pt x="44509" y="42892"/>
                  <a:pt x="46848" y="40457"/>
                  <a:pt x="49873" y="39126"/>
                </a:cubicBezTo>
                <a:close/>
                <a:moveTo>
                  <a:pt x="194507" y="18812"/>
                </a:moveTo>
                <a:lnTo>
                  <a:pt x="194507" y="18812"/>
                </a:lnTo>
                <a:cubicBezTo>
                  <a:pt x="193252" y="20580"/>
                  <a:pt x="191901" y="22273"/>
                  <a:pt x="190475" y="23909"/>
                </a:cubicBezTo>
                <a:cubicBezTo>
                  <a:pt x="186899" y="27961"/>
                  <a:pt x="182657" y="31099"/>
                  <a:pt x="178263" y="34199"/>
                </a:cubicBezTo>
                <a:cubicBezTo>
                  <a:pt x="174155" y="37091"/>
                  <a:pt x="170141" y="40058"/>
                  <a:pt x="167022" y="44033"/>
                </a:cubicBezTo>
                <a:cubicBezTo>
                  <a:pt x="166014" y="45307"/>
                  <a:pt x="165101" y="46658"/>
                  <a:pt x="164283" y="48085"/>
                </a:cubicBezTo>
                <a:cubicBezTo>
                  <a:pt x="164797" y="47000"/>
                  <a:pt x="165329" y="45935"/>
                  <a:pt x="165919" y="44908"/>
                </a:cubicBezTo>
                <a:cubicBezTo>
                  <a:pt x="168981" y="39563"/>
                  <a:pt x="173508" y="35816"/>
                  <a:pt x="178511" y="32392"/>
                </a:cubicBezTo>
                <a:cubicBezTo>
                  <a:pt x="182866" y="29406"/>
                  <a:pt x="187146" y="26439"/>
                  <a:pt x="190912" y="22711"/>
                </a:cubicBezTo>
                <a:cubicBezTo>
                  <a:pt x="192168" y="21474"/>
                  <a:pt x="193366" y="20162"/>
                  <a:pt x="194507" y="18812"/>
                </a:cubicBezTo>
                <a:close/>
                <a:moveTo>
                  <a:pt x="109446" y="47856"/>
                </a:moveTo>
                <a:lnTo>
                  <a:pt x="109446" y="47875"/>
                </a:lnTo>
                <a:cubicBezTo>
                  <a:pt x="109389" y="47989"/>
                  <a:pt x="109332" y="48104"/>
                  <a:pt x="109275" y="48199"/>
                </a:cubicBezTo>
                <a:lnTo>
                  <a:pt x="109446" y="47856"/>
                </a:lnTo>
                <a:close/>
                <a:moveTo>
                  <a:pt x="109503" y="2073"/>
                </a:moveTo>
                <a:lnTo>
                  <a:pt x="109503" y="2073"/>
                </a:lnTo>
                <a:cubicBezTo>
                  <a:pt x="108742" y="10366"/>
                  <a:pt x="111538" y="19135"/>
                  <a:pt x="111957" y="27390"/>
                </a:cubicBezTo>
                <a:cubicBezTo>
                  <a:pt x="112356" y="35036"/>
                  <a:pt x="109997" y="41865"/>
                  <a:pt x="106479" y="48218"/>
                </a:cubicBezTo>
                <a:cubicBezTo>
                  <a:pt x="108457" y="42759"/>
                  <a:pt x="109522" y="37014"/>
                  <a:pt x="109655" y="31213"/>
                </a:cubicBezTo>
                <a:cubicBezTo>
                  <a:pt x="109845" y="21817"/>
                  <a:pt x="107506" y="11412"/>
                  <a:pt x="109503" y="2073"/>
                </a:cubicBezTo>
                <a:close/>
                <a:moveTo>
                  <a:pt x="42321" y="47989"/>
                </a:moveTo>
                <a:lnTo>
                  <a:pt x="42321" y="47989"/>
                </a:lnTo>
                <a:cubicBezTo>
                  <a:pt x="42302" y="48046"/>
                  <a:pt x="42264" y="48104"/>
                  <a:pt x="42245" y="48161"/>
                </a:cubicBezTo>
                <a:cubicBezTo>
                  <a:pt x="42245" y="48180"/>
                  <a:pt x="42245" y="48199"/>
                  <a:pt x="42245" y="48218"/>
                </a:cubicBezTo>
                <a:cubicBezTo>
                  <a:pt x="42226" y="48237"/>
                  <a:pt x="42188" y="48275"/>
                  <a:pt x="42169" y="48294"/>
                </a:cubicBezTo>
                <a:cubicBezTo>
                  <a:pt x="42169" y="48237"/>
                  <a:pt x="42188" y="48180"/>
                  <a:pt x="42207" y="48123"/>
                </a:cubicBezTo>
                <a:lnTo>
                  <a:pt x="42321" y="47989"/>
                </a:lnTo>
                <a:close/>
                <a:moveTo>
                  <a:pt x="217581" y="23714"/>
                </a:moveTo>
                <a:cubicBezTo>
                  <a:pt x="218215" y="23714"/>
                  <a:pt x="218849" y="23754"/>
                  <a:pt x="219481" y="23833"/>
                </a:cubicBezTo>
                <a:cubicBezTo>
                  <a:pt x="219339" y="23828"/>
                  <a:pt x="219197" y="23826"/>
                  <a:pt x="219055" y="23826"/>
                </a:cubicBezTo>
                <a:cubicBezTo>
                  <a:pt x="216860" y="23826"/>
                  <a:pt x="214695" y="24376"/>
                  <a:pt x="212748" y="25412"/>
                </a:cubicBezTo>
                <a:cubicBezTo>
                  <a:pt x="211778" y="25811"/>
                  <a:pt x="210865" y="26344"/>
                  <a:pt x="210028" y="26971"/>
                </a:cubicBezTo>
                <a:cubicBezTo>
                  <a:pt x="203162" y="32202"/>
                  <a:pt x="204151" y="43272"/>
                  <a:pt x="210656" y="48389"/>
                </a:cubicBezTo>
                <a:lnTo>
                  <a:pt x="210732" y="48446"/>
                </a:lnTo>
                <a:cubicBezTo>
                  <a:pt x="206871" y="46087"/>
                  <a:pt x="204227" y="41865"/>
                  <a:pt x="204189" y="37300"/>
                </a:cubicBezTo>
                <a:cubicBezTo>
                  <a:pt x="204170" y="32659"/>
                  <a:pt x="206585" y="27999"/>
                  <a:pt x="210618" y="25583"/>
                </a:cubicBezTo>
                <a:cubicBezTo>
                  <a:pt x="212773" y="24302"/>
                  <a:pt x="215166" y="23714"/>
                  <a:pt x="217581" y="23714"/>
                </a:cubicBezTo>
                <a:close/>
                <a:moveTo>
                  <a:pt x="226881" y="46144"/>
                </a:moveTo>
                <a:lnTo>
                  <a:pt x="226881" y="46144"/>
                </a:lnTo>
                <a:cubicBezTo>
                  <a:pt x="226804" y="46905"/>
                  <a:pt x="226709" y="47685"/>
                  <a:pt x="226595" y="48446"/>
                </a:cubicBezTo>
                <a:cubicBezTo>
                  <a:pt x="226462" y="48180"/>
                  <a:pt x="226310" y="47913"/>
                  <a:pt x="226120" y="47685"/>
                </a:cubicBezTo>
                <a:cubicBezTo>
                  <a:pt x="226386" y="47172"/>
                  <a:pt x="226633" y="46658"/>
                  <a:pt x="226881" y="46144"/>
                </a:cubicBezTo>
                <a:close/>
                <a:moveTo>
                  <a:pt x="235459" y="48180"/>
                </a:moveTo>
                <a:lnTo>
                  <a:pt x="235459" y="48598"/>
                </a:lnTo>
                <a:cubicBezTo>
                  <a:pt x="235440" y="48465"/>
                  <a:pt x="235421" y="48332"/>
                  <a:pt x="235421" y="48199"/>
                </a:cubicBezTo>
                <a:lnTo>
                  <a:pt x="235459" y="48180"/>
                </a:lnTo>
                <a:close/>
                <a:moveTo>
                  <a:pt x="201944" y="8046"/>
                </a:moveTo>
                <a:cubicBezTo>
                  <a:pt x="199338" y="13695"/>
                  <a:pt x="196390" y="19173"/>
                  <a:pt x="192415" y="24118"/>
                </a:cubicBezTo>
                <a:cubicBezTo>
                  <a:pt x="185548" y="32678"/>
                  <a:pt x="175486" y="37547"/>
                  <a:pt x="167878" y="45307"/>
                </a:cubicBezTo>
                <a:cubicBezTo>
                  <a:pt x="166775" y="46430"/>
                  <a:pt x="165767" y="47609"/>
                  <a:pt x="164835" y="48883"/>
                </a:cubicBezTo>
                <a:cubicBezTo>
                  <a:pt x="165633" y="47457"/>
                  <a:pt x="166527" y="46106"/>
                  <a:pt x="167516" y="44832"/>
                </a:cubicBezTo>
                <a:cubicBezTo>
                  <a:pt x="170826" y="40590"/>
                  <a:pt x="175125" y="37471"/>
                  <a:pt x="179462" y="34371"/>
                </a:cubicBezTo>
                <a:cubicBezTo>
                  <a:pt x="183570" y="31460"/>
                  <a:pt x="187431" y="28398"/>
                  <a:pt x="190798" y="24632"/>
                </a:cubicBezTo>
                <a:cubicBezTo>
                  <a:pt x="193974" y="21094"/>
                  <a:pt x="196675" y="17157"/>
                  <a:pt x="199110" y="13086"/>
                </a:cubicBezTo>
                <a:cubicBezTo>
                  <a:pt x="199871" y="11774"/>
                  <a:pt x="200632" y="10461"/>
                  <a:pt x="201336" y="9130"/>
                </a:cubicBezTo>
                <a:cubicBezTo>
                  <a:pt x="201545" y="8769"/>
                  <a:pt x="201754" y="8407"/>
                  <a:pt x="201944" y="8046"/>
                </a:cubicBezTo>
                <a:close/>
                <a:moveTo>
                  <a:pt x="116503" y="45041"/>
                </a:moveTo>
                <a:lnTo>
                  <a:pt x="116503" y="45041"/>
                </a:lnTo>
                <a:cubicBezTo>
                  <a:pt x="114296" y="46030"/>
                  <a:pt x="112242" y="47343"/>
                  <a:pt x="110397" y="48902"/>
                </a:cubicBezTo>
                <a:cubicBezTo>
                  <a:pt x="110587" y="48522"/>
                  <a:pt x="110777" y="48142"/>
                  <a:pt x="110968" y="47761"/>
                </a:cubicBezTo>
                <a:cubicBezTo>
                  <a:pt x="112698" y="46639"/>
                  <a:pt x="114562" y="45745"/>
                  <a:pt x="116503" y="45041"/>
                </a:cubicBezTo>
                <a:close/>
                <a:moveTo>
                  <a:pt x="273329" y="7684"/>
                </a:moveTo>
                <a:cubicBezTo>
                  <a:pt x="269544" y="20657"/>
                  <a:pt x="271770" y="35569"/>
                  <a:pt x="269430" y="49150"/>
                </a:cubicBezTo>
                <a:cubicBezTo>
                  <a:pt x="269449" y="48408"/>
                  <a:pt x="269468" y="47647"/>
                  <a:pt x="269468" y="46886"/>
                </a:cubicBezTo>
                <a:cubicBezTo>
                  <a:pt x="269411" y="40590"/>
                  <a:pt x="268974" y="34332"/>
                  <a:pt x="269316" y="28037"/>
                </a:cubicBezTo>
                <a:lnTo>
                  <a:pt x="269335" y="28037"/>
                </a:lnTo>
                <a:cubicBezTo>
                  <a:pt x="269696" y="21113"/>
                  <a:pt x="270838" y="14094"/>
                  <a:pt x="273329" y="7684"/>
                </a:cubicBezTo>
                <a:close/>
                <a:moveTo>
                  <a:pt x="216576" y="28011"/>
                </a:moveTo>
                <a:cubicBezTo>
                  <a:pt x="216824" y="28011"/>
                  <a:pt x="217076" y="28020"/>
                  <a:pt x="217332" y="28037"/>
                </a:cubicBezTo>
                <a:cubicBezTo>
                  <a:pt x="220927" y="28265"/>
                  <a:pt x="224161" y="30376"/>
                  <a:pt x="225815" y="33591"/>
                </a:cubicBezTo>
                <a:cubicBezTo>
                  <a:pt x="224027" y="31822"/>
                  <a:pt x="221669" y="30757"/>
                  <a:pt x="219158" y="30585"/>
                </a:cubicBezTo>
                <a:cubicBezTo>
                  <a:pt x="218957" y="30573"/>
                  <a:pt x="218756" y="30566"/>
                  <a:pt x="218555" y="30566"/>
                </a:cubicBezTo>
                <a:cubicBezTo>
                  <a:pt x="214584" y="30566"/>
                  <a:pt x="210799" y="33051"/>
                  <a:pt x="209876" y="37052"/>
                </a:cubicBezTo>
                <a:cubicBezTo>
                  <a:pt x="208963" y="40952"/>
                  <a:pt x="211112" y="44946"/>
                  <a:pt x="215126" y="45840"/>
                </a:cubicBezTo>
                <a:cubicBezTo>
                  <a:pt x="215622" y="45950"/>
                  <a:pt x="216110" y="46003"/>
                  <a:pt x="216584" y="46003"/>
                </a:cubicBezTo>
                <a:cubicBezTo>
                  <a:pt x="220038" y="46003"/>
                  <a:pt x="222799" y="43218"/>
                  <a:pt x="223133" y="39639"/>
                </a:cubicBezTo>
                <a:cubicBezTo>
                  <a:pt x="223435" y="36415"/>
                  <a:pt x="221337" y="33165"/>
                  <a:pt x="218256" y="33165"/>
                </a:cubicBezTo>
                <a:cubicBezTo>
                  <a:pt x="217647" y="33165"/>
                  <a:pt x="216999" y="33292"/>
                  <a:pt x="216324" y="33572"/>
                </a:cubicBezTo>
                <a:cubicBezTo>
                  <a:pt x="212938" y="34960"/>
                  <a:pt x="211664" y="40191"/>
                  <a:pt x="215183" y="42226"/>
                </a:cubicBezTo>
                <a:cubicBezTo>
                  <a:pt x="215826" y="42603"/>
                  <a:pt x="216521" y="42774"/>
                  <a:pt x="217200" y="42774"/>
                </a:cubicBezTo>
                <a:cubicBezTo>
                  <a:pt x="219669" y="42774"/>
                  <a:pt x="221918" y="40517"/>
                  <a:pt x="220680" y="37756"/>
                </a:cubicBezTo>
                <a:cubicBezTo>
                  <a:pt x="220137" y="36570"/>
                  <a:pt x="219110" y="36087"/>
                  <a:pt x="218097" y="36087"/>
                </a:cubicBezTo>
                <a:cubicBezTo>
                  <a:pt x="216236" y="36087"/>
                  <a:pt x="214423" y="37717"/>
                  <a:pt x="215753" y="39601"/>
                </a:cubicBezTo>
                <a:cubicBezTo>
                  <a:pt x="216148" y="40154"/>
                  <a:pt x="216822" y="40439"/>
                  <a:pt x="217478" y="40439"/>
                </a:cubicBezTo>
                <a:cubicBezTo>
                  <a:pt x="218245" y="40439"/>
                  <a:pt x="218988" y="40050"/>
                  <a:pt x="219234" y="39240"/>
                </a:cubicBezTo>
                <a:cubicBezTo>
                  <a:pt x="219443" y="38479"/>
                  <a:pt x="219158" y="37680"/>
                  <a:pt x="218530" y="37224"/>
                </a:cubicBezTo>
                <a:lnTo>
                  <a:pt x="218530" y="37224"/>
                </a:lnTo>
                <a:cubicBezTo>
                  <a:pt x="218987" y="37338"/>
                  <a:pt x="219348" y="37661"/>
                  <a:pt x="219519" y="38118"/>
                </a:cubicBezTo>
                <a:cubicBezTo>
                  <a:pt x="219938" y="38859"/>
                  <a:pt x="219919" y="39791"/>
                  <a:pt x="219481" y="40533"/>
                </a:cubicBezTo>
                <a:cubicBezTo>
                  <a:pt x="219016" y="41334"/>
                  <a:pt x="218206" y="41685"/>
                  <a:pt x="217366" y="41685"/>
                </a:cubicBezTo>
                <a:cubicBezTo>
                  <a:pt x="216730" y="41685"/>
                  <a:pt x="216077" y="41484"/>
                  <a:pt x="215544" y="41123"/>
                </a:cubicBezTo>
                <a:cubicBezTo>
                  <a:pt x="212367" y="39005"/>
                  <a:pt x="215093" y="34256"/>
                  <a:pt x="218339" y="34256"/>
                </a:cubicBezTo>
                <a:cubicBezTo>
                  <a:pt x="218359" y="34256"/>
                  <a:pt x="218378" y="34256"/>
                  <a:pt x="218397" y="34256"/>
                </a:cubicBezTo>
                <a:cubicBezTo>
                  <a:pt x="221878" y="34332"/>
                  <a:pt x="222677" y="38669"/>
                  <a:pt x="221707" y="41294"/>
                </a:cubicBezTo>
                <a:cubicBezTo>
                  <a:pt x="220868" y="43592"/>
                  <a:pt x="218812" y="45016"/>
                  <a:pt x="216513" y="45016"/>
                </a:cubicBezTo>
                <a:cubicBezTo>
                  <a:pt x="215995" y="45016"/>
                  <a:pt x="215466" y="44944"/>
                  <a:pt x="214935" y="44794"/>
                </a:cubicBezTo>
                <a:cubicBezTo>
                  <a:pt x="208697" y="42987"/>
                  <a:pt x="209610" y="34523"/>
                  <a:pt x="214840" y="32088"/>
                </a:cubicBezTo>
                <a:cubicBezTo>
                  <a:pt x="216106" y="31500"/>
                  <a:pt x="217347" y="31238"/>
                  <a:pt x="218544" y="31238"/>
                </a:cubicBezTo>
                <a:cubicBezTo>
                  <a:pt x="221642" y="31238"/>
                  <a:pt x="224441" y="32996"/>
                  <a:pt x="226595" y="35398"/>
                </a:cubicBezTo>
                <a:cubicBezTo>
                  <a:pt x="226652" y="35626"/>
                  <a:pt x="226709" y="35835"/>
                  <a:pt x="226766" y="36063"/>
                </a:cubicBezTo>
                <a:cubicBezTo>
                  <a:pt x="226785" y="39107"/>
                  <a:pt x="226481" y="42169"/>
                  <a:pt x="224750" y="44737"/>
                </a:cubicBezTo>
                <a:cubicBezTo>
                  <a:pt x="222886" y="47484"/>
                  <a:pt x="219865" y="49436"/>
                  <a:pt x="216693" y="49436"/>
                </a:cubicBezTo>
                <a:cubicBezTo>
                  <a:pt x="215559" y="49436"/>
                  <a:pt x="214407" y="49187"/>
                  <a:pt x="213281" y="48636"/>
                </a:cubicBezTo>
                <a:cubicBezTo>
                  <a:pt x="208602" y="46373"/>
                  <a:pt x="206148" y="40952"/>
                  <a:pt x="206585" y="35949"/>
                </a:cubicBezTo>
                <a:cubicBezTo>
                  <a:pt x="207945" y="31470"/>
                  <a:pt x="211501" y="28011"/>
                  <a:pt x="216576" y="28011"/>
                </a:cubicBezTo>
                <a:close/>
                <a:moveTo>
                  <a:pt x="131852" y="42264"/>
                </a:moveTo>
                <a:cubicBezTo>
                  <a:pt x="131738" y="42416"/>
                  <a:pt x="131605" y="42568"/>
                  <a:pt x="131472" y="42721"/>
                </a:cubicBezTo>
                <a:cubicBezTo>
                  <a:pt x="128657" y="44851"/>
                  <a:pt x="124986" y="45840"/>
                  <a:pt x="121543" y="46582"/>
                </a:cubicBezTo>
                <a:cubicBezTo>
                  <a:pt x="118081" y="47343"/>
                  <a:pt x="114696" y="48123"/>
                  <a:pt x="111633" y="49815"/>
                </a:cubicBezTo>
                <a:cubicBezTo>
                  <a:pt x="112508" y="49169"/>
                  <a:pt x="113459" y="48598"/>
                  <a:pt x="114448" y="48123"/>
                </a:cubicBezTo>
                <a:cubicBezTo>
                  <a:pt x="119204" y="45764"/>
                  <a:pt x="124701" y="45707"/>
                  <a:pt x="129532" y="43558"/>
                </a:cubicBezTo>
                <a:cubicBezTo>
                  <a:pt x="130350" y="43196"/>
                  <a:pt x="131130" y="42759"/>
                  <a:pt x="131852" y="42264"/>
                </a:cubicBezTo>
                <a:close/>
                <a:moveTo>
                  <a:pt x="225949" y="48008"/>
                </a:moveTo>
                <a:cubicBezTo>
                  <a:pt x="226234" y="48503"/>
                  <a:pt x="226405" y="49055"/>
                  <a:pt x="226424" y="49625"/>
                </a:cubicBezTo>
                <a:cubicBezTo>
                  <a:pt x="226405" y="49777"/>
                  <a:pt x="226386" y="49949"/>
                  <a:pt x="226348" y="50101"/>
                </a:cubicBezTo>
                <a:cubicBezTo>
                  <a:pt x="226177" y="49625"/>
                  <a:pt x="225853" y="49207"/>
                  <a:pt x="225416" y="48921"/>
                </a:cubicBezTo>
                <a:cubicBezTo>
                  <a:pt x="225606" y="48617"/>
                  <a:pt x="225777" y="48313"/>
                  <a:pt x="225949" y="48008"/>
                </a:cubicBezTo>
                <a:close/>
                <a:moveTo>
                  <a:pt x="225226" y="49226"/>
                </a:moveTo>
                <a:cubicBezTo>
                  <a:pt x="225587" y="49511"/>
                  <a:pt x="225834" y="49930"/>
                  <a:pt x="225910" y="50386"/>
                </a:cubicBezTo>
                <a:lnTo>
                  <a:pt x="225891" y="50386"/>
                </a:lnTo>
                <a:cubicBezTo>
                  <a:pt x="225574" y="50156"/>
                  <a:pt x="225174" y="50042"/>
                  <a:pt x="224783" y="50042"/>
                </a:cubicBezTo>
                <a:cubicBezTo>
                  <a:pt x="224753" y="50042"/>
                  <a:pt x="224723" y="50042"/>
                  <a:pt x="224693" y="50044"/>
                </a:cubicBezTo>
                <a:cubicBezTo>
                  <a:pt x="224864" y="49777"/>
                  <a:pt x="225055" y="49511"/>
                  <a:pt x="225226" y="49226"/>
                </a:cubicBezTo>
                <a:close/>
                <a:moveTo>
                  <a:pt x="40952" y="50234"/>
                </a:moveTo>
                <a:cubicBezTo>
                  <a:pt x="40952" y="50291"/>
                  <a:pt x="40971" y="50348"/>
                  <a:pt x="40990" y="50386"/>
                </a:cubicBezTo>
                <a:cubicBezTo>
                  <a:pt x="40958" y="50465"/>
                  <a:pt x="40926" y="50545"/>
                  <a:pt x="40895" y="50624"/>
                </a:cubicBezTo>
                <a:lnTo>
                  <a:pt x="40895" y="50624"/>
                </a:lnTo>
                <a:cubicBezTo>
                  <a:pt x="40895" y="50550"/>
                  <a:pt x="40895" y="50484"/>
                  <a:pt x="40895" y="50405"/>
                </a:cubicBezTo>
                <a:cubicBezTo>
                  <a:pt x="40914" y="50348"/>
                  <a:pt x="40952" y="50291"/>
                  <a:pt x="40952" y="50234"/>
                </a:cubicBezTo>
                <a:close/>
                <a:moveTo>
                  <a:pt x="221307" y="50595"/>
                </a:moveTo>
                <a:lnTo>
                  <a:pt x="221307" y="50595"/>
                </a:lnTo>
                <a:cubicBezTo>
                  <a:pt x="221193" y="50671"/>
                  <a:pt x="221060" y="50728"/>
                  <a:pt x="220946" y="50804"/>
                </a:cubicBezTo>
                <a:cubicBezTo>
                  <a:pt x="221003" y="50747"/>
                  <a:pt x="221060" y="50709"/>
                  <a:pt x="221136" y="50671"/>
                </a:cubicBezTo>
                <a:lnTo>
                  <a:pt x="221307" y="50595"/>
                </a:lnTo>
                <a:close/>
                <a:moveTo>
                  <a:pt x="133869" y="39107"/>
                </a:moveTo>
                <a:lnTo>
                  <a:pt x="133869" y="39107"/>
                </a:lnTo>
                <a:cubicBezTo>
                  <a:pt x="133812" y="39221"/>
                  <a:pt x="133755" y="39316"/>
                  <a:pt x="133697" y="39430"/>
                </a:cubicBezTo>
                <a:cubicBezTo>
                  <a:pt x="130654" y="42911"/>
                  <a:pt x="125880" y="43938"/>
                  <a:pt x="121581" y="45022"/>
                </a:cubicBezTo>
                <a:cubicBezTo>
                  <a:pt x="117739" y="45973"/>
                  <a:pt x="114030" y="47133"/>
                  <a:pt x="110853" y="49568"/>
                </a:cubicBezTo>
                <a:cubicBezTo>
                  <a:pt x="110321" y="49968"/>
                  <a:pt x="109826" y="50405"/>
                  <a:pt x="109351" y="50862"/>
                </a:cubicBezTo>
                <a:cubicBezTo>
                  <a:pt x="109465" y="50652"/>
                  <a:pt x="109598" y="50424"/>
                  <a:pt x="109712" y="50215"/>
                </a:cubicBezTo>
                <a:cubicBezTo>
                  <a:pt x="109750" y="50158"/>
                  <a:pt x="109769" y="50082"/>
                  <a:pt x="109807" y="50025"/>
                </a:cubicBezTo>
                <a:cubicBezTo>
                  <a:pt x="111120" y="48788"/>
                  <a:pt x="112565" y="47704"/>
                  <a:pt x="114125" y="46791"/>
                </a:cubicBezTo>
                <a:cubicBezTo>
                  <a:pt x="119223" y="43767"/>
                  <a:pt x="125233" y="43900"/>
                  <a:pt x="130502" y="41408"/>
                </a:cubicBezTo>
                <a:cubicBezTo>
                  <a:pt x="131738" y="40838"/>
                  <a:pt x="132880" y="40058"/>
                  <a:pt x="133869" y="39107"/>
                </a:cubicBezTo>
                <a:close/>
                <a:moveTo>
                  <a:pt x="228120" y="32660"/>
                </a:moveTo>
                <a:cubicBezTo>
                  <a:pt x="228451" y="33414"/>
                  <a:pt x="228700" y="34170"/>
                  <a:pt x="228916" y="34960"/>
                </a:cubicBezTo>
                <a:cubicBezTo>
                  <a:pt x="230266" y="40305"/>
                  <a:pt x="228992" y="45821"/>
                  <a:pt x="227280" y="50976"/>
                </a:cubicBezTo>
                <a:cubicBezTo>
                  <a:pt x="227603" y="48579"/>
                  <a:pt x="227794" y="46144"/>
                  <a:pt x="227870" y="43710"/>
                </a:cubicBezTo>
                <a:cubicBezTo>
                  <a:pt x="229055" y="40135"/>
                  <a:pt x="229366" y="36224"/>
                  <a:pt x="228120" y="32660"/>
                </a:cubicBezTo>
                <a:close/>
                <a:moveTo>
                  <a:pt x="216580" y="22534"/>
                </a:moveTo>
                <a:cubicBezTo>
                  <a:pt x="219541" y="22534"/>
                  <a:pt x="222379" y="23501"/>
                  <a:pt x="224883" y="25088"/>
                </a:cubicBezTo>
                <a:cubicBezTo>
                  <a:pt x="224465" y="24898"/>
                  <a:pt x="224027" y="24727"/>
                  <a:pt x="223590" y="24575"/>
                </a:cubicBezTo>
                <a:cubicBezTo>
                  <a:pt x="221713" y="23565"/>
                  <a:pt x="219677" y="23098"/>
                  <a:pt x="217648" y="23098"/>
                </a:cubicBezTo>
                <a:cubicBezTo>
                  <a:pt x="212337" y="23098"/>
                  <a:pt x="207068" y="26300"/>
                  <a:pt x="204797" y="31365"/>
                </a:cubicBezTo>
                <a:cubicBezTo>
                  <a:pt x="201545" y="38688"/>
                  <a:pt x="204969" y="47248"/>
                  <a:pt x="212368" y="50329"/>
                </a:cubicBezTo>
                <a:cubicBezTo>
                  <a:pt x="213943" y="50980"/>
                  <a:pt x="215627" y="51306"/>
                  <a:pt x="217313" y="51306"/>
                </a:cubicBezTo>
                <a:cubicBezTo>
                  <a:pt x="217745" y="51306"/>
                  <a:pt x="218176" y="51285"/>
                  <a:pt x="218606" y="51242"/>
                </a:cubicBezTo>
                <a:lnTo>
                  <a:pt x="218606" y="51242"/>
                </a:lnTo>
                <a:cubicBezTo>
                  <a:pt x="217751" y="51622"/>
                  <a:pt x="216819" y="51870"/>
                  <a:pt x="215886" y="51984"/>
                </a:cubicBezTo>
                <a:cubicBezTo>
                  <a:pt x="213661" y="51965"/>
                  <a:pt x="211455" y="51375"/>
                  <a:pt x="209534" y="50272"/>
                </a:cubicBezTo>
                <a:cubicBezTo>
                  <a:pt x="205996" y="47761"/>
                  <a:pt x="203637" y="43063"/>
                  <a:pt x="202420" y="39297"/>
                </a:cubicBezTo>
                <a:cubicBezTo>
                  <a:pt x="202344" y="39088"/>
                  <a:pt x="202287" y="38859"/>
                  <a:pt x="202211" y="38631"/>
                </a:cubicBezTo>
                <a:cubicBezTo>
                  <a:pt x="202096" y="37433"/>
                  <a:pt x="202134" y="36216"/>
                  <a:pt x="202344" y="35017"/>
                </a:cubicBezTo>
                <a:cubicBezTo>
                  <a:pt x="203295" y="29482"/>
                  <a:pt x="207612" y="24480"/>
                  <a:pt x="213071" y="22996"/>
                </a:cubicBezTo>
                <a:cubicBezTo>
                  <a:pt x="214251" y="22681"/>
                  <a:pt x="215425" y="22534"/>
                  <a:pt x="216580" y="22534"/>
                </a:cubicBezTo>
                <a:close/>
                <a:moveTo>
                  <a:pt x="109046" y="190"/>
                </a:moveTo>
                <a:lnTo>
                  <a:pt x="109046" y="190"/>
                </a:lnTo>
                <a:cubicBezTo>
                  <a:pt x="106726" y="8978"/>
                  <a:pt x="108457" y="18678"/>
                  <a:pt x="108761" y="27732"/>
                </a:cubicBezTo>
                <a:cubicBezTo>
                  <a:pt x="109065" y="36082"/>
                  <a:pt x="107430" y="44394"/>
                  <a:pt x="103968" y="52003"/>
                </a:cubicBezTo>
                <a:cubicBezTo>
                  <a:pt x="106726" y="44965"/>
                  <a:pt x="108305" y="37509"/>
                  <a:pt x="108628" y="29958"/>
                </a:cubicBezTo>
                <a:cubicBezTo>
                  <a:pt x="109027" y="20657"/>
                  <a:pt x="106098" y="9377"/>
                  <a:pt x="109046" y="190"/>
                </a:cubicBezTo>
                <a:close/>
                <a:moveTo>
                  <a:pt x="124567" y="46848"/>
                </a:moveTo>
                <a:cubicBezTo>
                  <a:pt x="122913" y="47343"/>
                  <a:pt x="121182" y="47685"/>
                  <a:pt x="119432" y="48027"/>
                </a:cubicBezTo>
                <a:cubicBezTo>
                  <a:pt x="115894" y="48769"/>
                  <a:pt x="112698" y="49968"/>
                  <a:pt x="109769" y="52136"/>
                </a:cubicBezTo>
                <a:cubicBezTo>
                  <a:pt x="111025" y="51166"/>
                  <a:pt x="112375" y="50367"/>
                  <a:pt x="113802" y="49720"/>
                </a:cubicBezTo>
                <a:cubicBezTo>
                  <a:pt x="117244" y="48237"/>
                  <a:pt x="120973" y="47761"/>
                  <a:pt x="124567" y="46848"/>
                </a:cubicBezTo>
                <a:close/>
                <a:moveTo>
                  <a:pt x="55475" y="39449"/>
                </a:moveTo>
                <a:cubicBezTo>
                  <a:pt x="58476" y="39452"/>
                  <a:pt x="61153" y="40860"/>
                  <a:pt x="62445" y="43615"/>
                </a:cubicBezTo>
                <a:cubicBezTo>
                  <a:pt x="63663" y="46201"/>
                  <a:pt x="63701" y="49207"/>
                  <a:pt x="63891" y="52003"/>
                </a:cubicBezTo>
                <a:cubicBezTo>
                  <a:pt x="63910" y="52155"/>
                  <a:pt x="63910" y="52307"/>
                  <a:pt x="63929" y="52459"/>
                </a:cubicBezTo>
                <a:cubicBezTo>
                  <a:pt x="63358" y="48218"/>
                  <a:pt x="62579" y="43938"/>
                  <a:pt x="59193" y="41237"/>
                </a:cubicBezTo>
                <a:cubicBezTo>
                  <a:pt x="57861" y="40141"/>
                  <a:pt x="56185" y="39553"/>
                  <a:pt x="54470" y="39553"/>
                </a:cubicBezTo>
                <a:cubicBezTo>
                  <a:pt x="54250" y="39553"/>
                  <a:pt x="54030" y="39563"/>
                  <a:pt x="53810" y="39582"/>
                </a:cubicBezTo>
                <a:cubicBezTo>
                  <a:pt x="54359" y="39507"/>
                  <a:pt x="54907" y="39450"/>
                  <a:pt x="55475" y="39449"/>
                </a:cubicBezTo>
                <a:close/>
                <a:moveTo>
                  <a:pt x="54095" y="40233"/>
                </a:moveTo>
                <a:cubicBezTo>
                  <a:pt x="56576" y="40233"/>
                  <a:pt x="58851" y="41377"/>
                  <a:pt x="60353" y="43501"/>
                </a:cubicBezTo>
                <a:cubicBezTo>
                  <a:pt x="62369" y="46335"/>
                  <a:pt x="62788" y="49663"/>
                  <a:pt x="63187" y="53011"/>
                </a:cubicBezTo>
                <a:cubicBezTo>
                  <a:pt x="62940" y="52136"/>
                  <a:pt x="62655" y="51280"/>
                  <a:pt x="62312" y="50443"/>
                </a:cubicBezTo>
                <a:lnTo>
                  <a:pt x="62312" y="50462"/>
                </a:lnTo>
                <a:cubicBezTo>
                  <a:pt x="61152" y="47552"/>
                  <a:pt x="59611" y="44318"/>
                  <a:pt x="57063" y="42378"/>
                </a:cubicBezTo>
                <a:cubicBezTo>
                  <a:pt x="55595" y="41266"/>
                  <a:pt x="54084" y="40802"/>
                  <a:pt x="52593" y="40802"/>
                </a:cubicBezTo>
                <a:cubicBezTo>
                  <a:pt x="51687" y="40802"/>
                  <a:pt x="50788" y="40973"/>
                  <a:pt x="49911" y="41275"/>
                </a:cubicBezTo>
                <a:cubicBezTo>
                  <a:pt x="50633" y="40914"/>
                  <a:pt x="51394" y="40647"/>
                  <a:pt x="52174" y="40457"/>
                </a:cubicBezTo>
                <a:cubicBezTo>
                  <a:pt x="52821" y="40307"/>
                  <a:pt x="53465" y="40233"/>
                  <a:pt x="54095" y="40233"/>
                </a:cubicBezTo>
                <a:close/>
                <a:moveTo>
                  <a:pt x="50290" y="44509"/>
                </a:moveTo>
                <a:cubicBezTo>
                  <a:pt x="51982" y="44509"/>
                  <a:pt x="53717" y="44968"/>
                  <a:pt x="55332" y="45897"/>
                </a:cubicBezTo>
                <a:cubicBezTo>
                  <a:pt x="58375" y="47628"/>
                  <a:pt x="60372" y="50424"/>
                  <a:pt x="61685" y="53562"/>
                </a:cubicBezTo>
                <a:cubicBezTo>
                  <a:pt x="59326" y="49416"/>
                  <a:pt x="55408" y="46239"/>
                  <a:pt x="50691" y="45612"/>
                </a:cubicBezTo>
                <a:lnTo>
                  <a:pt x="50672" y="45612"/>
                </a:lnTo>
                <a:lnTo>
                  <a:pt x="50633" y="45593"/>
                </a:lnTo>
                <a:cubicBezTo>
                  <a:pt x="50614" y="45574"/>
                  <a:pt x="50591" y="45564"/>
                  <a:pt x="50567" y="45564"/>
                </a:cubicBezTo>
                <a:cubicBezTo>
                  <a:pt x="50543" y="45564"/>
                  <a:pt x="50519" y="45574"/>
                  <a:pt x="50500" y="45593"/>
                </a:cubicBezTo>
                <a:cubicBezTo>
                  <a:pt x="49983" y="45525"/>
                  <a:pt x="49459" y="45493"/>
                  <a:pt x="48934" y="45493"/>
                </a:cubicBezTo>
                <a:cubicBezTo>
                  <a:pt x="48128" y="45493"/>
                  <a:pt x="47320" y="45569"/>
                  <a:pt x="46525" y="45707"/>
                </a:cubicBezTo>
                <a:cubicBezTo>
                  <a:pt x="46468" y="45726"/>
                  <a:pt x="46430" y="45745"/>
                  <a:pt x="46392" y="45783"/>
                </a:cubicBezTo>
                <a:cubicBezTo>
                  <a:pt x="45935" y="45878"/>
                  <a:pt x="45479" y="46011"/>
                  <a:pt x="45041" y="46182"/>
                </a:cubicBezTo>
                <a:cubicBezTo>
                  <a:pt x="46591" y="45073"/>
                  <a:pt x="48414" y="44509"/>
                  <a:pt x="50290" y="44509"/>
                </a:cubicBezTo>
                <a:close/>
                <a:moveTo>
                  <a:pt x="223894" y="51147"/>
                </a:moveTo>
                <a:cubicBezTo>
                  <a:pt x="224027" y="51147"/>
                  <a:pt x="224142" y="51185"/>
                  <a:pt x="224275" y="51242"/>
                </a:cubicBezTo>
                <a:lnTo>
                  <a:pt x="224617" y="51565"/>
                </a:lnTo>
                <a:cubicBezTo>
                  <a:pt x="224788" y="51889"/>
                  <a:pt x="224883" y="52250"/>
                  <a:pt x="224921" y="52630"/>
                </a:cubicBezTo>
                <a:cubicBezTo>
                  <a:pt x="224959" y="52992"/>
                  <a:pt x="224940" y="53353"/>
                  <a:pt x="224864" y="53696"/>
                </a:cubicBezTo>
                <a:cubicBezTo>
                  <a:pt x="224256" y="53049"/>
                  <a:pt x="223419" y="52669"/>
                  <a:pt x="222525" y="52649"/>
                </a:cubicBezTo>
                <a:cubicBezTo>
                  <a:pt x="223000" y="52174"/>
                  <a:pt x="223457" y="51679"/>
                  <a:pt x="223875" y="51147"/>
                </a:cubicBezTo>
                <a:close/>
                <a:moveTo>
                  <a:pt x="52419" y="41842"/>
                </a:moveTo>
                <a:cubicBezTo>
                  <a:pt x="54266" y="41842"/>
                  <a:pt x="56052" y="42520"/>
                  <a:pt x="57500" y="44033"/>
                </a:cubicBezTo>
                <a:cubicBezTo>
                  <a:pt x="59973" y="46601"/>
                  <a:pt x="61647" y="50177"/>
                  <a:pt x="62674" y="53848"/>
                </a:cubicBezTo>
                <a:cubicBezTo>
                  <a:pt x="61095" y="49872"/>
                  <a:pt x="58508" y="46297"/>
                  <a:pt x="54400" y="44623"/>
                </a:cubicBezTo>
                <a:lnTo>
                  <a:pt x="54381" y="44623"/>
                </a:lnTo>
                <a:cubicBezTo>
                  <a:pt x="53142" y="44117"/>
                  <a:pt x="51768" y="43858"/>
                  <a:pt x="50396" y="43858"/>
                </a:cubicBezTo>
                <a:cubicBezTo>
                  <a:pt x="47532" y="43858"/>
                  <a:pt x="44677" y="44989"/>
                  <a:pt x="43082" y="47381"/>
                </a:cubicBezTo>
                <a:cubicBezTo>
                  <a:pt x="42968" y="47476"/>
                  <a:pt x="42854" y="47590"/>
                  <a:pt x="42740" y="47685"/>
                </a:cubicBezTo>
                <a:cubicBezTo>
                  <a:pt x="42797" y="47571"/>
                  <a:pt x="42854" y="47476"/>
                  <a:pt x="42911" y="47362"/>
                </a:cubicBezTo>
                <a:cubicBezTo>
                  <a:pt x="44509" y="45688"/>
                  <a:pt x="46126" y="44033"/>
                  <a:pt x="48218" y="42949"/>
                </a:cubicBezTo>
                <a:cubicBezTo>
                  <a:pt x="49573" y="42234"/>
                  <a:pt x="51014" y="41842"/>
                  <a:pt x="52419" y="41842"/>
                </a:cubicBezTo>
                <a:close/>
                <a:moveTo>
                  <a:pt x="51676" y="46700"/>
                </a:moveTo>
                <a:lnTo>
                  <a:pt x="51965" y="46772"/>
                </a:lnTo>
                <a:cubicBezTo>
                  <a:pt x="54571" y="48750"/>
                  <a:pt x="56625" y="51394"/>
                  <a:pt x="57937" y="54418"/>
                </a:cubicBezTo>
                <a:lnTo>
                  <a:pt x="57918" y="54418"/>
                </a:lnTo>
                <a:cubicBezTo>
                  <a:pt x="56397" y="51508"/>
                  <a:pt x="54190" y="48883"/>
                  <a:pt x="51718" y="46734"/>
                </a:cubicBezTo>
                <a:cubicBezTo>
                  <a:pt x="51704" y="46720"/>
                  <a:pt x="51690" y="46706"/>
                  <a:pt x="51676" y="46700"/>
                </a:cubicBezTo>
                <a:close/>
                <a:moveTo>
                  <a:pt x="198673" y="29939"/>
                </a:moveTo>
                <a:lnTo>
                  <a:pt x="198673" y="29939"/>
                </a:lnTo>
                <a:cubicBezTo>
                  <a:pt x="198235" y="34580"/>
                  <a:pt x="198977" y="39259"/>
                  <a:pt x="200841" y="43539"/>
                </a:cubicBezTo>
                <a:cubicBezTo>
                  <a:pt x="203238" y="49017"/>
                  <a:pt x="207974" y="53715"/>
                  <a:pt x="214194" y="54114"/>
                </a:cubicBezTo>
                <a:cubicBezTo>
                  <a:pt x="214430" y="54129"/>
                  <a:pt x="214667" y="54137"/>
                  <a:pt x="214902" y="54137"/>
                </a:cubicBezTo>
                <a:cubicBezTo>
                  <a:pt x="217319" y="54137"/>
                  <a:pt x="219671" y="53343"/>
                  <a:pt x="221612" y="51870"/>
                </a:cubicBezTo>
                <a:lnTo>
                  <a:pt x="221612" y="51870"/>
                </a:lnTo>
                <a:cubicBezTo>
                  <a:pt x="219707" y="53605"/>
                  <a:pt x="217419" y="54708"/>
                  <a:pt x="214815" y="54708"/>
                </a:cubicBezTo>
                <a:cubicBezTo>
                  <a:pt x="214195" y="54708"/>
                  <a:pt x="213556" y="54645"/>
                  <a:pt x="212900" y="54514"/>
                </a:cubicBezTo>
                <a:cubicBezTo>
                  <a:pt x="210846" y="54076"/>
                  <a:pt x="208868" y="53258"/>
                  <a:pt x="207118" y="52079"/>
                </a:cubicBezTo>
                <a:cubicBezTo>
                  <a:pt x="201069" y="47723"/>
                  <a:pt x="197703" y="40115"/>
                  <a:pt x="198330" y="32468"/>
                </a:cubicBezTo>
                <a:cubicBezTo>
                  <a:pt x="198387" y="31613"/>
                  <a:pt x="198501" y="30776"/>
                  <a:pt x="198673" y="29939"/>
                </a:cubicBezTo>
                <a:close/>
                <a:moveTo>
                  <a:pt x="196771" y="19306"/>
                </a:moveTo>
                <a:lnTo>
                  <a:pt x="196713" y="19439"/>
                </a:lnTo>
                <a:cubicBezTo>
                  <a:pt x="194697" y="22958"/>
                  <a:pt x="192643" y="26401"/>
                  <a:pt x="190113" y="29615"/>
                </a:cubicBezTo>
                <a:cubicBezTo>
                  <a:pt x="187203" y="33286"/>
                  <a:pt x="183951" y="36672"/>
                  <a:pt x="180356" y="39696"/>
                </a:cubicBezTo>
                <a:cubicBezTo>
                  <a:pt x="174706" y="44471"/>
                  <a:pt x="167992" y="48750"/>
                  <a:pt x="163446" y="54723"/>
                </a:cubicBezTo>
                <a:cubicBezTo>
                  <a:pt x="168525" y="46639"/>
                  <a:pt x="177274" y="41408"/>
                  <a:pt x="184141" y="34903"/>
                </a:cubicBezTo>
                <a:cubicBezTo>
                  <a:pt x="189010" y="30281"/>
                  <a:pt x="193271" y="25031"/>
                  <a:pt x="196771" y="19306"/>
                </a:cubicBezTo>
                <a:close/>
                <a:moveTo>
                  <a:pt x="239187" y="28474"/>
                </a:moveTo>
                <a:lnTo>
                  <a:pt x="239187" y="28474"/>
                </a:lnTo>
                <a:cubicBezTo>
                  <a:pt x="239834" y="30528"/>
                  <a:pt x="240366" y="32640"/>
                  <a:pt x="240785" y="34751"/>
                </a:cubicBezTo>
                <a:cubicBezTo>
                  <a:pt x="241945" y="40723"/>
                  <a:pt x="241945" y="46658"/>
                  <a:pt x="241926" y="52726"/>
                </a:cubicBezTo>
                <a:cubicBezTo>
                  <a:pt x="241945" y="53467"/>
                  <a:pt x="241945" y="54209"/>
                  <a:pt x="241964" y="54932"/>
                </a:cubicBezTo>
                <a:cubicBezTo>
                  <a:pt x="241146" y="48845"/>
                  <a:pt x="240747" y="42683"/>
                  <a:pt x="240138" y="36558"/>
                </a:cubicBezTo>
                <a:cubicBezTo>
                  <a:pt x="239891" y="33895"/>
                  <a:pt x="239644" y="31175"/>
                  <a:pt x="239187" y="28474"/>
                </a:cubicBezTo>
                <a:close/>
                <a:moveTo>
                  <a:pt x="37338" y="38688"/>
                </a:moveTo>
                <a:lnTo>
                  <a:pt x="37338" y="38688"/>
                </a:lnTo>
                <a:cubicBezTo>
                  <a:pt x="34751" y="41560"/>
                  <a:pt x="33077" y="45346"/>
                  <a:pt x="31156" y="48598"/>
                </a:cubicBezTo>
                <a:cubicBezTo>
                  <a:pt x="29787" y="50862"/>
                  <a:pt x="28284" y="53011"/>
                  <a:pt x="26610" y="55065"/>
                </a:cubicBezTo>
                <a:cubicBezTo>
                  <a:pt x="27143" y="54323"/>
                  <a:pt x="27656" y="53582"/>
                  <a:pt x="28151" y="52802"/>
                </a:cubicBezTo>
                <a:cubicBezTo>
                  <a:pt x="31099" y="48142"/>
                  <a:pt x="33553" y="43101"/>
                  <a:pt x="37091" y="38821"/>
                </a:cubicBezTo>
                <a:lnTo>
                  <a:pt x="37338" y="38688"/>
                </a:lnTo>
                <a:close/>
                <a:moveTo>
                  <a:pt x="53715" y="52630"/>
                </a:moveTo>
                <a:cubicBezTo>
                  <a:pt x="54514" y="53372"/>
                  <a:pt x="55141" y="54247"/>
                  <a:pt x="55617" y="55217"/>
                </a:cubicBezTo>
                <a:lnTo>
                  <a:pt x="55598" y="55217"/>
                </a:lnTo>
                <a:cubicBezTo>
                  <a:pt x="55046" y="54399"/>
                  <a:pt x="54343" y="53715"/>
                  <a:pt x="53506" y="53182"/>
                </a:cubicBezTo>
                <a:cubicBezTo>
                  <a:pt x="53582" y="53011"/>
                  <a:pt x="53658" y="52821"/>
                  <a:pt x="53715" y="52630"/>
                </a:cubicBezTo>
                <a:close/>
                <a:moveTo>
                  <a:pt x="189847" y="27770"/>
                </a:moveTo>
                <a:lnTo>
                  <a:pt x="189847" y="27770"/>
                </a:lnTo>
                <a:cubicBezTo>
                  <a:pt x="187507" y="30547"/>
                  <a:pt x="184997" y="33172"/>
                  <a:pt x="182334" y="35607"/>
                </a:cubicBezTo>
                <a:cubicBezTo>
                  <a:pt x="175201" y="42112"/>
                  <a:pt x="166375" y="47400"/>
                  <a:pt x="161772" y="56035"/>
                </a:cubicBezTo>
                <a:cubicBezTo>
                  <a:pt x="162096" y="55027"/>
                  <a:pt x="162438" y="54038"/>
                  <a:pt x="162837" y="53068"/>
                </a:cubicBezTo>
                <a:lnTo>
                  <a:pt x="162818" y="53068"/>
                </a:lnTo>
                <a:cubicBezTo>
                  <a:pt x="166851" y="45460"/>
                  <a:pt x="174573" y="40096"/>
                  <a:pt x="181326" y="35036"/>
                </a:cubicBezTo>
                <a:cubicBezTo>
                  <a:pt x="184350" y="32830"/>
                  <a:pt x="187184" y="30395"/>
                  <a:pt x="189847" y="27770"/>
                </a:cubicBezTo>
                <a:close/>
                <a:moveTo>
                  <a:pt x="47524" y="46726"/>
                </a:moveTo>
                <a:cubicBezTo>
                  <a:pt x="51415" y="46726"/>
                  <a:pt x="54774" y="51123"/>
                  <a:pt x="51052" y="54247"/>
                </a:cubicBezTo>
                <a:cubicBezTo>
                  <a:pt x="49380" y="55665"/>
                  <a:pt x="46737" y="56650"/>
                  <a:pt x="44252" y="56650"/>
                </a:cubicBezTo>
                <a:cubicBezTo>
                  <a:pt x="43570" y="56650"/>
                  <a:pt x="42899" y="56575"/>
                  <a:pt x="42264" y="56416"/>
                </a:cubicBezTo>
                <a:cubicBezTo>
                  <a:pt x="41427" y="54837"/>
                  <a:pt x="41237" y="52992"/>
                  <a:pt x="41732" y="51280"/>
                </a:cubicBezTo>
                <a:lnTo>
                  <a:pt x="41732" y="51280"/>
                </a:lnTo>
                <a:cubicBezTo>
                  <a:pt x="41732" y="51375"/>
                  <a:pt x="41751" y="51470"/>
                  <a:pt x="41770" y="51584"/>
                </a:cubicBezTo>
                <a:cubicBezTo>
                  <a:pt x="42165" y="53651"/>
                  <a:pt x="44225" y="55022"/>
                  <a:pt x="46281" y="55022"/>
                </a:cubicBezTo>
                <a:cubicBezTo>
                  <a:pt x="46400" y="55022"/>
                  <a:pt x="46520" y="55017"/>
                  <a:pt x="46639" y="55008"/>
                </a:cubicBezTo>
                <a:cubicBezTo>
                  <a:pt x="48693" y="54856"/>
                  <a:pt x="50691" y="52973"/>
                  <a:pt x="50348" y="50766"/>
                </a:cubicBezTo>
                <a:cubicBezTo>
                  <a:pt x="50099" y="49244"/>
                  <a:pt x="48631" y="48214"/>
                  <a:pt x="47168" y="48214"/>
                </a:cubicBezTo>
                <a:cubicBezTo>
                  <a:pt x="46621" y="48214"/>
                  <a:pt x="46074" y="48358"/>
                  <a:pt x="45593" y="48674"/>
                </a:cubicBezTo>
                <a:cubicBezTo>
                  <a:pt x="43805" y="49815"/>
                  <a:pt x="43805" y="52745"/>
                  <a:pt x="45973" y="53486"/>
                </a:cubicBezTo>
                <a:cubicBezTo>
                  <a:pt x="46218" y="53569"/>
                  <a:pt x="46462" y="53607"/>
                  <a:pt x="46700" y="53607"/>
                </a:cubicBezTo>
                <a:cubicBezTo>
                  <a:pt x="48225" y="53607"/>
                  <a:pt x="49493" y="52044"/>
                  <a:pt x="48769" y="50481"/>
                </a:cubicBezTo>
                <a:cubicBezTo>
                  <a:pt x="48443" y="49763"/>
                  <a:pt x="47737" y="49431"/>
                  <a:pt x="47026" y="49431"/>
                </a:cubicBezTo>
                <a:cubicBezTo>
                  <a:pt x="46493" y="49431"/>
                  <a:pt x="45957" y="49617"/>
                  <a:pt x="45574" y="49968"/>
                </a:cubicBezTo>
                <a:cubicBezTo>
                  <a:pt x="45726" y="49701"/>
                  <a:pt x="45954" y="49492"/>
                  <a:pt x="46202" y="49340"/>
                </a:cubicBezTo>
                <a:cubicBezTo>
                  <a:pt x="46532" y="49148"/>
                  <a:pt x="46903" y="49059"/>
                  <a:pt x="47275" y="49059"/>
                </a:cubicBezTo>
                <a:cubicBezTo>
                  <a:pt x="48231" y="49059"/>
                  <a:pt x="49196" y="49645"/>
                  <a:pt x="49511" y="50576"/>
                </a:cubicBezTo>
                <a:cubicBezTo>
                  <a:pt x="49930" y="51870"/>
                  <a:pt x="49017" y="53334"/>
                  <a:pt x="47875" y="53924"/>
                </a:cubicBezTo>
                <a:cubicBezTo>
                  <a:pt x="47362" y="54191"/>
                  <a:pt x="46799" y="54314"/>
                  <a:pt x="46235" y="54314"/>
                </a:cubicBezTo>
                <a:cubicBezTo>
                  <a:pt x="44626" y="54314"/>
                  <a:pt x="43004" y="53314"/>
                  <a:pt x="42455" y="51794"/>
                </a:cubicBezTo>
                <a:cubicBezTo>
                  <a:pt x="42226" y="51204"/>
                  <a:pt x="42169" y="50557"/>
                  <a:pt x="42264" y="49949"/>
                </a:cubicBezTo>
                <a:cubicBezTo>
                  <a:pt x="43101" y="48427"/>
                  <a:pt x="44509" y="47343"/>
                  <a:pt x="46183" y="46905"/>
                </a:cubicBezTo>
                <a:cubicBezTo>
                  <a:pt x="46630" y="46783"/>
                  <a:pt x="47080" y="46726"/>
                  <a:pt x="47524" y="46726"/>
                </a:cubicBezTo>
                <a:close/>
                <a:moveTo>
                  <a:pt x="106878" y="6695"/>
                </a:moveTo>
                <a:lnTo>
                  <a:pt x="106878" y="6695"/>
                </a:lnTo>
                <a:cubicBezTo>
                  <a:pt x="106498" y="13372"/>
                  <a:pt x="107772" y="20485"/>
                  <a:pt x="107829" y="26895"/>
                </a:cubicBezTo>
                <a:cubicBezTo>
                  <a:pt x="107867" y="37281"/>
                  <a:pt x="105452" y="47533"/>
                  <a:pt x="100734" y="56796"/>
                </a:cubicBezTo>
                <a:cubicBezTo>
                  <a:pt x="101666" y="54533"/>
                  <a:pt x="102408" y="52193"/>
                  <a:pt x="102941" y="49815"/>
                </a:cubicBezTo>
                <a:cubicBezTo>
                  <a:pt x="102998" y="49511"/>
                  <a:pt x="103074" y="49188"/>
                  <a:pt x="103131" y="48864"/>
                </a:cubicBezTo>
                <a:cubicBezTo>
                  <a:pt x="105261" y="41389"/>
                  <a:pt x="106422" y="33667"/>
                  <a:pt x="106574" y="25887"/>
                </a:cubicBezTo>
                <a:cubicBezTo>
                  <a:pt x="106688" y="19782"/>
                  <a:pt x="106022" y="12991"/>
                  <a:pt x="106878" y="6695"/>
                </a:cubicBezTo>
                <a:close/>
                <a:moveTo>
                  <a:pt x="222408" y="53529"/>
                </a:moveTo>
                <a:cubicBezTo>
                  <a:pt x="223439" y="53529"/>
                  <a:pt x="224419" y="54272"/>
                  <a:pt x="224712" y="55331"/>
                </a:cubicBezTo>
                <a:cubicBezTo>
                  <a:pt x="224655" y="55940"/>
                  <a:pt x="224617" y="56549"/>
                  <a:pt x="224560" y="57157"/>
                </a:cubicBezTo>
                <a:cubicBezTo>
                  <a:pt x="224541" y="57214"/>
                  <a:pt x="224560" y="57253"/>
                  <a:pt x="224560" y="57291"/>
                </a:cubicBezTo>
                <a:cubicBezTo>
                  <a:pt x="223932" y="55712"/>
                  <a:pt x="222582" y="54533"/>
                  <a:pt x="220927" y="54114"/>
                </a:cubicBezTo>
                <a:cubicBezTo>
                  <a:pt x="221384" y="53708"/>
                  <a:pt x="221902" y="53529"/>
                  <a:pt x="222408" y="53529"/>
                </a:cubicBezTo>
                <a:close/>
                <a:moveTo>
                  <a:pt x="93487" y="1978"/>
                </a:moveTo>
                <a:lnTo>
                  <a:pt x="93487" y="1978"/>
                </a:lnTo>
                <a:cubicBezTo>
                  <a:pt x="88162" y="10918"/>
                  <a:pt x="85042" y="20980"/>
                  <a:pt x="84395" y="31346"/>
                </a:cubicBezTo>
                <a:cubicBezTo>
                  <a:pt x="83958" y="38099"/>
                  <a:pt x="84795" y="44813"/>
                  <a:pt x="85499" y="51527"/>
                </a:cubicBezTo>
                <a:cubicBezTo>
                  <a:pt x="85689" y="53505"/>
                  <a:pt x="85879" y="55503"/>
                  <a:pt x="86031" y="57481"/>
                </a:cubicBezTo>
                <a:cubicBezTo>
                  <a:pt x="85841" y="56378"/>
                  <a:pt x="85613" y="55274"/>
                  <a:pt x="85366" y="54190"/>
                </a:cubicBezTo>
                <a:cubicBezTo>
                  <a:pt x="84909" y="52269"/>
                  <a:pt x="84319" y="50348"/>
                  <a:pt x="83635" y="48484"/>
                </a:cubicBezTo>
                <a:cubicBezTo>
                  <a:pt x="82722" y="41484"/>
                  <a:pt x="82817" y="34409"/>
                  <a:pt x="83901" y="27428"/>
                </a:cubicBezTo>
                <a:cubicBezTo>
                  <a:pt x="85366" y="18393"/>
                  <a:pt x="88618" y="9739"/>
                  <a:pt x="93487" y="1978"/>
                </a:cubicBezTo>
                <a:close/>
                <a:moveTo>
                  <a:pt x="122894" y="48199"/>
                </a:moveTo>
                <a:lnTo>
                  <a:pt x="122894" y="48199"/>
                </a:lnTo>
                <a:cubicBezTo>
                  <a:pt x="120801" y="48978"/>
                  <a:pt x="118766" y="49853"/>
                  <a:pt x="116807" y="50804"/>
                </a:cubicBezTo>
                <a:cubicBezTo>
                  <a:pt x="112584" y="52478"/>
                  <a:pt x="108476" y="54590"/>
                  <a:pt x="105109" y="57500"/>
                </a:cubicBezTo>
                <a:cubicBezTo>
                  <a:pt x="107068" y="55408"/>
                  <a:pt x="109180" y="53448"/>
                  <a:pt x="111557" y="51927"/>
                </a:cubicBezTo>
                <a:cubicBezTo>
                  <a:pt x="115076" y="49682"/>
                  <a:pt x="118956" y="49131"/>
                  <a:pt x="122894" y="48199"/>
                </a:cubicBezTo>
                <a:close/>
                <a:moveTo>
                  <a:pt x="266273" y="56815"/>
                </a:moveTo>
                <a:lnTo>
                  <a:pt x="266273" y="57652"/>
                </a:lnTo>
                <a:cubicBezTo>
                  <a:pt x="266254" y="57747"/>
                  <a:pt x="266235" y="57823"/>
                  <a:pt x="266197" y="57918"/>
                </a:cubicBezTo>
                <a:cubicBezTo>
                  <a:pt x="266216" y="57538"/>
                  <a:pt x="266216" y="57176"/>
                  <a:pt x="266216" y="56834"/>
                </a:cubicBezTo>
                <a:lnTo>
                  <a:pt x="266235" y="56815"/>
                </a:lnTo>
                <a:close/>
                <a:moveTo>
                  <a:pt x="173033" y="46201"/>
                </a:moveTo>
                <a:lnTo>
                  <a:pt x="173033" y="46201"/>
                </a:lnTo>
                <a:cubicBezTo>
                  <a:pt x="168886" y="49949"/>
                  <a:pt x="165044" y="54000"/>
                  <a:pt x="161525" y="58337"/>
                </a:cubicBezTo>
                <a:lnTo>
                  <a:pt x="161715" y="57918"/>
                </a:lnTo>
                <a:cubicBezTo>
                  <a:pt x="164816" y="53296"/>
                  <a:pt x="168810" y="49663"/>
                  <a:pt x="173033" y="46201"/>
                </a:cubicBezTo>
                <a:close/>
                <a:moveTo>
                  <a:pt x="45136" y="58032"/>
                </a:moveTo>
                <a:lnTo>
                  <a:pt x="45136" y="58032"/>
                </a:lnTo>
                <a:cubicBezTo>
                  <a:pt x="44281" y="58318"/>
                  <a:pt x="43406" y="58584"/>
                  <a:pt x="42512" y="58793"/>
                </a:cubicBezTo>
                <a:cubicBezTo>
                  <a:pt x="42911" y="58584"/>
                  <a:pt x="43291" y="58337"/>
                  <a:pt x="43653" y="58070"/>
                </a:cubicBezTo>
                <a:cubicBezTo>
                  <a:pt x="43834" y="58077"/>
                  <a:pt x="44015" y="58082"/>
                  <a:pt x="44196" y="58082"/>
                </a:cubicBezTo>
                <a:cubicBezTo>
                  <a:pt x="44509" y="58082"/>
                  <a:pt x="44823" y="58069"/>
                  <a:pt x="45136" y="58032"/>
                </a:cubicBezTo>
                <a:close/>
                <a:moveTo>
                  <a:pt x="42052" y="57883"/>
                </a:moveTo>
                <a:lnTo>
                  <a:pt x="42052" y="57883"/>
                </a:lnTo>
                <a:cubicBezTo>
                  <a:pt x="42351" y="57939"/>
                  <a:pt x="42650" y="57995"/>
                  <a:pt x="42949" y="58032"/>
                </a:cubicBezTo>
                <a:cubicBezTo>
                  <a:pt x="42302" y="58375"/>
                  <a:pt x="41618" y="58641"/>
                  <a:pt x="40895" y="58831"/>
                </a:cubicBezTo>
                <a:cubicBezTo>
                  <a:pt x="41312" y="58547"/>
                  <a:pt x="41691" y="58224"/>
                  <a:pt x="42052" y="57883"/>
                </a:cubicBezTo>
                <a:close/>
                <a:moveTo>
                  <a:pt x="196523" y="41066"/>
                </a:moveTo>
                <a:lnTo>
                  <a:pt x="196523" y="41066"/>
                </a:lnTo>
                <a:cubicBezTo>
                  <a:pt x="197836" y="46030"/>
                  <a:pt x="199852" y="50766"/>
                  <a:pt x="202496" y="55179"/>
                </a:cubicBezTo>
                <a:cubicBezTo>
                  <a:pt x="203085" y="56435"/>
                  <a:pt x="203694" y="57671"/>
                  <a:pt x="204284" y="58926"/>
                </a:cubicBezTo>
                <a:cubicBezTo>
                  <a:pt x="200822" y="53277"/>
                  <a:pt x="197626" y="47381"/>
                  <a:pt x="196523" y="41066"/>
                </a:cubicBezTo>
                <a:close/>
                <a:moveTo>
                  <a:pt x="153860" y="30852"/>
                </a:moveTo>
                <a:lnTo>
                  <a:pt x="153860" y="30852"/>
                </a:lnTo>
                <a:cubicBezTo>
                  <a:pt x="155552" y="34104"/>
                  <a:pt x="156884" y="37490"/>
                  <a:pt x="157283" y="41161"/>
                </a:cubicBezTo>
                <a:cubicBezTo>
                  <a:pt x="157892" y="46677"/>
                  <a:pt x="155914" y="51489"/>
                  <a:pt x="152718" y="55883"/>
                </a:cubicBezTo>
                <a:cubicBezTo>
                  <a:pt x="151938" y="56948"/>
                  <a:pt x="151102" y="57994"/>
                  <a:pt x="150246" y="59021"/>
                </a:cubicBezTo>
                <a:cubicBezTo>
                  <a:pt x="151900" y="56454"/>
                  <a:pt x="153384" y="53791"/>
                  <a:pt x="154430" y="50900"/>
                </a:cubicBezTo>
                <a:cubicBezTo>
                  <a:pt x="155971" y="46544"/>
                  <a:pt x="156408" y="41846"/>
                  <a:pt x="155686" y="37281"/>
                </a:cubicBezTo>
                <a:cubicBezTo>
                  <a:pt x="155362" y="35207"/>
                  <a:pt x="154811" y="33191"/>
                  <a:pt x="153993" y="31251"/>
                </a:cubicBezTo>
                <a:cubicBezTo>
                  <a:pt x="153955" y="31118"/>
                  <a:pt x="153917" y="30985"/>
                  <a:pt x="153860" y="30852"/>
                </a:cubicBezTo>
                <a:close/>
                <a:moveTo>
                  <a:pt x="40990" y="57557"/>
                </a:moveTo>
                <a:cubicBezTo>
                  <a:pt x="41199" y="57633"/>
                  <a:pt x="41408" y="57709"/>
                  <a:pt x="41637" y="57766"/>
                </a:cubicBezTo>
                <a:cubicBezTo>
                  <a:pt x="40895" y="58356"/>
                  <a:pt x="40058" y="58831"/>
                  <a:pt x="39164" y="59174"/>
                </a:cubicBezTo>
                <a:cubicBezTo>
                  <a:pt x="39830" y="58698"/>
                  <a:pt x="40438" y="58166"/>
                  <a:pt x="40971" y="57557"/>
                </a:cubicBezTo>
                <a:close/>
                <a:moveTo>
                  <a:pt x="39506" y="56815"/>
                </a:moveTo>
                <a:cubicBezTo>
                  <a:pt x="39868" y="57043"/>
                  <a:pt x="40229" y="57233"/>
                  <a:pt x="40609" y="57405"/>
                </a:cubicBezTo>
                <a:cubicBezTo>
                  <a:pt x="39830" y="58127"/>
                  <a:pt x="38936" y="58717"/>
                  <a:pt x="37966" y="59193"/>
                </a:cubicBezTo>
                <a:cubicBezTo>
                  <a:pt x="38631" y="58489"/>
                  <a:pt x="39145" y="57690"/>
                  <a:pt x="39506" y="56815"/>
                </a:cubicBezTo>
                <a:close/>
                <a:moveTo>
                  <a:pt x="37509" y="54856"/>
                </a:moveTo>
                <a:cubicBezTo>
                  <a:pt x="37699" y="55122"/>
                  <a:pt x="37928" y="55388"/>
                  <a:pt x="38137" y="55636"/>
                </a:cubicBezTo>
                <a:cubicBezTo>
                  <a:pt x="37737" y="57253"/>
                  <a:pt x="36748" y="58660"/>
                  <a:pt x="35379" y="59592"/>
                </a:cubicBezTo>
                <a:cubicBezTo>
                  <a:pt x="36653" y="58337"/>
                  <a:pt x="37414" y="56644"/>
                  <a:pt x="37509" y="54856"/>
                </a:cubicBezTo>
                <a:close/>
                <a:moveTo>
                  <a:pt x="160631" y="59421"/>
                </a:moveTo>
                <a:cubicBezTo>
                  <a:pt x="160631" y="59421"/>
                  <a:pt x="160631" y="59440"/>
                  <a:pt x="160650" y="59440"/>
                </a:cubicBezTo>
                <a:lnTo>
                  <a:pt x="160498" y="59611"/>
                </a:lnTo>
                <a:cubicBezTo>
                  <a:pt x="160536" y="59554"/>
                  <a:pt x="160574" y="59497"/>
                  <a:pt x="160631" y="59421"/>
                </a:cubicBezTo>
                <a:close/>
                <a:moveTo>
                  <a:pt x="93602" y="21741"/>
                </a:moveTo>
                <a:lnTo>
                  <a:pt x="93602" y="21741"/>
                </a:lnTo>
                <a:cubicBezTo>
                  <a:pt x="92936" y="32278"/>
                  <a:pt x="96245" y="42778"/>
                  <a:pt x="94819" y="53334"/>
                </a:cubicBezTo>
                <a:cubicBezTo>
                  <a:pt x="94534" y="55465"/>
                  <a:pt x="94077" y="57557"/>
                  <a:pt x="93487" y="59630"/>
                </a:cubicBezTo>
                <a:cubicBezTo>
                  <a:pt x="94457" y="53049"/>
                  <a:pt x="93640" y="46068"/>
                  <a:pt x="93126" y="39468"/>
                </a:cubicBezTo>
                <a:cubicBezTo>
                  <a:pt x="92689" y="33591"/>
                  <a:pt x="92727" y="27580"/>
                  <a:pt x="93602" y="21741"/>
                </a:cubicBezTo>
                <a:close/>
                <a:moveTo>
                  <a:pt x="219748" y="54704"/>
                </a:moveTo>
                <a:cubicBezTo>
                  <a:pt x="219843" y="54799"/>
                  <a:pt x="219957" y="54856"/>
                  <a:pt x="220071" y="54875"/>
                </a:cubicBezTo>
                <a:cubicBezTo>
                  <a:pt x="222468" y="55103"/>
                  <a:pt x="224237" y="57214"/>
                  <a:pt x="224046" y="59630"/>
                </a:cubicBezTo>
                <a:lnTo>
                  <a:pt x="224027" y="59630"/>
                </a:lnTo>
                <a:cubicBezTo>
                  <a:pt x="223647" y="57233"/>
                  <a:pt x="221802" y="55350"/>
                  <a:pt x="219443" y="54875"/>
                </a:cubicBezTo>
                <a:cubicBezTo>
                  <a:pt x="219538" y="54818"/>
                  <a:pt x="219653" y="54761"/>
                  <a:pt x="219748" y="54704"/>
                </a:cubicBezTo>
                <a:close/>
                <a:moveTo>
                  <a:pt x="133332" y="26693"/>
                </a:moveTo>
                <a:cubicBezTo>
                  <a:pt x="134024" y="26693"/>
                  <a:pt x="134716" y="26795"/>
                  <a:pt x="135371" y="27009"/>
                </a:cubicBezTo>
                <a:cubicBezTo>
                  <a:pt x="138776" y="28132"/>
                  <a:pt x="140602" y="31517"/>
                  <a:pt x="140088" y="34960"/>
                </a:cubicBezTo>
                <a:cubicBezTo>
                  <a:pt x="139156" y="41237"/>
                  <a:pt x="133431" y="46905"/>
                  <a:pt x="128467" y="50386"/>
                </a:cubicBezTo>
                <a:cubicBezTo>
                  <a:pt x="123160" y="54114"/>
                  <a:pt x="116978" y="56168"/>
                  <a:pt x="110968" y="58489"/>
                </a:cubicBezTo>
                <a:cubicBezTo>
                  <a:pt x="109997" y="58869"/>
                  <a:pt x="109046" y="59250"/>
                  <a:pt x="108095" y="59668"/>
                </a:cubicBezTo>
                <a:cubicBezTo>
                  <a:pt x="110340" y="58337"/>
                  <a:pt x="112622" y="57081"/>
                  <a:pt x="114905" y="55902"/>
                </a:cubicBezTo>
                <a:cubicBezTo>
                  <a:pt x="120915" y="52764"/>
                  <a:pt x="127611" y="50158"/>
                  <a:pt x="132975" y="45973"/>
                </a:cubicBezTo>
                <a:cubicBezTo>
                  <a:pt x="137216" y="42702"/>
                  <a:pt x="140659" y="37338"/>
                  <a:pt x="138624" y="31860"/>
                </a:cubicBezTo>
                <a:cubicBezTo>
                  <a:pt x="137578" y="29083"/>
                  <a:pt x="134858" y="27029"/>
                  <a:pt x="132100" y="26800"/>
                </a:cubicBezTo>
                <a:cubicBezTo>
                  <a:pt x="132505" y="26729"/>
                  <a:pt x="132918" y="26693"/>
                  <a:pt x="133332" y="26693"/>
                </a:cubicBezTo>
                <a:close/>
                <a:moveTo>
                  <a:pt x="38365" y="55864"/>
                </a:moveTo>
                <a:cubicBezTo>
                  <a:pt x="38498" y="55997"/>
                  <a:pt x="38631" y="56111"/>
                  <a:pt x="38764" y="56244"/>
                </a:cubicBezTo>
                <a:cubicBezTo>
                  <a:pt x="38898" y="56359"/>
                  <a:pt x="39088" y="56511"/>
                  <a:pt x="39259" y="56644"/>
                </a:cubicBezTo>
                <a:cubicBezTo>
                  <a:pt x="38593" y="57918"/>
                  <a:pt x="37585" y="58983"/>
                  <a:pt x="36330" y="59706"/>
                </a:cubicBezTo>
                <a:cubicBezTo>
                  <a:pt x="37414" y="58679"/>
                  <a:pt x="38118" y="57329"/>
                  <a:pt x="38365" y="55864"/>
                </a:cubicBezTo>
                <a:close/>
                <a:moveTo>
                  <a:pt x="35911" y="50576"/>
                </a:moveTo>
                <a:cubicBezTo>
                  <a:pt x="35911" y="50671"/>
                  <a:pt x="35911" y="50766"/>
                  <a:pt x="35930" y="50862"/>
                </a:cubicBezTo>
                <a:cubicBezTo>
                  <a:pt x="34827" y="54875"/>
                  <a:pt x="32335" y="58108"/>
                  <a:pt x="29026" y="60372"/>
                </a:cubicBezTo>
                <a:cubicBezTo>
                  <a:pt x="32221" y="57842"/>
                  <a:pt x="34618" y="54437"/>
                  <a:pt x="35911" y="50576"/>
                </a:cubicBezTo>
                <a:close/>
                <a:moveTo>
                  <a:pt x="35797" y="48408"/>
                </a:moveTo>
                <a:cubicBezTo>
                  <a:pt x="35797" y="48674"/>
                  <a:pt x="35797" y="48959"/>
                  <a:pt x="35797" y="49245"/>
                </a:cubicBezTo>
                <a:cubicBezTo>
                  <a:pt x="35474" y="50253"/>
                  <a:pt x="35074" y="51242"/>
                  <a:pt x="34637" y="52212"/>
                </a:cubicBezTo>
                <a:cubicBezTo>
                  <a:pt x="32982" y="55655"/>
                  <a:pt x="30395" y="58546"/>
                  <a:pt x="27143" y="60562"/>
                </a:cubicBezTo>
                <a:cubicBezTo>
                  <a:pt x="28817" y="59155"/>
                  <a:pt x="30338" y="57557"/>
                  <a:pt x="31670" y="55826"/>
                </a:cubicBezTo>
                <a:cubicBezTo>
                  <a:pt x="33401" y="53562"/>
                  <a:pt x="34789" y="51071"/>
                  <a:pt x="35797" y="48408"/>
                </a:cubicBezTo>
                <a:close/>
                <a:moveTo>
                  <a:pt x="36710" y="53505"/>
                </a:moveTo>
                <a:cubicBezTo>
                  <a:pt x="36862" y="53810"/>
                  <a:pt x="37034" y="54114"/>
                  <a:pt x="37205" y="54399"/>
                </a:cubicBezTo>
                <a:cubicBezTo>
                  <a:pt x="36919" y="57519"/>
                  <a:pt x="34960" y="59915"/>
                  <a:pt x="31879" y="60828"/>
                </a:cubicBezTo>
                <a:cubicBezTo>
                  <a:pt x="33401" y="59820"/>
                  <a:pt x="34789" y="58622"/>
                  <a:pt x="35683" y="57043"/>
                </a:cubicBezTo>
                <a:cubicBezTo>
                  <a:pt x="36273" y="55959"/>
                  <a:pt x="36634" y="54761"/>
                  <a:pt x="36710" y="53505"/>
                </a:cubicBezTo>
                <a:close/>
                <a:moveTo>
                  <a:pt x="55270" y="38345"/>
                </a:moveTo>
                <a:cubicBezTo>
                  <a:pt x="55316" y="38345"/>
                  <a:pt x="55362" y="38345"/>
                  <a:pt x="55408" y="38346"/>
                </a:cubicBezTo>
                <a:cubicBezTo>
                  <a:pt x="58394" y="38403"/>
                  <a:pt x="61399" y="39677"/>
                  <a:pt x="63092" y="42245"/>
                </a:cubicBezTo>
                <a:cubicBezTo>
                  <a:pt x="64937" y="45022"/>
                  <a:pt x="65051" y="48617"/>
                  <a:pt x="65203" y="51851"/>
                </a:cubicBezTo>
                <a:cubicBezTo>
                  <a:pt x="65337" y="54875"/>
                  <a:pt x="65280" y="57918"/>
                  <a:pt x="64994" y="60943"/>
                </a:cubicBezTo>
                <a:cubicBezTo>
                  <a:pt x="65013" y="60106"/>
                  <a:pt x="65013" y="59288"/>
                  <a:pt x="64994" y="58470"/>
                </a:cubicBezTo>
                <a:cubicBezTo>
                  <a:pt x="64937" y="55579"/>
                  <a:pt x="64747" y="52669"/>
                  <a:pt x="64519" y="49758"/>
                </a:cubicBezTo>
                <a:cubicBezTo>
                  <a:pt x="64347" y="47628"/>
                  <a:pt x="64100" y="45441"/>
                  <a:pt x="63225" y="43462"/>
                </a:cubicBezTo>
                <a:cubicBezTo>
                  <a:pt x="61819" y="40274"/>
                  <a:pt x="58783" y="38674"/>
                  <a:pt x="55481" y="38674"/>
                </a:cubicBezTo>
                <a:cubicBezTo>
                  <a:pt x="54942" y="38674"/>
                  <a:pt x="54396" y="38717"/>
                  <a:pt x="53848" y="38802"/>
                </a:cubicBezTo>
                <a:cubicBezTo>
                  <a:pt x="50025" y="39411"/>
                  <a:pt x="46962" y="41941"/>
                  <a:pt x="44452" y="44813"/>
                </a:cubicBezTo>
                <a:cubicBezTo>
                  <a:pt x="46976" y="41197"/>
                  <a:pt x="50618" y="38345"/>
                  <a:pt x="55270" y="38345"/>
                </a:cubicBezTo>
                <a:close/>
                <a:moveTo>
                  <a:pt x="154715" y="40305"/>
                </a:moveTo>
                <a:cubicBezTo>
                  <a:pt x="155115" y="50063"/>
                  <a:pt x="146993" y="56549"/>
                  <a:pt x="139061" y="61019"/>
                </a:cubicBezTo>
                <a:cubicBezTo>
                  <a:pt x="146670" y="56511"/>
                  <a:pt x="153460" y="49264"/>
                  <a:pt x="154715" y="40324"/>
                </a:cubicBezTo>
                <a:lnTo>
                  <a:pt x="154715" y="40305"/>
                </a:lnTo>
                <a:close/>
                <a:moveTo>
                  <a:pt x="159623" y="60695"/>
                </a:moveTo>
                <a:lnTo>
                  <a:pt x="159604" y="60790"/>
                </a:lnTo>
                <a:cubicBezTo>
                  <a:pt x="159547" y="60866"/>
                  <a:pt x="159490" y="60943"/>
                  <a:pt x="159433" y="61019"/>
                </a:cubicBezTo>
                <a:lnTo>
                  <a:pt x="159509" y="60809"/>
                </a:lnTo>
                <a:cubicBezTo>
                  <a:pt x="159547" y="60771"/>
                  <a:pt x="159585" y="60733"/>
                  <a:pt x="159623" y="60695"/>
                </a:cubicBezTo>
                <a:close/>
                <a:moveTo>
                  <a:pt x="215525" y="56321"/>
                </a:moveTo>
                <a:lnTo>
                  <a:pt x="215525" y="56321"/>
                </a:lnTo>
                <a:cubicBezTo>
                  <a:pt x="217256" y="57214"/>
                  <a:pt x="218606" y="58679"/>
                  <a:pt x="219348" y="60467"/>
                </a:cubicBezTo>
                <a:cubicBezTo>
                  <a:pt x="219424" y="60657"/>
                  <a:pt x="219500" y="60847"/>
                  <a:pt x="219558" y="61038"/>
                </a:cubicBezTo>
                <a:cubicBezTo>
                  <a:pt x="218683" y="59117"/>
                  <a:pt x="217275" y="57500"/>
                  <a:pt x="215525" y="56321"/>
                </a:cubicBezTo>
                <a:close/>
                <a:moveTo>
                  <a:pt x="132822" y="27295"/>
                </a:moveTo>
                <a:cubicBezTo>
                  <a:pt x="133812" y="27428"/>
                  <a:pt x="134782" y="27827"/>
                  <a:pt x="135600" y="28417"/>
                </a:cubicBezTo>
                <a:cubicBezTo>
                  <a:pt x="138186" y="30300"/>
                  <a:pt x="139004" y="33705"/>
                  <a:pt x="138434" y="36748"/>
                </a:cubicBezTo>
                <a:cubicBezTo>
                  <a:pt x="137235" y="42987"/>
                  <a:pt x="131187" y="46449"/>
                  <a:pt x="126013" y="49112"/>
                </a:cubicBezTo>
                <a:cubicBezTo>
                  <a:pt x="118157" y="53106"/>
                  <a:pt x="109959" y="56739"/>
                  <a:pt x="102579" y="61608"/>
                </a:cubicBezTo>
                <a:lnTo>
                  <a:pt x="102579" y="61608"/>
                </a:lnTo>
                <a:cubicBezTo>
                  <a:pt x="103017" y="61000"/>
                  <a:pt x="103492" y="60410"/>
                  <a:pt x="103987" y="59858"/>
                </a:cubicBezTo>
                <a:cubicBezTo>
                  <a:pt x="109351" y="55617"/>
                  <a:pt x="115209" y="52041"/>
                  <a:pt x="121619" y="49473"/>
                </a:cubicBezTo>
                <a:lnTo>
                  <a:pt x="121790" y="49416"/>
                </a:lnTo>
                <a:cubicBezTo>
                  <a:pt x="122399" y="49169"/>
                  <a:pt x="123008" y="48940"/>
                  <a:pt x="123616" y="48712"/>
                </a:cubicBezTo>
                <a:cubicBezTo>
                  <a:pt x="128143" y="47076"/>
                  <a:pt x="132956" y="45403"/>
                  <a:pt x="136113" y="41560"/>
                </a:cubicBezTo>
                <a:cubicBezTo>
                  <a:pt x="138491" y="38650"/>
                  <a:pt x="139366" y="34713"/>
                  <a:pt x="137578" y="31289"/>
                </a:cubicBezTo>
                <a:cubicBezTo>
                  <a:pt x="136931" y="29996"/>
                  <a:pt x="135866" y="28950"/>
                  <a:pt x="134572" y="28322"/>
                </a:cubicBezTo>
                <a:cubicBezTo>
                  <a:pt x="134059" y="27884"/>
                  <a:pt x="133450" y="27523"/>
                  <a:pt x="132822" y="27295"/>
                </a:cubicBezTo>
                <a:close/>
                <a:moveTo>
                  <a:pt x="36197" y="52041"/>
                </a:moveTo>
                <a:cubicBezTo>
                  <a:pt x="36235" y="52193"/>
                  <a:pt x="36273" y="52326"/>
                  <a:pt x="36311" y="52459"/>
                </a:cubicBezTo>
                <a:cubicBezTo>
                  <a:pt x="36235" y="54057"/>
                  <a:pt x="35911" y="55598"/>
                  <a:pt x="35055" y="56986"/>
                </a:cubicBezTo>
                <a:cubicBezTo>
                  <a:pt x="33800" y="58964"/>
                  <a:pt x="31784" y="60201"/>
                  <a:pt x="29768" y="61323"/>
                </a:cubicBezTo>
                <a:cubicBezTo>
                  <a:pt x="29254" y="61456"/>
                  <a:pt x="28721" y="61589"/>
                  <a:pt x="28189" y="61722"/>
                </a:cubicBezTo>
                <a:cubicBezTo>
                  <a:pt x="31936" y="59706"/>
                  <a:pt x="34846" y="56092"/>
                  <a:pt x="36178" y="52041"/>
                </a:cubicBezTo>
                <a:close/>
                <a:moveTo>
                  <a:pt x="266463" y="61798"/>
                </a:moveTo>
                <a:lnTo>
                  <a:pt x="266425" y="61875"/>
                </a:lnTo>
                <a:lnTo>
                  <a:pt x="266425" y="61856"/>
                </a:lnTo>
                <a:lnTo>
                  <a:pt x="266463" y="61798"/>
                </a:lnTo>
                <a:close/>
                <a:moveTo>
                  <a:pt x="219615" y="55845"/>
                </a:moveTo>
                <a:cubicBezTo>
                  <a:pt x="222239" y="56568"/>
                  <a:pt x="223761" y="59288"/>
                  <a:pt x="223019" y="61913"/>
                </a:cubicBezTo>
                <a:cubicBezTo>
                  <a:pt x="223000" y="61513"/>
                  <a:pt x="222962" y="61133"/>
                  <a:pt x="222905" y="60752"/>
                </a:cubicBezTo>
                <a:cubicBezTo>
                  <a:pt x="222582" y="58679"/>
                  <a:pt x="221364" y="56834"/>
                  <a:pt x="219615" y="55845"/>
                </a:cubicBezTo>
                <a:close/>
                <a:moveTo>
                  <a:pt x="64081" y="61894"/>
                </a:moveTo>
                <a:cubicBezTo>
                  <a:pt x="64100" y="61894"/>
                  <a:pt x="64119" y="61913"/>
                  <a:pt x="64119" y="61913"/>
                </a:cubicBezTo>
                <a:cubicBezTo>
                  <a:pt x="64119" y="62084"/>
                  <a:pt x="64119" y="62255"/>
                  <a:pt x="64100" y="62407"/>
                </a:cubicBezTo>
                <a:cubicBezTo>
                  <a:pt x="64100" y="62236"/>
                  <a:pt x="64100" y="62065"/>
                  <a:pt x="64081" y="61894"/>
                </a:cubicBezTo>
                <a:close/>
                <a:moveTo>
                  <a:pt x="234850" y="50158"/>
                </a:moveTo>
                <a:cubicBezTo>
                  <a:pt x="235002" y="54475"/>
                  <a:pt x="234242" y="58812"/>
                  <a:pt x="234108" y="63149"/>
                </a:cubicBezTo>
                <a:cubicBezTo>
                  <a:pt x="233766" y="60790"/>
                  <a:pt x="233747" y="58375"/>
                  <a:pt x="234070" y="56016"/>
                </a:cubicBezTo>
                <a:cubicBezTo>
                  <a:pt x="234318" y="54057"/>
                  <a:pt x="234660" y="52117"/>
                  <a:pt x="234850" y="50158"/>
                </a:cubicBezTo>
                <a:close/>
                <a:moveTo>
                  <a:pt x="36919" y="42511"/>
                </a:moveTo>
                <a:lnTo>
                  <a:pt x="36919" y="42511"/>
                </a:lnTo>
                <a:cubicBezTo>
                  <a:pt x="36653" y="43215"/>
                  <a:pt x="36444" y="43957"/>
                  <a:pt x="36197" y="44699"/>
                </a:cubicBezTo>
                <a:cubicBezTo>
                  <a:pt x="35151" y="48008"/>
                  <a:pt x="33952" y="51185"/>
                  <a:pt x="31993" y="54076"/>
                </a:cubicBezTo>
                <a:cubicBezTo>
                  <a:pt x="29444" y="57785"/>
                  <a:pt x="26059" y="60847"/>
                  <a:pt x="22083" y="63016"/>
                </a:cubicBezTo>
                <a:lnTo>
                  <a:pt x="21551" y="63187"/>
                </a:lnTo>
                <a:cubicBezTo>
                  <a:pt x="28436" y="58032"/>
                  <a:pt x="32621" y="50082"/>
                  <a:pt x="36919" y="42511"/>
                </a:cubicBezTo>
                <a:close/>
                <a:moveTo>
                  <a:pt x="202268" y="50120"/>
                </a:moveTo>
                <a:lnTo>
                  <a:pt x="202268" y="50120"/>
                </a:lnTo>
                <a:cubicBezTo>
                  <a:pt x="202572" y="50405"/>
                  <a:pt x="202876" y="50690"/>
                  <a:pt x="203181" y="50976"/>
                </a:cubicBezTo>
                <a:cubicBezTo>
                  <a:pt x="207232" y="55141"/>
                  <a:pt x="212254" y="58869"/>
                  <a:pt x="215506" y="63491"/>
                </a:cubicBezTo>
                <a:cubicBezTo>
                  <a:pt x="211664" y="58736"/>
                  <a:pt x="205920" y="55065"/>
                  <a:pt x="202268" y="50120"/>
                </a:cubicBezTo>
                <a:close/>
                <a:moveTo>
                  <a:pt x="222981" y="63701"/>
                </a:moveTo>
                <a:cubicBezTo>
                  <a:pt x="222943" y="63758"/>
                  <a:pt x="222924" y="63834"/>
                  <a:pt x="222905" y="63891"/>
                </a:cubicBezTo>
                <a:cubicBezTo>
                  <a:pt x="222924" y="63834"/>
                  <a:pt x="222924" y="63758"/>
                  <a:pt x="222943" y="63701"/>
                </a:cubicBezTo>
                <a:close/>
                <a:moveTo>
                  <a:pt x="265854" y="62940"/>
                </a:moveTo>
                <a:lnTo>
                  <a:pt x="265854" y="62940"/>
                </a:lnTo>
                <a:cubicBezTo>
                  <a:pt x="265778" y="63187"/>
                  <a:pt x="265683" y="63453"/>
                  <a:pt x="265607" y="63701"/>
                </a:cubicBezTo>
                <a:lnTo>
                  <a:pt x="265512" y="63910"/>
                </a:lnTo>
                <a:cubicBezTo>
                  <a:pt x="265512" y="63796"/>
                  <a:pt x="265550" y="63682"/>
                  <a:pt x="265588" y="63567"/>
                </a:cubicBezTo>
                <a:lnTo>
                  <a:pt x="265607" y="63510"/>
                </a:lnTo>
                <a:cubicBezTo>
                  <a:pt x="265607" y="63510"/>
                  <a:pt x="265607" y="63491"/>
                  <a:pt x="265607" y="63472"/>
                </a:cubicBezTo>
                <a:cubicBezTo>
                  <a:pt x="265607" y="63434"/>
                  <a:pt x="265607" y="63396"/>
                  <a:pt x="265607" y="63377"/>
                </a:cubicBezTo>
                <a:cubicBezTo>
                  <a:pt x="265702" y="63225"/>
                  <a:pt x="265778" y="63092"/>
                  <a:pt x="265854" y="62940"/>
                </a:cubicBezTo>
                <a:close/>
                <a:moveTo>
                  <a:pt x="39145" y="37623"/>
                </a:moveTo>
                <a:lnTo>
                  <a:pt x="39145" y="37623"/>
                </a:lnTo>
                <a:cubicBezTo>
                  <a:pt x="38479" y="38726"/>
                  <a:pt x="37909" y="39868"/>
                  <a:pt x="37452" y="41085"/>
                </a:cubicBezTo>
                <a:cubicBezTo>
                  <a:pt x="32221" y="49911"/>
                  <a:pt x="27181" y="59592"/>
                  <a:pt x="18070" y="64480"/>
                </a:cubicBezTo>
                <a:cubicBezTo>
                  <a:pt x="18793" y="63929"/>
                  <a:pt x="19477" y="63358"/>
                  <a:pt x="20143" y="62769"/>
                </a:cubicBezTo>
                <a:cubicBezTo>
                  <a:pt x="24233" y="59212"/>
                  <a:pt x="27789" y="55103"/>
                  <a:pt x="30738" y="50538"/>
                </a:cubicBezTo>
                <a:cubicBezTo>
                  <a:pt x="33534" y="46163"/>
                  <a:pt x="35493" y="41313"/>
                  <a:pt x="39145" y="37623"/>
                </a:cubicBezTo>
                <a:close/>
                <a:moveTo>
                  <a:pt x="26001" y="47343"/>
                </a:moveTo>
                <a:lnTo>
                  <a:pt x="26001" y="47343"/>
                </a:lnTo>
                <a:cubicBezTo>
                  <a:pt x="23110" y="50367"/>
                  <a:pt x="20314" y="53505"/>
                  <a:pt x="17366" y="56359"/>
                </a:cubicBezTo>
                <a:cubicBezTo>
                  <a:pt x="13676" y="59934"/>
                  <a:pt x="9758" y="63263"/>
                  <a:pt x="5554" y="66078"/>
                </a:cubicBezTo>
                <a:cubicBezTo>
                  <a:pt x="12820" y="60581"/>
                  <a:pt x="19173" y="53582"/>
                  <a:pt x="26001" y="47343"/>
                </a:cubicBezTo>
                <a:close/>
                <a:moveTo>
                  <a:pt x="252749" y="23300"/>
                </a:moveTo>
                <a:cubicBezTo>
                  <a:pt x="249382" y="37604"/>
                  <a:pt x="246852" y="52688"/>
                  <a:pt x="248945" y="66972"/>
                </a:cubicBezTo>
                <a:cubicBezTo>
                  <a:pt x="248754" y="66116"/>
                  <a:pt x="248583" y="65279"/>
                  <a:pt x="248431" y="64423"/>
                </a:cubicBezTo>
                <a:cubicBezTo>
                  <a:pt x="247214" y="57785"/>
                  <a:pt x="246948" y="51033"/>
                  <a:pt x="247594" y="44318"/>
                </a:cubicBezTo>
                <a:lnTo>
                  <a:pt x="247594" y="44318"/>
                </a:lnTo>
                <a:lnTo>
                  <a:pt x="247594" y="44337"/>
                </a:lnTo>
                <a:cubicBezTo>
                  <a:pt x="248279" y="37547"/>
                  <a:pt x="250219" y="31118"/>
                  <a:pt x="252311" y="24651"/>
                </a:cubicBezTo>
                <a:cubicBezTo>
                  <a:pt x="252464" y="24213"/>
                  <a:pt x="252616" y="23757"/>
                  <a:pt x="252749" y="23300"/>
                </a:cubicBezTo>
                <a:close/>
                <a:moveTo>
                  <a:pt x="210275" y="55141"/>
                </a:moveTo>
                <a:lnTo>
                  <a:pt x="210275" y="55141"/>
                </a:lnTo>
                <a:cubicBezTo>
                  <a:pt x="210580" y="55255"/>
                  <a:pt x="210865" y="55350"/>
                  <a:pt x="211169" y="55446"/>
                </a:cubicBezTo>
                <a:cubicBezTo>
                  <a:pt x="211226" y="55522"/>
                  <a:pt x="211302" y="55560"/>
                  <a:pt x="211398" y="55598"/>
                </a:cubicBezTo>
                <a:cubicBezTo>
                  <a:pt x="216990" y="56872"/>
                  <a:pt x="220375" y="61837"/>
                  <a:pt x="219900" y="67029"/>
                </a:cubicBezTo>
                <a:cubicBezTo>
                  <a:pt x="219481" y="63567"/>
                  <a:pt x="217199" y="60372"/>
                  <a:pt x="214460" y="58108"/>
                </a:cubicBezTo>
                <a:cubicBezTo>
                  <a:pt x="213128" y="57043"/>
                  <a:pt x="211740" y="56054"/>
                  <a:pt x="210275" y="55141"/>
                </a:cubicBezTo>
                <a:close/>
                <a:moveTo>
                  <a:pt x="51508" y="55617"/>
                </a:moveTo>
                <a:cubicBezTo>
                  <a:pt x="51052" y="56244"/>
                  <a:pt x="50576" y="56834"/>
                  <a:pt x="50063" y="57405"/>
                </a:cubicBezTo>
                <a:cubicBezTo>
                  <a:pt x="47533" y="59440"/>
                  <a:pt x="44680" y="61019"/>
                  <a:pt x="41618" y="62065"/>
                </a:cubicBezTo>
                <a:cubicBezTo>
                  <a:pt x="37167" y="63567"/>
                  <a:pt x="32526" y="64195"/>
                  <a:pt x="27904" y="64918"/>
                </a:cubicBezTo>
                <a:cubicBezTo>
                  <a:pt x="24061" y="65508"/>
                  <a:pt x="19953" y="66154"/>
                  <a:pt x="16111" y="67391"/>
                </a:cubicBezTo>
                <a:lnTo>
                  <a:pt x="16111" y="67391"/>
                </a:lnTo>
                <a:cubicBezTo>
                  <a:pt x="23015" y="64195"/>
                  <a:pt x="30490" y="62217"/>
                  <a:pt x="37985" y="60828"/>
                </a:cubicBezTo>
                <a:cubicBezTo>
                  <a:pt x="41827" y="60106"/>
                  <a:pt x="45859" y="59136"/>
                  <a:pt x="49093" y="57024"/>
                </a:cubicBezTo>
                <a:cubicBezTo>
                  <a:pt x="49473" y="56853"/>
                  <a:pt x="49873" y="56663"/>
                  <a:pt x="50234" y="56473"/>
                </a:cubicBezTo>
                <a:cubicBezTo>
                  <a:pt x="50691" y="56225"/>
                  <a:pt x="51109" y="55940"/>
                  <a:pt x="51508" y="55617"/>
                </a:cubicBezTo>
                <a:close/>
                <a:moveTo>
                  <a:pt x="95034" y="67380"/>
                </a:moveTo>
                <a:lnTo>
                  <a:pt x="95034" y="67380"/>
                </a:lnTo>
                <a:cubicBezTo>
                  <a:pt x="94988" y="67423"/>
                  <a:pt x="94941" y="67465"/>
                  <a:pt x="94895" y="67505"/>
                </a:cubicBezTo>
                <a:cubicBezTo>
                  <a:pt x="94941" y="67463"/>
                  <a:pt x="94987" y="67422"/>
                  <a:pt x="95034" y="67380"/>
                </a:cubicBezTo>
                <a:close/>
                <a:moveTo>
                  <a:pt x="216838" y="56035"/>
                </a:moveTo>
                <a:cubicBezTo>
                  <a:pt x="220261" y="56035"/>
                  <a:pt x="222277" y="59326"/>
                  <a:pt x="222163" y="62559"/>
                </a:cubicBezTo>
                <a:cubicBezTo>
                  <a:pt x="222106" y="64499"/>
                  <a:pt x="221441" y="66306"/>
                  <a:pt x="220566" y="68018"/>
                </a:cubicBezTo>
                <a:cubicBezTo>
                  <a:pt x="221174" y="65108"/>
                  <a:pt x="221155" y="62065"/>
                  <a:pt x="219767" y="59402"/>
                </a:cubicBezTo>
                <a:cubicBezTo>
                  <a:pt x="219082" y="58070"/>
                  <a:pt x="218074" y="56910"/>
                  <a:pt x="216838" y="56035"/>
                </a:cubicBezTo>
                <a:close/>
                <a:moveTo>
                  <a:pt x="53068" y="55788"/>
                </a:moveTo>
                <a:lnTo>
                  <a:pt x="53068" y="55788"/>
                </a:lnTo>
                <a:cubicBezTo>
                  <a:pt x="53163" y="61932"/>
                  <a:pt x="48617" y="66040"/>
                  <a:pt x="43253" y="68513"/>
                </a:cubicBezTo>
                <a:lnTo>
                  <a:pt x="43253" y="68513"/>
                </a:lnTo>
                <a:cubicBezTo>
                  <a:pt x="44071" y="68075"/>
                  <a:pt x="44851" y="67600"/>
                  <a:pt x="45612" y="67086"/>
                </a:cubicBezTo>
                <a:cubicBezTo>
                  <a:pt x="49454" y="64442"/>
                  <a:pt x="52402" y="60410"/>
                  <a:pt x="53068" y="55807"/>
                </a:cubicBezTo>
                <a:lnTo>
                  <a:pt x="53068" y="55788"/>
                </a:lnTo>
                <a:close/>
                <a:moveTo>
                  <a:pt x="264789" y="57157"/>
                </a:moveTo>
                <a:lnTo>
                  <a:pt x="264789" y="57157"/>
                </a:lnTo>
                <a:cubicBezTo>
                  <a:pt x="264713" y="60524"/>
                  <a:pt x="264371" y="63872"/>
                  <a:pt x="263781" y="67181"/>
                </a:cubicBezTo>
                <a:cubicBezTo>
                  <a:pt x="263534" y="67714"/>
                  <a:pt x="263324" y="68266"/>
                  <a:pt x="263096" y="68798"/>
                </a:cubicBezTo>
                <a:cubicBezTo>
                  <a:pt x="263971" y="64975"/>
                  <a:pt x="264523" y="61076"/>
                  <a:pt x="264789" y="57157"/>
                </a:cubicBezTo>
                <a:close/>
                <a:moveTo>
                  <a:pt x="257029" y="25545"/>
                </a:moveTo>
                <a:cubicBezTo>
                  <a:pt x="257751" y="28341"/>
                  <a:pt x="258626" y="31118"/>
                  <a:pt x="259444" y="33895"/>
                </a:cubicBezTo>
                <a:lnTo>
                  <a:pt x="259444" y="33876"/>
                </a:lnTo>
                <a:lnTo>
                  <a:pt x="259444" y="33876"/>
                </a:lnTo>
                <a:cubicBezTo>
                  <a:pt x="260814" y="45403"/>
                  <a:pt x="258189" y="57195"/>
                  <a:pt x="257314" y="68912"/>
                </a:cubicBezTo>
                <a:cubicBezTo>
                  <a:pt x="257352" y="63567"/>
                  <a:pt x="257599" y="58223"/>
                  <a:pt x="257770" y="52935"/>
                </a:cubicBezTo>
                <a:cubicBezTo>
                  <a:pt x="258075" y="43805"/>
                  <a:pt x="257808" y="34656"/>
                  <a:pt x="257029" y="25545"/>
                </a:cubicBezTo>
                <a:close/>
                <a:moveTo>
                  <a:pt x="240499" y="48617"/>
                </a:moveTo>
                <a:cubicBezTo>
                  <a:pt x="240823" y="51889"/>
                  <a:pt x="241222" y="55160"/>
                  <a:pt x="241755" y="58413"/>
                </a:cubicBezTo>
                <a:cubicBezTo>
                  <a:pt x="242040" y="59992"/>
                  <a:pt x="242344" y="61589"/>
                  <a:pt x="242706" y="63187"/>
                </a:cubicBezTo>
                <a:cubicBezTo>
                  <a:pt x="242991" y="64766"/>
                  <a:pt x="243391" y="66325"/>
                  <a:pt x="243904" y="67828"/>
                </a:cubicBezTo>
                <a:cubicBezTo>
                  <a:pt x="244037" y="68266"/>
                  <a:pt x="244170" y="68703"/>
                  <a:pt x="244304" y="69121"/>
                </a:cubicBezTo>
                <a:cubicBezTo>
                  <a:pt x="242440" y="64214"/>
                  <a:pt x="241260" y="59079"/>
                  <a:pt x="240804" y="53848"/>
                </a:cubicBezTo>
                <a:cubicBezTo>
                  <a:pt x="240652" y="52136"/>
                  <a:pt x="240557" y="50386"/>
                  <a:pt x="240499" y="48617"/>
                </a:cubicBezTo>
                <a:close/>
                <a:moveTo>
                  <a:pt x="54457" y="55293"/>
                </a:moveTo>
                <a:lnTo>
                  <a:pt x="54457" y="55293"/>
                </a:lnTo>
                <a:cubicBezTo>
                  <a:pt x="55560" y="56606"/>
                  <a:pt x="56111" y="58299"/>
                  <a:pt x="55997" y="60011"/>
                </a:cubicBezTo>
                <a:lnTo>
                  <a:pt x="55978" y="60011"/>
                </a:lnTo>
                <a:cubicBezTo>
                  <a:pt x="55826" y="62845"/>
                  <a:pt x="53943" y="65279"/>
                  <a:pt x="51718" y="66896"/>
                </a:cubicBezTo>
                <a:cubicBezTo>
                  <a:pt x="50158" y="67980"/>
                  <a:pt x="48427" y="68817"/>
                  <a:pt x="46601" y="69350"/>
                </a:cubicBezTo>
                <a:cubicBezTo>
                  <a:pt x="49017" y="68323"/>
                  <a:pt x="51223" y="66858"/>
                  <a:pt x="52859" y="64690"/>
                </a:cubicBezTo>
                <a:cubicBezTo>
                  <a:pt x="54875" y="62008"/>
                  <a:pt x="55674" y="58394"/>
                  <a:pt x="54457" y="55293"/>
                </a:cubicBezTo>
                <a:close/>
                <a:moveTo>
                  <a:pt x="61745" y="69393"/>
                </a:moveTo>
                <a:cubicBezTo>
                  <a:pt x="61724" y="69450"/>
                  <a:pt x="61702" y="69507"/>
                  <a:pt x="61685" y="69559"/>
                </a:cubicBezTo>
                <a:lnTo>
                  <a:pt x="61666" y="69540"/>
                </a:lnTo>
                <a:cubicBezTo>
                  <a:pt x="61698" y="69491"/>
                  <a:pt x="61724" y="69442"/>
                  <a:pt x="61745" y="69393"/>
                </a:cubicBezTo>
                <a:close/>
                <a:moveTo>
                  <a:pt x="179366" y="66934"/>
                </a:moveTo>
                <a:lnTo>
                  <a:pt x="179366" y="66934"/>
                </a:lnTo>
                <a:cubicBezTo>
                  <a:pt x="179168" y="67845"/>
                  <a:pt x="178962" y="68749"/>
                  <a:pt x="178745" y="69654"/>
                </a:cubicBezTo>
                <a:lnTo>
                  <a:pt x="178745" y="69654"/>
                </a:lnTo>
                <a:cubicBezTo>
                  <a:pt x="178947" y="68742"/>
                  <a:pt x="179166" y="67847"/>
                  <a:pt x="179366" y="66934"/>
                </a:cubicBezTo>
                <a:close/>
                <a:moveTo>
                  <a:pt x="53981" y="56168"/>
                </a:moveTo>
                <a:lnTo>
                  <a:pt x="53981" y="56168"/>
                </a:lnTo>
                <a:cubicBezTo>
                  <a:pt x="54932" y="59288"/>
                  <a:pt x="53981" y="62635"/>
                  <a:pt x="51699" y="65184"/>
                </a:cubicBezTo>
                <a:cubicBezTo>
                  <a:pt x="49720" y="67410"/>
                  <a:pt x="47077" y="68798"/>
                  <a:pt x="44281" y="69787"/>
                </a:cubicBezTo>
                <a:cubicBezTo>
                  <a:pt x="46468" y="68931"/>
                  <a:pt x="48465" y="67657"/>
                  <a:pt x="50158" y="66021"/>
                </a:cubicBezTo>
                <a:lnTo>
                  <a:pt x="50139" y="66021"/>
                </a:lnTo>
                <a:cubicBezTo>
                  <a:pt x="52802" y="63434"/>
                  <a:pt x="54514" y="59801"/>
                  <a:pt x="53981" y="56168"/>
                </a:cubicBezTo>
                <a:close/>
                <a:moveTo>
                  <a:pt x="36767" y="38993"/>
                </a:moveTo>
                <a:cubicBezTo>
                  <a:pt x="33591" y="42664"/>
                  <a:pt x="31346" y="46943"/>
                  <a:pt x="28779" y="51071"/>
                </a:cubicBezTo>
                <a:cubicBezTo>
                  <a:pt x="26059" y="55503"/>
                  <a:pt x="22654" y="59459"/>
                  <a:pt x="18678" y="62826"/>
                </a:cubicBezTo>
                <a:cubicBezTo>
                  <a:pt x="15198" y="65717"/>
                  <a:pt x="11298" y="68075"/>
                  <a:pt x="7133" y="69863"/>
                </a:cubicBezTo>
                <a:cubicBezTo>
                  <a:pt x="10480" y="67809"/>
                  <a:pt x="13600" y="65431"/>
                  <a:pt x="16472" y="62769"/>
                </a:cubicBezTo>
                <a:cubicBezTo>
                  <a:pt x="20238" y="59250"/>
                  <a:pt x="23301" y="55255"/>
                  <a:pt x="26135" y="50976"/>
                </a:cubicBezTo>
                <a:cubicBezTo>
                  <a:pt x="28855" y="46848"/>
                  <a:pt x="31651" y="42645"/>
                  <a:pt x="35588" y="39658"/>
                </a:cubicBezTo>
                <a:cubicBezTo>
                  <a:pt x="35987" y="39430"/>
                  <a:pt x="36368" y="39221"/>
                  <a:pt x="36767" y="38993"/>
                </a:cubicBezTo>
                <a:close/>
                <a:moveTo>
                  <a:pt x="102294" y="4223"/>
                </a:moveTo>
                <a:cubicBezTo>
                  <a:pt x="100202" y="8807"/>
                  <a:pt x="99194" y="13923"/>
                  <a:pt x="99003" y="19249"/>
                </a:cubicBezTo>
                <a:cubicBezTo>
                  <a:pt x="98528" y="31841"/>
                  <a:pt x="102028" y="44851"/>
                  <a:pt x="98528" y="57214"/>
                </a:cubicBezTo>
                <a:cubicBezTo>
                  <a:pt x="98243" y="58261"/>
                  <a:pt x="97881" y="59307"/>
                  <a:pt x="97482" y="60315"/>
                </a:cubicBezTo>
                <a:cubicBezTo>
                  <a:pt x="95599" y="63815"/>
                  <a:pt x="93221" y="67048"/>
                  <a:pt x="90444" y="69901"/>
                </a:cubicBezTo>
                <a:lnTo>
                  <a:pt x="90463" y="69863"/>
                </a:lnTo>
                <a:cubicBezTo>
                  <a:pt x="96778" y="62750"/>
                  <a:pt x="97976" y="52611"/>
                  <a:pt x="97691" y="43367"/>
                </a:cubicBezTo>
                <a:cubicBezTo>
                  <a:pt x="97292" y="31175"/>
                  <a:pt x="95370" y="18907"/>
                  <a:pt x="100620" y="7399"/>
                </a:cubicBezTo>
                <a:cubicBezTo>
                  <a:pt x="101134" y="6315"/>
                  <a:pt x="101685" y="5269"/>
                  <a:pt x="102294" y="4223"/>
                </a:cubicBezTo>
                <a:close/>
                <a:moveTo>
                  <a:pt x="92403" y="24137"/>
                </a:moveTo>
                <a:cubicBezTo>
                  <a:pt x="92099" y="27105"/>
                  <a:pt x="91985" y="30072"/>
                  <a:pt x="92042" y="33058"/>
                </a:cubicBezTo>
                <a:cubicBezTo>
                  <a:pt x="92156" y="39506"/>
                  <a:pt x="93202" y="45916"/>
                  <a:pt x="93297" y="52383"/>
                </a:cubicBezTo>
                <a:cubicBezTo>
                  <a:pt x="93354" y="56187"/>
                  <a:pt x="93069" y="60068"/>
                  <a:pt x="92061" y="63720"/>
                </a:cubicBezTo>
                <a:cubicBezTo>
                  <a:pt x="91167" y="65888"/>
                  <a:pt x="90121" y="67980"/>
                  <a:pt x="88903" y="69958"/>
                </a:cubicBezTo>
                <a:cubicBezTo>
                  <a:pt x="90045" y="66097"/>
                  <a:pt x="90406" y="62065"/>
                  <a:pt x="90425" y="57994"/>
                </a:cubicBezTo>
                <a:cubicBezTo>
                  <a:pt x="90748" y="52802"/>
                  <a:pt x="90672" y="47571"/>
                  <a:pt x="90805" y="42416"/>
                </a:cubicBezTo>
                <a:cubicBezTo>
                  <a:pt x="90977" y="36330"/>
                  <a:pt x="91395" y="30167"/>
                  <a:pt x="92403" y="24137"/>
                </a:cubicBezTo>
                <a:close/>
                <a:moveTo>
                  <a:pt x="206814" y="53696"/>
                </a:moveTo>
                <a:lnTo>
                  <a:pt x="206814" y="53696"/>
                </a:lnTo>
                <a:cubicBezTo>
                  <a:pt x="208126" y="54590"/>
                  <a:pt x="209476" y="55408"/>
                  <a:pt x="210789" y="56282"/>
                </a:cubicBezTo>
                <a:cubicBezTo>
                  <a:pt x="215278" y="59212"/>
                  <a:pt x="220642" y="64195"/>
                  <a:pt x="219063" y="69996"/>
                </a:cubicBezTo>
                <a:cubicBezTo>
                  <a:pt x="217503" y="63225"/>
                  <a:pt x="211949" y="58546"/>
                  <a:pt x="206814" y="53696"/>
                </a:cubicBezTo>
                <a:close/>
                <a:moveTo>
                  <a:pt x="64481" y="43653"/>
                </a:moveTo>
                <a:lnTo>
                  <a:pt x="64481" y="43653"/>
                </a:lnTo>
                <a:cubicBezTo>
                  <a:pt x="64557" y="43805"/>
                  <a:pt x="64633" y="43938"/>
                  <a:pt x="64709" y="44090"/>
                </a:cubicBezTo>
                <a:cubicBezTo>
                  <a:pt x="66972" y="48503"/>
                  <a:pt x="67315" y="54076"/>
                  <a:pt x="66858" y="58945"/>
                </a:cubicBezTo>
                <a:cubicBezTo>
                  <a:pt x="66497" y="62807"/>
                  <a:pt x="65546" y="66611"/>
                  <a:pt x="64043" y="70206"/>
                </a:cubicBezTo>
                <a:cubicBezTo>
                  <a:pt x="65127" y="66382"/>
                  <a:pt x="65736" y="62445"/>
                  <a:pt x="65869" y="58470"/>
                </a:cubicBezTo>
                <a:cubicBezTo>
                  <a:pt x="65983" y="55331"/>
                  <a:pt x="65907" y="52174"/>
                  <a:pt x="65641" y="49055"/>
                </a:cubicBezTo>
                <a:cubicBezTo>
                  <a:pt x="65470" y="47229"/>
                  <a:pt x="65184" y="45365"/>
                  <a:pt x="64481" y="43653"/>
                </a:cubicBezTo>
                <a:close/>
                <a:moveTo>
                  <a:pt x="202115" y="50995"/>
                </a:moveTo>
                <a:cubicBezTo>
                  <a:pt x="207194" y="57728"/>
                  <a:pt x="216362" y="62084"/>
                  <a:pt x="218473" y="70472"/>
                </a:cubicBezTo>
                <a:cubicBezTo>
                  <a:pt x="216571" y="67562"/>
                  <a:pt x="214137" y="64994"/>
                  <a:pt x="211702" y="62521"/>
                </a:cubicBezTo>
                <a:cubicBezTo>
                  <a:pt x="208126" y="58926"/>
                  <a:pt x="204702" y="55350"/>
                  <a:pt x="202115" y="50995"/>
                </a:cubicBezTo>
                <a:close/>
                <a:moveTo>
                  <a:pt x="63073" y="36311"/>
                </a:moveTo>
                <a:cubicBezTo>
                  <a:pt x="63149" y="36349"/>
                  <a:pt x="63225" y="36387"/>
                  <a:pt x="63282" y="36425"/>
                </a:cubicBezTo>
                <a:cubicBezTo>
                  <a:pt x="68475" y="39316"/>
                  <a:pt x="72013" y="44718"/>
                  <a:pt x="72983" y="50538"/>
                </a:cubicBezTo>
                <a:cubicBezTo>
                  <a:pt x="74124" y="57386"/>
                  <a:pt x="72108" y="64461"/>
                  <a:pt x="68456" y="70263"/>
                </a:cubicBezTo>
                <a:cubicBezTo>
                  <a:pt x="68407" y="70361"/>
                  <a:pt x="68343" y="70446"/>
                  <a:pt x="68290" y="70540"/>
                </a:cubicBezTo>
                <a:lnTo>
                  <a:pt x="68290" y="70540"/>
                </a:lnTo>
                <a:cubicBezTo>
                  <a:pt x="71222" y="65017"/>
                  <a:pt x="72695" y="58794"/>
                  <a:pt x="71899" y="52136"/>
                </a:cubicBezTo>
                <a:lnTo>
                  <a:pt x="71880" y="52136"/>
                </a:lnTo>
                <a:cubicBezTo>
                  <a:pt x="71157" y="45992"/>
                  <a:pt x="68323" y="39849"/>
                  <a:pt x="63073" y="36311"/>
                </a:cubicBezTo>
                <a:close/>
                <a:moveTo>
                  <a:pt x="234032" y="49435"/>
                </a:moveTo>
                <a:cubicBezTo>
                  <a:pt x="233994" y="49796"/>
                  <a:pt x="233956" y="50177"/>
                  <a:pt x="233918" y="50538"/>
                </a:cubicBezTo>
                <a:cubicBezTo>
                  <a:pt x="233138" y="57138"/>
                  <a:pt x="230894" y="64062"/>
                  <a:pt x="232530" y="70662"/>
                </a:cubicBezTo>
                <a:cubicBezTo>
                  <a:pt x="232130" y="69274"/>
                  <a:pt x="231845" y="67866"/>
                  <a:pt x="231712" y="66421"/>
                </a:cubicBezTo>
                <a:cubicBezTo>
                  <a:pt x="231141" y="60581"/>
                  <a:pt x="232625" y="55008"/>
                  <a:pt x="234032" y="49435"/>
                </a:cubicBezTo>
                <a:close/>
                <a:moveTo>
                  <a:pt x="254822" y="19744"/>
                </a:moveTo>
                <a:lnTo>
                  <a:pt x="254822" y="19763"/>
                </a:lnTo>
                <a:cubicBezTo>
                  <a:pt x="252406" y="36634"/>
                  <a:pt x="250676" y="53772"/>
                  <a:pt x="252749" y="70700"/>
                </a:cubicBezTo>
                <a:cubicBezTo>
                  <a:pt x="249306" y="54095"/>
                  <a:pt x="251417" y="36501"/>
                  <a:pt x="254822" y="19744"/>
                </a:cubicBezTo>
                <a:close/>
                <a:moveTo>
                  <a:pt x="260566" y="43215"/>
                </a:moveTo>
                <a:cubicBezTo>
                  <a:pt x="260757" y="46278"/>
                  <a:pt x="260776" y="49340"/>
                  <a:pt x="260623" y="52402"/>
                </a:cubicBezTo>
                <a:lnTo>
                  <a:pt x="260623" y="52383"/>
                </a:lnTo>
                <a:cubicBezTo>
                  <a:pt x="260300" y="58508"/>
                  <a:pt x="258874" y="64709"/>
                  <a:pt x="257904" y="70890"/>
                </a:cubicBezTo>
                <a:cubicBezTo>
                  <a:pt x="258398" y="61665"/>
                  <a:pt x="260319" y="52364"/>
                  <a:pt x="260566" y="43215"/>
                </a:cubicBezTo>
                <a:close/>
                <a:moveTo>
                  <a:pt x="53372" y="58242"/>
                </a:moveTo>
                <a:lnTo>
                  <a:pt x="53372" y="58242"/>
                </a:lnTo>
                <a:cubicBezTo>
                  <a:pt x="53011" y="61589"/>
                  <a:pt x="51147" y="64652"/>
                  <a:pt x="48256" y="66744"/>
                </a:cubicBezTo>
                <a:cubicBezTo>
                  <a:pt x="45003" y="69102"/>
                  <a:pt x="41085" y="70187"/>
                  <a:pt x="37167" y="70909"/>
                </a:cubicBezTo>
                <a:lnTo>
                  <a:pt x="37148" y="70909"/>
                </a:lnTo>
                <a:cubicBezTo>
                  <a:pt x="37243" y="70890"/>
                  <a:pt x="37319" y="70871"/>
                  <a:pt x="37414" y="70852"/>
                </a:cubicBezTo>
                <a:cubicBezTo>
                  <a:pt x="41580" y="70073"/>
                  <a:pt x="45688" y="68608"/>
                  <a:pt x="48884" y="65717"/>
                </a:cubicBezTo>
                <a:cubicBezTo>
                  <a:pt x="51090" y="63739"/>
                  <a:pt x="52669" y="61133"/>
                  <a:pt x="53372" y="58242"/>
                </a:cubicBezTo>
                <a:close/>
                <a:moveTo>
                  <a:pt x="154145" y="47419"/>
                </a:moveTo>
                <a:lnTo>
                  <a:pt x="154145" y="47419"/>
                </a:lnTo>
                <a:cubicBezTo>
                  <a:pt x="153917" y="48408"/>
                  <a:pt x="153650" y="49359"/>
                  <a:pt x="153327" y="50310"/>
                </a:cubicBezTo>
                <a:cubicBezTo>
                  <a:pt x="150512" y="56682"/>
                  <a:pt x="145300" y="61818"/>
                  <a:pt x="138814" y="65146"/>
                </a:cubicBezTo>
                <a:cubicBezTo>
                  <a:pt x="130825" y="69217"/>
                  <a:pt x="121962" y="70624"/>
                  <a:pt x="113079" y="71214"/>
                </a:cubicBezTo>
                <a:cubicBezTo>
                  <a:pt x="121505" y="69578"/>
                  <a:pt x="129646" y="66725"/>
                  <a:pt x="137254" y="62730"/>
                </a:cubicBezTo>
                <a:cubicBezTo>
                  <a:pt x="143855" y="59269"/>
                  <a:pt x="151197" y="54380"/>
                  <a:pt x="154145" y="47419"/>
                </a:cubicBezTo>
                <a:close/>
                <a:moveTo>
                  <a:pt x="178646" y="70062"/>
                </a:moveTo>
                <a:lnTo>
                  <a:pt x="178646" y="70062"/>
                </a:lnTo>
                <a:cubicBezTo>
                  <a:pt x="178541" y="70495"/>
                  <a:pt x="178432" y="70930"/>
                  <a:pt x="178320" y="71366"/>
                </a:cubicBezTo>
                <a:cubicBezTo>
                  <a:pt x="178429" y="70931"/>
                  <a:pt x="178538" y="70496"/>
                  <a:pt x="178646" y="70062"/>
                </a:cubicBezTo>
                <a:close/>
                <a:moveTo>
                  <a:pt x="135638" y="62864"/>
                </a:moveTo>
                <a:lnTo>
                  <a:pt x="135523" y="62921"/>
                </a:lnTo>
                <a:cubicBezTo>
                  <a:pt x="127725" y="66877"/>
                  <a:pt x="119356" y="69635"/>
                  <a:pt x="110777" y="71347"/>
                </a:cubicBezTo>
                <a:lnTo>
                  <a:pt x="109237" y="71423"/>
                </a:lnTo>
                <a:cubicBezTo>
                  <a:pt x="118138" y="68798"/>
                  <a:pt x="127268" y="66915"/>
                  <a:pt x="135638" y="62864"/>
                </a:cubicBezTo>
                <a:close/>
                <a:moveTo>
                  <a:pt x="138801" y="20620"/>
                </a:moveTo>
                <a:cubicBezTo>
                  <a:pt x="142233" y="20620"/>
                  <a:pt x="145703" y="21826"/>
                  <a:pt x="148210" y="24099"/>
                </a:cubicBezTo>
                <a:cubicBezTo>
                  <a:pt x="154506" y="29787"/>
                  <a:pt x="155077" y="39392"/>
                  <a:pt x="151577" y="46696"/>
                </a:cubicBezTo>
                <a:lnTo>
                  <a:pt x="151577" y="46715"/>
                </a:lnTo>
                <a:cubicBezTo>
                  <a:pt x="147678" y="54856"/>
                  <a:pt x="139765" y="60182"/>
                  <a:pt x="131605" y="63453"/>
                </a:cubicBezTo>
                <a:cubicBezTo>
                  <a:pt x="122837" y="66972"/>
                  <a:pt x="113478" y="68627"/>
                  <a:pt x="104519" y="71594"/>
                </a:cubicBezTo>
                <a:lnTo>
                  <a:pt x="104367" y="71594"/>
                </a:lnTo>
                <a:cubicBezTo>
                  <a:pt x="110055" y="69083"/>
                  <a:pt x="115856" y="66820"/>
                  <a:pt x="121752" y="64804"/>
                </a:cubicBezTo>
                <a:cubicBezTo>
                  <a:pt x="128410" y="62540"/>
                  <a:pt x="135200" y="60220"/>
                  <a:pt x="140697" y="55674"/>
                </a:cubicBezTo>
                <a:cubicBezTo>
                  <a:pt x="146042" y="51204"/>
                  <a:pt x="149371" y="44756"/>
                  <a:pt x="149884" y="37794"/>
                </a:cubicBezTo>
                <a:cubicBezTo>
                  <a:pt x="150322" y="31536"/>
                  <a:pt x="148363" y="24156"/>
                  <a:pt x="141933" y="21722"/>
                </a:cubicBezTo>
                <a:cubicBezTo>
                  <a:pt x="140612" y="21223"/>
                  <a:pt x="139251" y="20989"/>
                  <a:pt x="137909" y="20989"/>
                </a:cubicBezTo>
                <a:cubicBezTo>
                  <a:pt x="134691" y="20989"/>
                  <a:pt x="131581" y="22337"/>
                  <a:pt x="129380" y="24632"/>
                </a:cubicBezTo>
                <a:cubicBezTo>
                  <a:pt x="131748" y="21907"/>
                  <a:pt x="135255" y="20620"/>
                  <a:pt x="138801" y="20620"/>
                </a:cubicBezTo>
                <a:close/>
                <a:moveTo>
                  <a:pt x="190551" y="44509"/>
                </a:moveTo>
                <a:cubicBezTo>
                  <a:pt x="190322" y="49682"/>
                  <a:pt x="190703" y="54875"/>
                  <a:pt x="190722" y="60049"/>
                </a:cubicBezTo>
                <a:cubicBezTo>
                  <a:pt x="190741" y="63929"/>
                  <a:pt x="190513" y="67866"/>
                  <a:pt x="189790" y="71613"/>
                </a:cubicBezTo>
                <a:cubicBezTo>
                  <a:pt x="190170" y="69026"/>
                  <a:pt x="190361" y="66421"/>
                  <a:pt x="190342" y="63796"/>
                </a:cubicBezTo>
                <a:cubicBezTo>
                  <a:pt x="190342" y="57424"/>
                  <a:pt x="189752" y="50823"/>
                  <a:pt x="190551" y="44509"/>
                </a:cubicBezTo>
                <a:close/>
                <a:moveTo>
                  <a:pt x="220794" y="69426"/>
                </a:moveTo>
                <a:lnTo>
                  <a:pt x="220794" y="69426"/>
                </a:lnTo>
                <a:cubicBezTo>
                  <a:pt x="220413" y="70377"/>
                  <a:pt x="219976" y="71328"/>
                  <a:pt x="219538" y="72260"/>
                </a:cubicBezTo>
                <a:cubicBezTo>
                  <a:pt x="219481" y="72184"/>
                  <a:pt x="219443" y="72089"/>
                  <a:pt x="219386" y="71994"/>
                </a:cubicBezTo>
                <a:cubicBezTo>
                  <a:pt x="219386" y="71937"/>
                  <a:pt x="219367" y="71860"/>
                  <a:pt x="219367" y="71803"/>
                </a:cubicBezTo>
                <a:cubicBezTo>
                  <a:pt x="219405" y="71765"/>
                  <a:pt x="219424" y="71727"/>
                  <a:pt x="219462" y="71708"/>
                </a:cubicBezTo>
                <a:cubicBezTo>
                  <a:pt x="219919" y="70966"/>
                  <a:pt x="220375" y="70206"/>
                  <a:pt x="220794" y="69426"/>
                </a:cubicBezTo>
                <a:close/>
                <a:moveTo>
                  <a:pt x="144844" y="62027"/>
                </a:moveTo>
                <a:lnTo>
                  <a:pt x="144844" y="62027"/>
                </a:lnTo>
                <a:cubicBezTo>
                  <a:pt x="137091" y="68736"/>
                  <a:pt x="126972" y="72396"/>
                  <a:pt x="116721" y="72396"/>
                </a:cubicBezTo>
                <a:cubicBezTo>
                  <a:pt x="115755" y="72396"/>
                  <a:pt x="114787" y="72363"/>
                  <a:pt x="113821" y="72298"/>
                </a:cubicBezTo>
                <a:cubicBezTo>
                  <a:pt x="113554" y="72279"/>
                  <a:pt x="113288" y="72260"/>
                  <a:pt x="113022" y="72241"/>
                </a:cubicBezTo>
                <a:lnTo>
                  <a:pt x="112756" y="72222"/>
                </a:lnTo>
                <a:cubicBezTo>
                  <a:pt x="112679" y="72203"/>
                  <a:pt x="112622" y="72184"/>
                  <a:pt x="112565" y="72165"/>
                </a:cubicBezTo>
                <a:cubicBezTo>
                  <a:pt x="112508" y="72136"/>
                  <a:pt x="112451" y="72122"/>
                  <a:pt x="112394" y="72122"/>
                </a:cubicBezTo>
                <a:cubicBezTo>
                  <a:pt x="112337" y="72122"/>
                  <a:pt x="112280" y="72136"/>
                  <a:pt x="112223" y="72165"/>
                </a:cubicBezTo>
                <a:lnTo>
                  <a:pt x="112033" y="72127"/>
                </a:lnTo>
                <a:cubicBezTo>
                  <a:pt x="121771" y="71423"/>
                  <a:pt x="131567" y="70053"/>
                  <a:pt x="140184" y="65165"/>
                </a:cubicBezTo>
                <a:cubicBezTo>
                  <a:pt x="141819" y="64233"/>
                  <a:pt x="143379" y="63187"/>
                  <a:pt x="144844" y="62027"/>
                </a:cubicBezTo>
                <a:close/>
                <a:moveTo>
                  <a:pt x="90235" y="72374"/>
                </a:moveTo>
                <a:lnTo>
                  <a:pt x="90064" y="72583"/>
                </a:lnTo>
                <a:cubicBezTo>
                  <a:pt x="90064" y="72564"/>
                  <a:pt x="90064" y="72545"/>
                  <a:pt x="90045" y="72526"/>
                </a:cubicBezTo>
                <a:lnTo>
                  <a:pt x="90235" y="72374"/>
                </a:lnTo>
                <a:close/>
                <a:moveTo>
                  <a:pt x="196866" y="53391"/>
                </a:moveTo>
                <a:lnTo>
                  <a:pt x="196866" y="53391"/>
                </a:lnTo>
                <a:cubicBezTo>
                  <a:pt x="199395" y="59877"/>
                  <a:pt x="202857" y="66059"/>
                  <a:pt x="205026" y="72621"/>
                </a:cubicBezTo>
                <a:cubicBezTo>
                  <a:pt x="203903" y="70149"/>
                  <a:pt x="202496" y="67752"/>
                  <a:pt x="201278" y="65374"/>
                </a:cubicBezTo>
                <a:cubicBezTo>
                  <a:pt x="199338" y="61570"/>
                  <a:pt x="197855" y="57557"/>
                  <a:pt x="196866" y="53391"/>
                </a:cubicBezTo>
                <a:close/>
                <a:moveTo>
                  <a:pt x="188896" y="44433"/>
                </a:moveTo>
                <a:lnTo>
                  <a:pt x="188896" y="44433"/>
                </a:lnTo>
                <a:cubicBezTo>
                  <a:pt x="187926" y="49682"/>
                  <a:pt x="187869" y="55160"/>
                  <a:pt x="187774" y="60524"/>
                </a:cubicBezTo>
                <a:cubicBezTo>
                  <a:pt x="187717" y="64652"/>
                  <a:pt x="187488" y="68893"/>
                  <a:pt x="186728" y="72964"/>
                </a:cubicBezTo>
                <a:cubicBezTo>
                  <a:pt x="187051" y="69749"/>
                  <a:pt x="187070" y="66478"/>
                  <a:pt x="187013" y="63377"/>
                </a:cubicBezTo>
                <a:cubicBezTo>
                  <a:pt x="186937" y="57633"/>
                  <a:pt x="186975" y="51946"/>
                  <a:pt x="188382" y="46335"/>
                </a:cubicBezTo>
                <a:cubicBezTo>
                  <a:pt x="188554" y="45688"/>
                  <a:pt x="188725" y="45060"/>
                  <a:pt x="188896" y="44433"/>
                </a:cubicBezTo>
                <a:close/>
                <a:moveTo>
                  <a:pt x="256192" y="23072"/>
                </a:moveTo>
                <a:lnTo>
                  <a:pt x="256192" y="23072"/>
                </a:lnTo>
                <a:cubicBezTo>
                  <a:pt x="257200" y="33439"/>
                  <a:pt x="257390" y="43843"/>
                  <a:pt x="257029" y="54304"/>
                </a:cubicBezTo>
                <a:cubicBezTo>
                  <a:pt x="256800" y="60676"/>
                  <a:pt x="256553" y="67048"/>
                  <a:pt x="256648" y="73401"/>
                </a:cubicBezTo>
                <a:cubicBezTo>
                  <a:pt x="255222" y="56644"/>
                  <a:pt x="255507" y="39849"/>
                  <a:pt x="256192" y="23072"/>
                </a:cubicBezTo>
                <a:close/>
                <a:moveTo>
                  <a:pt x="51889" y="57348"/>
                </a:moveTo>
                <a:cubicBezTo>
                  <a:pt x="50710" y="61665"/>
                  <a:pt x="47381" y="65222"/>
                  <a:pt x="43425" y="67429"/>
                </a:cubicBezTo>
                <a:cubicBezTo>
                  <a:pt x="38004" y="70434"/>
                  <a:pt x="31727" y="71195"/>
                  <a:pt x="25697" y="72070"/>
                </a:cubicBezTo>
                <a:cubicBezTo>
                  <a:pt x="22996" y="72450"/>
                  <a:pt x="20276" y="72888"/>
                  <a:pt x="17632" y="73534"/>
                </a:cubicBezTo>
                <a:lnTo>
                  <a:pt x="17632" y="73534"/>
                </a:lnTo>
                <a:cubicBezTo>
                  <a:pt x="26876" y="71043"/>
                  <a:pt x="36996" y="70700"/>
                  <a:pt x="45041" y="65070"/>
                </a:cubicBezTo>
                <a:cubicBezTo>
                  <a:pt x="47913" y="63054"/>
                  <a:pt x="50348" y="60448"/>
                  <a:pt x="51889" y="57348"/>
                </a:cubicBezTo>
                <a:close/>
                <a:moveTo>
                  <a:pt x="192662" y="44299"/>
                </a:moveTo>
                <a:lnTo>
                  <a:pt x="192662" y="44299"/>
                </a:lnTo>
                <a:cubicBezTo>
                  <a:pt x="192605" y="47875"/>
                  <a:pt x="192776" y="51470"/>
                  <a:pt x="193176" y="55027"/>
                </a:cubicBezTo>
                <a:cubicBezTo>
                  <a:pt x="193898" y="61266"/>
                  <a:pt x="195192" y="67429"/>
                  <a:pt x="196713" y="73534"/>
                </a:cubicBezTo>
                <a:cubicBezTo>
                  <a:pt x="194640" y="67467"/>
                  <a:pt x="193081" y="61228"/>
                  <a:pt x="192529" y="54837"/>
                </a:cubicBezTo>
                <a:cubicBezTo>
                  <a:pt x="192225" y="51318"/>
                  <a:pt x="192282" y="47799"/>
                  <a:pt x="192662" y="44299"/>
                </a:cubicBezTo>
                <a:close/>
                <a:moveTo>
                  <a:pt x="148153" y="59972"/>
                </a:moveTo>
                <a:cubicBezTo>
                  <a:pt x="147107" y="61532"/>
                  <a:pt x="146042" y="63073"/>
                  <a:pt x="144977" y="64595"/>
                </a:cubicBezTo>
                <a:cubicBezTo>
                  <a:pt x="142390" y="67295"/>
                  <a:pt x="139366" y="69521"/>
                  <a:pt x="135999" y="71157"/>
                </a:cubicBezTo>
                <a:cubicBezTo>
                  <a:pt x="132002" y="73084"/>
                  <a:pt x="127835" y="73922"/>
                  <a:pt x="123628" y="73922"/>
                </a:cubicBezTo>
                <a:cubicBezTo>
                  <a:pt x="122770" y="73922"/>
                  <a:pt x="121909" y="73887"/>
                  <a:pt x="121049" y="73820"/>
                </a:cubicBezTo>
                <a:cubicBezTo>
                  <a:pt x="119945" y="73458"/>
                  <a:pt x="118823" y="73154"/>
                  <a:pt x="117701" y="72907"/>
                </a:cubicBezTo>
                <a:lnTo>
                  <a:pt x="117701" y="72907"/>
                </a:lnTo>
                <a:cubicBezTo>
                  <a:pt x="117767" y="72907"/>
                  <a:pt x="117833" y="72907"/>
                  <a:pt x="117899" y="72907"/>
                </a:cubicBezTo>
                <a:cubicBezTo>
                  <a:pt x="129150" y="72907"/>
                  <a:pt x="140325" y="68085"/>
                  <a:pt x="148153" y="59972"/>
                </a:cubicBezTo>
                <a:close/>
                <a:moveTo>
                  <a:pt x="140811" y="31670"/>
                </a:moveTo>
                <a:lnTo>
                  <a:pt x="140811" y="31670"/>
                </a:lnTo>
                <a:cubicBezTo>
                  <a:pt x="140963" y="32088"/>
                  <a:pt x="141078" y="32526"/>
                  <a:pt x="141154" y="32982"/>
                </a:cubicBezTo>
                <a:cubicBezTo>
                  <a:pt x="142618" y="40685"/>
                  <a:pt x="136151" y="46734"/>
                  <a:pt x="130521" y="50766"/>
                </a:cubicBezTo>
                <a:cubicBezTo>
                  <a:pt x="119850" y="58394"/>
                  <a:pt x="106954" y="62103"/>
                  <a:pt x="96207" y="69673"/>
                </a:cubicBezTo>
                <a:cubicBezTo>
                  <a:pt x="94248" y="71024"/>
                  <a:pt x="92384" y="72507"/>
                  <a:pt x="90615" y="74105"/>
                </a:cubicBezTo>
                <a:cubicBezTo>
                  <a:pt x="93697" y="70168"/>
                  <a:pt x="97463" y="66839"/>
                  <a:pt x="101571" y="63891"/>
                </a:cubicBezTo>
                <a:cubicBezTo>
                  <a:pt x="106612" y="60828"/>
                  <a:pt x="112318" y="58964"/>
                  <a:pt x="117796" y="56777"/>
                </a:cubicBezTo>
                <a:cubicBezTo>
                  <a:pt x="124130" y="54247"/>
                  <a:pt x="129836" y="50957"/>
                  <a:pt x="134496" y="45916"/>
                </a:cubicBezTo>
                <a:cubicBezTo>
                  <a:pt x="137768" y="42378"/>
                  <a:pt x="142200" y="36805"/>
                  <a:pt x="140811" y="31670"/>
                </a:cubicBezTo>
                <a:close/>
                <a:moveTo>
                  <a:pt x="220623" y="72773"/>
                </a:moveTo>
                <a:cubicBezTo>
                  <a:pt x="220566" y="73287"/>
                  <a:pt x="220528" y="73782"/>
                  <a:pt x="220490" y="74276"/>
                </a:cubicBezTo>
                <a:cubicBezTo>
                  <a:pt x="220394" y="74067"/>
                  <a:pt x="220299" y="73839"/>
                  <a:pt x="220204" y="73629"/>
                </a:cubicBezTo>
                <a:cubicBezTo>
                  <a:pt x="220356" y="73344"/>
                  <a:pt x="220490" y="73059"/>
                  <a:pt x="220623" y="72773"/>
                </a:cubicBezTo>
                <a:close/>
                <a:moveTo>
                  <a:pt x="137963" y="21283"/>
                </a:moveTo>
                <a:cubicBezTo>
                  <a:pt x="139545" y="21283"/>
                  <a:pt x="141178" y="21646"/>
                  <a:pt x="142789" y="22445"/>
                </a:cubicBezTo>
                <a:cubicBezTo>
                  <a:pt x="149504" y="25754"/>
                  <a:pt x="150284" y="34580"/>
                  <a:pt x="148857" y="41085"/>
                </a:cubicBezTo>
                <a:cubicBezTo>
                  <a:pt x="147354" y="47837"/>
                  <a:pt x="143132" y="53524"/>
                  <a:pt x="137292" y="57176"/>
                </a:cubicBezTo>
                <a:cubicBezTo>
                  <a:pt x="131852" y="60581"/>
                  <a:pt x="125633" y="62426"/>
                  <a:pt x="119622" y="64461"/>
                </a:cubicBezTo>
                <a:cubicBezTo>
                  <a:pt x="111900" y="67048"/>
                  <a:pt x="104348" y="70149"/>
                  <a:pt x="97025" y="73725"/>
                </a:cubicBezTo>
                <a:cubicBezTo>
                  <a:pt x="96892" y="73782"/>
                  <a:pt x="96797" y="73896"/>
                  <a:pt x="96759" y="74029"/>
                </a:cubicBezTo>
                <a:cubicBezTo>
                  <a:pt x="96626" y="74086"/>
                  <a:pt x="96512" y="74143"/>
                  <a:pt x="96379" y="74200"/>
                </a:cubicBezTo>
                <a:cubicBezTo>
                  <a:pt x="96322" y="74200"/>
                  <a:pt x="96264" y="74238"/>
                  <a:pt x="96207" y="74276"/>
                </a:cubicBezTo>
                <a:cubicBezTo>
                  <a:pt x="95960" y="74390"/>
                  <a:pt x="95751" y="74504"/>
                  <a:pt x="95523" y="74618"/>
                </a:cubicBezTo>
                <a:cubicBezTo>
                  <a:pt x="105604" y="68247"/>
                  <a:pt x="117035" y="63796"/>
                  <a:pt x="127649" y="58603"/>
                </a:cubicBezTo>
                <a:cubicBezTo>
                  <a:pt x="134648" y="55179"/>
                  <a:pt x="142067" y="51033"/>
                  <a:pt x="145471" y="43615"/>
                </a:cubicBezTo>
                <a:cubicBezTo>
                  <a:pt x="148343" y="37395"/>
                  <a:pt x="147621" y="29501"/>
                  <a:pt x="141895" y="25126"/>
                </a:cubicBezTo>
                <a:cubicBezTo>
                  <a:pt x="139998" y="23672"/>
                  <a:pt x="137672" y="22971"/>
                  <a:pt x="135369" y="22971"/>
                </a:cubicBezTo>
                <a:cubicBezTo>
                  <a:pt x="133817" y="22971"/>
                  <a:pt x="132276" y="23289"/>
                  <a:pt x="130882" y="23909"/>
                </a:cubicBezTo>
                <a:cubicBezTo>
                  <a:pt x="132893" y="22265"/>
                  <a:pt x="135360" y="21283"/>
                  <a:pt x="137963" y="21283"/>
                </a:cubicBezTo>
                <a:close/>
                <a:moveTo>
                  <a:pt x="141819" y="68380"/>
                </a:moveTo>
                <a:lnTo>
                  <a:pt x="141819" y="68380"/>
                </a:lnTo>
                <a:cubicBezTo>
                  <a:pt x="139499" y="70814"/>
                  <a:pt x="136969" y="72792"/>
                  <a:pt x="133640" y="73991"/>
                </a:cubicBezTo>
                <a:lnTo>
                  <a:pt x="133640" y="74010"/>
                </a:lnTo>
                <a:cubicBezTo>
                  <a:pt x="131444" y="74788"/>
                  <a:pt x="129138" y="75186"/>
                  <a:pt x="126829" y="75186"/>
                </a:cubicBezTo>
                <a:cubicBezTo>
                  <a:pt x="126259" y="75186"/>
                  <a:pt x="125688" y="75162"/>
                  <a:pt x="125119" y="75113"/>
                </a:cubicBezTo>
                <a:cubicBezTo>
                  <a:pt x="131225" y="74542"/>
                  <a:pt x="137026" y="72203"/>
                  <a:pt x="141819" y="68380"/>
                </a:cubicBezTo>
                <a:close/>
                <a:moveTo>
                  <a:pt x="65660" y="44280"/>
                </a:moveTo>
                <a:lnTo>
                  <a:pt x="65660" y="44280"/>
                </a:lnTo>
                <a:cubicBezTo>
                  <a:pt x="68114" y="48617"/>
                  <a:pt x="68589" y="54038"/>
                  <a:pt x="68190" y="58926"/>
                </a:cubicBezTo>
                <a:cubicBezTo>
                  <a:pt x="67752" y="63967"/>
                  <a:pt x="66269" y="68874"/>
                  <a:pt x="63815" y="73325"/>
                </a:cubicBezTo>
                <a:cubicBezTo>
                  <a:pt x="63301" y="74276"/>
                  <a:pt x="62750" y="75170"/>
                  <a:pt x="62160" y="76026"/>
                </a:cubicBezTo>
                <a:cubicBezTo>
                  <a:pt x="65318" y="70567"/>
                  <a:pt x="67182" y="64442"/>
                  <a:pt x="67581" y="58146"/>
                </a:cubicBezTo>
                <a:cubicBezTo>
                  <a:pt x="67866" y="53620"/>
                  <a:pt x="67676" y="48484"/>
                  <a:pt x="65660" y="44280"/>
                </a:cubicBezTo>
                <a:close/>
                <a:moveTo>
                  <a:pt x="196618" y="63815"/>
                </a:moveTo>
                <a:cubicBezTo>
                  <a:pt x="196866" y="64766"/>
                  <a:pt x="197170" y="65717"/>
                  <a:pt x="197493" y="66668"/>
                </a:cubicBezTo>
                <a:cubicBezTo>
                  <a:pt x="197760" y="68037"/>
                  <a:pt x="198102" y="69388"/>
                  <a:pt x="198520" y="70700"/>
                </a:cubicBezTo>
                <a:cubicBezTo>
                  <a:pt x="198882" y="72507"/>
                  <a:pt x="199243" y="74314"/>
                  <a:pt x="199624" y="76121"/>
                </a:cubicBezTo>
                <a:cubicBezTo>
                  <a:pt x="198387" y="72070"/>
                  <a:pt x="197379" y="67961"/>
                  <a:pt x="196618" y="63815"/>
                </a:cubicBezTo>
                <a:close/>
                <a:moveTo>
                  <a:pt x="221745" y="70434"/>
                </a:moveTo>
                <a:lnTo>
                  <a:pt x="221745" y="70434"/>
                </a:lnTo>
                <a:cubicBezTo>
                  <a:pt x="221326" y="72374"/>
                  <a:pt x="221155" y="74371"/>
                  <a:pt x="221212" y="76349"/>
                </a:cubicBezTo>
                <a:lnTo>
                  <a:pt x="221212" y="76368"/>
                </a:lnTo>
                <a:cubicBezTo>
                  <a:pt x="221098" y="76007"/>
                  <a:pt x="221003" y="75665"/>
                  <a:pt x="220870" y="75322"/>
                </a:cubicBezTo>
                <a:cubicBezTo>
                  <a:pt x="220870" y="74162"/>
                  <a:pt x="220927" y="72983"/>
                  <a:pt x="221079" y="71841"/>
                </a:cubicBezTo>
                <a:cubicBezTo>
                  <a:pt x="221326" y="71366"/>
                  <a:pt x="221536" y="70909"/>
                  <a:pt x="221745" y="70434"/>
                </a:cubicBezTo>
                <a:close/>
                <a:moveTo>
                  <a:pt x="222201" y="25526"/>
                </a:moveTo>
                <a:cubicBezTo>
                  <a:pt x="226177" y="27029"/>
                  <a:pt x="229410" y="30034"/>
                  <a:pt x="231179" y="33914"/>
                </a:cubicBezTo>
                <a:cubicBezTo>
                  <a:pt x="233937" y="40077"/>
                  <a:pt x="231674" y="46867"/>
                  <a:pt x="229163" y="52688"/>
                </a:cubicBezTo>
                <a:cubicBezTo>
                  <a:pt x="226919" y="57861"/>
                  <a:pt x="224408" y="62864"/>
                  <a:pt x="223875" y="68570"/>
                </a:cubicBezTo>
                <a:cubicBezTo>
                  <a:pt x="223628" y="71176"/>
                  <a:pt x="223742" y="73820"/>
                  <a:pt x="224218" y="76406"/>
                </a:cubicBezTo>
                <a:cubicBezTo>
                  <a:pt x="223913" y="75589"/>
                  <a:pt x="223666" y="74733"/>
                  <a:pt x="223495" y="73858"/>
                </a:cubicBezTo>
                <a:cubicBezTo>
                  <a:pt x="223476" y="73610"/>
                  <a:pt x="223457" y="73363"/>
                  <a:pt x="223438" y="73116"/>
                </a:cubicBezTo>
                <a:cubicBezTo>
                  <a:pt x="223248" y="70187"/>
                  <a:pt x="223685" y="67410"/>
                  <a:pt x="224256" y="64671"/>
                </a:cubicBezTo>
                <a:cubicBezTo>
                  <a:pt x="224313" y="64652"/>
                  <a:pt x="224351" y="64614"/>
                  <a:pt x="224351" y="64556"/>
                </a:cubicBezTo>
                <a:lnTo>
                  <a:pt x="224351" y="64290"/>
                </a:lnTo>
                <a:cubicBezTo>
                  <a:pt x="224427" y="63891"/>
                  <a:pt x="224522" y="63472"/>
                  <a:pt x="224617" y="63073"/>
                </a:cubicBezTo>
                <a:cubicBezTo>
                  <a:pt x="225454" y="60429"/>
                  <a:pt x="226139" y="57747"/>
                  <a:pt x="226652" y="55027"/>
                </a:cubicBezTo>
                <a:cubicBezTo>
                  <a:pt x="227641" y="52155"/>
                  <a:pt x="228630" y="49321"/>
                  <a:pt x="229277" y="46620"/>
                </a:cubicBezTo>
                <a:cubicBezTo>
                  <a:pt x="230456" y="41617"/>
                  <a:pt x="230742" y="36082"/>
                  <a:pt x="228269" y="31403"/>
                </a:cubicBezTo>
                <a:cubicBezTo>
                  <a:pt x="226862" y="28778"/>
                  <a:pt x="224788" y="26686"/>
                  <a:pt x="222182" y="25526"/>
                </a:cubicBezTo>
                <a:close/>
                <a:moveTo>
                  <a:pt x="141097" y="70795"/>
                </a:moveTo>
                <a:lnTo>
                  <a:pt x="141097" y="70795"/>
                </a:lnTo>
                <a:cubicBezTo>
                  <a:pt x="140830" y="71290"/>
                  <a:pt x="140564" y="71784"/>
                  <a:pt x="140317" y="72298"/>
                </a:cubicBezTo>
                <a:cubicBezTo>
                  <a:pt x="140203" y="72488"/>
                  <a:pt x="140088" y="72659"/>
                  <a:pt x="139974" y="72831"/>
                </a:cubicBezTo>
                <a:cubicBezTo>
                  <a:pt x="138795" y="74067"/>
                  <a:pt x="137407" y="75056"/>
                  <a:pt x="135866" y="75798"/>
                </a:cubicBezTo>
                <a:lnTo>
                  <a:pt x="135866" y="75817"/>
                </a:lnTo>
                <a:cubicBezTo>
                  <a:pt x="134068" y="76671"/>
                  <a:pt x="132210" y="77047"/>
                  <a:pt x="130343" y="77047"/>
                </a:cubicBezTo>
                <a:cubicBezTo>
                  <a:pt x="129426" y="77047"/>
                  <a:pt x="128507" y="76956"/>
                  <a:pt x="127592" y="76787"/>
                </a:cubicBezTo>
                <a:cubicBezTo>
                  <a:pt x="126831" y="76349"/>
                  <a:pt x="126051" y="75931"/>
                  <a:pt x="125252" y="75550"/>
                </a:cubicBezTo>
                <a:lnTo>
                  <a:pt x="125252" y="75550"/>
                </a:lnTo>
                <a:cubicBezTo>
                  <a:pt x="126015" y="75630"/>
                  <a:pt x="126783" y="75670"/>
                  <a:pt x="127553" y="75670"/>
                </a:cubicBezTo>
                <a:cubicBezTo>
                  <a:pt x="132486" y="75670"/>
                  <a:pt x="137460" y="74037"/>
                  <a:pt x="141097" y="70795"/>
                </a:cubicBezTo>
                <a:close/>
                <a:moveTo>
                  <a:pt x="230932" y="58793"/>
                </a:moveTo>
                <a:lnTo>
                  <a:pt x="230932" y="58793"/>
                </a:lnTo>
                <a:cubicBezTo>
                  <a:pt x="230057" y="62673"/>
                  <a:pt x="229524" y="66573"/>
                  <a:pt x="230247" y="70567"/>
                </a:cubicBezTo>
                <a:cubicBezTo>
                  <a:pt x="230666" y="72907"/>
                  <a:pt x="231560" y="75132"/>
                  <a:pt x="232891" y="77091"/>
                </a:cubicBezTo>
                <a:cubicBezTo>
                  <a:pt x="230913" y="74580"/>
                  <a:pt x="229791" y="71290"/>
                  <a:pt x="229639" y="68018"/>
                </a:cubicBezTo>
                <a:cubicBezTo>
                  <a:pt x="229486" y="64785"/>
                  <a:pt x="230095" y="61779"/>
                  <a:pt x="230932" y="58793"/>
                </a:cubicBezTo>
                <a:close/>
                <a:moveTo>
                  <a:pt x="134285" y="24850"/>
                </a:moveTo>
                <a:cubicBezTo>
                  <a:pt x="137397" y="24850"/>
                  <a:pt x="140169" y="26681"/>
                  <a:pt x="141857" y="29292"/>
                </a:cubicBezTo>
                <a:cubicBezTo>
                  <a:pt x="146099" y="35854"/>
                  <a:pt x="142466" y="43843"/>
                  <a:pt x="137311" y="48636"/>
                </a:cubicBezTo>
                <a:cubicBezTo>
                  <a:pt x="132043" y="53524"/>
                  <a:pt x="125252" y="56758"/>
                  <a:pt x="118766" y="59706"/>
                </a:cubicBezTo>
                <a:cubicBezTo>
                  <a:pt x="112166" y="62692"/>
                  <a:pt x="105471" y="65469"/>
                  <a:pt x="99251" y="69198"/>
                </a:cubicBezTo>
                <a:cubicBezTo>
                  <a:pt x="95142" y="71632"/>
                  <a:pt x="91300" y="74485"/>
                  <a:pt x="87990" y="77890"/>
                </a:cubicBezTo>
                <a:cubicBezTo>
                  <a:pt x="88181" y="77567"/>
                  <a:pt x="88390" y="77243"/>
                  <a:pt x="88580" y="76939"/>
                </a:cubicBezTo>
                <a:cubicBezTo>
                  <a:pt x="96740" y="68189"/>
                  <a:pt x="108248" y="63586"/>
                  <a:pt x="119013" y="58204"/>
                </a:cubicBezTo>
                <a:cubicBezTo>
                  <a:pt x="125538" y="54970"/>
                  <a:pt x="132480" y="51356"/>
                  <a:pt x="137464" y="45916"/>
                </a:cubicBezTo>
                <a:cubicBezTo>
                  <a:pt x="141743" y="41237"/>
                  <a:pt x="144349" y="33762"/>
                  <a:pt x="139993" y="28227"/>
                </a:cubicBezTo>
                <a:cubicBezTo>
                  <a:pt x="138358" y="26173"/>
                  <a:pt x="135904" y="24955"/>
                  <a:pt x="133279" y="24917"/>
                </a:cubicBezTo>
                <a:cubicBezTo>
                  <a:pt x="133317" y="24917"/>
                  <a:pt x="133374" y="24898"/>
                  <a:pt x="133412" y="24898"/>
                </a:cubicBezTo>
                <a:cubicBezTo>
                  <a:pt x="133706" y="24866"/>
                  <a:pt x="133997" y="24850"/>
                  <a:pt x="134285" y="24850"/>
                </a:cubicBezTo>
                <a:close/>
                <a:moveTo>
                  <a:pt x="236410" y="18888"/>
                </a:moveTo>
                <a:lnTo>
                  <a:pt x="236410" y="18888"/>
                </a:lnTo>
                <a:cubicBezTo>
                  <a:pt x="236924" y="19515"/>
                  <a:pt x="237418" y="20181"/>
                  <a:pt x="237856" y="20866"/>
                </a:cubicBezTo>
                <a:cubicBezTo>
                  <a:pt x="241108" y="25811"/>
                  <a:pt x="242478" y="31727"/>
                  <a:pt x="243067" y="37547"/>
                </a:cubicBezTo>
                <a:cubicBezTo>
                  <a:pt x="243676" y="43672"/>
                  <a:pt x="243486" y="49853"/>
                  <a:pt x="244056" y="55978"/>
                </a:cubicBezTo>
                <a:cubicBezTo>
                  <a:pt x="244570" y="61418"/>
                  <a:pt x="245692" y="66782"/>
                  <a:pt x="247423" y="71956"/>
                </a:cubicBezTo>
                <a:cubicBezTo>
                  <a:pt x="248108" y="73972"/>
                  <a:pt x="248869" y="75969"/>
                  <a:pt x="249725" y="77909"/>
                </a:cubicBezTo>
                <a:cubicBezTo>
                  <a:pt x="248184" y="75398"/>
                  <a:pt x="246624" y="72888"/>
                  <a:pt x="245407" y="70187"/>
                </a:cubicBezTo>
                <a:cubicBezTo>
                  <a:pt x="244361" y="67124"/>
                  <a:pt x="243524" y="63986"/>
                  <a:pt x="242915" y="60809"/>
                </a:cubicBezTo>
                <a:cubicBezTo>
                  <a:pt x="242516" y="57138"/>
                  <a:pt x="242630" y="53391"/>
                  <a:pt x="242668" y="49663"/>
                </a:cubicBezTo>
                <a:cubicBezTo>
                  <a:pt x="242820" y="39126"/>
                  <a:pt x="241108" y="28398"/>
                  <a:pt x="236410" y="18888"/>
                </a:cubicBezTo>
                <a:close/>
                <a:moveTo>
                  <a:pt x="235440" y="54837"/>
                </a:moveTo>
                <a:cubicBezTo>
                  <a:pt x="235459" y="57291"/>
                  <a:pt x="235611" y="59725"/>
                  <a:pt x="235915" y="62160"/>
                </a:cubicBezTo>
                <a:cubicBezTo>
                  <a:pt x="236676" y="67904"/>
                  <a:pt x="238673" y="73458"/>
                  <a:pt x="242211" y="78004"/>
                </a:cubicBezTo>
                <a:cubicBezTo>
                  <a:pt x="239054" y="74942"/>
                  <a:pt x="236524" y="71347"/>
                  <a:pt x="235079" y="67067"/>
                </a:cubicBezTo>
                <a:cubicBezTo>
                  <a:pt x="235021" y="66915"/>
                  <a:pt x="234964" y="66763"/>
                  <a:pt x="234926" y="66611"/>
                </a:cubicBezTo>
                <a:cubicBezTo>
                  <a:pt x="234907" y="66344"/>
                  <a:pt x="234888" y="66059"/>
                  <a:pt x="234869" y="65793"/>
                </a:cubicBezTo>
                <a:cubicBezTo>
                  <a:pt x="234717" y="62141"/>
                  <a:pt x="235193" y="58489"/>
                  <a:pt x="235440" y="54837"/>
                </a:cubicBezTo>
                <a:close/>
                <a:moveTo>
                  <a:pt x="137768" y="75531"/>
                </a:moveTo>
                <a:lnTo>
                  <a:pt x="137768" y="75531"/>
                </a:lnTo>
                <a:cubicBezTo>
                  <a:pt x="136665" y="76559"/>
                  <a:pt x="135333" y="77300"/>
                  <a:pt x="133888" y="77700"/>
                </a:cubicBezTo>
                <a:cubicBezTo>
                  <a:pt x="133068" y="77928"/>
                  <a:pt x="132224" y="78046"/>
                  <a:pt x="131376" y="78046"/>
                </a:cubicBezTo>
                <a:cubicBezTo>
                  <a:pt x="131161" y="78046"/>
                  <a:pt x="130945" y="78039"/>
                  <a:pt x="130730" y="78023"/>
                </a:cubicBezTo>
                <a:cubicBezTo>
                  <a:pt x="133260" y="77852"/>
                  <a:pt x="135695" y="76996"/>
                  <a:pt x="137768" y="75531"/>
                </a:cubicBezTo>
                <a:close/>
                <a:moveTo>
                  <a:pt x="153479" y="27162"/>
                </a:moveTo>
                <a:cubicBezTo>
                  <a:pt x="160840" y="34218"/>
                  <a:pt x="162400" y="45269"/>
                  <a:pt x="158729" y="54723"/>
                </a:cubicBezTo>
                <a:cubicBezTo>
                  <a:pt x="155343" y="63472"/>
                  <a:pt x="147373" y="69407"/>
                  <a:pt x="144216" y="78080"/>
                </a:cubicBezTo>
                <a:cubicBezTo>
                  <a:pt x="145224" y="74238"/>
                  <a:pt x="146841" y="70586"/>
                  <a:pt x="149047" y="67276"/>
                </a:cubicBezTo>
                <a:cubicBezTo>
                  <a:pt x="151691" y="63263"/>
                  <a:pt x="154906" y="59630"/>
                  <a:pt x="157188" y="55388"/>
                </a:cubicBezTo>
                <a:cubicBezTo>
                  <a:pt x="159471" y="51223"/>
                  <a:pt x="160327" y="46430"/>
                  <a:pt x="159642" y="41713"/>
                </a:cubicBezTo>
                <a:cubicBezTo>
                  <a:pt x="158900" y="36539"/>
                  <a:pt x="156560" y="31441"/>
                  <a:pt x="153479" y="27162"/>
                </a:cubicBezTo>
                <a:close/>
                <a:moveTo>
                  <a:pt x="92879" y="77852"/>
                </a:moveTo>
                <a:cubicBezTo>
                  <a:pt x="92650" y="77966"/>
                  <a:pt x="92422" y="78099"/>
                  <a:pt x="92194" y="78213"/>
                </a:cubicBezTo>
                <a:cubicBezTo>
                  <a:pt x="92384" y="78099"/>
                  <a:pt x="92574" y="77985"/>
                  <a:pt x="92765" y="77871"/>
                </a:cubicBezTo>
                <a:lnTo>
                  <a:pt x="92879" y="77852"/>
                </a:lnTo>
                <a:close/>
                <a:moveTo>
                  <a:pt x="195724" y="46867"/>
                </a:moveTo>
                <a:lnTo>
                  <a:pt x="195724" y="46867"/>
                </a:lnTo>
                <a:cubicBezTo>
                  <a:pt x="196733" y="50177"/>
                  <a:pt x="198178" y="53353"/>
                  <a:pt x="199643" y="56301"/>
                </a:cubicBezTo>
                <a:lnTo>
                  <a:pt x="199662" y="56301"/>
                </a:lnTo>
                <a:cubicBezTo>
                  <a:pt x="203124" y="63206"/>
                  <a:pt x="207289" y="70795"/>
                  <a:pt x="207365" y="78613"/>
                </a:cubicBezTo>
                <a:cubicBezTo>
                  <a:pt x="205406" y="67923"/>
                  <a:pt x="199091" y="58584"/>
                  <a:pt x="195991" y="48199"/>
                </a:cubicBezTo>
                <a:cubicBezTo>
                  <a:pt x="195991" y="48065"/>
                  <a:pt x="195991" y="47932"/>
                  <a:pt x="195972" y="47780"/>
                </a:cubicBezTo>
                <a:cubicBezTo>
                  <a:pt x="195972" y="47647"/>
                  <a:pt x="195915" y="47533"/>
                  <a:pt x="195800" y="47476"/>
                </a:cubicBezTo>
                <a:cubicBezTo>
                  <a:pt x="195762" y="47267"/>
                  <a:pt x="195743" y="47076"/>
                  <a:pt x="195724" y="46867"/>
                </a:cubicBezTo>
                <a:close/>
                <a:moveTo>
                  <a:pt x="263324" y="43995"/>
                </a:moveTo>
                <a:lnTo>
                  <a:pt x="263324" y="43995"/>
                </a:lnTo>
                <a:cubicBezTo>
                  <a:pt x="263534" y="44946"/>
                  <a:pt x="263743" y="45897"/>
                  <a:pt x="263933" y="46848"/>
                </a:cubicBezTo>
                <a:cubicBezTo>
                  <a:pt x="264523" y="52554"/>
                  <a:pt x="264333" y="58337"/>
                  <a:pt x="263362" y="63986"/>
                </a:cubicBezTo>
                <a:cubicBezTo>
                  <a:pt x="262526" y="69083"/>
                  <a:pt x="261175" y="74010"/>
                  <a:pt x="259787" y="78955"/>
                </a:cubicBezTo>
                <a:cubicBezTo>
                  <a:pt x="261327" y="68741"/>
                  <a:pt x="263819" y="58565"/>
                  <a:pt x="263648" y="48218"/>
                </a:cubicBezTo>
                <a:cubicBezTo>
                  <a:pt x="263610" y="46791"/>
                  <a:pt x="263515" y="45384"/>
                  <a:pt x="263324" y="43995"/>
                </a:cubicBezTo>
                <a:close/>
                <a:moveTo>
                  <a:pt x="138795" y="75950"/>
                </a:moveTo>
                <a:lnTo>
                  <a:pt x="138719" y="76140"/>
                </a:lnTo>
                <a:cubicBezTo>
                  <a:pt x="136876" y="77983"/>
                  <a:pt x="134374" y="79015"/>
                  <a:pt x="131777" y="79015"/>
                </a:cubicBezTo>
                <a:cubicBezTo>
                  <a:pt x="131480" y="79015"/>
                  <a:pt x="131181" y="79002"/>
                  <a:pt x="130882" y="78974"/>
                </a:cubicBezTo>
                <a:lnTo>
                  <a:pt x="130901" y="78955"/>
                </a:lnTo>
                <a:cubicBezTo>
                  <a:pt x="130673" y="78803"/>
                  <a:pt x="130445" y="78632"/>
                  <a:pt x="130217" y="78480"/>
                </a:cubicBezTo>
                <a:lnTo>
                  <a:pt x="130217" y="78480"/>
                </a:lnTo>
                <a:cubicBezTo>
                  <a:pt x="130745" y="78555"/>
                  <a:pt x="131278" y="78592"/>
                  <a:pt x="131809" y="78592"/>
                </a:cubicBezTo>
                <a:cubicBezTo>
                  <a:pt x="134378" y="78592"/>
                  <a:pt x="136920" y="77715"/>
                  <a:pt x="138795" y="75950"/>
                </a:cubicBezTo>
                <a:close/>
                <a:moveTo>
                  <a:pt x="135369" y="23995"/>
                </a:moveTo>
                <a:cubicBezTo>
                  <a:pt x="138154" y="23995"/>
                  <a:pt x="140782" y="25266"/>
                  <a:pt x="142751" y="27333"/>
                </a:cubicBezTo>
                <a:cubicBezTo>
                  <a:pt x="148610" y="33458"/>
                  <a:pt x="146422" y="42778"/>
                  <a:pt x="141211" y="48522"/>
                </a:cubicBezTo>
                <a:cubicBezTo>
                  <a:pt x="136284" y="53962"/>
                  <a:pt x="129209" y="57043"/>
                  <a:pt x="122703" y="60106"/>
                </a:cubicBezTo>
                <a:cubicBezTo>
                  <a:pt x="116179" y="63168"/>
                  <a:pt x="109503" y="66097"/>
                  <a:pt x="103112" y="69502"/>
                </a:cubicBezTo>
                <a:cubicBezTo>
                  <a:pt x="98471" y="71918"/>
                  <a:pt x="94058" y="74752"/>
                  <a:pt x="89911" y="77928"/>
                </a:cubicBezTo>
                <a:cubicBezTo>
                  <a:pt x="89417" y="78289"/>
                  <a:pt x="88884" y="78651"/>
                  <a:pt x="88352" y="79031"/>
                </a:cubicBezTo>
                <a:cubicBezTo>
                  <a:pt x="97995" y="68722"/>
                  <a:pt x="112375" y="63986"/>
                  <a:pt x="124739" y="57690"/>
                </a:cubicBezTo>
                <a:cubicBezTo>
                  <a:pt x="131244" y="54380"/>
                  <a:pt x="138320" y="50424"/>
                  <a:pt x="142029" y="43862"/>
                </a:cubicBezTo>
                <a:cubicBezTo>
                  <a:pt x="145224" y="38213"/>
                  <a:pt x="145395" y="30623"/>
                  <a:pt x="139974" y="26268"/>
                </a:cubicBezTo>
                <a:cubicBezTo>
                  <a:pt x="138303" y="24875"/>
                  <a:pt x="136197" y="24117"/>
                  <a:pt x="134028" y="24117"/>
                </a:cubicBezTo>
                <a:cubicBezTo>
                  <a:pt x="133975" y="24117"/>
                  <a:pt x="133922" y="24117"/>
                  <a:pt x="133869" y="24118"/>
                </a:cubicBezTo>
                <a:cubicBezTo>
                  <a:pt x="134372" y="24035"/>
                  <a:pt x="134873" y="23995"/>
                  <a:pt x="135369" y="23995"/>
                </a:cubicBezTo>
                <a:close/>
                <a:moveTo>
                  <a:pt x="219196" y="24423"/>
                </a:moveTo>
                <a:lnTo>
                  <a:pt x="219196" y="24423"/>
                </a:lnTo>
                <a:cubicBezTo>
                  <a:pt x="221098" y="24442"/>
                  <a:pt x="222962" y="24879"/>
                  <a:pt x="224693" y="25678"/>
                </a:cubicBezTo>
                <a:cubicBezTo>
                  <a:pt x="227584" y="27048"/>
                  <a:pt x="229981" y="29273"/>
                  <a:pt x="231579" y="32050"/>
                </a:cubicBezTo>
                <a:cubicBezTo>
                  <a:pt x="233138" y="35341"/>
                  <a:pt x="233899" y="38955"/>
                  <a:pt x="234146" y="42588"/>
                </a:cubicBezTo>
                <a:cubicBezTo>
                  <a:pt x="233861" y="49853"/>
                  <a:pt x="229905" y="56454"/>
                  <a:pt x="227394" y="63377"/>
                </a:cubicBezTo>
                <a:lnTo>
                  <a:pt x="227413" y="63377"/>
                </a:lnTo>
                <a:cubicBezTo>
                  <a:pt x="227375" y="63434"/>
                  <a:pt x="227337" y="63491"/>
                  <a:pt x="227318" y="63548"/>
                </a:cubicBezTo>
                <a:cubicBezTo>
                  <a:pt x="227318" y="63586"/>
                  <a:pt x="227299" y="63624"/>
                  <a:pt x="227299" y="63663"/>
                </a:cubicBezTo>
                <a:cubicBezTo>
                  <a:pt x="226443" y="66002"/>
                  <a:pt x="225834" y="68418"/>
                  <a:pt x="225530" y="70890"/>
                </a:cubicBezTo>
                <a:cubicBezTo>
                  <a:pt x="225188" y="73667"/>
                  <a:pt x="225473" y="76483"/>
                  <a:pt x="226329" y="79145"/>
                </a:cubicBezTo>
                <a:cubicBezTo>
                  <a:pt x="225968" y="78328"/>
                  <a:pt x="225644" y="77491"/>
                  <a:pt x="225397" y="76635"/>
                </a:cubicBezTo>
                <a:cubicBezTo>
                  <a:pt x="224541" y="72831"/>
                  <a:pt x="224522" y="68893"/>
                  <a:pt x="225283" y="65089"/>
                </a:cubicBezTo>
                <a:cubicBezTo>
                  <a:pt x="226633" y="58584"/>
                  <a:pt x="230342" y="52878"/>
                  <a:pt x="232092" y="46506"/>
                </a:cubicBezTo>
                <a:cubicBezTo>
                  <a:pt x="233519" y="41294"/>
                  <a:pt x="233443" y="35778"/>
                  <a:pt x="230285" y="31213"/>
                </a:cubicBezTo>
                <a:cubicBezTo>
                  <a:pt x="227736" y="27466"/>
                  <a:pt x="223704" y="24993"/>
                  <a:pt x="219196" y="24423"/>
                </a:cubicBezTo>
                <a:close/>
                <a:moveTo>
                  <a:pt x="244437" y="52421"/>
                </a:moveTo>
                <a:lnTo>
                  <a:pt x="244437" y="52421"/>
                </a:lnTo>
                <a:cubicBezTo>
                  <a:pt x="245083" y="59992"/>
                  <a:pt x="246567" y="67600"/>
                  <a:pt x="249553" y="74599"/>
                </a:cubicBezTo>
                <a:cubicBezTo>
                  <a:pt x="250067" y="76235"/>
                  <a:pt x="250638" y="77852"/>
                  <a:pt x="251265" y="79450"/>
                </a:cubicBezTo>
                <a:cubicBezTo>
                  <a:pt x="247575" y="71765"/>
                  <a:pt x="245331" y="63453"/>
                  <a:pt x="244608" y="54970"/>
                </a:cubicBezTo>
                <a:cubicBezTo>
                  <a:pt x="244551" y="54114"/>
                  <a:pt x="244494" y="53258"/>
                  <a:pt x="244437" y="52421"/>
                </a:cubicBezTo>
                <a:close/>
                <a:moveTo>
                  <a:pt x="260909" y="39107"/>
                </a:moveTo>
                <a:cubicBezTo>
                  <a:pt x="260985" y="39468"/>
                  <a:pt x="261080" y="39849"/>
                  <a:pt x="261156" y="40210"/>
                </a:cubicBezTo>
                <a:lnTo>
                  <a:pt x="261156" y="40191"/>
                </a:lnTo>
                <a:lnTo>
                  <a:pt x="261156" y="40191"/>
                </a:lnTo>
                <a:cubicBezTo>
                  <a:pt x="263743" y="51565"/>
                  <a:pt x="260623" y="62445"/>
                  <a:pt x="258759" y="73648"/>
                </a:cubicBezTo>
                <a:cubicBezTo>
                  <a:pt x="258417" y="75741"/>
                  <a:pt x="258151" y="77814"/>
                  <a:pt x="257980" y="79906"/>
                </a:cubicBezTo>
                <a:cubicBezTo>
                  <a:pt x="257980" y="79773"/>
                  <a:pt x="257961" y="79659"/>
                  <a:pt x="257942" y="79545"/>
                </a:cubicBezTo>
                <a:cubicBezTo>
                  <a:pt x="258170" y="70053"/>
                  <a:pt x="261194" y="60448"/>
                  <a:pt x="261441" y="51014"/>
                </a:cubicBezTo>
                <a:cubicBezTo>
                  <a:pt x="261517" y="47038"/>
                  <a:pt x="261346" y="43063"/>
                  <a:pt x="260909" y="39107"/>
                </a:cubicBezTo>
                <a:close/>
                <a:moveTo>
                  <a:pt x="56016" y="80039"/>
                </a:moveTo>
                <a:lnTo>
                  <a:pt x="55807" y="80249"/>
                </a:lnTo>
                <a:lnTo>
                  <a:pt x="55750" y="80249"/>
                </a:lnTo>
                <a:cubicBezTo>
                  <a:pt x="55845" y="80173"/>
                  <a:pt x="55921" y="80115"/>
                  <a:pt x="56016" y="80039"/>
                </a:cubicBezTo>
                <a:close/>
                <a:moveTo>
                  <a:pt x="192091" y="57975"/>
                </a:moveTo>
                <a:cubicBezTo>
                  <a:pt x="193195" y="65679"/>
                  <a:pt x="195591" y="73287"/>
                  <a:pt x="198387" y="80173"/>
                </a:cubicBezTo>
                <a:lnTo>
                  <a:pt x="198140" y="80173"/>
                </a:lnTo>
                <a:cubicBezTo>
                  <a:pt x="197512" y="80173"/>
                  <a:pt x="196885" y="80249"/>
                  <a:pt x="196276" y="80420"/>
                </a:cubicBezTo>
                <a:cubicBezTo>
                  <a:pt x="194697" y="77567"/>
                  <a:pt x="193537" y="74542"/>
                  <a:pt x="192776" y="71385"/>
                </a:cubicBezTo>
                <a:cubicBezTo>
                  <a:pt x="192738" y="70909"/>
                  <a:pt x="192700" y="70453"/>
                  <a:pt x="192624" y="69977"/>
                </a:cubicBezTo>
                <a:cubicBezTo>
                  <a:pt x="192605" y="69882"/>
                  <a:pt x="192529" y="69768"/>
                  <a:pt x="192434" y="69730"/>
                </a:cubicBezTo>
                <a:cubicBezTo>
                  <a:pt x="192263" y="68817"/>
                  <a:pt x="192110" y="67885"/>
                  <a:pt x="192015" y="66972"/>
                </a:cubicBezTo>
                <a:cubicBezTo>
                  <a:pt x="192053" y="66402"/>
                  <a:pt x="192091" y="65869"/>
                  <a:pt x="192110" y="65317"/>
                </a:cubicBezTo>
                <a:cubicBezTo>
                  <a:pt x="192206" y="62883"/>
                  <a:pt x="192168" y="60429"/>
                  <a:pt x="192091" y="57975"/>
                </a:cubicBezTo>
                <a:close/>
                <a:moveTo>
                  <a:pt x="138072" y="77700"/>
                </a:moveTo>
                <a:cubicBezTo>
                  <a:pt x="136852" y="79448"/>
                  <a:pt x="134952" y="80464"/>
                  <a:pt x="133007" y="80464"/>
                </a:cubicBezTo>
                <a:cubicBezTo>
                  <a:pt x="132920" y="80464"/>
                  <a:pt x="132833" y="80462"/>
                  <a:pt x="132746" y="80458"/>
                </a:cubicBezTo>
                <a:lnTo>
                  <a:pt x="132727" y="80458"/>
                </a:lnTo>
                <a:cubicBezTo>
                  <a:pt x="132518" y="80268"/>
                  <a:pt x="132290" y="80077"/>
                  <a:pt x="132062" y="79887"/>
                </a:cubicBezTo>
                <a:cubicBezTo>
                  <a:pt x="134249" y="79830"/>
                  <a:pt x="136360" y="79069"/>
                  <a:pt x="138072" y="77700"/>
                </a:cubicBezTo>
                <a:close/>
                <a:moveTo>
                  <a:pt x="194336" y="35607"/>
                </a:moveTo>
                <a:lnTo>
                  <a:pt x="194336" y="35607"/>
                </a:lnTo>
                <a:cubicBezTo>
                  <a:pt x="194222" y="36596"/>
                  <a:pt x="194184" y="37604"/>
                  <a:pt x="194222" y="38593"/>
                </a:cubicBezTo>
                <a:cubicBezTo>
                  <a:pt x="193404" y="52726"/>
                  <a:pt x="195610" y="67238"/>
                  <a:pt x="200365" y="80477"/>
                </a:cubicBezTo>
                <a:cubicBezTo>
                  <a:pt x="200023" y="80382"/>
                  <a:pt x="199681" y="80306"/>
                  <a:pt x="199319" y="80268"/>
                </a:cubicBezTo>
                <a:cubicBezTo>
                  <a:pt x="197075" y="72165"/>
                  <a:pt x="194926" y="64062"/>
                  <a:pt x="193917" y="55712"/>
                </a:cubicBezTo>
                <a:cubicBezTo>
                  <a:pt x="193404" y="51660"/>
                  <a:pt x="193214" y="47552"/>
                  <a:pt x="193366" y="43481"/>
                </a:cubicBezTo>
                <a:cubicBezTo>
                  <a:pt x="193442" y="41180"/>
                  <a:pt x="193670" y="38878"/>
                  <a:pt x="194070" y="36615"/>
                </a:cubicBezTo>
                <a:cubicBezTo>
                  <a:pt x="194146" y="36273"/>
                  <a:pt x="194241" y="35949"/>
                  <a:pt x="194336" y="35607"/>
                </a:cubicBezTo>
                <a:close/>
                <a:moveTo>
                  <a:pt x="218991" y="12282"/>
                </a:moveTo>
                <a:cubicBezTo>
                  <a:pt x="228050" y="12282"/>
                  <a:pt x="234792" y="20522"/>
                  <a:pt x="236943" y="29273"/>
                </a:cubicBezTo>
                <a:cubicBezTo>
                  <a:pt x="239758" y="40781"/>
                  <a:pt x="236467" y="52783"/>
                  <a:pt x="238845" y="64347"/>
                </a:cubicBezTo>
                <a:cubicBezTo>
                  <a:pt x="240081" y="70263"/>
                  <a:pt x="242573" y="75817"/>
                  <a:pt x="246187" y="80648"/>
                </a:cubicBezTo>
                <a:cubicBezTo>
                  <a:pt x="245863" y="80363"/>
                  <a:pt x="245540" y="80077"/>
                  <a:pt x="245236" y="79792"/>
                </a:cubicBezTo>
                <a:cubicBezTo>
                  <a:pt x="239605" y="74181"/>
                  <a:pt x="237114" y="66706"/>
                  <a:pt x="236524" y="58831"/>
                </a:cubicBezTo>
                <a:cubicBezTo>
                  <a:pt x="235877" y="50348"/>
                  <a:pt x="237000" y="41770"/>
                  <a:pt x="235535" y="33324"/>
                </a:cubicBezTo>
                <a:cubicBezTo>
                  <a:pt x="234413" y="26724"/>
                  <a:pt x="231388" y="19953"/>
                  <a:pt x="225663" y="16092"/>
                </a:cubicBezTo>
                <a:cubicBezTo>
                  <a:pt x="222901" y="14224"/>
                  <a:pt x="219635" y="13179"/>
                  <a:pt x="216402" y="13179"/>
                </a:cubicBezTo>
                <a:cubicBezTo>
                  <a:pt x="214892" y="13179"/>
                  <a:pt x="213390" y="13407"/>
                  <a:pt x="211949" y="13885"/>
                </a:cubicBezTo>
                <a:cubicBezTo>
                  <a:pt x="212767" y="13505"/>
                  <a:pt x="213623" y="13181"/>
                  <a:pt x="214517" y="12934"/>
                </a:cubicBezTo>
                <a:cubicBezTo>
                  <a:pt x="216061" y="12489"/>
                  <a:pt x="217555" y="12282"/>
                  <a:pt x="218991" y="12282"/>
                </a:cubicBezTo>
                <a:close/>
                <a:moveTo>
                  <a:pt x="231864" y="56663"/>
                </a:moveTo>
                <a:lnTo>
                  <a:pt x="231864" y="56663"/>
                </a:lnTo>
                <a:cubicBezTo>
                  <a:pt x="230361" y="65603"/>
                  <a:pt x="231046" y="75265"/>
                  <a:pt x="238217" y="80743"/>
                </a:cubicBezTo>
                <a:cubicBezTo>
                  <a:pt x="233576" y="78708"/>
                  <a:pt x="231008" y="73744"/>
                  <a:pt x="230590" y="68608"/>
                </a:cubicBezTo>
                <a:cubicBezTo>
                  <a:pt x="230247" y="64595"/>
                  <a:pt x="230951" y="60600"/>
                  <a:pt x="231864" y="56663"/>
                </a:cubicBezTo>
                <a:close/>
                <a:moveTo>
                  <a:pt x="229163" y="64747"/>
                </a:moveTo>
                <a:lnTo>
                  <a:pt x="229163" y="64747"/>
                </a:lnTo>
                <a:cubicBezTo>
                  <a:pt x="229011" y="66478"/>
                  <a:pt x="229030" y="68228"/>
                  <a:pt x="229258" y="69958"/>
                </a:cubicBezTo>
                <a:cubicBezTo>
                  <a:pt x="229848" y="74314"/>
                  <a:pt x="232073" y="78537"/>
                  <a:pt x="235763" y="80781"/>
                </a:cubicBezTo>
                <a:cubicBezTo>
                  <a:pt x="232340" y="79183"/>
                  <a:pt x="229981" y="75969"/>
                  <a:pt x="229106" y="72127"/>
                </a:cubicBezTo>
                <a:cubicBezTo>
                  <a:pt x="228516" y="69578"/>
                  <a:pt x="228668" y="67143"/>
                  <a:pt x="229163" y="64747"/>
                </a:cubicBezTo>
                <a:close/>
                <a:moveTo>
                  <a:pt x="235592" y="70548"/>
                </a:moveTo>
                <a:cubicBezTo>
                  <a:pt x="237570" y="74618"/>
                  <a:pt x="240518" y="78137"/>
                  <a:pt x="243961" y="81067"/>
                </a:cubicBezTo>
                <a:cubicBezTo>
                  <a:pt x="241964" y="79830"/>
                  <a:pt x="240157" y="78270"/>
                  <a:pt x="238635" y="76483"/>
                </a:cubicBezTo>
                <a:cubicBezTo>
                  <a:pt x="237209" y="74733"/>
                  <a:pt x="236163" y="72716"/>
                  <a:pt x="235592" y="70548"/>
                </a:cubicBezTo>
                <a:close/>
                <a:moveTo>
                  <a:pt x="158163" y="42397"/>
                </a:moveTo>
                <a:cubicBezTo>
                  <a:pt x="158564" y="47449"/>
                  <a:pt x="157118" y="52176"/>
                  <a:pt x="154259" y="56492"/>
                </a:cubicBezTo>
                <a:cubicBezTo>
                  <a:pt x="151558" y="60562"/>
                  <a:pt x="148172" y="64100"/>
                  <a:pt x="145490" y="68170"/>
                </a:cubicBezTo>
                <a:cubicBezTo>
                  <a:pt x="142904" y="72108"/>
                  <a:pt x="141249" y="76597"/>
                  <a:pt x="140678" y="81295"/>
                </a:cubicBezTo>
                <a:lnTo>
                  <a:pt x="140678" y="81181"/>
                </a:lnTo>
                <a:cubicBezTo>
                  <a:pt x="140716" y="75436"/>
                  <a:pt x="142542" y="70282"/>
                  <a:pt x="145890" y="65660"/>
                </a:cubicBezTo>
                <a:cubicBezTo>
                  <a:pt x="151186" y="58342"/>
                  <a:pt x="158526" y="52037"/>
                  <a:pt x="158163" y="42397"/>
                </a:cubicBezTo>
                <a:close/>
                <a:moveTo>
                  <a:pt x="235870" y="77260"/>
                </a:moveTo>
                <a:cubicBezTo>
                  <a:pt x="237247" y="78844"/>
                  <a:pt x="238870" y="80231"/>
                  <a:pt x="240652" y="81333"/>
                </a:cubicBezTo>
                <a:cubicBezTo>
                  <a:pt x="238800" y="80306"/>
                  <a:pt x="237178" y="78926"/>
                  <a:pt x="235870" y="77260"/>
                </a:cubicBezTo>
                <a:close/>
                <a:moveTo>
                  <a:pt x="56011" y="34986"/>
                </a:moveTo>
                <a:cubicBezTo>
                  <a:pt x="58248" y="34986"/>
                  <a:pt x="60500" y="35586"/>
                  <a:pt x="62579" y="36900"/>
                </a:cubicBezTo>
                <a:cubicBezTo>
                  <a:pt x="74029" y="44128"/>
                  <a:pt x="72926" y="61171"/>
                  <a:pt x="66953" y="71480"/>
                </a:cubicBezTo>
                <a:cubicBezTo>
                  <a:pt x="65203" y="74485"/>
                  <a:pt x="63054" y="77243"/>
                  <a:pt x="60562" y="79697"/>
                </a:cubicBezTo>
                <a:cubicBezTo>
                  <a:pt x="59954" y="80268"/>
                  <a:pt x="59326" y="80838"/>
                  <a:pt x="58698" y="81390"/>
                </a:cubicBezTo>
                <a:cubicBezTo>
                  <a:pt x="64747" y="75360"/>
                  <a:pt x="68494" y="66573"/>
                  <a:pt x="69122" y="58394"/>
                </a:cubicBezTo>
                <a:cubicBezTo>
                  <a:pt x="69540" y="52783"/>
                  <a:pt x="68836" y="46392"/>
                  <a:pt x="65260" y="41827"/>
                </a:cubicBezTo>
                <a:cubicBezTo>
                  <a:pt x="62672" y="38531"/>
                  <a:pt x="58535" y="36652"/>
                  <a:pt x="54376" y="36652"/>
                </a:cubicBezTo>
                <a:cubicBezTo>
                  <a:pt x="53279" y="36652"/>
                  <a:pt x="52181" y="36782"/>
                  <a:pt x="51109" y="37052"/>
                </a:cubicBezTo>
                <a:cubicBezTo>
                  <a:pt x="47818" y="37927"/>
                  <a:pt x="44984" y="40020"/>
                  <a:pt x="43196" y="42892"/>
                </a:cubicBezTo>
                <a:cubicBezTo>
                  <a:pt x="43824" y="41789"/>
                  <a:pt x="44604" y="40742"/>
                  <a:pt x="45479" y="39810"/>
                </a:cubicBezTo>
                <a:cubicBezTo>
                  <a:pt x="48291" y="36794"/>
                  <a:pt x="52128" y="34986"/>
                  <a:pt x="56011" y="34986"/>
                </a:cubicBezTo>
                <a:close/>
                <a:moveTo>
                  <a:pt x="191939" y="74980"/>
                </a:moveTo>
                <a:cubicBezTo>
                  <a:pt x="191806" y="77148"/>
                  <a:pt x="191540" y="79298"/>
                  <a:pt x="191159" y="81447"/>
                </a:cubicBezTo>
                <a:cubicBezTo>
                  <a:pt x="191388" y="79279"/>
                  <a:pt x="191654" y="77129"/>
                  <a:pt x="191939" y="74980"/>
                </a:cubicBezTo>
                <a:close/>
                <a:moveTo>
                  <a:pt x="137920" y="79241"/>
                </a:moveTo>
                <a:lnTo>
                  <a:pt x="137920" y="79241"/>
                </a:lnTo>
                <a:cubicBezTo>
                  <a:pt x="137901" y="79355"/>
                  <a:pt x="137882" y="79469"/>
                  <a:pt x="137863" y="79583"/>
                </a:cubicBezTo>
                <a:cubicBezTo>
                  <a:pt x="137012" y="80796"/>
                  <a:pt x="135609" y="81509"/>
                  <a:pt x="134147" y="81509"/>
                </a:cubicBezTo>
                <a:cubicBezTo>
                  <a:pt x="134073" y="81509"/>
                  <a:pt x="134000" y="81508"/>
                  <a:pt x="133926" y="81504"/>
                </a:cubicBezTo>
                <a:cubicBezTo>
                  <a:pt x="133735" y="81333"/>
                  <a:pt x="133545" y="81162"/>
                  <a:pt x="133374" y="81009"/>
                </a:cubicBezTo>
                <a:lnTo>
                  <a:pt x="133374" y="81009"/>
                </a:lnTo>
                <a:cubicBezTo>
                  <a:pt x="133443" y="81012"/>
                  <a:pt x="133512" y="81013"/>
                  <a:pt x="133581" y="81013"/>
                </a:cubicBezTo>
                <a:cubicBezTo>
                  <a:pt x="135201" y="81013"/>
                  <a:pt x="136771" y="80372"/>
                  <a:pt x="137920" y="79241"/>
                </a:cubicBezTo>
                <a:close/>
                <a:moveTo>
                  <a:pt x="190399" y="40914"/>
                </a:moveTo>
                <a:cubicBezTo>
                  <a:pt x="187127" y="54152"/>
                  <a:pt x="192947" y="70282"/>
                  <a:pt x="185092" y="81599"/>
                </a:cubicBezTo>
                <a:cubicBezTo>
                  <a:pt x="187450" y="76254"/>
                  <a:pt x="188116" y="70034"/>
                  <a:pt x="188268" y="64328"/>
                </a:cubicBezTo>
                <a:cubicBezTo>
                  <a:pt x="188458" y="56739"/>
                  <a:pt x="188021" y="48313"/>
                  <a:pt x="190399" y="40914"/>
                </a:cubicBezTo>
                <a:close/>
                <a:moveTo>
                  <a:pt x="228174" y="65393"/>
                </a:moveTo>
                <a:cubicBezTo>
                  <a:pt x="227889" y="68132"/>
                  <a:pt x="228041" y="70890"/>
                  <a:pt x="228840" y="73439"/>
                </a:cubicBezTo>
                <a:cubicBezTo>
                  <a:pt x="230076" y="77396"/>
                  <a:pt x="233138" y="80876"/>
                  <a:pt x="237209" y="81732"/>
                </a:cubicBezTo>
                <a:cubicBezTo>
                  <a:pt x="231750" y="81561"/>
                  <a:pt x="228155" y="76882"/>
                  <a:pt x="227660" y="71594"/>
                </a:cubicBezTo>
                <a:lnTo>
                  <a:pt x="227660" y="71613"/>
                </a:lnTo>
                <a:cubicBezTo>
                  <a:pt x="227489" y="69521"/>
                  <a:pt x="227679" y="67410"/>
                  <a:pt x="228174" y="65393"/>
                </a:cubicBezTo>
                <a:close/>
                <a:moveTo>
                  <a:pt x="227090" y="71632"/>
                </a:moveTo>
                <a:lnTo>
                  <a:pt x="227090" y="71632"/>
                </a:lnTo>
                <a:cubicBezTo>
                  <a:pt x="227147" y="72336"/>
                  <a:pt x="227261" y="73059"/>
                  <a:pt x="227413" y="73763"/>
                </a:cubicBezTo>
                <a:cubicBezTo>
                  <a:pt x="228193" y="77148"/>
                  <a:pt x="230514" y="80420"/>
                  <a:pt x="233671" y="81846"/>
                </a:cubicBezTo>
                <a:cubicBezTo>
                  <a:pt x="230970" y="81067"/>
                  <a:pt x="228764" y="78708"/>
                  <a:pt x="227813" y="75893"/>
                </a:cubicBezTo>
                <a:lnTo>
                  <a:pt x="227794" y="75912"/>
                </a:lnTo>
                <a:cubicBezTo>
                  <a:pt x="227337" y="74523"/>
                  <a:pt x="227090" y="73078"/>
                  <a:pt x="227090" y="71632"/>
                </a:cubicBezTo>
                <a:close/>
                <a:moveTo>
                  <a:pt x="193508" y="77894"/>
                </a:moveTo>
                <a:cubicBezTo>
                  <a:pt x="193925" y="78913"/>
                  <a:pt x="194416" y="79933"/>
                  <a:pt x="194945" y="80914"/>
                </a:cubicBezTo>
                <a:cubicBezTo>
                  <a:pt x="194393" y="81181"/>
                  <a:pt x="193898" y="81542"/>
                  <a:pt x="193461" y="81960"/>
                </a:cubicBezTo>
                <a:cubicBezTo>
                  <a:pt x="193781" y="80624"/>
                  <a:pt x="193803" y="79232"/>
                  <a:pt x="193508" y="77894"/>
                </a:cubicBezTo>
                <a:close/>
                <a:moveTo>
                  <a:pt x="233024" y="59611"/>
                </a:moveTo>
                <a:lnTo>
                  <a:pt x="233024" y="59611"/>
                </a:lnTo>
                <a:cubicBezTo>
                  <a:pt x="233005" y="62141"/>
                  <a:pt x="233405" y="64671"/>
                  <a:pt x="234185" y="67067"/>
                </a:cubicBezTo>
                <a:cubicBezTo>
                  <a:pt x="234223" y="67505"/>
                  <a:pt x="234261" y="67961"/>
                  <a:pt x="234318" y="68399"/>
                </a:cubicBezTo>
                <a:cubicBezTo>
                  <a:pt x="235155" y="74485"/>
                  <a:pt x="238807" y="78879"/>
                  <a:pt x="243714" y="82056"/>
                </a:cubicBezTo>
                <a:cubicBezTo>
                  <a:pt x="238483" y="79260"/>
                  <a:pt x="234051" y="75417"/>
                  <a:pt x="232986" y="68931"/>
                </a:cubicBezTo>
                <a:cubicBezTo>
                  <a:pt x="232473" y="65831"/>
                  <a:pt x="232625" y="62730"/>
                  <a:pt x="233024" y="59611"/>
                </a:cubicBezTo>
                <a:close/>
                <a:moveTo>
                  <a:pt x="63393" y="68415"/>
                </a:moveTo>
                <a:lnTo>
                  <a:pt x="63393" y="68415"/>
                </a:lnTo>
                <a:cubicBezTo>
                  <a:pt x="63149" y="69709"/>
                  <a:pt x="62821" y="71002"/>
                  <a:pt x="62407" y="72260"/>
                </a:cubicBezTo>
                <a:cubicBezTo>
                  <a:pt x="60962" y="75969"/>
                  <a:pt x="58869" y="79336"/>
                  <a:pt x="55940" y="82075"/>
                </a:cubicBezTo>
                <a:cubicBezTo>
                  <a:pt x="57519" y="80230"/>
                  <a:pt x="58946" y="78270"/>
                  <a:pt x="60182" y="76178"/>
                </a:cubicBezTo>
                <a:cubicBezTo>
                  <a:pt x="61623" y="73759"/>
                  <a:pt x="62705" y="71142"/>
                  <a:pt x="63393" y="68415"/>
                </a:cubicBezTo>
                <a:close/>
                <a:moveTo>
                  <a:pt x="196466" y="54799"/>
                </a:moveTo>
                <a:lnTo>
                  <a:pt x="196466" y="54799"/>
                </a:lnTo>
                <a:cubicBezTo>
                  <a:pt x="197170" y="57557"/>
                  <a:pt x="198121" y="60258"/>
                  <a:pt x="199281" y="62883"/>
                </a:cubicBezTo>
                <a:cubicBezTo>
                  <a:pt x="201982" y="69007"/>
                  <a:pt x="207023" y="75132"/>
                  <a:pt x="206414" y="82075"/>
                </a:cubicBezTo>
                <a:cubicBezTo>
                  <a:pt x="205349" y="76749"/>
                  <a:pt x="202363" y="72146"/>
                  <a:pt x="200004" y="67295"/>
                </a:cubicBezTo>
                <a:lnTo>
                  <a:pt x="200004" y="67276"/>
                </a:lnTo>
                <a:cubicBezTo>
                  <a:pt x="198559" y="64214"/>
                  <a:pt x="197493" y="60981"/>
                  <a:pt x="196847" y="57652"/>
                </a:cubicBezTo>
                <a:cubicBezTo>
                  <a:pt x="196694" y="56701"/>
                  <a:pt x="196561" y="55750"/>
                  <a:pt x="196466" y="54799"/>
                </a:cubicBezTo>
                <a:close/>
                <a:moveTo>
                  <a:pt x="198520" y="65241"/>
                </a:moveTo>
                <a:cubicBezTo>
                  <a:pt x="198597" y="65450"/>
                  <a:pt x="198692" y="65660"/>
                  <a:pt x="198768" y="65869"/>
                </a:cubicBezTo>
                <a:cubicBezTo>
                  <a:pt x="201107" y="71309"/>
                  <a:pt x="204645" y="76387"/>
                  <a:pt x="205729" y="82246"/>
                </a:cubicBezTo>
                <a:cubicBezTo>
                  <a:pt x="202610" y="76920"/>
                  <a:pt x="200175" y="71195"/>
                  <a:pt x="198520" y="65241"/>
                </a:cubicBezTo>
                <a:close/>
                <a:moveTo>
                  <a:pt x="261156" y="66211"/>
                </a:moveTo>
                <a:lnTo>
                  <a:pt x="261156" y="66211"/>
                </a:lnTo>
                <a:cubicBezTo>
                  <a:pt x="260281" y="71537"/>
                  <a:pt x="259254" y="76920"/>
                  <a:pt x="258836" y="82341"/>
                </a:cubicBezTo>
                <a:cubicBezTo>
                  <a:pt x="258836" y="82341"/>
                  <a:pt x="258836" y="82341"/>
                  <a:pt x="258817" y="82360"/>
                </a:cubicBezTo>
                <a:cubicBezTo>
                  <a:pt x="259026" y="76958"/>
                  <a:pt x="260110" y="71575"/>
                  <a:pt x="261156" y="66211"/>
                </a:cubicBezTo>
                <a:close/>
                <a:moveTo>
                  <a:pt x="226500" y="72678"/>
                </a:moveTo>
                <a:cubicBezTo>
                  <a:pt x="226652" y="74428"/>
                  <a:pt x="227147" y="76121"/>
                  <a:pt x="227946" y="77681"/>
                </a:cubicBezTo>
                <a:cubicBezTo>
                  <a:pt x="229201" y="80077"/>
                  <a:pt x="231407" y="81903"/>
                  <a:pt x="233956" y="82398"/>
                </a:cubicBezTo>
                <a:cubicBezTo>
                  <a:pt x="233709" y="82455"/>
                  <a:pt x="233443" y="82512"/>
                  <a:pt x="233195" y="82569"/>
                </a:cubicBezTo>
                <a:cubicBezTo>
                  <a:pt x="229829" y="81808"/>
                  <a:pt x="227470" y="78955"/>
                  <a:pt x="226766" y="75455"/>
                </a:cubicBezTo>
                <a:cubicBezTo>
                  <a:pt x="226576" y="74542"/>
                  <a:pt x="226500" y="73610"/>
                  <a:pt x="226500" y="72678"/>
                </a:cubicBezTo>
                <a:close/>
                <a:moveTo>
                  <a:pt x="137673" y="80933"/>
                </a:moveTo>
                <a:lnTo>
                  <a:pt x="137654" y="81047"/>
                </a:lnTo>
                <a:cubicBezTo>
                  <a:pt x="137616" y="81428"/>
                  <a:pt x="137578" y="81808"/>
                  <a:pt x="137559" y="82189"/>
                </a:cubicBezTo>
                <a:cubicBezTo>
                  <a:pt x="136893" y="82626"/>
                  <a:pt x="136113" y="82873"/>
                  <a:pt x="135314" y="82873"/>
                </a:cubicBezTo>
                <a:cubicBezTo>
                  <a:pt x="135029" y="82588"/>
                  <a:pt x="134744" y="82303"/>
                  <a:pt x="134458" y="82018"/>
                </a:cubicBezTo>
                <a:lnTo>
                  <a:pt x="134458" y="82018"/>
                </a:lnTo>
                <a:cubicBezTo>
                  <a:pt x="134531" y="82021"/>
                  <a:pt x="134604" y="82023"/>
                  <a:pt x="134677" y="82023"/>
                </a:cubicBezTo>
                <a:cubicBezTo>
                  <a:pt x="135761" y="82023"/>
                  <a:pt x="136817" y="81628"/>
                  <a:pt x="137673" y="80933"/>
                </a:cubicBezTo>
                <a:close/>
                <a:moveTo>
                  <a:pt x="255412" y="18774"/>
                </a:moveTo>
                <a:cubicBezTo>
                  <a:pt x="255412" y="18793"/>
                  <a:pt x="255412" y="18850"/>
                  <a:pt x="255431" y="18888"/>
                </a:cubicBezTo>
                <a:lnTo>
                  <a:pt x="255431" y="18907"/>
                </a:lnTo>
                <a:cubicBezTo>
                  <a:pt x="254480" y="40362"/>
                  <a:pt x="253871" y="62027"/>
                  <a:pt x="256610" y="83330"/>
                </a:cubicBezTo>
                <a:cubicBezTo>
                  <a:pt x="256534" y="83121"/>
                  <a:pt x="256439" y="82912"/>
                  <a:pt x="256363" y="82702"/>
                </a:cubicBezTo>
                <a:cubicBezTo>
                  <a:pt x="254042" y="73515"/>
                  <a:pt x="252977" y="64062"/>
                  <a:pt x="252863" y="54552"/>
                </a:cubicBezTo>
                <a:cubicBezTo>
                  <a:pt x="252711" y="42588"/>
                  <a:pt x="253966" y="30642"/>
                  <a:pt x="255412" y="18774"/>
                </a:cubicBezTo>
                <a:close/>
                <a:moveTo>
                  <a:pt x="251608" y="33115"/>
                </a:moveTo>
                <a:cubicBezTo>
                  <a:pt x="249382" y="49150"/>
                  <a:pt x="249192" y="65527"/>
                  <a:pt x="254461" y="80705"/>
                </a:cubicBezTo>
                <a:cubicBezTo>
                  <a:pt x="254651" y="81618"/>
                  <a:pt x="254879" y="82550"/>
                  <a:pt x="255107" y="83463"/>
                </a:cubicBezTo>
                <a:cubicBezTo>
                  <a:pt x="247499" y="67904"/>
                  <a:pt x="248393" y="50196"/>
                  <a:pt x="251608" y="33115"/>
                </a:cubicBezTo>
                <a:close/>
                <a:moveTo>
                  <a:pt x="192814" y="76939"/>
                </a:moveTo>
                <a:lnTo>
                  <a:pt x="192814" y="76939"/>
                </a:lnTo>
                <a:cubicBezTo>
                  <a:pt x="193290" y="79012"/>
                  <a:pt x="193061" y="81086"/>
                  <a:pt x="192301" y="83159"/>
                </a:cubicBezTo>
                <a:cubicBezTo>
                  <a:pt x="192263" y="83254"/>
                  <a:pt x="192282" y="83368"/>
                  <a:pt x="192358" y="83463"/>
                </a:cubicBezTo>
                <a:cubicBezTo>
                  <a:pt x="192320" y="83519"/>
                  <a:pt x="192265" y="83593"/>
                  <a:pt x="192245" y="83668"/>
                </a:cubicBezTo>
                <a:lnTo>
                  <a:pt x="192245" y="83668"/>
                </a:lnTo>
                <a:cubicBezTo>
                  <a:pt x="192359" y="81412"/>
                  <a:pt x="192530" y="79176"/>
                  <a:pt x="192814" y="76939"/>
                </a:cubicBezTo>
                <a:close/>
                <a:moveTo>
                  <a:pt x="226253" y="75893"/>
                </a:moveTo>
                <a:lnTo>
                  <a:pt x="226253" y="75893"/>
                </a:lnTo>
                <a:cubicBezTo>
                  <a:pt x="226367" y="76387"/>
                  <a:pt x="226500" y="76863"/>
                  <a:pt x="226652" y="77338"/>
                </a:cubicBezTo>
                <a:cubicBezTo>
                  <a:pt x="227508" y="79811"/>
                  <a:pt x="229315" y="82037"/>
                  <a:pt x="231655" y="83064"/>
                </a:cubicBezTo>
                <a:cubicBezTo>
                  <a:pt x="231141" y="83254"/>
                  <a:pt x="230628" y="83463"/>
                  <a:pt x="230133" y="83710"/>
                </a:cubicBezTo>
                <a:cubicBezTo>
                  <a:pt x="228022" y="81599"/>
                  <a:pt x="226652" y="78860"/>
                  <a:pt x="226253" y="75893"/>
                </a:cubicBezTo>
                <a:close/>
                <a:moveTo>
                  <a:pt x="198768" y="68779"/>
                </a:moveTo>
                <a:cubicBezTo>
                  <a:pt x="200518" y="73782"/>
                  <a:pt x="202895" y="78518"/>
                  <a:pt x="205863" y="82912"/>
                </a:cubicBezTo>
                <a:cubicBezTo>
                  <a:pt x="205901" y="83216"/>
                  <a:pt x="205939" y="83520"/>
                  <a:pt x="205977" y="83806"/>
                </a:cubicBezTo>
                <a:cubicBezTo>
                  <a:pt x="202667" y="79298"/>
                  <a:pt x="200213" y="74181"/>
                  <a:pt x="198768" y="68779"/>
                </a:cubicBezTo>
                <a:close/>
                <a:moveTo>
                  <a:pt x="199700" y="73972"/>
                </a:moveTo>
                <a:cubicBezTo>
                  <a:pt x="201164" y="77567"/>
                  <a:pt x="203181" y="80914"/>
                  <a:pt x="205691" y="83901"/>
                </a:cubicBezTo>
                <a:cubicBezTo>
                  <a:pt x="205140" y="83387"/>
                  <a:pt x="204569" y="82931"/>
                  <a:pt x="203941" y="82493"/>
                </a:cubicBezTo>
                <a:cubicBezTo>
                  <a:pt x="203162" y="81751"/>
                  <a:pt x="202230" y="81143"/>
                  <a:pt x="201221" y="80743"/>
                </a:cubicBezTo>
                <a:cubicBezTo>
                  <a:pt x="200689" y="78499"/>
                  <a:pt x="200175" y="76235"/>
                  <a:pt x="199700" y="73972"/>
                </a:cubicBezTo>
                <a:close/>
                <a:moveTo>
                  <a:pt x="58061" y="29249"/>
                </a:moveTo>
                <a:cubicBezTo>
                  <a:pt x="62940" y="29249"/>
                  <a:pt x="67826" y="30860"/>
                  <a:pt x="71804" y="33686"/>
                </a:cubicBezTo>
                <a:cubicBezTo>
                  <a:pt x="78042" y="38118"/>
                  <a:pt x="81656" y="45555"/>
                  <a:pt x="82094" y="53106"/>
                </a:cubicBezTo>
                <a:cubicBezTo>
                  <a:pt x="82512" y="60467"/>
                  <a:pt x="79849" y="67695"/>
                  <a:pt x="75170" y="73344"/>
                </a:cubicBezTo>
                <a:cubicBezTo>
                  <a:pt x="70872" y="78537"/>
                  <a:pt x="65432" y="81751"/>
                  <a:pt x="59478" y="83958"/>
                </a:cubicBezTo>
                <a:cubicBezTo>
                  <a:pt x="64119" y="81181"/>
                  <a:pt x="68285" y="77662"/>
                  <a:pt x="71537" y="73287"/>
                </a:cubicBezTo>
                <a:cubicBezTo>
                  <a:pt x="76502" y="66630"/>
                  <a:pt x="79070" y="57861"/>
                  <a:pt x="77377" y="49606"/>
                </a:cubicBezTo>
                <a:cubicBezTo>
                  <a:pt x="75950" y="42568"/>
                  <a:pt x="71195" y="36063"/>
                  <a:pt x="64633" y="33039"/>
                </a:cubicBezTo>
                <a:cubicBezTo>
                  <a:pt x="62082" y="31863"/>
                  <a:pt x="59290" y="31277"/>
                  <a:pt x="56501" y="31277"/>
                </a:cubicBezTo>
                <a:cubicBezTo>
                  <a:pt x="52302" y="31277"/>
                  <a:pt x="48113" y="32605"/>
                  <a:pt x="44775" y="35245"/>
                </a:cubicBezTo>
                <a:cubicBezTo>
                  <a:pt x="38917" y="39849"/>
                  <a:pt x="36672" y="48655"/>
                  <a:pt x="40172" y="55274"/>
                </a:cubicBezTo>
                <a:lnTo>
                  <a:pt x="40267" y="55541"/>
                </a:lnTo>
                <a:cubicBezTo>
                  <a:pt x="40115" y="55446"/>
                  <a:pt x="39963" y="55331"/>
                  <a:pt x="39811" y="55198"/>
                </a:cubicBezTo>
                <a:cubicBezTo>
                  <a:pt x="36977" y="52764"/>
                  <a:pt x="37072" y="48313"/>
                  <a:pt x="37870" y="44984"/>
                </a:cubicBezTo>
                <a:cubicBezTo>
                  <a:pt x="38841" y="40933"/>
                  <a:pt x="41180" y="37243"/>
                  <a:pt x="44319" y="34466"/>
                </a:cubicBezTo>
                <a:cubicBezTo>
                  <a:pt x="46087" y="33515"/>
                  <a:pt x="47761" y="32392"/>
                  <a:pt x="49340" y="31156"/>
                </a:cubicBezTo>
                <a:cubicBezTo>
                  <a:pt x="50044" y="30814"/>
                  <a:pt x="50767" y="30528"/>
                  <a:pt x="51508" y="30281"/>
                </a:cubicBezTo>
                <a:cubicBezTo>
                  <a:pt x="53634" y="29580"/>
                  <a:pt x="55847" y="29249"/>
                  <a:pt x="58061" y="29249"/>
                </a:cubicBezTo>
                <a:close/>
                <a:moveTo>
                  <a:pt x="137540" y="83083"/>
                </a:moveTo>
                <a:lnTo>
                  <a:pt x="137540" y="83863"/>
                </a:lnTo>
                <a:cubicBezTo>
                  <a:pt x="137159" y="83977"/>
                  <a:pt x="136779" y="84053"/>
                  <a:pt x="136379" y="84072"/>
                </a:cubicBezTo>
                <a:cubicBezTo>
                  <a:pt x="136208" y="83863"/>
                  <a:pt x="136018" y="83653"/>
                  <a:pt x="135828" y="83444"/>
                </a:cubicBezTo>
                <a:lnTo>
                  <a:pt x="135828" y="83444"/>
                </a:lnTo>
                <a:cubicBezTo>
                  <a:pt x="135870" y="83445"/>
                  <a:pt x="135912" y="83446"/>
                  <a:pt x="135953" y="83446"/>
                </a:cubicBezTo>
                <a:cubicBezTo>
                  <a:pt x="136501" y="83446"/>
                  <a:pt x="137045" y="83330"/>
                  <a:pt x="137540" y="83083"/>
                </a:cubicBezTo>
                <a:close/>
                <a:moveTo>
                  <a:pt x="83444" y="84281"/>
                </a:moveTo>
                <a:lnTo>
                  <a:pt x="83444" y="84281"/>
                </a:lnTo>
                <a:cubicBezTo>
                  <a:pt x="83349" y="84395"/>
                  <a:pt x="83254" y="84509"/>
                  <a:pt x="83159" y="84623"/>
                </a:cubicBezTo>
                <a:cubicBezTo>
                  <a:pt x="83197" y="84566"/>
                  <a:pt x="83216" y="84490"/>
                  <a:pt x="83254" y="84433"/>
                </a:cubicBezTo>
                <a:cubicBezTo>
                  <a:pt x="83273" y="84376"/>
                  <a:pt x="83368" y="84338"/>
                  <a:pt x="83444" y="84281"/>
                </a:cubicBezTo>
                <a:close/>
                <a:moveTo>
                  <a:pt x="56398" y="31883"/>
                </a:moveTo>
                <a:cubicBezTo>
                  <a:pt x="59111" y="31883"/>
                  <a:pt x="61826" y="32456"/>
                  <a:pt x="64290" y="33610"/>
                </a:cubicBezTo>
                <a:cubicBezTo>
                  <a:pt x="70472" y="36482"/>
                  <a:pt x="74942" y="42492"/>
                  <a:pt x="76464" y="49074"/>
                </a:cubicBezTo>
                <a:cubicBezTo>
                  <a:pt x="78214" y="56663"/>
                  <a:pt x="76140" y="64747"/>
                  <a:pt x="71937" y="71157"/>
                </a:cubicBezTo>
                <a:cubicBezTo>
                  <a:pt x="68038" y="77072"/>
                  <a:pt x="62407" y="81485"/>
                  <a:pt x="56150" y="84661"/>
                </a:cubicBezTo>
                <a:cubicBezTo>
                  <a:pt x="59079" y="82379"/>
                  <a:pt x="61723" y="79792"/>
                  <a:pt x="64062" y="76920"/>
                </a:cubicBezTo>
                <a:cubicBezTo>
                  <a:pt x="70777" y="69711"/>
                  <a:pt x="75456" y="60809"/>
                  <a:pt x="73915" y="50576"/>
                </a:cubicBezTo>
                <a:cubicBezTo>
                  <a:pt x="72983" y="44413"/>
                  <a:pt x="69293" y="38631"/>
                  <a:pt x="63815" y="35550"/>
                </a:cubicBezTo>
                <a:cubicBezTo>
                  <a:pt x="61289" y="34139"/>
                  <a:pt x="58497" y="33441"/>
                  <a:pt x="55714" y="33441"/>
                </a:cubicBezTo>
                <a:cubicBezTo>
                  <a:pt x="52233" y="33441"/>
                  <a:pt x="48767" y="34534"/>
                  <a:pt x="45859" y="36691"/>
                </a:cubicBezTo>
                <a:cubicBezTo>
                  <a:pt x="41161" y="40134"/>
                  <a:pt x="38841" y="45935"/>
                  <a:pt x="39373" y="51565"/>
                </a:cubicBezTo>
                <a:cubicBezTo>
                  <a:pt x="38346" y="46220"/>
                  <a:pt x="39906" y="40495"/>
                  <a:pt x="43995" y="36634"/>
                </a:cubicBezTo>
                <a:cubicBezTo>
                  <a:pt x="47339" y="33481"/>
                  <a:pt x="51866" y="31883"/>
                  <a:pt x="56398" y="31883"/>
                </a:cubicBezTo>
                <a:close/>
                <a:moveTo>
                  <a:pt x="194051" y="84566"/>
                </a:moveTo>
                <a:cubicBezTo>
                  <a:pt x="194051" y="84585"/>
                  <a:pt x="194051" y="84623"/>
                  <a:pt x="194070" y="84642"/>
                </a:cubicBezTo>
                <a:lnTo>
                  <a:pt x="194032" y="84661"/>
                </a:lnTo>
                <a:lnTo>
                  <a:pt x="194013" y="84661"/>
                </a:lnTo>
                <a:cubicBezTo>
                  <a:pt x="194032" y="84623"/>
                  <a:pt x="194051" y="84585"/>
                  <a:pt x="194051" y="84566"/>
                </a:cubicBezTo>
                <a:close/>
                <a:moveTo>
                  <a:pt x="206528" y="84604"/>
                </a:moveTo>
                <a:lnTo>
                  <a:pt x="206490" y="84680"/>
                </a:lnTo>
                <a:lnTo>
                  <a:pt x="206452" y="84623"/>
                </a:lnTo>
                <a:cubicBezTo>
                  <a:pt x="206471" y="84623"/>
                  <a:pt x="206509" y="84623"/>
                  <a:pt x="206528" y="84604"/>
                </a:cubicBezTo>
                <a:close/>
                <a:moveTo>
                  <a:pt x="247956" y="76349"/>
                </a:moveTo>
                <a:lnTo>
                  <a:pt x="247956" y="76349"/>
                </a:lnTo>
                <a:cubicBezTo>
                  <a:pt x="248983" y="78137"/>
                  <a:pt x="250143" y="79830"/>
                  <a:pt x="251398" y="81466"/>
                </a:cubicBezTo>
                <a:cubicBezTo>
                  <a:pt x="251931" y="82550"/>
                  <a:pt x="252502" y="83634"/>
                  <a:pt x="253091" y="84680"/>
                </a:cubicBezTo>
                <a:cubicBezTo>
                  <a:pt x="251094" y="82094"/>
                  <a:pt x="249363" y="79298"/>
                  <a:pt x="247956" y="76349"/>
                </a:cubicBezTo>
                <a:close/>
                <a:moveTo>
                  <a:pt x="189505" y="36139"/>
                </a:moveTo>
                <a:lnTo>
                  <a:pt x="189505" y="36139"/>
                </a:lnTo>
                <a:cubicBezTo>
                  <a:pt x="189276" y="36577"/>
                  <a:pt x="189029" y="37014"/>
                  <a:pt x="188801" y="37471"/>
                </a:cubicBezTo>
                <a:cubicBezTo>
                  <a:pt x="185320" y="42664"/>
                  <a:pt x="183703" y="49093"/>
                  <a:pt x="182999" y="55350"/>
                </a:cubicBezTo>
                <a:cubicBezTo>
                  <a:pt x="181896" y="65241"/>
                  <a:pt x="182695" y="75474"/>
                  <a:pt x="179899" y="85080"/>
                </a:cubicBezTo>
                <a:cubicBezTo>
                  <a:pt x="181288" y="77186"/>
                  <a:pt x="181459" y="69236"/>
                  <a:pt x="182029" y="61228"/>
                </a:cubicBezTo>
                <a:cubicBezTo>
                  <a:pt x="182486" y="54818"/>
                  <a:pt x="183532" y="48065"/>
                  <a:pt x="186138" y="42093"/>
                </a:cubicBezTo>
                <a:cubicBezTo>
                  <a:pt x="186404" y="41579"/>
                  <a:pt x="186670" y="41047"/>
                  <a:pt x="186918" y="40533"/>
                </a:cubicBezTo>
                <a:cubicBezTo>
                  <a:pt x="186956" y="40476"/>
                  <a:pt x="186975" y="40400"/>
                  <a:pt x="186975" y="40324"/>
                </a:cubicBezTo>
                <a:cubicBezTo>
                  <a:pt x="187698" y="38859"/>
                  <a:pt x="188554" y="37471"/>
                  <a:pt x="189505" y="36139"/>
                </a:cubicBezTo>
                <a:close/>
                <a:moveTo>
                  <a:pt x="222087" y="71100"/>
                </a:moveTo>
                <a:lnTo>
                  <a:pt x="222087" y="71100"/>
                </a:lnTo>
                <a:cubicBezTo>
                  <a:pt x="221973" y="76444"/>
                  <a:pt x="223381" y="81637"/>
                  <a:pt x="227489" y="85156"/>
                </a:cubicBezTo>
                <a:lnTo>
                  <a:pt x="227356" y="85232"/>
                </a:lnTo>
                <a:cubicBezTo>
                  <a:pt x="221574" y="82893"/>
                  <a:pt x="221326" y="76616"/>
                  <a:pt x="222087" y="71100"/>
                </a:cubicBezTo>
                <a:close/>
                <a:moveTo>
                  <a:pt x="66934" y="82284"/>
                </a:moveTo>
                <a:lnTo>
                  <a:pt x="66934" y="82284"/>
                </a:lnTo>
                <a:cubicBezTo>
                  <a:pt x="64975" y="83539"/>
                  <a:pt x="62883" y="84547"/>
                  <a:pt x="60657" y="85270"/>
                </a:cubicBezTo>
                <a:cubicBezTo>
                  <a:pt x="62788" y="84452"/>
                  <a:pt x="64861" y="83482"/>
                  <a:pt x="66839" y="82341"/>
                </a:cubicBezTo>
                <a:lnTo>
                  <a:pt x="66934" y="82284"/>
                </a:lnTo>
                <a:close/>
                <a:moveTo>
                  <a:pt x="158862" y="56416"/>
                </a:moveTo>
                <a:lnTo>
                  <a:pt x="158862" y="56416"/>
                </a:lnTo>
                <a:cubicBezTo>
                  <a:pt x="155438" y="66459"/>
                  <a:pt x="147925" y="75512"/>
                  <a:pt x="145338" y="85612"/>
                </a:cubicBezTo>
                <a:cubicBezTo>
                  <a:pt x="146384" y="80115"/>
                  <a:pt x="148382" y="74828"/>
                  <a:pt x="151216" y="69996"/>
                </a:cubicBezTo>
                <a:cubicBezTo>
                  <a:pt x="153422" y="66154"/>
                  <a:pt x="156047" y="62255"/>
                  <a:pt x="158025" y="58166"/>
                </a:cubicBezTo>
                <a:cubicBezTo>
                  <a:pt x="158310" y="57595"/>
                  <a:pt x="158596" y="57005"/>
                  <a:pt x="158862" y="56416"/>
                </a:cubicBezTo>
                <a:close/>
                <a:moveTo>
                  <a:pt x="137578" y="84509"/>
                </a:moveTo>
                <a:cubicBezTo>
                  <a:pt x="137616" y="84890"/>
                  <a:pt x="137654" y="85270"/>
                  <a:pt x="137692" y="85651"/>
                </a:cubicBezTo>
                <a:cubicBezTo>
                  <a:pt x="137597" y="85517"/>
                  <a:pt x="137502" y="85365"/>
                  <a:pt x="137387" y="85232"/>
                </a:cubicBezTo>
                <a:cubicBezTo>
                  <a:pt x="137197" y="85004"/>
                  <a:pt x="136988" y="84757"/>
                  <a:pt x="136798" y="84528"/>
                </a:cubicBezTo>
                <a:cubicBezTo>
                  <a:pt x="137045" y="84528"/>
                  <a:pt x="137311" y="84528"/>
                  <a:pt x="137578" y="84509"/>
                </a:cubicBezTo>
                <a:close/>
                <a:moveTo>
                  <a:pt x="191901" y="34199"/>
                </a:moveTo>
                <a:cubicBezTo>
                  <a:pt x="187755" y="42112"/>
                  <a:pt x="186195" y="50862"/>
                  <a:pt x="186233" y="59877"/>
                </a:cubicBezTo>
                <a:cubicBezTo>
                  <a:pt x="186271" y="67315"/>
                  <a:pt x="186747" y="75874"/>
                  <a:pt x="183380" y="82626"/>
                </a:cubicBezTo>
                <a:cubicBezTo>
                  <a:pt x="182809" y="83691"/>
                  <a:pt x="182144" y="84699"/>
                  <a:pt x="181421" y="85651"/>
                </a:cubicBezTo>
                <a:lnTo>
                  <a:pt x="181364" y="85689"/>
                </a:lnTo>
                <a:cubicBezTo>
                  <a:pt x="185130" y="77985"/>
                  <a:pt x="184065" y="68684"/>
                  <a:pt x="184559" y="60277"/>
                </a:cubicBezTo>
                <a:cubicBezTo>
                  <a:pt x="184864" y="54609"/>
                  <a:pt x="185815" y="49017"/>
                  <a:pt x="187412" y="43577"/>
                </a:cubicBezTo>
                <a:cubicBezTo>
                  <a:pt x="188420" y="40210"/>
                  <a:pt x="189790" y="36938"/>
                  <a:pt x="191901" y="34199"/>
                </a:cubicBezTo>
                <a:close/>
                <a:moveTo>
                  <a:pt x="61247" y="70491"/>
                </a:moveTo>
                <a:cubicBezTo>
                  <a:pt x="61171" y="70738"/>
                  <a:pt x="61114" y="71005"/>
                  <a:pt x="61038" y="71252"/>
                </a:cubicBezTo>
                <a:cubicBezTo>
                  <a:pt x="59535" y="74866"/>
                  <a:pt x="57443" y="78156"/>
                  <a:pt x="54076" y="80515"/>
                </a:cubicBezTo>
                <a:cubicBezTo>
                  <a:pt x="48998" y="84034"/>
                  <a:pt x="42759" y="85042"/>
                  <a:pt x="36786" y="85917"/>
                </a:cubicBezTo>
                <a:lnTo>
                  <a:pt x="35569" y="86107"/>
                </a:lnTo>
                <a:cubicBezTo>
                  <a:pt x="39221" y="85498"/>
                  <a:pt x="42835" y="84814"/>
                  <a:pt x="46297" y="83577"/>
                </a:cubicBezTo>
                <a:cubicBezTo>
                  <a:pt x="51851" y="81599"/>
                  <a:pt x="56587" y="78099"/>
                  <a:pt x="59782" y="73097"/>
                </a:cubicBezTo>
                <a:cubicBezTo>
                  <a:pt x="60315" y="72260"/>
                  <a:pt x="60810" y="71385"/>
                  <a:pt x="61247" y="70491"/>
                </a:cubicBezTo>
                <a:close/>
                <a:moveTo>
                  <a:pt x="185757" y="85612"/>
                </a:moveTo>
                <a:lnTo>
                  <a:pt x="185757" y="85612"/>
                </a:lnTo>
                <a:cubicBezTo>
                  <a:pt x="185700" y="85879"/>
                  <a:pt x="185605" y="86126"/>
                  <a:pt x="185548" y="86373"/>
                </a:cubicBezTo>
                <a:cubicBezTo>
                  <a:pt x="185567" y="86221"/>
                  <a:pt x="185586" y="86069"/>
                  <a:pt x="185624" y="85898"/>
                </a:cubicBezTo>
                <a:cubicBezTo>
                  <a:pt x="185662" y="85803"/>
                  <a:pt x="185719" y="85708"/>
                  <a:pt x="185757" y="85612"/>
                </a:cubicBezTo>
                <a:close/>
                <a:moveTo>
                  <a:pt x="221992" y="80629"/>
                </a:moveTo>
                <a:cubicBezTo>
                  <a:pt x="222772" y="82854"/>
                  <a:pt x="224408" y="84699"/>
                  <a:pt x="226557" y="85746"/>
                </a:cubicBezTo>
                <a:cubicBezTo>
                  <a:pt x="226234" y="85936"/>
                  <a:pt x="225929" y="86164"/>
                  <a:pt x="225644" y="86392"/>
                </a:cubicBezTo>
                <a:cubicBezTo>
                  <a:pt x="223818" y="85917"/>
                  <a:pt x="222753" y="84243"/>
                  <a:pt x="222087" y="82417"/>
                </a:cubicBezTo>
                <a:cubicBezTo>
                  <a:pt x="222087" y="81827"/>
                  <a:pt x="222049" y="81238"/>
                  <a:pt x="221992" y="80629"/>
                </a:cubicBezTo>
                <a:close/>
                <a:moveTo>
                  <a:pt x="187279" y="41161"/>
                </a:moveTo>
                <a:cubicBezTo>
                  <a:pt x="185529" y="46182"/>
                  <a:pt x="184787" y="51698"/>
                  <a:pt x="184274" y="56587"/>
                </a:cubicBezTo>
                <a:cubicBezTo>
                  <a:pt x="183247" y="66421"/>
                  <a:pt x="185225" y="77548"/>
                  <a:pt x="180184" y="86430"/>
                </a:cubicBezTo>
                <a:cubicBezTo>
                  <a:pt x="183018" y="77529"/>
                  <a:pt x="182619" y="68018"/>
                  <a:pt x="183266" y="58755"/>
                </a:cubicBezTo>
                <a:cubicBezTo>
                  <a:pt x="183684" y="52802"/>
                  <a:pt x="184730" y="46582"/>
                  <a:pt x="187279" y="41161"/>
                </a:cubicBezTo>
                <a:close/>
                <a:moveTo>
                  <a:pt x="50291" y="86487"/>
                </a:moveTo>
                <a:cubicBezTo>
                  <a:pt x="50291" y="86487"/>
                  <a:pt x="50291" y="86487"/>
                  <a:pt x="50291" y="86506"/>
                </a:cubicBezTo>
                <a:lnTo>
                  <a:pt x="50253" y="86506"/>
                </a:lnTo>
                <a:cubicBezTo>
                  <a:pt x="50234" y="86506"/>
                  <a:pt x="50196" y="86525"/>
                  <a:pt x="50177" y="86525"/>
                </a:cubicBezTo>
                <a:lnTo>
                  <a:pt x="50291" y="86487"/>
                </a:lnTo>
                <a:close/>
                <a:moveTo>
                  <a:pt x="50139" y="86564"/>
                </a:moveTo>
                <a:cubicBezTo>
                  <a:pt x="50082" y="86602"/>
                  <a:pt x="50044" y="86640"/>
                  <a:pt x="50025" y="86697"/>
                </a:cubicBezTo>
                <a:lnTo>
                  <a:pt x="49701" y="86773"/>
                </a:lnTo>
                <a:cubicBezTo>
                  <a:pt x="49854" y="86697"/>
                  <a:pt x="50006" y="86640"/>
                  <a:pt x="50139" y="86564"/>
                </a:cubicBezTo>
                <a:close/>
                <a:moveTo>
                  <a:pt x="220095" y="10738"/>
                </a:moveTo>
                <a:cubicBezTo>
                  <a:pt x="221159" y="10738"/>
                  <a:pt x="222224" y="10829"/>
                  <a:pt x="223286" y="11013"/>
                </a:cubicBezTo>
                <a:cubicBezTo>
                  <a:pt x="223742" y="11127"/>
                  <a:pt x="224199" y="11260"/>
                  <a:pt x="224636" y="11431"/>
                </a:cubicBezTo>
                <a:cubicBezTo>
                  <a:pt x="229696" y="13296"/>
                  <a:pt x="233500" y="17461"/>
                  <a:pt x="235839" y="22216"/>
                </a:cubicBezTo>
                <a:cubicBezTo>
                  <a:pt x="241317" y="33458"/>
                  <a:pt x="238692" y="46449"/>
                  <a:pt x="240518" y="58413"/>
                </a:cubicBezTo>
                <a:cubicBezTo>
                  <a:pt x="242097" y="68779"/>
                  <a:pt x="246814" y="78499"/>
                  <a:pt x="253224" y="86773"/>
                </a:cubicBezTo>
                <a:cubicBezTo>
                  <a:pt x="245160" y="79925"/>
                  <a:pt x="240138" y="70034"/>
                  <a:pt x="239054" y="59478"/>
                </a:cubicBezTo>
                <a:cubicBezTo>
                  <a:pt x="237818" y="47152"/>
                  <a:pt x="241070" y="33553"/>
                  <a:pt x="234945" y="22121"/>
                </a:cubicBezTo>
                <a:cubicBezTo>
                  <a:pt x="232701" y="17918"/>
                  <a:pt x="229163" y="14228"/>
                  <a:pt x="224655" y="12459"/>
                </a:cubicBezTo>
                <a:cubicBezTo>
                  <a:pt x="222819" y="11744"/>
                  <a:pt x="220873" y="11404"/>
                  <a:pt x="218922" y="11404"/>
                </a:cubicBezTo>
                <a:cubicBezTo>
                  <a:pt x="215943" y="11404"/>
                  <a:pt x="212953" y="12197"/>
                  <a:pt x="210332" y="13657"/>
                </a:cubicBezTo>
                <a:cubicBezTo>
                  <a:pt x="201545" y="18564"/>
                  <a:pt x="198863" y="29254"/>
                  <a:pt x="201374" y="38460"/>
                </a:cubicBezTo>
                <a:cubicBezTo>
                  <a:pt x="201393" y="38688"/>
                  <a:pt x="201412" y="38916"/>
                  <a:pt x="201431" y="39145"/>
                </a:cubicBezTo>
                <a:cubicBezTo>
                  <a:pt x="201447" y="39211"/>
                  <a:pt x="201492" y="39263"/>
                  <a:pt x="201566" y="39263"/>
                </a:cubicBezTo>
                <a:cubicBezTo>
                  <a:pt x="201577" y="39263"/>
                  <a:pt x="201589" y="39261"/>
                  <a:pt x="201602" y="39259"/>
                </a:cubicBezTo>
                <a:cubicBezTo>
                  <a:pt x="202306" y="45384"/>
                  <a:pt x="206509" y="51090"/>
                  <a:pt x="212976" y="52707"/>
                </a:cubicBezTo>
                <a:cubicBezTo>
                  <a:pt x="213927" y="52938"/>
                  <a:pt x="214899" y="53054"/>
                  <a:pt x="215869" y="53054"/>
                </a:cubicBezTo>
                <a:cubicBezTo>
                  <a:pt x="217132" y="53054"/>
                  <a:pt x="218391" y="52857"/>
                  <a:pt x="219596" y="52459"/>
                </a:cubicBezTo>
                <a:lnTo>
                  <a:pt x="219596" y="52459"/>
                </a:lnTo>
                <a:cubicBezTo>
                  <a:pt x="218080" y="53198"/>
                  <a:pt x="216422" y="53570"/>
                  <a:pt x="214754" y="53570"/>
                </a:cubicBezTo>
                <a:cubicBezTo>
                  <a:pt x="213846" y="53570"/>
                  <a:pt x="212936" y="53460"/>
                  <a:pt x="212044" y="53239"/>
                </a:cubicBezTo>
                <a:cubicBezTo>
                  <a:pt x="206224" y="51736"/>
                  <a:pt x="202401" y="46639"/>
                  <a:pt x="200575" y="41180"/>
                </a:cubicBezTo>
                <a:cubicBezTo>
                  <a:pt x="198635" y="35398"/>
                  <a:pt x="198749" y="28855"/>
                  <a:pt x="200993" y="23262"/>
                </a:cubicBezTo>
                <a:cubicBezTo>
                  <a:pt x="204075" y="17233"/>
                  <a:pt x="209610" y="12459"/>
                  <a:pt x="216381" y="11108"/>
                </a:cubicBezTo>
                <a:cubicBezTo>
                  <a:pt x="217611" y="10862"/>
                  <a:pt x="218852" y="10738"/>
                  <a:pt x="220095" y="10738"/>
                </a:cubicBezTo>
                <a:close/>
                <a:moveTo>
                  <a:pt x="222049" y="83901"/>
                </a:moveTo>
                <a:cubicBezTo>
                  <a:pt x="222658" y="85270"/>
                  <a:pt x="223552" y="86468"/>
                  <a:pt x="224959" y="86944"/>
                </a:cubicBezTo>
                <a:cubicBezTo>
                  <a:pt x="224750" y="87096"/>
                  <a:pt x="224579" y="87267"/>
                  <a:pt x="224389" y="87438"/>
                </a:cubicBezTo>
                <a:cubicBezTo>
                  <a:pt x="224370" y="87419"/>
                  <a:pt x="224351" y="87400"/>
                  <a:pt x="224332" y="87400"/>
                </a:cubicBezTo>
                <a:cubicBezTo>
                  <a:pt x="223190" y="86925"/>
                  <a:pt x="222335" y="85955"/>
                  <a:pt x="221992" y="84757"/>
                </a:cubicBezTo>
                <a:cubicBezTo>
                  <a:pt x="222011" y="84471"/>
                  <a:pt x="222030" y="84186"/>
                  <a:pt x="222049" y="83901"/>
                </a:cubicBezTo>
                <a:close/>
                <a:moveTo>
                  <a:pt x="193404" y="85974"/>
                </a:moveTo>
                <a:cubicBezTo>
                  <a:pt x="193892" y="85974"/>
                  <a:pt x="194400" y="86030"/>
                  <a:pt x="194889" y="86141"/>
                </a:cubicBezTo>
                <a:lnTo>
                  <a:pt x="194889" y="86141"/>
                </a:lnTo>
                <a:cubicBezTo>
                  <a:pt x="194442" y="86520"/>
                  <a:pt x="194144" y="87027"/>
                  <a:pt x="194032" y="87591"/>
                </a:cubicBezTo>
                <a:cubicBezTo>
                  <a:pt x="193727" y="87134"/>
                  <a:pt x="193385" y="86564"/>
                  <a:pt x="193328" y="86069"/>
                </a:cubicBezTo>
                <a:cubicBezTo>
                  <a:pt x="193347" y="86031"/>
                  <a:pt x="193366" y="86012"/>
                  <a:pt x="193404" y="85974"/>
                </a:cubicBezTo>
                <a:close/>
                <a:moveTo>
                  <a:pt x="208297" y="84661"/>
                </a:moveTo>
                <a:cubicBezTo>
                  <a:pt x="208449" y="85708"/>
                  <a:pt x="208697" y="86754"/>
                  <a:pt x="209001" y="87781"/>
                </a:cubicBezTo>
                <a:cubicBezTo>
                  <a:pt x="208887" y="87610"/>
                  <a:pt x="208773" y="87457"/>
                  <a:pt x="208659" y="87305"/>
                </a:cubicBezTo>
                <a:cubicBezTo>
                  <a:pt x="208392" y="86906"/>
                  <a:pt x="208107" y="86525"/>
                  <a:pt x="207803" y="86164"/>
                </a:cubicBezTo>
                <a:cubicBezTo>
                  <a:pt x="207974" y="85651"/>
                  <a:pt x="208145" y="85156"/>
                  <a:pt x="208297" y="84661"/>
                </a:cubicBezTo>
                <a:close/>
                <a:moveTo>
                  <a:pt x="195363" y="86259"/>
                </a:moveTo>
                <a:cubicBezTo>
                  <a:pt x="195477" y="86297"/>
                  <a:pt x="195572" y="86335"/>
                  <a:pt x="195686" y="86392"/>
                </a:cubicBezTo>
                <a:cubicBezTo>
                  <a:pt x="196010" y="86659"/>
                  <a:pt x="196238" y="87020"/>
                  <a:pt x="196352" y="87419"/>
                </a:cubicBezTo>
                <a:cubicBezTo>
                  <a:pt x="196198" y="87250"/>
                  <a:pt x="195983" y="87156"/>
                  <a:pt x="195755" y="87156"/>
                </a:cubicBezTo>
                <a:cubicBezTo>
                  <a:pt x="195701" y="87156"/>
                  <a:pt x="195646" y="87161"/>
                  <a:pt x="195591" y="87172"/>
                </a:cubicBezTo>
                <a:cubicBezTo>
                  <a:pt x="195154" y="87267"/>
                  <a:pt x="194830" y="87648"/>
                  <a:pt x="194792" y="88104"/>
                </a:cubicBezTo>
                <a:cubicBezTo>
                  <a:pt x="194754" y="88009"/>
                  <a:pt x="194735" y="87895"/>
                  <a:pt x="194716" y="87800"/>
                </a:cubicBezTo>
                <a:cubicBezTo>
                  <a:pt x="194678" y="87267"/>
                  <a:pt x="194983" y="86716"/>
                  <a:pt x="195363" y="86259"/>
                </a:cubicBezTo>
                <a:close/>
                <a:moveTo>
                  <a:pt x="195742" y="88042"/>
                </a:moveTo>
                <a:cubicBezTo>
                  <a:pt x="195755" y="88042"/>
                  <a:pt x="195769" y="88043"/>
                  <a:pt x="195781" y="88047"/>
                </a:cubicBezTo>
                <a:cubicBezTo>
                  <a:pt x="195934" y="88123"/>
                  <a:pt x="195991" y="88313"/>
                  <a:pt x="195896" y="88447"/>
                </a:cubicBezTo>
                <a:lnTo>
                  <a:pt x="195839" y="88485"/>
                </a:lnTo>
                <a:cubicBezTo>
                  <a:pt x="195820" y="88409"/>
                  <a:pt x="195743" y="88332"/>
                  <a:pt x="195667" y="88294"/>
                </a:cubicBezTo>
                <a:cubicBezTo>
                  <a:pt x="195496" y="88191"/>
                  <a:pt x="195619" y="88042"/>
                  <a:pt x="195742" y="88042"/>
                </a:cubicBezTo>
                <a:close/>
                <a:moveTo>
                  <a:pt x="221897" y="85708"/>
                </a:moveTo>
                <a:cubicBezTo>
                  <a:pt x="222258" y="86659"/>
                  <a:pt x="222981" y="87457"/>
                  <a:pt x="223894" y="87933"/>
                </a:cubicBezTo>
                <a:cubicBezTo>
                  <a:pt x="223666" y="88161"/>
                  <a:pt x="223438" y="88409"/>
                  <a:pt x="223229" y="88637"/>
                </a:cubicBezTo>
                <a:cubicBezTo>
                  <a:pt x="222772" y="88351"/>
                  <a:pt x="222373" y="87971"/>
                  <a:pt x="222068" y="87534"/>
                </a:cubicBezTo>
                <a:cubicBezTo>
                  <a:pt x="221935" y="87324"/>
                  <a:pt x="221821" y="87096"/>
                  <a:pt x="221707" y="86868"/>
                </a:cubicBezTo>
                <a:cubicBezTo>
                  <a:pt x="221783" y="86487"/>
                  <a:pt x="221840" y="86088"/>
                  <a:pt x="221897" y="85708"/>
                </a:cubicBezTo>
                <a:close/>
                <a:moveTo>
                  <a:pt x="179081" y="84243"/>
                </a:moveTo>
                <a:lnTo>
                  <a:pt x="179081" y="84243"/>
                </a:lnTo>
                <a:cubicBezTo>
                  <a:pt x="178739" y="86050"/>
                  <a:pt x="178358" y="87838"/>
                  <a:pt x="177902" y="89645"/>
                </a:cubicBezTo>
                <a:lnTo>
                  <a:pt x="177788" y="89702"/>
                </a:lnTo>
                <a:cubicBezTo>
                  <a:pt x="178149" y="88313"/>
                  <a:pt x="178472" y="86925"/>
                  <a:pt x="178739" y="85536"/>
                </a:cubicBezTo>
                <a:cubicBezTo>
                  <a:pt x="178872" y="85118"/>
                  <a:pt x="178986" y="84680"/>
                  <a:pt x="179081" y="84243"/>
                </a:cubicBezTo>
                <a:close/>
                <a:moveTo>
                  <a:pt x="208659" y="73686"/>
                </a:moveTo>
                <a:cubicBezTo>
                  <a:pt x="210389" y="78898"/>
                  <a:pt x="211398" y="84319"/>
                  <a:pt x="212139" y="89797"/>
                </a:cubicBezTo>
                <a:cubicBezTo>
                  <a:pt x="211683" y="88237"/>
                  <a:pt x="211226" y="86678"/>
                  <a:pt x="210846" y="85099"/>
                </a:cubicBezTo>
                <a:cubicBezTo>
                  <a:pt x="209952" y="81333"/>
                  <a:pt x="209210" y="77510"/>
                  <a:pt x="208659" y="73686"/>
                </a:cubicBezTo>
                <a:close/>
                <a:moveTo>
                  <a:pt x="209096" y="79735"/>
                </a:moveTo>
                <a:cubicBezTo>
                  <a:pt x="209343" y="81390"/>
                  <a:pt x="209610" y="83026"/>
                  <a:pt x="209933" y="84642"/>
                </a:cubicBezTo>
                <a:cubicBezTo>
                  <a:pt x="210275" y="86430"/>
                  <a:pt x="210637" y="88275"/>
                  <a:pt x="211074" y="90101"/>
                </a:cubicBezTo>
                <a:cubicBezTo>
                  <a:pt x="210009" y="87857"/>
                  <a:pt x="209210" y="85479"/>
                  <a:pt x="208697" y="83045"/>
                </a:cubicBezTo>
                <a:cubicBezTo>
                  <a:pt x="208906" y="81960"/>
                  <a:pt x="209058" y="80857"/>
                  <a:pt x="209096" y="79735"/>
                </a:cubicBezTo>
                <a:close/>
                <a:moveTo>
                  <a:pt x="221555" y="87686"/>
                </a:moveTo>
                <a:cubicBezTo>
                  <a:pt x="221840" y="88275"/>
                  <a:pt x="222258" y="88770"/>
                  <a:pt x="222791" y="89169"/>
                </a:cubicBezTo>
                <a:cubicBezTo>
                  <a:pt x="222468" y="89531"/>
                  <a:pt x="222182" y="89911"/>
                  <a:pt x="221916" y="90311"/>
                </a:cubicBezTo>
                <a:cubicBezTo>
                  <a:pt x="221593" y="89968"/>
                  <a:pt x="221364" y="89531"/>
                  <a:pt x="221231" y="89074"/>
                </a:cubicBezTo>
                <a:cubicBezTo>
                  <a:pt x="221345" y="88618"/>
                  <a:pt x="221460" y="88142"/>
                  <a:pt x="221555" y="87686"/>
                </a:cubicBezTo>
                <a:close/>
                <a:moveTo>
                  <a:pt x="140621" y="75113"/>
                </a:moveTo>
                <a:lnTo>
                  <a:pt x="140621" y="75113"/>
                </a:lnTo>
                <a:cubicBezTo>
                  <a:pt x="140184" y="76996"/>
                  <a:pt x="139936" y="78936"/>
                  <a:pt x="139917" y="80876"/>
                </a:cubicBezTo>
                <a:cubicBezTo>
                  <a:pt x="139898" y="83140"/>
                  <a:pt x="140126" y="85422"/>
                  <a:pt x="140583" y="87667"/>
                </a:cubicBezTo>
                <a:cubicBezTo>
                  <a:pt x="140659" y="88599"/>
                  <a:pt x="140792" y="89531"/>
                  <a:pt x="140944" y="90444"/>
                </a:cubicBezTo>
                <a:cubicBezTo>
                  <a:pt x="140469" y="89626"/>
                  <a:pt x="139955" y="88808"/>
                  <a:pt x="139423" y="88009"/>
                </a:cubicBezTo>
                <a:cubicBezTo>
                  <a:pt x="138129" y="83863"/>
                  <a:pt x="138928" y="79393"/>
                  <a:pt x="140621" y="75113"/>
                </a:cubicBezTo>
                <a:close/>
                <a:moveTo>
                  <a:pt x="158291" y="39107"/>
                </a:moveTo>
                <a:cubicBezTo>
                  <a:pt x="158482" y="39810"/>
                  <a:pt x="158653" y="40533"/>
                  <a:pt x="158767" y="41275"/>
                </a:cubicBezTo>
                <a:cubicBezTo>
                  <a:pt x="159718" y="46924"/>
                  <a:pt x="158386" y="52117"/>
                  <a:pt x="155381" y="56910"/>
                </a:cubicBezTo>
                <a:cubicBezTo>
                  <a:pt x="152813" y="61000"/>
                  <a:pt x="149580" y="64614"/>
                  <a:pt x="147107" y="68760"/>
                </a:cubicBezTo>
                <a:cubicBezTo>
                  <a:pt x="143189" y="75531"/>
                  <a:pt x="141496" y="83368"/>
                  <a:pt x="142257" y="91167"/>
                </a:cubicBezTo>
                <a:cubicBezTo>
                  <a:pt x="140393" y="82683"/>
                  <a:pt x="142447" y="73820"/>
                  <a:pt x="147621" y="66573"/>
                </a:cubicBezTo>
                <a:cubicBezTo>
                  <a:pt x="150455" y="62635"/>
                  <a:pt x="153802" y="59040"/>
                  <a:pt x="156161" y="54780"/>
                </a:cubicBezTo>
                <a:cubicBezTo>
                  <a:pt x="158501" y="50633"/>
                  <a:pt x="159395" y="45802"/>
                  <a:pt x="158691" y="41085"/>
                </a:cubicBezTo>
                <a:lnTo>
                  <a:pt x="158672" y="41085"/>
                </a:lnTo>
                <a:cubicBezTo>
                  <a:pt x="158577" y="40419"/>
                  <a:pt x="158444" y="39753"/>
                  <a:pt x="158291" y="39107"/>
                </a:cubicBezTo>
                <a:close/>
                <a:moveTo>
                  <a:pt x="223182" y="90857"/>
                </a:moveTo>
                <a:lnTo>
                  <a:pt x="222962" y="91281"/>
                </a:lnTo>
                <a:cubicBezTo>
                  <a:pt x="222962" y="91262"/>
                  <a:pt x="222962" y="91224"/>
                  <a:pt x="222943" y="91205"/>
                </a:cubicBezTo>
                <a:cubicBezTo>
                  <a:pt x="223012" y="91084"/>
                  <a:pt x="223097" y="90964"/>
                  <a:pt x="223182" y="90857"/>
                </a:cubicBezTo>
                <a:close/>
                <a:moveTo>
                  <a:pt x="220965" y="90025"/>
                </a:moveTo>
                <a:cubicBezTo>
                  <a:pt x="221079" y="90368"/>
                  <a:pt x="221269" y="90672"/>
                  <a:pt x="221517" y="90957"/>
                </a:cubicBezTo>
                <a:cubicBezTo>
                  <a:pt x="221384" y="91167"/>
                  <a:pt x="221250" y="91395"/>
                  <a:pt x="221117" y="91623"/>
                </a:cubicBezTo>
                <a:cubicBezTo>
                  <a:pt x="220965" y="91452"/>
                  <a:pt x="220832" y="91281"/>
                  <a:pt x="220737" y="91090"/>
                </a:cubicBezTo>
                <a:cubicBezTo>
                  <a:pt x="220756" y="90900"/>
                  <a:pt x="220775" y="90729"/>
                  <a:pt x="220794" y="90539"/>
                </a:cubicBezTo>
                <a:cubicBezTo>
                  <a:pt x="220832" y="90349"/>
                  <a:pt x="220908" y="90196"/>
                  <a:pt x="220965" y="90025"/>
                </a:cubicBezTo>
                <a:close/>
                <a:moveTo>
                  <a:pt x="152300" y="66592"/>
                </a:moveTo>
                <a:lnTo>
                  <a:pt x="152300" y="66592"/>
                </a:lnTo>
                <a:cubicBezTo>
                  <a:pt x="151216" y="68323"/>
                  <a:pt x="150150" y="70073"/>
                  <a:pt x="149199" y="71860"/>
                </a:cubicBezTo>
                <a:cubicBezTo>
                  <a:pt x="145909" y="78042"/>
                  <a:pt x="144026" y="84852"/>
                  <a:pt x="143702" y="91851"/>
                </a:cubicBezTo>
                <a:cubicBezTo>
                  <a:pt x="143512" y="88485"/>
                  <a:pt x="143493" y="85118"/>
                  <a:pt x="144102" y="81770"/>
                </a:cubicBezTo>
                <a:cubicBezTo>
                  <a:pt x="145167" y="75912"/>
                  <a:pt x="148420" y="71404"/>
                  <a:pt x="152072" y="66877"/>
                </a:cubicBezTo>
                <a:cubicBezTo>
                  <a:pt x="152148" y="66782"/>
                  <a:pt x="152224" y="66687"/>
                  <a:pt x="152300" y="66592"/>
                </a:cubicBezTo>
                <a:close/>
                <a:moveTo>
                  <a:pt x="27264" y="91486"/>
                </a:moveTo>
                <a:cubicBezTo>
                  <a:pt x="26387" y="91747"/>
                  <a:pt x="25509" y="92009"/>
                  <a:pt x="24632" y="92289"/>
                </a:cubicBezTo>
                <a:cubicBezTo>
                  <a:pt x="25146" y="92118"/>
                  <a:pt x="25659" y="91946"/>
                  <a:pt x="26173" y="91794"/>
                </a:cubicBezTo>
                <a:lnTo>
                  <a:pt x="26154" y="91794"/>
                </a:lnTo>
                <a:cubicBezTo>
                  <a:pt x="26536" y="91685"/>
                  <a:pt x="26900" y="91593"/>
                  <a:pt x="27264" y="91486"/>
                </a:cubicBezTo>
                <a:close/>
                <a:moveTo>
                  <a:pt x="205444" y="59649"/>
                </a:moveTo>
                <a:cubicBezTo>
                  <a:pt x="206585" y="61247"/>
                  <a:pt x="207803" y="62788"/>
                  <a:pt x="209096" y="64271"/>
                </a:cubicBezTo>
                <a:cubicBezTo>
                  <a:pt x="213471" y="69331"/>
                  <a:pt x="217541" y="74257"/>
                  <a:pt x="218207" y="81181"/>
                </a:cubicBezTo>
                <a:cubicBezTo>
                  <a:pt x="218549" y="84985"/>
                  <a:pt x="218055" y="88827"/>
                  <a:pt x="216780" y="92422"/>
                </a:cubicBezTo>
                <a:cubicBezTo>
                  <a:pt x="217846" y="84015"/>
                  <a:pt x="214213" y="75284"/>
                  <a:pt x="209952" y="68056"/>
                </a:cubicBezTo>
                <a:cubicBezTo>
                  <a:pt x="209229" y="66858"/>
                  <a:pt x="208487" y="65641"/>
                  <a:pt x="207727" y="64423"/>
                </a:cubicBezTo>
                <a:cubicBezTo>
                  <a:pt x="206985" y="62826"/>
                  <a:pt x="206224" y="61228"/>
                  <a:pt x="205444" y="59649"/>
                </a:cubicBezTo>
                <a:close/>
                <a:moveTo>
                  <a:pt x="139993" y="92479"/>
                </a:moveTo>
                <a:lnTo>
                  <a:pt x="139993" y="92479"/>
                </a:lnTo>
                <a:cubicBezTo>
                  <a:pt x="140050" y="92536"/>
                  <a:pt x="140069" y="92612"/>
                  <a:pt x="140107" y="92669"/>
                </a:cubicBezTo>
                <a:cubicBezTo>
                  <a:pt x="140107" y="92688"/>
                  <a:pt x="140107" y="92707"/>
                  <a:pt x="140107" y="92726"/>
                </a:cubicBezTo>
                <a:cubicBezTo>
                  <a:pt x="140069" y="92631"/>
                  <a:pt x="140031" y="92555"/>
                  <a:pt x="139993" y="92479"/>
                </a:cubicBezTo>
                <a:close/>
                <a:moveTo>
                  <a:pt x="220661" y="91680"/>
                </a:moveTo>
                <a:cubicBezTo>
                  <a:pt x="220737" y="91794"/>
                  <a:pt x="220813" y="91927"/>
                  <a:pt x="220889" y="92042"/>
                </a:cubicBezTo>
                <a:cubicBezTo>
                  <a:pt x="220775" y="92270"/>
                  <a:pt x="220661" y="92536"/>
                  <a:pt x="220528" y="92802"/>
                </a:cubicBezTo>
                <a:cubicBezTo>
                  <a:pt x="220585" y="92422"/>
                  <a:pt x="220623" y="92042"/>
                  <a:pt x="220661" y="91680"/>
                </a:cubicBezTo>
                <a:close/>
                <a:moveTo>
                  <a:pt x="222620" y="91680"/>
                </a:moveTo>
                <a:cubicBezTo>
                  <a:pt x="222639" y="91699"/>
                  <a:pt x="222658" y="91699"/>
                  <a:pt x="222696" y="91699"/>
                </a:cubicBezTo>
                <a:cubicBezTo>
                  <a:pt x="222449" y="92061"/>
                  <a:pt x="222220" y="92460"/>
                  <a:pt x="221973" y="92840"/>
                </a:cubicBezTo>
                <a:cubicBezTo>
                  <a:pt x="222163" y="92441"/>
                  <a:pt x="222392" y="92061"/>
                  <a:pt x="222620" y="91680"/>
                </a:cubicBezTo>
                <a:close/>
                <a:moveTo>
                  <a:pt x="192091" y="88656"/>
                </a:moveTo>
                <a:lnTo>
                  <a:pt x="192091" y="88656"/>
                </a:lnTo>
                <a:cubicBezTo>
                  <a:pt x="192282" y="89074"/>
                  <a:pt x="192529" y="89474"/>
                  <a:pt x="192814" y="89835"/>
                </a:cubicBezTo>
                <a:cubicBezTo>
                  <a:pt x="192833" y="89854"/>
                  <a:pt x="192852" y="89854"/>
                  <a:pt x="192871" y="89873"/>
                </a:cubicBezTo>
                <a:cubicBezTo>
                  <a:pt x="192510" y="90995"/>
                  <a:pt x="192263" y="92156"/>
                  <a:pt x="192148" y="93316"/>
                </a:cubicBezTo>
                <a:cubicBezTo>
                  <a:pt x="192110" y="91775"/>
                  <a:pt x="192072" y="90216"/>
                  <a:pt x="192091" y="88656"/>
                </a:cubicBezTo>
                <a:close/>
                <a:moveTo>
                  <a:pt x="179405" y="70092"/>
                </a:moveTo>
                <a:lnTo>
                  <a:pt x="179405" y="70092"/>
                </a:lnTo>
                <a:cubicBezTo>
                  <a:pt x="179366" y="70453"/>
                  <a:pt x="179347" y="70833"/>
                  <a:pt x="179309" y="71195"/>
                </a:cubicBezTo>
                <a:cubicBezTo>
                  <a:pt x="177788" y="78347"/>
                  <a:pt x="175296" y="85232"/>
                  <a:pt x="171872" y="91699"/>
                </a:cubicBezTo>
                <a:cubicBezTo>
                  <a:pt x="171511" y="92346"/>
                  <a:pt x="171149" y="92993"/>
                  <a:pt x="170788" y="93639"/>
                </a:cubicBezTo>
                <a:cubicBezTo>
                  <a:pt x="173965" y="87172"/>
                  <a:pt x="176551" y="80439"/>
                  <a:pt x="178511" y="73496"/>
                </a:cubicBezTo>
                <a:cubicBezTo>
                  <a:pt x="178815" y="72374"/>
                  <a:pt x="179119" y="71233"/>
                  <a:pt x="179405" y="70092"/>
                </a:cubicBezTo>
                <a:close/>
                <a:moveTo>
                  <a:pt x="161449" y="46335"/>
                </a:moveTo>
                <a:lnTo>
                  <a:pt x="161449" y="46335"/>
                </a:lnTo>
                <a:cubicBezTo>
                  <a:pt x="161278" y="52916"/>
                  <a:pt x="159166" y="59136"/>
                  <a:pt x="156503" y="65203"/>
                </a:cubicBezTo>
                <a:cubicBezTo>
                  <a:pt x="152414" y="71461"/>
                  <a:pt x="149180" y="78251"/>
                  <a:pt x="147202" y="85632"/>
                </a:cubicBezTo>
                <a:cubicBezTo>
                  <a:pt x="146175" y="88332"/>
                  <a:pt x="145357" y="91109"/>
                  <a:pt x="144806" y="93944"/>
                </a:cubicBezTo>
                <a:cubicBezTo>
                  <a:pt x="144197" y="77396"/>
                  <a:pt x="160155" y="64842"/>
                  <a:pt x="161202" y="48389"/>
                </a:cubicBezTo>
                <a:cubicBezTo>
                  <a:pt x="161297" y="47704"/>
                  <a:pt x="161373" y="47019"/>
                  <a:pt x="161449" y="46335"/>
                </a:cubicBezTo>
                <a:close/>
                <a:moveTo>
                  <a:pt x="193157" y="90177"/>
                </a:moveTo>
                <a:cubicBezTo>
                  <a:pt x="193575" y="90539"/>
                  <a:pt x="194070" y="90805"/>
                  <a:pt x="194583" y="90995"/>
                </a:cubicBezTo>
                <a:cubicBezTo>
                  <a:pt x="193860" y="91946"/>
                  <a:pt x="193271" y="93012"/>
                  <a:pt x="192852" y="94153"/>
                </a:cubicBezTo>
                <a:cubicBezTo>
                  <a:pt x="192814" y="92821"/>
                  <a:pt x="192928" y="91490"/>
                  <a:pt x="193157" y="90177"/>
                </a:cubicBezTo>
                <a:close/>
                <a:moveTo>
                  <a:pt x="203028" y="58831"/>
                </a:moveTo>
                <a:lnTo>
                  <a:pt x="203028" y="58831"/>
                </a:lnTo>
                <a:cubicBezTo>
                  <a:pt x="204246" y="60866"/>
                  <a:pt x="205501" y="62826"/>
                  <a:pt x="206718" y="64785"/>
                </a:cubicBezTo>
                <a:cubicBezTo>
                  <a:pt x="207194" y="65527"/>
                  <a:pt x="207669" y="66306"/>
                  <a:pt x="208145" y="67086"/>
                </a:cubicBezTo>
                <a:cubicBezTo>
                  <a:pt x="212120" y="76045"/>
                  <a:pt x="215278" y="85841"/>
                  <a:pt x="213870" y="95617"/>
                </a:cubicBezTo>
                <a:cubicBezTo>
                  <a:pt x="213813" y="95370"/>
                  <a:pt x="213737" y="95123"/>
                  <a:pt x="213661" y="94857"/>
                </a:cubicBezTo>
                <a:cubicBezTo>
                  <a:pt x="212767" y="86697"/>
                  <a:pt x="211531" y="78537"/>
                  <a:pt x="208678" y="70795"/>
                </a:cubicBezTo>
                <a:cubicBezTo>
                  <a:pt x="207156" y="66649"/>
                  <a:pt x="205064" y="62750"/>
                  <a:pt x="203028" y="58831"/>
                </a:cubicBezTo>
                <a:close/>
                <a:moveTo>
                  <a:pt x="258759" y="94628"/>
                </a:moveTo>
                <a:cubicBezTo>
                  <a:pt x="258855" y="94876"/>
                  <a:pt x="258950" y="95142"/>
                  <a:pt x="259064" y="95389"/>
                </a:cubicBezTo>
                <a:cubicBezTo>
                  <a:pt x="259064" y="95484"/>
                  <a:pt x="259064" y="95598"/>
                  <a:pt x="259083" y="95693"/>
                </a:cubicBezTo>
                <a:cubicBezTo>
                  <a:pt x="258969" y="95332"/>
                  <a:pt x="258874" y="94971"/>
                  <a:pt x="258759" y="94628"/>
                </a:cubicBezTo>
                <a:close/>
                <a:moveTo>
                  <a:pt x="54457" y="73477"/>
                </a:moveTo>
                <a:lnTo>
                  <a:pt x="54457" y="73477"/>
                </a:lnTo>
                <a:cubicBezTo>
                  <a:pt x="52098" y="75893"/>
                  <a:pt x="49264" y="77795"/>
                  <a:pt x="46126" y="79050"/>
                </a:cubicBezTo>
                <a:cubicBezTo>
                  <a:pt x="39354" y="81827"/>
                  <a:pt x="31936" y="82208"/>
                  <a:pt x="24841" y="83767"/>
                </a:cubicBezTo>
                <a:cubicBezTo>
                  <a:pt x="18336" y="85194"/>
                  <a:pt x="11793" y="87286"/>
                  <a:pt x="6239" y="91090"/>
                </a:cubicBezTo>
                <a:cubicBezTo>
                  <a:pt x="4051" y="92593"/>
                  <a:pt x="2054" y="94362"/>
                  <a:pt x="304" y="96359"/>
                </a:cubicBezTo>
                <a:lnTo>
                  <a:pt x="304" y="96359"/>
                </a:lnTo>
                <a:cubicBezTo>
                  <a:pt x="6201" y="88066"/>
                  <a:pt x="16149" y="82931"/>
                  <a:pt x="26249" y="80743"/>
                </a:cubicBezTo>
                <a:cubicBezTo>
                  <a:pt x="33534" y="79164"/>
                  <a:pt x="41332" y="79564"/>
                  <a:pt x="48370" y="76882"/>
                </a:cubicBezTo>
                <a:cubicBezTo>
                  <a:pt x="50557" y="76083"/>
                  <a:pt x="52612" y="74923"/>
                  <a:pt x="54457" y="73477"/>
                </a:cubicBezTo>
                <a:close/>
                <a:moveTo>
                  <a:pt x="66116" y="83596"/>
                </a:moveTo>
                <a:lnTo>
                  <a:pt x="66116" y="83596"/>
                </a:lnTo>
                <a:cubicBezTo>
                  <a:pt x="65241" y="84357"/>
                  <a:pt x="64328" y="85080"/>
                  <a:pt x="63377" y="85746"/>
                </a:cubicBezTo>
                <a:cubicBezTo>
                  <a:pt x="60600" y="87343"/>
                  <a:pt x="57633" y="88561"/>
                  <a:pt x="54552" y="89398"/>
                </a:cubicBezTo>
                <a:cubicBezTo>
                  <a:pt x="42588" y="92688"/>
                  <a:pt x="29901" y="91794"/>
                  <a:pt x="18317" y="96511"/>
                </a:cubicBezTo>
                <a:cubicBezTo>
                  <a:pt x="25944" y="92802"/>
                  <a:pt x="34390" y="91338"/>
                  <a:pt x="42664" y="89816"/>
                </a:cubicBezTo>
                <a:lnTo>
                  <a:pt x="42645" y="89816"/>
                </a:lnTo>
                <a:cubicBezTo>
                  <a:pt x="44813" y="89417"/>
                  <a:pt x="46962" y="89017"/>
                  <a:pt x="49131" y="88542"/>
                </a:cubicBezTo>
                <a:cubicBezTo>
                  <a:pt x="49210" y="88605"/>
                  <a:pt x="49303" y="88636"/>
                  <a:pt x="49394" y="88636"/>
                </a:cubicBezTo>
                <a:cubicBezTo>
                  <a:pt x="49520" y="88636"/>
                  <a:pt x="49643" y="88576"/>
                  <a:pt x="49720" y="88466"/>
                </a:cubicBezTo>
                <a:lnTo>
                  <a:pt x="49739" y="88447"/>
                </a:lnTo>
                <a:cubicBezTo>
                  <a:pt x="55579" y="87762"/>
                  <a:pt x="61418" y="86697"/>
                  <a:pt x="66116" y="83596"/>
                </a:cubicBezTo>
                <a:close/>
                <a:moveTo>
                  <a:pt x="284247" y="53486"/>
                </a:moveTo>
                <a:cubicBezTo>
                  <a:pt x="279930" y="61456"/>
                  <a:pt x="274699" y="69026"/>
                  <a:pt x="271104" y="77319"/>
                </a:cubicBezTo>
                <a:cubicBezTo>
                  <a:pt x="268422" y="83463"/>
                  <a:pt x="266729" y="90006"/>
                  <a:pt x="266957" y="96702"/>
                </a:cubicBezTo>
                <a:cubicBezTo>
                  <a:pt x="265968" y="88485"/>
                  <a:pt x="267205" y="80173"/>
                  <a:pt x="271047" y="72773"/>
                </a:cubicBezTo>
                <a:lnTo>
                  <a:pt x="271047" y="72754"/>
                </a:lnTo>
                <a:cubicBezTo>
                  <a:pt x="274204" y="66725"/>
                  <a:pt x="278541" y="61418"/>
                  <a:pt x="282516" y="55921"/>
                </a:cubicBezTo>
                <a:cubicBezTo>
                  <a:pt x="283106" y="55122"/>
                  <a:pt x="283677" y="54304"/>
                  <a:pt x="284247" y="53486"/>
                </a:cubicBezTo>
                <a:close/>
                <a:moveTo>
                  <a:pt x="203561" y="55788"/>
                </a:moveTo>
                <a:cubicBezTo>
                  <a:pt x="204208" y="56625"/>
                  <a:pt x="204854" y="57443"/>
                  <a:pt x="205539" y="58242"/>
                </a:cubicBezTo>
                <a:cubicBezTo>
                  <a:pt x="208963" y="62141"/>
                  <a:pt x="213014" y="65508"/>
                  <a:pt x="216134" y="69673"/>
                </a:cubicBezTo>
                <a:cubicBezTo>
                  <a:pt x="219234" y="73858"/>
                  <a:pt x="220889" y="78765"/>
                  <a:pt x="220566" y="84034"/>
                </a:cubicBezTo>
                <a:cubicBezTo>
                  <a:pt x="220280" y="88637"/>
                  <a:pt x="218664" y="93050"/>
                  <a:pt x="216115" y="96873"/>
                </a:cubicBezTo>
                <a:cubicBezTo>
                  <a:pt x="219596" y="89873"/>
                  <a:pt x="220661" y="81447"/>
                  <a:pt x="217332" y="74200"/>
                </a:cubicBezTo>
                <a:cubicBezTo>
                  <a:pt x="215240" y="69654"/>
                  <a:pt x="211569" y="66154"/>
                  <a:pt x="208373" y="62407"/>
                </a:cubicBezTo>
                <a:cubicBezTo>
                  <a:pt x="206699" y="60448"/>
                  <a:pt x="205159" y="58375"/>
                  <a:pt x="203770" y="56206"/>
                </a:cubicBezTo>
                <a:lnTo>
                  <a:pt x="203561" y="55788"/>
                </a:lnTo>
                <a:close/>
                <a:moveTo>
                  <a:pt x="211283" y="72735"/>
                </a:moveTo>
                <a:lnTo>
                  <a:pt x="211283" y="72735"/>
                </a:lnTo>
                <a:cubicBezTo>
                  <a:pt x="215164" y="80401"/>
                  <a:pt x="217655" y="88903"/>
                  <a:pt x="214498" y="97025"/>
                </a:cubicBezTo>
                <a:cubicBezTo>
                  <a:pt x="215944" y="88808"/>
                  <a:pt x="214194" y="80515"/>
                  <a:pt x="211283" y="72735"/>
                </a:cubicBezTo>
                <a:close/>
                <a:moveTo>
                  <a:pt x="194887" y="91071"/>
                </a:moveTo>
                <a:cubicBezTo>
                  <a:pt x="195198" y="91166"/>
                  <a:pt x="195508" y="91203"/>
                  <a:pt x="195818" y="91203"/>
                </a:cubicBezTo>
                <a:cubicBezTo>
                  <a:pt x="195945" y="91203"/>
                  <a:pt x="196073" y="91197"/>
                  <a:pt x="196200" y="91186"/>
                </a:cubicBezTo>
                <a:lnTo>
                  <a:pt x="196200" y="91186"/>
                </a:lnTo>
                <a:cubicBezTo>
                  <a:pt x="195268" y="92916"/>
                  <a:pt x="194089" y="94533"/>
                  <a:pt x="193347" y="96359"/>
                </a:cubicBezTo>
                <a:cubicBezTo>
                  <a:pt x="193233" y="96626"/>
                  <a:pt x="193119" y="96911"/>
                  <a:pt x="193004" y="97196"/>
                </a:cubicBezTo>
                <a:cubicBezTo>
                  <a:pt x="193347" y="95104"/>
                  <a:pt x="194032" y="93126"/>
                  <a:pt x="194887" y="91071"/>
                </a:cubicBezTo>
                <a:close/>
                <a:moveTo>
                  <a:pt x="84567" y="75874"/>
                </a:moveTo>
                <a:cubicBezTo>
                  <a:pt x="82569" y="85403"/>
                  <a:pt x="77510" y="96017"/>
                  <a:pt x="67714" y="99022"/>
                </a:cubicBezTo>
                <a:cubicBezTo>
                  <a:pt x="67448" y="99017"/>
                  <a:pt x="67182" y="99015"/>
                  <a:pt x="66915" y="99015"/>
                </a:cubicBezTo>
                <a:cubicBezTo>
                  <a:pt x="66116" y="99015"/>
                  <a:pt x="65318" y="99036"/>
                  <a:pt x="64519" y="99079"/>
                </a:cubicBezTo>
                <a:cubicBezTo>
                  <a:pt x="73953" y="94248"/>
                  <a:pt x="81162" y="85917"/>
                  <a:pt x="84567" y="75874"/>
                </a:cubicBezTo>
                <a:close/>
                <a:moveTo>
                  <a:pt x="85898" y="84167"/>
                </a:moveTo>
                <a:lnTo>
                  <a:pt x="85898" y="84167"/>
                </a:lnTo>
                <a:cubicBezTo>
                  <a:pt x="82931" y="88675"/>
                  <a:pt x="81352" y="93925"/>
                  <a:pt x="81314" y="99326"/>
                </a:cubicBezTo>
                <a:cubicBezTo>
                  <a:pt x="80820" y="93867"/>
                  <a:pt x="82455" y="88428"/>
                  <a:pt x="85898" y="84167"/>
                </a:cubicBezTo>
                <a:close/>
                <a:moveTo>
                  <a:pt x="71766" y="98661"/>
                </a:moveTo>
                <a:lnTo>
                  <a:pt x="71766" y="98661"/>
                </a:lnTo>
                <a:cubicBezTo>
                  <a:pt x="71728" y="98756"/>
                  <a:pt x="71671" y="98851"/>
                  <a:pt x="71651" y="98965"/>
                </a:cubicBezTo>
                <a:cubicBezTo>
                  <a:pt x="71594" y="99098"/>
                  <a:pt x="71575" y="99231"/>
                  <a:pt x="71575" y="99384"/>
                </a:cubicBezTo>
                <a:cubicBezTo>
                  <a:pt x="71271" y="99345"/>
                  <a:pt x="70967" y="99307"/>
                  <a:pt x="70662" y="99269"/>
                </a:cubicBezTo>
                <a:cubicBezTo>
                  <a:pt x="71024" y="99079"/>
                  <a:pt x="71404" y="98870"/>
                  <a:pt x="71766" y="98661"/>
                </a:cubicBezTo>
                <a:close/>
                <a:moveTo>
                  <a:pt x="74371" y="96892"/>
                </a:moveTo>
                <a:lnTo>
                  <a:pt x="74371" y="96892"/>
                </a:lnTo>
                <a:cubicBezTo>
                  <a:pt x="73896" y="97596"/>
                  <a:pt x="73611" y="98413"/>
                  <a:pt x="73535" y="99269"/>
                </a:cubicBezTo>
                <a:cubicBezTo>
                  <a:pt x="73516" y="99441"/>
                  <a:pt x="73516" y="99593"/>
                  <a:pt x="73535" y="99745"/>
                </a:cubicBezTo>
                <a:cubicBezTo>
                  <a:pt x="73116" y="99650"/>
                  <a:pt x="72698" y="99574"/>
                  <a:pt x="72260" y="99498"/>
                </a:cubicBezTo>
                <a:cubicBezTo>
                  <a:pt x="72260" y="99231"/>
                  <a:pt x="72317" y="98965"/>
                  <a:pt x="72431" y="98718"/>
                </a:cubicBezTo>
                <a:cubicBezTo>
                  <a:pt x="72679" y="98318"/>
                  <a:pt x="73021" y="97976"/>
                  <a:pt x="73401" y="97691"/>
                </a:cubicBezTo>
                <a:cubicBezTo>
                  <a:pt x="73687" y="97481"/>
                  <a:pt x="73953" y="97253"/>
                  <a:pt x="74200" y="97025"/>
                </a:cubicBezTo>
                <a:lnTo>
                  <a:pt x="74371" y="96892"/>
                </a:lnTo>
                <a:close/>
                <a:moveTo>
                  <a:pt x="82950" y="87648"/>
                </a:moveTo>
                <a:cubicBezTo>
                  <a:pt x="81010" y="91452"/>
                  <a:pt x="80230" y="95751"/>
                  <a:pt x="80724" y="100011"/>
                </a:cubicBezTo>
                <a:cubicBezTo>
                  <a:pt x="79792" y="95827"/>
                  <a:pt x="80724" y="91357"/>
                  <a:pt x="82950" y="87648"/>
                </a:cubicBezTo>
                <a:close/>
                <a:moveTo>
                  <a:pt x="76274" y="95199"/>
                </a:moveTo>
                <a:cubicBezTo>
                  <a:pt x="75589" y="96264"/>
                  <a:pt x="75075" y="97405"/>
                  <a:pt x="74980" y="98699"/>
                </a:cubicBezTo>
                <a:cubicBezTo>
                  <a:pt x="74942" y="99174"/>
                  <a:pt x="74980" y="99669"/>
                  <a:pt x="75094" y="100125"/>
                </a:cubicBezTo>
                <a:cubicBezTo>
                  <a:pt x="74828" y="100049"/>
                  <a:pt x="74543" y="99992"/>
                  <a:pt x="74276" y="99916"/>
                </a:cubicBezTo>
                <a:cubicBezTo>
                  <a:pt x="73896" y="98756"/>
                  <a:pt x="74790" y="97025"/>
                  <a:pt x="75684" y="95751"/>
                </a:cubicBezTo>
                <a:cubicBezTo>
                  <a:pt x="75874" y="95560"/>
                  <a:pt x="76083" y="95389"/>
                  <a:pt x="76274" y="95199"/>
                </a:cubicBezTo>
                <a:close/>
                <a:moveTo>
                  <a:pt x="78385" y="92840"/>
                </a:moveTo>
                <a:lnTo>
                  <a:pt x="78385" y="92840"/>
                </a:lnTo>
                <a:cubicBezTo>
                  <a:pt x="76787" y="95123"/>
                  <a:pt x="75608" y="98204"/>
                  <a:pt x="76673" y="100620"/>
                </a:cubicBezTo>
                <a:cubicBezTo>
                  <a:pt x="76369" y="100525"/>
                  <a:pt x="76064" y="100430"/>
                  <a:pt x="75779" y="100335"/>
                </a:cubicBezTo>
                <a:cubicBezTo>
                  <a:pt x="74999" y="98642"/>
                  <a:pt x="76140" y="96036"/>
                  <a:pt x="77301" y="94115"/>
                </a:cubicBezTo>
                <a:cubicBezTo>
                  <a:pt x="77681" y="93696"/>
                  <a:pt x="78042" y="93278"/>
                  <a:pt x="78385" y="92840"/>
                </a:cubicBezTo>
                <a:close/>
                <a:moveTo>
                  <a:pt x="77966" y="94381"/>
                </a:moveTo>
                <a:lnTo>
                  <a:pt x="77966" y="94381"/>
                </a:lnTo>
                <a:cubicBezTo>
                  <a:pt x="77738" y="95066"/>
                  <a:pt x="77548" y="95751"/>
                  <a:pt x="77396" y="96473"/>
                </a:cubicBezTo>
                <a:cubicBezTo>
                  <a:pt x="77091" y="97957"/>
                  <a:pt x="77149" y="99669"/>
                  <a:pt x="77757" y="101019"/>
                </a:cubicBezTo>
                <a:cubicBezTo>
                  <a:pt x="77662" y="101000"/>
                  <a:pt x="77586" y="100962"/>
                  <a:pt x="77510" y="100924"/>
                </a:cubicBezTo>
                <a:cubicBezTo>
                  <a:pt x="76140" y="99022"/>
                  <a:pt x="76882" y="96587"/>
                  <a:pt x="77966" y="94381"/>
                </a:cubicBezTo>
                <a:close/>
                <a:moveTo>
                  <a:pt x="180565" y="50443"/>
                </a:moveTo>
                <a:cubicBezTo>
                  <a:pt x="171130" y="66991"/>
                  <a:pt x="159832" y="82512"/>
                  <a:pt x="152091" y="99992"/>
                </a:cubicBezTo>
                <a:lnTo>
                  <a:pt x="152072" y="99992"/>
                </a:lnTo>
                <a:cubicBezTo>
                  <a:pt x="151900" y="100392"/>
                  <a:pt x="151729" y="100772"/>
                  <a:pt x="151558" y="101171"/>
                </a:cubicBezTo>
                <a:cubicBezTo>
                  <a:pt x="157226" y="85441"/>
                  <a:pt x="166699" y="71195"/>
                  <a:pt x="176000" y="57272"/>
                </a:cubicBezTo>
                <a:cubicBezTo>
                  <a:pt x="177521" y="55008"/>
                  <a:pt x="179043" y="52726"/>
                  <a:pt x="180565" y="50443"/>
                </a:cubicBezTo>
                <a:close/>
                <a:moveTo>
                  <a:pt x="197760" y="90254"/>
                </a:moveTo>
                <a:lnTo>
                  <a:pt x="197760" y="90254"/>
                </a:lnTo>
                <a:cubicBezTo>
                  <a:pt x="197703" y="90729"/>
                  <a:pt x="197588" y="91186"/>
                  <a:pt x="197436" y="91642"/>
                </a:cubicBezTo>
                <a:cubicBezTo>
                  <a:pt x="196675" y="93867"/>
                  <a:pt x="195268" y="95808"/>
                  <a:pt x="194355" y="97957"/>
                </a:cubicBezTo>
                <a:cubicBezTo>
                  <a:pt x="193822" y="99155"/>
                  <a:pt x="193385" y="100392"/>
                  <a:pt x="193023" y="101647"/>
                </a:cubicBezTo>
                <a:cubicBezTo>
                  <a:pt x="193176" y="99612"/>
                  <a:pt x="193651" y="97615"/>
                  <a:pt x="194431" y="95732"/>
                </a:cubicBezTo>
                <a:cubicBezTo>
                  <a:pt x="195116" y="94115"/>
                  <a:pt x="196067" y="92631"/>
                  <a:pt x="196771" y="91052"/>
                </a:cubicBezTo>
                <a:cubicBezTo>
                  <a:pt x="197170" y="90900"/>
                  <a:pt x="197531" y="90615"/>
                  <a:pt x="197760" y="90254"/>
                </a:cubicBezTo>
                <a:close/>
                <a:moveTo>
                  <a:pt x="78404" y="94685"/>
                </a:moveTo>
                <a:cubicBezTo>
                  <a:pt x="78347" y="95047"/>
                  <a:pt x="78290" y="95427"/>
                  <a:pt x="78271" y="95789"/>
                </a:cubicBezTo>
                <a:cubicBezTo>
                  <a:pt x="78100" y="97938"/>
                  <a:pt x="78499" y="100068"/>
                  <a:pt x="79583" y="101837"/>
                </a:cubicBezTo>
                <a:cubicBezTo>
                  <a:pt x="79241" y="101685"/>
                  <a:pt x="78898" y="101514"/>
                  <a:pt x="78575" y="101362"/>
                </a:cubicBezTo>
                <a:cubicBezTo>
                  <a:pt x="77377" y="99631"/>
                  <a:pt x="77757" y="96854"/>
                  <a:pt x="78404" y="94685"/>
                </a:cubicBezTo>
                <a:close/>
                <a:moveTo>
                  <a:pt x="191350" y="85327"/>
                </a:moveTo>
                <a:cubicBezTo>
                  <a:pt x="191235" y="88865"/>
                  <a:pt x="191312" y="92403"/>
                  <a:pt x="191483" y="95979"/>
                </a:cubicBezTo>
                <a:cubicBezTo>
                  <a:pt x="191578" y="97957"/>
                  <a:pt x="191692" y="99935"/>
                  <a:pt x="191768" y="101913"/>
                </a:cubicBezTo>
                <a:cubicBezTo>
                  <a:pt x="191407" y="99193"/>
                  <a:pt x="190969" y="96473"/>
                  <a:pt x="190798" y="93715"/>
                </a:cubicBezTo>
                <a:cubicBezTo>
                  <a:pt x="190608" y="90881"/>
                  <a:pt x="190912" y="88104"/>
                  <a:pt x="191350" y="85327"/>
                </a:cubicBezTo>
                <a:close/>
                <a:moveTo>
                  <a:pt x="81599" y="88694"/>
                </a:moveTo>
                <a:cubicBezTo>
                  <a:pt x="79526" y="92935"/>
                  <a:pt x="79032" y="97938"/>
                  <a:pt x="80724" y="102351"/>
                </a:cubicBezTo>
                <a:cubicBezTo>
                  <a:pt x="77187" y="98452"/>
                  <a:pt x="78994" y="93050"/>
                  <a:pt x="81599" y="88694"/>
                </a:cubicBezTo>
                <a:close/>
                <a:moveTo>
                  <a:pt x="178663" y="47590"/>
                </a:moveTo>
                <a:lnTo>
                  <a:pt x="178663" y="47590"/>
                </a:lnTo>
                <a:cubicBezTo>
                  <a:pt x="166642" y="62141"/>
                  <a:pt x="156370" y="78518"/>
                  <a:pt x="150702" y="96378"/>
                </a:cubicBezTo>
                <a:cubicBezTo>
                  <a:pt x="149998" y="98623"/>
                  <a:pt x="149371" y="100886"/>
                  <a:pt x="148838" y="103150"/>
                </a:cubicBezTo>
                <a:cubicBezTo>
                  <a:pt x="153023" y="83710"/>
                  <a:pt x="163408" y="65907"/>
                  <a:pt x="176057" y="50652"/>
                </a:cubicBezTo>
                <a:cubicBezTo>
                  <a:pt x="176913" y="49606"/>
                  <a:pt x="177788" y="48598"/>
                  <a:pt x="178663" y="47590"/>
                </a:cubicBezTo>
                <a:close/>
                <a:moveTo>
                  <a:pt x="66573" y="101932"/>
                </a:moveTo>
                <a:lnTo>
                  <a:pt x="66288" y="101970"/>
                </a:lnTo>
                <a:cubicBezTo>
                  <a:pt x="65641" y="102008"/>
                  <a:pt x="65032" y="102065"/>
                  <a:pt x="64405" y="102161"/>
                </a:cubicBezTo>
                <a:cubicBezTo>
                  <a:pt x="62369" y="102313"/>
                  <a:pt x="60372" y="102693"/>
                  <a:pt x="58413" y="103264"/>
                </a:cubicBezTo>
                <a:lnTo>
                  <a:pt x="59250" y="102997"/>
                </a:lnTo>
                <a:cubicBezTo>
                  <a:pt x="61647" y="102408"/>
                  <a:pt x="64100" y="102065"/>
                  <a:pt x="66573" y="101932"/>
                </a:cubicBezTo>
                <a:close/>
                <a:moveTo>
                  <a:pt x="109570" y="83855"/>
                </a:moveTo>
                <a:cubicBezTo>
                  <a:pt x="109917" y="83855"/>
                  <a:pt x="110269" y="83870"/>
                  <a:pt x="110625" y="83901"/>
                </a:cubicBezTo>
                <a:cubicBezTo>
                  <a:pt x="116274" y="84376"/>
                  <a:pt x="120839" y="88332"/>
                  <a:pt x="123426" y="93202"/>
                </a:cubicBezTo>
                <a:cubicBezTo>
                  <a:pt x="125062" y="96321"/>
                  <a:pt x="125899" y="99764"/>
                  <a:pt x="126298" y="103264"/>
                </a:cubicBezTo>
                <a:lnTo>
                  <a:pt x="126146" y="102864"/>
                </a:lnTo>
                <a:cubicBezTo>
                  <a:pt x="126032" y="100677"/>
                  <a:pt x="125480" y="98528"/>
                  <a:pt x="124529" y="96568"/>
                </a:cubicBezTo>
                <a:cubicBezTo>
                  <a:pt x="124472" y="96454"/>
                  <a:pt x="124396" y="96340"/>
                  <a:pt x="124320" y="96207"/>
                </a:cubicBezTo>
                <a:cubicBezTo>
                  <a:pt x="122610" y="89855"/>
                  <a:pt x="116890" y="85249"/>
                  <a:pt x="110186" y="85249"/>
                </a:cubicBezTo>
                <a:cubicBezTo>
                  <a:pt x="110104" y="85249"/>
                  <a:pt x="110022" y="85250"/>
                  <a:pt x="109940" y="85251"/>
                </a:cubicBezTo>
                <a:cubicBezTo>
                  <a:pt x="106060" y="85327"/>
                  <a:pt x="102123" y="87153"/>
                  <a:pt x="99441" y="90044"/>
                </a:cubicBezTo>
                <a:cubicBezTo>
                  <a:pt x="101540" y="86287"/>
                  <a:pt x="105144" y="83855"/>
                  <a:pt x="109570" y="83855"/>
                </a:cubicBezTo>
                <a:close/>
                <a:moveTo>
                  <a:pt x="91167" y="79507"/>
                </a:moveTo>
                <a:cubicBezTo>
                  <a:pt x="88257" y="82094"/>
                  <a:pt x="85898" y="85270"/>
                  <a:pt x="84281" y="88808"/>
                </a:cubicBezTo>
                <a:cubicBezTo>
                  <a:pt x="82189" y="93373"/>
                  <a:pt x="81485" y="98432"/>
                  <a:pt x="82265" y="103378"/>
                </a:cubicBezTo>
                <a:lnTo>
                  <a:pt x="82189" y="103321"/>
                </a:lnTo>
                <a:cubicBezTo>
                  <a:pt x="80858" y="94838"/>
                  <a:pt x="83749" y="86678"/>
                  <a:pt x="89379" y="80762"/>
                </a:cubicBezTo>
                <a:cubicBezTo>
                  <a:pt x="89950" y="80325"/>
                  <a:pt x="90539" y="79906"/>
                  <a:pt x="91148" y="79507"/>
                </a:cubicBezTo>
                <a:close/>
                <a:moveTo>
                  <a:pt x="73287" y="103207"/>
                </a:moveTo>
                <a:cubicBezTo>
                  <a:pt x="74505" y="103207"/>
                  <a:pt x="75741" y="103302"/>
                  <a:pt x="76958" y="103454"/>
                </a:cubicBezTo>
                <a:cubicBezTo>
                  <a:pt x="75947" y="103332"/>
                  <a:pt x="74930" y="103274"/>
                  <a:pt x="73913" y="103274"/>
                </a:cubicBezTo>
                <a:cubicBezTo>
                  <a:pt x="73190" y="103274"/>
                  <a:pt x="72466" y="103303"/>
                  <a:pt x="71747" y="103359"/>
                </a:cubicBezTo>
                <a:lnTo>
                  <a:pt x="71747" y="103340"/>
                </a:lnTo>
                <a:cubicBezTo>
                  <a:pt x="72260" y="103283"/>
                  <a:pt x="72774" y="103245"/>
                  <a:pt x="73287" y="103207"/>
                </a:cubicBezTo>
                <a:close/>
                <a:moveTo>
                  <a:pt x="55217" y="80667"/>
                </a:moveTo>
                <a:cubicBezTo>
                  <a:pt x="55141" y="80800"/>
                  <a:pt x="55046" y="80933"/>
                  <a:pt x="54951" y="81067"/>
                </a:cubicBezTo>
                <a:cubicBezTo>
                  <a:pt x="54228" y="81713"/>
                  <a:pt x="53430" y="82322"/>
                  <a:pt x="52612" y="82873"/>
                </a:cubicBezTo>
                <a:cubicBezTo>
                  <a:pt x="47438" y="86240"/>
                  <a:pt x="41218" y="86545"/>
                  <a:pt x="35303" y="87438"/>
                </a:cubicBezTo>
                <a:cubicBezTo>
                  <a:pt x="25012" y="89036"/>
                  <a:pt x="15312" y="93278"/>
                  <a:pt x="7171" y="99745"/>
                </a:cubicBezTo>
                <a:cubicBezTo>
                  <a:pt x="5554" y="101019"/>
                  <a:pt x="3975" y="102389"/>
                  <a:pt x="2473" y="103815"/>
                </a:cubicBezTo>
                <a:cubicBezTo>
                  <a:pt x="7627" y="97786"/>
                  <a:pt x="14171" y="93069"/>
                  <a:pt x="21532" y="90082"/>
                </a:cubicBezTo>
                <a:cubicBezTo>
                  <a:pt x="27238" y="87781"/>
                  <a:pt x="33210" y="87039"/>
                  <a:pt x="39278" y="86164"/>
                </a:cubicBezTo>
                <a:cubicBezTo>
                  <a:pt x="44813" y="85365"/>
                  <a:pt x="50595" y="84129"/>
                  <a:pt x="55179" y="80705"/>
                </a:cubicBezTo>
                <a:lnTo>
                  <a:pt x="55217" y="80667"/>
                </a:lnTo>
                <a:close/>
                <a:moveTo>
                  <a:pt x="80059" y="103987"/>
                </a:moveTo>
                <a:lnTo>
                  <a:pt x="80515" y="104082"/>
                </a:lnTo>
                <a:lnTo>
                  <a:pt x="80515" y="104101"/>
                </a:lnTo>
                <a:lnTo>
                  <a:pt x="80477" y="104101"/>
                </a:lnTo>
                <a:cubicBezTo>
                  <a:pt x="80325" y="104063"/>
                  <a:pt x="80173" y="104025"/>
                  <a:pt x="80021" y="103987"/>
                </a:cubicBezTo>
                <a:close/>
                <a:moveTo>
                  <a:pt x="174573" y="64480"/>
                </a:moveTo>
                <a:lnTo>
                  <a:pt x="174573" y="64480"/>
                </a:lnTo>
                <a:cubicBezTo>
                  <a:pt x="167421" y="77681"/>
                  <a:pt x="159261" y="90387"/>
                  <a:pt x="153460" y="104215"/>
                </a:cubicBezTo>
                <a:cubicBezTo>
                  <a:pt x="154944" y="100201"/>
                  <a:pt x="156656" y="96245"/>
                  <a:pt x="158558" y="92365"/>
                </a:cubicBezTo>
                <a:cubicBezTo>
                  <a:pt x="161411" y="86487"/>
                  <a:pt x="164530" y="80762"/>
                  <a:pt x="167878" y="75151"/>
                </a:cubicBezTo>
                <a:cubicBezTo>
                  <a:pt x="170008" y="71556"/>
                  <a:pt x="172348" y="68056"/>
                  <a:pt x="174573" y="64480"/>
                </a:cubicBezTo>
                <a:close/>
                <a:moveTo>
                  <a:pt x="186461" y="36995"/>
                </a:moveTo>
                <a:lnTo>
                  <a:pt x="186461" y="36995"/>
                </a:lnTo>
                <a:cubicBezTo>
                  <a:pt x="169228" y="52688"/>
                  <a:pt x="153574" y="71062"/>
                  <a:pt x="148001" y="94210"/>
                </a:cubicBezTo>
                <a:cubicBezTo>
                  <a:pt x="147202" y="97500"/>
                  <a:pt x="146651" y="100848"/>
                  <a:pt x="146346" y="104234"/>
                </a:cubicBezTo>
                <a:cubicBezTo>
                  <a:pt x="146270" y="103968"/>
                  <a:pt x="146213" y="103701"/>
                  <a:pt x="146137" y="103454"/>
                </a:cubicBezTo>
                <a:cubicBezTo>
                  <a:pt x="146023" y="97976"/>
                  <a:pt x="146651" y="92498"/>
                  <a:pt x="147982" y="87191"/>
                </a:cubicBezTo>
                <a:cubicBezTo>
                  <a:pt x="148933" y="84395"/>
                  <a:pt x="150017" y="81675"/>
                  <a:pt x="151273" y="78993"/>
                </a:cubicBezTo>
                <a:cubicBezTo>
                  <a:pt x="153289" y="74618"/>
                  <a:pt x="155514" y="70320"/>
                  <a:pt x="157454" y="65907"/>
                </a:cubicBezTo>
                <a:cubicBezTo>
                  <a:pt x="162400" y="58394"/>
                  <a:pt x="168582" y="51717"/>
                  <a:pt x="175315" y="45802"/>
                </a:cubicBezTo>
                <a:cubicBezTo>
                  <a:pt x="178891" y="42683"/>
                  <a:pt x="182619" y="39772"/>
                  <a:pt x="186461" y="36995"/>
                </a:cubicBezTo>
                <a:close/>
                <a:moveTo>
                  <a:pt x="182809" y="105204"/>
                </a:moveTo>
                <a:lnTo>
                  <a:pt x="182809" y="105204"/>
                </a:lnTo>
                <a:cubicBezTo>
                  <a:pt x="182809" y="105204"/>
                  <a:pt x="182809" y="105204"/>
                  <a:pt x="182809" y="105204"/>
                </a:cubicBezTo>
                <a:close/>
                <a:moveTo>
                  <a:pt x="80629" y="105432"/>
                </a:moveTo>
                <a:lnTo>
                  <a:pt x="80724" y="105546"/>
                </a:lnTo>
                <a:cubicBezTo>
                  <a:pt x="80667" y="105508"/>
                  <a:pt x="80610" y="105489"/>
                  <a:pt x="80534" y="105451"/>
                </a:cubicBezTo>
                <a:lnTo>
                  <a:pt x="80629" y="105432"/>
                </a:lnTo>
                <a:close/>
                <a:moveTo>
                  <a:pt x="191350" y="72070"/>
                </a:moveTo>
                <a:lnTo>
                  <a:pt x="191350" y="72070"/>
                </a:lnTo>
                <a:cubicBezTo>
                  <a:pt x="190874" y="76064"/>
                  <a:pt x="189467" y="79906"/>
                  <a:pt x="188725" y="83882"/>
                </a:cubicBezTo>
                <a:cubicBezTo>
                  <a:pt x="187945" y="88066"/>
                  <a:pt x="187545" y="92327"/>
                  <a:pt x="187583" y="96606"/>
                </a:cubicBezTo>
                <a:cubicBezTo>
                  <a:pt x="187583" y="99631"/>
                  <a:pt x="187774" y="102674"/>
                  <a:pt x="188154" y="105679"/>
                </a:cubicBezTo>
                <a:cubicBezTo>
                  <a:pt x="186100" y="97519"/>
                  <a:pt x="185225" y="89322"/>
                  <a:pt x="188363" y="81314"/>
                </a:cubicBezTo>
                <a:cubicBezTo>
                  <a:pt x="189771" y="78385"/>
                  <a:pt x="190779" y="75265"/>
                  <a:pt x="191350" y="72070"/>
                </a:cubicBezTo>
                <a:close/>
                <a:moveTo>
                  <a:pt x="108647" y="89531"/>
                </a:moveTo>
                <a:lnTo>
                  <a:pt x="108647" y="89531"/>
                </a:lnTo>
                <a:cubicBezTo>
                  <a:pt x="105642" y="90653"/>
                  <a:pt x="103169" y="92840"/>
                  <a:pt x="101666" y="95674"/>
                </a:cubicBezTo>
                <a:cubicBezTo>
                  <a:pt x="100012" y="98813"/>
                  <a:pt x="99859" y="102427"/>
                  <a:pt x="100887" y="105717"/>
                </a:cubicBezTo>
                <a:cubicBezTo>
                  <a:pt x="100202" y="104329"/>
                  <a:pt x="99783" y="102826"/>
                  <a:pt x="99669" y="101286"/>
                </a:cubicBezTo>
                <a:cubicBezTo>
                  <a:pt x="99403" y="95998"/>
                  <a:pt x="103473" y="91395"/>
                  <a:pt x="108229" y="89664"/>
                </a:cubicBezTo>
                <a:cubicBezTo>
                  <a:pt x="108381" y="89607"/>
                  <a:pt x="108514" y="89569"/>
                  <a:pt x="108647" y="89531"/>
                </a:cubicBezTo>
                <a:close/>
                <a:moveTo>
                  <a:pt x="80667" y="67600"/>
                </a:moveTo>
                <a:cubicBezTo>
                  <a:pt x="77586" y="75665"/>
                  <a:pt x="71861" y="82436"/>
                  <a:pt x="64462" y="86849"/>
                </a:cubicBezTo>
                <a:cubicBezTo>
                  <a:pt x="49930" y="95465"/>
                  <a:pt x="32488" y="95313"/>
                  <a:pt x="16891" y="100848"/>
                </a:cubicBezTo>
                <a:cubicBezTo>
                  <a:pt x="13200" y="102142"/>
                  <a:pt x="9663" y="103796"/>
                  <a:pt x="6334" y="105794"/>
                </a:cubicBezTo>
                <a:cubicBezTo>
                  <a:pt x="9149" y="103511"/>
                  <a:pt x="12268" y="101628"/>
                  <a:pt x="15616" y="100220"/>
                </a:cubicBezTo>
                <a:cubicBezTo>
                  <a:pt x="20485" y="98204"/>
                  <a:pt x="25621" y="97006"/>
                  <a:pt x="30795" y="96055"/>
                </a:cubicBezTo>
                <a:cubicBezTo>
                  <a:pt x="41104" y="94172"/>
                  <a:pt x="51794" y="93202"/>
                  <a:pt x="61133" y="88047"/>
                </a:cubicBezTo>
                <a:cubicBezTo>
                  <a:pt x="62617" y="87229"/>
                  <a:pt x="64062" y="86297"/>
                  <a:pt x="65413" y="85289"/>
                </a:cubicBezTo>
                <a:cubicBezTo>
                  <a:pt x="67391" y="84015"/>
                  <a:pt x="69217" y="82512"/>
                  <a:pt x="70853" y="80838"/>
                </a:cubicBezTo>
                <a:cubicBezTo>
                  <a:pt x="72298" y="79355"/>
                  <a:pt x="73611" y="77776"/>
                  <a:pt x="74809" y="76083"/>
                </a:cubicBezTo>
                <a:cubicBezTo>
                  <a:pt x="77187" y="73572"/>
                  <a:pt x="79165" y="70719"/>
                  <a:pt x="80667" y="67600"/>
                </a:cubicBezTo>
                <a:close/>
                <a:moveTo>
                  <a:pt x="85346" y="70928"/>
                </a:moveTo>
                <a:lnTo>
                  <a:pt x="85346" y="70928"/>
                </a:lnTo>
                <a:cubicBezTo>
                  <a:pt x="85270" y="71594"/>
                  <a:pt x="85194" y="72260"/>
                  <a:pt x="85080" y="72926"/>
                </a:cubicBezTo>
                <a:cubicBezTo>
                  <a:pt x="83273" y="79564"/>
                  <a:pt x="79773" y="85651"/>
                  <a:pt x="74923" y="90558"/>
                </a:cubicBezTo>
                <a:cubicBezTo>
                  <a:pt x="71062" y="94400"/>
                  <a:pt x="66459" y="97386"/>
                  <a:pt x="61380" y="99345"/>
                </a:cubicBezTo>
                <a:cubicBezTo>
                  <a:pt x="55750" y="100068"/>
                  <a:pt x="50177" y="101818"/>
                  <a:pt x="45117" y="103872"/>
                </a:cubicBezTo>
                <a:lnTo>
                  <a:pt x="45136" y="103872"/>
                </a:lnTo>
                <a:cubicBezTo>
                  <a:pt x="42397" y="104443"/>
                  <a:pt x="39716" y="105204"/>
                  <a:pt x="37091" y="106155"/>
                </a:cubicBezTo>
                <a:cubicBezTo>
                  <a:pt x="38441" y="105660"/>
                  <a:pt x="39811" y="105166"/>
                  <a:pt x="41161" y="104690"/>
                </a:cubicBezTo>
                <a:cubicBezTo>
                  <a:pt x="48446" y="102103"/>
                  <a:pt x="56054" y="100239"/>
                  <a:pt x="63187" y="97234"/>
                </a:cubicBezTo>
                <a:cubicBezTo>
                  <a:pt x="69179" y="94704"/>
                  <a:pt x="74390" y="90919"/>
                  <a:pt x="78385" y="85765"/>
                </a:cubicBezTo>
                <a:cubicBezTo>
                  <a:pt x="81771" y="81390"/>
                  <a:pt x="84148" y="76330"/>
                  <a:pt x="85346" y="70928"/>
                </a:cubicBezTo>
                <a:close/>
                <a:moveTo>
                  <a:pt x="195680" y="84482"/>
                </a:moveTo>
                <a:cubicBezTo>
                  <a:pt x="196928" y="84482"/>
                  <a:pt x="198188" y="85279"/>
                  <a:pt x="198825" y="86449"/>
                </a:cubicBezTo>
                <a:cubicBezTo>
                  <a:pt x="199776" y="88199"/>
                  <a:pt x="199605" y="90406"/>
                  <a:pt x="199224" y="92289"/>
                </a:cubicBezTo>
                <a:cubicBezTo>
                  <a:pt x="198616" y="95446"/>
                  <a:pt x="197094" y="98337"/>
                  <a:pt x="195686" y="101190"/>
                </a:cubicBezTo>
                <a:cubicBezTo>
                  <a:pt x="194659" y="103264"/>
                  <a:pt x="193784" y="105413"/>
                  <a:pt x="193081" y="107620"/>
                </a:cubicBezTo>
                <a:cubicBezTo>
                  <a:pt x="193214" y="105242"/>
                  <a:pt x="193518" y="102921"/>
                  <a:pt x="194260" y="100620"/>
                </a:cubicBezTo>
                <a:cubicBezTo>
                  <a:pt x="195135" y="97843"/>
                  <a:pt x="196694" y="95484"/>
                  <a:pt x="197817" y="92821"/>
                </a:cubicBezTo>
                <a:cubicBezTo>
                  <a:pt x="198444" y="91281"/>
                  <a:pt x="198654" y="89588"/>
                  <a:pt x="198387" y="87952"/>
                </a:cubicBezTo>
                <a:cubicBezTo>
                  <a:pt x="198368" y="87857"/>
                  <a:pt x="198349" y="87781"/>
                  <a:pt x="198330" y="87686"/>
                </a:cubicBezTo>
                <a:cubicBezTo>
                  <a:pt x="197969" y="86107"/>
                  <a:pt x="197037" y="84814"/>
                  <a:pt x="195287" y="84509"/>
                </a:cubicBezTo>
                <a:cubicBezTo>
                  <a:pt x="195417" y="84491"/>
                  <a:pt x="195548" y="84482"/>
                  <a:pt x="195680" y="84482"/>
                </a:cubicBezTo>
                <a:close/>
                <a:moveTo>
                  <a:pt x="56682" y="89360"/>
                </a:moveTo>
                <a:lnTo>
                  <a:pt x="56682" y="89360"/>
                </a:lnTo>
                <a:cubicBezTo>
                  <a:pt x="43919" y="94723"/>
                  <a:pt x="27770" y="94457"/>
                  <a:pt x="15388" y="99707"/>
                </a:cubicBezTo>
                <a:cubicBezTo>
                  <a:pt x="11184" y="101495"/>
                  <a:pt x="6867" y="103987"/>
                  <a:pt x="3766" y="107467"/>
                </a:cubicBezTo>
                <a:cubicBezTo>
                  <a:pt x="3614" y="107562"/>
                  <a:pt x="3481" y="107677"/>
                  <a:pt x="3329" y="107772"/>
                </a:cubicBezTo>
                <a:cubicBezTo>
                  <a:pt x="3728" y="107353"/>
                  <a:pt x="4109" y="106935"/>
                  <a:pt x="4527" y="106516"/>
                </a:cubicBezTo>
                <a:cubicBezTo>
                  <a:pt x="8027" y="103321"/>
                  <a:pt x="11983" y="100639"/>
                  <a:pt x="16244" y="98547"/>
                </a:cubicBezTo>
                <a:cubicBezTo>
                  <a:pt x="22445" y="95541"/>
                  <a:pt x="29121" y="94153"/>
                  <a:pt x="35911" y="93240"/>
                </a:cubicBezTo>
                <a:cubicBezTo>
                  <a:pt x="42930" y="92289"/>
                  <a:pt x="50101" y="91547"/>
                  <a:pt x="56682" y="89360"/>
                </a:cubicBezTo>
                <a:close/>
                <a:moveTo>
                  <a:pt x="79983" y="105603"/>
                </a:moveTo>
                <a:cubicBezTo>
                  <a:pt x="80991" y="105946"/>
                  <a:pt x="81866" y="106992"/>
                  <a:pt x="82569" y="108152"/>
                </a:cubicBezTo>
                <a:cubicBezTo>
                  <a:pt x="81314" y="107125"/>
                  <a:pt x="79907" y="106326"/>
                  <a:pt x="78404" y="106041"/>
                </a:cubicBezTo>
                <a:cubicBezTo>
                  <a:pt x="78917" y="105889"/>
                  <a:pt x="79450" y="105736"/>
                  <a:pt x="79983" y="105603"/>
                </a:cubicBezTo>
                <a:close/>
                <a:moveTo>
                  <a:pt x="83482" y="108019"/>
                </a:moveTo>
                <a:lnTo>
                  <a:pt x="83540" y="108171"/>
                </a:lnTo>
                <a:lnTo>
                  <a:pt x="83540" y="108171"/>
                </a:lnTo>
                <a:lnTo>
                  <a:pt x="83425" y="108038"/>
                </a:lnTo>
                <a:cubicBezTo>
                  <a:pt x="83444" y="108038"/>
                  <a:pt x="83463" y="108038"/>
                  <a:pt x="83482" y="108019"/>
                </a:cubicBezTo>
                <a:close/>
                <a:moveTo>
                  <a:pt x="77282" y="106402"/>
                </a:moveTo>
                <a:cubicBezTo>
                  <a:pt x="78784" y="106611"/>
                  <a:pt x="80078" y="107315"/>
                  <a:pt x="81238" y="108247"/>
                </a:cubicBezTo>
                <a:cubicBezTo>
                  <a:pt x="79616" y="107487"/>
                  <a:pt x="77859" y="107087"/>
                  <a:pt x="76087" y="107087"/>
                </a:cubicBezTo>
                <a:cubicBezTo>
                  <a:pt x="75864" y="107087"/>
                  <a:pt x="75641" y="107093"/>
                  <a:pt x="75418" y="107106"/>
                </a:cubicBezTo>
                <a:cubicBezTo>
                  <a:pt x="76026" y="106859"/>
                  <a:pt x="76654" y="106611"/>
                  <a:pt x="77282" y="106402"/>
                </a:cubicBezTo>
                <a:close/>
                <a:moveTo>
                  <a:pt x="109794" y="82949"/>
                </a:moveTo>
                <a:cubicBezTo>
                  <a:pt x="116396" y="82949"/>
                  <a:pt x="121954" y="87538"/>
                  <a:pt x="124720" y="93278"/>
                </a:cubicBezTo>
                <a:cubicBezTo>
                  <a:pt x="126964" y="97995"/>
                  <a:pt x="127858" y="103226"/>
                  <a:pt x="127592" y="108475"/>
                </a:cubicBezTo>
                <a:lnTo>
                  <a:pt x="127592" y="108228"/>
                </a:lnTo>
                <a:cubicBezTo>
                  <a:pt x="127306" y="102027"/>
                  <a:pt x="126127" y="95655"/>
                  <a:pt x="122418" y="90501"/>
                </a:cubicBezTo>
                <a:cubicBezTo>
                  <a:pt x="119459" y="86376"/>
                  <a:pt x="114759" y="83334"/>
                  <a:pt x="109593" y="83334"/>
                </a:cubicBezTo>
                <a:cubicBezTo>
                  <a:pt x="109279" y="83334"/>
                  <a:pt x="108964" y="83345"/>
                  <a:pt x="108647" y="83368"/>
                </a:cubicBezTo>
                <a:cubicBezTo>
                  <a:pt x="104462" y="83672"/>
                  <a:pt x="99916" y="86525"/>
                  <a:pt x="98832" y="90767"/>
                </a:cubicBezTo>
                <a:cubicBezTo>
                  <a:pt x="98532" y="91105"/>
                  <a:pt x="98268" y="91480"/>
                  <a:pt x="98024" y="91856"/>
                </a:cubicBezTo>
                <a:lnTo>
                  <a:pt x="98024" y="91856"/>
                </a:lnTo>
                <a:cubicBezTo>
                  <a:pt x="99499" y="86605"/>
                  <a:pt x="104265" y="82988"/>
                  <a:pt x="109712" y="82950"/>
                </a:cubicBezTo>
                <a:cubicBezTo>
                  <a:pt x="109739" y="82949"/>
                  <a:pt x="109767" y="82949"/>
                  <a:pt x="109794" y="82949"/>
                </a:cubicBezTo>
                <a:close/>
                <a:moveTo>
                  <a:pt x="188363" y="35645"/>
                </a:moveTo>
                <a:cubicBezTo>
                  <a:pt x="188002" y="36139"/>
                  <a:pt x="187660" y="36653"/>
                  <a:pt x="187336" y="37167"/>
                </a:cubicBezTo>
                <a:cubicBezTo>
                  <a:pt x="171188" y="53772"/>
                  <a:pt x="157074" y="72869"/>
                  <a:pt x="150246" y="95237"/>
                </a:cubicBezTo>
                <a:cubicBezTo>
                  <a:pt x="148914" y="99593"/>
                  <a:pt x="147868" y="104044"/>
                  <a:pt x="147126" y="108533"/>
                </a:cubicBezTo>
                <a:cubicBezTo>
                  <a:pt x="147107" y="108304"/>
                  <a:pt x="147069" y="108076"/>
                  <a:pt x="147031" y="107848"/>
                </a:cubicBezTo>
                <a:cubicBezTo>
                  <a:pt x="148058" y="85479"/>
                  <a:pt x="160098" y="65184"/>
                  <a:pt x="175011" y="48845"/>
                </a:cubicBezTo>
                <a:cubicBezTo>
                  <a:pt x="179081" y="44375"/>
                  <a:pt x="183399" y="40134"/>
                  <a:pt x="187831" y="36006"/>
                </a:cubicBezTo>
                <a:lnTo>
                  <a:pt x="188363" y="35645"/>
                </a:lnTo>
                <a:close/>
                <a:moveTo>
                  <a:pt x="82665" y="63986"/>
                </a:moveTo>
                <a:lnTo>
                  <a:pt x="82665" y="63986"/>
                </a:lnTo>
                <a:cubicBezTo>
                  <a:pt x="82056" y="67733"/>
                  <a:pt x="81067" y="71404"/>
                  <a:pt x="79412" y="74828"/>
                </a:cubicBezTo>
                <a:cubicBezTo>
                  <a:pt x="76140" y="81618"/>
                  <a:pt x="70320" y="86411"/>
                  <a:pt x="63701" y="89778"/>
                </a:cubicBezTo>
                <a:cubicBezTo>
                  <a:pt x="49530" y="96968"/>
                  <a:pt x="33267" y="98090"/>
                  <a:pt x="18260" y="102845"/>
                </a:cubicBezTo>
                <a:cubicBezTo>
                  <a:pt x="13429" y="104386"/>
                  <a:pt x="8731" y="106288"/>
                  <a:pt x="4337" y="108761"/>
                </a:cubicBezTo>
                <a:lnTo>
                  <a:pt x="4337" y="108761"/>
                </a:lnTo>
                <a:cubicBezTo>
                  <a:pt x="27428" y="92213"/>
                  <a:pt x="65584" y="100962"/>
                  <a:pt x="79868" y="71670"/>
                </a:cubicBezTo>
                <a:cubicBezTo>
                  <a:pt x="81067" y="69217"/>
                  <a:pt x="81999" y="66630"/>
                  <a:pt x="82665" y="63986"/>
                </a:cubicBezTo>
                <a:close/>
                <a:moveTo>
                  <a:pt x="181059" y="106212"/>
                </a:moveTo>
                <a:cubicBezTo>
                  <a:pt x="180641" y="107106"/>
                  <a:pt x="180165" y="107943"/>
                  <a:pt x="179633" y="108761"/>
                </a:cubicBezTo>
                <a:cubicBezTo>
                  <a:pt x="179861" y="108323"/>
                  <a:pt x="180089" y="107905"/>
                  <a:pt x="180299" y="107448"/>
                </a:cubicBezTo>
                <a:cubicBezTo>
                  <a:pt x="180546" y="107049"/>
                  <a:pt x="180793" y="106630"/>
                  <a:pt x="181040" y="106212"/>
                </a:cubicBezTo>
                <a:close/>
                <a:moveTo>
                  <a:pt x="185643" y="40210"/>
                </a:moveTo>
                <a:lnTo>
                  <a:pt x="185643" y="40210"/>
                </a:lnTo>
                <a:cubicBezTo>
                  <a:pt x="185263" y="40971"/>
                  <a:pt x="184940" y="41751"/>
                  <a:pt x="184616" y="42530"/>
                </a:cubicBezTo>
                <a:cubicBezTo>
                  <a:pt x="172994" y="61456"/>
                  <a:pt x="158843" y="79145"/>
                  <a:pt x="151254" y="100239"/>
                </a:cubicBezTo>
                <a:cubicBezTo>
                  <a:pt x="150360" y="102750"/>
                  <a:pt x="149561" y="105299"/>
                  <a:pt x="148914" y="107886"/>
                </a:cubicBezTo>
                <a:cubicBezTo>
                  <a:pt x="148705" y="108437"/>
                  <a:pt x="148515" y="108989"/>
                  <a:pt x="148324" y="109560"/>
                </a:cubicBezTo>
                <a:cubicBezTo>
                  <a:pt x="151976" y="87895"/>
                  <a:pt x="163180" y="68189"/>
                  <a:pt x="176666" y="51033"/>
                </a:cubicBezTo>
                <a:cubicBezTo>
                  <a:pt x="179557" y="47343"/>
                  <a:pt x="182600" y="43767"/>
                  <a:pt x="185643" y="40210"/>
                </a:cubicBezTo>
                <a:close/>
                <a:moveTo>
                  <a:pt x="74904" y="105755"/>
                </a:moveTo>
                <a:cubicBezTo>
                  <a:pt x="71842" y="106726"/>
                  <a:pt x="68855" y="107962"/>
                  <a:pt x="66021" y="109465"/>
                </a:cubicBezTo>
                <a:cubicBezTo>
                  <a:pt x="65660" y="109655"/>
                  <a:pt x="65299" y="109845"/>
                  <a:pt x="64956" y="110035"/>
                </a:cubicBezTo>
                <a:cubicBezTo>
                  <a:pt x="67999" y="108057"/>
                  <a:pt x="71366" y="106611"/>
                  <a:pt x="74904" y="105755"/>
                </a:cubicBezTo>
                <a:close/>
                <a:moveTo>
                  <a:pt x="185929" y="102598"/>
                </a:moveTo>
                <a:cubicBezTo>
                  <a:pt x="186043" y="103131"/>
                  <a:pt x="186157" y="103644"/>
                  <a:pt x="186271" y="104177"/>
                </a:cubicBezTo>
                <a:cubicBezTo>
                  <a:pt x="186005" y="106307"/>
                  <a:pt x="185168" y="108342"/>
                  <a:pt x="183874" y="110054"/>
                </a:cubicBezTo>
                <a:cubicBezTo>
                  <a:pt x="185187" y="107943"/>
                  <a:pt x="185834" y="105242"/>
                  <a:pt x="185929" y="102598"/>
                </a:cubicBezTo>
                <a:close/>
                <a:moveTo>
                  <a:pt x="75129" y="107982"/>
                </a:moveTo>
                <a:cubicBezTo>
                  <a:pt x="78115" y="107982"/>
                  <a:pt x="80865" y="108796"/>
                  <a:pt x="83178" y="110625"/>
                </a:cubicBezTo>
                <a:cubicBezTo>
                  <a:pt x="80710" y="109315"/>
                  <a:pt x="77970" y="108642"/>
                  <a:pt x="75208" y="108642"/>
                </a:cubicBezTo>
                <a:cubicBezTo>
                  <a:pt x="73840" y="108642"/>
                  <a:pt x="72467" y="108807"/>
                  <a:pt x="71119" y="109141"/>
                </a:cubicBezTo>
                <a:cubicBezTo>
                  <a:pt x="71804" y="108761"/>
                  <a:pt x="72469" y="108418"/>
                  <a:pt x="73154" y="108095"/>
                </a:cubicBezTo>
                <a:cubicBezTo>
                  <a:pt x="73822" y="108020"/>
                  <a:pt x="74481" y="107982"/>
                  <a:pt x="75129" y="107982"/>
                </a:cubicBezTo>
                <a:close/>
                <a:moveTo>
                  <a:pt x="183551" y="91129"/>
                </a:moveTo>
                <a:cubicBezTo>
                  <a:pt x="183589" y="91490"/>
                  <a:pt x="183589" y="91851"/>
                  <a:pt x="183608" y="92194"/>
                </a:cubicBezTo>
                <a:cubicBezTo>
                  <a:pt x="183513" y="93563"/>
                  <a:pt x="183418" y="94933"/>
                  <a:pt x="183304" y="96302"/>
                </a:cubicBezTo>
                <a:cubicBezTo>
                  <a:pt x="182809" y="98585"/>
                  <a:pt x="182201" y="100848"/>
                  <a:pt x="181478" y="103093"/>
                </a:cubicBezTo>
                <a:cubicBezTo>
                  <a:pt x="180108" y="106174"/>
                  <a:pt x="178168" y="108989"/>
                  <a:pt x="175753" y="111329"/>
                </a:cubicBezTo>
                <a:cubicBezTo>
                  <a:pt x="177826" y="108761"/>
                  <a:pt x="179290" y="105622"/>
                  <a:pt x="180318" y="102427"/>
                </a:cubicBezTo>
                <a:lnTo>
                  <a:pt x="180337" y="102427"/>
                </a:lnTo>
                <a:cubicBezTo>
                  <a:pt x="181535" y="98699"/>
                  <a:pt x="182353" y="94838"/>
                  <a:pt x="183551" y="91129"/>
                </a:cubicBezTo>
                <a:close/>
                <a:moveTo>
                  <a:pt x="70853" y="86640"/>
                </a:moveTo>
                <a:cubicBezTo>
                  <a:pt x="69084" y="88256"/>
                  <a:pt x="67163" y="89721"/>
                  <a:pt x="65108" y="90976"/>
                </a:cubicBezTo>
                <a:cubicBezTo>
                  <a:pt x="51565" y="99345"/>
                  <a:pt x="35189" y="100239"/>
                  <a:pt x="20143" y="104234"/>
                </a:cubicBezTo>
                <a:cubicBezTo>
                  <a:pt x="13524" y="105984"/>
                  <a:pt x="7076" y="108361"/>
                  <a:pt x="1331" y="112013"/>
                </a:cubicBezTo>
                <a:cubicBezTo>
                  <a:pt x="13219" y="103701"/>
                  <a:pt x="28265" y="101324"/>
                  <a:pt x="42150" y="98071"/>
                </a:cubicBezTo>
                <a:cubicBezTo>
                  <a:pt x="51794" y="95808"/>
                  <a:pt x="62693" y="92821"/>
                  <a:pt x="70853" y="86640"/>
                </a:cubicBezTo>
                <a:close/>
                <a:moveTo>
                  <a:pt x="83996" y="61323"/>
                </a:moveTo>
                <a:cubicBezTo>
                  <a:pt x="83882" y="73534"/>
                  <a:pt x="77681" y="84871"/>
                  <a:pt x="67467" y="91547"/>
                </a:cubicBezTo>
                <a:cubicBezTo>
                  <a:pt x="54019" y="100258"/>
                  <a:pt x="37395" y="101286"/>
                  <a:pt x="22330" y="105565"/>
                </a:cubicBezTo>
                <a:cubicBezTo>
                  <a:pt x="15863" y="107391"/>
                  <a:pt x="9491" y="109598"/>
                  <a:pt x="3272" y="112185"/>
                </a:cubicBezTo>
                <a:cubicBezTo>
                  <a:pt x="26857" y="98337"/>
                  <a:pt x="62541" y="104291"/>
                  <a:pt x="78062" y="79145"/>
                </a:cubicBezTo>
                <a:cubicBezTo>
                  <a:pt x="78651" y="78232"/>
                  <a:pt x="79222" y="77319"/>
                  <a:pt x="79716" y="76349"/>
                </a:cubicBezTo>
                <a:cubicBezTo>
                  <a:pt x="82170" y="71689"/>
                  <a:pt x="83387" y="66554"/>
                  <a:pt x="83996" y="61323"/>
                </a:cubicBezTo>
                <a:close/>
                <a:moveTo>
                  <a:pt x="98889" y="76901"/>
                </a:moveTo>
                <a:lnTo>
                  <a:pt x="98889" y="76901"/>
                </a:lnTo>
                <a:cubicBezTo>
                  <a:pt x="92689" y="80914"/>
                  <a:pt x="88105" y="87172"/>
                  <a:pt x="86887" y="94819"/>
                </a:cubicBezTo>
                <a:cubicBezTo>
                  <a:pt x="85974" y="100943"/>
                  <a:pt x="87477" y="107163"/>
                  <a:pt x="91110" y="112185"/>
                </a:cubicBezTo>
                <a:cubicBezTo>
                  <a:pt x="90425" y="111329"/>
                  <a:pt x="89816" y="110416"/>
                  <a:pt x="89265" y="109465"/>
                </a:cubicBezTo>
                <a:cubicBezTo>
                  <a:pt x="83806" y="99897"/>
                  <a:pt x="86183" y="87343"/>
                  <a:pt x="94362" y="80077"/>
                </a:cubicBezTo>
                <a:cubicBezTo>
                  <a:pt x="95751" y="78860"/>
                  <a:pt x="97273" y="77795"/>
                  <a:pt x="98889" y="76901"/>
                </a:cubicBezTo>
                <a:close/>
                <a:moveTo>
                  <a:pt x="233395" y="89020"/>
                </a:moveTo>
                <a:cubicBezTo>
                  <a:pt x="239432" y="89020"/>
                  <a:pt x="244768" y="93482"/>
                  <a:pt x="245217" y="100068"/>
                </a:cubicBezTo>
                <a:cubicBezTo>
                  <a:pt x="245521" y="104690"/>
                  <a:pt x="243048" y="108475"/>
                  <a:pt x="239453" y="110549"/>
                </a:cubicBezTo>
                <a:cubicBezTo>
                  <a:pt x="239320" y="110549"/>
                  <a:pt x="239187" y="110587"/>
                  <a:pt x="239073" y="110663"/>
                </a:cubicBezTo>
                <a:cubicBezTo>
                  <a:pt x="238940" y="110777"/>
                  <a:pt x="238788" y="110872"/>
                  <a:pt x="238654" y="110986"/>
                </a:cubicBezTo>
                <a:cubicBezTo>
                  <a:pt x="236923" y="111812"/>
                  <a:pt x="235039" y="112232"/>
                  <a:pt x="233150" y="112232"/>
                </a:cubicBezTo>
                <a:cubicBezTo>
                  <a:pt x="232299" y="112232"/>
                  <a:pt x="231447" y="112147"/>
                  <a:pt x="230609" y="111975"/>
                </a:cubicBezTo>
                <a:lnTo>
                  <a:pt x="230590" y="111975"/>
                </a:lnTo>
                <a:cubicBezTo>
                  <a:pt x="225853" y="110986"/>
                  <a:pt x="222468" y="107125"/>
                  <a:pt x="221174" y="102636"/>
                </a:cubicBezTo>
                <a:cubicBezTo>
                  <a:pt x="220946" y="100182"/>
                  <a:pt x="221422" y="97710"/>
                  <a:pt x="222563" y="95503"/>
                </a:cubicBezTo>
                <a:lnTo>
                  <a:pt x="222563" y="95503"/>
                </a:lnTo>
                <a:cubicBezTo>
                  <a:pt x="222354" y="96226"/>
                  <a:pt x="222220" y="96968"/>
                  <a:pt x="222182" y="97710"/>
                </a:cubicBezTo>
                <a:cubicBezTo>
                  <a:pt x="221935" y="102332"/>
                  <a:pt x="224750" y="106726"/>
                  <a:pt x="229087" y="108342"/>
                </a:cubicBezTo>
                <a:cubicBezTo>
                  <a:pt x="230347" y="108807"/>
                  <a:pt x="231674" y="109039"/>
                  <a:pt x="232989" y="109039"/>
                </a:cubicBezTo>
                <a:cubicBezTo>
                  <a:pt x="236144" y="109039"/>
                  <a:pt x="239232" y="107704"/>
                  <a:pt x="241165" y="105033"/>
                </a:cubicBezTo>
                <a:cubicBezTo>
                  <a:pt x="243885" y="101324"/>
                  <a:pt x="242953" y="96378"/>
                  <a:pt x="239149" y="93810"/>
                </a:cubicBezTo>
                <a:cubicBezTo>
                  <a:pt x="237834" y="92919"/>
                  <a:pt x="236378" y="92509"/>
                  <a:pt x="234935" y="92509"/>
                </a:cubicBezTo>
                <a:cubicBezTo>
                  <a:pt x="232223" y="92509"/>
                  <a:pt x="229560" y="93957"/>
                  <a:pt x="227984" y="96378"/>
                </a:cubicBezTo>
                <a:cubicBezTo>
                  <a:pt x="225682" y="99859"/>
                  <a:pt x="226405" y="105375"/>
                  <a:pt x="230723" y="106859"/>
                </a:cubicBezTo>
                <a:cubicBezTo>
                  <a:pt x="231436" y="107106"/>
                  <a:pt x="232194" y="107223"/>
                  <a:pt x="232960" y="107223"/>
                </a:cubicBezTo>
                <a:cubicBezTo>
                  <a:pt x="236378" y="107223"/>
                  <a:pt x="239943" y="104886"/>
                  <a:pt x="240347" y="101343"/>
                </a:cubicBezTo>
                <a:cubicBezTo>
                  <a:pt x="240718" y="98247"/>
                  <a:pt x="238116" y="95988"/>
                  <a:pt x="235435" y="95988"/>
                </a:cubicBezTo>
                <a:cubicBezTo>
                  <a:pt x="234261" y="95988"/>
                  <a:pt x="233072" y="96421"/>
                  <a:pt x="232111" y="97405"/>
                </a:cubicBezTo>
                <a:cubicBezTo>
                  <a:pt x="230685" y="98889"/>
                  <a:pt x="230380" y="101343"/>
                  <a:pt x="231921" y="102845"/>
                </a:cubicBezTo>
                <a:cubicBezTo>
                  <a:pt x="232518" y="103434"/>
                  <a:pt x="233313" y="103732"/>
                  <a:pt x="234094" y="103732"/>
                </a:cubicBezTo>
                <a:cubicBezTo>
                  <a:pt x="235154" y="103732"/>
                  <a:pt x="236186" y="103183"/>
                  <a:pt x="236657" y="102065"/>
                </a:cubicBezTo>
                <a:cubicBezTo>
                  <a:pt x="237278" y="100548"/>
                  <a:pt x="236085" y="98655"/>
                  <a:pt x="234468" y="98655"/>
                </a:cubicBezTo>
                <a:cubicBezTo>
                  <a:pt x="234301" y="98655"/>
                  <a:pt x="234130" y="98675"/>
                  <a:pt x="233956" y="98718"/>
                </a:cubicBezTo>
                <a:cubicBezTo>
                  <a:pt x="232549" y="99060"/>
                  <a:pt x="232073" y="100582"/>
                  <a:pt x="232549" y="101761"/>
                </a:cubicBezTo>
                <a:cubicBezTo>
                  <a:pt x="231883" y="100981"/>
                  <a:pt x="231902" y="99802"/>
                  <a:pt x="232416" y="98889"/>
                </a:cubicBezTo>
                <a:cubicBezTo>
                  <a:pt x="233062" y="97738"/>
                  <a:pt x="234341" y="97098"/>
                  <a:pt x="235619" y="97098"/>
                </a:cubicBezTo>
                <a:cubicBezTo>
                  <a:pt x="236222" y="97098"/>
                  <a:pt x="236825" y="97240"/>
                  <a:pt x="237361" y="97539"/>
                </a:cubicBezTo>
                <a:cubicBezTo>
                  <a:pt x="241336" y="99783"/>
                  <a:pt x="238350" y="104709"/>
                  <a:pt x="235117" y="105774"/>
                </a:cubicBezTo>
                <a:cubicBezTo>
                  <a:pt x="234438" y="106001"/>
                  <a:pt x="233747" y="106111"/>
                  <a:pt x="233072" y="106111"/>
                </a:cubicBezTo>
                <a:cubicBezTo>
                  <a:pt x="230680" y="106111"/>
                  <a:pt x="228505" y="104719"/>
                  <a:pt x="227927" y="102123"/>
                </a:cubicBezTo>
                <a:cubicBezTo>
                  <a:pt x="227242" y="99060"/>
                  <a:pt x="228935" y="95884"/>
                  <a:pt x="231636" y="94400"/>
                </a:cubicBezTo>
                <a:cubicBezTo>
                  <a:pt x="232694" y="93814"/>
                  <a:pt x="233780" y="93553"/>
                  <a:pt x="234831" y="93553"/>
                </a:cubicBezTo>
                <a:cubicBezTo>
                  <a:pt x="239580" y="93553"/>
                  <a:pt x="243593" y="98889"/>
                  <a:pt x="240899" y="103701"/>
                </a:cubicBezTo>
                <a:cubicBezTo>
                  <a:pt x="239234" y="106681"/>
                  <a:pt x="236082" y="108146"/>
                  <a:pt x="232893" y="108146"/>
                </a:cubicBezTo>
                <a:cubicBezTo>
                  <a:pt x="230180" y="108146"/>
                  <a:pt x="227440" y="107085"/>
                  <a:pt x="225568" y="104995"/>
                </a:cubicBezTo>
                <a:cubicBezTo>
                  <a:pt x="222087" y="101133"/>
                  <a:pt x="222411" y="95770"/>
                  <a:pt x="225226" y="92080"/>
                </a:cubicBezTo>
                <a:cubicBezTo>
                  <a:pt x="226367" y="91052"/>
                  <a:pt x="227698" y="90273"/>
                  <a:pt x="229163" y="89759"/>
                </a:cubicBezTo>
                <a:cubicBezTo>
                  <a:pt x="230577" y="89257"/>
                  <a:pt x="232005" y="89020"/>
                  <a:pt x="233395" y="89020"/>
                </a:cubicBezTo>
                <a:close/>
                <a:moveTo>
                  <a:pt x="190836" y="77129"/>
                </a:moveTo>
                <a:cubicBezTo>
                  <a:pt x="189409" y="88808"/>
                  <a:pt x="188649" y="100791"/>
                  <a:pt x="190342" y="112413"/>
                </a:cubicBezTo>
                <a:cubicBezTo>
                  <a:pt x="188934" y="107049"/>
                  <a:pt x="188230" y="101514"/>
                  <a:pt x="188230" y="95979"/>
                </a:cubicBezTo>
                <a:lnTo>
                  <a:pt x="188230" y="95960"/>
                </a:lnTo>
                <a:cubicBezTo>
                  <a:pt x="188230" y="91547"/>
                  <a:pt x="188687" y="87134"/>
                  <a:pt x="189543" y="82797"/>
                </a:cubicBezTo>
                <a:cubicBezTo>
                  <a:pt x="189923" y="80895"/>
                  <a:pt x="190418" y="79012"/>
                  <a:pt x="190836" y="77129"/>
                </a:cubicBezTo>
                <a:close/>
                <a:moveTo>
                  <a:pt x="190265" y="97481"/>
                </a:moveTo>
                <a:lnTo>
                  <a:pt x="190265" y="97481"/>
                </a:lnTo>
                <a:cubicBezTo>
                  <a:pt x="190646" y="100468"/>
                  <a:pt x="191140" y="103435"/>
                  <a:pt x="191312" y="106459"/>
                </a:cubicBezTo>
                <a:cubicBezTo>
                  <a:pt x="191445" y="108456"/>
                  <a:pt x="191445" y="110473"/>
                  <a:pt x="191407" y="112470"/>
                </a:cubicBezTo>
                <a:cubicBezTo>
                  <a:pt x="190646" y="107505"/>
                  <a:pt x="190265" y="102503"/>
                  <a:pt x="190265" y="97481"/>
                </a:cubicBezTo>
                <a:close/>
                <a:moveTo>
                  <a:pt x="74057" y="109332"/>
                </a:moveTo>
                <a:cubicBezTo>
                  <a:pt x="77676" y="109332"/>
                  <a:pt x="81244" y="110429"/>
                  <a:pt x="84281" y="112527"/>
                </a:cubicBezTo>
                <a:cubicBezTo>
                  <a:pt x="81093" y="111050"/>
                  <a:pt x="77645" y="110303"/>
                  <a:pt x="74186" y="110303"/>
                </a:cubicBezTo>
                <a:cubicBezTo>
                  <a:pt x="72032" y="110303"/>
                  <a:pt x="69873" y="110592"/>
                  <a:pt x="67771" y="111176"/>
                </a:cubicBezTo>
                <a:cubicBezTo>
                  <a:pt x="68475" y="110701"/>
                  <a:pt x="69217" y="110244"/>
                  <a:pt x="69959" y="109807"/>
                </a:cubicBezTo>
                <a:cubicBezTo>
                  <a:pt x="71315" y="109489"/>
                  <a:pt x="72690" y="109332"/>
                  <a:pt x="74057" y="109332"/>
                </a:cubicBezTo>
                <a:close/>
                <a:moveTo>
                  <a:pt x="184902" y="92707"/>
                </a:moveTo>
                <a:lnTo>
                  <a:pt x="184902" y="92707"/>
                </a:lnTo>
                <a:cubicBezTo>
                  <a:pt x="184883" y="94039"/>
                  <a:pt x="184940" y="95370"/>
                  <a:pt x="185054" y="96702"/>
                </a:cubicBezTo>
                <a:cubicBezTo>
                  <a:pt x="185035" y="97957"/>
                  <a:pt x="184997" y="99212"/>
                  <a:pt x="184902" y="100449"/>
                </a:cubicBezTo>
                <a:cubicBezTo>
                  <a:pt x="184521" y="105185"/>
                  <a:pt x="182486" y="110910"/>
                  <a:pt x="177902" y="112679"/>
                </a:cubicBezTo>
                <a:cubicBezTo>
                  <a:pt x="180127" y="110606"/>
                  <a:pt x="181801" y="108038"/>
                  <a:pt x="182790" y="105185"/>
                </a:cubicBezTo>
                <a:lnTo>
                  <a:pt x="182809" y="105204"/>
                </a:lnTo>
                <a:cubicBezTo>
                  <a:pt x="184236" y="101210"/>
                  <a:pt x="184559" y="96968"/>
                  <a:pt x="184902" y="92707"/>
                </a:cubicBezTo>
                <a:close/>
                <a:moveTo>
                  <a:pt x="209971" y="102142"/>
                </a:moveTo>
                <a:cubicBezTo>
                  <a:pt x="209572" y="105280"/>
                  <a:pt x="208678" y="108342"/>
                  <a:pt x="207289" y="111176"/>
                </a:cubicBezTo>
                <a:cubicBezTo>
                  <a:pt x="207023" y="111766"/>
                  <a:pt x="206718" y="112318"/>
                  <a:pt x="206414" y="112888"/>
                </a:cubicBezTo>
                <a:cubicBezTo>
                  <a:pt x="207175" y="111348"/>
                  <a:pt x="207841" y="109750"/>
                  <a:pt x="208430" y="108133"/>
                </a:cubicBezTo>
                <a:cubicBezTo>
                  <a:pt x="209134" y="106193"/>
                  <a:pt x="209648" y="104177"/>
                  <a:pt x="209971" y="102142"/>
                </a:cubicBezTo>
                <a:close/>
                <a:moveTo>
                  <a:pt x="185282" y="109560"/>
                </a:moveTo>
                <a:cubicBezTo>
                  <a:pt x="184749" y="110948"/>
                  <a:pt x="183989" y="112204"/>
                  <a:pt x="182790" y="113021"/>
                </a:cubicBezTo>
                <a:lnTo>
                  <a:pt x="182771" y="113021"/>
                </a:lnTo>
                <a:cubicBezTo>
                  <a:pt x="182638" y="113002"/>
                  <a:pt x="182486" y="112983"/>
                  <a:pt x="182353" y="112983"/>
                </a:cubicBezTo>
                <a:cubicBezTo>
                  <a:pt x="183532" y="112032"/>
                  <a:pt x="184521" y="110872"/>
                  <a:pt x="185282" y="109560"/>
                </a:cubicBezTo>
                <a:close/>
                <a:moveTo>
                  <a:pt x="187564" y="109141"/>
                </a:moveTo>
                <a:cubicBezTo>
                  <a:pt x="187679" y="109560"/>
                  <a:pt x="187793" y="109959"/>
                  <a:pt x="187907" y="110378"/>
                </a:cubicBezTo>
                <a:cubicBezTo>
                  <a:pt x="187888" y="110397"/>
                  <a:pt x="187888" y="110435"/>
                  <a:pt x="187869" y="110473"/>
                </a:cubicBezTo>
                <a:cubicBezTo>
                  <a:pt x="187641" y="111652"/>
                  <a:pt x="187070" y="112546"/>
                  <a:pt x="186157" y="113117"/>
                </a:cubicBezTo>
                <a:cubicBezTo>
                  <a:pt x="186918" y="111918"/>
                  <a:pt x="187412" y="110549"/>
                  <a:pt x="187564" y="109141"/>
                </a:cubicBezTo>
                <a:close/>
                <a:moveTo>
                  <a:pt x="185016" y="104900"/>
                </a:moveTo>
                <a:lnTo>
                  <a:pt x="185016" y="104900"/>
                </a:lnTo>
                <a:cubicBezTo>
                  <a:pt x="184502" y="108304"/>
                  <a:pt x="182961" y="111519"/>
                  <a:pt x="180032" y="113002"/>
                </a:cubicBezTo>
                <a:cubicBezTo>
                  <a:pt x="179709" y="113021"/>
                  <a:pt x="179386" y="113078"/>
                  <a:pt x="179043" y="113136"/>
                </a:cubicBezTo>
                <a:cubicBezTo>
                  <a:pt x="182067" y="111519"/>
                  <a:pt x="184141" y="108266"/>
                  <a:pt x="185016" y="104900"/>
                </a:cubicBezTo>
                <a:close/>
                <a:moveTo>
                  <a:pt x="223571" y="110720"/>
                </a:moveTo>
                <a:cubicBezTo>
                  <a:pt x="223666" y="110815"/>
                  <a:pt x="223761" y="110929"/>
                  <a:pt x="223875" y="111024"/>
                </a:cubicBezTo>
                <a:cubicBezTo>
                  <a:pt x="223284" y="111800"/>
                  <a:pt x="222639" y="112523"/>
                  <a:pt x="221922" y="113156"/>
                </a:cubicBezTo>
                <a:lnTo>
                  <a:pt x="221922" y="113156"/>
                </a:lnTo>
                <a:cubicBezTo>
                  <a:pt x="222561" y="112398"/>
                  <a:pt x="223110" y="111586"/>
                  <a:pt x="223571" y="110720"/>
                </a:cubicBezTo>
                <a:close/>
                <a:moveTo>
                  <a:pt x="85004" y="58413"/>
                </a:moveTo>
                <a:lnTo>
                  <a:pt x="85080" y="58888"/>
                </a:lnTo>
                <a:cubicBezTo>
                  <a:pt x="85879" y="71613"/>
                  <a:pt x="80021" y="84509"/>
                  <a:pt x="69578" y="91965"/>
                </a:cubicBezTo>
                <a:cubicBezTo>
                  <a:pt x="63530" y="96264"/>
                  <a:pt x="56378" y="98566"/>
                  <a:pt x="49302" y="100544"/>
                </a:cubicBezTo>
                <a:cubicBezTo>
                  <a:pt x="41446" y="102750"/>
                  <a:pt x="33572" y="104862"/>
                  <a:pt x="25735" y="107068"/>
                </a:cubicBezTo>
                <a:cubicBezTo>
                  <a:pt x="18412" y="109103"/>
                  <a:pt x="11051" y="111024"/>
                  <a:pt x="3747" y="113193"/>
                </a:cubicBezTo>
                <a:cubicBezTo>
                  <a:pt x="9777" y="110568"/>
                  <a:pt x="15939" y="108323"/>
                  <a:pt x="22235" y="106478"/>
                </a:cubicBezTo>
                <a:cubicBezTo>
                  <a:pt x="30566" y="104082"/>
                  <a:pt x="39126" y="102674"/>
                  <a:pt x="47514" y="100563"/>
                </a:cubicBezTo>
                <a:cubicBezTo>
                  <a:pt x="54837" y="98718"/>
                  <a:pt x="62122" y="96264"/>
                  <a:pt x="68418" y="92003"/>
                </a:cubicBezTo>
                <a:cubicBezTo>
                  <a:pt x="79507" y="84547"/>
                  <a:pt x="85822" y="71765"/>
                  <a:pt x="85004" y="58413"/>
                </a:cubicBezTo>
                <a:close/>
                <a:moveTo>
                  <a:pt x="220509" y="105242"/>
                </a:moveTo>
                <a:cubicBezTo>
                  <a:pt x="220699" y="105927"/>
                  <a:pt x="220927" y="106611"/>
                  <a:pt x="221212" y="107258"/>
                </a:cubicBezTo>
                <a:cubicBezTo>
                  <a:pt x="220326" y="109369"/>
                  <a:pt x="219235" y="111387"/>
                  <a:pt x="217975" y="113275"/>
                </a:cubicBezTo>
                <a:lnTo>
                  <a:pt x="217975" y="113275"/>
                </a:lnTo>
                <a:cubicBezTo>
                  <a:pt x="219212" y="110727"/>
                  <a:pt x="220075" y="108031"/>
                  <a:pt x="220509" y="105242"/>
                </a:cubicBezTo>
                <a:close/>
                <a:moveTo>
                  <a:pt x="186747" y="107182"/>
                </a:moveTo>
                <a:cubicBezTo>
                  <a:pt x="186994" y="109426"/>
                  <a:pt x="186309" y="111690"/>
                  <a:pt x="184844" y="113440"/>
                </a:cubicBezTo>
                <a:cubicBezTo>
                  <a:pt x="184369" y="113288"/>
                  <a:pt x="183874" y="113174"/>
                  <a:pt x="183380" y="113097"/>
                </a:cubicBezTo>
                <a:cubicBezTo>
                  <a:pt x="185244" y="111785"/>
                  <a:pt x="186195" y="109503"/>
                  <a:pt x="186747" y="107182"/>
                </a:cubicBezTo>
                <a:close/>
                <a:moveTo>
                  <a:pt x="183190" y="88199"/>
                </a:moveTo>
                <a:cubicBezTo>
                  <a:pt x="183228" y="88409"/>
                  <a:pt x="183266" y="88618"/>
                  <a:pt x="183304" y="88808"/>
                </a:cubicBezTo>
                <a:cubicBezTo>
                  <a:pt x="181782" y="92764"/>
                  <a:pt x="180926" y="96968"/>
                  <a:pt x="179614" y="101076"/>
                </a:cubicBezTo>
                <a:cubicBezTo>
                  <a:pt x="178081" y="105881"/>
                  <a:pt x="175590" y="110122"/>
                  <a:pt x="172139" y="113517"/>
                </a:cubicBezTo>
                <a:lnTo>
                  <a:pt x="172139" y="113517"/>
                </a:lnTo>
                <a:cubicBezTo>
                  <a:pt x="173831" y="111020"/>
                  <a:pt x="175076" y="108188"/>
                  <a:pt x="176114" y="105337"/>
                </a:cubicBezTo>
                <a:cubicBezTo>
                  <a:pt x="178244" y="99498"/>
                  <a:pt x="179652" y="93601"/>
                  <a:pt x="182961" y="88409"/>
                </a:cubicBezTo>
                <a:cubicBezTo>
                  <a:pt x="183038" y="88332"/>
                  <a:pt x="183114" y="88275"/>
                  <a:pt x="183190" y="88199"/>
                </a:cubicBezTo>
                <a:close/>
                <a:moveTo>
                  <a:pt x="120509" y="113415"/>
                </a:moveTo>
                <a:cubicBezTo>
                  <a:pt x="120492" y="113445"/>
                  <a:pt x="120473" y="113463"/>
                  <a:pt x="120440" y="113497"/>
                </a:cubicBezTo>
                <a:lnTo>
                  <a:pt x="120079" y="113611"/>
                </a:lnTo>
                <a:cubicBezTo>
                  <a:pt x="120222" y="113539"/>
                  <a:pt x="120366" y="113484"/>
                  <a:pt x="120509" y="113415"/>
                </a:cubicBezTo>
                <a:close/>
                <a:moveTo>
                  <a:pt x="70917" y="112666"/>
                </a:moveTo>
                <a:cubicBezTo>
                  <a:pt x="72515" y="112666"/>
                  <a:pt x="74113" y="112767"/>
                  <a:pt x="75703" y="112964"/>
                </a:cubicBezTo>
                <a:cubicBezTo>
                  <a:pt x="74699" y="112877"/>
                  <a:pt x="73693" y="112833"/>
                  <a:pt x="72687" y="112833"/>
                </a:cubicBezTo>
                <a:cubicBezTo>
                  <a:pt x="69769" y="112833"/>
                  <a:pt x="66859" y="113204"/>
                  <a:pt x="64043" y="113953"/>
                </a:cubicBezTo>
                <a:cubicBezTo>
                  <a:pt x="64405" y="113668"/>
                  <a:pt x="64747" y="113383"/>
                  <a:pt x="65108" y="113117"/>
                </a:cubicBezTo>
                <a:cubicBezTo>
                  <a:pt x="67037" y="112814"/>
                  <a:pt x="68978" y="112666"/>
                  <a:pt x="70917" y="112666"/>
                </a:cubicBezTo>
                <a:close/>
                <a:moveTo>
                  <a:pt x="180241" y="90254"/>
                </a:moveTo>
                <a:lnTo>
                  <a:pt x="180241" y="90273"/>
                </a:lnTo>
                <a:cubicBezTo>
                  <a:pt x="179804" y="90938"/>
                  <a:pt x="179424" y="91623"/>
                  <a:pt x="179062" y="92327"/>
                </a:cubicBezTo>
                <a:cubicBezTo>
                  <a:pt x="177731" y="94990"/>
                  <a:pt x="176780" y="97805"/>
                  <a:pt x="175848" y="100620"/>
                </a:cubicBezTo>
                <a:cubicBezTo>
                  <a:pt x="174250" y="105394"/>
                  <a:pt x="172538" y="110225"/>
                  <a:pt x="169342" y="114068"/>
                </a:cubicBezTo>
                <a:cubicBezTo>
                  <a:pt x="170408" y="112242"/>
                  <a:pt x="171416" y="110378"/>
                  <a:pt x="172348" y="108494"/>
                </a:cubicBezTo>
                <a:cubicBezTo>
                  <a:pt x="175049" y="102921"/>
                  <a:pt x="177160" y="97082"/>
                  <a:pt x="178625" y="91071"/>
                </a:cubicBezTo>
                <a:cubicBezTo>
                  <a:pt x="179176" y="90824"/>
                  <a:pt x="179709" y="90558"/>
                  <a:pt x="180241" y="90254"/>
                </a:cubicBezTo>
                <a:close/>
                <a:moveTo>
                  <a:pt x="111481" y="90425"/>
                </a:moveTo>
                <a:lnTo>
                  <a:pt x="111481" y="90425"/>
                </a:lnTo>
                <a:cubicBezTo>
                  <a:pt x="107525" y="91623"/>
                  <a:pt x="104481" y="95617"/>
                  <a:pt x="103930" y="100049"/>
                </a:cubicBezTo>
                <a:cubicBezTo>
                  <a:pt x="103199" y="105823"/>
                  <a:pt x="106225" y="112699"/>
                  <a:pt x="112523" y="112699"/>
                </a:cubicBezTo>
                <a:cubicBezTo>
                  <a:pt x="112947" y="112699"/>
                  <a:pt x="113386" y="112668"/>
                  <a:pt x="113840" y="112603"/>
                </a:cubicBezTo>
                <a:cubicBezTo>
                  <a:pt x="120801" y="111633"/>
                  <a:pt x="123597" y="103720"/>
                  <a:pt x="120668" y="97805"/>
                </a:cubicBezTo>
                <a:cubicBezTo>
                  <a:pt x="119309" y="95069"/>
                  <a:pt x="116737" y="92857"/>
                  <a:pt x="113638" y="92857"/>
                </a:cubicBezTo>
                <a:cubicBezTo>
                  <a:pt x="113397" y="92857"/>
                  <a:pt x="113154" y="92870"/>
                  <a:pt x="112908" y="92897"/>
                </a:cubicBezTo>
                <a:cubicBezTo>
                  <a:pt x="109541" y="93259"/>
                  <a:pt x="106954" y="95865"/>
                  <a:pt x="106136" y="99079"/>
                </a:cubicBezTo>
                <a:cubicBezTo>
                  <a:pt x="105375" y="102084"/>
                  <a:pt x="106003" y="105813"/>
                  <a:pt x="108818" y="107562"/>
                </a:cubicBezTo>
                <a:cubicBezTo>
                  <a:pt x="109857" y="108213"/>
                  <a:pt x="111043" y="108519"/>
                  <a:pt x="112230" y="108519"/>
                </a:cubicBezTo>
                <a:cubicBezTo>
                  <a:pt x="114064" y="108519"/>
                  <a:pt x="115902" y="107787"/>
                  <a:pt x="117206" y="106459"/>
                </a:cubicBezTo>
                <a:cubicBezTo>
                  <a:pt x="119356" y="104272"/>
                  <a:pt x="119546" y="100506"/>
                  <a:pt x="117378" y="98261"/>
                </a:cubicBezTo>
                <a:cubicBezTo>
                  <a:pt x="116397" y="97261"/>
                  <a:pt x="114989" y="96730"/>
                  <a:pt x="113592" y="96730"/>
                </a:cubicBezTo>
                <a:cubicBezTo>
                  <a:pt x="112307" y="96730"/>
                  <a:pt x="111032" y="97180"/>
                  <a:pt x="110112" y="98128"/>
                </a:cubicBezTo>
                <a:cubicBezTo>
                  <a:pt x="108362" y="99954"/>
                  <a:pt x="108419" y="103226"/>
                  <a:pt x="110416" y="104862"/>
                </a:cubicBezTo>
                <a:cubicBezTo>
                  <a:pt x="111049" y="105381"/>
                  <a:pt x="111908" y="105637"/>
                  <a:pt x="112757" y="105637"/>
                </a:cubicBezTo>
                <a:cubicBezTo>
                  <a:pt x="114485" y="105637"/>
                  <a:pt x="116169" y="104576"/>
                  <a:pt x="115799" y="102522"/>
                </a:cubicBezTo>
                <a:cubicBezTo>
                  <a:pt x="115550" y="101074"/>
                  <a:pt x="114258" y="100277"/>
                  <a:pt x="112972" y="100277"/>
                </a:cubicBezTo>
                <a:cubicBezTo>
                  <a:pt x="111994" y="100277"/>
                  <a:pt x="111020" y="100737"/>
                  <a:pt x="110511" y="101723"/>
                </a:cubicBezTo>
                <a:cubicBezTo>
                  <a:pt x="110416" y="101913"/>
                  <a:pt x="110340" y="102123"/>
                  <a:pt x="110302" y="102351"/>
                </a:cubicBezTo>
                <a:cubicBezTo>
                  <a:pt x="109940" y="101057"/>
                  <a:pt x="110359" y="99707"/>
                  <a:pt x="111348" y="98832"/>
                </a:cubicBezTo>
                <a:cubicBezTo>
                  <a:pt x="112096" y="98221"/>
                  <a:pt x="112871" y="97959"/>
                  <a:pt x="113610" y="97959"/>
                </a:cubicBezTo>
                <a:cubicBezTo>
                  <a:pt x="116254" y="97959"/>
                  <a:pt x="118434" y="101317"/>
                  <a:pt x="117244" y="104082"/>
                </a:cubicBezTo>
                <a:cubicBezTo>
                  <a:pt x="116377" y="106105"/>
                  <a:pt x="114306" y="107193"/>
                  <a:pt x="112261" y="107193"/>
                </a:cubicBezTo>
                <a:cubicBezTo>
                  <a:pt x="110538" y="107193"/>
                  <a:pt x="108834" y="106421"/>
                  <a:pt x="107886" y="104785"/>
                </a:cubicBezTo>
                <a:cubicBezTo>
                  <a:pt x="106060" y="101609"/>
                  <a:pt x="107392" y="96797"/>
                  <a:pt x="110511" y="94971"/>
                </a:cubicBezTo>
                <a:cubicBezTo>
                  <a:pt x="111517" y="94378"/>
                  <a:pt x="112538" y="94112"/>
                  <a:pt x="113524" y="94112"/>
                </a:cubicBezTo>
                <a:cubicBezTo>
                  <a:pt x="115990" y="94112"/>
                  <a:pt x="118239" y="95775"/>
                  <a:pt x="119489" y="98166"/>
                </a:cubicBezTo>
                <a:cubicBezTo>
                  <a:pt x="121011" y="101057"/>
                  <a:pt x="121106" y="104766"/>
                  <a:pt x="119470" y="107600"/>
                </a:cubicBezTo>
                <a:cubicBezTo>
                  <a:pt x="117985" y="110092"/>
                  <a:pt x="115327" y="111567"/>
                  <a:pt x="112513" y="111567"/>
                </a:cubicBezTo>
                <a:cubicBezTo>
                  <a:pt x="112083" y="111567"/>
                  <a:pt x="111649" y="111532"/>
                  <a:pt x="111215" y="111462"/>
                </a:cubicBezTo>
                <a:cubicBezTo>
                  <a:pt x="107886" y="110872"/>
                  <a:pt x="105813" y="107905"/>
                  <a:pt x="105071" y="104804"/>
                </a:cubicBezTo>
                <a:cubicBezTo>
                  <a:pt x="104177" y="101171"/>
                  <a:pt x="104824" y="97025"/>
                  <a:pt x="107220" y="94096"/>
                </a:cubicBezTo>
                <a:cubicBezTo>
                  <a:pt x="109046" y="91889"/>
                  <a:pt x="111728" y="90596"/>
                  <a:pt x="114582" y="90558"/>
                </a:cubicBezTo>
                <a:cubicBezTo>
                  <a:pt x="119223" y="91471"/>
                  <a:pt x="122932" y="95351"/>
                  <a:pt x="124092" y="99916"/>
                </a:cubicBezTo>
                <a:cubicBezTo>
                  <a:pt x="124967" y="103245"/>
                  <a:pt x="124701" y="106783"/>
                  <a:pt x="123369" y="109959"/>
                </a:cubicBezTo>
                <a:cubicBezTo>
                  <a:pt x="121448" y="113383"/>
                  <a:pt x="117321" y="114296"/>
                  <a:pt x="113383" y="114296"/>
                </a:cubicBezTo>
                <a:cubicBezTo>
                  <a:pt x="110834" y="114030"/>
                  <a:pt x="108438" y="113040"/>
                  <a:pt x="106441" y="111424"/>
                </a:cubicBezTo>
                <a:cubicBezTo>
                  <a:pt x="102732" y="108342"/>
                  <a:pt x="100715" y="103055"/>
                  <a:pt x="102180" y="98356"/>
                </a:cubicBezTo>
                <a:cubicBezTo>
                  <a:pt x="103454" y="94229"/>
                  <a:pt x="107201" y="90900"/>
                  <a:pt x="111481" y="90425"/>
                </a:cubicBezTo>
                <a:close/>
                <a:moveTo>
                  <a:pt x="181021" y="90158"/>
                </a:moveTo>
                <a:cubicBezTo>
                  <a:pt x="177031" y="98026"/>
                  <a:pt x="176312" y="107831"/>
                  <a:pt x="170451" y="114356"/>
                </a:cubicBezTo>
                <a:lnTo>
                  <a:pt x="170451" y="114356"/>
                </a:lnTo>
                <a:cubicBezTo>
                  <a:pt x="173015" y="111012"/>
                  <a:pt x="174533" y="106902"/>
                  <a:pt x="175848" y="102921"/>
                </a:cubicBezTo>
                <a:cubicBezTo>
                  <a:pt x="177217" y="98794"/>
                  <a:pt x="178568" y="94020"/>
                  <a:pt x="181021" y="90158"/>
                </a:cubicBezTo>
                <a:close/>
                <a:moveTo>
                  <a:pt x="123312" y="113326"/>
                </a:moveTo>
                <a:cubicBezTo>
                  <a:pt x="123198" y="113763"/>
                  <a:pt x="123065" y="114201"/>
                  <a:pt x="122932" y="114619"/>
                </a:cubicBezTo>
                <a:cubicBezTo>
                  <a:pt x="123008" y="114277"/>
                  <a:pt x="123084" y="113953"/>
                  <a:pt x="123141" y="113611"/>
                </a:cubicBezTo>
                <a:cubicBezTo>
                  <a:pt x="123198" y="113497"/>
                  <a:pt x="123255" y="113421"/>
                  <a:pt x="123312" y="113326"/>
                </a:cubicBezTo>
                <a:close/>
                <a:moveTo>
                  <a:pt x="43463" y="103112"/>
                </a:moveTo>
                <a:lnTo>
                  <a:pt x="43463" y="103112"/>
                </a:lnTo>
                <a:cubicBezTo>
                  <a:pt x="42949" y="103283"/>
                  <a:pt x="42416" y="103473"/>
                  <a:pt x="41884" y="103663"/>
                </a:cubicBezTo>
                <a:cubicBezTo>
                  <a:pt x="35074" y="106079"/>
                  <a:pt x="28322" y="108723"/>
                  <a:pt x="21398" y="110796"/>
                </a:cubicBezTo>
                <a:cubicBezTo>
                  <a:pt x="14684" y="112812"/>
                  <a:pt x="7799" y="114277"/>
                  <a:pt x="799" y="114638"/>
                </a:cubicBezTo>
                <a:lnTo>
                  <a:pt x="571" y="114600"/>
                </a:lnTo>
                <a:lnTo>
                  <a:pt x="894" y="114448"/>
                </a:lnTo>
                <a:cubicBezTo>
                  <a:pt x="8597" y="112622"/>
                  <a:pt x="16225" y="110416"/>
                  <a:pt x="23890" y="108380"/>
                </a:cubicBezTo>
                <a:cubicBezTo>
                  <a:pt x="30414" y="106630"/>
                  <a:pt x="36938" y="104881"/>
                  <a:pt x="43463" y="103112"/>
                </a:cubicBezTo>
                <a:close/>
                <a:moveTo>
                  <a:pt x="188021" y="112489"/>
                </a:moveTo>
                <a:lnTo>
                  <a:pt x="188021" y="112489"/>
                </a:lnTo>
                <a:cubicBezTo>
                  <a:pt x="187983" y="113231"/>
                  <a:pt x="187850" y="113972"/>
                  <a:pt x="187622" y="114695"/>
                </a:cubicBezTo>
                <a:cubicBezTo>
                  <a:pt x="187241" y="114448"/>
                  <a:pt x="186823" y="114220"/>
                  <a:pt x="186404" y="114030"/>
                </a:cubicBezTo>
                <a:cubicBezTo>
                  <a:pt x="187070" y="113668"/>
                  <a:pt x="187622" y="113136"/>
                  <a:pt x="188021" y="112489"/>
                </a:cubicBezTo>
                <a:close/>
                <a:moveTo>
                  <a:pt x="73063" y="111002"/>
                </a:moveTo>
                <a:cubicBezTo>
                  <a:pt x="77678" y="111002"/>
                  <a:pt x="82310" y="112306"/>
                  <a:pt x="86221" y="114752"/>
                </a:cubicBezTo>
                <a:cubicBezTo>
                  <a:pt x="81878" y="112852"/>
                  <a:pt x="77182" y="111839"/>
                  <a:pt x="72482" y="111839"/>
                </a:cubicBezTo>
                <a:cubicBezTo>
                  <a:pt x="70266" y="111839"/>
                  <a:pt x="68050" y="112064"/>
                  <a:pt x="65869" y="112527"/>
                </a:cubicBezTo>
                <a:cubicBezTo>
                  <a:pt x="66193" y="112299"/>
                  <a:pt x="66516" y="112051"/>
                  <a:pt x="66858" y="111823"/>
                </a:cubicBezTo>
                <a:cubicBezTo>
                  <a:pt x="68877" y="111271"/>
                  <a:pt x="70969" y="111002"/>
                  <a:pt x="73063" y="111002"/>
                </a:cubicBezTo>
                <a:close/>
                <a:moveTo>
                  <a:pt x="174725" y="65203"/>
                </a:moveTo>
                <a:lnTo>
                  <a:pt x="174725" y="65203"/>
                </a:lnTo>
                <a:cubicBezTo>
                  <a:pt x="171948" y="71803"/>
                  <a:pt x="168943" y="78270"/>
                  <a:pt x="165576" y="84623"/>
                </a:cubicBezTo>
                <a:cubicBezTo>
                  <a:pt x="160441" y="94324"/>
                  <a:pt x="154925" y="103872"/>
                  <a:pt x="150873" y="114106"/>
                </a:cubicBezTo>
                <a:cubicBezTo>
                  <a:pt x="150778" y="114315"/>
                  <a:pt x="150683" y="114543"/>
                  <a:pt x="150607" y="114771"/>
                </a:cubicBezTo>
                <a:cubicBezTo>
                  <a:pt x="155419" y="98166"/>
                  <a:pt x="164987" y="83178"/>
                  <a:pt x="173223" y="68018"/>
                </a:cubicBezTo>
                <a:cubicBezTo>
                  <a:pt x="173736" y="67086"/>
                  <a:pt x="174231" y="66135"/>
                  <a:pt x="174725" y="65203"/>
                </a:cubicBezTo>
                <a:close/>
                <a:moveTo>
                  <a:pt x="222125" y="108913"/>
                </a:moveTo>
                <a:cubicBezTo>
                  <a:pt x="222392" y="109331"/>
                  <a:pt x="222696" y="109731"/>
                  <a:pt x="223019" y="110111"/>
                </a:cubicBezTo>
                <a:lnTo>
                  <a:pt x="223076" y="110187"/>
                </a:lnTo>
                <a:cubicBezTo>
                  <a:pt x="222190" y="111997"/>
                  <a:pt x="220912" y="113490"/>
                  <a:pt x="219444" y="114812"/>
                </a:cubicBezTo>
                <a:lnTo>
                  <a:pt x="219444" y="114812"/>
                </a:lnTo>
                <a:cubicBezTo>
                  <a:pt x="220717" y="113038"/>
                  <a:pt x="221636" y="111041"/>
                  <a:pt x="222125" y="108913"/>
                </a:cubicBezTo>
                <a:close/>
                <a:moveTo>
                  <a:pt x="34808" y="106973"/>
                </a:moveTo>
                <a:lnTo>
                  <a:pt x="34808" y="106973"/>
                </a:lnTo>
                <a:cubicBezTo>
                  <a:pt x="30947" y="108399"/>
                  <a:pt x="27124" y="110016"/>
                  <a:pt x="23320" y="111348"/>
                </a:cubicBezTo>
                <a:cubicBezTo>
                  <a:pt x="17374" y="113427"/>
                  <a:pt x="11272" y="114894"/>
                  <a:pt x="5146" y="114894"/>
                </a:cubicBezTo>
                <a:cubicBezTo>
                  <a:pt x="4882" y="114894"/>
                  <a:pt x="4619" y="114891"/>
                  <a:pt x="4356" y="114885"/>
                </a:cubicBezTo>
                <a:cubicBezTo>
                  <a:pt x="14798" y="113991"/>
                  <a:pt x="24917" y="110530"/>
                  <a:pt x="34808" y="106973"/>
                </a:cubicBezTo>
                <a:close/>
                <a:moveTo>
                  <a:pt x="224256" y="111386"/>
                </a:moveTo>
                <a:cubicBezTo>
                  <a:pt x="224503" y="111595"/>
                  <a:pt x="224769" y="111804"/>
                  <a:pt x="225036" y="112013"/>
                </a:cubicBezTo>
                <a:cubicBezTo>
                  <a:pt x="223381" y="112926"/>
                  <a:pt x="221745" y="113896"/>
                  <a:pt x="220128" y="114923"/>
                </a:cubicBezTo>
                <a:lnTo>
                  <a:pt x="220109" y="114923"/>
                </a:lnTo>
                <a:cubicBezTo>
                  <a:pt x="220432" y="114657"/>
                  <a:pt x="220718" y="114391"/>
                  <a:pt x="221003" y="114106"/>
                </a:cubicBezTo>
                <a:lnTo>
                  <a:pt x="221022" y="114106"/>
                </a:lnTo>
                <a:cubicBezTo>
                  <a:pt x="222258" y="113402"/>
                  <a:pt x="223362" y="112489"/>
                  <a:pt x="224256" y="111386"/>
                </a:cubicBezTo>
                <a:close/>
                <a:moveTo>
                  <a:pt x="219139" y="94590"/>
                </a:moveTo>
                <a:lnTo>
                  <a:pt x="219139" y="94780"/>
                </a:lnTo>
                <a:cubicBezTo>
                  <a:pt x="219101" y="95484"/>
                  <a:pt x="219101" y="96169"/>
                  <a:pt x="219139" y="96854"/>
                </a:cubicBezTo>
                <a:lnTo>
                  <a:pt x="219120" y="96854"/>
                </a:lnTo>
                <a:cubicBezTo>
                  <a:pt x="218968" y="103245"/>
                  <a:pt x="217256" y="109503"/>
                  <a:pt x="214099" y="115076"/>
                </a:cubicBezTo>
                <a:cubicBezTo>
                  <a:pt x="217066" y="108894"/>
                  <a:pt x="218378" y="101761"/>
                  <a:pt x="218987" y="94876"/>
                </a:cubicBezTo>
                <a:cubicBezTo>
                  <a:pt x="219044" y="94780"/>
                  <a:pt x="219082" y="94685"/>
                  <a:pt x="219139" y="94590"/>
                </a:cubicBezTo>
                <a:close/>
                <a:moveTo>
                  <a:pt x="111431" y="87972"/>
                </a:moveTo>
                <a:cubicBezTo>
                  <a:pt x="113086" y="87972"/>
                  <a:pt x="114724" y="88300"/>
                  <a:pt x="116255" y="88922"/>
                </a:cubicBezTo>
                <a:cubicBezTo>
                  <a:pt x="115051" y="88556"/>
                  <a:pt x="113796" y="88378"/>
                  <a:pt x="112536" y="88378"/>
                </a:cubicBezTo>
                <a:cubicBezTo>
                  <a:pt x="108105" y="88378"/>
                  <a:pt x="103611" y="90579"/>
                  <a:pt x="101020" y="94533"/>
                </a:cubicBezTo>
                <a:cubicBezTo>
                  <a:pt x="98585" y="98280"/>
                  <a:pt x="98528" y="102617"/>
                  <a:pt x="100677" y="106497"/>
                </a:cubicBezTo>
                <a:cubicBezTo>
                  <a:pt x="102693" y="110149"/>
                  <a:pt x="105851" y="113649"/>
                  <a:pt x="109712" y="115361"/>
                </a:cubicBezTo>
                <a:cubicBezTo>
                  <a:pt x="109883" y="115437"/>
                  <a:pt x="110055" y="115513"/>
                  <a:pt x="110226" y="115570"/>
                </a:cubicBezTo>
                <a:cubicBezTo>
                  <a:pt x="107810" y="115190"/>
                  <a:pt x="105547" y="114163"/>
                  <a:pt x="103645" y="112641"/>
                </a:cubicBezTo>
                <a:cubicBezTo>
                  <a:pt x="99422" y="109217"/>
                  <a:pt x="97292" y="103302"/>
                  <a:pt x="98718" y="98014"/>
                </a:cubicBezTo>
                <a:cubicBezTo>
                  <a:pt x="100145" y="92745"/>
                  <a:pt x="104976" y="88447"/>
                  <a:pt x="110473" y="88009"/>
                </a:cubicBezTo>
                <a:cubicBezTo>
                  <a:pt x="110793" y="87985"/>
                  <a:pt x="111112" y="87972"/>
                  <a:pt x="111431" y="87972"/>
                </a:cubicBezTo>
                <a:close/>
                <a:moveTo>
                  <a:pt x="64747" y="114372"/>
                </a:moveTo>
                <a:cubicBezTo>
                  <a:pt x="63796" y="114657"/>
                  <a:pt x="62883" y="115076"/>
                  <a:pt x="62065" y="115627"/>
                </a:cubicBezTo>
                <a:cubicBezTo>
                  <a:pt x="62426" y="115304"/>
                  <a:pt x="62807" y="114981"/>
                  <a:pt x="63187" y="114657"/>
                </a:cubicBezTo>
                <a:cubicBezTo>
                  <a:pt x="63701" y="114543"/>
                  <a:pt x="64233" y="114448"/>
                  <a:pt x="64747" y="114372"/>
                </a:cubicBezTo>
                <a:close/>
                <a:moveTo>
                  <a:pt x="196250" y="83258"/>
                </a:moveTo>
                <a:cubicBezTo>
                  <a:pt x="197592" y="83258"/>
                  <a:pt x="199104" y="84055"/>
                  <a:pt x="199833" y="85194"/>
                </a:cubicBezTo>
                <a:cubicBezTo>
                  <a:pt x="200974" y="86963"/>
                  <a:pt x="200993" y="89322"/>
                  <a:pt x="200784" y="91338"/>
                </a:cubicBezTo>
                <a:cubicBezTo>
                  <a:pt x="200385" y="95389"/>
                  <a:pt x="198825" y="99250"/>
                  <a:pt x="197265" y="102959"/>
                </a:cubicBezTo>
                <a:cubicBezTo>
                  <a:pt x="195534" y="107106"/>
                  <a:pt x="193670" y="111424"/>
                  <a:pt x="192947" y="115856"/>
                </a:cubicBezTo>
                <a:cubicBezTo>
                  <a:pt x="192985" y="112375"/>
                  <a:pt x="193442" y="108970"/>
                  <a:pt x="194697" y="105584"/>
                </a:cubicBezTo>
                <a:cubicBezTo>
                  <a:pt x="196048" y="101894"/>
                  <a:pt x="198064" y="98471"/>
                  <a:pt x="199205" y="94685"/>
                </a:cubicBezTo>
                <a:cubicBezTo>
                  <a:pt x="200042" y="91946"/>
                  <a:pt x="200841" y="88199"/>
                  <a:pt x="198977" y="85670"/>
                </a:cubicBezTo>
                <a:cubicBezTo>
                  <a:pt x="198241" y="84671"/>
                  <a:pt x="197043" y="84081"/>
                  <a:pt x="195870" y="84081"/>
                </a:cubicBezTo>
                <a:cubicBezTo>
                  <a:pt x="195345" y="84081"/>
                  <a:pt x="194826" y="84199"/>
                  <a:pt x="194355" y="84452"/>
                </a:cubicBezTo>
                <a:lnTo>
                  <a:pt x="194146" y="84452"/>
                </a:lnTo>
                <a:cubicBezTo>
                  <a:pt x="194127" y="84452"/>
                  <a:pt x="194108" y="84452"/>
                  <a:pt x="194070" y="84471"/>
                </a:cubicBezTo>
                <a:cubicBezTo>
                  <a:pt x="194528" y="83616"/>
                  <a:pt x="195350" y="83258"/>
                  <a:pt x="196250" y="83258"/>
                </a:cubicBezTo>
                <a:close/>
                <a:moveTo>
                  <a:pt x="241698" y="110777"/>
                </a:moveTo>
                <a:lnTo>
                  <a:pt x="241698" y="110777"/>
                </a:lnTo>
                <a:cubicBezTo>
                  <a:pt x="241527" y="110986"/>
                  <a:pt x="241355" y="111195"/>
                  <a:pt x="241165" y="111405"/>
                </a:cubicBezTo>
                <a:cubicBezTo>
                  <a:pt x="238769" y="113193"/>
                  <a:pt x="236201" y="114714"/>
                  <a:pt x="233481" y="115970"/>
                </a:cubicBezTo>
                <a:cubicBezTo>
                  <a:pt x="234299" y="115266"/>
                  <a:pt x="235021" y="114486"/>
                  <a:pt x="235649" y="113611"/>
                </a:cubicBezTo>
                <a:cubicBezTo>
                  <a:pt x="236144" y="113459"/>
                  <a:pt x="236638" y="113269"/>
                  <a:pt x="237133" y="113059"/>
                </a:cubicBezTo>
                <a:cubicBezTo>
                  <a:pt x="238788" y="112584"/>
                  <a:pt x="240328" y="111804"/>
                  <a:pt x="241698" y="110777"/>
                </a:cubicBezTo>
                <a:close/>
                <a:moveTo>
                  <a:pt x="109790" y="81927"/>
                </a:moveTo>
                <a:cubicBezTo>
                  <a:pt x="117813" y="81927"/>
                  <a:pt x="124933" y="88759"/>
                  <a:pt x="127763" y="95960"/>
                </a:cubicBezTo>
                <a:cubicBezTo>
                  <a:pt x="130388" y="102617"/>
                  <a:pt x="129703" y="109693"/>
                  <a:pt x="127459" y="116255"/>
                </a:cubicBezTo>
                <a:cubicBezTo>
                  <a:pt x="127459" y="116198"/>
                  <a:pt x="127459" y="116122"/>
                  <a:pt x="127478" y="116046"/>
                </a:cubicBezTo>
                <a:cubicBezTo>
                  <a:pt x="127915" y="114182"/>
                  <a:pt x="128200" y="112280"/>
                  <a:pt x="128353" y="110359"/>
                </a:cubicBezTo>
                <a:cubicBezTo>
                  <a:pt x="128904" y="103644"/>
                  <a:pt x="127820" y="96359"/>
                  <a:pt x="123940" y="90691"/>
                </a:cubicBezTo>
                <a:cubicBezTo>
                  <a:pt x="120768" y="86032"/>
                  <a:pt x="115453" y="82471"/>
                  <a:pt x="109696" y="82471"/>
                </a:cubicBezTo>
                <a:cubicBezTo>
                  <a:pt x="109342" y="82471"/>
                  <a:pt x="108985" y="82485"/>
                  <a:pt x="108628" y="82512"/>
                </a:cubicBezTo>
                <a:cubicBezTo>
                  <a:pt x="103283" y="82931"/>
                  <a:pt x="97995" y="87248"/>
                  <a:pt x="97501" y="92707"/>
                </a:cubicBezTo>
                <a:cubicBezTo>
                  <a:pt x="97215" y="93240"/>
                  <a:pt x="96949" y="93791"/>
                  <a:pt x="96740" y="94381"/>
                </a:cubicBezTo>
                <a:cubicBezTo>
                  <a:pt x="97577" y="88789"/>
                  <a:pt x="100468" y="83748"/>
                  <a:pt x="106479" y="82322"/>
                </a:cubicBezTo>
                <a:cubicBezTo>
                  <a:pt x="107594" y="82053"/>
                  <a:pt x="108700" y="81927"/>
                  <a:pt x="109790" y="81927"/>
                </a:cubicBezTo>
                <a:close/>
                <a:moveTo>
                  <a:pt x="115110" y="74485"/>
                </a:moveTo>
                <a:cubicBezTo>
                  <a:pt x="115664" y="74485"/>
                  <a:pt x="116217" y="74511"/>
                  <a:pt x="116769" y="74561"/>
                </a:cubicBezTo>
                <a:cubicBezTo>
                  <a:pt x="117435" y="74714"/>
                  <a:pt x="118100" y="74847"/>
                  <a:pt x="118785" y="74942"/>
                </a:cubicBezTo>
                <a:cubicBezTo>
                  <a:pt x="120021" y="75246"/>
                  <a:pt x="121258" y="75665"/>
                  <a:pt x="122456" y="76140"/>
                </a:cubicBezTo>
                <a:cubicBezTo>
                  <a:pt x="127173" y="78385"/>
                  <a:pt x="130597" y="82645"/>
                  <a:pt x="132803" y="87477"/>
                </a:cubicBezTo>
                <a:cubicBezTo>
                  <a:pt x="133755" y="90044"/>
                  <a:pt x="134553" y="92669"/>
                  <a:pt x="135181" y="95332"/>
                </a:cubicBezTo>
                <a:cubicBezTo>
                  <a:pt x="135485" y="96549"/>
                  <a:pt x="135733" y="97786"/>
                  <a:pt x="135923" y="99041"/>
                </a:cubicBezTo>
                <a:cubicBezTo>
                  <a:pt x="136570" y="104842"/>
                  <a:pt x="136018" y="110739"/>
                  <a:pt x="134344" y="116331"/>
                </a:cubicBezTo>
                <a:cubicBezTo>
                  <a:pt x="135828" y="108913"/>
                  <a:pt x="135542" y="101248"/>
                  <a:pt x="133488" y="93963"/>
                </a:cubicBezTo>
                <a:lnTo>
                  <a:pt x="133488" y="93982"/>
                </a:lnTo>
                <a:cubicBezTo>
                  <a:pt x="130939" y="85061"/>
                  <a:pt x="124796" y="76349"/>
                  <a:pt x="115019" y="74961"/>
                </a:cubicBezTo>
                <a:cubicBezTo>
                  <a:pt x="114167" y="74839"/>
                  <a:pt x="113315" y="74778"/>
                  <a:pt x="112453" y="74778"/>
                </a:cubicBezTo>
                <a:cubicBezTo>
                  <a:pt x="112237" y="74778"/>
                  <a:pt x="112021" y="74782"/>
                  <a:pt x="111804" y="74790"/>
                </a:cubicBezTo>
                <a:cubicBezTo>
                  <a:pt x="112895" y="74587"/>
                  <a:pt x="114002" y="74485"/>
                  <a:pt x="115110" y="74485"/>
                </a:cubicBezTo>
                <a:close/>
                <a:moveTo>
                  <a:pt x="188668" y="112888"/>
                </a:moveTo>
                <a:cubicBezTo>
                  <a:pt x="189029" y="114049"/>
                  <a:pt x="189390" y="115190"/>
                  <a:pt x="189752" y="116350"/>
                </a:cubicBezTo>
                <a:cubicBezTo>
                  <a:pt x="189295" y="115894"/>
                  <a:pt x="188801" y="115494"/>
                  <a:pt x="188287" y="115133"/>
                </a:cubicBezTo>
                <a:lnTo>
                  <a:pt x="188287" y="115114"/>
                </a:lnTo>
                <a:cubicBezTo>
                  <a:pt x="188496" y="114391"/>
                  <a:pt x="188630" y="113649"/>
                  <a:pt x="188668" y="112888"/>
                </a:cubicBezTo>
                <a:close/>
                <a:moveTo>
                  <a:pt x="221250" y="109274"/>
                </a:moveTo>
                <a:cubicBezTo>
                  <a:pt x="220490" y="112108"/>
                  <a:pt x="218911" y="114638"/>
                  <a:pt x="216723" y="116597"/>
                </a:cubicBezTo>
                <a:cubicBezTo>
                  <a:pt x="218511" y="114334"/>
                  <a:pt x="220033" y="111880"/>
                  <a:pt x="221250" y="109274"/>
                </a:cubicBezTo>
                <a:close/>
                <a:moveTo>
                  <a:pt x="69226" y="114375"/>
                </a:moveTo>
                <a:cubicBezTo>
                  <a:pt x="71772" y="114375"/>
                  <a:pt x="74385" y="114827"/>
                  <a:pt x="76844" y="115323"/>
                </a:cubicBezTo>
                <a:cubicBezTo>
                  <a:pt x="74870" y="115002"/>
                  <a:pt x="72821" y="114807"/>
                  <a:pt x="70777" y="114807"/>
                </a:cubicBezTo>
                <a:cubicBezTo>
                  <a:pt x="67485" y="114807"/>
                  <a:pt x="64208" y="115314"/>
                  <a:pt x="61285" y="116616"/>
                </a:cubicBezTo>
                <a:cubicBezTo>
                  <a:pt x="63648" y="114934"/>
                  <a:pt x="66396" y="114375"/>
                  <a:pt x="69226" y="114375"/>
                </a:cubicBezTo>
                <a:close/>
                <a:moveTo>
                  <a:pt x="110226" y="85841"/>
                </a:moveTo>
                <a:cubicBezTo>
                  <a:pt x="114848" y="85860"/>
                  <a:pt x="119166" y="88161"/>
                  <a:pt x="121733" y="92022"/>
                </a:cubicBezTo>
                <a:cubicBezTo>
                  <a:pt x="119110" y="89028"/>
                  <a:pt x="115331" y="87457"/>
                  <a:pt x="111511" y="87457"/>
                </a:cubicBezTo>
                <a:cubicBezTo>
                  <a:pt x="108076" y="87457"/>
                  <a:pt x="104607" y="88728"/>
                  <a:pt x="101914" y="91376"/>
                </a:cubicBezTo>
                <a:lnTo>
                  <a:pt x="101914" y="91395"/>
                </a:lnTo>
                <a:cubicBezTo>
                  <a:pt x="95199" y="98014"/>
                  <a:pt x="96968" y="109560"/>
                  <a:pt x="105052" y="114277"/>
                </a:cubicBezTo>
                <a:cubicBezTo>
                  <a:pt x="107395" y="115618"/>
                  <a:pt x="110041" y="116321"/>
                  <a:pt x="112736" y="116321"/>
                </a:cubicBezTo>
                <a:cubicBezTo>
                  <a:pt x="112907" y="116321"/>
                  <a:pt x="113079" y="116318"/>
                  <a:pt x="113250" y="116312"/>
                </a:cubicBezTo>
                <a:cubicBezTo>
                  <a:pt x="113672" y="116363"/>
                  <a:pt x="114095" y="116389"/>
                  <a:pt x="114517" y="116389"/>
                </a:cubicBezTo>
                <a:cubicBezTo>
                  <a:pt x="115977" y="116389"/>
                  <a:pt x="117423" y="116084"/>
                  <a:pt x="118766" y="115494"/>
                </a:cubicBezTo>
                <a:lnTo>
                  <a:pt x="118861" y="115475"/>
                </a:lnTo>
                <a:lnTo>
                  <a:pt x="118861" y="115475"/>
                </a:lnTo>
                <a:cubicBezTo>
                  <a:pt x="118842" y="115494"/>
                  <a:pt x="118842" y="115513"/>
                  <a:pt x="118842" y="115551"/>
                </a:cubicBezTo>
                <a:cubicBezTo>
                  <a:pt x="116728" y="116305"/>
                  <a:pt x="114534" y="116734"/>
                  <a:pt x="112350" y="116734"/>
                </a:cubicBezTo>
                <a:cubicBezTo>
                  <a:pt x="110015" y="116734"/>
                  <a:pt x="107691" y="116243"/>
                  <a:pt x="105490" y="115133"/>
                </a:cubicBezTo>
                <a:cubicBezTo>
                  <a:pt x="101267" y="112983"/>
                  <a:pt x="98414" y="109122"/>
                  <a:pt x="97273" y="104576"/>
                </a:cubicBezTo>
                <a:cubicBezTo>
                  <a:pt x="96645" y="101989"/>
                  <a:pt x="96398" y="99326"/>
                  <a:pt x="96531" y="96683"/>
                </a:cubicBezTo>
                <a:cubicBezTo>
                  <a:pt x="96816" y="95846"/>
                  <a:pt x="97158" y="95009"/>
                  <a:pt x="97558" y="94210"/>
                </a:cubicBezTo>
                <a:cubicBezTo>
                  <a:pt x="97596" y="94210"/>
                  <a:pt x="97634" y="94191"/>
                  <a:pt x="97634" y="94153"/>
                </a:cubicBezTo>
                <a:lnTo>
                  <a:pt x="97634" y="94058"/>
                </a:lnTo>
                <a:cubicBezTo>
                  <a:pt x="100069" y="89264"/>
                  <a:pt x="104329" y="85841"/>
                  <a:pt x="110226" y="85841"/>
                </a:cubicBezTo>
                <a:close/>
                <a:moveTo>
                  <a:pt x="60068" y="105851"/>
                </a:moveTo>
                <a:lnTo>
                  <a:pt x="60068" y="105851"/>
                </a:lnTo>
                <a:cubicBezTo>
                  <a:pt x="56834" y="107334"/>
                  <a:pt x="53772" y="109198"/>
                  <a:pt x="50957" y="111386"/>
                </a:cubicBezTo>
                <a:cubicBezTo>
                  <a:pt x="48731" y="113117"/>
                  <a:pt x="46658" y="115019"/>
                  <a:pt x="44718" y="117092"/>
                </a:cubicBezTo>
                <a:lnTo>
                  <a:pt x="44718" y="117092"/>
                </a:lnTo>
                <a:cubicBezTo>
                  <a:pt x="49036" y="112375"/>
                  <a:pt x="54000" y="108380"/>
                  <a:pt x="60068" y="105851"/>
                </a:cubicBezTo>
                <a:close/>
                <a:moveTo>
                  <a:pt x="72149" y="113720"/>
                </a:moveTo>
                <a:cubicBezTo>
                  <a:pt x="77586" y="113720"/>
                  <a:pt x="82960" y="114883"/>
                  <a:pt x="87895" y="117149"/>
                </a:cubicBezTo>
                <a:cubicBezTo>
                  <a:pt x="83920" y="115894"/>
                  <a:pt x="79849" y="114943"/>
                  <a:pt x="75741" y="114296"/>
                </a:cubicBezTo>
                <a:lnTo>
                  <a:pt x="75741" y="114315"/>
                </a:lnTo>
                <a:cubicBezTo>
                  <a:pt x="74105" y="114030"/>
                  <a:pt x="72450" y="113839"/>
                  <a:pt x="70796" y="113744"/>
                </a:cubicBezTo>
                <a:cubicBezTo>
                  <a:pt x="71247" y="113728"/>
                  <a:pt x="71698" y="113720"/>
                  <a:pt x="72149" y="113720"/>
                </a:cubicBezTo>
                <a:close/>
                <a:moveTo>
                  <a:pt x="110972" y="78862"/>
                </a:moveTo>
                <a:cubicBezTo>
                  <a:pt x="116925" y="78862"/>
                  <a:pt x="122680" y="82080"/>
                  <a:pt x="126070" y="86982"/>
                </a:cubicBezTo>
                <a:cubicBezTo>
                  <a:pt x="129950" y="92593"/>
                  <a:pt x="131016" y="99593"/>
                  <a:pt x="130445" y="106307"/>
                </a:cubicBezTo>
                <a:cubicBezTo>
                  <a:pt x="130616" y="102123"/>
                  <a:pt x="129931" y="97957"/>
                  <a:pt x="128048" y="94001"/>
                </a:cubicBezTo>
                <a:cubicBezTo>
                  <a:pt x="124782" y="87063"/>
                  <a:pt x="117602" y="80943"/>
                  <a:pt x="109756" y="80943"/>
                </a:cubicBezTo>
                <a:cubicBezTo>
                  <a:pt x="108418" y="80943"/>
                  <a:pt x="107060" y="81121"/>
                  <a:pt x="105699" y="81504"/>
                </a:cubicBezTo>
                <a:cubicBezTo>
                  <a:pt x="96302" y="84167"/>
                  <a:pt x="94400" y="95237"/>
                  <a:pt x="96207" y="103644"/>
                </a:cubicBezTo>
                <a:cubicBezTo>
                  <a:pt x="97273" y="108590"/>
                  <a:pt x="100145" y="113021"/>
                  <a:pt x="104653" y="115475"/>
                </a:cubicBezTo>
                <a:cubicBezTo>
                  <a:pt x="106984" y="116741"/>
                  <a:pt x="109571" y="117387"/>
                  <a:pt x="112174" y="117387"/>
                </a:cubicBezTo>
                <a:cubicBezTo>
                  <a:pt x="113522" y="117387"/>
                  <a:pt x="114875" y="117214"/>
                  <a:pt x="116198" y="116864"/>
                </a:cubicBezTo>
                <a:lnTo>
                  <a:pt x="116198" y="116864"/>
                </a:lnTo>
                <a:cubicBezTo>
                  <a:pt x="114611" y="117368"/>
                  <a:pt x="112992" y="117623"/>
                  <a:pt x="111388" y="117623"/>
                </a:cubicBezTo>
                <a:cubicBezTo>
                  <a:pt x="107608" y="117623"/>
                  <a:pt x="103910" y="116210"/>
                  <a:pt x="100906" y="113326"/>
                </a:cubicBezTo>
                <a:lnTo>
                  <a:pt x="100906" y="113345"/>
                </a:lnTo>
                <a:cubicBezTo>
                  <a:pt x="95485" y="108152"/>
                  <a:pt x="94077" y="100201"/>
                  <a:pt x="95485" y="93069"/>
                </a:cubicBezTo>
                <a:cubicBezTo>
                  <a:pt x="96854" y="86164"/>
                  <a:pt x="101096" y="80230"/>
                  <a:pt x="108381" y="79069"/>
                </a:cubicBezTo>
                <a:cubicBezTo>
                  <a:pt x="109244" y="78930"/>
                  <a:pt x="110110" y="78862"/>
                  <a:pt x="110972" y="78862"/>
                </a:cubicBezTo>
                <a:close/>
                <a:moveTo>
                  <a:pt x="218549" y="95655"/>
                </a:moveTo>
                <a:cubicBezTo>
                  <a:pt x="217751" y="103321"/>
                  <a:pt x="215982" y="111424"/>
                  <a:pt x="211930" y="117948"/>
                </a:cubicBezTo>
                <a:cubicBezTo>
                  <a:pt x="214821" y="112185"/>
                  <a:pt x="215925" y="105299"/>
                  <a:pt x="216419" y="98984"/>
                </a:cubicBezTo>
                <a:cubicBezTo>
                  <a:pt x="217199" y="97919"/>
                  <a:pt x="217922" y="96797"/>
                  <a:pt x="218549" y="95655"/>
                </a:cubicBezTo>
                <a:close/>
                <a:moveTo>
                  <a:pt x="111386" y="73915"/>
                </a:moveTo>
                <a:cubicBezTo>
                  <a:pt x="106612" y="74904"/>
                  <a:pt x="102142" y="77662"/>
                  <a:pt x="98775" y="81238"/>
                </a:cubicBezTo>
                <a:cubicBezTo>
                  <a:pt x="96702" y="82950"/>
                  <a:pt x="95085" y="85137"/>
                  <a:pt x="94286" y="87724"/>
                </a:cubicBezTo>
                <a:cubicBezTo>
                  <a:pt x="90634" y="95142"/>
                  <a:pt x="90501" y="104082"/>
                  <a:pt x="95389" y="111081"/>
                </a:cubicBezTo>
                <a:cubicBezTo>
                  <a:pt x="97900" y="114657"/>
                  <a:pt x="101590" y="117244"/>
                  <a:pt x="105813" y="118404"/>
                </a:cubicBezTo>
                <a:cubicBezTo>
                  <a:pt x="100734" y="117339"/>
                  <a:pt x="96074" y="114296"/>
                  <a:pt x="93297" y="109750"/>
                </a:cubicBezTo>
                <a:cubicBezTo>
                  <a:pt x="87914" y="100924"/>
                  <a:pt x="89645" y="89436"/>
                  <a:pt x="96626" y="82056"/>
                </a:cubicBezTo>
                <a:cubicBezTo>
                  <a:pt x="100487" y="77966"/>
                  <a:pt x="105566" y="75265"/>
                  <a:pt x="111006" y="73934"/>
                </a:cubicBezTo>
                <a:cubicBezTo>
                  <a:pt x="111025" y="73934"/>
                  <a:pt x="111044" y="73915"/>
                  <a:pt x="111063" y="73915"/>
                </a:cubicBezTo>
                <a:close/>
                <a:moveTo>
                  <a:pt x="110297" y="77793"/>
                </a:moveTo>
                <a:cubicBezTo>
                  <a:pt x="112982" y="77793"/>
                  <a:pt x="115664" y="78407"/>
                  <a:pt x="118176" y="79602"/>
                </a:cubicBezTo>
                <a:cubicBezTo>
                  <a:pt x="125347" y="83007"/>
                  <a:pt x="129456" y="89664"/>
                  <a:pt x="131282" y="97025"/>
                </a:cubicBezTo>
                <a:cubicBezTo>
                  <a:pt x="131339" y="97900"/>
                  <a:pt x="131415" y="98756"/>
                  <a:pt x="131472" y="99612"/>
                </a:cubicBezTo>
                <a:cubicBezTo>
                  <a:pt x="131434" y="100277"/>
                  <a:pt x="131377" y="100924"/>
                  <a:pt x="131320" y="101571"/>
                </a:cubicBezTo>
                <a:cubicBezTo>
                  <a:pt x="131111" y="96683"/>
                  <a:pt x="129817" y="91889"/>
                  <a:pt x="126945" y="87705"/>
                </a:cubicBezTo>
                <a:cubicBezTo>
                  <a:pt x="123231" y="82296"/>
                  <a:pt x="117620" y="78272"/>
                  <a:pt x="110971" y="78272"/>
                </a:cubicBezTo>
                <a:cubicBezTo>
                  <a:pt x="110605" y="78272"/>
                  <a:pt x="110236" y="78284"/>
                  <a:pt x="109864" y="78309"/>
                </a:cubicBezTo>
                <a:cubicBezTo>
                  <a:pt x="93449" y="79374"/>
                  <a:pt x="89931" y="102199"/>
                  <a:pt x="99460" y="112869"/>
                </a:cubicBezTo>
                <a:cubicBezTo>
                  <a:pt x="102199" y="115913"/>
                  <a:pt x="105927" y="117891"/>
                  <a:pt x="109997" y="118461"/>
                </a:cubicBezTo>
                <a:cubicBezTo>
                  <a:pt x="104957" y="118347"/>
                  <a:pt x="100202" y="116046"/>
                  <a:pt x="96987" y="112165"/>
                </a:cubicBezTo>
                <a:cubicBezTo>
                  <a:pt x="90920" y="104823"/>
                  <a:pt x="91186" y="94419"/>
                  <a:pt x="95884" y="86468"/>
                </a:cubicBezTo>
                <a:cubicBezTo>
                  <a:pt x="97120" y="84376"/>
                  <a:pt x="98661" y="82474"/>
                  <a:pt x="100430" y="80800"/>
                </a:cubicBezTo>
                <a:cubicBezTo>
                  <a:pt x="101381" y="80173"/>
                  <a:pt x="102389" y="79621"/>
                  <a:pt x="103454" y="79183"/>
                </a:cubicBezTo>
                <a:cubicBezTo>
                  <a:pt x="105665" y="78250"/>
                  <a:pt x="107982" y="77793"/>
                  <a:pt x="110297" y="77793"/>
                </a:cubicBezTo>
                <a:close/>
                <a:moveTo>
                  <a:pt x="226139" y="112698"/>
                </a:moveTo>
                <a:cubicBezTo>
                  <a:pt x="226443" y="112869"/>
                  <a:pt x="226747" y="113021"/>
                  <a:pt x="227052" y="113155"/>
                </a:cubicBezTo>
                <a:cubicBezTo>
                  <a:pt x="223951" y="115722"/>
                  <a:pt x="220261" y="117092"/>
                  <a:pt x="216571" y="118671"/>
                </a:cubicBezTo>
                <a:cubicBezTo>
                  <a:pt x="219653" y="116521"/>
                  <a:pt x="222848" y="114524"/>
                  <a:pt x="226139" y="112698"/>
                </a:cubicBezTo>
                <a:close/>
                <a:moveTo>
                  <a:pt x="234375" y="113953"/>
                </a:moveTo>
                <a:cubicBezTo>
                  <a:pt x="232168" y="116369"/>
                  <a:pt x="229201" y="117796"/>
                  <a:pt x="226082" y="118747"/>
                </a:cubicBezTo>
                <a:cubicBezTo>
                  <a:pt x="228516" y="117739"/>
                  <a:pt x="230742" y="116369"/>
                  <a:pt x="232492" y="114182"/>
                </a:cubicBezTo>
                <a:cubicBezTo>
                  <a:pt x="233119" y="114144"/>
                  <a:pt x="233747" y="114068"/>
                  <a:pt x="234375" y="113953"/>
                </a:cubicBezTo>
                <a:close/>
                <a:moveTo>
                  <a:pt x="219691" y="102465"/>
                </a:moveTo>
                <a:cubicBezTo>
                  <a:pt x="219843" y="103036"/>
                  <a:pt x="220014" y="103606"/>
                  <a:pt x="220223" y="104177"/>
                </a:cubicBezTo>
                <a:cubicBezTo>
                  <a:pt x="219329" y="109617"/>
                  <a:pt x="216933" y="114676"/>
                  <a:pt x="213281" y="118804"/>
                </a:cubicBezTo>
                <a:cubicBezTo>
                  <a:pt x="213680" y="118233"/>
                  <a:pt x="214060" y="117662"/>
                  <a:pt x="214422" y="117092"/>
                </a:cubicBezTo>
                <a:lnTo>
                  <a:pt x="214403" y="117092"/>
                </a:lnTo>
                <a:cubicBezTo>
                  <a:pt x="217180" y="112641"/>
                  <a:pt x="218987" y="107658"/>
                  <a:pt x="219691" y="102465"/>
                </a:cubicBezTo>
                <a:close/>
                <a:moveTo>
                  <a:pt x="228155" y="113592"/>
                </a:moveTo>
                <a:lnTo>
                  <a:pt x="228155" y="113611"/>
                </a:lnTo>
                <a:cubicBezTo>
                  <a:pt x="229220" y="113953"/>
                  <a:pt x="230361" y="114163"/>
                  <a:pt x="231503" y="114201"/>
                </a:cubicBezTo>
                <a:cubicBezTo>
                  <a:pt x="229125" y="116959"/>
                  <a:pt x="225853" y="118233"/>
                  <a:pt x="222411" y="119241"/>
                </a:cubicBezTo>
                <a:cubicBezTo>
                  <a:pt x="224845" y="118062"/>
                  <a:pt x="226919" y="116407"/>
                  <a:pt x="228155" y="113592"/>
                </a:cubicBezTo>
                <a:close/>
                <a:moveTo>
                  <a:pt x="176894" y="58546"/>
                </a:moveTo>
                <a:cubicBezTo>
                  <a:pt x="176742" y="59021"/>
                  <a:pt x="176627" y="59535"/>
                  <a:pt x="176532" y="60030"/>
                </a:cubicBezTo>
                <a:cubicBezTo>
                  <a:pt x="173052" y="64918"/>
                  <a:pt x="170027" y="70282"/>
                  <a:pt x="166984" y="75398"/>
                </a:cubicBezTo>
                <a:cubicBezTo>
                  <a:pt x="163541" y="81181"/>
                  <a:pt x="160212" y="87058"/>
                  <a:pt x="157283" y="93126"/>
                </a:cubicBezTo>
                <a:cubicBezTo>
                  <a:pt x="153270" y="101476"/>
                  <a:pt x="149770" y="110244"/>
                  <a:pt x="147545" y="119298"/>
                </a:cubicBezTo>
                <a:cubicBezTo>
                  <a:pt x="147602" y="118100"/>
                  <a:pt x="147640" y="116902"/>
                  <a:pt x="147621" y="115703"/>
                </a:cubicBezTo>
                <a:cubicBezTo>
                  <a:pt x="147773" y="114866"/>
                  <a:pt x="147944" y="114030"/>
                  <a:pt x="148115" y="113193"/>
                </a:cubicBezTo>
                <a:cubicBezTo>
                  <a:pt x="154183" y="93373"/>
                  <a:pt x="166204" y="76140"/>
                  <a:pt x="176894" y="58546"/>
                </a:cubicBezTo>
                <a:close/>
                <a:moveTo>
                  <a:pt x="109940" y="73915"/>
                </a:moveTo>
                <a:cubicBezTo>
                  <a:pt x="100107" y="76197"/>
                  <a:pt x="91471" y="83977"/>
                  <a:pt x="89702" y="94153"/>
                </a:cubicBezTo>
                <a:cubicBezTo>
                  <a:pt x="87933" y="104329"/>
                  <a:pt x="92917" y="115038"/>
                  <a:pt x="102960" y="118537"/>
                </a:cubicBezTo>
                <a:cubicBezTo>
                  <a:pt x="105128" y="119299"/>
                  <a:pt x="107396" y="119686"/>
                  <a:pt x="109691" y="119686"/>
                </a:cubicBezTo>
                <a:cubicBezTo>
                  <a:pt x="110033" y="119686"/>
                  <a:pt x="110377" y="119677"/>
                  <a:pt x="110720" y="119660"/>
                </a:cubicBezTo>
                <a:lnTo>
                  <a:pt x="110720" y="119660"/>
                </a:lnTo>
                <a:cubicBezTo>
                  <a:pt x="109787" y="119799"/>
                  <a:pt x="108848" y="119867"/>
                  <a:pt x="107910" y="119867"/>
                </a:cubicBezTo>
                <a:cubicBezTo>
                  <a:pt x="101412" y="119867"/>
                  <a:pt x="94985" y="116587"/>
                  <a:pt x="91129" y="110853"/>
                </a:cubicBezTo>
                <a:cubicBezTo>
                  <a:pt x="84928" y="101590"/>
                  <a:pt x="86925" y="89074"/>
                  <a:pt x="94591" y="81276"/>
                </a:cubicBezTo>
                <a:cubicBezTo>
                  <a:pt x="97805" y="78023"/>
                  <a:pt x="101780" y="75627"/>
                  <a:pt x="106155" y="74276"/>
                </a:cubicBezTo>
                <a:cubicBezTo>
                  <a:pt x="107411" y="74067"/>
                  <a:pt x="108666" y="73953"/>
                  <a:pt x="109940" y="73915"/>
                </a:cubicBezTo>
                <a:close/>
                <a:moveTo>
                  <a:pt x="70130" y="115383"/>
                </a:moveTo>
                <a:cubicBezTo>
                  <a:pt x="74090" y="115383"/>
                  <a:pt x="78131" y="116289"/>
                  <a:pt x="82208" y="117472"/>
                </a:cubicBezTo>
                <a:cubicBezTo>
                  <a:pt x="81086" y="117225"/>
                  <a:pt x="79964" y="116997"/>
                  <a:pt x="78822" y="116788"/>
                </a:cubicBezTo>
                <a:cubicBezTo>
                  <a:pt x="76385" y="116352"/>
                  <a:pt x="73914" y="116094"/>
                  <a:pt x="71473" y="116094"/>
                </a:cubicBezTo>
                <a:cubicBezTo>
                  <a:pt x="66561" y="116094"/>
                  <a:pt x="61769" y="117137"/>
                  <a:pt x="57614" y="119869"/>
                </a:cubicBezTo>
                <a:cubicBezTo>
                  <a:pt x="58128" y="119355"/>
                  <a:pt x="58641" y="118861"/>
                  <a:pt x="59155" y="118347"/>
                </a:cubicBezTo>
                <a:cubicBezTo>
                  <a:pt x="62714" y="116193"/>
                  <a:pt x="66385" y="115383"/>
                  <a:pt x="70130" y="115383"/>
                </a:cubicBezTo>
                <a:close/>
                <a:moveTo>
                  <a:pt x="179024" y="119888"/>
                </a:moveTo>
                <a:lnTo>
                  <a:pt x="179157" y="119983"/>
                </a:lnTo>
                <a:lnTo>
                  <a:pt x="179157" y="120002"/>
                </a:lnTo>
                <a:cubicBezTo>
                  <a:pt x="179119" y="119964"/>
                  <a:pt x="179062" y="119926"/>
                  <a:pt x="179024" y="119888"/>
                </a:cubicBezTo>
                <a:close/>
                <a:moveTo>
                  <a:pt x="259825" y="116179"/>
                </a:moveTo>
                <a:cubicBezTo>
                  <a:pt x="260053" y="117567"/>
                  <a:pt x="260357" y="118937"/>
                  <a:pt x="260700" y="120287"/>
                </a:cubicBezTo>
                <a:lnTo>
                  <a:pt x="260681" y="120287"/>
                </a:lnTo>
                <a:cubicBezTo>
                  <a:pt x="260338" y="119032"/>
                  <a:pt x="260034" y="117758"/>
                  <a:pt x="259806" y="116483"/>
                </a:cubicBezTo>
                <a:lnTo>
                  <a:pt x="259825" y="116179"/>
                </a:lnTo>
                <a:close/>
                <a:moveTo>
                  <a:pt x="36634" y="119127"/>
                </a:moveTo>
                <a:lnTo>
                  <a:pt x="36634" y="119127"/>
                </a:lnTo>
                <a:cubicBezTo>
                  <a:pt x="36197" y="119469"/>
                  <a:pt x="35778" y="119831"/>
                  <a:pt x="35360" y="120173"/>
                </a:cubicBezTo>
                <a:cubicBezTo>
                  <a:pt x="35131" y="120249"/>
                  <a:pt x="34922" y="120325"/>
                  <a:pt x="34713" y="120420"/>
                </a:cubicBezTo>
                <a:cubicBezTo>
                  <a:pt x="35360" y="120002"/>
                  <a:pt x="35987" y="119565"/>
                  <a:pt x="36634" y="119127"/>
                </a:cubicBezTo>
                <a:close/>
                <a:moveTo>
                  <a:pt x="197047" y="82367"/>
                </a:moveTo>
                <a:cubicBezTo>
                  <a:pt x="197644" y="82367"/>
                  <a:pt x="198237" y="82492"/>
                  <a:pt x="198787" y="82740"/>
                </a:cubicBezTo>
                <a:cubicBezTo>
                  <a:pt x="200917" y="83748"/>
                  <a:pt x="201963" y="86126"/>
                  <a:pt x="202439" y="88294"/>
                </a:cubicBezTo>
                <a:cubicBezTo>
                  <a:pt x="203466" y="93069"/>
                  <a:pt x="202115" y="98014"/>
                  <a:pt x="200404" y="102465"/>
                </a:cubicBezTo>
                <a:cubicBezTo>
                  <a:pt x="198083" y="108475"/>
                  <a:pt x="194716" y="114429"/>
                  <a:pt x="193841" y="120801"/>
                </a:cubicBezTo>
                <a:cubicBezTo>
                  <a:pt x="192947" y="111538"/>
                  <a:pt x="199243" y="103131"/>
                  <a:pt x="201031" y="94229"/>
                </a:cubicBezTo>
                <a:lnTo>
                  <a:pt x="201031" y="94210"/>
                </a:lnTo>
                <a:cubicBezTo>
                  <a:pt x="201754" y="90729"/>
                  <a:pt x="202401" y="85765"/>
                  <a:pt x="199148" y="83292"/>
                </a:cubicBezTo>
                <a:cubicBezTo>
                  <a:pt x="198443" y="82753"/>
                  <a:pt x="197577" y="82465"/>
                  <a:pt x="196688" y="82465"/>
                </a:cubicBezTo>
                <a:cubicBezTo>
                  <a:pt x="196355" y="82465"/>
                  <a:pt x="196019" y="82505"/>
                  <a:pt x="195686" y="82588"/>
                </a:cubicBezTo>
                <a:cubicBezTo>
                  <a:pt x="196131" y="82440"/>
                  <a:pt x="196590" y="82367"/>
                  <a:pt x="197047" y="82367"/>
                </a:cubicBezTo>
                <a:close/>
                <a:moveTo>
                  <a:pt x="175600" y="65336"/>
                </a:moveTo>
                <a:cubicBezTo>
                  <a:pt x="170712" y="85460"/>
                  <a:pt x="155267" y="101381"/>
                  <a:pt x="149085" y="120934"/>
                </a:cubicBezTo>
                <a:lnTo>
                  <a:pt x="149104" y="120801"/>
                </a:lnTo>
                <a:cubicBezTo>
                  <a:pt x="151330" y="113934"/>
                  <a:pt x="154297" y="107334"/>
                  <a:pt x="157607" y="100886"/>
                </a:cubicBezTo>
                <a:cubicBezTo>
                  <a:pt x="162761" y="90843"/>
                  <a:pt x="168601" y="81181"/>
                  <a:pt x="173223" y="70871"/>
                </a:cubicBezTo>
                <a:cubicBezTo>
                  <a:pt x="174041" y="69045"/>
                  <a:pt x="174820" y="67200"/>
                  <a:pt x="175600" y="65336"/>
                </a:cubicBezTo>
                <a:close/>
                <a:moveTo>
                  <a:pt x="98984" y="118823"/>
                </a:moveTo>
                <a:cubicBezTo>
                  <a:pt x="99878" y="119241"/>
                  <a:pt x="100791" y="119603"/>
                  <a:pt x="101742" y="119888"/>
                </a:cubicBezTo>
                <a:cubicBezTo>
                  <a:pt x="103671" y="120477"/>
                  <a:pt x="105667" y="120769"/>
                  <a:pt x="107663" y="120769"/>
                </a:cubicBezTo>
                <a:cubicBezTo>
                  <a:pt x="109919" y="120769"/>
                  <a:pt x="112175" y="120396"/>
                  <a:pt x="114334" y="119660"/>
                </a:cubicBezTo>
                <a:lnTo>
                  <a:pt x="114334" y="119660"/>
                </a:lnTo>
                <a:cubicBezTo>
                  <a:pt x="113802" y="119945"/>
                  <a:pt x="113250" y="120211"/>
                  <a:pt x="112698" y="120440"/>
                </a:cubicBezTo>
                <a:cubicBezTo>
                  <a:pt x="111137" y="120954"/>
                  <a:pt x="109539" y="121192"/>
                  <a:pt x="107942" y="121192"/>
                </a:cubicBezTo>
                <a:cubicBezTo>
                  <a:pt x="104870" y="121192"/>
                  <a:pt x="101800" y="120312"/>
                  <a:pt x="98984" y="118823"/>
                </a:cubicBezTo>
                <a:close/>
                <a:moveTo>
                  <a:pt x="285332" y="84871"/>
                </a:moveTo>
                <a:cubicBezTo>
                  <a:pt x="282688" y="90501"/>
                  <a:pt x="280329" y="96226"/>
                  <a:pt x="279625" y="102484"/>
                </a:cubicBezTo>
                <a:cubicBezTo>
                  <a:pt x="278864" y="109179"/>
                  <a:pt x="280633" y="116559"/>
                  <a:pt x="285313" y="121333"/>
                </a:cubicBezTo>
                <a:lnTo>
                  <a:pt x="285313" y="119641"/>
                </a:lnTo>
                <a:cubicBezTo>
                  <a:pt x="283144" y="117130"/>
                  <a:pt x="281775" y="113972"/>
                  <a:pt x="281090" y="110606"/>
                </a:cubicBezTo>
                <a:lnTo>
                  <a:pt x="281090" y="110606"/>
                </a:lnTo>
                <a:cubicBezTo>
                  <a:pt x="281908" y="113820"/>
                  <a:pt x="283353" y="116826"/>
                  <a:pt x="285313" y="119488"/>
                </a:cubicBezTo>
                <a:lnTo>
                  <a:pt x="285313" y="115209"/>
                </a:lnTo>
                <a:cubicBezTo>
                  <a:pt x="284361" y="112070"/>
                  <a:pt x="283924" y="108818"/>
                  <a:pt x="284019" y="105546"/>
                </a:cubicBezTo>
                <a:cubicBezTo>
                  <a:pt x="284114" y="102883"/>
                  <a:pt x="284552" y="100258"/>
                  <a:pt x="285313" y="97729"/>
                </a:cubicBezTo>
                <a:lnTo>
                  <a:pt x="285313" y="94609"/>
                </a:lnTo>
                <a:cubicBezTo>
                  <a:pt x="282688" y="101400"/>
                  <a:pt x="282364" y="108875"/>
                  <a:pt x="284419" y="115875"/>
                </a:cubicBezTo>
                <a:cubicBezTo>
                  <a:pt x="282326" y="112089"/>
                  <a:pt x="281318" y="107791"/>
                  <a:pt x="281508" y="103473"/>
                </a:cubicBezTo>
                <a:cubicBezTo>
                  <a:pt x="281737" y="99365"/>
                  <a:pt x="283049" y="95389"/>
                  <a:pt x="285313" y="91946"/>
                </a:cubicBezTo>
                <a:lnTo>
                  <a:pt x="285313" y="90082"/>
                </a:lnTo>
                <a:cubicBezTo>
                  <a:pt x="283924" y="91965"/>
                  <a:pt x="282802" y="94039"/>
                  <a:pt x="281965" y="96226"/>
                </a:cubicBezTo>
                <a:cubicBezTo>
                  <a:pt x="282878" y="93164"/>
                  <a:pt x="284000" y="90196"/>
                  <a:pt x="285332" y="87305"/>
                </a:cubicBezTo>
                <a:lnTo>
                  <a:pt x="285332" y="84871"/>
                </a:lnTo>
                <a:close/>
                <a:moveTo>
                  <a:pt x="96740" y="77529"/>
                </a:moveTo>
                <a:lnTo>
                  <a:pt x="96740" y="77529"/>
                </a:lnTo>
                <a:cubicBezTo>
                  <a:pt x="91585" y="80914"/>
                  <a:pt x="87895" y="86088"/>
                  <a:pt x="86374" y="92042"/>
                </a:cubicBezTo>
                <a:cubicBezTo>
                  <a:pt x="83635" y="102902"/>
                  <a:pt x="88504" y="114429"/>
                  <a:pt x="98528" y="119622"/>
                </a:cubicBezTo>
                <a:cubicBezTo>
                  <a:pt x="100012" y="120382"/>
                  <a:pt x="101590" y="120991"/>
                  <a:pt x="103207" y="121410"/>
                </a:cubicBezTo>
                <a:cubicBezTo>
                  <a:pt x="101172" y="121257"/>
                  <a:pt x="99137" y="120953"/>
                  <a:pt x="97139" y="120516"/>
                </a:cubicBezTo>
                <a:cubicBezTo>
                  <a:pt x="92803" y="118690"/>
                  <a:pt x="89189" y="115513"/>
                  <a:pt x="86773" y="111481"/>
                </a:cubicBezTo>
                <a:cubicBezTo>
                  <a:pt x="81714" y="103131"/>
                  <a:pt x="82588" y="92897"/>
                  <a:pt x="88257" y="85080"/>
                </a:cubicBezTo>
                <a:cubicBezTo>
                  <a:pt x="90501" y="81980"/>
                  <a:pt x="93392" y="79393"/>
                  <a:pt x="96740" y="77529"/>
                </a:cubicBezTo>
                <a:close/>
                <a:moveTo>
                  <a:pt x="227584" y="113611"/>
                </a:moveTo>
                <a:cubicBezTo>
                  <a:pt x="225910" y="117853"/>
                  <a:pt x="220604" y="119527"/>
                  <a:pt x="216552" y="120592"/>
                </a:cubicBezTo>
                <a:lnTo>
                  <a:pt x="216552" y="120611"/>
                </a:lnTo>
                <a:cubicBezTo>
                  <a:pt x="215107" y="120991"/>
                  <a:pt x="213623" y="121372"/>
                  <a:pt x="212215" y="121866"/>
                </a:cubicBezTo>
                <a:cubicBezTo>
                  <a:pt x="212558" y="121581"/>
                  <a:pt x="212919" y="121333"/>
                  <a:pt x="213262" y="121067"/>
                </a:cubicBezTo>
                <a:cubicBezTo>
                  <a:pt x="218055" y="118595"/>
                  <a:pt x="223609" y="117358"/>
                  <a:pt x="227584" y="113611"/>
                </a:cubicBezTo>
                <a:close/>
                <a:moveTo>
                  <a:pt x="70758" y="116814"/>
                </a:moveTo>
                <a:cubicBezTo>
                  <a:pt x="74794" y="116814"/>
                  <a:pt x="78882" y="117489"/>
                  <a:pt x="82607" y="118366"/>
                </a:cubicBezTo>
                <a:cubicBezTo>
                  <a:pt x="85556" y="119051"/>
                  <a:pt x="88523" y="119888"/>
                  <a:pt x="91509" y="120649"/>
                </a:cubicBezTo>
                <a:cubicBezTo>
                  <a:pt x="87172" y="119793"/>
                  <a:pt x="82836" y="118842"/>
                  <a:pt x="78461" y="118252"/>
                </a:cubicBezTo>
                <a:cubicBezTo>
                  <a:pt x="76205" y="117950"/>
                  <a:pt x="73932" y="117764"/>
                  <a:pt x="71664" y="117764"/>
                </a:cubicBezTo>
                <a:cubicBezTo>
                  <a:pt x="69076" y="117764"/>
                  <a:pt x="66493" y="118006"/>
                  <a:pt x="63948" y="118595"/>
                </a:cubicBezTo>
                <a:cubicBezTo>
                  <a:pt x="61076" y="119260"/>
                  <a:pt x="57976" y="120401"/>
                  <a:pt x="55408" y="122151"/>
                </a:cubicBezTo>
                <a:lnTo>
                  <a:pt x="56416" y="121105"/>
                </a:lnTo>
                <a:cubicBezTo>
                  <a:pt x="60534" y="117915"/>
                  <a:pt x="65603" y="116814"/>
                  <a:pt x="70758" y="116814"/>
                </a:cubicBezTo>
                <a:close/>
                <a:moveTo>
                  <a:pt x="35892" y="121961"/>
                </a:moveTo>
                <a:lnTo>
                  <a:pt x="35892" y="121961"/>
                </a:lnTo>
                <a:cubicBezTo>
                  <a:pt x="35683" y="122227"/>
                  <a:pt x="35474" y="122494"/>
                  <a:pt x="35265" y="122760"/>
                </a:cubicBezTo>
                <a:cubicBezTo>
                  <a:pt x="35246" y="122760"/>
                  <a:pt x="35246" y="122741"/>
                  <a:pt x="35227" y="122741"/>
                </a:cubicBezTo>
                <a:lnTo>
                  <a:pt x="35892" y="121961"/>
                </a:lnTo>
                <a:close/>
                <a:moveTo>
                  <a:pt x="173679" y="74714"/>
                </a:moveTo>
                <a:cubicBezTo>
                  <a:pt x="172519" y="79602"/>
                  <a:pt x="171168" y="84376"/>
                  <a:pt x="169019" y="89017"/>
                </a:cubicBezTo>
                <a:cubicBezTo>
                  <a:pt x="163807" y="100239"/>
                  <a:pt x="156104" y="110054"/>
                  <a:pt x="150208" y="120896"/>
                </a:cubicBezTo>
                <a:cubicBezTo>
                  <a:pt x="149732" y="121771"/>
                  <a:pt x="149256" y="122665"/>
                  <a:pt x="148800" y="123578"/>
                </a:cubicBezTo>
                <a:cubicBezTo>
                  <a:pt x="152167" y="113250"/>
                  <a:pt x="157797" y="103910"/>
                  <a:pt x="163351" y="94571"/>
                </a:cubicBezTo>
                <a:cubicBezTo>
                  <a:pt x="167155" y="88180"/>
                  <a:pt x="170902" y="81618"/>
                  <a:pt x="173679" y="74714"/>
                </a:cubicBezTo>
                <a:close/>
                <a:moveTo>
                  <a:pt x="71726" y="118723"/>
                </a:moveTo>
                <a:cubicBezTo>
                  <a:pt x="75049" y="118723"/>
                  <a:pt x="78382" y="119134"/>
                  <a:pt x="81656" y="119698"/>
                </a:cubicBezTo>
                <a:cubicBezTo>
                  <a:pt x="87629" y="120744"/>
                  <a:pt x="93716" y="122361"/>
                  <a:pt x="99821" y="122969"/>
                </a:cubicBezTo>
                <a:cubicBezTo>
                  <a:pt x="101456" y="123348"/>
                  <a:pt x="103132" y="123539"/>
                  <a:pt x="104809" y="123539"/>
                </a:cubicBezTo>
                <a:cubicBezTo>
                  <a:pt x="106333" y="123539"/>
                  <a:pt x="107857" y="123381"/>
                  <a:pt x="109351" y="123064"/>
                </a:cubicBezTo>
                <a:lnTo>
                  <a:pt x="109351" y="123064"/>
                </a:lnTo>
                <a:cubicBezTo>
                  <a:pt x="107753" y="123597"/>
                  <a:pt x="106022" y="123730"/>
                  <a:pt x="104310" y="123787"/>
                </a:cubicBezTo>
                <a:cubicBezTo>
                  <a:pt x="103170" y="123832"/>
                  <a:pt x="102026" y="123854"/>
                  <a:pt x="100882" y="123854"/>
                </a:cubicBezTo>
                <a:cubicBezTo>
                  <a:pt x="99126" y="123854"/>
                  <a:pt x="97368" y="123803"/>
                  <a:pt x="95618" y="123711"/>
                </a:cubicBezTo>
                <a:cubicBezTo>
                  <a:pt x="89208" y="123407"/>
                  <a:pt x="82931" y="122285"/>
                  <a:pt x="76597" y="121429"/>
                </a:cubicBezTo>
                <a:cubicBezTo>
                  <a:pt x="73967" y="121064"/>
                  <a:pt x="71223" y="120818"/>
                  <a:pt x="68485" y="120818"/>
                </a:cubicBezTo>
                <a:cubicBezTo>
                  <a:pt x="64234" y="120818"/>
                  <a:pt x="59997" y="121410"/>
                  <a:pt x="56226" y="123064"/>
                </a:cubicBezTo>
                <a:cubicBezTo>
                  <a:pt x="59041" y="121162"/>
                  <a:pt x="62217" y="119869"/>
                  <a:pt x="65565" y="119260"/>
                </a:cubicBezTo>
                <a:cubicBezTo>
                  <a:pt x="67604" y="118881"/>
                  <a:pt x="69663" y="118723"/>
                  <a:pt x="71726" y="118723"/>
                </a:cubicBezTo>
                <a:close/>
                <a:moveTo>
                  <a:pt x="112488" y="75328"/>
                </a:moveTo>
                <a:cubicBezTo>
                  <a:pt x="114314" y="75328"/>
                  <a:pt x="116137" y="75606"/>
                  <a:pt x="117891" y="76159"/>
                </a:cubicBezTo>
                <a:cubicBezTo>
                  <a:pt x="123654" y="77985"/>
                  <a:pt x="127915" y="82664"/>
                  <a:pt x="130559" y="87952"/>
                </a:cubicBezTo>
                <a:cubicBezTo>
                  <a:pt x="135885" y="98604"/>
                  <a:pt x="135638" y="111614"/>
                  <a:pt x="131586" y="122684"/>
                </a:cubicBezTo>
                <a:cubicBezTo>
                  <a:pt x="131339" y="123121"/>
                  <a:pt x="131073" y="123559"/>
                  <a:pt x="130806" y="123977"/>
                </a:cubicBezTo>
                <a:cubicBezTo>
                  <a:pt x="133393" y="112774"/>
                  <a:pt x="135086" y="100848"/>
                  <a:pt x="129741" y="90196"/>
                </a:cubicBezTo>
                <a:lnTo>
                  <a:pt x="129741" y="90216"/>
                </a:lnTo>
                <a:cubicBezTo>
                  <a:pt x="126030" y="82808"/>
                  <a:pt x="118434" y="77030"/>
                  <a:pt x="110250" y="77030"/>
                </a:cubicBezTo>
                <a:cubicBezTo>
                  <a:pt x="108157" y="77030"/>
                  <a:pt x="106026" y="77407"/>
                  <a:pt x="103911" y="78232"/>
                </a:cubicBezTo>
                <a:cubicBezTo>
                  <a:pt x="103664" y="78347"/>
                  <a:pt x="103416" y="78442"/>
                  <a:pt x="103169" y="78556"/>
                </a:cubicBezTo>
                <a:cubicBezTo>
                  <a:pt x="104672" y="77472"/>
                  <a:pt x="106307" y="76578"/>
                  <a:pt x="108019" y="75893"/>
                </a:cubicBezTo>
                <a:cubicBezTo>
                  <a:pt x="109486" y="75515"/>
                  <a:pt x="110988" y="75328"/>
                  <a:pt x="112488" y="75328"/>
                </a:cubicBezTo>
                <a:close/>
                <a:moveTo>
                  <a:pt x="207803" y="89131"/>
                </a:moveTo>
                <a:lnTo>
                  <a:pt x="207803" y="89131"/>
                </a:lnTo>
                <a:cubicBezTo>
                  <a:pt x="208868" y="91509"/>
                  <a:pt x="209495" y="94077"/>
                  <a:pt x="209610" y="96702"/>
                </a:cubicBezTo>
                <a:cubicBezTo>
                  <a:pt x="209819" y="101171"/>
                  <a:pt x="208716" y="105584"/>
                  <a:pt x="207004" y="109693"/>
                </a:cubicBezTo>
                <a:cubicBezTo>
                  <a:pt x="204873" y="114885"/>
                  <a:pt x="201830" y="119584"/>
                  <a:pt x="198882" y="124358"/>
                </a:cubicBezTo>
                <a:cubicBezTo>
                  <a:pt x="198939" y="124244"/>
                  <a:pt x="198977" y="124149"/>
                  <a:pt x="199015" y="124053"/>
                </a:cubicBezTo>
                <a:cubicBezTo>
                  <a:pt x="200955" y="119736"/>
                  <a:pt x="203066" y="115494"/>
                  <a:pt x="204778" y="111081"/>
                </a:cubicBezTo>
                <a:cubicBezTo>
                  <a:pt x="207327" y="104576"/>
                  <a:pt x="209952" y="96169"/>
                  <a:pt x="207803" y="89131"/>
                </a:cubicBezTo>
                <a:close/>
                <a:moveTo>
                  <a:pt x="285313" y="75056"/>
                </a:moveTo>
                <a:cubicBezTo>
                  <a:pt x="282421" y="80192"/>
                  <a:pt x="279207" y="85194"/>
                  <a:pt x="277057" y="90691"/>
                </a:cubicBezTo>
                <a:cubicBezTo>
                  <a:pt x="273444" y="99916"/>
                  <a:pt x="274318" y="110016"/>
                  <a:pt x="279739" y="118366"/>
                </a:cubicBezTo>
                <a:cubicBezTo>
                  <a:pt x="281280" y="120763"/>
                  <a:pt x="283163" y="122931"/>
                  <a:pt x="285313" y="124795"/>
                </a:cubicBezTo>
                <a:lnTo>
                  <a:pt x="285313" y="121999"/>
                </a:lnTo>
                <a:cubicBezTo>
                  <a:pt x="280082" y="115779"/>
                  <a:pt x="277552" y="107715"/>
                  <a:pt x="278313" y="99631"/>
                </a:cubicBezTo>
                <a:cubicBezTo>
                  <a:pt x="278883" y="93753"/>
                  <a:pt x="281299" y="88599"/>
                  <a:pt x="284514" y="83729"/>
                </a:cubicBezTo>
                <a:cubicBezTo>
                  <a:pt x="284780" y="83330"/>
                  <a:pt x="285046" y="82950"/>
                  <a:pt x="285313" y="82550"/>
                </a:cubicBezTo>
                <a:lnTo>
                  <a:pt x="285313" y="80876"/>
                </a:lnTo>
                <a:cubicBezTo>
                  <a:pt x="284381" y="82246"/>
                  <a:pt x="283468" y="83596"/>
                  <a:pt x="282612" y="85004"/>
                </a:cubicBezTo>
                <a:cubicBezTo>
                  <a:pt x="279568" y="89930"/>
                  <a:pt x="277571" y="95332"/>
                  <a:pt x="277267" y="101152"/>
                </a:cubicBezTo>
                <a:cubicBezTo>
                  <a:pt x="276886" y="109084"/>
                  <a:pt x="279568" y="116883"/>
                  <a:pt x="284761" y="122912"/>
                </a:cubicBezTo>
                <a:cubicBezTo>
                  <a:pt x="279892" y="118252"/>
                  <a:pt x="276753" y="112070"/>
                  <a:pt x="275878" y="105394"/>
                </a:cubicBezTo>
                <a:cubicBezTo>
                  <a:pt x="274547" y="94800"/>
                  <a:pt x="280215" y="85765"/>
                  <a:pt x="285274" y="76977"/>
                </a:cubicBezTo>
                <a:lnTo>
                  <a:pt x="285313" y="76901"/>
                </a:lnTo>
                <a:lnTo>
                  <a:pt x="285313" y="75056"/>
                </a:lnTo>
                <a:close/>
                <a:moveTo>
                  <a:pt x="219577" y="121105"/>
                </a:moveTo>
                <a:lnTo>
                  <a:pt x="219577" y="121105"/>
                </a:lnTo>
                <a:cubicBezTo>
                  <a:pt x="216134" y="122246"/>
                  <a:pt x="212729" y="123407"/>
                  <a:pt x="209495" y="124833"/>
                </a:cubicBezTo>
                <a:lnTo>
                  <a:pt x="209248" y="124947"/>
                </a:lnTo>
                <a:cubicBezTo>
                  <a:pt x="210713" y="123882"/>
                  <a:pt x="212311" y="123026"/>
                  <a:pt x="214003" y="122418"/>
                </a:cubicBezTo>
                <a:cubicBezTo>
                  <a:pt x="215810" y="121885"/>
                  <a:pt x="217693" y="121486"/>
                  <a:pt x="219577" y="121105"/>
                </a:cubicBezTo>
                <a:close/>
                <a:moveTo>
                  <a:pt x="68022" y="121387"/>
                </a:moveTo>
                <a:cubicBezTo>
                  <a:pt x="72647" y="121387"/>
                  <a:pt x="77347" y="122072"/>
                  <a:pt x="81618" y="122779"/>
                </a:cubicBezTo>
                <a:cubicBezTo>
                  <a:pt x="87344" y="123730"/>
                  <a:pt x="93031" y="124529"/>
                  <a:pt x="98851" y="124795"/>
                </a:cubicBezTo>
                <a:cubicBezTo>
                  <a:pt x="96484" y="125066"/>
                  <a:pt x="94102" y="125201"/>
                  <a:pt x="91718" y="125201"/>
                </a:cubicBezTo>
                <a:cubicBezTo>
                  <a:pt x="91420" y="125201"/>
                  <a:pt x="91122" y="125199"/>
                  <a:pt x="90824" y="125195"/>
                </a:cubicBezTo>
                <a:cubicBezTo>
                  <a:pt x="85099" y="125062"/>
                  <a:pt x="79469" y="123863"/>
                  <a:pt x="73801" y="123102"/>
                </a:cubicBezTo>
                <a:cubicBezTo>
                  <a:pt x="71230" y="122751"/>
                  <a:pt x="68556" y="122511"/>
                  <a:pt x="65889" y="122511"/>
                </a:cubicBezTo>
                <a:cubicBezTo>
                  <a:pt x="61769" y="122511"/>
                  <a:pt x="57665" y="123084"/>
                  <a:pt x="53981" y="124700"/>
                </a:cubicBezTo>
                <a:lnTo>
                  <a:pt x="53962" y="124700"/>
                </a:lnTo>
                <a:lnTo>
                  <a:pt x="54362" y="124377"/>
                </a:lnTo>
                <a:cubicBezTo>
                  <a:pt x="58451" y="122133"/>
                  <a:pt x="63195" y="121387"/>
                  <a:pt x="68022" y="121387"/>
                </a:cubicBezTo>
                <a:close/>
                <a:moveTo>
                  <a:pt x="198105" y="81208"/>
                </a:moveTo>
                <a:cubicBezTo>
                  <a:pt x="199476" y="81208"/>
                  <a:pt x="200867" y="81611"/>
                  <a:pt x="201982" y="82284"/>
                </a:cubicBezTo>
                <a:cubicBezTo>
                  <a:pt x="204303" y="83691"/>
                  <a:pt x="205691" y="86259"/>
                  <a:pt x="206338" y="88808"/>
                </a:cubicBezTo>
                <a:cubicBezTo>
                  <a:pt x="209305" y="100468"/>
                  <a:pt x="200099" y="111195"/>
                  <a:pt x="196124" y="121410"/>
                </a:cubicBezTo>
                <a:cubicBezTo>
                  <a:pt x="195629" y="122646"/>
                  <a:pt x="195192" y="123920"/>
                  <a:pt x="194792" y="125214"/>
                </a:cubicBezTo>
                <a:cubicBezTo>
                  <a:pt x="193955" y="114334"/>
                  <a:pt x="202287" y="104995"/>
                  <a:pt x="203428" y="94343"/>
                </a:cubicBezTo>
                <a:cubicBezTo>
                  <a:pt x="203846" y="90463"/>
                  <a:pt x="203466" y="85099"/>
                  <a:pt x="199966" y="82588"/>
                </a:cubicBezTo>
                <a:cubicBezTo>
                  <a:pt x="199128" y="81984"/>
                  <a:pt x="198072" y="81675"/>
                  <a:pt x="197030" y="81675"/>
                </a:cubicBezTo>
                <a:cubicBezTo>
                  <a:pt x="196204" y="81675"/>
                  <a:pt x="195387" y="81869"/>
                  <a:pt x="194697" y="82265"/>
                </a:cubicBezTo>
                <a:cubicBezTo>
                  <a:pt x="195675" y="81529"/>
                  <a:pt x="196882" y="81208"/>
                  <a:pt x="198105" y="81208"/>
                </a:cubicBezTo>
                <a:close/>
                <a:moveTo>
                  <a:pt x="50938" y="107258"/>
                </a:moveTo>
                <a:lnTo>
                  <a:pt x="50938" y="107258"/>
                </a:lnTo>
                <a:cubicBezTo>
                  <a:pt x="43120" y="111785"/>
                  <a:pt x="36197" y="117834"/>
                  <a:pt x="27885" y="121505"/>
                </a:cubicBezTo>
                <a:cubicBezTo>
                  <a:pt x="24214" y="123083"/>
                  <a:pt x="20428" y="124377"/>
                  <a:pt x="16567" y="125404"/>
                </a:cubicBezTo>
                <a:cubicBezTo>
                  <a:pt x="18070" y="124757"/>
                  <a:pt x="19572" y="124111"/>
                  <a:pt x="21018" y="123540"/>
                </a:cubicBezTo>
                <a:cubicBezTo>
                  <a:pt x="26325" y="121410"/>
                  <a:pt x="31518" y="119051"/>
                  <a:pt x="36425" y="116103"/>
                </a:cubicBezTo>
                <a:cubicBezTo>
                  <a:pt x="41275" y="113193"/>
                  <a:pt x="45897" y="109864"/>
                  <a:pt x="50938" y="107258"/>
                </a:cubicBezTo>
                <a:close/>
                <a:moveTo>
                  <a:pt x="209362" y="124339"/>
                </a:moveTo>
                <a:lnTo>
                  <a:pt x="209362" y="124339"/>
                </a:lnTo>
                <a:cubicBezTo>
                  <a:pt x="208944" y="124662"/>
                  <a:pt x="208563" y="125043"/>
                  <a:pt x="208221" y="125423"/>
                </a:cubicBezTo>
                <a:cubicBezTo>
                  <a:pt x="207765" y="125632"/>
                  <a:pt x="207327" y="125860"/>
                  <a:pt x="206890" y="126089"/>
                </a:cubicBezTo>
                <a:cubicBezTo>
                  <a:pt x="207251" y="125765"/>
                  <a:pt x="207631" y="125461"/>
                  <a:pt x="208012" y="125157"/>
                </a:cubicBezTo>
                <a:cubicBezTo>
                  <a:pt x="208031" y="125157"/>
                  <a:pt x="208031" y="125157"/>
                  <a:pt x="208050" y="125138"/>
                </a:cubicBezTo>
                <a:cubicBezTo>
                  <a:pt x="208468" y="124852"/>
                  <a:pt x="208906" y="124586"/>
                  <a:pt x="209362" y="124339"/>
                </a:cubicBezTo>
                <a:close/>
                <a:moveTo>
                  <a:pt x="180926" y="54647"/>
                </a:moveTo>
                <a:lnTo>
                  <a:pt x="180926" y="54647"/>
                </a:lnTo>
                <a:cubicBezTo>
                  <a:pt x="180089" y="58888"/>
                  <a:pt x="179366" y="63168"/>
                  <a:pt x="178415" y="67372"/>
                </a:cubicBezTo>
                <a:cubicBezTo>
                  <a:pt x="176913" y="74067"/>
                  <a:pt x="175068" y="80705"/>
                  <a:pt x="172538" y="87058"/>
                </a:cubicBezTo>
                <a:cubicBezTo>
                  <a:pt x="167669" y="99174"/>
                  <a:pt x="159547" y="109103"/>
                  <a:pt x="152357" y="119869"/>
                </a:cubicBezTo>
                <a:cubicBezTo>
                  <a:pt x="150968" y="121942"/>
                  <a:pt x="149656" y="124053"/>
                  <a:pt x="148420" y="126222"/>
                </a:cubicBezTo>
                <a:cubicBezTo>
                  <a:pt x="151615" y="119584"/>
                  <a:pt x="155705" y="113345"/>
                  <a:pt x="159775" y="107106"/>
                </a:cubicBezTo>
                <a:cubicBezTo>
                  <a:pt x="163123" y="101970"/>
                  <a:pt x="166451" y="96797"/>
                  <a:pt x="169190" y="91319"/>
                </a:cubicBezTo>
                <a:cubicBezTo>
                  <a:pt x="172120" y="85441"/>
                  <a:pt x="174003" y="79355"/>
                  <a:pt x="175391" y="72945"/>
                </a:cubicBezTo>
                <a:cubicBezTo>
                  <a:pt x="176285" y="68855"/>
                  <a:pt x="177179" y="64785"/>
                  <a:pt x="178511" y="60809"/>
                </a:cubicBezTo>
                <a:cubicBezTo>
                  <a:pt x="179214" y="58698"/>
                  <a:pt x="180032" y="56663"/>
                  <a:pt x="180926" y="54647"/>
                </a:cubicBezTo>
                <a:close/>
                <a:moveTo>
                  <a:pt x="175898" y="121894"/>
                </a:moveTo>
                <a:cubicBezTo>
                  <a:pt x="176060" y="121894"/>
                  <a:pt x="176227" y="121935"/>
                  <a:pt x="176399" y="122018"/>
                </a:cubicBezTo>
                <a:cubicBezTo>
                  <a:pt x="177464" y="122246"/>
                  <a:pt x="177864" y="123255"/>
                  <a:pt x="177731" y="124282"/>
                </a:cubicBezTo>
                <a:cubicBezTo>
                  <a:pt x="177587" y="125264"/>
                  <a:pt x="176495" y="126355"/>
                  <a:pt x="175470" y="126355"/>
                </a:cubicBezTo>
                <a:cubicBezTo>
                  <a:pt x="175006" y="126355"/>
                  <a:pt x="174555" y="126132"/>
                  <a:pt x="174212" y="125575"/>
                </a:cubicBezTo>
                <a:cubicBezTo>
                  <a:pt x="173984" y="125119"/>
                  <a:pt x="173850" y="124605"/>
                  <a:pt x="173888" y="124092"/>
                </a:cubicBezTo>
                <a:lnTo>
                  <a:pt x="173888" y="124092"/>
                </a:lnTo>
                <a:cubicBezTo>
                  <a:pt x="174117" y="124529"/>
                  <a:pt x="174497" y="124890"/>
                  <a:pt x="174973" y="125062"/>
                </a:cubicBezTo>
                <a:cubicBezTo>
                  <a:pt x="175177" y="125140"/>
                  <a:pt x="175392" y="125177"/>
                  <a:pt x="175605" y="125177"/>
                </a:cubicBezTo>
                <a:cubicBezTo>
                  <a:pt x="176579" y="125177"/>
                  <a:pt x="177522" y="124404"/>
                  <a:pt x="177350" y="123312"/>
                </a:cubicBezTo>
                <a:lnTo>
                  <a:pt x="177369" y="123312"/>
                </a:lnTo>
                <a:cubicBezTo>
                  <a:pt x="177257" y="122664"/>
                  <a:pt x="176614" y="122195"/>
                  <a:pt x="175992" y="122195"/>
                </a:cubicBezTo>
                <a:cubicBezTo>
                  <a:pt x="175664" y="122195"/>
                  <a:pt x="175342" y="122325"/>
                  <a:pt x="175106" y="122627"/>
                </a:cubicBezTo>
                <a:cubicBezTo>
                  <a:pt x="174801" y="123045"/>
                  <a:pt x="174801" y="123635"/>
                  <a:pt x="175125" y="124072"/>
                </a:cubicBezTo>
                <a:cubicBezTo>
                  <a:pt x="174916" y="123977"/>
                  <a:pt x="174801" y="123502"/>
                  <a:pt x="174801" y="122608"/>
                </a:cubicBezTo>
                <a:cubicBezTo>
                  <a:pt x="175138" y="122136"/>
                  <a:pt x="175504" y="121894"/>
                  <a:pt x="175898" y="121894"/>
                </a:cubicBezTo>
                <a:close/>
                <a:moveTo>
                  <a:pt x="215506" y="100163"/>
                </a:moveTo>
                <a:lnTo>
                  <a:pt x="215506" y="100163"/>
                </a:lnTo>
                <a:cubicBezTo>
                  <a:pt x="214916" y="110187"/>
                  <a:pt x="212254" y="120687"/>
                  <a:pt x="203599" y="126488"/>
                </a:cubicBezTo>
                <a:cubicBezTo>
                  <a:pt x="206395" y="123635"/>
                  <a:pt x="209191" y="120763"/>
                  <a:pt x="211226" y="117358"/>
                </a:cubicBezTo>
                <a:cubicBezTo>
                  <a:pt x="214156" y="112470"/>
                  <a:pt x="214993" y="106878"/>
                  <a:pt x="214270" y="101419"/>
                </a:cubicBezTo>
                <a:cubicBezTo>
                  <a:pt x="214403" y="101381"/>
                  <a:pt x="214498" y="101305"/>
                  <a:pt x="214593" y="101210"/>
                </a:cubicBezTo>
                <a:cubicBezTo>
                  <a:pt x="214916" y="100867"/>
                  <a:pt x="215221" y="100525"/>
                  <a:pt x="215506" y="100163"/>
                </a:cubicBezTo>
                <a:close/>
                <a:moveTo>
                  <a:pt x="172595" y="120839"/>
                </a:moveTo>
                <a:cubicBezTo>
                  <a:pt x="171397" y="122475"/>
                  <a:pt x="171454" y="124776"/>
                  <a:pt x="172500" y="126507"/>
                </a:cubicBezTo>
                <a:cubicBezTo>
                  <a:pt x="171644" y="125841"/>
                  <a:pt x="171149" y="124814"/>
                  <a:pt x="171149" y="123730"/>
                </a:cubicBezTo>
                <a:cubicBezTo>
                  <a:pt x="171149" y="123725"/>
                  <a:pt x="171149" y="123721"/>
                  <a:pt x="171149" y="123711"/>
                </a:cubicBezTo>
                <a:lnTo>
                  <a:pt x="171149" y="123445"/>
                </a:lnTo>
                <a:cubicBezTo>
                  <a:pt x="171226" y="122456"/>
                  <a:pt x="171682" y="121543"/>
                  <a:pt x="172424" y="120858"/>
                </a:cubicBezTo>
                <a:cubicBezTo>
                  <a:pt x="172481" y="120858"/>
                  <a:pt x="172538" y="120839"/>
                  <a:pt x="172595" y="120839"/>
                </a:cubicBezTo>
                <a:close/>
                <a:moveTo>
                  <a:pt x="76388" y="104215"/>
                </a:moveTo>
                <a:lnTo>
                  <a:pt x="77053" y="104253"/>
                </a:lnTo>
                <a:cubicBezTo>
                  <a:pt x="66059" y="105242"/>
                  <a:pt x="56796" y="112051"/>
                  <a:pt x="49188" y="119831"/>
                </a:cubicBezTo>
                <a:cubicBezTo>
                  <a:pt x="47077" y="121980"/>
                  <a:pt x="45022" y="124320"/>
                  <a:pt x="42930" y="126716"/>
                </a:cubicBezTo>
                <a:cubicBezTo>
                  <a:pt x="44851" y="124263"/>
                  <a:pt x="46791" y="121828"/>
                  <a:pt x="48826" y="119488"/>
                </a:cubicBezTo>
                <a:cubicBezTo>
                  <a:pt x="52612" y="115152"/>
                  <a:pt x="56853" y="111157"/>
                  <a:pt x="61970" y="108437"/>
                </a:cubicBezTo>
                <a:cubicBezTo>
                  <a:pt x="66497" y="106003"/>
                  <a:pt x="71366" y="104728"/>
                  <a:pt x="76388" y="104215"/>
                </a:cubicBezTo>
                <a:close/>
                <a:moveTo>
                  <a:pt x="178834" y="125708"/>
                </a:moveTo>
                <a:lnTo>
                  <a:pt x="178834" y="125708"/>
                </a:lnTo>
                <a:cubicBezTo>
                  <a:pt x="178549" y="126260"/>
                  <a:pt x="178149" y="126754"/>
                  <a:pt x="177636" y="127097"/>
                </a:cubicBezTo>
                <a:lnTo>
                  <a:pt x="177388" y="127097"/>
                </a:lnTo>
                <a:cubicBezTo>
                  <a:pt x="177978" y="126754"/>
                  <a:pt x="178472" y="126279"/>
                  <a:pt x="178834" y="125708"/>
                </a:cubicBezTo>
                <a:close/>
                <a:moveTo>
                  <a:pt x="65975" y="123366"/>
                </a:moveTo>
                <a:cubicBezTo>
                  <a:pt x="69818" y="123366"/>
                  <a:pt x="73714" y="123871"/>
                  <a:pt x="77396" y="124453"/>
                </a:cubicBezTo>
                <a:cubicBezTo>
                  <a:pt x="82399" y="125247"/>
                  <a:pt x="87385" y="126148"/>
                  <a:pt x="92457" y="126148"/>
                </a:cubicBezTo>
                <a:cubicBezTo>
                  <a:pt x="92610" y="126148"/>
                  <a:pt x="92763" y="126147"/>
                  <a:pt x="92917" y="126146"/>
                </a:cubicBezTo>
                <a:cubicBezTo>
                  <a:pt x="96740" y="126108"/>
                  <a:pt x="100525" y="125689"/>
                  <a:pt x="104310" y="125157"/>
                </a:cubicBezTo>
                <a:lnTo>
                  <a:pt x="104310" y="125157"/>
                </a:lnTo>
                <a:cubicBezTo>
                  <a:pt x="100204" y="126186"/>
                  <a:pt x="95903" y="126543"/>
                  <a:pt x="91575" y="126543"/>
                </a:cubicBezTo>
                <a:cubicBezTo>
                  <a:pt x="88625" y="126543"/>
                  <a:pt x="85662" y="126377"/>
                  <a:pt x="82741" y="126146"/>
                </a:cubicBezTo>
                <a:cubicBezTo>
                  <a:pt x="77388" y="125719"/>
                  <a:pt x="71694" y="125061"/>
                  <a:pt x="66062" y="125061"/>
                </a:cubicBezTo>
                <a:cubicBezTo>
                  <a:pt x="60889" y="125061"/>
                  <a:pt x="55768" y="125617"/>
                  <a:pt x="51014" y="127420"/>
                </a:cubicBezTo>
                <a:cubicBezTo>
                  <a:pt x="55423" y="124337"/>
                  <a:pt x="60648" y="123366"/>
                  <a:pt x="65975" y="123366"/>
                </a:cubicBezTo>
                <a:close/>
                <a:moveTo>
                  <a:pt x="175402" y="119677"/>
                </a:moveTo>
                <a:cubicBezTo>
                  <a:pt x="176478" y="119677"/>
                  <a:pt x="177491" y="120147"/>
                  <a:pt x="178187" y="120953"/>
                </a:cubicBezTo>
                <a:lnTo>
                  <a:pt x="178206" y="120953"/>
                </a:lnTo>
                <a:cubicBezTo>
                  <a:pt x="178758" y="121581"/>
                  <a:pt x="179100" y="122323"/>
                  <a:pt x="179252" y="123140"/>
                </a:cubicBezTo>
                <a:cubicBezTo>
                  <a:pt x="179214" y="125195"/>
                  <a:pt x="177769" y="126869"/>
                  <a:pt x="175714" y="127534"/>
                </a:cubicBezTo>
                <a:cubicBezTo>
                  <a:pt x="175659" y="127536"/>
                  <a:pt x="175604" y="127537"/>
                  <a:pt x="175548" y="127537"/>
                </a:cubicBezTo>
                <a:cubicBezTo>
                  <a:pt x="175049" y="127537"/>
                  <a:pt x="174539" y="127460"/>
                  <a:pt x="174060" y="127306"/>
                </a:cubicBezTo>
                <a:cubicBezTo>
                  <a:pt x="171644" y="125537"/>
                  <a:pt x="171587" y="122227"/>
                  <a:pt x="173888" y="119964"/>
                </a:cubicBezTo>
                <a:cubicBezTo>
                  <a:pt x="174098" y="119869"/>
                  <a:pt x="174326" y="119812"/>
                  <a:pt x="174535" y="119774"/>
                </a:cubicBezTo>
                <a:lnTo>
                  <a:pt x="174535" y="119774"/>
                </a:lnTo>
                <a:cubicBezTo>
                  <a:pt x="173793" y="120420"/>
                  <a:pt x="173470" y="121562"/>
                  <a:pt x="173318" y="122570"/>
                </a:cubicBezTo>
                <a:cubicBezTo>
                  <a:pt x="173128" y="123901"/>
                  <a:pt x="172937" y="125632"/>
                  <a:pt x="174117" y="126621"/>
                </a:cubicBezTo>
                <a:cubicBezTo>
                  <a:pt x="174605" y="127017"/>
                  <a:pt x="175111" y="127188"/>
                  <a:pt x="175600" y="127188"/>
                </a:cubicBezTo>
                <a:cubicBezTo>
                  <a:pt x="177738" y="127188"/>
                  <a:pt x="179531" y="123919"/>
                  <a:pt x="177921" y="121999"/>
                </a:cubicBezTo>
                <a:cubicBezTo>
                  <a:pt x="177408" y="121392"/>
                  <a:pt x="176648" y="121044"/>
                  <a:pt x="175899" y="121044"/>
                </a:cubicBezTo>
                <a:cubicBezTo>
                  <a:pt x="175288" y="121044"/>
                  <a:pt x="174684" y="121277"/>
                  <a:pt x="174231" y="121790"/>
                </a:cubicBezTo>
                <a:cubicBezTo>
                  <a:pt x="174193" y="121828"/>
                  <a:pt x="174155" y="121885"/>
                  <a:pt x="174117" y="121942"/>
                </a:cubicBezTo>
                <a:cubicBezTo>
                  <a:pt x="174269" y="121048"/>
                  <a:pt x="174592" y="120230"/>
                  <a:pt x="175277" y="119679"/>
                </a:cubicBezTo>
                <a:cubicBezTo>
                  <a:pt x="175319" y="119677"/>
                  <a:pt x="175361" y="119677"/>
                  <a:pt x="175402" y="119677"/>
                </a:cubicBezTo>
                <a:close/>
                <a:moveTo>
                  <a:pt x="177807" y="79811"/>
                </a:moveTo>
                <a:lnTo>
                  <a:pt x="177807" y="79811"/>
                </a:lnTo>
                <a:cubicBezTo>
                  <a:pt x="175448" y="88846"/>
                  <a:pt x="170864" y="97272"/>
                  <a:pt x="165633" y="105090"/>
                </a:cubicBezTo>
                <a:cubicBezTo>
                  <a:pt x="160517" y="112755"/>
                  <a:pt x="154658" y="119983"/>
                  <a:pt x="149599" y="127705"/>
                </a:cubicBezTo>
                <a:cubicBezTo>
                  <a:pt x="153422" y="120839"/>
                  <a:pt x="158082" y="114429"/>
                  <a:pt x="162571" y="108000"/>
                </a:cubicBezTo>
                <a:cubicBezTo>
                  <a:pt x="168753" y="99098"/>
                  <a:pt x="174364" y="90025"/>
                  <a:pt x="177807" y="79811"/>
                </a:cubicBezTo>
                <a:close/>
                <a:moveTo>
                  <a:pt x="233873" y="86916"/>
                </a:moveTo>
                <a:cubicBezTo>
                  <a:pt x="236209" y="86916"/>
                  <a:pt x="238558" y="87502"/>
                  <a:pt x="240576" y="88656"/>
                </a:cubicBezTo>
                <a:cubicBezTo>
                  <a:pt x="247366" y="92517"/>
                  <a:pt x="248374" y="101533"/>
                  <a:pt x="246225" y="108342"/>
                </a:cubicBezTo>
                <a:cubicBezTo>
                  <a:pt x="243847" y="115875"/>
                  <a:pt x="237437" y="121372"/>
                  <a:pt x="230875" y="125271"/>
                </a:cubicBezTo>
                <a:cubicBezTo>
                  <a:pt x="229296" y="126203"/>
                  <a:pt x="227698" y="127040"/>
                  <a:pt x="226082" y="127858"/>
                </a:cubicBezTo>
                <a:cubicBezTo>
                  <a:pt x="229848" y="125689"/>
                  <a:pt x="233443" y="123255"/>
                  <a:pt x="236600" y="120154"/>
                </a:cubicBezTo>
                <a:cubicBezTo>
                  <a:pt x="237703" y="119051"/>
                  <a:pt x="238750" y="117872"/>
                  <a:pt x="239682" y="116616"/>
                </a:cubicBezTo>
                <a:cubicBezTo>
                  <a:pt x="240195" y="116027"/>
                  <a:pt x="240709" y="115418"/>
                  <a:pt x="241165" y="114771"/>
                </a:cubicBezTo>
                <a:cubicBezTo>
                  <a:pt x="243543" y="112051"/>
                  <a:pt x="245331" y="108761"/>
                  <a:pt x="245882" y="105204"/>
                </a:cubicBezTo>
                <a:cubicBezTo>
                  <a:pt x="246605" y="103264"/>
                  <a:pt x="246852" y="101210"/>
                  <a:pt x="246567" y="99174"/>
                </a:cubicBezTo>
                <a:cubicBezTo>
                  <a:pt x="245691" y="92138"/>
                  <a:pt x="239869" y="87558"/>
                  <a:pt x="233422" y="87558"/>
                </a:cubicBezTo>
                <a:cubicBezTo>
                  <a:pt x="231608" y="87558"/>
                  <a:pt x="229744" y="87921"/>
                  <a:pt x="227927" y="88694"/>
                </a:cubicBezTo>
                <a:cubicBezTo>
                  <a:pt x="226995" y="89093"/>
                  <a:pt x="226120" y="89588"/>
                  <a:pt x="225302" y="90196"/>
                </a:cubicBezTo>
                <a:cubicBezTo>
                  <a:pt x="227558" y="87995"/>
                  <a:pt x="230703" y="86916"/>
                  <a:pt x="233873" y="86916"/>
                </a:cubicBezTo>
                <a:close/>
                <a:moveTo>
                  <a:pt x="180184" y="71956"/>
                </a:moveTo>
                <a:lnTo>
                  <a:pt x="180184" y="71956"/>
                </a:lnTo>
                <a:cubicBezTo>
                  <a:pt x="178492" y="91490"/>
                  <a:pt x="165881" y="107886"/>
                  <a:pt x="154164" y="123140"/>
                </a:cubicBezTo>
                <a:cubicBezTo>
                  <a:pt x="152889" y="124795"/>
                  <a:pt x="151634" y="126450"/>
                  <a:pt x="150379" y="128124"/>
                </a:cubicBezTo>
                <a:cubicBezTo>
                  <a:pt x="160098" y="114087"/>
                  <a:pt x="171587" y="101000"/>
                  <a:pt x="177293" y="84795"/>
                </a:cubicBezTo>
                <a:cubicBezTo>
                  <a:pt x="178777" y="80648"/>
                  <a:pt x="179747" y="76330"/>
                  <a:pt x="180184" y="71956"/>
                </a:cubicBezTo>
                <a:close/>
                <a:moveTo>
                  <a:pt x="234518" y="85488"/>
                </a:moveTo>
                <a:cubicBezTo>
                  <a:pt x="238427" y="85488"/>
                  <a:pt x="242451" y="87110"/>
                  <a:pt x="245350" y="90082"/>
                </a:cubicBezTo>
                <a:cubicBezTo>
                  <a:pt x="251360" y="96264"/>
                  <a:pt x="252673" y="107239"/>
                  <a:pt x="248089" y="114581"/>
                </a:cubicBezTo>
                <a:cubicBezTo>
                  <a:pt x="243733" y="121524"/>
                  <a:pt x="235288" y="124890"/>
                  <a:pt x="228136" y="128124"/>
                </a:cubicBezTo>
                <a:lnTo>
                  <a:pt x="226766" y="128752"/>
                </a:lnTo>
                <a:cubicBezTo>
                  <a:pt x="230019" y="127116"/>
                  <a:pt x="233119" y="125347"/>
                  <a:pt x="235896" y="123293"/>
                </a:cubicBezTo>
                <a:cubicBezTo>
                  <a:pt x="241926" y="118804"/>
                  <a:pt x="246967" y="112622"/>
                  <a:pt x="247880" y="104957"/>
                </a:cubicBezTo>
                <a:cubicBezTo>
                  <a:pt x="248659" y="98490"/>
                  <a:pt x="246149" y="90938"/>
                  <a:pt x="239986" y="87952"/>
                </a:cubicBezTo>
                <a:cubicBezTo>
                  <a:pt x="238077" y="87025"/>
                  <a:pt x="235892" y="86538"/>
                  <a:pt x="233725" y="86538"/>
                </a:cubicBezTo>
                <a:cubicBezTo>
                  <a:pt x="229976" y="86538"/>
                  <a:pt x="226282" y="87997"/>
                  <a:pt x="224161" y="91167"/>
                </a:cubicBezTo>
                <a:cubicBezTo>
                  <a:pt x="224046" y="91281"/>
                  <a:pt x="223913" y="91414"/>
                  <a:pt x="223818" y="91509"/>
                </a:cubicBezTo>
                <a:cubicBezTo>
                  <a:pt x="226208" y="87381"/>
                  <a:pt x="230296" y="85488"/>
                  <a:pt x="234518" y="85488"/>
                </a:cubicBezTo>
                <a:close/>
                <a:moveTo>
                  <a:pt x="49927" y="128789"/>
                </a:moveTo>
                <a:lnTo>
                  <a:pt x="49927" y="128789"/>
                </a:lnTo>
                <a:cubicBezTo>
                  <a:pt x="49630" y="128929"/>
                  <a:pt x="49333" y="129070"/>
                  <a:pt x="49036" y="129227"/>
                </a:cubicBezTo>
                <a:cubicBezTo>
                  <a:pt x="49036" y="129208"/>
                  <a:pt x="49036" y="129208"/>
                  <a:pt x="49036" y="129189"/>
                </a:cubicBezTo>
                <a:cubicBezTo>
                  <a:pt x="49112" y="129151"/>
                  <a:pt x="49188" y="129113"/>
                  <a:pt x="49264" y="129075"/>
                </a:cubicBezTo>
                <a:cubicBezTo>
                  <a:pt x="49302" y="129075"/>
                  <a:pt x="49321" y="129037"/>
                  <a:pt x="49321" y="129018"/>
                </a:cubicBezTo>
                <a:cubicBezTo>
                  <a:pt x="49519" y="128935"/>
                  <a:pt x="49717" y="128867"/>
                  <a:pt x="49927" y="128789"/>
                </a:cubicBezTo>
                <a:close/>
                <a:moveTo>
                  <a:pt x="126431" y="115722"/>
                </a:moveTo>
                <a:cubicBezTo>
                  <a:pt x="126393" y="116027"/>
                  <a:pt x="126355" y="116331"/>
                  <a:pt x="126336" y="116635"/>
                </a:cubicBezTo>
                <a:cubicBezTo>
                  <a:pt x="125119" y="121181"/>
                  <a:pt x="123122" y="125461"/>
                  <a:pt x="120421" y="129322"/>
                </a:cubicBezTo>
                <a:lnTo>
                  <a:pt x="120421" y="129322"/>
                </a:lnTo>
                <a:cubicBezTo>
                  <a:pt x="123103" y="125005"/>
                  <a:pt x="125328" y="120516"/>
                  <a:pt x="126412" y="115722"/>
                </a:cubicBezTo>
                <a:close/>
                <a:moveTo>
                  <a:pt x="48446" y="129360"/>
                </a:moveTo>
                <a:cubicBezTo>
                  <a:pt x="48484" y="129398"/>
                  <a:pt x="48522" y="129417"/>
                  <a:pt x="48579" y="129417"/>
                </a:cubicBezTo>
                <a:lnTo>
                  <a:pt x="48617" y="129417"/>
                </a:lnTo>
                <a:cubicBezTo>
                  <a:pt x="48465" y="129512"/>
                  <a:pt x="48313" y="129589"/>
                  <a:pt x="48142" y="129665"/>
                </a:cubicBezTo>
                <a:lnTo>
                  <a:pt x="48446" y="129360"/>
                </a:lnTo>
                <a:close/>
                <a:moveTo>
                  <a:pt x="174231" y="129246"/>
                </a:moveTo>
                <a:cubicBezTo>
                  <a:pt x="174477" y="129283"/>
                  <a:pt x="174722" y="129304"/>
                  <a:pt x="174968" y="129304"/>
                </a:cubicBezTo>
                <a:cubicBezTo>
                  <a:pt x="175103" y="129304"/>
                  <a:pt x="175237" y="129298"/>
                  <a:pt x="175372" y="129284"/>
                </a:cubicBezTo>
                <a:lnTo>
                  <a:pt x="175372" y="129284"/>
                </a:lnTo>
                <a:cubicBezTo>
                  <a:pt x="175030" y="129455"/>
                  <a:pt x="174668" y="129608"/>
                  <a:pt x="174326" y="129760"/>
                </a:cubicBezTo>
                <a:lnTo>
                  <a:pt x="174231" y="129246"/>
                </a:lnTo>
                <a:close/>
                <a:moveTo>
                  <a:pt x="207746" y="87191"/>
                </a:moveTo>
                <a:cubicBezTo>
                  <a:pt x="213224" y="95275"/>
                  <a:pt x="213604" y="105794"/>
                  <a:pt x="208735" y="114258"/>
                </a:cubicBezTo>
                <a:cubicBezTo>
                  <a:pt x="206148" y="118747"/>
                  <a:pt x="202648" y="122608"/>
                  <a:pt x="199491" y="126697"/>
                </a:cubicBezTo>
                <a:cubicBezTo>
                  <a:pt x="198711" y="127686"/>
                  <a:pt x="197912" y="128733"/>
                  <a:pt x="197132" y="129817"/>
                </a:cubicBezTo>
                <a:cubicBezTo>
                  <a:pt x="200461" y="122551"/>
                  <a:pt x="205901" y="116407"/>
                  <a:pt x="209001" y="108989"/>
                </a:cubicBezTo>
                <a:cubicBezTo>
                  <a:pt x="211664" y="102674"/>
                  <a:pt x="211588" y="95541"/>
                  <a:pt x="208792" y="89283"/>
                </a:cubicBezTo>
                <a:cubicBezTo>
                  <a:pt x="208735" y="89188"/>
                  <a:pt x="208697" y="89093"/>
                  <a:pt x="208659" y="88998"/>
                </a:cubicBezTo>
                <a:cubicBezTo>
                  <a:pt x="208373" y="88390"/>
                  <a:pt x="208069" y="87781"/>
                  <a:pt x="207746" y="87191"/>
                </a:cubicBezTo>
                <a:close/>
                <a:moveTo>
                  <a:pt x="13676" y="129703"/>
                </a:moveTo>
                <a:lnTo>
                  <a:pt x="13296" y="129874"/>
                </a:lnTo>
                <a:cubicBezTo>
                  <a:pt x="13315" y="129855"/>
                  <a:pt x="13315" y="129836"/>
                  <a:pt x="13315" y="129817"/>
                </a:cubicBezTo>
                <a:lnTo>
                  <a:pt x="13676" y="129703"/>
                </a:lnTo>
                <a:close/>
                <a:moveTo>
                  <a:pt x="172215" y="128618"/>
                </a:moveTo>
                <a:cubicBezTo>
                  <a:pt x="172291" y="128656"/>
                  <a:pt x="172348" y="128695"/>
                  <a:pt x="172424" y="128733"/>
                </a:cubicBezTo>
                <a:cubicBezTo>
                  <a:pt x="172576" y="128809"/>
                  <a:pt x="172728" y="128866"/>
                  <a:pt x="172899" y="128942"/>
                </a:cubicBezTo>
                <a:cubicBezTo>
                  <a:pt x="172576" y="129341"/>
                  <a:pt x="172215" y="129703"/>
                  <a:pt x="171834" y="130026"/>
                </a:cubicBezTo>
                <a:cubicBezTo>
                  <a:pt x="172024" y="129589"/>
                  <a:pt x="172158" y="129113"/>
                  <a:pt x="172215" y="128618"/>
                </a:cubicBezTo>
                <a:close/>
                <a:moveTo>
                  <a:pt x="170522" y="127154"/>
                </a:moveTo>
                <a:cubicBezTo>
                  <a:pt x="170693" y="127401"/>
                  <a:pt x="170883" y="127610"/>
                  <a:pt x="171111" y="127820"/>
                </a:cubicBezTo>
                <a:cubicBezTo>
                  <a:pt x="170503" y="128656"/>
                  <a:pt x="169856" y="129436"/>
                  <a:pt x="169152" y="130178"/>
                </a:cubicBezTo>
                <a:cubicBezTo>
                  <a:pt x="169723" y="129227"/>
                  <a:pt x="170179" y="128219"/>
                  <a:pt x="170522" y="127154"/>
                </a:cubicBezTo>
                <a:close/>
                <a:moveTo>
                  <a:pt x="94457" y="129969"/>
                </a:moveTo>
                <a:lnTo>
                  <a:pt x="94457" y="129969"/>
                </a:lnTo>
                <a:cubicBezTo>
                  <a:pt x="92777" y="130194"/>
                  <a:pt x="91064" y="130282"/>
                  <a:pt x="89347" y="130282"/>
                </a:cubicBezTo>
                <a:cubicBezTo>
                  <a:pt x="87877" y="130282"/>
                  <a:pt x="86404" y="130218"/>
                  <a:pt x="84947" y="130121"/>
                </a:cubicBezTo>
                <a:cubicBezTo>
                  <a:pt x="84357" y="130064"/>
                  <a:pt x="83768" y="130026"/>
                  <a:pt x="83178" y="129988"/>
                </a:cubicBezTo>
                <a:lnTo>
                  <a:pt x="83178" y="129988"/>
                </a:lnTo>
                <a:cubicBezTo>
                  <a:pt x="83901" y="130026"/>
                  <a:pt x="84605" y="130045"/>
                  <a:pt x="85327" y="130083"/>
                </a:cubicBezTo>
                <a:cubicBezTo>
                  <a:pt x="86565" y="130137"/>
                  <a:pt x="87802" y="130166"/>
                  <a:pt x="89039" y="130166"/>
                </a:cubicBezTo>
                <a:cubicBezTo>
                  <a:pt x="90845" y="130166"/>
                  <a:pt x="92651" y="130104"/>
                  <a:pt x="94457" y="129969"/>
                </a:cubicBezTo>
                <a:close/>
                <a:moveTo>
                  <a:pt x="173451" y="129569"/>
                </a:moveTo>
                <a:lnTo>
                  <a:pt x="173546" y="130083"/>
                </a:lnTo>
                <a:cubicBezTo>
                  <a:pt x="173242" y="130216"/>
                  <a:pt x="172937" y="130330"/>
                  <a:pt x="172633" y="130444"/>
                </a:cubicBezTo>
                <a:cubicBezTo>
                  <a:pt x="172918" y="130159"/>
                  <a:pt x="173204" y="129874"/>
                  <a:pt x="173451" y="129589"/>
                </a:cubicBezTo>
                <a:lnTo>
                  <a:pt x="173451" y="129569"/>
                </a:lnTo>
                <a:close/>
                <a:moveTo>
                  <a:pt x="207936" y="94172"/>
                </a:moveTo>
                <a:cubicBezTo>
                  <a:pt x="208221" y="100544"/>
                  <a:pt x="205767" y="107429"/>
                  <a:pt x="203504" y="112888"/>
                </a:cubicBezTo>
                <a:cubicBezTo>
                  <a:pt x="201678" y="117320"/>
                  <a:pt x="199567" y="121619"/>
                  <a:pt x="197588" y="125975"/>
                </a:cubicBezTo>
                <a:cubicBezTo>
                  <a:pt x="197246" y="126697"/>
                  <a:pt x="196923" y="127439"/>
                  <a:pt x="196580" y="128181"/>
                </a:cubicBezTo>
                <a:cubicBezTo>
                  <a:pt x="196010" y="129151"/>
                  <a:pt x="195477" y="130140"/>
                  <a:pt x="194945" y="131129"/>
                </a:cubicBezTo>
                <a:cubicBezTo>
                  <a:pt x="196048" y="125518"/>
                  <a:pt x="197912" y="120078"/>
                  <a:pt x="200518" y="114981"/>
                </a:cubicBezTo>
                <a:cubicBezTo>
                  <a:pt x="203789" y="108418"/>
                  <a:pt x="207650" y="101647"/>
                  <a:pt x="207936" y="94172"/>
                </a:cubicBezTo>
                <a:close/>
                <a:moveTo>
                  <a:pt x="132290" y="103549"/>
                </a:moveTo>
                <a:cubicBezTo>
                  <a:pt x="132385" y="104671"/>
                  <a:pt x="132423" y="105794"/>
                  <a:pt x="132404" y="106878"/>
                </a:cubicBezTo>
                <a:cubicBezTo>
                  <a:pt x="132366" y="113326"/>
                  <a:pt x="131111" y="119641"/>
                  <a:pt x="129551" y="125879"/>
                </a:cubicBezTo>
                <a:cubicBezTo>
                  <a:pt x="129132" y="126488"/>
                  <a:pt x="128676" y="127078"/>
                  <a:pt x="128219" y="127667"/>
                </a:cubicBezTo>
                <a:cubicBezTo>
                  <a:pt x="127192" y="128942"/>
                  <a:pt x="126108" y="130159"/>
                  <a:pt x="124948" y="131319"/>
                </a:cubicBezTo>
                <a:cubicBezTo>
                  <a:pt x="127896" y="125917"/>
                  <a:pt x="129988" y="120116"/>
                  <a:pt x="131130" y="114087"/>
                </a:cubicBezTo>
                <a:cubicBezTo>
                  <a:pt x="131814" y="110606"/>
                  <a:pt x="132195" y="107087"/>
                  <a:pt x="132290" y="103549"/>
                </a:cubicBezTo>
                <a:close/>
                <a:moveTo>
                  <a:pt x="196447" y="130559"/>
                </a:moveTo>
                <a:cubicBezTo>
                  <a:pt x="196371" y="130749"/>
                  <a:pt x="196276" y="130958"/>
                  <a:pt x="196219" y="131167"/>
                </a:cubicBezTo>
                <a:lnTo>
                  <a:pt x="196011" y="131488"/>
                </a:lnTo>
                <a:lnTo>
                  <a:pt x="196011" y="131488"/>
                </a:lnTo>
                <a:lnTo>
                  <a:pt x="196029" y="131434"/>
                </a:lnTo>
                <a:cubicBezTo>
                  <a:pt x="196162" y="131129"/>
                  <a:pt x="196314" y="130844"/>
                  <a:pt x="196447" y="130559"/>
                </a:cubicBezTo>
                <a:close/>
                <a:moveTo>
                  <a:pt x="196007" y="131493"/>
                </a:moveTo>
                <a:lnTo>
                  <a:pt x="195972" y="131548"/>
                </a:lnTo>
                <a:cubicBezTo>
                  <a:pt x="195972" y="131530"/>
                  <a:pt x="195989" y="131511"/>
                  <a:pt x="196007" y="131493"/>
                </a:cubicBezTo>
                <a:close/>
                <a:moveTo>
                  <a:pt x="177312" y="118138"/>
                </a:moveTo>
                <a:lnTo>
                  <a:pt x="177312" y="118138"/>
                </a:lnTo>
                <a:cubicBezTo>
                  <a:pt x="179424" y="118328"/>
                  <a:pt x="181345" y="119412"/>
                  <a:pt x="182619" y="121124"/>
                </a:cubicBezTo>
                <a:cubicBezTo>
                  <a:pt x="184806" y="124111"/>
                  <a:pt x="184502" y="128143"/>
                  <a:pt x="183475" y="131586"/>
                </a:cubicBezTo>
                <a:cubicBezTo>
                  <a:pt x="184711" y="126260"/>
                  <a:pt x="182695" y="119964"/>
                  <a:pt x="177312" y="118138"/>
                </a:cubicBezTo>
                <a:close/>
                <a:moveTo>
                  <a:pt x="171340" y="128847"/>
                </a:moveTo>
                <a:lnTo>
                  <a:pt x="171340" y="128847"/>
                </a:lnTo>
                <a:cubicBezTo>
                  <a:pt x="171149" y="129722"/>
                  <a:pt x="170712" y="130521"/>
                  <a:pt x="170084" y="131167"/>
                </a:cubicBezTo>
                <a:cubicBezTo>
                  <a:pt x="170046" y="131205"/>
                  <a:pt x="170008" y="131262"/>
                  <a:pt x="169989" y="131319"/>
                </a:cubicBezTo>
                <a:cubicBezTo>
                  <a:pt x="169552" y="131453"/>
                  <a:pt x="169133" y="131586"/>
                  <a:pt x="168696" y="131700"/>
                </a:cubicBezTo>
                <a:cubicBezTo>
                  <a:pt x="169666" y="130825"/>
                  <a:pt x="170541" y="129874"/>
                  <a:pt x="171340" y="128847"/>
                </a:cubicBezTo>
                <a:close/>
                <a:moveTo>
                  <a:pt x="212120" y="95960"/>
                </a:moveTo>
                <a:lnTo>
                  <a:pt x="212120" y="95960"/>
                </a:lnTo>
                <a:cubicBezTo>
                  <a:pt x="214003" y="101704"/>
                  <a:pt x="214194" y="108038"/>
                  <a:pt x="211911" y="113725"/>
                </a:cubicBezTo>
                <a:cubicBezTo>
                  <a:pt x="209039" y="120877"/>
                  <a:pt x="202648" y="125499"/>
                  <a:pt x="197741" y="131205"/>
                </a:cubicBezTo>
                <a:cubicBezTo>
                  <a:pt x="197455" y="131453"/>
                  <a:pt x="197208" y="131719"/>
                  <a:pt x="196942" y="131985"/>
                </a:cubicBezTo>
                <a:cubicBezTo>
                  <a:pt x="197037" y="131814"/>
                  <a:pt x="197132" y="131643"/>
                  <a:pt x="197246" y="131491"/>
                </a:cubicBezTo>
                <a:cubicBezTo>
                  <a:pt x="198692" y="129170"/>
                  <a:pt x="200365" y="127021"/>
                  <a:pt x="202058" y="124871"/>
                </a:cubicBezTo>
                <a:cubicBezTo>
                  <a:pt x="205273" y="120782"/>
                  <a:pt x="208640" y="116692"/>
                  <a:pt x="210751" y="111880"/>
                </a:cubicBezTo>
                <a:cubicBezTo>
                  <a:pt x="212919" y="106859"/>
                  <a:pt x="213395" y="101267"/>
                  <a:pt x="212120" y="95960"/>
                </a:cubicBezTo>
                <a:close/>
                <a:moveTo>
                  <a:pt x="169304" y="123483"/>
                </a:moveTo>
                <a:cubicBezTo>
                  <a:pt x="169304" y="123749"/>
                  <a:pt x="169323" y="124034"/>
                  <a:pt x="169362" y="124301"/>
                </a:cubicBezTo>
                <a:cubicBezTo>
                  <a:pt x="167908" y="127529"/>
                  <a:pt x="165555" y="130289"/>
                  <a:pt x="162581" y="132227"/>
                </a:cubicBezTo>
                <a:lnTo>
                  <a:pt x="162581" y="132227"/>
                </a:lnTo>
                <a:cubicBezTo>
                  <a:pt x="165240" y="129817"/>
                  <a:pt x="167319" y="126659"/>
                  <a:pt x="169304" y="123483"/>
                </a:cubicBezTo>
                <a:close/>
                <a:moveTo>
                  <a:pt x="111766" y="131966"/>
                </a:moveTo>
                <a:lnTo>
                  <a:pt x="111766" y="131966"/>
                </a:lnTo>
                <a:cubicBezTo>
                  <a:pt x="111652" y="132061"/>
                  <a:pt x="111519" y="132156"/>
                  <a:pt x="111405" y="132270"/>
                </a:cubicBezTo>
                <a:lnTo>
                  <a:pt x="111386" y="132232"/>
                </a:lnTo>
                <a:lnTo>
                  <a:pt x="111766" y="131966"/>
                </a:lnTo>
                <a:close/>
                <a:moveTo>
                  <a:pt x="175296" y="92669"/>
                </a:moveTo>
                <a:lnTo>
                  <a:pt x="175296" y="92669"/>
                </a:lnTo>
                <a:cubicBezTo>
                  <a:pt x="174687" y="94058"/>
                  <a:pt x="174079" y="95446"/>
                  <a:pt x="173432" y="96816"/>
                </a:cubicBezTo>
                <a:cubicBezTo>
                  <a:pt x="171283" y="101133"/>
                  <a:pt x="168810" y="105280"/>
                  <a:pt x="166052" y="109255"/>
                </a:cubicBezTo>
                <a:cubicBezTo>
                  <a:pt x="160460" y="117339"/>
                  <a:pt x="153783" y="124757"/>
                  <a:pt x="148191" y="132860"/>
                </a:cubicBezTo>
                <a:lnTo>
                  <a:pt x="148153" y="132841"/>
                </a:lnTo>
                <a:cubicBezTo>
                  <a:pt x="157512" y="119660"/>
                  <a:pt x="168620" y="107353"/>
                  <a:pt x="175296" y="92669"/>
                </a:cubicBezTo>
                <a:close/>
                <a:moveTo>
                  <a:pt x="169761" y="125822"/>
                </a:moveTo>
                <a:cubicBezTo>
                  <a:pt x="169818" y="125956"/>
                  <a:pt x="169875" y="126089"/>
                  <a:pt x="169932" y="126222"/>
                </a:cubicBezTo>
                <a:cubicBezTo>
                  <a:pt x="169400" y="128523"/>
                  <a:pt x="168220" y="130616"/>
                  <a:pt x="166527" y="132270"/>
                </a:cubicBezTo>
                <a:lnTo>
                  <a:pt x="166546" y="132270"/>
                </a:lnTo>
                <a:cubicBezTo>
                  <a:pt x="165424" y="132556"/>
                  <a:pt x="164302" y="132841"/>
                  <a:pt x="163180" y="133107"/>
                </a:cubicBezTo>
                <a:cubicBezTo>
                  <a:pt x="165957" y="131281"/>
                  <a:pt x="168220" y="128771"/>
                  <a:pt x="169761" y="125822"/>
                </a:cubicBezTo>
                <a:close/>
                <a:moveTo>
                  <a:pt x="166680" y="109655"/>
                </a:moveTo>
                <a:cubicBezTo>
                  <a:pt x="165843" y="111081"/>
                  <a:pt x="164968" y="112489"/>
                  <a:pt x="164055" y="113877"/>
                </a:cubicBezTo>
                <a:cubicBezTo>
                  <a:pt x="159566" y="120763"/>
                  <a:pt x="154392" y="127059"/>
                  <a:pt x="148933" y="133164"/>
                </a:cubicBezTo>
                <a:cubicBezTo>
                  <a:pt x="151425" y="129817"/>
                  <a:pt x="153936" y="126469"/>
                  <a:pt x="156522" y="123179"/>
                </a:cubicBezTo>
                <a:cubicBezTo>
                  <a:pt x="159984" y="118728"/>
                  <a:pt x="163465" y="114296"/>
                  <a:pt x="166680" y="109655"/>
                </a:cubicBezTo>
                <a:close/>
                <a:moveTo>
                  <a:pt x="169742" y="120478"/>
                </a:moveTo>
                <a:lnTo>
                  <a:pt x="169742" y="120478"/>
                </a:lnTo>
                <a:cubicBezTo>
                  <a:pt x="169609" y="120896"/>
                  <a:pt x="169495" y="121314"/>
                  <a:pt x="169419" y="121752"/>
                </a:cubicBezTo>
                <a:cubicBezTo>
                  <a:pt x="166546" y="126374"/>
                  <a:pt x="163636" y="131110"/>
                  <a:pt x="158957" y="133640"/>
                </a:cubicBezTo>
                <a:cubicBezTo>
                  <a:pt x="159718" y="132955"/>
                  <a:pt x="160441" y="132213"/>
                  <a:pt x="161145" y="131453"/>
                </a:cubicBezTo>
                <a:cubicBezTo>
                  <a:pt x="164245" y="127991"/>
                  <a:pt x="166718" y="123996"/>
                  <a:pt x="169742" y="120478"/>
                </a:cubicBezTo>
                <a:close/>
                <a:moveTo>
                  <a:pt x="176551" y="92213"/>
                </a:moveTo>
                <a:lnTo>
                  <a:pt x="176551" y="92213"/>
                </a:lnTo>
                <a:cubicBezTo>
                  <a:pt x="172405" y="105622"/>
                  <a:pt x="165177" y="117853"/>
                  <a:pt x="155438" y="127972"/>
                </a:cubicBezTo>
                <a:cubicBezTo>
                  <a:pt x="153479" y="130007"/>
                  <a:pt x="151387" y="131947"/>
                  <a:pt x="149199" y="133754"/>
                </a:cubicBezTo>
                <a:cubicBezTo>
                  <a:pt x="155115" y="127915"/>
                  <a:pt x="160251" y="121257"/>
                  <a:pt x="164797" y="114315"/>
                </a:cubicBezTo>
                <a:cubicBezTo>
                  <a:pt x="169342" y="107372"/>
                  <a:pt x="173413" y="99954"/>
                  <a:pt x="176551" y="92213"/>
                </a:cubicBezTo>
                <a:close/>
                <a:moveTo>
                  <a:pt x="130179" y="115989"/>
                </a:moveTo>
                <a:cubicBezTo>
                  <a:pt x="128790" y="121942"/>
                  <a:pt x="126508" y="127629"/>
                  <a:pt x="123369" y="132879"/>
                </a:cubicBezTo>
                <a:cubicBezTo>
                  <a:pt x="122894" y="133317"/>
                  <a:pt x="122418" y="133754"/>
                  <a:pt x="121924" y="134211"/>
                </a:cubicBezTo>
                <a:cubicBezTo>
                  <a:pt x="125480" y="128676"/>
                  <a:pt x="128391" y="122456"/>
                  <a:pt x="130160" y="115989"/>
                </a:cubicBezTo>
                <a:close/>
                <a:moveTo>
                  <a:pt x="99726" y="130958"/>
                </a:moveTo>
                <a:lnTo>
                  <a:pt x="99726" y="130958"/>
                </a:lnTo>
                <a:cubicBezTo>
                  <a:pt x="99498" y="131129"/>
                  <a:pt x="99289" y="131319"/>
                  <a:pt x="99061" y="131491"/>
                </a:cubicBezTo>
                <a:cubicBezTo>
                  <a:pt x="96968" y="132632"/>
                  <a:pt x="94724" y="133469"/>
                  <a:pt x="92403" y="134001"/>
                </a:cubicBezTo>
                <a:cubicBezTo>
                  <a:pt x="90129" y="134508"/>
                  <a:pt x="87822" y="134695"/>
                  <a:pt x="85507" y="134695"/>
                </a:cubicBezTo>
                <a:cubicBezTo>
                  <a:pt x="82519" y="134695"/>
                  <a:pt x="79518" y="134382"/>
                  <a:pt x="76559" y="134039"/>
                </a:cubicBezTo>
                <a:cubicBezTo>
                  <a:pt x="72809" y="133614"/>
                  <a:pt x="68903" y="133117"/>
                  <a:pt x="65051" y="133117"/>
                </a:cubicBezTo>
                <a:cubicBezTo>
                  <a:pt x="64076" y="133117"/>
                  <a:pt x="63105" y="133148"/>
                  <a:pt x="62141" y="133221"/>
                </a:cubicBezTo>
                <a:cubicBezTo>
                  <a:pt x="64923" y="132749"/>
                  <a:pt x="67735" y="132560"/>
                  <a:pt x="70578" y="132560"/>
                </a:cubicBezTo>
                <a:cubicBezTo>
                  <a:pt x="71623" y="132560"/>
                  <a:pt x="72672" y="132586"/>
                  <a:pt x="73725" y="132632"/>
                </a:cubicBezTo>
                <a:cubicBezTo>
                  <a:pt x="77828" y="132807"/>
                  <a:pt x="81922" y="133184"/>
                  <a:pt x="86020" y="133184"/>
                </a:cubicBezTo>
                <a:cubicBezTo>
                  <a:pt x="87696" y="133184"/>
                  <a:pt x="89374" y="133121"/>
                  <a:pt x="91053" y="132955"/>
                </a:cubicBezTo>
                <a:cubicBezTo>
                  <a:pt x="94020" y="132689"/>
                  <a:pt x="96949" y="132023"/>
                  <a:pt x="99726" y="130958"/>
                </a:cubicBezTo>
                <a:close/>
                <a:moveTo>
                  <a:pt x="177388" y="91167"/>
                </a:moveTo>
                <a:cubicBezTo>
                  <a:pt x="177426" y="91186"/>
                  <a:pt x="177445" y="91224"/>
                  <a:pt x="177483" y="91243"/>
                </a:cubicBezTo>
                <a:cubicBezTo>
                  <a:pt x="174307" y="102940"/>
                  <a:pt x="168715" y="114030"/>
                  <a:pt x="161030" y="123350"/>
                </a:cubicBezTo>
                <a:cubicBezTo>
                  <a:pt x="158348" y="126602"/>
                  <a:pt x="155419" y="129646"/>
                  <a:pt x="152300" y="132480"/>
                </a:cubicBezTo>
                <a:cubicBezTo>
                  <a:pt x="151176" y="133472"/>
                  <a:pt x="150016" y="134446"/>
                  <a:pt x="148837" y="135384"/>
                </a:cubicBezTo>
                <a:lnTo>
                  <a:pt x="148837" y="135384"/>
                </a:lnTo>
                <a:cubicBezTo>
                  <a:pt x="162247" y="124016"/>
                  <a:pt x="172224" y="108901"/>
                  <a:pt x="177179" y="91946"/>
                </a:cubicBezTo>
                <a:cubicBezTo>
                  <a:pt x="177255" y="91699"/>
                  <a:pt x="177312" y="91433"/>
                  <a:pt x="177388" y="91167"/>
                </a:cubicBezTo>
                <a:close/>
                <a:moveTo>
                  <a:pt x="110378" y="132993"/>
                </a:moveTo>
                <a:lnTo>
                  <a:pt x="110340" y="133088"/>
                </a:lnTo>
                <a:cubicBezTo>
                  <a:pt x="109180" y="133944"/>
                  <a:pt x="107981" y="134724"/>
                  <a:pt x="106726" y="135466"/>
                </a:cubicBezTo>
                <a:cubicBezTo>
                  <a:pt x="107981" y="134648"/>
                  <a:pt x="109199" y="133830"/>
                  <a:pt x="110378" y="132993"/>
                </a:cubicBezTo>
                <a:close/>
                <a:moveTo>
                  <a:pt x="171416" y="116788"/>
                </a:moveTo>
                <a:cubicBezTo>
                  <a:pt x="164416" y="122722"/>
                  <a:pt x="159471" y="131966"/>
                  <a:pt x="151140" y="135751"/>
                </a:cubicBezTo>
                <a:cubicBezTo>
                  <a:pt x="154354" y="133012"/>
                  <a:pt x="157359" y="130045"/>
                  <a:pt x="160117" y="126850"/>
                </a:cubicBezTo>
                <a:cubicBezTo>
                  <a:pt x="161544" y="125214"/>
                  <a:pt x="162894" y="123521"/>
                  <a:pt x="164207" y="121790"/>
                </a:cubicBezTo>
                <a:cubicBezTo>
                  <a:pt x="166299" y="119717"/>
                  <a:pt x="168734" y="118043"/>
                  <a:pt x="171416" y="116788"/>
                </a:cubicBezTo>
                <a:close/>
                <a:moveTo>
                  <a:pt x="97158" y="133050"/>
                </a:moveTo>
                <a:lnTo>
                  <a:pt x="97158" y="133050"/>
                </a:lnTo>
                <a:cubicBezTo>
                  <a:pt x="97044" y="133164"/>
                  <a:pt x="96930" y="133260"/>
                  <a:pt x="96797" y="133374"/>
                </a:cubicBezTo>
                <a:lnTo>
                  <a:pt x="96398" y="133621"/>
                </a:lnTo>
                <a:cubicBezTo>
                  <a:pt x="92822" y="135315"/>
                  <a:pt x="88871" y="135852"/>
                  <a:pt x="84818" y="135852"/>
                </a:cubicBezTo>
                <a:cubicBezTo>
                  <a:pt x="78996" y="135852"/>
                  <a:pt x="72963" y="134744"/>
                  <a:pt x="67524" y="134363"/>
                </a:cubicBezTo>
                <a:cubicBezTo>
                  <a:pt x="66336" y="134282"/>
                  <a:pt x="65146" y="134237"/>
                  <a:pt x="63959" y="134237"/>
                </a:cubicBezTo>
                <a:cubicBezTo>
                  <a:pt x="60643" y="134237"/>
                  <a:pt x="57346" y="134595"/>
                  <a:pt x="54152" y="135561"/>
                </a:cubicBezTo>
                <a:cubicBezTo>
                  <a:pt x="54533" y="135409"/>
                  <a:pt x="54932" y="135238"/>
                  <a:pt x="55313" y="135086"/>
                </a:cubicBezTo>
                <a:cubicBezTo>
                  <a:pt x="55731" y="134933"/>
                  <a:pt x="56169" y="134781"/>
                  <a:pt x="56587" y="134629"/>
                </a:cubicBezTo>
                <a:cubicBezTo>
                  <a:pt x="59268" y="133904"/>
                  <a:pt x="62027" y="133645"/>
                  <a:pt x="64817" y="133645"/>
                </a:cubicBezTo>
                <a:cubicBezTo>
                  <a:pt x="69863" y="133645"/>
                  <a:pt x="75009" y="134494"/>
                  <a:pt x="79983" y="134971"/>
                </a:cubicBezTo>
                <a:cubicBezTo>
                  <a:pt x="81613" y="135131"/>
                  <a:pt x="83232" y="135218"/>
                  <a:pt x="84831" y="135218"/>
                </a:cubicBezTo>
                <a:cubicBezTo>
                  <a:pt x="89130" y="135218"/>
                  <a:pt x="93291" y="134589"/>
                  <a:pt x="97158" y="133050"/>
                </a:cubicBezTo>
                <a:close/>
                <a:moveTo>
                  <a:pt x="171492" y="117339"/>
                </a:moveTo>
                <a:cubicBezTo>
                  <a:pt x="171245" y="117624"/>
                  <a:pt x="171035" y="117929"/>
                  <a:pt x="170826" y="118233"/>
                </a:cubicBezTo>
                <a:lnTo>
                  <a:pt x="170826" y="118252"/>
                </a:lnTo>
                <a:cubicBezTo>
                  <a:pt x="166166" y="123236"/>
                  <a:pt x="162381" y="130521"/>
                  <a:pt x="156979" y="134534"/>
                </a:cubicBezTo>
                <a:cubicBezTo>
                  <a:pt x="156618" y="134667"/>
                  <a:pt x="156237" y="134781"/>
                  <a:pt x="155857" y="134895"/>
                </a:cubicBezTo>
                <a:cubicBezTo>
                  <a:pt x="155724" y="134914"/>
                  <a:pt x="155609" y="135009"/>
                  <a:pt x="155533" y="135124"/>
                </a:cubicBezTo>
                <a:cubicBezTo>
                  <a:pt x="154354" y="135504"/>
                  <a:pt x="153175" y="135922"/>
                  <a:pt x="152015" y="136379"/>
                </a:cubicBezTo>
                <a:cubicBezTo>
                  <a:pt x="159984" y="132308"/>
                  <a:pt x="164854" y="123407"/>
                  <a:pt x="171492" y="117339"/>
                </a:cubicBezTo>
                <a:close/>
                <a:moveTo>
                  <a:pt x="93335" y="135219"/>
                </a:moveTo>
                <a:cubicBezTo>
                  <a:pt x="91642" y="135999"/>
                  <a:pt x="89854" y="136550"/>
                  <a:pt x="88028" y="136873"/>
                </a:cubicBezTo>
                <a:cubicBezTo>
                  <a:pt x="86599" y="137112"/>
                  <a:pt x="85160" y="137231"/>
                  <a:pt x="83724" y="137231"/>
                </a:cubicBezTo>
                <a:cubicBezTo>
                  <a:pt x="82407" y="137231"/>
                  <a:pt x="81093" y="137131"/>
                  <a:pt x="79792" y="136931"/>
                </a:cubicBezTo>
                <a:cubicBezTo>
                  <a:pt x="78670" y="136588"/>
                  <a:pt x="77548" y="136303"/>
                  <a:pt x="76426" y="136056"/>
                </a:cubicBezTo>
                <a:lnTo>
                  <a:pt x="76426" y="136056"/>
                </a:lnTo>
                <a:cubicBezTo>
                  <a:pt x="78921" y="136312"/>
                  <a:pt x="81438" y="136507"/>
                  <a:pt x="83922" y="136507"/>
                </a:cubicBezTo>
                <a:cubicBezTo>
                  <a:pt x="87156" y="136507"/>
                  <a:pt x="90334" y="136176"/>
                  <a:pt x="93335" y="135219"/>
                </a:cubicBezTo>
                <a:close/>
                <a:moveTo>
                  <a:pt x="71556" y="106003"/>
                </a:moveTo>
                <a:lnTo>
                  <a:pt x="71556" y="106003"/>
                </a:lnTo>
                <a:cubicBezTo>
                  <a:pt x="64652" y="108647"/>
                  <a:pt x="58641" y="113611"/>
                  <a:pt x="53468" y="118918"/>
                </a:cubicBezTo>
                <a:cubicBezTo>
                  <a:pt x="52574" y="119831"/>
                  <a:pt x="51680" y="120744"/>
                  <a:pt x="50805" y="121695"/>
                </a:cubicBezTo>
                <a:cubicBezTo>
                  <a:pt x="45270" y="127477"/>
                  <a:pt x="39925" y="133811"/>
                  <a:pt x="33286" y="138262"/>
                </a:cubicBezTo>
                <a:cubicBezTo>
                  <a:pt x="35055" y="136436"/>
                  <a:pt x="36710" y="134496"/>
                  <a:pt x="38327" y="132518"/>
                </a:cubicBezTo>
                <a:cubicBezTo>
                  <a:pt x="41446" y="129303"/>
                  <a:pt x="44414" y="125956"/>
                  <a:pt x="47514" y="122722"/>
                </a:cubicBezTo>
                <a:cubicBezTo>
                  <a:pt x="54133" y="115760"/>
                  <a:pt x="62141" y="108609"/>
                  <a:pt x="71556" y="106003"/>
                </a:cubicBezTo>
                <a:close/>
                <a:moveTo>
                  <a:pt x="94648" y="135523"/>
                </a:moveTo>
                <a:lnTo>
                  <a:pt x="94648" y="135523"/>
                </a:lnTo>
                <a:cubicBezTo>
                  <a:pt x="94324" y="135865"/>
                  <a:pt x="94020" y="136227"/>
                  <a:pt x="93716" y="136588"/>
                </a:cubicBezTo>
                <a:cubicBezTo>
                  <a:pt x="91385" y="137832"/>
                  <a:pt x="88787" y="138474"/>
                  <a:pt x="86170" y="138474"/>
                </a:cubicBezTo>
                <a:cubicBezTo>
                  <a:pt x="85305" y="138474"/>
                  <a:pt x="84438" y="138404"/>
                  <a:pt x="83578" y="138262"/>
                </a:cubicBezTo>
                <a:cubicBezTo>
                  <a:pt x="82988" y="138034"/>
                  <a:pt x="82417" y="137805"/>
                  <a:pt x="81828" y="137596"/>
                </a:cubicBezTo>
                <a:lnTo>
                  <a:pt x="81828" y="137596"/>
                </a:lnTo>
                <a:cubicBezTo>
                  <a:pt x="82754" y="137705"/>
                  <a:pt x="83683" y="137759"/>
                  <a:pt x="84610" y="137759"/>
                </a:cubicBezTo>
                <a:cubicBezTo>
                  <a:pt x="88066" y="137759"/>
                  <a:pt x="91499" y="137008"/>
                  <a:pt x="94648" y="135523"/>
                </a:cubicBezTo>
                <a:close/>
                <a:moveTo>
                  <a:pt x="130540" y="110948"/>
                </a:moveTo>
                <a:cubicBezTo>
                  <a:pt x="130083" y="113592"/>
                  <a:pt x="129475" y="116217"/>
                  <a:pt x="128657" y="118785"/>
                </a:cubicBezTo>
                <a:cubicBezTo>
                  <a:pt x="126736" y="124890"/>
                  <a:pt x="123826" y="130673"/>
                  <a:pt x="120060" y="135865"/>
                </a:cubicBezTo>
                <a:lnTo>
                  <a:pt x="117378" y="138186"/>
                </a:lnTo>
                <a:lnTo>
                  <a:pt x="117016" y="138509"/>
                </a:lnTo>
                <a:lnTo>
                  <a:pt x="117092" y="138433"/>
                </a:lnTo>
                <a:cubicBezTo>
                  <a:pt x="120079" y="134686"/>
                  <a:pt x="122684" y="130635"/>
                  <a:pt x="124853" y="126374"/>
                </a:cubicBezTo>
                <a:cubicBezTo>
                  <a:pt x="127287" y="121505"/>
                  <a:pt x="129113" y="116350"/>
                  <a:pt x="130293" y="111043"/>
                </a:cubicBezTo>
                <a:cubicBezTo>
                  <a:pt x="130388" y="111043"/>
                  <a:pt x="130464" y="111005"/>
                  <a:pt x="130540" y="110948"/>
                </a:cubicBezTo>
                <a:close/>
                <a:moveTo>
                  <a:pt x="70014" y="126857"/>
                </a:moveTo>
                <a:cubicBezTo>
                  <a:pt x="74648" y="126857"/>
                  <a:pt x="79321" y="127413"/>
                  <a:pt x="83882" y="127858"/>
                </a:cubicBezTo>
                <a:cubicBezTo>
                  <a:pt x="86996" y="128151"/>
                  <a:pt x="90159" y="128390"/>
                  <a:pt x="93307" y="128390"/>
                </a:cubicBezTo>
                <a:cubicBezTo>
                  <a:pt x="96081" y="128390"/>
                  <a:pt x="98844" y="128204"/>
                  <a:pt x="101552" y="127705"/>
                </a:cubicBezTo>
                <a:lnTo>
                  <a:pt x="101552" y="127705"/>
                </a:lnTo>
                <a:cubicBezTo>
                  <a:pt x="97659" y="128842"/>
                  <a:pt x="93523" y="129176"/>
                  <a:pt x="89416" y="129176"/>
                </a:cubicBezTo>
                <a:cubicBezTo>
                  <a:pt x="88507" y="129176"/>
                  <a:pt x="87600" y="129160"/>
                  <a:pt x="86697" y="129132"/>
                </a:cubicBezTo>
                <a:cubicBezTo>
                  <a:pt x="83290" y="129036"/>
                  <a:pt x="79914" y="128879"/>
                  <a:pt x="76553" y="128879"/>
                </a:cubicBezTo>
                <a:cubicBezTo>
                  <a:pt x="71937" y="128879"/>
                  <a:pt x="67350" y="129175"/>
                  <a:pt x="62750" y="130330"/>
                </a:cubicBezTo>
                <a:cubicBezTo>
                  <a:pt x="55179" y="132232"/>
                  <a:pt x="48085" y="135618"/>
                  <a:pt x="40876" y="138547"/>
                </a:cubicBezTo>
                <a:cubicBezTo>
                  <a:pt x="46867" y="134952"/>
                  <a:pt x="52288" y="130216"/>
                  <a:pt x="59079" y="128238"/>
                </a:cubicBezTo>
                <a:lnTo>
                  <a:pt x="59079" y="128257"/>
                </a:lnTo>
                <a:cubicBezTo>
                  <a:pt x="62648" y="127211"/>
                  <a:pt x="66319" y="126857"/>
                  <a:pt x="70014" y="126857"/>
                </a:cubicBezTo>
                <a:close/>
                <a:moveTo>
                  <a:pt x="72660" y="104139"/>
                </a:moveTo>
                <a:lnTo>
                  <a:pt x="72660" y="104139"/>
                </a:lnTo>
                <a:cubicBezTo>
                  <a:pt x="63853" y="105679"/>
                  <a:pt x="55959" y="110834"/>
                  <a:pt x="49778" y="117396"/>
                </a:cubicBezTo>
                <a:cubicBezTo>
                  <a:pt x="43881" y="123654"/>
                  <a:pt x="39031" y="130901"/>
                  <a:pt x="33020" y="137026"/>
                </a:cubicBezTo>
                <a:cubicBezTo>
                  <a:pt x="32373" y="137577"/>
                  <a:pt x="31727" y="138129"/>
                  <a:pt x="31061" y="138642"/>
                </a:cubicBezTo>
                <a:lnTo>
                  <a:pt x="31137" y="138566"/>
                </a:lnTo>
                <a:cubicBezTo>
                  <a:pt x="34732" y="135086"/>
                  <a:pt x="37737" y="131072"/>
                  <a:pt x="40686" y="127059"/>
                </a:cubicBezTo>
                <a:cubicBezTo>
                  <a:pt x="46772" y="118766"/>
                  <a:pt x="53106" y="109750"/>
                  <a:pt x="63092" y="105946"/>
                </a:cubicBezTo>
                <a:cubicBezTo>
                  <a:pt x="66154" y="104804"/>
                  <a:pt x="69388" y="104196"/>
                  <a:pt x="72660" y="104139"/>
                </a:cubicBezTo>
                <a:close/>
                <a:moveTo>
                  <a:pt x="63867" y="135062"/>
                </a:moveTo>
                <a:cubicBezTo>
                  <a:pt x="64357" y="135062"/>
                  <a:pt x="64846" y="135070"/>
                  <a:pt x="65337" y="135086"/>
                </a:cubicBezTo>
                <a:lnTo>
                  <a:pt x="65356" y="135086"/>
                </a:lnTo>
                <a:cubicBezTo>
                  <a:pt x="65013" y="135086"/>
                  <a:pt x="64690" y="135105"/>
                  <a:pt x="64367" y="135124"/>
                </a:cubicBezTo>
                <a:cubicBezTo>
                  <a:pt x="59288" y="135409"/>
                  <a:pt x="53772" y="136550"/>
                  <a:pt x="48807" y="138680"/>
                </a:cubicBezTo>
                <a:cubicBezTo>
                  <a:pt x="50614" y="137748"/>
                  <a:pt x="52498" y="136950"/>
                  <a:pt x="54457" y="136360"/>
                </a:cubicBezTo>
                <a:cubicBezTo>
                  <a:pt x="57539" y="135404"/>
                  <a:pt x="60692" y="135062"/>
                  <a:pt x="63867" y="135062"/>
                </a:cubicBezTo>
                <a:close/>
                <a:moveTo>
                  <a:pt x="285313" y="41941"/>
                </a:moveTo>
                <a:cubicBezTo>
                  <a:pt x="280481" y="51679"/>
                  <a:pt x="273463" y="60657"/>
                  <a:pt x="268612" y="70225"/>
                </a:cubicBezTo>
                <a:cubicBezTo>
                  <a:pt x="264732" y="77890"/>
                  <a:pt x="262259" y="86202"/>
                  <a:pt x="262868" y="94876"/>
                </a:cubicBezTo>
                <a:cubicBezTo>
                  <a:pt x="263477" y="103397"/>
                  <a:pt x="266539" y="111614"/>
                  <a:pt x="270762" y="118975"/>
                </a:cubicBezTo>
                <a:cubicBezTo>
                  <a:pt x="274851" y="126070"/>
                  <a:pt x="280006" y="132461"/>
                  <a:pt x="285313" y="138680"/>
                </a:cubicBezTo>
                <a:lnTo>
                  <a:pt x="285313" y="135922"/>
                </a:lnTo>
                <a:cubicBezTo>
                  <a:pt x="283639" y="133602"/>
                  <a:pt x="281984" y="131243"/>
                  <a:pt x="280386" y="128866"/>
                </a:cubicBezTo>
                <a:lnTo>
                  <a:pt x="280386" y="128866"/>
                </a:lnTo>
                <a:cubicBezTo>
                  <a:pt x="281965" y="130977"/>
                  <a:pt x="283639" y="133050"/>
                  <a:pt x="285313" y="135086"/>
                </a:cubicBezTo>
                <a:lnTo>
                  <a:pt x="285313" y="132822"/>
                </a:lnTo>
                <a:cubicBezTo>
                  <a:pt x="280767" y="126869"/>
                  <a:pt x="276544" y="120611"/>
                  <a:pt x="273672" y="113801"/>
                </a:cubicBezTo>
                <a:lnTo>
                  <a:pt x="273672" y="113801"/>
                </a:lnTo>
                <a:cubicBezTo>
                  <a:pt x="274014" y="114543"/>
                  <a:pt x="274376" y="115304"/>
                  <a:pt x="274775" y="116046"/>
                </a:cubicBezTo>
                <a:cubicBezTo>
                  <a:pt x="277590" y="121333"/>
                  <a:pt x="281375" y="125975"/>
                  <a:pt x="285313" y="130444"/>
                </a:cubicBezTo>
                <a:lnTo>
                  <a:pt x="285313" y="128238"/>
                </a:lnTo>
                <a:cubicBezTo>
                  <a:pt x="278294" y="118575"/>
                  <a:pt x="271770" y="107562"/>
                  <a:pt x="274452" y="95218"/>
                </a:cubicBezTo>
                <a:cubicBezTo>
                  <a:pt x="276183" y="87191"/>
                  <a:pt x="280881" y="80477"/>
                  <a:pt x="285313" y="73629"/>
                </a:cubicBezTo>
                <a:lnTo>
                  <a:pt x="285313" y="72165"/>
                </a:lnTo>
                <a:cubicBezTo>
                  <a:pt x="280386" y="79982"/>
                  <a:pt x="274851" y="87553"/>
                  <a:pt x="273348" y="96835"/>
                </a:cubicBezTo>
                <a:cubicBezTo>
                  <a:pt x="271827" y="106155"/>
                  <a:pt x="275289" y="114638"/>
                  <a:pt x="280082" y="122361"/>
                </a:cubicBezTo>
                <a:cubicBezTo>
                  <a:pt x="275079" y="115646"/>
                  <a:pt x="271199" y="108190"/>
                  <a:pt x="271275" y="99631"/>
                </a:cubicBezTo>
                <a:cubicBezTo>
                  <a:pt x="271351" y="87267"/>
                  <a:pt x="279587" y="76901"/>
                  <a:pt x="285179" y="66497"/>
                </a:cubicBezTo>
                <a:lnTo>
                  <a:pt x="285313" y="66230"/>
                </a:lnTo>
                <a:lnTo>
                  <a:pt x="285313" y="64176"/>
                </a:lnTo>
                <a:cubicBezTo>
                  <a:pt x="282117" y="70472"/>
                  <a:pt x="278009" y="76463"/>
                  <a:pt x="274946" y="82759"/>
                </a:cubicBezTo>
                <a:cubicBezTo>
                  <a:pt x="272378" y="88028"/>
                  <a:pt x="270457" y="93715"/>
                  <a:pt x="270381" y="99631"/>
                </a:cubicBezTo>
                <a:cubicBezTo>
                  <a:pt x="270362" y="101400"/>
                  <a:pt x="270514" y="103169"/>
                  <a:pt x="270819" y="104919"/>
                </a:cubicBezTo>
                <a:cubicBezTo>
                  <a:pt x="270609" y="103987"/>
                  <a:pt x="270438" y="103055"/>
                  <a:pt x="270305" y="102103"/>
                </a:cubicBezTo>
                <a:cubicBezTo>
                  <a:pt x="269221" y="94971"/>
                  <a:pt x="270134" y="87819"/>
                  <a:pt x="273177" y="81257"/>
                </a:cubicBezTo>
                <a:cubicBezTo>
                  <a:pt x="275707" y="75855"/>
                  <a:pt x="279264" y="71024"/>
                  <a:pt x="282574" y="66097"/>
                </a:cubicBezTo>
                <a:cubicBezTo>
                  <a:pt x="283525" y="64690"/>
                  <a:pt x="284438" y="63282"/>
                  <a:pt x="285313" y="61837"/>
                </a:cubicBezTo>
                <a:lnTo>
                  <a:pt x="285313" y="60106"/>
                </a:lnTo>
                <a:cubicBezTo>
                  <a:pt x="281166" y="67276"/>
                  <a:pt x="275707" y="73801"/>
                  <a:pt x="272264" y="81352"/>
                </a:cubicBezTo>
                <a:cubicBezTo>
                  <a:pt x="266995" y="92916"/>
                  <a:pt x="268783" y="105603"/>
                  <a:pt x="273919" y="116788"/>
                </a:cubicBezTo>
                <a:cubicBezTo>
                  <a:pt x="271066" y="111443"/>
                  <a:pt x="268974" y="105755"/>
                  <a:pt x="268270" y="99574"/>
                </a:cubicBezTo>
                <a:cubicBezTo>
                  <a:pt x="266463" y="84072"/>
                  <a:pt x="275479" y="70928"/>
                  <a:pt x="282916" y="58185"/>
                </a:cubicBezTo>
                <a:cubicBezTo>
                  <a:pt x="283734" y="56777"/>
                  <a:pt x="284533" y="55369"/>
                  <a:pt x="285313" y="53924"/>
                </a:cubicBezTo>
                <a:lnTo>
                  <a:pt x="285313" y="50101"/>
                </a:lnTo>
                <a:cubicBezTo>
                  <a:pt x="280614" y="57652"/>
                  <a:pt x="274261" y="64423"/>
                  <a:pt x="270191" y="72260"/>
                </a:cubicBezTo>
                <a:cubicBezTo>
                  <a:pt x="262507" y="87001"/>
                  <a:pt x="265569" y="104120"/>
                  <a:pt x="272797" y="118385"/>
                </a:cubicBezTo>
                <a:cubicBezTo>
                  <a:pt x="274832" y="122361"/>
                  <a:pt x="277115" y="126184"/>
                  <a:pt x="279606" y="129874"/>
                </a:cubicBezTo>
                <a:cubicBezTo>
                  <a:pt x="271713" y="119717"/>
                  <a:pt x="265112" y="108533"/>
                  <a:pt x="264009" y="95503"/>
                </a:cubicBezTo>
                <a:cubicBezTo>
                  <a:pt x="262507" y="77300"/>
                  <a:pt x="274490" y="63130"/>
                  <a:pt x="283125" y="48370"/>
                </a:cubicBezTo>
                <a:cubicBezTo>
                  <a:pt x="283867" y="47076"/>
                  <a:pt x="284609" y="45745"/>
                  <a:pt x="285313" y="44413"/>
                </a:cubicBezTo>
                <a:lnTo>
                  <a:pt x="285313" y="41941"/>
                </a:lnTo>
                <a:close/>
                <a:moveTo>
                  <a:pt x="147792" y="138433"/>
                </a:moveTo>
                <a:cubicBezTo>
                  <a:pt x="147455" y="138626"/>
                  <a:pt x="147117" y="138832"/>
                  <a:pt x="146791" y="139041"/>
                </a:cubicBezTo>
                <a:lnTo>
                  <a:pt x="146791" y="139041"/>
                </a:lnTo>
                <a:cubicBezTo>
                  <a:pt x="147088" y="138846"/>
                  <a:pt x="147376" y="138639"/>
                  <a:pt x="147678" y="138433"/>
                </a:cubicBezTo>
                <a:close/>
                <a:moveTo>
                  <a:pt x="71062" y="107715"/>
                </a:moveTo>
                <a:lnTo>
                  <a:pt x="71062" y="107715"/>
                </a:lnTo>
                <a:cubicBezTo>
                  <a:pt x="68627" y="109027"/>
                  <a:pt x="66288" y="110530"/>
                  <a:pt x="64119" y="112242"/>
                </a:cubicBezTo>
                <a:cubicBezTo>
                  <a:pt x="58280" y="116749"/>
                  <a:pt x="53468" y="122323"/>
                  <a:pt x="48313" y="127534"/>
                </a:cubicBezTo>
                <a:cubicBezTo>
                  <a:pt x="43919" y="132004"/>
                  <a:pt x="39202" y="136037"/>
                  <a:pt x="33800" y="139099"/>
                </a:cubicBezTo>
                <a:cubicBezTo>
                  <a:pt x="37756" y="136322"/>
                  <a:pt x="41237" y="132917"/>
                  <a:pt x="44585" y="129322"/>
                </a:cubicBezTo>
                <a:cubicBezTo>
                  <a:pt x="48408" y="125347"/>
                  <a:pt x="52079" y="121124"/>
                  <a:pt x="55978" y="117339"/>
                </a:cubicBezTo>
                <a:cubicBezTo>
                  <a:pt x="58622" y="114828"/>
                  <a:pt x="61532" y="112641"/>
                  <a:pt x="64671" y="110796"/>
                </a:cubicBezTo>
                <a:cubicBezTo>
                  <a:pt x="66725" y="109617"/>
                  <a:pt x="68855" y="108590"/>
                  <a:pt x="71062" y="107715"/>
                </a:cubicBezTo>
                <a:close/>
                <a:moveTo>
                  <a:pt x="92898" y="137577"/>
                </a:moveTo>
                <a:lnTo>
                  <a:pt x="92879" y="137596"/>
                </a:lnTo>
                <a:cubicBezTo>
                  <a:pt x="91357" y="138528"/>
                  <a:pt x="89607" y="139061"/>
                  <a:pt x="87819" y="139137"/>
                </a:cubicBezTo>
                <a:cubicBezTo>
                  <a:pt x="89588" y="138909"/>
                  <a:pt x="91300" y="138376"/>
                  <a:pt x="92898" y="137577"/>
                </a:cubicBezTo>
                <a:close/>
                <a:moveTo>
                  <a:pt x="123959" y="126583"/>
                </a:moveTo>
                <a:cubicBezTo>
                  <a:pt x="123997" y="126593"/>
                  <a:pt x="124030" y="126597"/>
                  <a:pt x="124061" y="126597"/>
                </a:cubicBezTo>
                <a:cubicBezTo>
                  <a:pt x="124092" y="126597"/>
                  <a:pt x="124120" y="126593"/>
                  <a:pt x="124149" y="126583"/>
                </a:cubicBezTo>
                <a:lnTo>
                  <a:pt x="124149" y="126583"/>
                </a:lnTo>
                <a:cubicBezTo>
                  <a:pt x="124054" y="126773"/>
                  <a:pt x="123959" y="126964"/>
                  <a:pt x="123864" y="127154"/>
                </a:cubicBezTo>
                <a:cubicBezTo>
                  <a:pt x="121600" y="131529"/>
                  <a:pt x="118804" y="135599"/>
                  <a:pt x="115552" y="139270"/>
                </a:cubicBezTo>
                <a:cubicBezTo>
                  <a:pt x="118652" y="135257"/>
                  <a:pt x="121467" y="131015"/>
                  <a:pt x="123959" y="126583"/>
                </a:cubicBezTo>
                <a:close/>
                <a:moveTo>
                  <a:pt x="146205" y="139436"/>
                </a:moveTo>
                <a:cubicBezTo>
                  <a:pt x="145936" y="139616"/>
                  <a:pt x="145675" y="139804"/>
                  <a:pt x="145414" y="139993"/>
                </a:cubicBezTo>
                <a:cubicBezTo>
                  <a:pt x="145414" y="139993"/>
                  <a:pt x="145414" y="139974"/>
                  <a:pt x="145414" y="139974"/>
                </a:cubicBezTo>
                <a:cubicBezTo>
                  <a:pt x="145433" y="139955"/>
                  <a:pt x="145452" y="139936"/>
                  <a:pt x="145452" y="139917"/>
                </a:cubicBezTo>
                <a:cubicBezTo>
                  <a:pt x="145706" y="139762"/>
                  <a:pt x="145960" y="139596"/>
                  <a:pt x="146205" y="139436"/>
                </a:cubicBezTo>
                <a:close/>
                <a:moveTo>
                  <a:pt x="126089" y="105280"/>
                </a:moveTo>
                <a:cubicBezTo>
                  <a:pt x="127896" y="115951"/>
                  <a:pt x="122894" y="125214"/>
                  <a:pt x="116788" y="133811"/>
                </a:cubicBezTo>
                <a:cubicBezTo>
                  <a:pt x="114886" y="135960"/>
                  <a:pt x="112870" y="138034"/>
                  <a:pt x="110987" y="140240"/>
                </a:cubicBezTo>
                <a:cubicBezTo>
                  <a:pt x="113764" y="135903"/>
                  <a:pt x="117073" y="131890"/>
                  <a:pt x="120002" y="127610"/>
                </a:cubicBezTo>
                <a:cubicBezTo>
                  <a:pt x="122209" y="124377"/>
                  <a:pt x="124111" y="120915"/>
                  <a:pt x="125252" y="117168"/>
                </a:cubicBezTo>
                <a:cubicBezTo>
                  <a:pt x="126317" y="113649"/>
                  <a:pt x="126412" y="110301"/>
                  <a:pt x="125880" y="106764"/>
                </a:cubicBezTo>
                <a:cubicBezTo>
                  <a:pt x="125975" y="106269"/>
                  <a:pt x="126032" y="105774"/>
                  <a:pt x="126089" y="105280"/>
                </a:cubicBezTo>
                <a:close/>
                <a:moveTo>
                  <a:pt x="91909" y="138871"/>
                </a:moveTo>
                <a:lnTo>
                  <a:pt x="91795" y="139023"/>
                </a:lnTo>
                <a:cubicBezTo>
                  <a:pt x="90786" y="139860"/>
                  <a:pt x="89569" y="140392"/>
                  <a:pt x="88276" y="140544"/>
                </a:cubicBezTo>
                <a:cubicBezTo>
                  <a:pt x="87686" y="140202"/>
                  <a:pt x="87077" y="139898"/>
                  <a:pt x="86469" y="139593"/>
                </a:cubicBezTo>
                <a:lnTo>
                  <a:pt x="86469" y="139593"/>
                </a:lnTo>
                <a:cubicBezTo>
                  <a:pt x="86949" y="139663"/>
                  <a:pt x="87433" y="139697"/>
                  <a:pt x="87915" y="139697"/>
                </a:cubicBezTo>
                <a:cubicBezTo>
                  <a:pt x="89283" y="139697"/>
                  <a:pt x="90643" y="139419"/>
                  <a:pt x="91909" y="138871"/>
                </a:cubicBezTo>
                <a:close/>
                <a:moveTo>
                  <a:pt x="285313" y="38536"/>
                </a:moveTo>
                <a:cubicBezTo>
                  <a:pt x="280519" y="47875"/>
                  <a:pt x="273672" y="56378"/>
                  <a:pt x="268517" y="65393"/>
                </a:cubicBezTo>
                <a:lnTo>
                  <a:pt x="268517" y="65412"/>
                </a:lnTo>
                <a:cubicBezTo>
                  <a:pt x="264542" y="72393"/>
                  <a:pt x="261441" y="79963"/>
                  <a:pt x="260947" y="88047"/>
                </a:cubicBezTo>
                <a:cubicBezTo>
                  <a:pt x="260319" y="97900"/>
                  <a:pt x="263248" y="107734"/>
                  <a:pt x="267775" y="116407"/>
                </a:cubicBezTo>
                <a:cubicBezTo>
                  <a:pt x="272397" y="125309"/>
                  <a:pt x="278750" y="133107"/>
                  <a:pt x="285313" y="140640"/>
                </a:cubicBezTo>
                <a:lnTo>
                  <a:pt x="285313" y="139384"/>
                </a:lnTo>
                <a:cubicBezTo>
                  <a:pt x="273539" y="124909"/>
                  <a:pt x="261479" y="108761"/>
                  <a:pt x="262107" y="89303"/>
                </a:cubicBezTo>
                <a:cubicBezTo>
                  <a:pt x="262621" y="72545"/>
                  <a:pt x="274166" y="59345"/>
                  <a:pt x="282555" y="45764"/>
                </a:cubicBezTo>
                <a:cubicBezTo>
                  <a:pt x="283506" y="44204"/>
                  <a:pt x="284438" y="42626"/>
                  <a:pt x="285313" y="41009"/>
                </a:cubicBezTo>
                <a:lnTo>
                  <a:pt x="285313" y="38536"/>
                </a:lnTo>
                <a:close/>
                <a:moveTo>
                  <a:pt x="91034" y="140145"/>
                </a:moveTo>
                <a:lnTo>
                  <a:pt x="91034" y="140145"/>
                </a:lnTo>
                <a:cubicBezTo>
                  <a:pt x="90691" y="140678"/>
                  <a:pt x="90349" y="141210"/>
                  <a:pt x="90026" y="141781"/>
                </a:cubicBezTo>
                <a:cubicBezTo>
                  <a:pt x="89988" y="141629"/>
                  <a:pt x="89911" y="141515"/>
                  <a:pt x="89778" y="141438"/>
                </a:cubicBezTo>
                <a:cubicBezTo>
                  <a:pt x="89550" y="141286"/>
                  <a:pt x="89284" y="141153"/>
                  <a:pt x="89037" y="141001"/>
                </a:cubicBezTo>
                <a:cubicBezTo>
                  <a:pt x="89740" y="140830"/>
                  <a:pt x="90425" y="140525"/>
                  <a:pt x="91034" y="140145"/>
                </a:cubicBezTo>
                <a:close/>
                <a:moveTo>
                  <a:pt x="65983" y="103169"/>
                </a:moveTo>
                <a:cubicBezTo>
                  <a:pt x="60638" y="104386"/>
                  <a:pt x="55598" y="106707"/>
                  <a:pt x="51204" y="109997"/>
                </a:cubicBezTo>
                <a:cubicBezTo>
                  <a:pt x="47039" y="113097"/>
                  <a:pt x="43463" y="116845"/>
                  <a:pt x="40381" y="120991"/>
                </a:cubicBezTo>
                <a:cubicBezTo>
                  <a:pt x="36748" y="125898"/>
                  <a:pt x="33686" y="131205"/>
                  <a:pt x="29711" y="135846"/>
                </a:cubicBezTo>
                <a:cubicBezTo>
                  <a:pt x="27637" y="138300"/>
                  <a:pt x="25241" y="140487"/>
                  <a:pt x="22578" y="142313"/>
                </a:cubicBezTo>
                <a:cubicBezTo>
                  <a:pt x="23567" y="141324"/>
                  <a:pt x="24480" y="140259"/>
                  <a:pt x="25317" y="139118"/>
                </a:cubicBezTo>
                <a:cubicBezTo>
                  <a:pt x="28721" y="134477"/>
                  <a:pt x="31556" y="129436"/>
                  <a:pt x="34998" y="124814"/>
                </a:cubicBezTo>
                <a:cubicBezTo>
                  <a:pt x="41941" y="115513"/>
                  <a:pt x="50729" y="107125"/>
                  <a:pt x="62141" y="103834"/>
                </a:cubicBezTo>
                <a:lnTo>
                  <a:pt x="62122" y="103815"/>
                </a:lnTo>
                <a:cubicBezTo>
                  <a:pt x="62940" y="103587"/>
                  <a:pt x="63739" y="103378"/>
                  <a:pt x="64557" y="103207"/>
                </a:cubicBezTo>
                <a:lnTo>
                  <a:pt x="64709" y="103188"/>
                </a:lnTo>
                <a:cubicBezTo>
                  <a:pt x="65146" y="103169"/>
                  <a:pt x="65565" y="103169"/>
                  <a:pt x="65983" y="103169"/>
                </a:cubicBezTo>
                <a:close/>
                <a:moveTo>
                  <a:pt x="65280" y="126127"/>
                </a:moveTo>
                <a:lnTo>
                  <a:pt x="65280" y="126127"/>
                </a:lnTo>
                <a:cubicBezTo>
                  <a:pt x="64252" y="126222"/>
                  <a:pt x="63225" y="126355"/>
                  <a:pt x="62198" y="126545"/>
                </a:cubicBezTo>
                <a:cubicBezTo>
                  <a:pt x="54495" y="127953"/>
                  <a:pt x="48655" y="132632"/>
                  <a:pt x="42207" y="136702"/>
                </a:cubicBezTo>
                <a:cubicBezTo>
                  <a:pt x="38898" y="138776"/>
                  <a:pt x="35379" y="140544"/>
                  <a:pt x="31746" y="141952"/>
                </a:cubicBezTo>
                <a:cubicBezTo>
                  <a:pt x="31270" y="142123"/>
                  <a:pt x="30776" y="142275"/>
                  <a:pt x="30300" y="142428"/>
                </a:cubicBezTo>
                <a:cubicBezTo>
                  <a:pt x="35265" y="140183"/>
                  <a:pt x="39868" y="137216"/>
                  <a:pt x="43957" y="133621"/>
                </a:cubicBezTo>
                <a:cubicBezTo>
                  <a:pt x="44927" y="132765"/>
                  <a:pt x="45859" y="131890"/>
                  <a:pt x="46810" y="131015"/>
                </a:cubicBezTo>
                <a:cubicBezTo>
                  <a:pt x="49759" y="129246"/>
                  <a:pt x="52935" y="127915"/>
                  <a:pt x="56264" y="127078"/>
                </a:cubicBezTo>
                <a:cubicBezTo>
                  <a:pt x="59231" y="126488"/>
                  <a:pt x="62255" y="126165"/>
                  <a:pt x="65280" y="126127"/>
                </a:cubicBezTo>
                <a:close/>
                <a:moveTo>
                  <a:pt x="234375" y="120211"/>
                </a:moveTo>
                <a:cubicBezTo>
                  <a:pt x="230723" y="123026"/>
                  <a:pt x="226519" y="125252"/>
                  <a:pt x="222411" y="127116"/>
                </a:cubicBezTo>
                <a:cubicBezTo>
                  <a:pt x="213376" y="131205"/>
                  <a:pt x="203485" y="134420"/>
                  <a:pt x="196542" y="141876"/>
                </a:cubicBezTo>
                <a:cubicBezTo>
                  <a:pt x="196319" y="142099"/>
                  <a:pt x="196111" y="142322"/>
                  <a:pt x="195905" y="142560"/>
                </a:cubicBezTo>
                <a:lnTo>
                  <a:pt x="195905" y="142560"/>
                </a:lnTo>
                <a:cubicBezTo>
                  <a:pt x="199213" y="137212"/>
                  <a:pt x="203949" y="132885"/>
                  <a:pt x="209591" y="130083"/>
                </a:cubicBezTo>
                <a:cubicBezTo>
                  <a:pt x="217465" y="126165"/>
                  <a:pt x="226747" y="124662"/>
                  <a:pt x="234375" y="120211"/>
                </a:cubicBezTo>
                <a:close/>
                <a:moveTo>
                  <a:pt x="84643" y="139955"/>
                </a:moveTo>
                <a:lnTo>
                  <a:pt x="84643" y="139955"/>
                </a:lnTo>
                <a:cubicBezTo>
                  <a:pt x="85004" y="140107"/>
                  <a:pt x="85385" y="140278"/>
                  <a:pt x="85746" y="140449"/>
                </a:cubicBezTo>
                <a:cubicBezTo>
                  <a:pt x="86183" y="141115"/>
                  <a:pt x="86545" y="141819"/>
                  <a:pt x="86849" y="142561"/>
                </a:cubicBezTo>
                <a:cubicBezTo>
                  <a:pt x="86240" y="141591"/>
                  <a:pt x="85499" y="140716"/>
                  <a:pt x="84643" y="139955"/>
                </a:cubicBezTo>
                <a:close/>
                <a:moveTo>
                  <a:pt x="117967" y="122418"/>
                </a:moveTo>
                <a:lnTo>
                  <a:pt x="117967" y="122437"/>
                </a:lnTo>
                <a:cubicBezTo>
                  <a:pt x="117872" y="122627"/>
                  <a:pt x="117777" y="122836"/>
                  <a:pt x="117663" y="123045"/>
                </a:cubicBezTo>
                <a:cubicBezTo>
                  <a:pt x="111006" y="131072"/>
                  <a:pt x="99251" y="135276"/>
                  <a:pt x="91985" y="142922"/>
                </a:cubicBezTo>
                <a:cubicBezTo>
                  <a:pt x="92213" y="142580"/>
                  <a:pt x="92422" y="142237"/>
                  <a:pt x="92650" y="141914"/>
                </a:cubicBezTo>
                <a:cubicBezTo>
                  <a:pt x="95713" y="137387"/>
                  <a:pt x="99840" y="134230"/>
                  <a:pt x="104500" y="131491"/>
                </a:cubicBezTo>
                <a:cubicBezTo>
                  <a:pt x="109065" y="128828"/>
                  <a:pt x="114182" y="126165"/>
                  <a:pt x="117967" y="122418"/>
                </a:cubicBezTo>
                <a:close/>
                <a:moveTo>
                  <a:pt x="238426" y="114068"/>
                </a:moveTo>
                <a:lnTo>
                  <a:pt x="238426" y="114068"/>
                </a:lnTo>
                <a:cubicBezTo>
                  <a:pt x="230609" y="120649"/>
                  <a:pt x="219405" y="122475"/>
                  <a:pt x="210142" y="126374"/>
                </a:cubicBezTo>
                <a:cubicBezTo>
                  <a:pt x="204835" y="128599"/>
                  <a:pt x="199947" y="131662"/>
                  <a:pt x="196409" y="136246"/>
                </a:cubicBezTo>
                <a:cubicBezTo>
                  <a:pt x="194830" y="138300"/>
                  <a:pt x="193537" y="140544"/>
                  <a:pt x="192586" y="142941"/>
                </a:cubicBezTo>
                <a:lnTo>
                  <a:pt x="192681" y="142275"/>
                </a:lnTo>
                <a:cubicBezTo>
                  <a:pt x="192871" y="141667"/>
                  <a:pt x="193100" y="141077"/>
                  <a:pt x="193347" y="140487"/>
                </a:cubicBezTo>
                <a:cubicBezTo>
                  <a:pt x="193708" y="140411"/>
                  <a:pt x="193955" y="140107"/>
                  <a:pt x="193955" y="139727"/>
                </a:cubicBezTo>
                <a:lnTo>
                  <a:pt x="193955" y="139593"/>
                </a:lnTo>
                <a:cubicBezTo>
                  <a:pt x="194127" y="139118"/>
                  <a:pt x="194317" y="138680"/>
                  <a:pt x="194526" y="138224"/>
                </a:cubicBezTo>
                <a:cubicBezTo>
                  <a:pt x="198501" y="131605"/>
                  <a:pt x="206224" y="127078"/>
                  <a:pt x="213357" y="124339"/>
                </a:cubicBezTo>
                <a:cubicBezTo>
                  <a:pt x="221840" y="121086"/>
                  <a:pt x="230875" y="118975"/>
                  <a:pt x="238426" y="114068"/>
                </a:cubicBezTo>
                <a:close/>
                <a:moveTo>
                  <a:pt x="124682" y="110701"/>
                </a:moveTo>
                <a:lnTo>
                  <a:pt x="124682" y="110701"/>
                </a:lnTo>
                <a:cubicBezTo>
                  <a:pt x="124244" y="113326"/>
                  <a:pt x="123483" y="115875"/>
                  <a:pt x="122380" y="118290"/>
                </a:cubicBezTo>
                <a:cubicBezTo>
                  <a:pt x="120744" y="121923"/>
                  <a:pt x="118576" y="125328"/>
                  <a:pt x="116369" y="128618"/>
                </a:cubicBezTo>
                <a:cubicBezTo>
                  <a:pt x="113193" y="133317"/>
                  <a:pt x="109769" y="137996"/>
                  <a:pt x="107506" y="143169"/>
                </a:cubicBezTo>
                <a:cubicBezTo>
                  <a:pt x="108609" y="139441"/>
                  <a:pt x="110587" y="136037"/>
                  <a:pt x="112832" y="132746"/>
                </a:cubicBezTo>
                <a:cubicBezTo>
                  <a:pt x="113840" y="131567"/>
                  <a:pt x="114791" y="130330"/>
                  <a:pt x="115685" y="129037"/>
                </a:cubicBezTo>
                <a:cubicBezTo>
                  <a:pt x="116046" y="128580"/>
                  <a:pt x="116388" y="128124"/>
                  <a:pt x="116731" y="127629"/>
                </a:cubicBezTo>
                <a:cubicBezTo>
                  <a:pt x="116940" y="127325"/>
                  <a:pt x="117130" y="127021"/>
                  <a:pt x="117340" y="126697"/>
                </a:cubicBezTo>
                <a:cubicBezTo>
                  <a:pt x="118633" y="125119"/>
                  <a:pt x="119679" y="123350"/>
                  <a:pt x="120459" y="121448"/>
                </a:cubicBezTo>
                <a:cubicBezTo>
                  <a:pt x="122171" y="118461"/>
                  <a:pt x="123540" y="115342"/>
                  <a:pt x="124130" y="111899"/>
                </a:cubicBezTo>
                <a:cubicBezTo>
                  <a:pt x="124320" y="111500"/>
                  <a:pt x="124510" y="111100"/>
                  <a:pt x="124682" y="110701"/>
                </a:cubicBezTo>
                <a:close/>
                <a:moveTo>
                  <a:pt x="58984" y="107201"/>
                </a:moveTo>
                <a:lnTo>
                  <a:pt x="58984" y="107201"/>
                </a:lnTo>
                <a:cubicBezTo>
                  <a:pt x="57386" y="108057"/>
                  <a:pt x="55864" y="109065"/>
                  <a:pt x="54438" y="110187"/>
                </a:cubicBezTo>
                <a:cubicBezTo>
                  <a:pt x="46297" y="116616"/>
                  <a:pt x="41218" y="125841"/>
                  <a:pt x="34580" y="133621"/>
                </a:cubicBezTo>
                <a:cubicBezTo>
                  <a:pt x="32735" y="135808"/>
                  <a:pt x="30738" y="137863"/>
                  <a:pt x="28569" y="139727"/>
                </a:cubicBezTo>
                <a:cubicBezTo>
                  <a:pt x="27371" y="140773"/>
                  <a:pt x="26116" y="141724"/>
                  <a:pt x="24784" y="142580"/>
                </a:cubicBezTo>
                <a:cubicBezTo>
                  <a:pt x="24309" y="142789"/>
                  <a:pt x="23833" y="143017"/>
                  <a:pt x="23358" y="143207"/>
                </a:cubicBezTo>
                <a:cubicBezTo>
                  <a:pt x="26819" y="140944"/>
                  <a:pt x="29558" y="137786"/>
                  <a:pt x="32050" y="134420"/>
                </a:cubicBezTo>
                <a:cubicBezTo>
                  <a:pt x="35759" y="129398"/>
                  <a:pt x="39107" y="124149"/>
                  <a:pt x="43310" y="119488"/>
                </a:cubicBezTo>
                <a:cubicBezTo>
                  <a:pt x="47742" y="114581"/>
                  <a:pt x="53068" y="110187"/>
                  <a:pt x="58984" y="107201"/>
                </a:cubicBezTo>
                <a:close/>
                <a:moveTo>
                  <a:pt x="43881" y="140716"/>
                </a:moveTo>
                <a:cubicBezTo>
                  <a:pt x="42569" y="141610"/>
                  <a:pt x="41294" y="142561"/>
                  <a:pt x="40077" y="143569"/>
                </a:cubicBezTo>
                <a:cubicBezTo>
                  <a:pt x="39164" y="143702"/>
                  <a:pt x="38251" y="143873"/>
                  <a:pt x="37357" y="144025"/>
                </a:cubicBezTo>
                <a:cubicBezTo>
                  <a:pt x="39544" y="143017"/>
                  <a:pt x="41713" y="141876"/>
                  <a:pt x="43881" y="140716"/>
                </a:cubicBezTo>
                <a:close/>
                <a:moveTo>
                  <a:pt x="27048" y="139460"/>
                </a:moveTo>
                <a:cubicBezTo>
                  <a:pt x="25431" y="141134"/>
                  <a:pt x="23605" y="142599"/>
                  <a:pt x="21646" y="143835"/>
                </a:cubicBezTo>
                <a:cubicBezTo>
                  <a:pt x="21398" y="143911"/>
                  <a:pt x="21170" y="143987"/>
                  <a:pt x="20923" y="144063"/>
                </a:cubicBezTo>
                <a:cubicBezTo>
                  <a:pt x="20790" y="144082"/>
                  <a:pt x="20657" y="144101"/>
                  <a:pt x="20504" y="144101"/>
                </a:cubicBezTo>
                <a:lnTo>
                  <a:pt x="20562" y="144063"/>
                </a:lnTo>
                <a:cubicBezTo>
                  <a:pt x="22920" y="142846"/>
                  <a:pt x="25108" y="141286"/>
                  <a:pt x="27048" y="139460"/>
                </a:cubicBezTo>
                <a:close/>
                <a:moveTo>
                  <a:pt x="116959" y="135200"/>
                </a:moveTo>
                <a:lnTo>
                  <a:pt x="116959" y="135200"/>
                </a:lnTo>
                <a:cubicBezTo>
                  <a:pt x="114696" y="138357"/>
                  <a:pt x="112280" y="141400"/>
                  <a:pt x="109769" y="144349"/>
                </a:cubicBezTo>
                <a:cubicBezTo>
                  <a:pt x="111196" y="142294"/>
                  <a:pt x="112736" y="140259"/>
                  <a:pt x="114258" y="138167"/>
                </a:cubicBezTo>
                <a:lnTo>
                  <a:pt x="114277" y="138186"/>
                </a:lnTo>
                <a:cubicBezTo>
                  <a:pt x="115171" y="137178"/>
                  <a:pt x="116065" y="136189"/>
                  <a:pt x="116959" y="135200"/>
                </a:cubicBezTo>
                <a:close/>
                <a:moveTo>
                  <a:pt x="87469" y="141321"/>
                </a:moveTo>
                <a:lnTo>
                  <a:pt x="87469" y="141321"/>
                </a:lnTo>
                <a:cubicBezTo>
                  <a:pt x="88068" y="141640"/>
                  <a:pt x="88685" y="141977"/>
                  <a:pt x="89284" y="142332"/>
                </a:cubicBezTo>
                <a:cubicBezTo>
                  <a:pt x="89357" y="142369"/>
                  <a:pt x="89447" y="142390"/>
                  <a:pt x="89537" y="142390"/>
                </a:cubicBezTo>
                <a:cubicBezTo>
                  <a:pt x="89587" y="142390"/>
                  <a:pt x="89636" y="142384"/>
                  <a:pt x="89683" y="142370"/>
                </a:cubicBezTo>
                <a:lnTo>
                  <a:pt x="89683" y="142370"/>
                </a:lnTo>
                <a:cubicBezTo>
                  <a:pt x="89284" y="143074"/>
                  <a:pt x="88922" y="143778"/>
                  <a:pt x="88580" y="144520"/>
                </a:cubicBezTo>
                <a:cubicBezTo>
                  <a:pt x="88485" y="143366"/>
                  <a:pt x="88109" y="142269"/>
                  <a:pt x="87469" y="141321"/>
                </a:cubicBezTo>
                <a:close/>
                <a:moveTo>
                  <a:pt x="86126" y="140621"/>
                </a:moveTo>
                <a:cubicBezTo>
                  <a:pt x="86545" y="140830"/>
                  <a:pt x="86963" y="141058"/>
                  <a:pt x="87401" y="141267"/>
                </a:cubicBezTo>
                <a:cubicBezTo>
                  <a:pt x="87325" y="141267"/>
                  <a:pt x="87287" y="141324"/>
                  <a:pt x="87306" y="141381"/>
                </a:cubicBezTo>
                <a:cubicBezTo>
                  <a:pt x="87781" y="142389"/>
                  <a:pt x="87990" y="143493"/>
                  <a:pt x="87952" y="144596"/>
                </a:cubicBezTo>
                <a:cubicBezTo>
                  <a:pt x="87610" y="143169"/>
                  <a:pt x="86982" y="141819"/>
                  <a:pt x="86126" y="140621"/>
                </a:cubicBezTo>
                <a:close/>
                <a:moveTo>
                  <a:pt x="34751" y="123312"/>
                </a:moveTo>
                <a:lnTo>
                  <a:pt x="34751" y="123312"/>
                </a:lnTo>
                <a:cubicBezTo>
                  <a:pt x="34276" y="123996"/>
                  <a:pt x="33800" y="124681"/>
                  <a:pt x="33305" y="125366"/>
                </a:cubicBezTo>
                <a:cubicBezTo>
                  <a:pt x="32887" y="125937"/>
                  <a:pt x="32450" y="126526"/>
                  <a:pt x="32050" y="127116"/>
                </a:cubicBezTo>
                <a:cubicBezTo>
                  <a:pt x="29102" y="131167"/>
                  <a:pt x="25982" y="135105"/>
                  <a:pt x="22216" y="138357"/>
                </a:cubicBezTo>
                <a:cubicBezTo>
                  <a:pt x="17366" y="142523"/>
                  <a:pt x="11660" y="145014"/>
                  <a:pt x="5307" y="145281"/>
                </a:cubicBezTo>
                <a:cubicBezTo>
                  <a:pt x="5231" y="145281"/>
                  <a:pt x="5174" y="145243"/>
                  <a:pt x="5098" y="145243"/>
                </a:cubicBezTo>
                <a:cubicBezTo>
                  <a:pt x="9815" y="144672"/>
                  <a:pt x="14513" y="142694"/>
                  <a:pt x="18355" y="140012"/>
                </a:cubicBezTo>
                <a:cubicBezTo>
                  <a:pt x="24841" y="135523"/>
                  <a:pt x="29730" y="129341"/>
                  <a:pt x="34751" y="123312"/>
                </a:cubicBezTo>
                <a:close/>
                <a:moveTo>
                  <a:pt x="27618" y="133735"/>
                </a:moveTo>
                <a:lnTo>
                  <a:pt x="27618" y="133735"/>
                </a:lnTo>
                <a:cubicBezTo>
                  <a:pt x="24841" y="138091"/>
                  <a:pt x="21817" y="142903"/>
                  <a:pt x="17062" y="144843"/>
                </a:cubicBezTo>
                <a:cubicBezTo>
                  <a:pt x="15274" y="145109"/>
                  <a:pt x="13486" y="145300"/>
                  <a:pt x="11679" y="145395"/>
                </a:cubicBezTo>
                <a:cubicBezTo>
                  <a:pt x="15407" y="144177"/>
                  <a:pt x="18888" y="142028"/>
                  <a:pt x="21817" y="139612"/>
                </a:cubicBezTo>
                <a:cubicBezTo>
                  <a:pt x="23928" y="137824"/>
                  <a:pt x="25868" y="135865"/>
                  <a:pt x="27618" y="133735"/>
                </a:cubicBezTo>
                <a:close/>
                <a:moveTo>
                  <a:pt x="230380" y="145452"/>
                </a:moveTo>
                <a:lnTo>
                  <a:pt x="230000" y="145813"/>
                </a:lnTo>
                <a:cubicBezTo>
                  <a:pt x="229981" y="145775"/>
                  <a:pt x="229943" y="145756"/>
                  <a:pt x="229905" y="145718"/>
                </a:cubicBezTo>
                <a:lnTo>
                  <a:pt x="230380" y="145452"/>
                </a:lnTo>
                <a:close/>
                <a:moveTo>
                  <a:pt x="125728" y="109845"/>
                </a:moveTo>
                <a:lnTo>
                  <a:pt x="125728" y="109845"/>
                </a:lnTo>
                <a:cubicBezTo>
                  <a:pt x="126013" y="116864"/>
                  <a:pt x="121752" y="123806"/>
                  <a:pt x="117796" y="129227"/>
                </a:cubicBezTo>
                <a:cubicBezTo>
                  <a:pt x="113916" y="134534"/>
                  <a:pt x="109446" y="139689"/>
                  <a:pt x="106897" y="145794"/>
                </a:cubicBezTo>
                <a:lnTo>
                  <a:pt x="106840" y="145889"/>
                </a:lnTo>
                <a:cubicBezTo>
                  <a:pt x="106840" y="145851"/>
                  <a:pt x="106859" y="145813"/>
                  <a:pt x="106859" y="145775"/>
                </a:cubicBezTo>
                <a:cubicBezTo>
                  <a:pt x="109484" y="139080"/>
                  <a:pt x="113878" y="133336"/>
                  <a:pt x="117910" y="127401"/>
                </a:cubicBezTo>
                <a:cubicBezTo>
                  <a:pt x="121353" y="122323"/>
                  <a:pt x="125024" y="116179"/>
                  <a:pt x="125728" y="109845"/>
                </a:cubicBezTo>
                <a:close/>
                <a:moveTo>
                  <a:pt x="104082" y="127953"/>
                </a:moveTo>
                <a:lnTo>
                  <a:pt x="104082" y="127953"/>
                </a:lnTo>
                <a:cubicBezTo>
                  <a:pt x="103340" y="128428"/>
                  <a:pt x="102598" y="128923"/>
                  <a:pt x="101857" y="129436"/>
                </a:cubicBezTo>
                <a:cubicBezTo>
                  <a:pt x="97091" y="131728"/>
                  <a:pt x="91848" y="132324"/>
                  <a:pt x="86528" y="132324"/>
                </a:cubicBezTo>
                <a:cubicBezTo>
                  <a:pt x="82357" y="132324"/>
                  <a:pt x="78139" y="131958"/>
                  <a:pt x="74067" y="131757"/>
                </a:cubicBezTo>
                <a:cubicBezTo>
                  <a:pt x="72796" y="131698"/>
                  <a:pt x="71529" y="131662"/>
                  <a:pt x="70266" y="131662"/>
                </a:cubicBezTo>
                <a:cubicBezTo>
                  <a:pt x="65823" y="131662"/>
                  <a:pt x="61438" y="132104"/>
                  <a:pt x="57158" y="133526"/>
                </a:cubicBezTo>
                <a:cubicBezTo>
                  <a:pt x="52003" y="135257"/>
                  <a:pt x="47286" y="137996"/>
                  <a:pt x="42474" y="140487"/>
                </a:cubicBezTo>
                <a:cubicBezTo>
                  <a:pt x="38783" y="142389"/>
                  <a:pt x="35055" y="144120"/>
                  <a:pt x="31137" y="145224"/>
                </a:cubicBezTo>
                <a:cubicBezTo>
                  <a:pt x="29806" y="145490"/>
                  <a:pt x="28474" y="145756"/>
                  <a:pt x="27162" y="146003"/>
                </a:cubicBezTo>
                <a:cubicBezTo>
                  <a:pt x="31537" y="144577"/>
                  <a:pt x="35816" y="142656"/>
                  <a:pt x="39868" y="140678"/>
                </a:cubicBezTo>
                <a:cubicBezTo>
                  <a:pt x="46601" y="137387"/>
                  <a:pt x="53296" y="133906"/>
                  <a:pt x="60543" y="131890"/>
                </a:cubicBezTo>
                <a:cubicBezTo>
                  <a:pt x="64290" y="130806"/>
                  <a:pt x="68171" y="130197"/>
                  <a:pt x="72070" y="130121"/>
                </a:cubicBezTo>
                <a:cubicBezTo>
                  <a:pt x="72285" y="130118"/>
                  <a:pt x="72499" y="130116"/>
                  <a:pt x="72714" y="130116"/>
                </a:cubicBezTo>
                <a:cubicBezTo>
                  <a:pt x="76356" y="130116"/>
                  <a:pt x="79968" y="130556"/>
                  <a:pt x="83597" y="130844"/>
                </a:cubicBezTo>
                <a:cubicBezTo>
                  <a:pt x="85525" y="131000"/>
                  <a:pt x="87489" y="131113"/>
                  <a:pt x="89450" y="131113"/>
                </a:cubicBezTo>
                <a:cubicBezTo>
                  <a:pt x="93930" y="131113"/>
                  <a:pt x="98394" y="130527"/>
                  <a:pt x="102389" y="128542"/>
                </a:cubicBezTo>
                <a:cubicBezTo>
                  <a:pt x="102960" y="128371"/>
                  <a:pt x="103511" y="128162"/>
                  <a:pt x="104082" y="127953"/>
                </a:cubicBezTo>
                <a:close/>
                <a:moveTo>
                  <a:pt x="116312" y="125670"/>
                </a:moveTo>
                <a:lnTo>
                  <a:pt x="116312" y="125670"/>
                </a:lnTo>
                <a:cubicBezTo>
                  <a:pt x="116103" y="126051"/>
                  <a:pt x="115894" y="126450"/>
                  <a:pt x="115666" y="126830"/>
                </a:cubicBezTo>
                <a:cubicBezTo>
                  <a:pt x="112204" y="130749"/>
                  <a:pt x="107468" y="133811"/>
                  <a:pt x="103169" y="136493"/>
                </a:cubicBezTo>
                <a:cubicBezTo>
                  <a:pt x="98566" y="139365"/>
                  <a:pt x="93792" y="142485"/>
                  <a:pt x="90292" y="146631"/>
                </a:cubicBezTo>
                <a:cubicBezTo>
                  <a:pt x="96245" y="137539"/>
                  <a:pt x="108457" y="133240"/>
                  <a:pt x="116312" y="125670"/>
                </a:cubicBezTo>
                <a:close/>
                <a:moveTo>
                  <a:pt x="241317" y="112527"/>
                </a:moveTo>
                <a:lnTo>
                  <a:pt x="241317" y="112527"/>
                </a:lnTo>
                <a:cubicBezTo>
                  <a:pt x="240956" y="113174"/>
                  <a:pt x="240557" y="113801"/>
                  <a:pt x="240138" y="114410"/>
                </a:cubicBezTo>
                <a:cubicBezTo>
                  <a:pt x="235611" y="119013"/>
                  <a:pt x="228897" y="121980"/>
                  <a:pt x="222924" y="123996"/>
                </a:cubicBezTo>
                <a:cubicBezTo>
                  <a:pt x="217560" y="125822"/>
                  <a:pt x="212025" y="127420"/>
                  <a:pt x="207023" y="130159"/>
                </a:cubicBezTo>
                <a:cubicBezTo>
                  <a:pt x="202876" y="132461"/>
                  <a:pt x="199281" y="135618"/>
                  <a:pt x="196447" y="139422"/>
                </a:cubicBezTo>
                <a:cubicBezTo>
                  <a:pt x="194678" y="141800"/>
                  <a:pt x="193233" y="144406"/>
                  <a:pt x="192129" y="147183"/>
                </a:cubicBezTo>
                <a:cubicBezTo>
                  <a:pt x="193309" y="142542"/>
                  <a:pt x="195648" y="138300"/>
                  <a:pt x="198920" y="134819"/>
                </a:cubicBezTo>
                <a:cubicBezTo>
                  <a:pt x="203257" y="130273"/>
                  <a:pt x="209039" y="127610"/>
                  <a:pt x="214859" y="125518"/>
                </a:cubicBezTo>
                <a:cubicBezTo>
                  <a:pt x="224065" y="122227"/>
                  <a:pt x="234451" y="119812"/>
                  <a:pt x="241317" y="112527"/>
                </a:cubicBezTo>
                <a:close/>
                <a:moveTo>
                  <a:pt x="79222" y="137977"/>
                </a:moveTo>
                <a:lnTo>
                  <a:pt x="79222" y="137977"/>
                </a:lnTo>
                <a:cubicBezTo>
                  <a:pt x="80553" y="138357"/>
                  <a:pt x="81866" y="138814"/>
                  <a:pt x="83178" y="139327"/>
                </a:cubicBezTo>
                <a:cubicBezTo>
                  <a:pt x="83844" y="139822"/>
                  <a:pt x="84472" y="140411"/>
                  <a:pt x="85023" y="141039"/>
                </a:cubicBezTo>
                <a:cubicBezTo>
                  <a:pt x="86431" y="142675"/>
                  <a:pt x="87306" y="144691"/>
                  <a:pt x="87553" y="146840"/>
                </a:cubicBezTo>
                <a:lnTo>
                  <a:pt x="87401" y="147221"/>
                </a:lnTo>
                <a:cubicBezTo>
                  <a:pt x="86678" y="144101"/>
                  <a:pt x="84643" y="141400"/>
                  <a:pt x="81961" y="139517"/>
                </a:cubicBezTo>
                <a:cubicBezTo>
                  <a:pt x="81086" y="138909"/>
                  <a:pt x="80173" y="138395"/>
                  <a:pt x="79222" y="137977"/>
                </a:cubicBezTo>
                <a:close/>
                <a:moveTo>
                  <a:pt x="158406" y="136265"/>
                </a:moveTo>
                <a:lnTo>
                  <a:pt x="158406" y="136265"/>
                </a:lnTo>
                <a:cubicBezTo>
                  <a:pt x="152452" y="139175"/>
                  <a:pt x="146936" y="142884"/>
                  <a:pt x="142390" y="147544"/>
                </a:cubicBezTo>
                <a:cubicBezTo>
                  <a:pt x="143836" y="145965"/>
                  <a:pt x="145395" y="144463"/>
                  <a:pt x="147031" y="143074"/>
                </a:cubicBezTo>
                <a:cubicBezTo>
                  <a:pt x="150455" y="140240"/>
                  <a:pt x="154278" y="137939"/>
                  <a:pt x="158406" y="136265"/>
                </a:cubicBezTo>
                <a:close/>
                <a:moveTo>
                  <a:pt x="119869" y="118290"/>
                </a:moveTo>
                <a:cubicBezTo>
                  <a:pt x="119489" y="119184"/>
                  <a:pt x="119089" y="120059"/>
                  <a:pt x="118671" y="120934"/>
                </a:cubicBezTo>
                <a:cubicBezTo>
                  <a:pt x="114239" y="126184"/>
                  <a:pt x="106859" y="129246"/>
                  <a:pt x="101248" y="132879"/>
                </a:cubicBezTo>
                <a:lnTo>
                  <a:pt x="101248" y="132898"/>
                </a:lnTo>
                <a:cubicBezTo>
                  <a:pt x="97501" y="135276"/>
                  <a:pt x="94305" y="138433"/>
                  <a:pt x="91833" y="142123"/>
                </a:cubicBezTo>
                <a:cubicBezTo>
                  <a:pt x="91110" y="143226"/>
                  <a:pt x="90444" y="144368"/>
                  <a:pt x="89835" y="145528"/>
                </a:cubicBezTo>
                <a:cubicBezTo>
                  <a:pt x="89341" y="146213"/>
                  <a:pt x="88884" y="146916"/>
                  <a:pt x="88466" y="147639"/>
                </a:cubicBezTo>
                <a:cubicBezTo>
                  <a:pt x="88466" y="147563"/>
                  <a:pt x="88447" y="147487"/>
                  <a:pt x="88447" y="147411"/>
                </a:cubicBezTo>
                <a:cubicBezTo>
                  <a:pt x="88865" y="146327"/>
                  <a:pt x="89322" y="145281"/>
                  <a:pt x="89835" y="144254"/>
                </a:cubicBezTo>
                <a:cubicBezTo>
                  <a:pt x="91034" y="141838"/>
                  <a:pt x="92498" y="139574"/>
                  <a:pt x="94210" y="137501"/>
                </a:cubicBezTo>
                <a:cubicBezTo>
                  <a:pt x="94324" y="137425"/>
                  <a:pt x="94438" y="137330"/>
                  <a:pt x="94534" y="137235"/>
                </a:cubicBezTo>
                <a:cubicBezTo>
                  <a:pt x="94610" y="137178"/>
                  <a:pt x="94667" y="137083"/>
                  <a:pt x="94648" y="136988"/>
                </a:cubicBezTo>
                <a:cubicBezTo>
                  <a:pt x="95047" y="136512"/>
                  <a:pt x="95485" y="136037"/>
                  <a:pt x="95903" y="135580"/>
                </a:cubicBezTo>
                <a:cubicBezTo>
                  <a:pt x="96455" y="135124"/>
                  <a:pt x="96949" y="134629"/>
                  <a:pt x="97425" y="134096"/>
                </a:cubicBezTo>
                <a:cubicBezTo>
                  <a:pt x="98376" y="133221"/>
                  <a:pt x="99365" y="132404"/>
                  <a:pt x="100411" y="131643"/>
                </a:cubicBezTo>
                <a:cubicBezTo>
                  <a:pt x="100810" y="131357"/>
                  <a:pt x="101210" y="131072"/>
                  <a:pt x="101609" y="130787"/>
                </a:cubicBezTo>
                <a:cubicBezTo>
                  <a:pt x="101933" y="130597"/>
                  <a:pt x="102237" y="130387"/>
                  <a:pt x="102541" y="130178"/>
                </a:cubicBezTo>
                <a:cubicBezTo>
                  <a:pt x="108305" y="126450"/>
                  <a:pt x="115209" y="123407"/>
                  <a:pt x="119869" y="118290"/>
                </a:cubicBezTo>
                <a:close/>
                <a:moveTo>
                  <a:pt x="41028" y="139479"/>
                </a:moveTo>
                <a:lnTo>
                  <a:pt x="41028" y="139479"/>
                </a:lnTo>
                <a:cubicBezTo>
                  <a:pt x="35854" y="142009"/>
                  <a:pt x="30681" y="144425"/>
                  <a:pt x="25184" y="146060"/>
                </a:cubicBezTo>
                <a:cubicBezTo>
                  <a:pt x="24670" y="146194"/>
                  <a:pt x="24156" y="146346"/>
                  <a:pt x="23643" y="146479"/>
                </a:cubicBezTo>
                <a:lnTo>
                  <a:pt x="23282" y="146498"/>
                </a:lnTo>
                <a:cubicBezTo>
                  <a:pt x="23148" y="146498"/>
                  <a:pt x="23015" y="146555"/>
                  <a:pt x="22920" y="146669"/>
                </a:cubicBezTo>
                <a:cubicBezTo>
                  <a:pt x="22102" y="146859"/>
                  <a:pt x="21284" y="147031"/>
                  <a:pt x="20466" y="147202"/>
                </a:cubicBezTo>
                <a:cubicBezTo>
                  <a:pt x="19249" y="147373"/>
                  <a:pt x="18013" y="147544"/>
                  <a:pt x="16795" y="147677"/>
                </a:cubicBezTo>
                <a:cubicBezTo>
                  <a:pt x="16054" y="147753"/>
                  <a:pt x="15293" y="147810"/>
                  <a:pt x="14551" y="147867"/>
                </a:cubicBezTo>
                <a:cubicBezTo>
                  <a:pt x="14056" y="147890"/>
                  <a:pt x="13562" y="147902"/>
                  <a:pt x="13068" y="147902"/>
                </a:cubicBezTo>
                <a:cubicBezTo>
                  <a:pt x="11091" y="147902"/>
                  <a:pt x="9119" y="147719"/>
                  <a:pt x="7171" y="147354"/>
                </a:cubicBezTo>
                <a:lnTo>
                  <a:pt x="7171" y="147354"/>
                </a:lnTo>
                <a:cubicBezTo>
                  <a:pt x="7390" y="147356"/>
                  <a:pt x="7609" y="147358"/>
                  <a:pt x="7828" y="147358"/>
                </a:cubicBezTo>
                <a:cubicBezTo>
                  <a:pt x="10880" y="147358"/>
                  <a:pt x="13931" y="147112"/>
                  <a:pt x="16948" y="146650"/>
                </a:cubicBezTo>
                <a:cubicBezTo>
                  <a:pt x="21684" y="146060"/>
                  <a:pt x="26325" y="144938"/>
                  <a:pt x="30795" y="143302"/>
                </a:cubicBezTo>
                <a:cubicBezTo>
                  <a:pt x="33001" y="142599"/>
                  <a:pt x="35189" y="141819"/>
                  <a:pt x="37319" y="140982"/>
                </a:cubicBezTo>
                <a:cubicBezTo>
                  <a:pt x="38555" y="140506"/>
                  <a:pt x="39792" y="139993"/>
                  <a:pt x="41028" y="139479"/>
                </a:cubicBezTo>
                <a:close/>
                <a:moveTo>
                  <a:pt x="152034" y="137805"/>
                </a:moveTo>
                <a:lnTo>
                  <a:pt x="152034" y="137805"/>
                </a:lnTo>
                <a:cubicBezTo>
                  <a:pt x="147278" y="140088"/>
                  <a:pt x="143094" y="143607"/>
                  <a:pt x="140279" y="148077"/>
                </a:cubicBezTo>
                <a:cubicBezTo>
                  <a:pt x="140621" y="147221"/>
                  <a:pt x="140982" y="146365"/>
                  <a:pt x="141325" y="145490"/>
                </a:cubicBezTo>
                <a:cubicBezTo>
                  <a:pt x="144064" y="141914"/>
                  <a:pt x="147545" y="139650"/>
                  <a:pt x="151387" y="137996"/>
                </a:cubicBezTo>
                <a:cubicBezTo>
                  <a:pt x="151615" y="137939"/>
                  <a:pt x="151824" y="137863"/>
                  <a:pt x="152034" y="137805"/>
                </a:cubicBezTo>
                <a:close/>
                <a:moveTo>
                  <a:pt x="109864" y="134363"/>
                </a:moveTo>
                <a:lnTo>
                  <a:pt x="109864" y="134363"/>
                </a:lnTo>
                <a:cubicBezTo>
                  <a:pt x="109731" y="134629"/>
                  <a:pt x="109617" y="134914"/>
                  <a:pt x="109484" y="135200"/>
                </a:cubicBezTo>
                <a:cubicBezTo>
                  <a:pt x="108742" y="135922"/>
                  <a:pt x="107981" y="136626"/>
                  <a:pt x="107182" y="137292"/>
                </a:cubicBezTo>
                <a:cubicBezTo>
                  <a:pt x="102332" y="141400"/>
                  <a:pt x="96264" y="143987"/>
                  <a:pt x="91490" y="148096"/>
                </a:cubicBezTo>
                <a:cubicBezTo>
                  <a:pt x="92955" y="146289"/>
                  <a:pt x="94572" y="144615"/>
                  <a:pt x="96341" y="143093"/>
                </a:cubicBezTo>
                <a:cubicBezTo>
                  <a:pt x="99878" y="140069"/>
                  <a:pt x="104006" y="138015"/>
                  <a:pt x="107962" y="135599"/>
                </a:cubicBezTo>
                <a:cubicBezTo>
                  <a:pt x="108609" y="135200"/>
                  <a:pt x="109237" y="134781"/>
                  <a:pt x="109864" y="134363"/>
                </a:cubicBezTo>
                <a:close/>
                <a:moveTo>
                  <a:pt x="50310" y="144120"/>
                </a:moveTo>
                <a:cubicBezTo>
                  <a:pt x="47723" y="144254"/>
                  <a:pt x="45155" y="144539"/>
                  <a:pt x="42626" y="144919"/>
                </a:cubicBezTo>
                <a:cubicBezTo>
                  <a:pt x="36615" y="145832"/>
                  <a:pt x="30662" y="147107"/>
                  <a:pt x="24613" y="147925"/>
                </a:cubicBezTo>
                <a:cubicBezTo>
                  <a:pt x="23776" y="148039"/>
                  <a:pt x="22920" y="148153"/>
                  <a:pt x="22064" y="148248"/>
                </a:cubicBezTo>
                <a:cubicBezTo>
                  <a:pt x="25507" y="147715"/>
                  <a:pt x="28931" y="147069"/>
                  <a:pt x="32240" y="146422"/>
                </a:cubicBezTo>
                <a:cubicBezTo>
                  <a:pt x="36881" y="145528"/>
                  <a:pt x="41561" y="144672"/>
                  <a:pt x="46278" y="144292"/>
                </a:cubicBezTo>
                <a:cubicBezTo>
                  <a:pt x="46316" y="144311"/>
                  <a:pt x="46359" y="144320"/>
                  <a:pt x="46404" y="144320"/>
                </a:cubicBezTo>
                <a:cubicBezTo>
                  <a:pt x="46449" y="144320"/>
                  <a:pt x="46496" y="144311"/>
                  <a:pt x="46544" y="144292"/>
                </a:cubicBezTo>
                <a:lnTo>
                  <a:pt x="46639" y="144273"/>
                </a:lnTo>
                <a:cubicBezTo>
                  <a:pt x="47856" y="144177"/>
                  <a:pt x="49074" y="144120"/>
                  <a:pt x="50310" y="144120"/>
                </a:cubicBezTo>
                <a:close/>
                <a:moveTo>
                  <a:pt x="108476" y="137159"/>
                </a:moveTo>
                <a:lnTo>
                  <a:pt x="108419" y="137254"/>
                </a:lnTo>
                <a:cubicBezTo>
                  <a:pt x="107525" y="138262"/>
                  <a:pt x="106593" y="139251"/>
                  <a:pt x="105623" y="140183"/>
                </a:cubicBezTo>
                <a:cubicBezTo>
                  <a:pt x="102579" y="143074"/>
                  <a:pt x="99061" y="144957"/>
                  <a:pt x="95332" y="146802"/>
                </a:cubicBezTo>
                <a:cubicBezTo>
                  <a:pt x="94381" y="147278"/>
                  <a:pt x="93411" y="147772"/>
                  <a:pt x="92479" y="148286"/>
                </a:cubicBezTo>
                <a:cubicBezTo>
                  <a:pt x="97387" y="144120"/>
                  <a:pt x="103606" y="141362"/>
                  <a:pt x="108457" y="137159"/>
                </a:cubicBezTo>
                <a:close/>
                <a:moveTo>
                  <a:pt x="150074" y="139612"/>
                </a:moveTo>
                <a:lnTo>
                  <a:pt x="150074" y="139612"/>
                </a:lnTo>
                <a:cubicBezTo>
                  <a:pt x="148933" y="140392"/>
                  <a:pt x="147830" y="141229"/>
                  <a:pt x="146784" y="142085"/>
                </a:cubicBezTo>
                <a:cubicBezTo>
                  <a:pt x="144501" y="143968"/>
                  <a:pt x="142447" y="146099"/>
                  <a:pt x="140621" y="148438"/>
                </a:cubicBezTo>
                <a:cubicBezTo>
                  <a:pt x="143132" y="144881"/>
                  <a:pt x="146365" y="141876"/>
                  <a:pt x="150074" y="139612"/>
                </a:cubicBezTo>
                <a:close/>
                <a:moveTo>
                  <a:pt x="105927" y="142941"/>
                </a:moveTo>
                <a:cubicBezTo>
                  <a:pt x="104310" y="145623"/>
                  <a:pt x="101838" y="147677"/>
                  <a:pt x="98889" y="148761"/>
                </a:cubicBezTo>
                <a:lnTo>
                  <a:pt x="98889" y="148742"/>
                </a:lnTo>
                <a:lnTo>
                  <a:pt x="98604" y="148742"/>
                </a:lnTo>
                <a:cubicBezTo>
                  <a:pt x="101362" y="147259"/>
                  <a:pt x="103854" y="145281"/>
                  <a:pt x="105927" y="142941"/>
                </a:cubicBezTo>
                <a:close/>
                <a:moveTo>
                  <a:pt x="106574" y="139993"/>
                </a:moveTo>
                <a:cubicBezTo>
                  <a:pt x="104805" y="142313"/>
                  <a:pt x="102636" y="144311"/>
                  <a:pt x="100183" y="145870"/>
                </a:cubicBezTo>
                <a:lnTo>
                  <a:pt x="100164" y="145851"/>
                </a:lnTo>
                <a:cubicBezTo>
                  <a:pt x="98014" y="147202"/>
                  <a:pt x="95409" y="147963"/>
                  <a:pt x="92936" y="148895"/>
                </a:cubicBezTo>
                <a:cubicBezTo>
                  <a:pt x="94229" y="148153"/>
                  <a:pt x="95561" y="147468"/>
                  <a:pt x="96892" y="146783"/>
                </a:cubicBezTo>
                <a:cubicBezTo>
                  <a:pt x="100449" y="144919"/>
                  <a:pt x="103721" y="142846"/>
                  <a:pt x="106574" y="139993"/>
                </a:cubicBezTo>
                <a:close/>
                <a:moveTo>
                  <a:pt x="68817" y="136246"/>
                </a:moveTo>
                <a:cubicBezTo>
                  <a:pt x="70187" y="136322"/>
                  <a:pt x="71537" y="136436"/>
                  <a:pt x="72869" y="136626"/>
                </a:cubicBezTo>
                <a:cubicBezTo>
                  <a:pt x="79469" y="138224"/>
                  <a:pt x="86640" y="141362"/>
                  <a:pt x="86925" y="148476"/>
                </a:cubicBezTo>
                <a:cubicBezTo>
                  <a:pt x="86849" y="148628"/>
                  <a:pt x="86792" y="148799"/>
                  <a:pt x="86735" y="148971"/>
                </a:cubicBezTo>
                <a:cubicBezTo>
                  <a:pt x="84205" y="142466"/>
                  <a:pt x="77833" y="137958"/>
                  <a:pt x="70948" y="136588"/>
                </a:cubicBezTo>
                <a:cubicBezTo>
                  <a:pt x="70225" y="136455"/>
                  <a:pt x="69521" y="136341"/>
                  <a:pt x="68817" y="136246"/>
                </a:cubicBezTo>
                <a:close/>
                <a:moveTo>
                  <a:pt x="101343" y="146080"/>
                </a:moveTo>
                <a:cubicBezTo>
                  <a:pt x="99859" y="147202"/>
                  <a:pt x="98243" y="148115"/>
                  <a:pt x="96550" y="148857"/>
                </a:cubicBezTo>
                <a:cubicBezTo>
                  <a:pt x="96341" y="148914"/>
                  <a:pt x="96150" y="148933"/>
                  <a:pt x="95941" y="148971"/>
                </a:cubicBezTo>
                <a:lnTo>
                  <a:pt x="95941" y="148933"/>
                </a:lnTo>
                <a:cubicBezTo>
                  <a:pt x="97843" y="148191"/>
                  <a:pt x="99650" y="147240"/>
                  <a:pt x="101343" y="146080"/>
                </a:cubicBezTo>
                <a:close/>
                <a:moveTo>
                  <a:pt x="105889" y="144444"/>
                </a:moveTo>
                <a:lnTo>
                  <a:pt x="105889" y="144444"/>
                </a:lnTo>
                <a:cubicBezTo>
                  <a:pt x="104938" y="146213"/>
                  <a:pt x="103626" y="147753"/>
                  <a:pt x="102047" y="149009"/>
                </a:cubicBezTo>
                <a:lnTo>
                  <a:pt x="102047" y="148990"/>
                </a:lnTo>
                <a:cubicBezTo>
                  <a:pt x="101609" y="148914"/>
                  <a:pt x="101153" y="148876"/>
                  <a:pt x="100715" y="148838"/>
                </a:cubicBezTo>
                <a:cubicBezTo>
                  <a:pt x="102751" y="147791"/>
                  <a:pt x="104539" y="146289"/>
                  <a:pt x="105889" y="144444"/>
                </a:cubicBezTo>
                <a:close/>
                <a:moveTo>
                  <a:pt x="172272" y="131928"/>
                </a:moveTo>
                <a:lnTo>
                  <a:pt x="172272" y="131947"/>
                </a:lnTo>
                <a:cubicBezTo>
                  <a:pt x="168886" y="133716"/>
                  <a:pt x="165310" y="135162"/>
                  <a:pt x="161791" y="136740"/>
                </a:cubicBezTo>
                <a:cubicBezTo>
                  <a:pt x="156637" y="139042"/>
                  <a:pt x="151824" y="142028"/>
                  <a:pt x="147450" y="145585"/>
                </a:cubicBezTo>
                <a:cubicBezTo>
                  <a:pt x="146118" y="146688"/>
                  <a:pt x="144844" y="147829"/>
                  <a:pt x="143588" y="149028"/>
                </a:cubicBezTo>
                <a:cubicBezTo>
                  <a:pt x="151482" y="141001"/>
                  <a:pt x="161373" y="134971"/>
                  <a:pt x="172272" y="131928"/>
                </a:cubicBezTo>
                <a:close/>
                <a:moveTo>
                  <a:pt x="105889" y="146041"/>
                </a:moveTo>
                <a:lnTo>
                  <a:pt x="105889" y="146041"/>
                </a:lnTo>
                <a:cubicBezTo>
                  <a:pt x="105280" y="147259"/>
                  <a:pt x="104481" y="148343"/>
                  <a:pt x="103511" y="149275"/>
                </a:cubicBezTo>
                <a:lnTo>
                  <a:pt x="103511" y="149256"/>
                </a:lnTo>
                <a:lnTo>
                  <a:pt x="103093" y="149161"/>
                </a:lnTo>
                <a:cubicBezTo>
                  <a:pt x="104158" y="148248"/>
                  <a:pt x="105090" y="147202"/>
                  <a:pt x="105889" y="146041"/>
                </a:cubicBezTo>
                <a:close/>
                <a:moveTo>
                  <a:pt x="105775" y="147107"/>
                </a:moveTo>
                <a:lnTo>
                  <a:pt x="105775" y="147107"/>
                </a:lnTo>
                <a:cubicBezTo>
                  <a:pt x="105718" y="147620"/>
                  <a:pt x="105661" y="148134"/>
                  <a:pt x="105642" y="148628"/>
                </a:cubicBezTo>
                <a:lnTo>
                  <a:pt x="105623" y="148609"/>
                </a:lnTo>
                <a:cubicBezTo>
                  <a:pt x="105623" y="148628"/>
                  <a:pt x="105623" y="148647"/>
                  <a:pt x="105623" y="148666"/>
                </a:cubicBezTo>
                <a:cubicBezTo>
                  <a:pt x="105604" y="148685"/>
                  <a:pt x="105604" y="148704"/>
                  <a:pt x="105623" y="148742"/>
                </a:cubicBezTo>
                <a:cubicBezTo>
                  <a:pt x="105623" y="148819"/>
                  <a:pt x="105623" y="148895"/>
                  <a:pt x="105604" y="148971"/>
                </a:cubicBezTo>
                <a:lnTo>
                  <a:pt x="105014" y="149617"/>
                </a:lnTo>
                <a:cubicBezTo>
                  <a:pt x="104767" y="149541"/>
                  <a:pt x="104519" y="149484"/>
                  <a:pt x="104272" y="149408"/>
                </a:cubicBezTo>
                <a:cubicBezTo>
                  <a:pt x="104843" y="148704"/>
                  <a:pt x="105356" y="147925"/>
                  <a:pt x="105775" y="147107"/>
                </a:cubicBezTo>
                <a:close/>
                <a:moveTo>
                  <a:pt x="228383" y="125214"/>
                </a:moveTo>
                <a:cubicBezTo>
                  <a:pt x="226671" y="126298"/>
                  <a:pt x="224921" y="127306"/>
                  <a:pt x="223190" y="128238"/>
                </a:cubicBezTo>
                <a:cubicBezTo>
                  <a:pt x="214251" y="132993"/>
                  <a:pt x="204436" y="136759"/>
                  <a:pt x="197227" y="144139"/>
                </a:cubicBezTo>
                <a:cubicBezTo>
                  <a:pt x="195534" y="145832"/>
                  <a:pt x="194051" y="147734"/>
                  <a:pt x="192795" y="149789"/>
                </a:cubicBezTo>
                <a:cubicBezTo>
                  <a:pt x="195762" y="142637"/>
                  <a:pt x="202477" y="137463"/>
                  <a:pt x="209305" y="133963"/>
                </a:cubicBezTo>
                <a:lnTo>
                  <a:pt x="209324" y="133963"/>
                </a:lnTo>
                <a:cubicBezTo>
                  <a:pt x="215525" y="130787"/>
                  <a:pt x="222239" y="128504"/>
                  <a:pt x="228383" y="125214"/>
                </a:cubicBezTo>
                <a:close/>
                <a:moveTo>
                  <a:pt x="65232" y="136604"/>
                </a:moveTo>
                <a:cubicBezTo>
                  <a:pt x="66681" y="136604"/>
                  <a:pt x="68137" y="136707"/>
                  <a:pt x="69597" y="136931"/>
                </a:cubicBezTo>
                <a:cubicBezTo>
                  <a:pt x="77034" y="138072"/>
                  <a:pt x="83958" y="142808"/>
                  <a:pt x="86279" y="149979"/>
                </a:cubicBezTo>
                <a:cubicBezTo>
                  <a:pt x="82760" y="144292"/>
                  <a:pt x="76597" y="140792"/>
                  <a:pt x="70016" y="139460"/>
                </a:cubicBezTo>
                <a:cubicBezTo>
                  <a:pt x="67782" y="139012"/>
                  <a:pt x="65545" y="138813"/>
                  <a:pt x="63314" y="138813"/>
                </a:cubicBezTo>
                <a:cubicBezTo>
                  <a:pt x="56463" y="138813"/>
                  <a:pt x="49667" y="140684"/>
                  <a:pt x="43196" y="142922"/>
                </a:cubicBezTo>
                <a:cubicBezTo>
                  <a:pt x="43862" y="142523"/>
                  <a:pt x="44528" y="142142"/>
                  <a:pt x="45194" y="141762"/>
                </a:cubicBezTo>
                <a:cubicBezTo>
                  <a:pt x="51533" y="138962"/>
                  <a:pt x="58302" y="136604"/>
                  <a:pt x="65232" y="136604"/>
                </a:cubicBezTo>
                <a:close/>
                <a:moveTo>
                  <a:pt x="53041" y="144912"/>
                </a:moveTo>
                <a:cubicBezTo>
                  <a:pt x="53322" y="144912"/>
                  <a:pt x="53604" y="144914"/>
                  <a:pt x="53886" y="144919"/>
                </a:cubicBezTo>
                <a:cubicBezTo>
                  <a:pt x="58850" y="145014"/>
                  <a:pt x="64024" y="146022"/>
                  <a:pt x="68418" y="148419"/>
                </a:cubicBezTo>
                <a:cubicBezTo>
                  <a:pt x="64937" y="147411"/>
                  <a:pt x="61228" y="146897"/>
                  <a:pt x="57728" y="146593"/>
                </a:cubicBezTo>
                <a:cubicBezTo>
                  <a:pt x="55929" y="146429"/>
                  <a:pt x="54127" y="146357"/>
                  <a:pt x="52326" y="146357"/>
                </a:cubicBezTo>
                <a:cubicBezTo>
                  <a:pt x="48472" y="146357"/>
                  <a:pt x="44617" y="146690"/>
                  <a:pt x="40781" y="147183"/>
                </a:cubicBezTo>
                <a:cubicBezTo>
                  <a:pt x="30683" y="148462"/>
                  <a:pt x="20617" y="150889"/>
                  <a:pt x="10405" y="150889"/>
                </a:cubicBezTo>
                <a:cubicBezTo>
                  <a:pt x="9537" y="150889"/>
                  <a:pt x="8669" y="150872"/>
                  <a:pt x="7799" y="150835"/>
                </a:cubicBezTo>
                <a:cubicBezTo>
                  <a:pt x="5820" y="150740"/>
                  <a:pt x="3861" y="150549"/>
                  <a:pt x="1902" y="150226"/>
                </a:cubicBezTo>
                <a:lnTo>
                  <a:pt x="1902" y="150226"/>
                </a:lnTo>
                <a:cubicBezTo>
                  <a:pt x="2377" y="150236"/>
                  <a:pt x="2852" y="150241"/>
                  <a:pt x="3327" y="150241"/>
                </a:cubicBezTo>
                <a:cubicBezTo>
                  <a:pt x="8152" y="150241"/>
                  <a:pt x="13025" y="149739"/>
                  <a:pt x="17804" y="149237"/>
                </a:cubicBezTo>
                <a:cubicBezTo>
                  <a:pt x="23681" y="148628"/>
                  <a:pt x="29558" y="147867"/>
                  <a:pt x="35398" y="146935"/>
                </a:cubicBezTo>
                <a:cubicBezTo>
                  <a:pt x="41245" y="146028"/>
                  <a:pt x="47109" y="144912"/>
                  <a:pt x="53041" y="144912"/>
                </a:cubicBezTo>
                <a:close/>
                <a:moveTo>
                  <a:pt x="143950" y="121200"/>
                </a:moveTo>
                <a:lnTo>
                  <a:pt x="143950" y="121200"/>
                </a:lnTo>
                <a:cubicBezTo>
                  <a:pt x="143702" y="122931"/>
                  <a:pt x="143360" y="124643"/>
                  <a:pt x="142961" y="126336"/>
                </a:cubicBezTo>
                <a:cubicBezTo>
                  <a:pt x="142770" y="126926"/>
                  <a:pt x="142561" y="127534"/>
                  <a:pt x="142352" y="128124"/>
                </a:cubicBezTo>
                <a:cubicBezTo>
                  <a:pt x="139385" y="136208"/>
                  <a:pt x="134725" y="143493"/>
                  <a:pt x="130939" y="151196"/>
                </a:cubicBezTo>
                <a:cubicBezTo>
                  <a:pt x="135105" y="141210"/>
                  <a:pt x="141097" y="131567"/>
                  <a:pt x="143950" y="121200"/>
                </a:cubicBezTo>
                <a:close/>
                <a:moveTo>
                  <a:pt x="109465" y="147982"/>
                </a:moveTo>
                <a:lnTo>
                  <a:pt x="109465" y="147982"/>
                </a:lnTo>
                <a:cubicBezTo>
                  <a:pt x="109218" y="149199"/>
                  <a:pt x="109370" y="150454"/>
                  <a:pt x="109902" y="151557"/>
                </a:cubicBezTo>
                <a:cubicBezTo>
                  <a:pt x="109237" y="151215"/>
                  <a:pt x="108533" y="150892"/>
                  <a:pt x="107791" y="150587"/>
                </a:cubicBezTo>
                <a:lnTo>
                  <a:pt x="107791" y="150568"/>
                </a:lnTo>
                <a:cubicBezTo>
                  <a:pt x="108305" y="149674"/>
                  <a:pt x="108856" y="148819"/>
                  <a:pt x="109465" y="147982"/>
                </a:cubicBezTo>
                <a:close/>
                <a:moveTo>
                  <a:pt x="93735" y="151519"/>
                </a:moveTo>
                <a:cubicBezTo>
                  <a:pt x="93735" y="151538"/>
                  <a:pt x="93735" y="151538"/>
                  <a:pt x="93735" y="151557"/>
                </a:cubicBezTo>
                <a:cubicBezTo>
                  <a:pt x="93640" y="151596"/>
                  <a:pt x="93544" y="151615"/>
                  <a:pt x="93449" y="151634"/>
                </a:cubicBezTo>
                <a:lnTo>
                  <a:pt x="93449" y="151615"/>
                </a:lnTo>
                <a:lnTo>
                  <a:pt x="93735" y="151519"/>
                </a:lnTo>
                <a:close/>
                <a:moveTo>
                  <a:pt x="51780" y="146970"/>
                </a:moveTo>
                <a:cubicBezTo>
                  <a:pt x="52325" y="146970"/>
                  <a:pt x="52868" y="146977"/>
                  <a:pt x="53411" y="146993"/>
                </a:cubicBezTo>
                <a:cubicBezTo>
                  <a:pt x="55617" y="147050"/>
                  <a:pt x="57823" y="147240"/>
                  <a:pt x="60011" y="147525"/>
                </a:cubicBezTo>
                <a:cubicBezTo>
                  <a:pt x="59111" y="147481"/>
                  <a:pt x="58209" y="147461"/>
                  <a:pt x="57305" y="147461"/>
                </a:cubicBezTo>
                <a:cubicBezTo>
                  <a:pt x="49205" y="147461"/>
                  <a:pt x="40958" y="149108"/>
                  <a:pt x="33172" y="150340"/>
                </a:cubicBezTo>
                <a:cubicBezTo>
                  <a:pt x="27326" y="151250"/>
                  <a:pt x="21521" y="151923"/>
                  <a:pt x="15628" y="151923"/>
                </a:cubicBezTo>
                <a:cubicBezTo>
                  <a:pt x="14619" y="151923"/>
                  <a:pt x="13607" y="151904"/>
                  <a:pt x="12592" y="151862"/>
                </a:cubicBezTo>
                <a:cubicBezTo>
                  <a:pt x="11774" y="151824"/>
                  <a:pt x="10956" y="151786"/>
                  <a:pt x="10138" y="151729"/>
                </a:cubicBezTo>
                <a:cubicBezTo>
                  <a:pt x="23895" y="151619"/>
                  <a:pt x="38092" y="146970"/>
                  <a:pt x="51780" y="146970"/>
                </a:cubicBezTo>
                <a:close/>
                <a:moveTo>
                  <a:pt x="116541" y="140449"/>
                </a:moveTo>
                <a:cubicBezTo>
                  <a:pt x="115285" y="142028"/>
                  <a:pt x="114258" y="143759"/>
                  <a:pt x="113497" y="145623"/>
                </a:cubicBezTo>
                <a:cubicBezTo>
                  <a:pt x="112656" y="147828"/>
                  <a:pt x="112403" y="150199"/>
                  <a:pt x="112755" y="152518"/>
                </a:cubicBezTo>
                <a:lnTo>
                  <a:pt x="112755" y="152518"/>
                </a:lnTo>
                <a:cubicBezTo>
                  <a:pt x="111558" y="149820"/>
                  <a:pt x="111591" y="146790"/>
                  <a:pt x="112984" y="143835"/>
                </a:cubicBezTo>
                <a:cubicBezTo>
                  <a:pt x="114125" y="142675"/>
                  <a:pt x="115304" y="141553"/>
                  <a:pt x="116541" y="140449"/>
                </a:cubicBezTo>
                <a:close/>
                <a:moveTo>
                  <a:pt x="111919" y="144976"/>
                </a:moveTo>
                <a:lnTo>
                  <a:pt x="111919" y="144976"/>
                </a:lnTo>
                <a:cubicBezTo>
                  <a:pt x="110853" y="147354"/>
                  <a:pt x="110739" y="150055"/>
                  <a:pt x="111576" y="152528"/>
                </a:cubicBezTo>
                <a:lnTo>
                  <a:pt x="111367" y="152394"/>
                </a:lnTo>
                <a:cubicBezTo>
                  <a:pt x="110036" y="150797"/>
                  <a:pt x="109750" y="148876"/>
                  <a:pt x="110321" y="146859"/>
                </a:cubicBezTo>
                <a:cubicBezTo>
                  <a:pt x="110834" y="146213"/>
                  <a:pt x="111367" y="145585"/>
                  <a:pt x="111919" y="144976"/>
                </a:cubicBezTo>
                <a:close/>
                <a:moveTo>
                  <a:pt x="62252" y="150614"/>
                </a:moveTo>
                <a:cubicBezTo>
                  <a:pt x="65700" y="150614"/>
                  <a:pt x="69107" y="151078"/>
                  <a:pt x="72450" y="152604"/>
                </a:cubicBezTo>
                <a:cubicBezTo>
                  <a:pt x="72812" y="152775"/>
                  <a:pt x="73173" y="152946"/>
                  <a:pt x="73535" y="153136"/>
                </a:cubicBezTo>
                <a:cubicBezTo>
                  <a:pt x="69255" y="151481"/>
                  <a:pt x="64443" y="150778"/>
                  <a:pt x="59802" y="150683"/>
                </a:cubicBezTo>
                <a:lnTo>
                  <a:pt x="59821" y="150683"/>
                </a:lnTo>
                <a:cubicBezTo>
                  <a:pt x="60633" y="150639"/>
                  <a:pt x="61444" y="150614"/>
                  <a:pt x="62252" y="150614"/>
                </a:cubicBezTo>
                <a:close/>
                <a:moveTo>
                  <a:pt x="57169" y="148248"/>
                </a:moveTo>
                <a:cubicBezTo>
                  <a:pt x="61009" y="148248"/>
                  <a:pt x="64800" y="148587"/>
                  <a:pt x="68608" y="149313"/>
                </a:cubicBezTo>
                <a:lnTo>
                  <a:pt x="68779" y="149370"/>
                </a:lnTo>
                <a:cubicBezTo>
                  <a:pt x="68342" y="149294"/>
                  <a:pt x="67904" y="149237"/>
                  <a:pt x="67467" y="149180"/>
                </a:cubicBezTo>
                <a:cubicBezTo>
                  <a:pt x="64848" y="148670"/>
                  <a:pt x="62206" y="148458"/>
                  <a:pt x="59554" y="148458"/>
                </a:cubicBezTo>
                <a:cubicBezTo>
                  <a:pt x="51918" y="148458"/>
                  <a:pt x="44202" y="150213"/>
                  <a:pt x="36748" y="151653"/>
                </a:cubicBezTo>
                <a:cubicBezTo>
                  <a:pt x="31460" y="152668"/>
                  <a:pt x="26130" y="153507"/>
                  <a:pt x="20748" y="153507"/>
                </a:cubicBezTo>
                <a:cubicBezTo>
                  <a:pt x="19781" y="153507"/>
                  <a:pt x="18812" y="153479"/>
                  <a:pt x="17842" y="153422"/>
                </a:cubicBezTo>
                <a:cubicBezTo>
                  <a:pt x="16073" y="153326"/>
                  <a:pt x="14323" y="153136"/>
                  <a:pt x="12573" y="152908"/>
                </a:cubicBezTo>
                <a:lnTo>
                  <a:pt x="12573" y="152908"/>
                </a:lnTo>
                <a:cubicBezTo>
                  <a:pt x="12835" y="152910"/>
                  <a:pt x="13097" y="152912"/>
                  <a:pt x="13360" y="152912"/>
                </a:cubicBezTo>
                <a:cubicBezTo>
                  <a:pt x="19146" y="152912"/>
                  <a:pt x="24930" y="152317"/>
                  <a:pt x="30662" y="151443"/>
                </a:cubicBezTo>
                <a:cubicBezTo>
                  <a:pt x="37471" y="150416"/>
                  <a:pt x="44261" y="149104"/>
                  <a:pt x="51147" y="148514"/>
                </a:cubicBezTo>
                <a:cubicBezTo>
                  <a:pt x="53173" y="148339"/>
                  <a:pt x="55178" y="148248"/>
                  <a:pt x="57169" y="148248"/>
                </a:cubicBezTo>
                <a:close/>
                <a:moveTo>
                  <a:pt x="236146" y="84295"/>
                </a:moveTo>
                <a:cubicBezTo>
                  <a:pt x="237363" y="84295"/>
                  <a:pt x="238579" y="84438"/>
                  <a:pt x="239777" y="84719"/>
                </a:cubicBezTo>
                <a:cubicBezTo>
                  <a:pt x="248222" y="86811"/>
                  <a:pt x="253700" y="94666"/>
                  <a:pt x="253681" y="103207"/>
                </a:cubicBezTo>
                <a:cubicBezTo>
                  <a:pt x="253624" y="121904"/>
                  <a:pt x="231598" y="130559"/>
                  <a:pt x="217598" y="137387"/>
                </a:cubicBezTo>
                <a:cubicBezTo>
                  <a:pt x="209267" y="141457"/>
                  <a:pt x="199985" y="146745"/>
                  <a:pt x="193328" y="153821"/>
                </a:cubicBezTo>
                <a:cubicBezTo>
                  <a:pt x="193594" y="153136"/>
                  <a:pt x="193879" y="152470"/>
                  <a:pt x="194184" y="151843"/>
                </a:cubicBezTo>
                <a:cubicBezTo>
                  <a:pt x="203637" y="139479"/>
                  <a:pt x="219862" y="133659"/>
                  <a:pt x="233595" y="127002"/>
                </a:cubicBezTo>
                <a:cubicBezTo>
                  <a:pt x="240880" y="123483"/>
                  <a:pt x="248659" y="119051"/>
                  <a:pt x="251113" y="110777"/>
                </a:cubicBezTo>
                <a:cubicBezTo>
                  <a:pt x="253472" y="102902"/>
                  <a:pt x="250999" y="93335"/>
                  <a:pt x="244532" y="88104"/>
                </a:cubicBezTo>
                <a:cubicBezTo>
                  <a:pt x="241703" y="85828"/>
                  <a:pt x="238191" y="84603"/>
                  <a:pt x="234596" y="84603"/>
                </a:cubicBezTo>
                <a:cubicBezTo>
                  <a:pt x="233864" y="84603"/>
                  <a:pt x="233130" y="84654"/>
                  <a:pt x="232397" y="84757"/>
                </a:cubicBezTo>
                <a:lnTo>
                  <a:pt x="232397" y="84757"/>
                </a:lnTo>
                <a:cubicBezTo>
                  <a:pt x="233634" y="84447"/>
                  <a:pt x="234890" y="84295"/>
                  <a:pt x="236146" y="84295"/>
                </a:cubicBezTo>
                <a:close/>
                <a:moveTo>
                  <a:pt x="56777" y="149370"/>
                </a:moveTo>
                <a:lnTo>
                  <a:pt x="56777" y="149370"/>
                </a:lnTo>
                <a:cubicBezTo>
                  <a:pt x="50386" y="150188"/>
                  <a:pt x="44128" y="151995"/>
                  <a:pt x="37756" y="153098"/>
                </a:cubicBezTo>
                <a:cubicBezTo>
                  <a:pt x="33212" y="153868"/>
                  <a:pt x="28615" y="154257"/>
                  <a:pt x="24017" y="154257"/>
                </a:cubicBezTo>
                <a:cubicBezTo>
                  <a:pt x="21340" y="154257"/>
                  <a:pt x="18663" y="154125"/>
                  <a:pt x="15997" y="153859"/>
                </a:cubicBezTo>
                <a:cubicBezTo>
                  <a:pt x="13334" y="153612"/>
                  <a:pt x="10671" y="153231"/>
                  <a:pt x="8008" y="152718"/>
                </a:cubicBezTo>
                <a:lnTo>
                  <a:pt x="8008" y="152718"/>
                </a:lnTo>
                <a:cubicBezTo>
                  <a:pt x="8312" y="152737"/>
                  <a:pt x="8597" y="152756"/>
                  <a:pt x="8902" y="152775"/>
                </a:cubicBezTo>
                <a:cubicBezTo>
                  <a:pt x="11298" y="153231"/>
                  <a:pt x="13695" y="153612"/>
                  <a:pt x="16149" y="153821"/>
                </a:cubicBezTo>
                <a:cubicBezTo>
                  <a:pt x="17699" y="153962"/>
                  <a:pt x="19245" y="154026"/>
                  <a:pt x="20788" y="154026"/>
                </a:cubicBezTo>
                <a:cubicBezTo>
                  <a:pt x="25286" y="154026"/>
                  <a:pt x="29757" y="153483"/>
                  <a:pt x="34218" y="152718"/>
                </a:cubicBezTo>
                <a:cubicBezTo>
                  <a:pt x="41656" y="151424"/>
                  <a:pt x="49245" y="149617"/>
                  <a:pt x="56777" y="149370"/>
                </a:cubicBezTo>
                <a:close/>
                <a:moveTo>
                  <a:pt x="63909" y="139483"/>
                </a:moveTo>
                <a:cubicBezTo>
                  <a:pt x="65381" y="139483"/>
                  <a:pt x="66859" y="139572"/>
                  <a:pt x="68342" y="139765"/>
                </a:cubicBezTo>
                <a:cubicBezTo>
                  <a:pt x="75646" y="140697"/>
                  <a:pt x="82550" y="144691"/>
                  <a:pt x="86050" y="151215"/>
                </a:cubicBezTo>
                <a:cubicBezTo>
                  <a:pt x="85708" y="152451"/>
                  <a:pt x="85423" y="153707"/>
                  <a:pt x="85251" y="154981"/>
                </a:cubicBezTo>
                <a:cubicBezTo>
                  <a:pt x="82417" y="149085"/>
                  <a:pt x="77510" y="144425"/>
                  <a:pt x="71214" y="142180"/>
                </a:cubicBezTo>
                <a:cubicBezTo>
                  <a:pt x="67724" y="140940"/>
                  <a:pt x="64131" y="140460"/>
                  <a:pt x="60510" y="140460"/>
                </a:cubicBezTo>
                <a:cubicBezTo>
                  <a:pt x="57521" y="140460"/>
                  <a:pt x="54512" y="140787"/>
                  <a:pt x="51527" y="141286"/>
                </a:cubicBezTo>
                <a:cubicBezTo>
                  <a:pt x="55582" y="140202"/>
                  <a:pt x="59719" y="139483"/>
                  <a:pt x="63909" y="139483"/>
                </a:cubicBezTo>
                <a:close/>
                <a:moveTo>
                  <a:pt x="121619" y="136037"/>
                </a:moveTo>
                <a:lnTo>
                  <a:pt x="121619" y="136037"/>
                </a:lnTo>
                <a:cubicBezTo>
                  <a:pt x="119584" y="138585"/>
                  <a:pt x="117777" y="141286"/>
                  <a:pt x="116503" y="144349"/>
                </a:cubicBezTo>
                <a:cubicBezTo>
                  <a:pt x="115076" y="147810"/>
                  <a:pt x="114524" y="151729"/>
                  <a:pt x="115266" y="155343"/>
                </a:cubicBezTo>
                <a:cubicBezTo>
                  <a:pt x="115000" y="155114"/>
                  <a:pt x="114715" y="154867"/>
                  <a:pt x="114448" y="154639"/>
                </a:cubicBezTo>
                <a:lnTo>
                  <a:pt x="114448" y="154620"/>
                </a:lnTo>
                <a:cubicBezTo>
                  <a:pt x="112889" y="151234"/>
                  <a:pt x="113478" y="146935"/>
                  <a:pt x="115514" y="143379"/>
                </a:cubicBezTo>
                <a:cubicBezTo>
                  <a:pt x="116883" y="140982"/>
                  <a:pt x="118690" y="138909"/>
                  <a:pt x="120592" y="136912"/>
                </a:cubicBezTo>
                <a:cubicBezTo>
                  <a:pt x="120934" y="136626"/>
                  <a:pt x="121277" y="136322"/>
                  <a:pt x="121619" y="136037"/>
                </a:cubicBezTo>
                <a:close/>
                <a:moveTo>
                  <a:pt x="150474" y="141895"/>
                </a:moveTo>
                <a:lnTo>
                  <a:pt x="150474" y="141895"/>
                </a:lnTo>
                <a:cubicBezTo>
                  <a:pt x="145414" y="145737"/>
                  <a:pt x="140944" y="150321"/>
                  <a:pt x="137235" y="155476"/>
                </a:cubicBezTo>
                <a:cubicBezTo>
                  <a:pt x="140659" y="149922"/>
                  <a:pt x="145243" y="145509"/>
                  <a:pt x="150474" y="141895"/>
                </a:cubicBezTo>
                <a:close/>
                <a:moveTo>
                  <a:pt x="60649" y="141433"/>
                </a:moveTo>
                <a:cubicBezTo>
                  <a:pt x="63724" y="141433"/>
                  <a:pt x="66788" y="141791"/>
                  <a:pt x="69806" y="142694"/>
                </a:cubicBezTo>
                <a:cubicBezTo>
                  <a:pt x="76388" y="144672"/>
                  <a:pt x="81523" y="149465"/>
                  <a:pt x="84376" y="155533"/>
                </a:cubicBezTo>
                <a:cubicBezTo>
                  <a:pt x="77292" y="146925"/>
                  <a:pt x="66527" y="142074"/>
                  <a:pt x="55490" y="142074"/>
                </a:cubicBezTo>
                <a:cubicBezTo>
                  <a:pt x="54260" y="142074"/>
                  <a:pt x="53026" y="142134"/>
                  <a:pt x="51794" y="142256"/>
                </a:cubicBezTo>
                <a:cubicBezTo>
                  <a:pt x="54737" y="141763"/>
                  <a:pt x="57698" y="141433"/>
                  <a:pt x="60649" y="141433"/>
                </a:cubicBezTo>
                <a:close/>
                <a:moveTo>
                  <a:pt x="192244" y="154658"/>
                </a:moveTo>
                <a:cubicBezTo>
                  <a:pt x="192339" y="154696"/>
                  <a:pt x="192434" y="154696"/>
                  <a:pt x="192529" y="154696"/>
                </a:cubicBezTo>
                <a:cubicBezTo>
                  <a:pt x="192244" y="155019"/>
                  <a:pt x="191958" y="155343"/>
                  <a:pt x="191673" y="155685"/>
                </a:cubicBezTo>
                <a:cubicBezTo>
                  <a:pt x="191692" y="155609"/>
                  <a:pt x="191711" y="155552"/>
                  <a:pt x="191730" y="155495"/>
                </a:cubicBezTo>
                <a:cubicBezTo>
                  <a:pt x="191901" y="155209"/>
                  <a:pt x="192072" y="154943"/>
                  <a:pt x="192244" y="154658"/>
                </a:cubicBezTo>
                <a:close/>
                <a:moveTo>
                  <a:pt x="142352" y="98623"/>
                </a:moveTo>
                <a:cubicBezTo>
                  <a:pt x="145795" y="106954"/>
                  <a:pt x="144615" y="116730"/>
                  <a:pt x="141648" y="125176"/>
                </a:cubicBezTo>
                <a:cubicBezTo>
                  <a:pt x="137787" y="136094"/>
                  <a:pt x="131282" y="145889"/>
                  <a:pt x="127782" y="156940"/>
                </a:cubicBezTo>
                <a:cubicBezTo>
                  <a:pt x="127877" y="156389"/>
                  <a:pt x="127991" y="155837"/>
                  <a:pt x="128124" y="155286"/>
                </a:cubicBezTo>
                <a:cubicBezTo>
                  <a:pt x="129627" y="148267"/>
                  <a:pt x="132442" y="141819"/>
                  <a:pt x="135752" y="135466"/>
                </a:cubicBezTo>
                <a:cubicBezTo>
                  <a:pt x="138776" y="129722"/>
                  <a:pt x="141914" y="123901"/>
                  <a:pt x="143246" y="117472"/>
                </a:cubicBezTo>
                <a:cubicBezTo>
                  <a:pt x="144368" y="111899"/>
                  <a:pt x="144254" y="106136"/>
                  <a:pt x="142904" y="100601"/>
                </a:cubicBezTo>
                <a:cubicBezTo>
                  <a:pt x="142732" y="99935"/>
                  <a:pt x="142542" y="99269"/>
                  <a:pt x="142352" y="98623"/>
                </a:cubicBezTo>
                <a:close/>
                <a:moveTo>
                  <a:pt x="130540" y="127059"/>
                </a:moveTo>
                <a:lnTo>
                  <a:pt x="130540" y="127059"/>
                </a:lnTo>
                <a:cubicBezTo>
                  <a:pt x="130217" y="127667"/>
                  <a:pt x="129893" y="128276"/>
                  <a:pt x="129570" y="128885"/>
                </a:cubicBezTo>
                <a:cubicBezTo>
                  <a:pt x="126393" y="133963"/>
                  <a:pt x="122437" y="138547"/>
                  <a:pt x="119755" y="143930"/>
                </a:cubicBezTo>
                <a:cubicBezTo>
                  <a:pt x="117701" y="148134"/>
                  <a:pt x="116522" y="152927"/>
                  <a:pt x="117340" y="157435"/>
                </a:cubicBezTo>
                <a:cubicBezTo>
                  <a:pt x="117016" y="157074"/>
                  <a:pt x="116693" y="156731"/>
                  <a:pt x="116350" y="156389"/>
                </a:cubicBezTo>
                <a:lnTo>
                  <a:pt x="116350" y="156370"/>
                </a:lnTo>
                <a:cubicBezTo>
                  <a:pt x="115095" y="152052"/>
                  <a:pt x="115970" y="147088"/>
                  <a:pt x="118024" y="143017"/>
                </a:cubicBezTo>
                <a:cubicBezTo>
                  <a:pt x="121087" y="136912"/>
                  <a:pt x="126184" y="132232"/>
                  <a:pt x="130540" y="127059"/>
                </a:cubicBezTo>
                <a:close/>
                <a:moveTo>
                  <a:pt x="177274" y="129988"/>
                </a:moveTo>
                <a:lnTo>
                  <a:pt x="177274" y="129988"/>
                </a:lnTo>
                <a:cubicBezTo>
                  <a:pt x="174706" y="132803"/>
                  <a:pt x="171530" y="134971"/>
                  <a:pt x="168163" y="136854"/>
                </a:cubicBezTo>
                <a:cubicBezTo>
                  <a:pt x="163465" y="139498"/>
                  <a:pt x="158710" y="141971"/>
                  <a:pt x="154240" y="144995"/>
                </a:cubicBezTo>
                <a:cubicBezTo>
                  <a:pt x="148229" y="149028"/>
                  <a:pt x="142580" y="153745"/>
                  <a:pt x="137768" y="159204"/>
                </a:cubicBezTo>
                <a:cubicBezTo>
                  <a:pt x="139023" y="157606"/>
                  <a:pt x="140317" y="156046"/>
                  <a:pt x="141705" y="154544"/>
                </a:cubicBezTo>
                <a:cubicBezTo>
                  <a:pt x="148363" y="147297"/>
                  <a:pt x="156275" y="141971"/>
                  <a:pt x="165025" y="137596"/>
                </a:cubicBezTo>
                <a:cubicBezTo>
                  <a:pt x="169362" y="135428"/>
                  <a:pt x="173698" y="133240"/>
                  <a:pt x="177274" y="129988"/>
                </a:cubicBezTo>
                <a:close/>
                <a:moveTo>
                  <a:pt x="57253" y="142979"/>
                </a:moveTo>
                <a:lnTo>
                  <a:pt x="57253" y="142979"/>
                </a:lnTo>
                <a:cubicBezTo>
                  <a:pt x="68171" y="143379"/>
                  <a:pt x="78442" y="148838"/>
                  <a:pt x="84985" y="158063"/>
                </a:cubicBezTo>
                <a:lnTo>
                  <a:pt x="84985" y="158120"/>
                </a:lnTo>
                <a:cubicBezTo>
                  <a:pt x="84890" y="158500"/>
                  <a:pt x="84833" y="158880"/>
                  <a:pt x="84795" y="159261"/>
                </a:cubicBezTo>
                <a:cubicBezTo>
                  <a:pt x="84624" y="159052"/>
                  <a:pt x="84472" y="158842"/>
                  <a:pt x="84300" y="158633"/>
                </a:cubicBezTo>
                <a:cubicBezTo>
                  <a:pt x="83197" y="156978"/>
                  <a:pt x="81847" y="155514"/>
                  <a:pt x="80325" y="154258"/>
                </a:cubicBezTo>
                <a:cubicBezTo>
                  <a:pt x="74999" y="149161"/>
                  <a:pt x="68418" y="145547"/>
                  <a:pt x="61266" y="143740"/>
                </a:cubicBezTo>
                <a:cubicBezTo>
                  <a:pt x="59935" y="143417"/>
                  <a:pt x="58603" y="143169"/>
                  <a:pt x="57253" y="142979"/>
                </a:cubicBezTo>
                <a:close/>
                <a:moveTo>
                  <a:pt x="245654" y="136931"/>
                </a:moveTo>
                <a:lnTo>
                  <a:pt x="245654" y="136931"/>
                </a:lnTo>
                <a:cubicBezTo>
                  <a:pt x="242306" y="141876"/>
                  <a:pt x="238597" y="146555"/>
                  <a:pt x="234280" y="150740"/>
                </a:cubicBezTo>
                <a:cubicBezTo>
                  <a:pt x="230913" y="154030"/>
                  <a:pt x="227185" y="156902"/>
                  <a:pt x="223171" y="159337"/>
                </a:cubicBezTo>
                <a:cubicBezTo>
                  <a:pt x="227166" y="156408"/>
                  <a:pt x="230837" y="152965"/>
                  <a:pt x="234318" y="149503"/>
                </a:cubicBezTo>
                <a:cubicBezTo>
                  <a:pt x="238331" y="145528"/>
                  <a:pt x="242116" y="141343"/>
                  <a:pt x="245654" y="136931"/>
                </a:cubicBezTo>
                <a:close/>
                <a:moveTo>
                  <a:pt x="126869" y="133697"/>
                </a:moveTo>
                <a:cubicBezTo>
                  <a:pt x="123769" y="139232"/>
                  <a:pt x="120839" y="144824"/>
                  <a:pt x="119660" y="151101"/>
                </a:cubicBezTo>
                <a:cubicBezTo>
                  <a:pt x="119091" y="154079"/>
                  <a:pt x="119033" y="157152"/>
                  <a:pt x="119504" y="160150"/>
                </a:cubicBezTo>
                <a:lnTo>
                  <a:pt x="119504" y="160150"/>
                </a:lnTo>
                <a:cubicBezTo>
                  <a:pt x="119334" y="159923"/>
                  <a:pt x="119164" y="159678"/>
                  <a:pt x="118994" y="159451"/>
                </a:cubicBezTo>
                <a:cubicBezTo>
                  <a:pt x="119032" y="159261"/>
                  <a:pt x="118956" y="159071"/>
                  <a:pt x="118785" y="158976"/>
                </a:cubicBezTo>
                <a:cubicBezTo>
                  <a:pt x="118690" y="158938"/>
                  <a:pt x="118614" y="158900"/>
                  <a:pt x="118538" y="158861"/>
                </a:cubicBezTo>
                <a:lnTo>
                  <a:pt x="118310" y="158557"/>
                </a:lnTo>
                <a:cubicBezTo>
                  <a:pt x="116712" y="153060"/>
                  <a:pt x="118557" y="146993"/>
                  <a:pt x="121391" y="142028"/>
                </a:cubicBezTo>
                <a:cubicBezTo>
                  <a:pt x="123046" y="139137"/>
                  <a:pt x="124986" y="136436"/>
                  <a:pt x="126869" y="133697"/>
                </a:cubicBezTo>
                <a:close/>
                <a:moveTo>
                  <a:pt x="254607" y="126420"/>
                </a:moveTo>
                <a:cubicBezTo>
                  <a:pt x="252527" y="132931"/>
                  <a:pt x="250011" y="139253"/>
                  <a:pt x="246339" y="145052"/>
                </a:cubicBezTo>
                <a:cubicBezTo>
                  <a:pt x="241850" y="152147"/>
                  <a:pt x="235915" y="157530"/>
                  <a:pt x="228630" y="161030"/>
                </a:cubicBezTo>
                <a:lnTo>
                  <a:pt x="228630" y="161030"/>
                </a:lnTo>
                <a:cubicBezTo>
                  <a:pt x="239073" y="154201"/>
                  <a:pt x="247062" y="142998"/>
                  <a:pt x="252235" y="131814"/>
                </a:cubicBezTo>
                <a:cubicBezTo>
                  <a:pt x="253080" y="130034"/>
                  <a:pt x="253853" y="128236"/>
                  <a:pt x="254607" y="126420"/>
                </a:cubicBezTo>
                <a:close/>
                <a:moveTo>
                  <a:pt x="91300" y="152661"/>
                </a:moveTo>
                <a:lnTo>
                  <a:pt x="91300" y="152661"/>
                </a:lnTo>
                <a:cubicBezTo>
                  <a:pt x="91186" y="152756"/>
                  <a:pt x="91072" y="152832"/>
                  <a:pt x="90958" y="152927"/>
                </a:cubicBezTo>
                <a:cubicBezTo>
                  <a:pt x="88390" y="155038"/>
                  <a:pt x="86355" y="159185"/>
                  <a:pt x="87058" y="162609"/>
                </a:cubicBezTo>
                <a:cubicBezTo>
                  <a:pt x="86925" y="162399"/>
                  <a:pt x="86792" y="162190"/>
                  <a:pt x="86659" y="161981"/>
                </a:cubicBezTo>
                <a:cubicBezTo>
                  <a:pt x="86640" y="161848"/>
                  <a:pt x="86621" y="161696"/>
                  <a:pt x="86583" y="161543"/>
                </a:cubicBezTo>
                <a:cubicBezTo>
                  <a:pt x="86545" y="160726"/>
                  <a:pt x="86621" y="159889"/>
                  <a:pt x="86773" y="159071"/>
                </a:cubicBezTo>
                <a:cubicBezTo>
                  <a:pt x="86773" y="159052"/>
                  <a:pt x="86773" y="159052"/>
                  <a:pt x="86773" y="159033"/>
                </a:cubicBezTo>
                <a:cubicBezTo>
                  <a:pt x="86773" y="159033"/>
                  <a:pt x="86773" y="159014"/>
                  <a:pt x="86773" y="159014"/>
                </a:cubicBezTo>
                <a:cubicBezTo>
                  <a:pt x="86925" y="158177"/>
                  <a:pt x="87172" y="157340"/>
                  <a:pt x="87496" y="156541"/>
                </a:cubicBezTo>
                <a:cubicBezTo>
                  <a:pt x="88390" y="154924"/>
                  <a:pt x="89702" y="153593"/>
                  <a:pt x="91300" y="152661"/>
                </a:cubicBezTo>
                <a:close/>
                <a:moveTo>
                  <a:pt x="138072" y="104443"/>
                </a:moveTo>
                <a:cubicBezTo>
                  <a:pt x="138167" y="108894"/>
                  <a:pt x="137616" y="113345"/>
                  <a:pt x="136417" y="117643"/>
                </a:cubicBezTo>
                <a:cubicBezTo>
                  <a:pt x="133127" y="129360"/>
                  <a:pt x="124853" y="138985"/>
                  <a:pt x="121943" y="150835"/>
                </a:cubicBezTo>
                <a:cubicBezTo>
                  <a:pt x="120973" y="154810"/>
                  <a:pt x="120649" y="158919"/>
                  <a:pt x="121315" y="162875"/>
                </a:cubicBezTo>
                <a:cubicBezTo>
                  <a:pt x="117606" y="152166"/>
                  <a:pt x="124453" y="140259"/>
                  <a:pt x="129684" y="130844"/>
                </a:cubicBezTo>
                <a:lnTo>
                  <a:pt x="129703" y="130825"/>
                </a:lnTo>
                <a:cubicBezTo>
                  <a:pt x="132575" y="125670"/>
                  <a:pt x="135086" y="120497"/>
                  <a:pt x="136322" y="114752"/>
                </a:cubicBezTo>
                <a:cubicBezTo>
                  <a:pt x="137349" y="111405"/>
                  <a:pt x="137920" y="107943"/>
                  <a:pt x="138072" y="104443"/>
                </a:cubicBezTo>
                <a:close/>
                <a:moveTo>
                  <a:pt x="237425" y="82848"/>
                </a:moveTo>
                <a:cubicBezTo>
                  <a:pt x="240886" y="82848"/>
                  <a:pt x="244361" y="83895"/>
                  <a:pt x="247309" y="85727"/>
                </a:cubicBezTo>
                <a:cubicBezTo>
                  <a:pt x="256781" y="91547"/>
                  <a:pt x="258094" y="103625"/>
                  <a:pt x="254061" y="113212"/>
                </a:cubicBezTo>
                <a:cubicBezTo>
                  <a:pt x="249953" y="123026"/>
                  <a:pt x="240690" y="129417"/>
                  <a:pt x="231522" y="134058"/>
                </a:cubicBezTo>
                <a:cubicBezTo>
                  <a:pt x="221745" y="139023"/>
                  <a:pt x="211226" y="142523"/>
                  <a:pt x="202077" y="148666"/>
                </a:cubicBezTo>
                <a:cubicBezTo>
                  <a:pt x="196580" y="152356"/>
                  <a:pt x="191616" y="157150"/>
                  <a:pt x="188382" y="162894"/>
                </a:cubicBezTo>
                <a:cubicBezTo>
                  <a:pt x="188420" y="162799"/>
                  <a:pt x="188439" y="162685"/>
                  <a:pt x="188458" y="162590"/>
                </a:cubicBezTo>
                <a:lnTo>
                  <a:pt x="188458" y="162609"/>
                </a:lnTo>
                <a:cubicBezTo>
                  <a:pt x="190874" y="158006"/>
                  <a:pt x="194336" y="153897"/>
                  <a:pt x="198273" y="150530"/>
                </a:cubicBezTo>
                <a:cubicBezTo>
                  <a:pt x="206376" y="143607"/>
                  <a:pt x="216324" y="139384"/>
                  <a:pt x="225796" y="134743"/>
                </a:cubicBezTo>
                <a:cubicBezTo>
                  <a:pt x="234508" y="130463"/>
                  <a:pt x="243790" y="125670"/>
                  <a:pt x="249839" y="117834"/>
                </a:cubicBezTo>
                <a:cubicBezTo>
                  <a:pt x="255317" y="110739"/>
                  <a:pt x="256933" y="100905"/>
                  <a:pt x="252502" y="92859"/>
                </a:cubicBezTo>
                <a:cubicBezTo>
                  <a:pt x="249325" y="87077"/>
                  <a:pt x="243029" y="83083"/>
                  <a:pt x="236486" y="82873"/>
                </a:cubicBezTo>
                <a:cubicBezTo>
                  <a:pt x="236799" y="82856"/>
                  <a:pt x="237112" y="82848"/>
                  <a:pt x="237425" y="82848"/>
                </a:cubicBezTo>
                <a:close/>
                <a:moveTo>
                  <a:pt x="133146" y="83235"/>
                </a:moveTo>
                <a:lnTo>
                  <a:pt x="133146" y="83235"/>
                </a:lnTo>
                <a:cubicBezTo>
                  <a:pt x="133336" y="83425"/>
                  <a:pt x="133507" y="83596"/>
                  <a:pt x="133697" y="83786"/>
                </a:cubicBezTo>
                <a:cubicBezTo>
                  <a:pt x="133697" y="83786"/>
                  <a:pt x="133697" y="83825"/>
                  <a:pt x="133697" y="83825"/>
                </a:cubicBezTo>
                <a:lnTo>
                  <a:pt x="133793" y="83939"/>
                </a:lnTo>
                <a:cubicBezTo>
                  <a:pt x="133774" y="84072"/>
                  <a:pt x="133812" y="84224"/>
                  <a:pt x="133907" y="84319"/>
                </a:cubicBezTo>
                <a:cubicBezTo>
                  <a:pt x="134268" y="84776"/>
                  <a:pt x="134629" y="85232"/>
                  <a:pt x="134972" y="85708"/>
                </a:cubicBezTo>
                <a:cubicBezTo>
                  <a:pt x="139632" y="96568"/>
                  <a:pt x="140621" y="108913"/>
                  <a:pt x="137159" y="120306"/>
                </a:cubicBezTo>
                <a:cubicBezTo>
                  <a:pt x="135124" y="126983"/>
                  <a:pt x="131415" y="132898"/>
                  <a:pt x="128296" y="139099"/>
                </a:cubicBezTo>
                <a:cubicBezTo>
                  <a:pt x="125385" y="144919"/>
                  <a:pt x="123407" y="151006"/>
                  <a:pt x="122703" y="157492"/>
                </a:cubicBezTo>
                <a:lnTo>
                  <a:pt x="122703" y="157454"/>
                </a:lnTo>
                <a:cubicBezTo>
                  <a:pt x="122494" y="159337"/>
                  <a:pt x="122418" y="161239"/>
                  <a:pt x="122418" y="163141"/>
                </a:cubicBezTo>
                <a:cubicBezTo>
                  <a:pt x="120269" y="152775"/>
                  <a:pt x="125747" y="141990"/>
                  <a:pt x="130445" y="132936"/>
                </a:cubicBezTo>
                <a:cubicBezTo>
                  <a:pt x="133165" y="127705"/>
                  <a:pt x="135866" y="122399"/>
                  <a:pt x="137292" y="116635"/>
                </a:cubicBezTo>
                <a:cubicBezTo>
                  <a:pt x="139175" y="108951"/>
                  <a:pt x="139061" y="100924"/>
                  <a:pt x="136988" y="93297"/>
                </a:cubicBezTo>
                <a:cubicBezTo>
                  <a:pt x="136170" y="89778"/>
                  <a:pt x="134877" y="86392"/>
                  <a:pt x="133146" y="83235"/>
                </a:cubicBezTo>
                <a:close/>
                <a:moveTo>
                  <a:pt x="136113" y="87305"/>
                </a:moveTo>
                <a:lnTo>
                  <a:pt x="136113" y="87305"/>
                </a:lnTo>
                <a:cubicBezTo>
                  <a:pt x="138890" y="91566"/>
                  <a:pt x="140697" y="96359"/>
                  <a:pt x="141382" y="101400"/>
                </a:cubicBezTo>
                <a:cubicBezTo>
                  <a:pt x="142295" y="108019"/>
                  <a:pt x="140982" y="114619"/>
                  <a:pt x="138719" y="120858"/>
                </a:cubicBezTo>
                <a:cubicBezTo>
                  <a:pt x="134192" y="133279"/>
                  <a:pt x="126279" y="144330"/>
                  <a:pt x="124244" y="157625"/>
                </a:cubicBezTo>
                <a:cubicBezTo>
                  <a:pt x="123936" y="159546"/>
                  <a:pt x="123749" y="161483"/>
                  <a:pt x="123650" y="163438"/>
                </a:cubicBezTo>
                <a:lnTo>
                  <a:pt x="123650" y="163438"/>
                </a:lnTo>
                <a:cubicBezTo>
                  <a:pt x="123622" y="161754"/>
                  <a:pt x="123681" y="160071"/>
                  <a:pt x="123826" y="158405"/>
                </a:cubicBezTo>
                <a:cubicBezTo>
                  <a:pt x="124434" y="151101"/>
                  <a:pt x="126831" y="144368"/>
                  <a:pt x="130122" y="137882"/>
                </a:cubicBezTo>
                <a:cubicBezTo>
                  <a:pt x="133108" y="132023"/>
                  <a:pt x="136360" y="126298"/>
                  <a:pt x="138091" y="119907"/>
                </a:cubicBezTo>
                <a:cubicBezTo>
                  <a:pt x="139727" y="113839"/>
                  <a:pt x="140241" y="107524"/>
                  <a:pt x="139613" y="101267"/>
                </a:cubicBezTo>
                <a:cubicBezTo>
                  <a:pt x="139137" y="96473"/>
                  <a:pt x="137958" y="91775"/>
                  <a:pt x="136113" y="87305"/>
                </a:cubicBezTo>
                <a:close/>
                <a:moveTo>
                  <a:pt x="258132" y="123996"/>
                </a:moveTo>
                <a:lnTo>
                  <a:pt x="258132" y="123996"/>
                </a:lnTo>
                <a:cubicBezTo>
                  <a:pt x="257162" y="131757"/>
                  <a:pt x="255412" y="139365"/>
                  <a:pt x="251798" y="146289"/>
                </a:cubicBezTo>
                <a:cubicBezTo>
                  <a:pt x="249116" y="151405"/>
                  <a:pt x="245483" y="156103"/>
                  <a:pt x="240861" y="159603"/>
                </a:cubicBezTo>
                <a:cubicBezTo>
                  <a:pt x="238217" y="161581"/>
                  <a:pt x="235269" y="163122"/>
                  <a:pt x="232111" y="164130"/>
                </a:cubicBezTo>
                <a:cubicBezTo>
                  <a:pt x="233652" y="163293"/>
                  <a:pt x="235117" y="162361"/>
                  <a:pt x="236524" y="161334"/>
                </a:cubicBezTo>
                <a:cubicBezTo>
                  <a:pt x="245483" y="154810"/>
                  <a:pt x="251703" y="145167"/>
                  <a:pt x="255298" y="134800"/>
                </a:cubicBezTo>
                <a:cubicBezTo>
                  <a:pt x="256515" y="131262"/>
                  <a:pt x="257466" y="127667"/>
                  <a:pt x="258132" y="123996"/>
                </a:cubicBezTo>
                <a:close/>
                <a:moveTo>
                  <a:pt x="71404" y="150911"/>
                </a:moveTo>
                <a:cubicBezTo>
                  <a:pt x="71766" y="151006"/>
                  <a:pt x="72127" y="151101"/>
                  <a:pt x="72488" y="151215"/>
                </a:cubicBezTo>
                <a:cubicBezTo>
                  <a:pt x="73801" y="151634"/>
                  <a:pt x="75056" y="152166"/>
                  <a:pt x="76274" y="152813"/>
                </a:cubicBezTo>
                <a:cubicBezTo>
                  <a:pt x="79583" y="155419"/>
                  <a:pt x="82474" y="158519"/>
                  <a:pt x="84852" y="162019"/>
                </a:cubicBezTo>
                <a:cubicBezTo>
                  <a:pt x="84985" y="162856"/>
                  <a:pt x="85251" y="163674"/>
                  <a:pt x="85632" y="164435"/>
                </a:cubicBezTo>
                <a:cubicBezTo>
                  <a:pt x="85651" y="164511"/>
                  <a:pt x="85651" y="164568"/>
                  <a:pt x="85670" y="164625"/>
                </a:cubicBezTo>
                <a:cubicBezTo>
                  <a:pt x="85480" y="164301"/>
                  <a:pt x="85308" y="163978"/>
                  <a:pt x="85137" y="163674"/>
                </a:cubicBezTo>
                <a:cubicBezTo>
                  <a:pt x="84262" y="161715"/>
                  <a:pt x="83064" y="159908"/>
                  <a:pt x="81599" y="158367"/>
                </a:cubicBezTo>
                <a:cubicBezTo>
                  <a:pt x="79279" y="155476"/>
                  <a:pt x="76483" y="153003"/>
                  <a:pt x="73002" y="151519"/>
                </a:cubicBezTo>
                <a:cubicBezTo>
                  <a:pt x="72469" y="151291"/>
                  <a:pt x="71937" y="151082"/>
                  <a:pt x="71404" y="150911"/>
                </a:cubicBezTo>
                <a:close/>
                <a:moveTo>
                  <a:pt x="250276" y="129608"/>
                </a:moveTo>
                <a:cubicBezTo>
                  <a:pt x="250048" y="130026"/>
                  <a:pt x="249801" y="130425"/>
                  <a:pt x="249553" y="130825"/>
                </a:cubicBezTo>
                <a:cubicBezTo>
                  <a:pt x="244836" y="137064"/>
                  <a:pt x="239701" y="142941"/>
                  <a:pt x="234146" y="148438"/>
                </a:cubicBezTo>
                <a:cubicBezTo>
                  <a:pt x="227204" y="155324"/>
                  <a:pt x="219196" y="162152"/>
                  <a:pt x="209610" y="164834"/>
                </a:cubicBezTo>
                <a:cubicBezTo>
                  <a:pt x="217446" y="160155"/>
                  <a:pt x="224845" y="154772"/>
                  <a:pt x="231712" y="148742"/>
                </a:cubicBezTo>
                <a:cubicBezTo>
                  <a:pt x="238312" y="142922"/>
                  <a:pt x="244836" y="136569"/>
                  <a:pt x="250276" y="129608"/>
                </a:cubicBezTo>
                <a:close/>
                <a:moveTo>
                  <a:pt x="240214" y="138909"/>
                </a:moveTo>
                <a:lnTo>
                  <a:pt x="240214" y="138909"/>
                </a:lnTo>
                <a:cubicBezTo>
                  <a:pt x="237323" y="141952"/>
                  <a:pt x="234318" y="144900"/>
                  <a:pt x="231122" y="147734"/>
                </a:cubicBezTo>
                <a:cubicBezTo>
                  <a:pt x="224046" y="154011"/>
                  <a:pt x="216533" y="159774"/>
                  <a:pt x="208659" y="164986"/>
                </a:cubicBezTo>
                <a:lnTo>
                  <a:pt x="208640" y="164986"/>
                </a:lnTo>
                <a:cubicBezTo>
                  <a:pt x="211379" y="163027"/>
                  <a:pt x="213984" y="160992"/>
                  <a:pt x="216248" y="158690"/>
                </a:cubicBezTo>
                <a:cubicBezTo>
                  <a:pt x="216286" y="158633"/>
                  <a:pt x="216305" y="158576"/>
                  <a:pt x="216324" y="158519"/>
                </a:cubicBezTo>
                <a:cubicBezTo>
                  <a:pt x="217503" y="157739"/>
                  <a:pt x="218702" y="156940"/>
                  <a:pt x="219862" y="156122"/>
                </a:cubicBezTo>
                <a:cubicBezTo>
                  <a:pt x="224199" y="153022"/>
                  <a:pt x="229296" y="149275"/>
                  <a:pt x="231940" y="144501"/>
                </a:cubicBezTo>
                <a:cubicBezTo>
                  <a:pt x="233233" y="143721"/>
                  <a:pt x="234508" y="142903"/>
                  <a:pt x="235763" y="142085"/>
                </a:cubicBezTo>
                <a:cubicBezTo>
                  <a:pt x="237285" y="141077"/>
                  <a:pt x="238769" y="140012"/>
                  <a:pt x="240214" y="138909"/>
                </a:cubicBezTo>
                <a:close/>
                <a:moveTo>
                  <a:pt x="178988" y="128657"/>
                </a:moveTo>
                <a:cubicBezTo>
                  <a:pt x="176951" y="132892"/>
                  <a:pt x="172750" y="135698"/>
                  <a:pt x="168886" y="138243"/>
                </a:cubicBezTo>
                <a:cubicBezTo>
                  <a:pt x="164036" y="141438"/>
                  <a:pt x="159071" y="144482"/>
                  <a:pt x="154240" y="147753"/>
                </a:cubicBezTo>
                <a:cubicBezTo>
                  <a:pt x="146974" y="152661"/>
                  <a:pt x="139955" y="158177"/>
                  <a:pt x="134496" y="165043"/>
                </a:cubicBezTo>
                <a:cubicBezTo>
                  <a:pt x="136893" y="161619"/>
                  <a:pt x="139594" y="158424"/>
                  <a:pt x="142580" y="155495"/>
                </a:cubicBezTo>
                <a:cubicBezTo>
                  <a:pt x="146517" y="151634"/>
                  <a:pt x="150816" y="148172"/>
                  <a:pt x="155419" y="145128"/>
                </a:cubicBezTo>
                <a:cubicBezTo>
                  <a:pt x="159813" y="142180"/>
                  <a:pt x="164473" y="139746"/>
                  <a:pt x="169057" y="137121"/>
                </a:cubicBezTo>
                <a:cubicBezTo>
                  <a:pt x="172860" y="134956"/>
                  <a:pt x="176607" y="132344"/>
                  <a:pt x="178988" y="128657"/>
                </a:cubicBezTo>
                <a:close/>
                <a:moveTo>
                  <a:pt x="179880" y="129531"/>
                </a:moveTo>
                <a:cubicBezTo>
                  <a:pt x="178130" y="139422"/>
                  <a:pt x="168506" y="147012"/>
                  <a:pt x="160060" y="151900"/>
                </a:cubicBezTo>
                <a:cubicBezTo>
                  <a:pt x="154259" y="155267"/>
                  <a:pt x="148191" y="158253"/>
                  <a:pt x="142846" y="162361"/>
                </a:cubicBezTo>
                <a:cubicBezTo>
                  <a:pt x="141363" y="163503"/>
                  <a:pt x="139936" y="164720"/>
                  <a:pt x="138586" y="166013"/>
                </a:cubicBezTo>
                <a:cubicBezTo>
                  <a:pt x="140830" y="163388"/>
                  <a:pt x="143360" y="161030"/>
                  <a:pt x="146137" y="159014"/>
                </a:cubicBezTo>
                <a:cubicBezTo>
                  <a:pt x="154944" y="152661"/>
                  <a:pt x="165805" y="149199"/>
                  <a:pt x="173432" y="141229"/>
                </a:cubicBezTo>
                <a:cubicBezTo>
                  <a:pt x="176589" y="137939"/>
                  <a:pt x="179005" y="133982"/>
                  <a:pt x="179880" y="129531"/>
                </a:cubicBezTo>
                <a:close/>
                <a:moveTo>
                  <a:pt x="254461" y="124529"/>
                </a:moveTo>
                <a:lnTo>
                  <a:pt x="254461" y="124529"/>
                </a:lnTo>
                <a:cubicBezTo>
                  <a:pt x="250676" y="133545"/>
                  <a:pt x="246434" y="142294"/>
                  <a:pt x="239948" y="149846"/>
                </a:cubicBezTo>
                <a:cubicBezTo>
                  <a:pt x="234299" y="156427"/>
                  <a:pt x="227109" y="161715"/>
                  <a:pt x="218987" y="164397"/>
                </a:cubicBezTo>
                <a:cubicBezTo>
                  <a:pt x="216058" y="165100"/>
                  <a:pt x="213109" y="165652"/>
                  <a:pt x="210161" y="166203"/>
                </a:cubicBezTo>
                <a:cubicBezTo>
                  <a:pt x="209895" y="166223"/>
                  <a:pt x="209648" y="166242"/>
                  <a:pt x="209400" y="166261"/>
                </a:cubicBezTo>
                <a:cubicBezTo>
                  <a:pt x="210979" y="165823"/>
                  <a:pt x="212539" y="165290"/>
                  <a:pt x="214041" y="164644"/>
                </a:cubicBezTo>
                <a:cubicBezTo>
                  <a:pt x="232587" y="158976"/>
                  <a:pt x="245426" y="141115"/>
                  <a:pt x="254461" y="124529"/>
                </a:cubicBezTo>
                <a:close/>
                <a:moveTo>
                  <a:pt x="258246" y="111367"/>
                </a:moveTo>
                <a:lnTo>
                  <a:pt x="258246" y="111367"/>
                </a:lnTo>
                <a:cubicBezTo>
                  <a:pt x="258227" y="112242"/>
                  <a:pt x="258246" y="113097"/>
                  <a:pt x="258303" y="113953"/>
                </a:cubicBezTo>
                <a:cubicBezTo>
                  <a:pt x="258246" y="114010"/>
                  <a:pt x="258208" y="114087"/>
                  <a:pt x="258189" y="114163"/>
                </a:cubicBezTo>
                <a:lnTo>
                  <a:pt x="257961" y="115057"/>
                </a:lnTo>
                <a:cubicBezTo>
                  <a:pt x="257181" y="117168"/>
                  <a:pt x="256211" y="119203"/>
                  <a:pt x="255069" y="121124"/>
                </a:cubicBezTo>
                <a:cubicBezTo>
                  <a:pt x="250733" y="128295"/>
                  <a:pt x="244113" y="133602"/>
                  <a:pt x="236905" y="137710"/>
                </a:cubicBezTo>
                <a:cubicBezTo>
                  <a:pt x="229467" y="141990"/>
                  <a:pt x="221422" y="145090"/>
                  <a:pt x="213718" y="148876"/>
                </a:cubicBezTo>
                <a:cubicBezTo>
                  <a:pt x="206357" y="152490"/>
                  <a:pt x="199510" y="156864"/>
                  <a:pt x="193689" y="162666"/>
                </a:cubicBezTo>
                <a:cubicBezTo>
                  <a:pt x="192434" y="163902"/>
                  <a:pt x="191255" y="165195"/>
                  <a:pt x="190094" y="166546"/>
                </a:cubicBezTo>
                <a:cubicBezTo>
                  <a:pt x="192871" y="162361"/>
                  <a:pt x="196257" y="158614"/>
                  <a:pt x="200099" y="155400"/>
                </a:cubicBezTo>
                <a:cubicBezTo>
                  <a:pt x="208773" y="148191"/>
                  <a:pt x="219519" y="144463"/>
                  <a:pt x="229543" y="139650"/>
                </a:cubicBezTo>
                <a:cubicBezTo>
                  <a:pt x="239073" y="135105"/>
                  <a:pt x="248412" y="129189"/>
                  <a:pt x="254232" y="120154"/>
                </a:cubicBezTo>
                <a:cubicBezTo>
                  <a:pt x="256001" y="117434"/>
                  <a:pt x="257352" y="114486"/>
                  <a:pt x="258246" y="111367"/>
                </a:cubicBezTo>
                <a:close/>
                <a:moveTo>
                  <a:pt x="258607" y="116540"/>
                </a:moveTo>
                <a:cubicBezTo>
                  <a:pt x="258645" y="116826"/>
                  <a:pt x="258702" y="117111"/>
                  <a:pt x="258740" y="117377"/>
                </a:cubicBezTo>
                <a:cubicBezTo>
                  <a:pt x="257162" y="127858"/>
                  <a:pt x="254252" y="138167"/>
                  <a:pt x="248412" y="147107"/>
                </a:cubicBezTo>
                <a:cubicBezTo>
                  <a:pt x="243048" y="155343"/>
                  <a:pt x="235364" y="162209"/>
                  <a:pt x="226120" y="165614"/>
                </a:cubicBezTo>
                <a:cubicBezTo>
                  <a:pt x="225093" y="165785"/>
                  <a:pt x="224065" y="165918"/>
                  <a:pt x="223019" y="166032"/>
                </a:cubicBezTo>
                <a:cubicBezTo>
                  <a:pt x="220718" y="166261"/>
                  <a:pt x="218416" y="166413"/>
                  <a:pt x="216096" y="166584"/>
                </a:cubicBezTo>
                <a:cubicBezTo>
                  <a:pt x="217789" y="166165"/>
                  <a:pt x="219443" y="165633"/>
                  <a:pt x="221079" y="164986"/>
                </a:cubicBezTo>
                <a:cubicBezTo>
                  <a:pt x="226196" y="163560"/>
                  <a:pt x="231103" y="161486"/>
                  <a:pt x="235364" y="158443"/>
                </a:cubicBezTo>
                <a:cubicBezTo>
                  <a:pt x="243828" y="152451"/>
                  <a:pt x="249363" y="143302"/>
                  <a:pt x="253129" y="133811"/>
                </a:cubicBezTo>
                <a:cubicBezTo>
                  <a:pt x="255336" y="128181"/>
                  <a:pt x="257029" y="122361"/>
                  <a:pt x="258607" y="116540"/>
                </a:cubicBezTo>
                <a:close/>
                <a:moveTo>
                  <a:pt x="96074" y="152090"/>
                </a:moveTo>
                <a:cubicBezTo>
                  <a:pt x="97139" y="152204"/>
                  <a:pt x="98148" y="152699"/>
                  <a:pt x="99022" y="153783"/>
                </a:cubicBezTo>
                <a:lnTo>
                  <a:pt x="99022" y="153764"/>
                </a:lnTo>
                <a:cubicBezTo>
                  <a:pt x="99022" y="153783"/>
                  <a:pt x="99041" y="153783"/>
                  <a:pt x="99061" y="153802"/>
                </a:cubicBezTo>
                <a:cubicBezTo>
                  <a:pt x="100449" y="155723"/>
                  <a:pt x="101096" y="158082"/>
                  <a:pt x="100887" y="160459"/>
                </a:cubicBezTo>
                <a:cubicBezTo>
                  <a:pt x="100468" y="164282"/>
                  <a:pt x="97330" y="166888"/>
                  <a:pt x="93544" y="167002"/>
                </a:cubicBezTo>
                <a:cubicBezTo>
                  <a:pt x="93463" y="167005"/>
                  <a:pt x="93381" y="167006"/>
                  <a:pt x="93299" y="167006"/>
                </a:cubicBezTo>
                <a:cubicBezTo>
                  <a:pt x="92715" y="167006"/>
                  <a:pt x="92133" y="166946"/>
                  <a:pt x="91566" y="166812"/>
                </a:cubicBezTo>
                <a:lnTo>
                  <a:pt x="91566" y="166812"/>
                </a:lnTo>
                <a:cubicBezTo>
                  <a:pt x="91698" y="166821"/>
                  <a:pt x="91829" y="166825"/>
                  <a:pt x="91959" y="166825"/>
                </a:cubicBezTo>
                <a:cubicBezTo>
                  <a:pt x="93230" y="166825"/>
                  <a:pt x="94465" y="166409"/>
                  <a:pt x="95466" y="165633"/>
                </a:cubicBezTo>
                <a:cubicBezTo>
                  <a:pt x="98224" y="163579"/>
                  <a:pt x="99022" y="159489"/>
                  <a:pt x="96512" y="156902"/>
                </a:cubicBezTo>
                <a:cubicBezTo>
                  <a:pt x="95576" y="155932"/>
                  <a:pt x="94294" y="155442"/>
                  <a:pt x="93023" y="155442"/>
                </a:cubicBezTo>
                <a:cubicBezTo>
                  <a:pt x="91479" y="155442"/>
                  <a:pt x="89951" y="156165"/>
                  <a:pt x="89075" y="157625"/>
                </a:cubicBezTo>
                <a:cubicBezTo>
                  <a:pt x="87559" y="160120"/>
                  <a:pt x="89419" y="163817"/>
                  <a:pt x="92403" y="163817"/>
                </a:cubicBezTo>
                <a:cubicBezTo>
                  <a:pt x="92491" y="163817"/>
                  <a:pt x="92580" y="163813"/>
                  <a:pt x="92670" y="163807"/>
                </a:cubicBezTo>
                <a:cubicBezTo>
                  <a:pt x="95599" y="163579"/>
                  <a:pt x="97330" y="159280"/>
                  <a:pt x="94172" y="157929"/>
                </a:cubicBezTo>
                <a:cubicBezTo>
                  <a:pt x="93830" y="157783"/>
                  <a:pt x="93498" y="157718"/>
                  <a:pt x="93182" y="157718"/>
                </a:cubicBezTo>
                <a:cubicBezTo>
                  <a:pt x="90920" y="157718"/>
                  <a:pt x="89552" y="161059"/>
                  <a:pt x="92023" y="161543"/>
                </a:cubicBezTo>
                <a:cubicBezTo>
                  <a:pt x="92117" y="161562"/>
                  <a:pt x="92212" y="161570"/>
                  <a:pt x="92305" y="161570"/>
                </a:cubicBezTo>
                <a:cubicBezTo>
                  <a:pt x="93290" y="161570"/>
                  <a:pt x="94185" y="160611"/>
                  <a:pt x="93716" y="159603"/>
                </a:cubicBezTo>
                <a:cubicBezTo>
                  <a:pt x="93563" y="159299"/>
                  <a:pt x="93316" y="159052"/>
                  <a:pt x="92993" y="158938"/>
                </a:cubicBezTo>
                <a:cubicBezTo>
                  <a:pt x="93012" y="158919"/>
                  <a:pt x="93012" y="158900"/>
                  <a:pt x="93031" y="158880"/>
                </a:cubicBezTo>
                <a:cubicBezTo>
                  <a:pt x="93068" y="158879"/>
                  <a:pt x="93104" y="158878"/>
                  <a:pt x="93140" y="158878"/>
                </a:cubicBezTo>
                <a:cubicBezTo>
                  <a:pt x="93816" y="158878"/>
                  <a:pt x="94216" y="159220"/>
                  <a:pt x="94324" y="159889"/>
                </a:cubicBezTo>
                <a:cubicBezTo>
                  <a:pt x="94819" y="160916"/>
                  <a:pt x="94476" y="161715"/>
                  <a:pt x="93525" y="162323"/>
                </a:cubicBezTo>
                <a:cubicBezTo>
                  <a:pt x="93162" y="162558"/>
                  <a:pt x="92770" y="162662"/>
                  <a:pt x="92379" y="162662"/>
                </a:cubicBezTo>
                <a:cubicBezTo>
                  <a:pt x="91502" y="162662"/>
                  <a:pt x="90634" y="162136"/>
                  <a:pt x="90121" y="161372"/>
                </a:cubicBezTo>
                <a:cubicBezTo>
                  <a:pt x="88789" y="159318"/>
                  <a:pt x="90178" y="156940"/>
                  <a:pt x="92460" y="156522"/>
                </a:cubicBezTo>
                <a:cubicBezTo>
                  <a:pt x="92681" y="156480"/>
                  <a:pt x="92899" y="156460"/>
                  <a:pt x="93113" y="156460"/>
                </a:cubicBezTo>
                <a:cubicBezTo>
                  <a:pt x="94930" y="156460"/>
                  <a:pt x="96467" y="157912"/>
                  <a:pt x="96892" y="159698"/>
                </a:cubicBezTo>
                <a:cubicBezTo>
                  <a:pt x="97425" y="161962"/>
                  <a:pt x="96055" y="164263"/>
                  <a:pt x="94058" y="165310"/>
                </a:cubicBezTo>
                <a:cubicBezTo>
                  <a:pt x="93377" y="165666"/>
                  <a:pt x="92670" y="165835"/>
                  <a:pt x="91989" y="165835"/>
                </a:cubicBezTo>
                <a:cubicBezTo>
                  <a:pt x="90273" y="165835"/>
                  <a:pt x="88720" y="164760"/>
                  <a:pt x="88162" y="162894"/>
                </a:cubicBezTo>
                <a:cubicBezTo>
                  <a:pt x="87553" y="160840"/>
                  <a:pt x="88238" y="158614"/>
                  <a:pt x="89189" y="156788"/>
                </a:cubicBezTo>
                <a:cubicBezTo>
                  <a:pt x="90311" y="154582"/>
                  <a:pt x="92803" y="152299"/>
                  <a:pt x="95294" y="152090"/>
                </a:cubicBezTo>
                <a:close/>
                <a:moveTo>
                  <a:pt x="181611" y="136151"/>
                </a:moveTo>
                <a:lnTo>
                  <a:pt x="181611" y="136151"/>
                </a:lnTo>
                <a:cubicBezTo>
                  <a:pt x="178910" y="141419"/>
                  <a:pt x="174725" y="145889"/>
                  <a:pt x="170198" y="149655"/>
                </a:cubicBezTo>
                <a:cubicBezTo>
                  <a:pt x="164169" y="154658"/>
                  <a:pt x="157264" y="158424"/>
                  <a:pt x="150702" y="162628"/>
                </a:cubicBezTo>
                <a:cubicBezTo>
                  <a:pt x="148324" y="164168"/>
                  <a:pt x="146004" y="165766"/>
                  <a:pt x="143778" y="167459"/>
                </a:cubicBezTo>
                <a:cubicBezTo>
                  <a:pt x="146498" y="165214"/>
                  <a:pt x="149314" y="163065"/>
                  <a:pt x="152148" y="161011"/>
                </a:cubicBezTo>
                <a:cubicBezTo>
                  <a:pt x="158139" y="156636"/>
                  <a:pt x="164302" y="152490"/>
                  <a:pt x="170103" y="147867"/>
                </a:cubicBezTo>
                <a:cubicBezTo>
                  <a:pt x="174269" y="144539"/>
                  <a:pt x="178891" y="140887"/>
                  <a:pt x="181611" y="136151"/>
                </a:cubicBezTo>
                <a:close/>
                <a:moveTo>
                  <a:pt x="259083" y="130806"/>
                </a:moveTo>
                <a:cubicBezTo>
                  <a:pt x="259520" y="133602"/>
                  <a:pt x="260167" y="136379"/>
                  <a:pt x="261023" y="139080"/>
                </a:cubicBezTo>
                <a:cubicBezTo>
                  <a:pt x="262982" y="145471"/>
                  <a:pt x="265246" y="151672"/>
                  <a:pt x="266273" y="158291"/>
                </a:cubicBezTo>
                <a:cubicBezTo>
                  <a:pt x="266748" y="161391"/>
                  <a:pt x="267014" y="164511"/>
                  <a:pt x="267091" y="167649"/>
                </a:cubicBezTo>
                <a:cubicBezTo>
                  <a:pt x="266691" y="165062"/>
                  <a:pt x="266101" y="162494"/>
                  <a:pt x="265341" y="159965"/>
                </a:cubicBezTo>
                <a:cubicBezTo>
                  <a:pt x="263553" y="153821"/>
                  <a:pt x="261156" y="147848"/>
                  <a:pt x="259996" y="141534"/>
                </a:cubicBezTo>
                <a:cubicBezTo>
                  <a:pt x="259349" y="137996"/>
                  <a:pt x="259045" y="134401"/>
                  <a:pt x="259083" y="130806"/>
                </a:cubicBezTo>
                <a:close/>
                <a:moveTo>
                  <a:pt x="247081" y="84604"/>
                </a:moveTo>
                <a:cubicBezTo>
                  <a:pt x="247918" y="84966"/>
                  <a:pt x="248735" y="85308"/>
                  <a:pt x="249572" y="85632"/>
                </a:cubicBezTo>
                <a:cubicBezTo>
                  <a:pt x="252673" y="87762"/>
                  <a:pt x="255088" y="90691"/>
                  <a:pt x="256572" y="94134"/>
                </a:cubicBezTo>
                <a:cubicBezTo>
                  <a:pt x="260776" y="103929"/>
                  <a:pt x="257523" y="114885"/>
                  <a:pt x="251056" y="122855"/>
                </a:cubicBezTo>
                <a:cubicBezTo>
                  <a:pt x="237570" y="139441"/>
                  <a:pt x="214517" y="141438"/>
                  <a:pt x="198730" y="154810"/>
                </a:cubicBezTo>
                <a:cubicBezTo>
                  <a:pt x="194279" y="158595"/>
                  <a:pt x="190475" y="163084"/>
                  <a:pt x="187450" y="168106"/>
                </a:cubicBezTo>
                <a:cubicBezTo>
                  <a:pt x="190513" y="159546"/>
                  <a:pt x="197722" y="152794"/>
                  <a:pt x="205406" y="148134"/>
                </a:cubicBezTo>
                <a:cubicBezTo>
                  <a:pt x="215392" y="142066"/>
                  <a:pt x="226690" y="138471"/>
                  <a:pt x="236695" y="132442"/>
                </a:cubicBezTo>
                <a:cubicBezTo>
                  <a:pt x="245445" y="127154"/>
                  <a:pt x="253472" y="119774"/>
                  <a:pt x="256192" y="109617"/>
                </a:cubicBezTo>
                <a:cubicBezTo>
                  <a:pt x="258683" y="100335"/>
                  <a:pt x="256116" y="89968"/>
                  <a:pt x="247480" y="84852"/>
                </a:cubicBezTo>
                <a:cubicBezTo>
                  <a:pt x="247347" y="84776"/>
                  <a:pt x="247214" y="84699"/>
                  <a:pt x="247081" y="84604"/>
                </a:cubicBezTo>
                <a:close/>
                <a:moveTo>
                  <a:pt x="243752" y="160212"/>
                </a:moveTo>
                <a:lnTo>
                  <a:pt x="243752" y="160212"/>
                </a:lnTo>
                <a:cubicBezTo>
                  <a:pt x="242554" y="162761"/>
                  <a:pt x="241983" y="165557"/>
                  <a:pt x="242097" y="168391"/>
                </a:cubicBezTo>
                <a:cubicBezTo>
                  <a:pt x="241755" y="165766"/>
                  <a:pt x="242059" y="163084"/>
                  <a:pt x="243276" y="160821"/>
                </a:cubicBezTo>
                <a:lnTo>
                  <a:pt x="243429" y="160745"/>
                </a:lnTo>
                <a:cubicBezTo>
                  <a:pt x="243486" y="160706"/>
                  <a:pt x="243524" y="160611"/>
                  <a:pt x="243467" y="160554"/>
                </a:cubicBezTo>
                <a:lnTo>
                  <a:pt x="243752" y="160212"/>
                </a:lnTo>
                <a:close/>
                <a:moveTo>
                  <a:pt x="174155" y="131434"/>
                </a:moveTo>
                <a:lnTo>
                  <a:pt x="174155" y="131434"/>
                </a:lnTo>
                <a:cubicBezTo>
                  <a:pt x="171378" y="133526"/>
                  <a:pt x="168296" y="135181"/>
                  <a:pt x="165177" y="136740"/>
                </a:cubicBezTo>
                <a:cubicBezTo>
                  <a:pt x="160669" y="139004"/>
                  <a:pt x="156256" y="141343"/>
                  <a:pt x="152148" y="144330"/>
                </a:cubicBezTo>
                <a:cubicBezTo>
                  <a:pt x="144501" y="149865"/>
                  <a:pt x="137996" y="156826"/>
                  <a:pt x="132994" y="164834"/>
                </a:cubicBezTo>
                <a:cubicBezTo>
                  <a:pt x="132062" y="166318"/>
                  <a:pt x="131206" y="167858"/>
                  <a:pt x="130388" y="169399"/>
                </a:cubicBezTo>
                <a:cubicBezTo>
                  <a:pt x="134496" y="160060"/>
                  <a:pt x="140773" y="151729"/>
                  <a:pt x="148819" y="145395"/>
                </a:cubicBezTo>
                <a:cubicBezTo>
                  <a:pt x="153403" y="141781"/>
                  <a:pt x="158482" y="139004"/>
                  <a:pt x="163769" y="136588"/>
                </a:cubicBezTo>
                <a:cubicBezTo>
                  <a:pt x="167288" y="134971"/>
                  <a:pt x="170845" y="133431"/>
                  <a:pt x="174155" y="131434"/>
                </a:cubicBezTo>
                <a:close/>
                <a:moveTo>
                  <a:pt x="56891" y="169475"/>
                </a:moveTo>
                <a:lnTo>
                  <a:pt x="56720" y="169589"/>
                </a:lnTo>
                <a:lnTo>
                  <a:pt x="56720" y="169570"/>
                </a:lnTo>
                <a:lnTo>
                  <a:pt x="56891" y="169475"/>
                </a:lnTo>
                <a:close/>
                <a:moveTo>
                  <a:pt x="142599" y="103207"/>
                </a:moveTo>
                <a:lnTo>
                  <a:pt x="142599" y="103207"/>
                </a:lnTo>
                <a:cubicBezTo>
                  <a:pt x="143436" y="108114"/>
                  <a:pt x="143284" y="113155"/>
                  <a:pt x="142143" y="118024"/>
                </a:cubicBezTo>
                <a:cubicBezTo>
                  <a:pt x="140621" y="124453"/>
                  <a:pt x="137311" y="130235"/>
                  <a:pt x="134287" y="136056"/>
                </a:cubicBezTo>
                <a:cubicBezTo>
                  <a:pt x="131244" y="141914"/>
                  <a:pt x="128714" y="147906"/>
                  <a:pt x="127249" y="154373"/>
                </a:cubicBezTo>
                <a:cubicBezTo>
                  <a:pt x="126431" y="157891"/>
                  <a:pt x="125918" y="161486"/>
                  <a:pt x="125690" y="165119"/>
                </a:cubicBezTo>
                <a:cubicBezTo>
                  <a:pt x="125347" y="166641"/>
                  <a:pt x="125081" y="168182"/>
                  <a:pt x="124910" y="169722"/>
                </a:cubicBezTo>
                <a:lnTo>
                  <a:pt x="124910" y="169684"/>
                </a:lnTo>
                <a:cubicBezTo>
                  <a:pt x="124625" y="165671"/>
                  <a:pt x="124796" y="161619"/>
                  <a:pt x="125423" y="157644"/>
                </a:cubicBezTo>
                <a:cubicBezTo>
                  <a:pt x="126527" y="150664"/>
                  <a:pt x="129132" y="144196"/>
                  <a:pt x="132138" y="137844"/>
                </a:cubicBezTo>
                <a:cubicBezTo>
                  <a:pt x="137349" y="126907"/>
                  <a:pt x="143550" y="115627"/>
                  <a:pt x="142599" y="103207"/>
                </a:cubicBezTo>
                <a:close/>
                <a:moveTo>
                  <a:pt x="219177" y="168638"/>
                </a:moveTo>
                <a:cubicBezTo>
                  <a:pt x="217934" y="169351"/>
                  <a:pt x="216567" y="169786"/>
                  <a:pt x="215167" y="169786"/>
                </a:cubicBezTo>
                <a:cubicBezTo>
                  <a:pt x="214662" y="169786"/>
                  <a:pt x="214152" y="169729"/>
                  <a:pt x="213642" y="169608"/>
                </a:cubicBezTo>
                <a:cubicBezTo>
                  <a:pt x="213357" y="169437"/>
                  <a:pt x="213071" y="169266"/>
                  <a:pt x="212767" y="169114"/>
                </a:cubicBezTo>
                <a:lnTo>
                  <a:pt x="212767" y="169114"/>
                </a:lnTo>
                <a:cubicBezTo>
                  <a:pt x="212886" y="169115"/>
                  <a:pt x="213005" y="169115"/>
                  <a:pt x="213124" y="169115"/>
                </a:cubicBezTo>
                <a:cubicBezTo>
                  <a:pt x="215154" y="169115"/>
                  <a:pt x="217183" y="168962"/>
                  <a:pt x="219177" y="168638"/>
                </a:cubicBezTo>
                <a:close/>
                <a:moveTo>
                  <a:pt x="139936" y="136151"/>
                </a:moveTo>
                <a:cubicBezTo>
                  <a:pt x="138472" y="140126"/>
                  <a:pt x="136798" y="144044"/>
                  <a:pt x="135124" y="147906"/>
                </a:cubicBezTo>
                <a:cubicBezTo>
                  <a:pt x="134002" y="150492"/>
                  <a:pt x="132861" y="153136"/>
                  <a:pt x="131795" y="155818"/>
                </a:cubicBezTo>
                <a:cubicBezTo>
                  <a:pt x="129760" y="160630"/>
                  <a:pt x="127915" y="165481"/>
                  <a:pt x="126641" y="170483"/>
                </a:cubicBezTo>
                <a:cubicBezTo>
                  <a:pt x="126622" y="169095"/>
                  <a:pt x="126641" y="167706"/>
                  <a:pt x="126698" y="166318"/>
                </a:cubicBezTo>
                <a:lnTo>
                  <a:pt x="126717" y="166280"/>
                </a:lnTo>
                <a:cubicBezTo>
                  <a:pt x="126755" y="165823"/>
                  <a:pt x="126831" y="165367"/>
                  <a:pt x="126888" y="164910"/>
                </a:cubicBezTo>
                <a:cubicBezTo>
                  <a:pt x="128714" y="157435"/>
                  <a:pt x="132518" y="150302"/>
                  <a:pt x="136094" y="143626"/>
                </a:cubicBezTo>
                <a:cubicBezTo>
                  <a:pt x="137426" y="141153"/>
                  <a:pt x="138738" y="138661"/>
                  <a:pt x="139936" y="136151"/>
                </a:cubicBezTo>
                <a:close/>
                <a:moveTo>
                  <a:pt x="88009" y="169989"/>
                </a:moveTo>
                <a:cubicBezTo>
                  <a:pt x="88333" y="170217"/>
                  <a:pt x="88637" y="170464"/>
                  <a:pt x="88941" y="170730"/>
                </a:cubicBezTo>
                <a:cubicBezTo>
                  <a:pt x="88637" y="170483"/>
                  <a:pt x="88314" y="170236"/>
                  <a:pt x="87990" y="170008"/>
                </a:cubicBezTo>
                <a:lnTo>
                  <a:pt x="88009" y="169989"/>
                </a:lnTo>
                <a:close/>
                <a:moveTo>
                  <a:pt x="214574" y="170274"/>
                </a:moveTo>
                <a:cubicBezTo>
                  <a:pt x="215126" y="170390"/>
                  <a:pt x="215701" y="170440"/>
                  <a:pt x="216272" y="170440"/>
                </a:cubicBezTo>
                <a:cubicBezTo>
                  <a:pt x="216448" y="170440"/>
                  <a:pt x="216624" y="170435"/>
                  <a:pt x="216799" y="170426"/>
                </a:cubicBezTo>
                <a:lnTo>
                  <a:pt x="216799" y="170426"/>
                </a:lnTo>
                <a:cubicBezTo>
                  <a:pt x="216419" y="170692"/>
                  <a:pt x="216077" y="171016"/>
                  <a:pt x="215772" y="171377"/>
                </a:cubicBezTo>
                <a:cubicBezTo>
                  <a:pt x="215411" y="170978"/>
                  <a:pt x="214993" y="170616"/>
                  <a:pt x="214574" y="170274"/>
                </a:cubicBezTo>
                <a:close/>
                <a:moveTo>
                  <a:pt x="145624" y="121676"/>
                </a:moveTo>
                <a:cubicBezTo>
                  <a:pt x="144749" y="131338"/>
                  <a:pt x="141724" y="140754"/>
                  <a:pt x="137939" y="149636"/>
                </a:cubicBezTo>
                <a:cubicBezTo>
                  <a:pt x="134629" y="157378"/>
                  <a:pt x="130179" y="164815"/>
                  <a:pt x="127325" y="172785"/>
                </a:cubicBezTo>
                <a:lnTo>
                  <a:pt x="127325" y="172766"/>
                </a:lnTo>
                <a:cubicBezTo>
                  <a:pt x="128277" y="168410"/>
                  <a:pt x="129570" y="164111"/>
                  <a:pt x="131168" y="159946"/>
                </a:cubicBezTo>
                <a:cubicBezTo>
                  <a:pt x="133317" y="154392"/>
                  <a:pt x="135847" y="148971"/>
                  <a:pt x="138243" y="143512"/>
                </a:cubicBezTo>
                <a:cubicBezTo>
                  <a:pt x="141306" y="136455"/>
                  <a:pt x="144178" y="129208"/>
                  <a:pt x="145624" y="121676"/>
                </a:cubicBezTo>
                <a:close/>
                <a:moveTo>
                  <a:pt x="218397" y="170122"/>
                </a:moveTo>
                <a:lnTo>
                  <a:pt x="218397" y="170122"/>
                </a:lnTo>
                <a:cubicBezTo>
                  <a:pt x="217674" y="170864"/>
                  <a:pt x="217142" y="171777"/>
                  <a:pt x="216857" y="172785"/>
                </a:cubicBezTo>
                <a:cubicBezTo>
                  <a:pt x="216666" y="172499"/>
                  <a:pt x="216476" y="172233"/>
                  <a:pt x="216267" y="171967"/>
                </a:cubicBezTo>
                <a:cubicBezTo>
                  <a:pt x="216704" y="171339"/>
                  <a:pt x="217199" y="170787"/>
                  <a:pt x="217770" y="170274"/>
                </a:cubicBezTo>
                <a:cubicBezTo>
                  <a:pt x="217979" y="170236"/>
                  <a:pt x="218188" y="170179"/>
                  <a:pt x="218397" y="170122"/>
                </a:cubicBezTo>
                <a:close/>
                <a:moveTo>
                  <a:pt x="63398" y="159938"/>
                </a:moveTo>
                <a:cubicBezTo>
                  <a:pt x="65647" y="159938"/>
                  <a:pt x="67893" y="160103"/>
                  <a:pt x="70130" y="160440"/>
                </a:cubicBezTo>
                <a:cubicBezTo>
                  <a:pt x="69618" y="160421"/>
                  <a:pt x="69106" y="160411"/>
                  <a:pt x="68594" y="160411"/>
                </a:cubicBezTo>
                <a:cubicBezTo>
                  <a:pt x="65585" y="160411"/>
                  <a:pt x="62575" y="160747"/>
                  <a:pt x="59649" y="161429"/>
                </a:cubicBezTo>
                <a:cubicBezTo>
                  <a:pt x="52364" y="163084"/>
                  <a:pt x="45897" y="166679"/>
                  <a:pt x="39373" y="170160"/>
                </a:cubicBezTo>
                <a:cubicBezTo>
                  <a:pt x="37414" y="171206"/>
                  <a:pt x="35455" y="172195"/>
                  <a:pt x="33477" y="173070"/>
                </a:cubicBezTo>
                <a:cubicBezTo>
                  <a:pt x="36881" y="171263"/>
                  <a:pt x="40153" y="169152"/>
                  <a:pt x="43310" y="167231"/>
                </a:cubicBezTo>
                <a:cubicBezTo>
                  <a:pt x="47685" y="164549"/>
                  <a:pt x="52212" y="162019"/>
                  <a:pt x="57196" y="160706"/>
                </a:cubicBezTo>
                <a:cubicBezTo>
                  <a:pt x="58318" y="160421"/>
                  <a:pt x="59459" y="160193"/>
                  <a:pt x="60600" y="160022"/>
                </a:cubicBezTo>
                <a:lnTo>
                  <a:pt x="60619" y="160022"/>
                </a:lnTo>
                <a:cubicBezTo>
                  <a:pt x="61546" y="159966"/>
                  <a:pt x="62472" y="159938"/>
                  <a:pt x="63398" y="159938"/>
                </a:cubicBezTo>
                <a:close/>
                <a:moveTo>
                  <a:pt x="228923" y="146317"/>
                </a:moveTo>
                <a:lnTo>
                  <a:pt x="228923" y="146317"/>
                </a:lnTo>
                <a:cubicBezTo>
                  <a:pt x="219645" y="155010"/>
                  <a:pt x="207696" y="159668"/>
                  <a:pt x="197189" y="166565"/>
                </a:cubicBezTo>
                <a:cubicBezTo>
                  <a:pt x="194051" y="168600"/>
                  <a:pt x="191121" y="170940"/>
                  <a:pt x="188458" y="173565"/>
                </a:cubicBezTo>
                <a:cubicBezTo>
                  <a:pt x="198661" y="161310"/>
                  <a:pt x="214840" y="154446"/>
                  <a:pt x="228923" y="146317"/>
                </a:cubicBezTo>
                <a:close/>
                <a:moveTo>
                  <a:pt x="242934" y="135390"/>
                </a:moveTo>
                <a:lnTo>
                  <a:pt x="242934" y="135390"/>
                </a:lnTo>
                <a:cubicBezTo>
                  <a:pt x="226139" y="149389"/>
                  <a:pt x="203085" y="154943"/>
                  <a:pt x="188306" y="171681"/>
                </a:cubicBezTo>
                <a:cubicBezTo>
                  <a:pt x="187564" y="172537"/>
                  <a:pt x="186861" y="173393"/>
                  <a:pt x="186176" y="174306"/>
                </a:cubicBezTo>
                <a:cubicBezTo>
                  <a:pt x="188573" y="170540"/>
                  <a:pt x="191369" y="167059"/>
                  <a:pt x="194507" y="163883"/>
                </a:cubicBezTo>
                <a:cubicBezTo>
                  <a:pt x="200689" y="157682"/>
                  <a:pt x="208031" y="153155"/>
                  <a:pt x="215886" y="149389"/>
                </a:cubicBezTo>
                <a:cubicBezTo>
                  <a:pt x="224826" y="145052"/>
                  <a:pt x="234679" y="141172"/>
                  <a:pt x="242934" y="135390"/>
                </a:cubicBezTo>
                <a:close/>
                <a:moveTo>
                  <a:pt x="224294" y="167440"/>
                </a:moveTo>
                <a:lnTo>
                  <a:pt x="224294" y="167440"/>
                </a:lnTo>
                <a:cubicBezTo>
                  <a:pt x="222772" y="168087"/>
                  <a:pt x="221422" y="169057"/>
                  <a:pt x="220318" y="170293"/>
                </a:cubicBezTo>
                <a:cubicBezTo>
                  <a:pt x="219120" y="171624"/>
                  <a:pt x="218302" y="173241"/>
                  <a:pt x="217941" y="174991"/>
                </a:cubicBezTo>
                <a:cubicBezTo>
                  <a:pt x="217827" y="174649"/>
                  <a:pt x="217693" y="174306"/>
                  <a:pt x="217541" y="173983"/>
                </a:cubicBezTo>
                <a:cubicBezTo>
                  <a:pt x="217960" y="170807"/>
                  <a:pt x="220242" y="169038"/>
                  <a:pt x="222981" y="167801"/>
                </a:cubicBezTo>
                <a:cubicBezTo>
                  <a:pt x="223419" y="167687"/>
                  <a:pt x="223856" y="167573"/>
                  <a:pt x="224294" y="167440"/>
                </a:cubicBezTo>
                <a:close/>
                <a:moveTo>
                  <a:pt x="210428" y="169741"/>
                </a:moveTo>
                <a:lnTo>
                  <a:pt x="210428" y="169741"/>
                </a:lnTo>
                <a:cubicBezTo>
                  <a:pt x="212292" y="170198"/>
                  <a:pt x="213965" y="171263"/>
                  <a:pt x="215183" y="172766"/>
                </a:cubicBezTo>
                <a:cubicBezTo>
                  <a:pt x="215753" y="173507"/>
                  <a:pt x="216229" y="174344"/>
                  <a:pt x="216571" y="175238"/>
                </a:cubicBezTo>
                <a:cubicBezTo>
                  <a:pt x="216229" y="174611"/>
                  <a:pt x="215829" y="174002"/>
                  <a:pt x="215392" y="173450"/>
                </a:cubicBezTo>
                <a:cubicBezTo>
                  <a:pt x="214099" y="171777"/>
                  <a:pt x="212387" y="170502"/>
                  <a:pt x="210428" y="169741"/>
                </a:cubicBezTo>
                <a:close/>
                <a:moveTo>
                  <a:pt x="234812" y="170141"/>
                </a:moveTo>
                <a:lnTo>
                  <a:pt x="234812" y="170141"/>
                </a:lnTo>
                <a:cubicBezTo>
                  <a:pt x="234413" y="170978"/>
                  <a:pt x="234223" y="171891"/>
                  <a:pt x="234223" y="172804"/>
                </a:cubicBezTo>
                <a:cubicBezTo>
                  <a:pt x="234204" y="173679"/>
                  <a:pt x="234432" y="174535"/>
                  <a:pt x="234850" y="175295"/>
                </a:cubicBezTo>
                <a:cubicBezTo>
                  <a:pt x="234584" y="175295"/>
                  <a:pt x="234318" y="175295"/>
                  <a:pt x="234070" y="175333"/>
                </a:cubicBezTo>
                <a:cubicBezTo>
                  <a:pt x="233443" y="173907"/>
                  <a:pt x="233462" y="172290"/>
                  <a:pt x="234146" y="170902"/>
                </a:cubicBezTo>
                <a:lnTo>
                  <a:pt x="234812" y="170141"/>
                </a:lnTo>
                <a:close/>
                <a:moveTo>
                  <a:pt x="240956" y="163369"/>
                </a:moveTo>
                <a:cubicBezTo>
                  <a:pt x="239872" y="165481"/>
                  <a:pt x="239168" y="167744"/>
                  <a:pt x="239358" y="170331"/>
                </a:cubicBezTo>
                <a:cubicBezTo>
                  <a:pt x="239491" y="172119"/>
                  <a:pt x="240043" y="173869"/>
                  <a:pt x="240956" y="175429"/>
                </a:cubicBezTo>
                <a:cubicBezTo>
                  <a:pt x="238616" y="172366"/>
                  <a:pt x="238141" y="168296"/>
                  <a:pt x="239682" y="164777"/>
                </a:cubicBezTo>
                <a:lnTo>
                  <a:pt x="240956" y="163369"/>
                </a:lnTo>
                <a:close/>
                <a:moveTo>
                  <a:pt x="235492" y="170338"/>
                </a:moveTo>
                <a:lnTo>
                  <a:pt x="235492" y="170338"/>
                </a:lnTo>
                <a:cubicBezTo>
                  <a:pt x="235203" y="172176"/>
                  <a:pt x="235795" y="174040"/>
                  <a:pt x="237057" y="175543"/>
                </a:cubicBezTo>
                <a:cubicBezTo>
                  <a:pt x="236733" y="175467"/>
                  <a:pt x="236391" y="175410"/>
                  <a:pt x="236049" y="175371"/>
                </a:cubicBezTo>
                <a:cubicBezTo>
                  <a:pt x="234821" y="173995"/>
                  <a:pt x="234867" y="172145"/>
                  <a:pt x="235492" y="170338"/>
                </a:cubicBezTo>
                <a:close/>
                <a:moveTo>
                  <a:pt x="233176" y="172024"/>
                </a:moveTo>
                <a:lnTo>
                  <a:pt x="233176" y="172024"/>
                </a:lnTo>
                <a:cubicBezTo>
                  <a:pt x="232834" y="173127"/>
                  <a:pt x="232853" y="174325"/>
                  <a:pt x="233272" y="175429"/>
                </a:cubicBezTo>
                <a:cubicBezTo>
                  <a:pt x="232986" y="175467"/>
                  <a:pt x="232701" y="175524"/>
                  <a:pt x="232416" y="175600"/>
                </a:cubicBezTo>
                <a:cubicBezTo>
                  <a:pt x="232206" y="174649"/>
                  <a:pt x="232263" y="173660"/>
                  <a:pt x="232587" y="172728"/>
                </a:cubicBezTo>
                <a:lnTo>
                  <a:pt x="232568" y="172728"/>
                </a:lnTo>
                <a:lnTo>
                  <a:pt x="233176" y="172024"/>
                </a:lnTo>
                <a:close/>
                <a:moveTo>
                  <a:pt x="236311" y="169948"/>
                </a:moveTo>
                <a:cubicBezTo>
                  <a:pt x="236258" y="170392"/>
                  <a:pt x="236258" y="170837"/>
                  <a:pt x="236277" y="171282"/>
                </a:cubicBezTo>
                <a:cubicBezTo>
                  <a:pt x="236372" y="172937"/>
                  <a:pt x="236981" y="174535"/>
                  <a:pt x="238046" y="175809"/>
                </a:cubicBezTo>
                <a:cubicBezTo>
                  <a:pt x="237894" y="175752"/>
                  <a:pt x="237722" y="175695"/>
                  <a:pt x="237551" y="175657"/>
                </a:cubicBezTo>
                <a:cubicBezTo>
                  <a:pt x="236147" y="174063"/>
                  <a:pt x="235784" y="171940"/>
                  <a:pt x="236311" y="169948"/>
                </a:cubicBezTo>
                <a:close/>
                <a:moveTo>
                  <a:pt x="211493" y="161562"/>
                </a:moveTo>
                <a:lnTo>
                  <a:pt x="211493" y="161562"/>
                </a:lnTo>
                <a:cubicBezTo>
                  <a:pt x="207993" y="164035"/>
                  <a:pt x="204360" y="166337"/>
                  <a:pt x="200803" y="168733"/>
                </a:cubicBezTo>
                <a:cubicBezTo>
                  <a:pt x="200708" y="168771"/>
                  <a:pt x="200613" y="168828"/>
                  <a:pt x="200556" y="168904"/>
                </a:cubicBezTo>
                <a:cubicBezTo>
                  <a:pt x="198292" y="170426"/>
                  <a:pt x="196067" y="172005"/>
                  <a:pt x="193917" y="173717"/>
                </a:cubicBezTo>
                <a:cubicBezTo>
                  <a:pt x="192966" y="174478"/>
                  <a:pt x="192015" y="175257"/>
                  <a:pt x="191121" y="176094"/>
                </a:cubicBezTo>
                <a:cubicBezTo>
                  <a:pt x="195116" y="172138"/>
                  <a:pt x="199738" y="168904"/>
                  <a:pt x="204474" y="165899"/>
                </a:cubicBezTo>
                <a:cubicBezTo>
                  <a:pt x="206795" y="164416"/>
                  <a:pt x="209153" y="162989"/>
                  <a:pt x="211493" y="161562"/>
                </a:cubicBezTo>
                <a:close/>
                <a:moveTo>
                  <a:pt x="232035" y="173374"/>
                </a:moveTo>
                <a:cubicBezTo>
                  <a:pt x="231788" y="174154"/>
                  <a:pt x="231731" y="174972"/>
                  <a:pt x="231883" y="175752"/>
                </a:cubicBezTo>
                <a:cubicBezTo>
                  <a:pt x="231579" y="175847"/>
                  <a:pt x="231274" y="175961"/>
                  <a:pt x="230970" y="176094"/>
                </a:cubicBezTo>
                <a:cubicBezTo>
                  <a:pt x="230894" y="175581"/>
                  <a:pt x="230932" y="175029"/>
                  <a:pt x="231084" y="174535"/>
                </a:cubicBezTo>
                <a:lnTo>
                  <a:pt x="231084" y="174516"/>
                </a:lnTo>
                <a:cubicBezTo>
                  <a:pt x="231388" y="174135"/>
                  <a:pt x="231712" y="173755"/>
                  <a:pt x="232035" y="173374"/>
                </a:cubicBezTo>
                <a:close/>
                <a:moveTo>
                  <a:pt x="238388" y="166165"/>
                </a:moveTo>
                <a:lnTo>
                  <a:pt x="238388" y="166165"/>
                </a:lnTo>
                <a:cubicBezTo>
                  <a:pt x="237456" y="169970"/>
                  <a:pt x="238616" y="173983"/>
                  <a:pt x="241431" y="176684"/>
                </a:cubicBezTo>
                <a:cubicBezTo>
                  <a:pt x="240880" y="176532"/>
                  <a:pt x="240347" y="176380"/>
                  <a:pt x="239796" y="176265"/>
                </a:cubicBezTo>
                <a:lnTo>
                  <a:pt x="239815" y="176246"/>
                </a:lnTo>
                <a:cubicBezTo>
                  <a:pt x="237798" y="174877"/>
                  <a:pt x="236828" y="172442"/>
                  <a:pt x="237114" y="169836"/>
                </a:cubicBezTo>
                <a:cubicBezTo>
                  <a:pt x="237228" y="168714"/>
                  <a:pt x="237532" y="167630"/>
                  <a:pt x="237989" y="166622"/>
                </a:cubicBezTo>
                <a:lnTo>
                  <a:pt x="238388" y="166165"/>
                </a:lnTo>
                <a:close/>
                <a:moveTo>
                  <a:pt x="228231" y="167021"/>
                </a:moveTo>
                <a:lnTo>
                  <a:pt x="228231" y="167021"/>
                </a:lnTo>
                <a:cubicBezTo>
                  <a:pt x="227014" y="167573"/>
                  <a:pt x="225834" y="168201"/>
                  <a:pt x="224712" y="168923"/>
                </a:cubicBezTo>
                <a:lnTo>
                  <a:pt x="224693" y="168904"/>
                </a:lnTo>
                <a:cubicBezTo>
                  <a:pt x="221859" y="170730"/>
                  <a:pt x="219443" y="173469"/>
                  <a:pt x="218645" y="176703"/>
                </a:cubicBezTo>
                <a:cubicBezTo>
                  <a:pt x="218645" y="174268"/>
                  <a:pt x="219634" y="171948"/>
                  <a:pt x="221384" y="170236"/>
                </a:cubicBezTo>
                <a:cubicBezTo>
                  <a:pt x="223229" y="168410"/>
                  <a:pt x="225682" y="167421"/>
                  <a:pt x="228231" y="167021"/>
                </a:cubicBezTo>
                <a:close/>
                <a:moveTo>
                  <a:pt x="34066" y="170673"/>
                </a:moveTo>
                <a:lnTo>
                  <a:pt x="34066" y="170673"/>
                </a:lnTo>
                <a:cubicBezTo>
                  <a:pt x="29178" y="173603"/>
                  <a:pt x="24137" y="176170"/>
                  <a:pt x="18412" y="176741"/>
                </a:cubicBezTo>
                <a:cubicBezTo>
                  <a:pt x="20657" y="176208"/>
                  <a:pt x="22863" y="175562"/>
                  <a:pt x="25050" y="174801"/>
                </a:cubicBezTo>
                <a:cubicBezTo>
                  <a:pt x="28170" y="173717"/>
                  <a:pt x="31137" y="172252"/>
                  <a:pt x="34066" y="170673"/>
                </a:cubicBezTo>
                <a:close/>
                <a:moveTo>
                  <a:pt x="125967" y="176704"/>
                </a:moveTo>
                <a:cubicBezTo>
                  <a:pt x="125971" y="176729"/>
                  <a:pt x="125975" y="176754"/>
                  <a:pt x="125975" y="176779"/>
                </a:cubicBezTo>
                <a:cubicBezTo>
                  <a:pt x="125994" y="176817"/>
                  <a:pt x="125994" y="176855"/>
                  <a:pt x="126013" y="176893"/>
                </a:cubicBezTo>
                <a:lnTo>
                  <a:pt x="125994" y="176969"/>
                </a:lnTo>
                <a:cubicBezTo>
                  <a:pt x="125980" y="176883"/>
                  <a:pt x="125976" y="176798"/>
                  <a:pt x="125967" y="176704"/>
                </a:cubicBezTo>
                <a:close/>
                <a:moveTo>
                  <a:pt x="70133" y="162407"/>
                </a:moveTo>
                <a:cubicBezTo>
                  <a:pt x="75789" y="162407"/>
                  <a:pt x="81332" y="163824"/>
                  <a:pt x="85651" y="167288"/>
                </a:cubicBezTo>
                <a:cubicBezTo>
                  <a:pt x="83064" y="165747"/>
                  <a:pt x="80249" y="164682"/>
                  <a:pt x="77301" y="164092"/>
                </a:cubicBezTo>
                <a:cubicBezTo>
                  <a:pt x="77110" y="164054"/>
                  <a:pt x="76939" y="164016"/>
                  <a:pt x="76749" y="163978"/>
                </a:cubicBezTo>
                <a:cubicBezTo>
                  <a:pt x="75122" y="163655"/>
                  <a:pt x="73494" y="163507"/>
                  <a:pt x="71872" y="163507"/>
                </a:cubicBezTo>
                <a:cubicBezTo>
                  <a:pt x="67767" y="163507"/>
                  <a:pt x="63701" y="164454"/>
                  <a:pt x="59802" y="165899"/>
                </a:cubicBezTo>
                <a:cubicBezTo>
                  <a:pt x="50748" y="169266"/>
                  <a:pt x="41789" y="175467"/>
                  <a:pt x="32145" y="177007"/>
                </a:cubicBezTo>
                <a:cubicBezTo>
                  <a:pt x="34409" y="176284"/>
                  <a:pt x="36596" y="175333"/>
                  <a:pt x="38688" y="174211"/>
                </a:cubicBezTo>
                <a:cubicBezTo>
                  <a:pt x="44756" y="171035"/>
                  <a:pt x="50405" y="167174"/>
                  <a:pt x="56891" y="164815"/>
                </a:cubicBezTo>
                <a:cubicBezTo>
                  <a:pt x="60995" y="163317"/>
                  <a:pt x="65600" y="162407"/>
                  <a:pt x="70133" y="162407"/>
                </a:cubicBezTo>
                <a:close/>
                <a:moveTo>
                  <a:pt x="54894" y="160935"/>
                </a:moveTo>
                <a:lnTo>
                  <a:pt x="54894" y="160935"/>
                </a:lnTo>
                <a:cubicBezTo>
                  <a:pt x="51699" y="162038"/>
                  <a:pt x="48598" y="163464"/>
                  <a:pt x="45688" y="165176"/>
                </a:cubicBezTo>
                <a:cubicBezTo>
                  <a:pt x="36880" y="170287"/>
                  <a:pt x="28417" y="176668"/>
                  <a:pt x="17939" y="177065"/>
                </a:cubicBezTo>
                <a:lnTo>
                  <a:pt x="17939" y="177065"/>
                </a:lnTo>
                <a:cubicBezTo>
                  <a:pt x="27245" y="176683"/>
                  <a:pt x="35032" y="170373"/>
                  <a:pt x="42854" y="165842"/>
                </a:cubicBezTo>
                <a:cubicBezTo>
                  <a:pt x="46601" y="163636"/>
                  <a:pt x="50652" y="161981"/>
                  <a:pt x="54894" y="160935"/>
                </a:cubicBezTo>
                <a:close/>
                <a:moveTo>
                  <a:pt x="17279" y="177082"/>
                </a:moveTo>
                <a:lnTo>
                  <a:pt x="17279" y="177082"/>
                </a:lnTo>
                <a:cubicBezTo>
                  <a:pt x="17251" y="177083"/>
                  <a:pt x="17223" y="177083"/>
                  <a:pt x="17195" y="177083"/>
                </a:cubicBezTo>
                <a:lnTo>
                  <a:pt x="17138" y="177083"/>
                </a:lnTo>
                <a:cubicBezTo>
                  <a:pt x="17185" y="177083"/>
                  <a:pt x="17232" y="177083"/>
                  <a:pt x="17279" y="177082"/>
                </a:cubicBezTo>
                <a:close/>
                <a:moveTo>
                  <a:pt x="177388" y="132480"/>
                </a:moveTo>
                <a:cubicBezTo>
                  <a:pt x="172728" y="139727"/>
                  <a:pt x="163237" y="143911"/>
                  <a:pt x="156256" y="148400"/>
                </a:cubicBezTo>
                <a:cubicBezTo>
                  <a:pt x="147221" y="154220"/>
                  <a:pt x="138738" y="161087"/>
                  <a:pt x="132404" y="169855"/>
                </a:cubicBezTo>
                <a:cubicBezTo>
                  <a:pt x="130749" y="172157"/>
                  <a:pt x="129266" y="174573"/>
                  <a:pt x="127991" y="177083"/>
                </a:cubicBezTo>
                <a:cubicBezTo>
                  <a:pt x="128543" y="175676"/>
                  <a:pt x="129170" y="174287"/>
                  <a:pt x="129836" y="172918"/>
                </a:cubicBezTo>
                <a:cubicBezTo>
                  <a:pt x="138186" y="157283"/>
                  <a:pt x="155952" y="147582"/>
                  <a:pt x="170351" y="138148"/>
                </a:cubicBezTo>
                <a:lnTo>
                  <a:pt x="170332" y="138148"/>
                </a:lnTo>
                <a:cubicBezTo>
                  <a:pt x="172861" y="136474"/>
                  <a:pt x="175372" y="134686"/>
                  <a:pt x="177388" y="132480"/>
                </a:cubicBezTo>
                <a:close/>
                <a:moveTo>
                  <a:pt x="65051" y="161924"/>
                </a:moveTo>
                <a:lnTo>
                  <a:pt x="65051" y="161924"/>
                </a:lnTo>
                <a:cubicBezTo>
                  <a:pt x="56130" y="163407"/>
                  <a:pt x="48275" y="168220"/>
                  <a:pt x="40438" y="172652"/>
                </a:cubicBezTo>
                <a:cubicBezTo>
                  <a:pt x="36748" y="174744"/>
                  <a:pt x="32830" y="176570"/>
                  <a:pt x="28721" y="177350"/>
                </a:cubicBezTo>
                <a:cubicBezTo>
                  <a:pt x="28396" y="177362"/>
                  <a:pt x="28071" y="177368"/>
                  <a:pt x="27746" y="177368"/>
                </a:cubicBezTo>
                <a:cubicBezTo>
                  <a:pt x="27044" y="177368"/>
                  <a:pt x="26342" y="177339"/>
                  <a:pt x="25640" y="177274"/>
                </a:cubicBezTo>
                <a:cubicBezTo>
                  <a:pt x="28360" y="176551"/>
                  <a:pt x="31023" y="175581"/>
                  <a:pt x="33572" y="174420"/>
                </a:cubicBezTo>
                <a:cubicBezTo>
                  <a:pt x="40153" y="171453"/>
                  <a:pt x="46240" y="167421"/>
                  <a:pt x="52973" y="164777"/>
                </a:cubicBezTo>
                <a:cubicBezTo>
                  <a:pt x="56834" y="163255"/>
                  <a:pt x="60905" y="162285"/>
                  <a:pt x="65051" y="161924"/>
                </a:cubicBezTo>
                <a:close/>
                <a:moveTo>
                  <a:pt x="230410" y="175386"/>
                </a:moveTo>
                <a:cubicBezTo>
                  <a:pt x="230360" y="175712"/>
                  <a:pt x="230344" y="176056"/>
                  <a:pt x="230380" y="176399"/>
                </a:cubicBezTo>
                <a:cubicBezTo>
                  <a:pt x="230114" y="176532"/>
                  <a:pt x="229829" y="176684"/>
                  <a:pt x="229562" y="176855"/>
                </a:cubicBezTo>
                <a:cubicBezTo>
                  <a:pt x="229315" y="177007"/>
                  <a:pt x="229068" y="177197"/>
                  <a:pt x="228840" y="177369"/>
                </a:cubicBezTo>
                <a:cubicBezTo>
                  <a:pt x="229363" y="176714"/>
                  <a:pt x="229869" y="176041"/>
                  <a:pt x="230410" y="175386"/>
                </a:cubicBezTo>
                <a:close/>
                <a:moveTo>
                  <a:pt x="245673" y="158063"/>
                </a:moveTo>
                <a:lnTo>
                  <a:pt x="245673" y="158063"/>
                </a:lnTo>
                <a:cubicBezTo>
                  <a:pt x="244304" y="162209"/>
                  <a:pt x="244075" y="166641"/>
                  <a:pt x="245045" y="170902"/>
                </a:cubicBezTo>
                <a:cubicBezTo>
                  <a:pt x="245597" y="173355"/>
                  <a:pt x="246472" y="175714"/>
                  <a:pt x="247651" y="177939"/>
                </a:cubicBezTo>
                <a:cubicBezTo>
                  <a:pt x="245540" y="175181"/>
                  <a:pt x="244113" y="171986"/>
                  <a:pt x="243771" y="168277"/>
                </a:cubicBezTo>
                <a:lnTo>
                  <a:pt x="243752" y="168277"/>
                </a:lnTo>
                <a:cubicBezTo>
                  <a:pt x="243429" y="164758"/>
                  <a:pt x="244094" y="161220"/>
                  <a:pt x="245673" y="158063"/>
                </a:cubicBezTo>
                <a:close/>
                <a:moveTo>
                  <a:pt x="241717" y="162704"/>
                </a:moveTo>
                <a:cubicBezTo>
                  <a:pt x="241108" y="165005"/>
                  <a:pt x="241184" y="167535"/>
                  <a:pt x="241736" y="169894"/>
                </a:cubicBezTo>
                <a:cubicBezTo>
                  <a:pt x="242287" y="172309"/>
                  <a:pt x="243143" y="174649"/>
                  <a:pt x="244304" y="176855"/>
                </a:cubicBezTo>
                <a:cubicBezTo>
                  <a:pt x="244532" y="177293"/>
                  <a:pt x="244798" y="177711"/>
                  <a:pt x="245102" y="178110"/>
                </a:cubicBezTo>
                <a:cubicBezTo>
                  <a:pt x="244703" y="177920"/>
                  <a:pt x="244304" y="177749"/>
                  <a:pt x="243904" y="177578"/>
                </a:cubicBezTo>
                <a:lnTo>
                  <a:pt x="243904" y="177559"/>
                </a:lnTo>
                <a:cubicBezTo>
                  <a:pt x="239453" y="174192"/>
                  <a:pt x="239225" y="167668"/>
                  <a:pt x="241717" y="162704"/>
                </a:cubicBezTo>
                <a:close/>
                <a:moveTo>
                  <a:pt x="56682" y="168010"/>
                </a:moveTo>
                <a:cubicBezTo>
                  <a:pt x="48586" y="172210"/>
                  <a:pt x="39592" y="178834"/>
                  <a:pt x="30231" y="178834"/>
                </a:cubicBezTo>
                <a:cubicBezTo>
                  <a:pt x="29036" y="178834"/>
                  <a:pt x="27835" y="178726"/>
                  <a:pt x="26629" y="178491"/>
                </a:cubicBezTo>
                <a:lnTo>
                  <a:pt x="26629" y="178491"/>
                </a:lnTo>
                <a:cubicBezTo>
                  <a:pt x="26846" y="178496"/>
                  <a:pt x="27063" y="178499"/>
                  <a:pt x="27279" y="178499"/>
                </a:cubicBezTo>
                <a:cubicBezTo>
                  <a:pt x="37487" y="178499"/>
                  <a:pt x="46833" y="172431"/>
                  <a:pt x="55978" y="168315"/>
                </a:cubicBezTo>
                <a:lnTo>
                  <a:pt x="56682" y="168010"/>
                </a:lnTo>
                <a:close/>
                <a:moveTo>
                  <a:pt x="243752" y="161182"/>
                </a:moveTo>
                <a:lnTo>
                  <a:pt x="243752" y="161182"/>
                </a:lnTo>
                <a:cubicBezTo>
                  <a:pt x="242002" y="167136"/>
                  <a:pt x="243067" y="173964"/>
                  <a:pt x="246833" y="178909"/>
                </a:cubicBezTo>
                <a:lnTo>
                  <a:pt x="246795" y="178890"/>
                </a:lnTo>
                <a:cubicBezTo>
                  <a:pt x="242592" y="173964"/>
                  <a:pt x="241565" y="167116"/>
                  <a:pt x="243752" y="161182"/>
                </a:cubicBezTo>
                <a:close/>
                <a:moveTo>
                  <a:pt x="227736" y="167953"/>
                </a:moveTo>
                <a:lnTo>
                  <a:pt x="227736" y="167953"/>
                </a:lnTo>
                <a:cubicBezTo>
                  <a:pt x="223951" y="170787"/>
                  <a:pt x="221003" y="174592"/>
                  <a:pt x="219215" y="178947"/>
                </a:cubicBezTo>
                <a:cubicBezTo>
                  <a:pt x="219063" y="173964"/>
                  <a:pt x="223076" y="170274"/>
                  <a:pt x="227318" y="168163"/>
                </a:cubicBezTo>
                <a:cubicBezTo>
                  <a:pt x="227451" y="168087"/>
                  <a:pt x="227584" y="168029"/>
                  <a:pt x="227736" y="167953"/>
                </a:cubicBezTo>
                <a:close/>
                <a:moveTo>
                  <a:pt x="265474" y="133050"/>
                </a:moveTo>
                <a:cubicBezTo>
                  <a:pt x="266482" y="135124"/>
                  <a:pt x="267528" y="137178"/>
                  <a:pt x="268612" y="139175"/>
                </a:cubicBezTo>
                <a:cubicBezTo>
                  <a:pt x="269069" y="140012"/>
                  <a:pt x="269525" y="140868"/>
                  <a:pt x="270001" y="141705"/>
                </a:cubicBezTo>
                <a:cubicBezTo>
                  <a:pt x="273520" y="148647"/>
                  <a:pt x="276772" y="155685"/>
                  <a:pt x="279321" y="163122"/>
                </a:cubicBezTo>
                <a:cubicBezTo>
                  <a:pt x="281147" y="168486"/>
                  <a:pt x="282650" y="173964"/>
                  <a:pt x="283829" y="179518"/>
                </a:cubicBezTo>
                <a:cubicBezTo>
                  <a:pt x="281128" y="170768"/>
                  <a:pt x="277096" y="162513"/>
                  <a:pt x="273501" y="154068"/>
                </a:cubicBezTo>
                <a:cubicBezTo>
                  <a:pt x="273025" y="151824"/>
                  <a:pt x="272416" y="149636"/>
                  <a:pt x="271656" y="147468"/>
                </a:cubicBezTo>
                <a:cubicBezTo>
                  <a:pt x="269925" y="142523"/>
                  <a:pt x="267623" y="137824"/>
                  <a:pt x="265474" y="133050"/>
                </a:cubicBezTo>
                <a:close/>
                <a:moveTo>
                  <a:pt x="53430" y="170921"/>
                </a:moveTo>
                <a:lnTo>
                  <a:pt x="53201" y="171092"/>
                </a:lnTo>
                <a:cubicBezTo>
                  <a:pt x="50310" y="173412"/>
                  <a:pt x="47609" y="175885"/>
                  <a:pt x="44185" y="177426"/>
                </a:cubicBezTo>
                <a:cubicBezTo>
                  <a:pt x="40897" y="178902"/>
                  <a:pt x="37329" y="179660"/>
                  <a:pt x="33744" y="179660"/>
                </a:cubicBezTo>
                <a:cubicBezTo>
                  <a:pt x="32849" y="179660"/>
                  <a:pt x="31954" y="179613"/>
                  <a:pt x="31061" y="179518"/>
                </a:cubicBezTo>
                <a:cubicBezTo>
                  <a:pt x="38860" y="179423"/>
                  <a:pt x="46582" y="174782"/>
                  <a:pt x="53315" y="170978"/>
                </a:cubicBezTo>
                <a:lnTo>
                  <a:pt x="53430" y="170921"/>
                </a:lnTo>
                <a:close/>
                <a:moveTo>
                  <a:pt x="179347" y="129931"/>
                </a:moveTo>
                <a:cubicBezTo>
                  <a:pt x="176513" y="139670"/>
                  <a:pt x="167574" y="145718"/>
                  <a:pt x="158976" y="150416"/>
                </a:cubicBezTo>
                <a:cubicBezTo>
                  <a:pt x="154202" y="153041"/>
                  <a:pt x="149314" y="155514"/>
                  <a:pt x="144920" y="158766"/>
                </a:cubicBezTo>
                <a:cubicBezTo>
                  <a:pt x="140906" y="161734"/>
                  <a:pt x="137464" y="165367"/>
                  <a:pt x="134496" y="169361"/>
                </a:cubicBezTo>
                <a:cubicBezTo>
                  <a:pt x="132632" y="171891"/>
                  <a:pt x="130939" y="174535"/>
                  <a:pt x="129399" y="177274"/>
                </a:cubicBezTo>
                <a:cubicBezTo>
                  <a:pt x="128885" y="178110"/>
                  <a:pt x="128391" y="178947"/>
                  <a:pt x="127934" y="179803"/>
                </a:cubicBezTo>
                <a:cubicBezTo>
                  <a:pt x="131662" y="171586"/>
                  <a:pt x="137521" y="164492"/>
                  <a:pt x="144254" y="158481"/>
                </a:cubicBezTo>
                <a:cubicBezTo>
                  <a:pt x="148781" y="154468"/>
                  <a:pt x="153726" y="150930"/>
                  <a:pt x="158786" y="147639"/>
                </a:cubicBezTo>
                <a:cubicBezTo>
                  <a:pt x="163427" y="144634"/>
                  <a:pt x="168410" y="142104"/>
                  <a:pt x="172671" y="138547"/>
                </a:cubicBezTo>
                <a:cubicBezTo>
                  <a:pt x="175372" y="136284"/>
                  <a:pt x="177731" y="133507"/>
                  <a:pt x="179100" y="130311"/>
                </a:cubicBezTo>
                <a:cubicBezTo>
                  <a:pt x="179176" y="130197"/>
                  <a:pt x="179252" y="130064"/>
                  <a:pt x="179347" y="129931"/>
                </a:cubicBezTo>
                <a:close/>
                <a:moveTo>
                  <a:pt x="29216" y="180526"/>
                </a:moveTo>
                <a:lnTo>
                  <a:pt x="29444" y="180564"/>
                </a:lnTo>
                <a:lnTo>
                  <a:pt x="29653" y="180659"/>
                </a:lnTo>
                <a:cubicBezTo>
                  <a:pt x="29749" y="180716"/>
                  <a:pt x="29844" y="180792"/>
                  <a:pt x="29920" y="180868"/>
                </a:cubicBezTo>
                <a:lnTo>
                  <a:pt x="29216" y="180526"/>
                </a:lnTo>
                <a:close/>
                <a:moveTo>
                  <a:pt x="250771" y="181021"/>
                </a:moveTo>
                <a:lnTo>
                  <a:pt x="251056" y="181306"/>
                </a:lnTo>
                <a:lnTo>
                  <a:pt x="251056" y="181306"/>
                </a:lnTo>
                <a:lnTo>
                  <a:pt x="250866" y="181173"/>
                </a:lnTo>
                <a:cubicBezTo>
                  <a:pt x="250828" y="181116"/>
                  <a:pt x="250790" y="181078"/>
                  <a:pt x="250771" y="181021"/>
                </a:cubicBezTo>
                <a:close/>
                <a:moveTo>
                  <a:pt x="54476" y="171111"/>
                </a:moveTo>
                <a:cubicBezTo>
                  <a:pt x="51432" y="174554"/>
                  <a:pt x="48370" y="177977"/>
                  <a:pt x="44147" y="180032"/>
                </a:cubicBezTo>
                <a:cubicBezTo>
                  <a:pt x="41854" y="181152"/>
                  <a:pt x="39567" y="181606"/>
                  <a:pt x="37284" y="181606"/>
                </a:cubicBezTo>
                <a:cubicBezTo>
                  <a:pt x="35345" y="181606"/>
                  <a:pt x="33410" y="181279"/>
                  <a:pt x="31479" y="180754"/>
                </a:cubicBezTo>
                <a:lnTo>
                  <a:pt x="31479" y="180754"/>
                </a:lnTo>
                <a:cubicBezTo>
                  <a:pt x="31996" y="180784"/>
                  <a:pt x="32513" y="180799"/>
                  <a:pt x="33030" y="180799"/>
                </a:cubicBezTo>
                <a:cubicBezTo>
                  <a:pt x="36161" y="180799"/>
                  <a:pt x="39273" y="180256"/>
                  <a:pt x="42245" y="179195"/>
                </a:cubicBezTo>
                <a:cubicBezTo>
                  <a:pt x="45441" y="178053"/>
                  <a:pt x="48256" y="176265"/>
                  <a:pt x="50843" y="174078"/>
                </a:cubicBezTo>
                <a:cubicBezTo>
                  <a:pt x="52079" y="173051"/>
                  <a:pt x="53258" y="172043"/>
                  <a:pt x="54476" y="171111"/>
                </a:cubicBezTo>
                <a:close/>
                <a:moveTo>
                  <a:pt x="232263" y="166869"/>
                </a:moveTo>
                <a:lnTo>
                  <a:pt x="232263" y="166869"/>
                </a:lnTo>
                <a:cubicBezTo>
                  <a:pt x="226424" y="170826"/>
                  <a:pt x="221269" y="175695"/>
                  <a:pt x="218797" y="182086"/>
                </a:cubicBezTo>
                <a:lnTo>
                  <a:pt x="218797" y="181934"/>
                </a:lnTo>
                <a:cubicBezTo>
                  <a:pt x="218797" y="181762"/>
                  <a:pt x="218816" y="181572"/>
                  <a:pt x="218816" y="181382"/>
                </a:cubicBezTo>
                <a:cubicBezTo>
                  <a:pt x="218930" y="181040"/>
                  <a:pt x="219063" y="180697"/>
                  <a:pt x="219196" y="180355"/>
                </a:cubicBezTo>
                <a:cubicBezTo>
                  <a:pt x="219253" y="180260"/>
                  <a:pt x="219291" y="180165"/>
                  <a:pt x="219310" y="180051"/>
                </a:cubicBezTo>
                <a:cubicBezTo>
                  <a:pt x="220585" y="176722"/>
                  <a:pt x="222544" y="173698"/>
                  <a:pt x="225016" y="171149"/>
                </a:cubicBezTo>
                <a:cubicBezTo>
                  <a:pt x="226595" y="169551"/>
                  <a:pt x="228383" y="168182"/>
                  <a:pt x="230361" y="167078"/>
                </a:cubicBezTo>
                <a:cubicBezTo>
                  <a:pt x="230989" y="167078"/>
                  <a:pt x="231636" y="167002"/>
                  <a:pt x="232263" y="166869"/>
                </a:cubicBezTo>
                <a:close/>
                <a:moveTo>
                  <a:pt x="180850" y="121676"/>
                </a:moveTo>
                <a:cubicBezTo>
                  <a:pt x="181573" y="122627"/>
                  <a:pt x="182125" y="123711"/>
                  <a:pt x="182467" y="124852"/>
                </a:cubicBezTo>
                <a:cubicBezTo>
                  <a:pt x="183532" y="128428"/>
                  <a:pt x="182581" y="132327"/>
                  <a:pt x="180812" y="135504"/>
                </a:cubicBezTo>
                <a:cubicBezTo>
                  <a:pt x="177369" y="141667"/>
                  <a:pt x="170959" y="146194"/>
                  <a:pt x="165405" y="150302"/>
                </a:cubicBezTo>
                <a:cubicBezTo>
                  <a:pt x="154734" y="158253"/>
                  <a:pt x="143322" y="165290"/>
                  <a:pt x="134135" y="175029"/>
                </a:cubicBezTo>
                <a:cubicBezTo>
                  <a:pt x="131909" y="177369"/>
                  <a:pt x="129874" y="179879"/>
                  <a:pt x="128048" y="182542"/>
                </a:cubicBezTo>
                <a:cubicBezTo>
                  <a:pt x="129437" y="179746"/>
                  <a:pt x="130920" y="176988"/>
                  <a:pt x="132556" y="174306"/>
                </a:cubicBezTo>
                <a:cubicBezTo>
                  <a:pt x="135999" y="169513"/>
                  <a:pt x="140241" y="165310"/>
                  <a:pt x="145072" y="161924"/>
                </a:cubicBezTo>
                <a:cubicBezTo>
                  <a:pt x="155571" y="154563"/>
                  <a:pt x="168867" y="150511"/>
                  <a:pt x="176666" y="139765"/>
                </a:cubicBezTo>
                <a:cubicBezTo>
                  <a:pt x="180413" y="134591"/>
                  <a:pt x="182315" y="127972"/>
                  <a:pt x="180850" y="121676"/>
                </a:cubicBezTo>
                <a:close/>
                <a:moveTo>
                  <a:pt x="248869" y="153935"/>
                </a:moveTo>
                <a:lnTo>
                  <a:pt x="248869" y="153935"/>
                </a:lnTo>
                <a:cubicBezTo>
                  <a:pt x="247309" y="158025"/>
                  <a:pt x="246339" y="162266"/>
                  <a:pt x="246700" y="166698"/>
                </a:cubicBezTo>
                <a:cubicBezTo>
                  <a:pt x="247024" y="170559"/>
                  <a:pt x="248488" y="174135"/>
                  <a:pt x="250276" y="177540"/>
                </a:cubicBezTo>
                <a:cubicBezTo>
                  <a:pt x="251170" y="179290"/>
                  <a:pt x="252121" y="181002"/>
                  <a:pt x="253072" y="182714"/>
                </a:cubicBezTo>
                <a:lnTo>
                  <a:pt x="253034" y="182714"/>
                </a:lnTo>
                <a:cubicBezTo>
                  <a:pt x="252140" y="181762"/>
                  <a:pt x="251151" y="180868"/>
                  <a:pt x="250124" y="180051"/>
                </a:cubicBezTo>
                <a:cubicBezTo>
                  <a:pt x="248431" y="177483"/>
                  <a:pt x="247157" y="174668"/>
                  <a:pt x="246339" y="171700"/>
                </a:cubicBezTo>
                <a:cubicBezTo>
                  <a:pt x="244760" y="165728"/>
                  <a:pt x="245445" y="159090"/>
                  <a:pt x="248869" y="153935"/>
                </a:cubicBezTo>
                <a:close/>
                <a:moveTo>
                  <a:pt x="50633" y="176627"/>
                </a:moveTo>
                <a:lnTo>
                  <a:pt x="50633" y="176627"/>
                </a:lnTo>
                <a:cubicBezTo>
                  <a:pt x="50291" y="177217"/>
                  <a:pt x="49987" y="177806"/>
                  <a:pt x="49701" y="178434"/>
                </a:cubicBezTo>
                <a:cubicBezTo>
                  <a:pt x="46779" y="181547"/>
                  <a:pt x="42846" y="183135"/>
                  <a:pt x="38804" y="183135"/>
                </a:cubicBezTo>
                <a:cubicBezTo>
                  <a:pt x="36401" y="183135"/>
                  <a:pt x="33960" y="182574"/>
                  <a:pt x="31670" y="181439"/>
                </a:cubicBezTo>
                <a:lnTo>
                  <a:pt x="31670" y="181439"/>
                </a:lnTo>
                <a:cubicBezTo>
                  <a:pt x="32887" y="181877"/>
                  <a:pt x="34142" y="182200"/>
                  <a:pt x="35398" y="182390"/>
                </a:cubicBezTo>
                <a:cubicBezTo>
                  <a:pt x="36077" y="182490"/>
                  <a:pt x="36753" y="182538"/>
                  <a:pt x="37424" y="182538"/>
                </a:cubicBezTo>
                <a:cubicBezTo>
                  <a:pt x="39572" y="182538"/>
                  <a:pt x="41672" y="182047"/>
                  <a:pt x="43672" y="181192"/>
                </a:cubicBezTo>
                <a:cubicBezTo>
                  <a:pt x="46240" y="180108"/>
                  <a:pt x="48541" y="178491"/>
                  <a:pt x="50633" y="176627"/>
                </a:cubicBezTo>
                <a:close/>
                <a:moveTo>
                  <a:pt x="248127" y="160098"/>
                </a:moveTo>
                <a:cubicBezTo>
                  <a:pt x="247822" y="162666"/>
                  <a:pt x="247937" y="165290"/>
                  <a:pt x="248469" y="167839"/>
                </a:cubicBezTo>
                <a:cubicBezTo>
                  <a:pt x="249382" y="171967"/>
                  <a:pt x="251227" y="175809"/>
                  <a:pt x="252958" y="179632"/>
                </a:cubicBezTo>
                <a:cubicBezTo>
                  <a:pt x="253491" y="180849"/>
                  <a:pt x="254042" y="182048"/>
                  <a:pt x="254594" y="183265"/>
                </a:cubicBezTo>
                <a:cubicBezTo>
                  <a:pt x="253700" y="181648"/>
                  <a:pt x="252825" y="180051"/>
                  <a:pt x="251931" y="178434"/>
                </a:cubicBezTo>
                <a:cubicBezTo>
                  <a:pt x="249934" y="174763"/>
                  <a:pt x="248108" y="170902"/>
                  <a:pt x="247727" y="166679"/>
                </a:cubicBezTo>
                <a:cubicBezTo>
                  <a:pt x="247556" y="164473"/>
                  <a:pt x="247689" y="162266"/>
                  <a:pt x="248127" y="160098"/>
                </a:cubicBezTo>
                <a:close/>
                <a:moveTo>
                  <a:pt x="252597" y="148799"/>
                </a:moveTo>
                <a:cubicBezTo>
                  <a:pt x="252597" y="148952"/>
                  <a:pt x="252578" y="149104"/>
                  <a:pt x="252559" y="149237"/>
                </a:cubicBezTo>
                <a:lnTo>
                  <a:pt x="252540" y="149237"/>
                </a:lnTo>
                <a:cubicBezTo>
                  <a:pt x="250904" y="154087"/>
                  <a:pt x="249591" y="158957"/>
                  <a:pt x="250485" y="164339"/>
                </a:cubicBezTo>
                <a:cubicBezTo>
                  <a:pt x="251246" y="168961"/>
                  <a:pt x="252920" y="173450"/>
                  <a:pt x="254309" y="177920"/>
                </a:cubicBezTo>
                <a:lnTo>
                  <a:pt x="256211" y="184083"/>
                </a:lnTo>
                <a:lnTo>
                  <a:pt x="254632" y="180621"/>
                </a:lnTo>
                <a:cubicBezTo>
                  <a:pt x="252882" y="176760"/>
                  <a:pt x="250942" y="172899"/>
                  <a:pt x="249839" y="168771"/>
                </a:cubicBezTo>
                <a:cubicBezTo>
                  <a:pt x="247975" y="161810"/>
                  <a:pt x="249820" y="155133"/>
                  <a:pt x="252597" y="148799"/>
                </a:cubicBezTo>
                <a:close/>
                <a:moveTo>
                  <a:pt x="48865" y="180583"/>
                </a:moveTo>
                <a:cubicBezTo>
                  <a:pt x="48807" y="180678"/>
                  <a:pt x="48788" y="180773"/>
                  <a:pt x="48750" y="180868"/>
                </a:cubicBezTo>
                <a:lnTo>
                  <a:pt x="48769" y="180849"/>
                </a:lnTo>
                <a:lnTo>
                  <a:pt x="48769" y="180849"/>
                </a:lnTo>
                <a:cubicBezTo>
                  <a:pt x="46663" y="183529"/>
                  <a:pt x="43491" y="185004"/>
                  <a:pt x="40236" y="185004"/>
                </a:cubicBezTo>
                <a:cubicBezTo>
                  <a:pt x="38847" y="185004"/>
                  <a:pt x="37444" y="184735"/>
                  <a:pt x="36102" y="184178"/>
                </a:cubicBezTo>
                <a:cubicBezTo>
                  <a:pt x="35645" y="183912"/>
                  <a:pt x="35208" y="183646"/>
                  <a:pt x="34751" y="183379"/>
                </a:cubicBezTo>
                <a:lnTo>
                  <a:pt x="34751" y="183379"/>
                </a:lnTo>
                <a:cubicBezTo>
                  <a:pt x="36158" y="183803"/>
                  <a:pt x="37614" y="184010"/>
                  <a:pt x="39069" y="184010"/>
                </a:cubicBezTo>
                <a:cubicBezTo>
                  <a:pt x="42572" y="184010"/>
                  <a:pt x="46069" y="182814"/>
                  <a:pt x="48865" y="180583"/>
                </a:cubicBezTo>
                <a:close/>
                <a:moveTo>
                  <a:pt x="66858" y="178852"/>
                </a:moveTo>
                <a:cubicBezTo>
                  <a:pt x="69255" y="179195"/>
                  <a:pt x="71480" y="180374"/>
                  <a:pt x="73420" y="181972"/>
                </a:cubicBezTo>
                <a:cubicBezTo>
                  <a:pt x="71288" y="180477"/>
                  <a:pt x="68737" y="179744"/>
                  <a:pt x="66159" y="179744"/>
                </a:cubicBezTo>
                <a:cubicBezTo>
                  <a:pt x="64276" y="179744"/>
                  <a:pt x="62378" y="180136"/>
                  <a:pt x="60619" y="180907"/>
                </a:cubicBezTo>
                <a:cubicBezTo>
                  <a:pt x="58508" y="181839"/>
                  <a:pt x="56663" y="183284"/>
                  <a:pt x="55256" y="185129"/>
                </a:cubicBezTo>
                <a:cubicBezTo>
                  <a:pt x="56111" y="183665"/>
                  <a:pt x="57215" y="182390"/>
                  <a:pt x="58527" y="181325"/>
                </a:cubicBezTo>
                <a:cubicBezTo>
                  <a:pt x="61038" y="179784"/>
                  <a:pt x="63910" y="178928"/>
                  <a:pt x="66858" y="178852"/>
                </a:cubicBezTo>
                <a:close/>
                <a:moveTo>
                  <a:pt x="220509" y="154201"/>
                </a:moveTo>
                <a:cubicBezTo>
                  <a:pt x="219596" y="154848"/>
                  <a:pt x="218702" y="155495"/>
                  <a:pt x="217770" y="156103"/>
                </a:cubicBezTo>
                <a:cubicBezTo>
                  <a:pt x="212425" y="159698"/>
                  <a:pt x="206756" y="162818"/>
                  <a:pt x="201336" y="166318"/>
                </a:cubicBezTo>
                <a:cubicBezTo>
                  <a:pt x="193974" y="171073"/>
                  <a:pt x="186100" y="177426"/>
                  <a:pt x="182144" y="185605"/>
                </a:cubicBezTo>
                <a:cubicBezTo>
                  <a:pt x="182486" y="184654"/>
                  <a:pt x="182809" y="183684"/>
                  <a:pt x="183114" y="182694"/>
                </a:cubicBezTo>
                <a:cubicBezTo>
                  <a:pt x="186994" y="175695"/>
                  <a:pt x="193727" y="170198"/>
                  <a:pt x="200499" y="165956"/>
                </a:cubicBezTo>
                <a:cubicBezTo>
                  <a:pt x="207023" y="161886"/>
                  <a:pt x="214118" y="158500"/>
                  <a:pt x="220509" y="154201"/>
                </a:cubicBezTo>
                <a:close/>
                <a:moveTo>
                  <a:pt x="226082" y="185129"/>
                </a:moveTo>
                <a:lnTo>
                  <a:pt x="226120" y="185205"/>
                </a:lnTo>
                <a:cubicBezTo>
                  <a:pt x="226139" y="185281"/>
                  <a:pt x="226177" y="185357"/>
                  <a:pt x="226196" y="185453"/>
                </a:cubicBezTo>
                <a:cubicBezTo>
                  <a:pt x="226256" y="185619"/>
                  <a:pt x="226321" y="185783"/>
                  <a:pt x="226393" y="185944"/>
                </a:cubicBezTo>
                <a:lnTo>
                  <a:pt x="226393" y="185944"/>
                </a:lnTo>
                <a:cubicBezTo>
                  <a:pt x="226351" y="185862"/>
                  <a:pt x="226274" y="185804"/>
                  <a:pt x="226177" y="185776"/>
                </a:cubicBezTo>
                <a:cubicBezTo>
                  <a:pt x="226139" y="185567"/>
                  <a:pt x="226120" y="185357"/>
                  <a:pt x="226082" y="185129"/>
                </a:cubicBezTo>
                <a:close/>
                <a:moveTo>
                  <a:pt x="66288" y="185871"/>
                </a:moveTo>
                <a:cubicBezTo>
                  <a:pt x="66611" y="185871"/>
                  <a:pt x="66915" y="185890"/>
                  <a:pt x="67239" y="185909"/>
                </a:cubicBezTo>
                <a:cubicBezTo>
                  <a:pt x="66801" y="185909"/>
                  <a:pt x="66364" y="185947"/>
                  <a:pt x="65945" y="186004"/>
                </a:cubicBezTo>
                <a:cubicBezTo>
                  <a:pt x="66059" y="185947"/>
                  <a:pt x="66173" y="185909"/>
                  <a:pt x="66288" y="185871"/>
                </a:cubicBezTo>
                <a:close/>
                <a:moveTo>
                  <a:pt x="255336" y="143721"/>
                </a:moveTo>
                <a:lnTo>
                  <a:pt x="255336" y="143721"/>
                </a:lnTo>
                <a:cubicBezTo>
                  <a:pt x="254765" y="146840"/>
                  <a:pt x="254442" y="149998"/>
                  <a:pt x="254366" y="153174"/>
                </a:cubicBezTo>
                <a:cubicBezTo>
                  <a:pt x="254290" y="158044"/>
                  <a:pt x="255260" y="162571"/>
                  <a:pt x="256743" y="167174"/>
                </a:cubicBezTo>
                <a:cubicBezTo>
                  <a:pt x="258265" y="171891"/>
                  <a:pt x="259406" y="176399"/>
                  <a:pt x="259387" y="181382"/>
                </a:cubicBezTo>
                <a:cubicBezTo>
                  <a:pt x="259406" y="182980"/>
                  <a:pt x="259330" y="184578"/>
                  <a:pt x="259330" y="186175"/>
                </a:cubicBezTo>
                <a:lnTo>
                  <a:pt x="259311" y="186175"/>
                </a:lnTo>
                <a:cubicBezTo>
                  <a:pt x="257732" y="179670"/>
                  <a:pt x="256173" y="173184"/>
                  <a:pt x="254765" y="166641"/>
                </a:cubicBezTo>
                <a:cubicBezTo>
                  <a:pt x="253548" y="160954"/>
                  <a:pt x="252673" y="154962"/>
                  <a:pt x="253396" y="149199"/>
                </a:cubicBezTo>
                <a:cubicBezTo>
                  <a:pt x="254042" y="147373"/>
                  <a:pt x="254727" y="145566"/>
                  <a:pt x="255336" y="143721"/>
                </a:cubicBezTo>
                <a:close/>
                <a:moveTo>
                  <a:pt x="230737" y="182629"/>
                </a:moveTo>
                <a:cubicBezTo>
                  <a:pt x="231688" y="182629"/>
                  <a:pt x="232723" y="183246"/>
                  <a:pt x="232910" y="184197"/>
                </a:cubicBezTo>
                <a:cubicBezTo>
                  <a:pt x="233138" y="185433"/>
                  <a:pt x="231940" y="186194"/>
                  <a:pt x="230818" y="186327"/>
                </a:cubicBezTo>
                <a:cubicBezTo>
                  <a:pt x="229715" y="186061"/>
                  <a:pt x="228764" y="184825"/>
                  <a:pt x="229144" y="183646"/>
                </a:cubicBezTo>
                <a:cubicBezTo>
                  <a:pt x="229220" y="183474"/>
                  <a:pt x="229296" y="183303"/>
                  <a:pt x="229429" y="183170"/>
                </a:cubicBezTo>
                <a:lnTo>
                  <a:pt x="229429" y="183170"/>
                </a:lnTo>
                <a:cubicBezTo>
                  <a:pt x="229258" y="183531"/>
                  <a:pt x="229201" y="183931"/>
                  <a:pt x="229239" y="184330"/>
                </a:cubicBezTo>
                <a:cubicBezTo>
                  <a:pt x="229359" y="185194"/>
                  <a:pt x="230174" y="185937"/>
                  <a:pt x="230986" y="185937"/>
                </a:cubicBezTo>
                <a:cubicBezTo>
                  <a:pt x="231336" y="185937"/>
                  <a:pt x="231686" y="185798"/>
                  <a:pt x="231978" y="185472"/>
                </a:cubicBezTo>
                <a:cubicBezTo>
                  <a:pt x="232650" y="184678"/>
                  <a:pt x="231986" y="183553"/>
                  <a:pt x="231147" y="183553"/>
                </a:cubicBezTo>
                <a:cubicBezTo>
                  <a:pt x="230941" y="183553"/>
                  <a:pt x="230724" y="183621"/>
                  <a:pt x="230514" y="183779"/>
                </a:cubicBezTo>
                <a:cubicBezTo>
                  <a:pt x="230285" y="183931"/>
                  <a:pt x="230133" y="184178"/>
                  <a:pt x="230133" y="184463"/>
                </a:cubicBezTo>
                <a:cubicBezTo>
                  <a:pt x="230038" y="184292"/>
                  <a:pt x="230000" y="184121"/>
                  <a:pt x="229981" y="183931"/>
                </a:cubicBezTo>
                <a:cubicBezTo>
                  <a:pt x="229943" y="183455"/>
                  <a:pt x="230095" y="182999"/>
                  <a:pt x="230399" y="182656"/>
                </a:cubicBezTo>
                <a:cubicBezTo>
                  <a:pt x="230510" y="182638"/>
                  <a:pt x="230623" y="182629"/>
                  <a:pt x="230737" y="182629"/>
                </a:cubicBezTo>
                <a:close/>
                <a:moveTo>
                  <a:pt x="200803" y="170312"/>
                </a:moveTo>
                <a:cubicBezTo>
                  <a:pt x="200689" y="170483"/>
                  <a:pt x="200594" y="170654"/>
                  <a:pt x="200480" y="170826"/>
                </a:cubicBezTo>
                <a:lnTo>
                  <a:pt x="200461" y="170826"/>
                </a:lnTo>
                <a:cubicBezTo>
                  <a:pt x="199452" y="171681"/>
                  <a:pt x="198597" y="172709"/>
                  <a:pt x="197912" y="173850"/>
                </a:cubicBezTo>
                <a:cubicBezTo>
                  <a:pt x="195515" y="176075"/>
                  <a:pt x="192643" y="177882"/>
                  <a:pt x="190246" y="180070"/>
                </a:cubicBezTo>
                <a:cubicBezTo>
                  <a:pt x="188059" y="182067"/>
                  <a:pt x="186062" y="184273"/>
                  <a:pt x="184293" y="186670"/>
                </a:cubicBezTo>
                <a:cubicBezTo>
                  <a:pt x="187717" y="179575"/>
                  <a:pt x="194108" y="174801"/>
                  <a:pt x="200784" y="170312"/>
                </a:cubicBezTo>
                <a:close/>
                <a:moveTo>
                  <a:pt x="48199" y="182961"/>
                </a:moveTo>
                <a:lnTo>
                  <a:pt x="48199" y="182961"/>
                </a:lnTo>
                <a:cubicBezTo>
                  <a:pt x="48161" y="183094"/>
                  <a:pt x="48142" y="183227"/>
                  <a:pt x="48123" y="183360"/>
                </a:cubicBezTo>
                <a:lnTo>
                  <a:pt x="48123" y="183341"/>
                </a:lnTo>
                <a:cubicBezTo>
                  <a:pt x="46486" y="185714"/>
                  <a:pt x="43949" y="186834"/>
                  <a:pt x="41297" y="186834"/>
                </a:cubicBezTo>
                <a:cubicBezTo>
                  <a:pt x="40867" y="186834"/>
                  <a:pt x="40434" y="186804"/>
                  <a:pt x="40001" y="186746"/>
                </a:cubicBezTo>
                <a:cubicBezTo>
                  <a:pt x="39411" y="186327"/>
                  <a:pt x="38803" y="185909"/>
                  <a:pt x="38194" y="185510"/>
                </a:cubicBezTo>
                <a:lnTo>
                  <a:pt x="38194" y="185510"/>
                </a:lnTo>
                <a:cubicBezTo>
                  <a:pt x="39086" y="185763"/>
                  <a:pt x="40003" y="185895"/>
                  <a:pt x="40920" y="185895"/>
                </a:cubicBezTo>
                <a:cubicBezTo>
                  <a:pt x="41587" y="185895"/>
                  <a:pt x="42254" y="185825"/>
                  <a:pt x="42911" y="185681"/>
                </a:cubicBezTo>
                <a:cubicBezTo>
                  <a:pt x="44889" y="185281"/>
                  <a:pt x="46715" y="184330"/>
                  <a:pt x="48199" y="182961"/>
                </a:cubicBezTo>
                <a:close/>
                <a:moveTo>
                  <a:pt x="203028" y="175124"/>
                </a:moveTo>
                <a:lnTo>
                  <a:pt x="203028" y="175124"/>
                </a:lnTo>
                <a:cubicBezTo>
                  <a:pt x="198543" y="176306"/>
                  <a:pt x="198150" y="185153"/>
                  <a:pt x="203400" y="185153"/>
                </a:cubicBezTo>
                <a:cubicBezTo>
                  <a:pt x="203472" y="185153"/>
                  <a:pt x="203544" y="185151"/>
                  <a:pt x="203618" y="185148"/>
                </a:cubicBezTo>
                <a:cubicBezTo>
                  <a:pt x="206186" y="185053"/>
                  <a:pt x="208316" y="182295"/>
                  <a:pt x="207936" y="179803"/>
                </a:cubicBezTo>
                <a:cubicBezTo>
                  <a:pt x="207701" y="178197"/>
                  <a:pt x="206492" y="177379"/>
                  <a:pt x="205184" y="177379"/>
                </a:cubicBezTo>
                <a:cubicBezTo>
                  <a:pt x="204370" y="177379"/>
                  <a:pt x="203517" y="177696"/>
                  <a:pt x="202838" y="178339"/>
                </a:cubicBezTo>
                <a:cubicBezTo>
                  <a:pt x="201107" y="179956"/>
                  <a:pt x="201355" y="183322"/>
                  <a:pt x="204151" y="183455"/>
                </a:cubicBezTo>
                <a:cubicBezTo>
                  <a:pt x="204187" y="183457"/>
                  <a:pt x="204222" y="183458"/>
                  <a:pt x="204258" y="183458"/>
                </a:cubicBezTo>
                <a:cubicBezTo>
                  <a:pt x="206394" y="183458"/>
                  <a:pt x="207489" y="180674"/>
                  <a:pt x="205786" y="179271"/>
                </a:cubicBezTo>
                <a:cubicBezTo>
                  <a:pt x="205409" y="178965"/>
                  <a:pt x="204947" y="178813"/>
                  <a:pt x="204464" y="178813"/>
                </a:cubicBezTo>
                <a:cubicBezTo>
                  <a:pt x="204436" y="178813"/>
                  <a:pt x="204407" y="178813"/>
                  <a:pt x="204379" y="178814"/>
                </a:cubicBezTo>
                <a:cubicBezTo>
                  <a:pt x="204646" y="178709"/>
                  <a:pt x="204928" y="178655"/>
                  <a:pt x="205203" y="178655"/>
                </a:cubicBezTo>
                <a:cubicBezTo>
                  <a:pt x="206024" y="178655"/>
                  <a:pt x="206776" y="179143"/>
                  <a:pt x="206833" y="180241"/>
                </a:cubicBezTo>
                <a:cubicBezTo>
                  <a:pt x="206946" y="182171"/>
                  <a:pt x="205309" y="184026"/>
                  <a:pt x="203400" y="184026"/>
                </a:cubicBezTo>
                <a:cubicBezTo>
                  <a:pt x="203390" y="184026"/>
                  <a:pt x="203380" y="184026"/>
                  <a:pt x="203371" y="184026"/>
                </a:cubicBezTo>
                <a:cubicBezTo>
                  <a:pt x="198567" y="183988"/>
                  <a:pt x="200020" y="175233"/>
                  <a:pt x="204716" y="175233"/>
                </a:cubicBezTo>
                <a:cubicBezTo>
                  <a:pt x="204781" y="175233"/>
                  <a:pt x="204846" y="175235"/>
                  <a:pt x="204911" y="175238"/>
                </a:cubicBezTo>
                <a:cubicBezTo>
                  <a:pt x="204950" y="175238"/>
                  <a:pt x="204969" y="175219"/>
                  <a:pt x="204988" y="175200"/>
                </a:cubicBezTo>
                <a:cubicBezTo>
                  <a:pt x="208259" y="175885"/>
                  <a:pt x="211074" y="179176"/>
                  <a:pt x="209933" y="182618"/>
                </a:cubicBezTo>
                <a:cubicBezTo>
                  <a:pt x="209031" y="185345"/>
                  <a:pt x="206452" y="186909"/>
                  <a:pt x="203906" y="186909"/>
                </a:cubicBezTo>
                <a:cubicBezTo>
                  <a:pt x="202048" y="186909"/>
                  <a:pt x="200209" y="186076"/>
                  <a:pt x="199053" y="184254"/>
                </a:cubicBezTo>
                <a:cubicBezTo>
                  <a:pt x="198863" y="183969"/>
                  <a:pt x="198711" y="183684"/>
                  <a:pt x="198578" y="183379"/>
                </a:cubicBezTo>
                <a:cubicBezTo>
                  <a:pt x="197531" y="180336"/>
                  <a:pt x="198711" y="176494"/>
                  <a:pt x="201982" y="175352"/>
                </a:cubicBezTo>
                <a:lnTo>
                  <a:pt x="201963" y="175352"/>
                </a:lnTo>
                <a:cubicBezTo>
                  <a:pt x="202306" y="175238"/>
                  <a:pt x="202667" y="175162"/>
                  <a:pt x="203028" y="175124"/>
                </a:cubicBezTo>
                <a:close/>
                <a:moveTo>
                  <a:pt x="180103" y="116037"/>
                </a:moveTo>
                <a:cubicBezTo>
                  <a:pt x="181675" y="116037"/>
                  <a:pt x="183255" y="116480"/>
                  <a:pt x="184635" y="117415"/>
                </a:cubicBezTo>
                <a:lnTo>
                  <a:pt x="184654" y="117415"/>
                </a:lnTo>
                <a:cubicBezTo>
                  <a:pt x="188458" y="120002"/>
                  <a:pt x="188744" y="124890"/>
                  <a:pt x="187831" y="128980"/>
                </a:cubicBezTo>
                <a:cubicBezTo>
                  <a:pt x="186176" y="136436"/>
                  <a:pt x="181592" y="143131"/>
                  <a:pt x="176418" y="148628"/>
                </a:cubicBezTo>
                <a:cubicBezTo>
                  <a:pt x="165101" y="160668"/>
                  <a:pt x="149751" y="167630"/>
                  <a:pt x="137045" y="177958"/>
                </a:cubicBezTo>
                <a:cubicBezTo>
                  <a:pt x="133564" y="180773"/>
                  <a:pt x="130350" y="183893"/>
                  <a:pt x="127440" y="187298"/>
                </a:cubicBezTo>
                <a:cubicBezTo>
                  <a:pt x="129798" y="183417"/>
                  <a:pt x="132518" y="179803"/>
                  <a:pt x="135581" y="176456"/>
                </a:cubicBezTo>
                <a:cubicBezTo>
                  <a:pt x="141325" y="170198"/>
                  <a:pt x="148172" y="165405"/>
                  <a:pt x="155324" y="160897"/>
                </a:cubicBezTo>
                <a:cubicBezTo>
                  <a:pt x="162229" y="156560"/>
                  <a:pt x="169285" y="152261"/>
                  <a:pt x="175106" y="146460"/>
                </a:cubicBezTo>
                <a:cubicBezTo>
                  <a:pt x="180013" y="141553"/>
                  <a:pt x="184616" y="134971"/>
                  <a:pt x="185168" y="127839"/>
                </a:cubicBezTo>
                <a:cubicBezTo>
                  <a:pt x="185453" y="124263"/>
                  <a:pt x="184350" y="120554"/>
                  <a:pt x="181231" y="118537"/>
                </a:cubicBezTo>
                <a:cubicBezTo>
                  <a:pt x="179986" y="117741"/>
                  <a:pt x="178594" y="117294"/>
                  <a:pt x="177221" y="117294"/>
                </a:cubicBezTo>
                <a:cubicBezTo>
                  <a:pt x="176496" y="117294"/>
                  <a:pt x="175777" y="117419"/>
                  <a:pt x="175087" y="117682"/>
                </a:cubicBezTo>
                <a:cubicBezTo>
                  <a:pt x="176544" y="116609"/>
                  <a:pt x="178318" y="116037"/>
                  <a:pt x="180103" y="116037"/>
                </a:cubicBezTo>
                <a:close/>
                <a:moveTo>
                  <a:pt x="237875" y="164225"/>
                </a:moveTo>
                <a:cubicBezTo>
                  <a:pt x="231369" y="169551"/>
                  <a:pt x="225207" y="175619"/>
                  <a:pt x="220984" y="182790"/>
                </a:cubicBezTo>
                <a:cubicBezTo>
                  <a:pt x="220090" y="184292"/>
                  <a:pt x="219291" y="185852"/>
                  <a:pt x="218606" y="187469"/>
                </a:cubicBezTo>
                <a:cubicBezTo>
                  <a:pt x="218645" y="187088"/>
                  <a:pt x="218683" y="186689"/>
                  <a:pt x="218721" y="186308"/>
                </a:cubicBezTo>
                <a:cubicBezTo>
                  <a:pt x="220585" y="176227"/>
                  <a:pt x="228821" y="169665"/>
                  <a:pt x="237323" y="164358"/>
                </a:cubicBezTo>
                <a:cubicBezTo>
                  <a:pt x="237513" y="164320"/>
                  <a:pt x="237684" y="164282"/>
                  <a:pt x="237875" y="164225"/>
                </a:cubicBezTo>
                <a:close/>
                <a:moveTo>
                  <a:pt x="233557" y="178130"/>
                </a:moveTo>
                <a:lnTo>
                  <a:pt x="233557" y="178130"/>
                </a:lnTo>
                <a:cubicBezTo>
                  <a:pt x="236524" y="178263"/>
                  <a:pt x="239320" y="180089"/>
                  <a:pt x="240994" y="182561"/>
                </a:cubicBezTo>
                <a:cubicBezTo>
                  <a:pt x="241983" y="184064"/>
                  <a:pt x="242668" y="185776"/>
                  <a:pt x="243010" y="187564"/>
                </a:cubicBezTo>
                <a:cubicBezTo>
                  <a:pt x="242801" y="187069"/>
                  <a:pt x="242592" y="186575"/>
                  <a:pt x="242344" y="186080"/>
                </a:cubicBezTo>
                <a:cubicBezTo>
                  <a:pt x="240518" y="182409"/>
                  <a:pt x="237418" y="179423"/>
                  <a:pt x="233557" y="178130"/>
                </a:cubicBezTo>
                <a:close/>
                <a:moveTo>
                  <a:pt x="250409" y="187507"/>
                </a:moveTo>
                <a:cubicBezTo>
                  <a:pt x="250504" y="187640"/>
                  <a:pt x="250600" y="187773"/>
                  <a:pt x="250695" y="187906"/>
                </a:cubicBezTo>
                <a:cubicBezTo>
                  <a:pt x="250676" y="187925"/>
                  <a:pt x="250676" y="187944"/>
                  <a:pt x="250676" y="187963"/>
                </a:cubicBezTo>
                <a:lnTo>
                  <a:pt x="250657" y="187963"/>
                </a:lnTo>
                <a:cubicBezTo>
                  <a:pt x="250580" y="187811"/>
                  <a:pt x="250485" y="187659"/>
                  <a:pt x="250409" y="187507"/>
                </a:cubicBezTo>
                <a:close/>
                <a:moveTo>
                  <a:pt x="231741" y="180336"/>
                </a:moveTo>
                <a:cubicBezTo>
                  <a:pt x="233411" y="180336"/>
                  <a:pt x="235136" y="181311"/>
                  <a:pt x="235649" y="183056"/>
                </a:cubicBezTo>
                <a:cubicBezTo>
                  <a:pt x="236410" y="185719"/>
                  <a:pt x="234146" y="187944"/>
                  <a:pt x="231807" y="187982"/>
                </a:cubicBezTo>
                <a:lnTo>
                  <a:pt x="231788" y="187963"/>
                </a:lnTo>
                <a:cubicBezTo>
                  <a:pt x="231845" y="187925"/>
                  <a:pt x="231902" y="187887"/>
                  <a:pt x="231940" y="187830"/>
                </a:cubicBezTo>
                <a:cubicBezTo>
                  <a:pt x="233348" y="187374"/>
                  <a:pt x="234508" y="186289"/>
                  <a:pt x="234622" y="184711"/>
                </a:cubicBezTo>
                <a:cubicBezTo>
                  <a:pt x="234799" y="182519"/>
                  <a:pt x="232641" y="180873"/>
                  <a:pt x="230590" y="180873"/>
                </a:cubicBezTo>
                <a:cubicBezTo>
                  <a:pt x="230220" y="180873"/>
                  <a:pt x="229854" y="180926"/>
                  <a:pt x="229505" y="181040"/>
                </a:cubicBezTo>
                <a:cubicBezTo>
                  <a:pt x="230143" y="180563"/>
                  <a:pt x="230936" y="180336"/>
                  <a:pt x="231741" y="180336"/>
                </a:cubicBezTo>
                <a:close/>
                <a:moveTo>
                  <a:pt x="47875" y="185053"/>
                </a:moveTo>
                <a:lnTo>
                  <a:pt x="47875" y="185053"/>
                </a:lnTo>
                <a:cubicBezTo>
                  <a:pt x="47856" y="185243"/>
                  <a:pt x="47818" y="185414"/>
                  <a:pt x="47818" y="185586"/>
                </a:cubicBezTo>
                <a:lnTo>
                  <a:pt x="47818" y="185567"/>
                </a:lnTo>
                <a:cubicBezTo>
                  <a:pt x="46725" y="187231"/>
                  <a:pt x="44875" y="188196"/>
                  <a:pt x="42930" y="188196"/>
                </a:cubicBezTo>
                <a:cubicBezTo>
                  <a:pt x="42608" y="188196"/>
                  <a:pt x="42284" y="188169"/>
                  <a:pt x="41960" y="188115"/>
                </a:cubicBezTo>
                <a:lnTo>
                  <a:pt x="41256" y="187621"/>
                </a:lnTo>
                <a:lnTo>
                  <a:pt x="41256" y="187621"/>
                </a:lnTo>
                <a:cubicBezTo>
                  <a:pt x="41405" y="187629"/>
                  <a:pt x="41553" y="187633"/>
                  <a:pt x="41701" y="187633"/>
                </a:cubicBezTo>
                <a:cubicBezTo>
                  <a:pt x="43945" y="187633"/>
                  <a:pt x="46145" y="186695"/>
                  <a:pt x="47875" y="185053"/>
                </a:cubicBezTo>
                <a:close/>
                <a:moveTo>
                  <a:pt x="87115" y="166413"/>
                </a:moveTo>
                <a:cubicBezTo>
                  <a:pt x="88447" y="167649"/>
                  <a:pt x="90140" y="168429"/>
                  <a:pt x="91947" y="168638"/>
                </a:cubicBezTo>
                <a:cubicBezTo>
                  <a:pt x="93544" y="171491"/>
                  <a:pt x="95218" y="174268"/>
                  <a:pt x="96455" y="177293"/>
                </a:cubicBezTo>
                <a:lnTo>
                  <a:pt x="96455" y="177274"/>
                </a:lnTo>
                <a:cubicBezTo>
                  <a:pt x="97748" y="180431"/>
                  <a:pt x="98699" y="183722"/>
                  <a:pt x="99308" y="187088"/>
                </a:cubicBezTo>
                <a:cubicBezTo>
                  <a:pt x="99422" y="187754"/>
                  <a:pt x="99517" y="188420"/>
                  <a:pt x="99612" y="189104"/>
                </a:cubicBezTo>
                <a:cubicBezTo>
                  <a:pt x="99574" y="189009"/>
                  <a:pt x="99555" y="188914"/>
                  <a:pt x="99517" y="188819"/>
                </a:cubicBezTo>
                <a:cubicBezTo>
                  <a:pt x="99003" y="186232"/>
                  <a:pt x="98186" y="183703"/>
                  <a:pt x="97082" y="181306"/>
                </a:cubicBezTo>
                <a:cubicBezTo>
                  <a:pt x="96188" y="178814"/>
                  <a:pt x="95066" y="176418"/>
                  <a:pt x="93735" y="174135"/>
                </a:cubicBezTo>
                <a:cubicBezTo>
                  <a:pt x="92004" y="171206"/>
                  <a:pt x="89759" y="168600"/>
                  <a:pt x="87115" y="166489"/>
                </a:cubicBezTo>
                <a:cubicBezTo>
                  <a:pt x="87115" y="166470"/>
                  <a:pt x="87115" y="166432"/>
                  <a:pt x="87115" y="166413"/>
                </a:cubicBezTo>
                <a:close/>
                <a:moveTo>
                  <a:pt x="255640" y="144520"/>
                </a:moveTo>
                <a:cubicBezTo>
                  <a:pt x="255640" y="145224"/>
                  <a:pt x="255640" y="145946"/>
                  <a:pt x="255678" y="146631"/>
                </a:cubicBezTo>
                <a:cubicBezTo>
                  <a:pt x="255906" y="152432"/>
                  <a:pt x="257333" y="157853"/>
                  <a:pt x="259254" y="163293"/>
                </a:cubicBezTo>
                <a:cubicBezTo>
                  <a:pt x="260243" y="166089"/>
                  <a:pt x="261232" y="168923"/>
                  <a:pt x="261575" y="171891"/>
                </a:cubicBezTo>
                <a:cubicBezTo>
                  <a:pt x="261898" y="174649"/>
                  <a:pt x="261632" y="177445"/>
                  <a:pt x="261289" y="180184"/>
                </a:cubicBezTo>
                <a:cubicBezTo>
                  <a:pt x="260909" y="183189"/>
                  <a:pt x="260395" y="186232"/>
                  <a:pt x="260281" y="189238"/>
                </a:cubicBezTo>
                <a:cubicBezTo>
                  <a:pt x="260053" y="186556"/>
                  <a:pt x="260167" y="183817"/>
                  <a:pt x="260129" y="181059"/>
                </a:cubicBezTo>
                <a:cubicBezTo>
                  <a:pt x="260091" y="176570"/>
                  <a:pt x="259045" y="172499"/>
                  <a:pt x="257656" y="168239"/>
                </a:cubicBezTo>
                <a:cubicBezTo>
                  <a:pt x="256154" y="163617"/>
                  <a:pt x="254917" y="159109"/>
                  <a:pt x="254879" y="154220"/>
                </a:cubicBezTo>
                <a:cubicBezTo>
                  <a:pt x="254841" y="150968"/>
                  <a:pt x="255184" y="147734"/>
                  <a:pt x="255640" y="144520"/>
                </a:cubicBezTo>
                <a:close/>
                <a:moveTo>
                  <a:pt x="47780" y="187126"/>
                </a:moveTo>
                <a:lnTo>
                  <a:pt x="47780" y="187126"/>
                </a:lnTo>
                <a:cubicBezTo>
                  <a:pt x="47761" y="187164"/>
                  <a:pt x="47761" y="187202"/>
                  <a:pt x="47761" y="187240"/>
                </a:cubicBezTo>
                <a:lnTo>
                  <a:pt x="47780" y="187240"/>
                </a:lnTo>
                <a:cubicBezTo>
                  <a:pt x="46887" y="188458"/>
                  <a:pt x="45662" y="189274"/>
                  <a:pt x="44187" y="189274"/>
                </a:cubicBezTo>
                <a:cubicBezTo>
                  <a:pt x="43934" y="189274"/>
                  <a:pt x="43673" y="189250"/>
                  <a:pt x="43406" y="189200"/>
                </a:cubicBezTo>
                <a:lnTo>
                  <a:pt x="43044" y="188933"/>
                </a:lnTo>
                <a:lnTo>
                  <a:pt x="43044" y="188933"/>
                </a:lnTo>
                <a:cubicBezTo>
                  <a:pt x="43154" y="188939"/>
                  <a:pt x="43265" y="188942"/>
                  <a:pt x="43375" y="188942"/>
                </a:cubicBezTo>
                <a:cubicBezTo>
                  <a:pt x="45010" y="188942"/>
                  <a:pt x="46604" y="188285"/>
                  <a:pt x="47780" y="187126"/>
                </a:cubicBezTo>
                <a:close/>
                <a:moveTo>
                  <a:pt x="71454" y="165887"/>
                </a:moveTo>
                <a:cubicBezTo>
                  <a:pt x="77200" y="165887"/>
                  <a:pt x="82976" y="167939"/>
                  <a:pt x="87553" y="171415"/>
                </a:cubicBezTo>
                <a:cubicBezTo>
                  <a:pt x="90634" y="173793"/>
                  <a:pt x="93202" y="176798"/>
                  <a:pt x="95047" y="180222"/>
                </a:cubicBezTo>
                <a:cubicBezTo>
                  <a:pt x="92251" y="175505"/>
                  <a:pt x="88143" y="171700"/>
                  <a:pt x="83216" y="169285"/>
                </a:cubicBezTo>
                <a:cubicBezTo>
                  <a:pt x="79693" y="167581"/>
                  <a:pt x="75814" y="166639"/>
                  <a:pt x="71948" y="166639"/>
                </a:cubicBezTo>
                <a:cubicBezTo>
                  <a:pt x="68822" y="166639"/>
                  <a:pt x="65704" y="167255"/>
                  <a:pt x="62788" y="168581"/>
                </a:cubicBezTo>
                <a:cubicBezTo>
                  <a:pt x="56016" y="171643"/>
                  <a:pt x="50272" y="178491"/>
                  <a:pt x="49930" y="186118"/>
                </a:cubicBezTo>
                <a:cubicBezTo>
                  <a:pt x="49930" y="186194"/>
                  <a:pt x="49968" y="186251"/>
                  <a:pt x="50025" y="186289"/>
                </a:cubicBezTo>
                <a:cubicBezTo>
                  <a:pt x="49701" y="187259"/>
                  <a:pt x="49473" y="188249"/>
                  <a:pt x="49359" y="189276"/>
                </a:cubicBezTo>
                <a:cubicBezTo>
                  <a:pt x="49245" y="188420"/>
                  <a:pt x="49188" y="187564"/>
                  <a:pt x="49188" y="186708"/>
                </a:cubicBezTo>
                <a:cubicBezTo>
                  <a:pt x="49188" y="184501"/>
                  <a:pt x="49587" y="182314"/>
                  <a:pt x="50367" y="180241"/>
                </a:cubicBezTo>
                <a:cubicBezTo>
                  <a:pt x="50386" y="180203"/>
                  <a:pt x="50405" y="180184"/>
                  <a:pt x="50443" y="180146"/>
                </a:cubicBezTo>
                <a:cubicBezTo>
                  <a:pt x="50481" y="180070"/>
                  <a:pt x="50500" y="179994"/>
                  <a:pt x="50500" y="179898"/>
                </a:cubicBezTo>
                <a:cubicBezTo>
                  <a:pt x="50748" y="179271"/>
                  <a:pt x="51033" y="178643"/>
                  <a:pt x="51356" y="178053"/>
                </a:cubicBezTo>
                <a:cubicBezTo>
                  <a:pt x="51813" y="177464"/>
                  <a:pt x="52212" y="176855"/>
                  <a:pt x="52574" y="176227"/>
                </a:cubicBezTo>
                <a:cubicBezTo>
                  <a:pt x="52631" y="176132"/>
                  <a:pt x="52650" y="176018"/>
                  <a:pt x="52631" y="175904"/>
                </a:cubicBezTo>
                <a:cubicBezTo>
                  <a:pt x="55084" y="172328"/>
                  <a:pt x="58470" y="169513"/>
                  <a:pt x="62407" y="167763"/>
                </a:cubicBezTo>
                <a:cubicBezTo>
                  <a:pt x="65287" y="166480"/>
                  <a:pt x="68366" y="165887"/>
                  <a:pt x="71454" y="165887"/>
                </a:cubicBezTo>
                <a:close/>
                <a:moveTo>
                  <a:pt x="196314" y="180222"/>
                </a:moveTo>
                <a:cubicBezTo>
                  <a:pt x="196352" y="181154"/>
                  <a:pt x="196523" y="182067"/>
                  <a:pt x="196809" y="182942"/>
                </a:cubicBezTo>
                <a:cubicBezTo>
                  <a:pt x="194127" y="186518"/>
                  <a:pt x="189923" y="188039"/>
                  <a:pt x="185834" y="189618"/>
                </a:cubicBezTo>
                <a:cubicBezTo>
                  <a:pt x="186195" y="189314"/>
                  <a:pt x="186556" y="188990"/>
                  <a:pt x="186918" y="188667"/>
                </a:cubicBezTo>
                <a:cubicBezTo>
                  <a:pt x="190589" y="186518"/>
                  <a:pt x="193784" y="183646"/>
                  <a:pt x="196314" y="180222"/>
                </a:cubicBezTo>
                <a:close/>
                <a:moveTo>
                  <a:pt x="265227" y="185681"/>
                </a:moveTo>
                <a:cubicBezTo>
                  <a:pt x="264903" y="187012"/>
                  <a:pt x="264561" y="188325"/>
                  <a:pt x="264180" y="189637"/>
                </a:cubicBezTo>
                <a:cubicBezTo>
                  <a:pt x="264504" y="188306"/>
                  <a:pt x="264865" y="186993"/>
                  <a:pt x="265227" y="185681"/>
                </a:cubicBezTo>
                <a:close/>
                <a:moveTo>
                  <a:pt x="259615" y="123369"/>
                </a:moveTo>
                <a:cubicBezTo>
                  <a:pt x="261175" y="131491"/>
                  <a:pt x="265873" y="139099"/>
                  <a:pt x="267966" y="147050"/>
                </a:cubicBezTo>
                <a:cubicBezTo>
                  <a:pt x="270762" y="157739"/>
                  <a:pt x="270819" y="169133"/>
                  <a:pt x="268270" y="179879"/>
                </a:cubicBezTo>
                <a:cubicBezTo>
                  <a:pt x="267490" y="183208"/>
                  <a:pt x="266444" y="186461"/>
                  <a:pt x="265169" y="189637"/>
                </a:cubicBezTo>
                <a:cubicBezTo>
                  <a:pt x="267832" y="180013"/>
                  <a:pt x="268555" y="169970"/>
                  <a:pt x="267281" y="160060"/>
                </a:cubicBezTo>
                <a:cubicBezTo>
                  <a:pt x="266463" y="153631"/>
                  <a:pt x="264561" y="147563"/>
                  <a:pt x="262564" y="141419"/>
                </a:cubicBezTo>
                <a:cubicBezTo>
                  <a:pt x="260719" y="135713"/>
                  <a:pt x="259064" y="129760"/>
                  <a:pt x="259558" y="123768"/>
                </a:cubicBezTo>
                <a:lnTo>
                  <a:pt x="259615" y="123369"/>
                </a:lnTo>
                <a:close/>
                <a:moveTo>
                  <a:pt x="196904" y="175809"/>
                </a:moveTo>
                <a:lnTo>
                  <a:pt x="196904" y="175809"/>
                </a:lnTo>
                <a:cubicBezTo>
                  <a:pt x="195287" y="177920"/>
                  <a:pt x="193556" y="179956"/>
                  <a:pt x="191749" y="181915"/>
                </a:cubicBezTo>
                <a:cubicBezTo>
                  <a:pt x="189010" y="184844"/>
                  <a:pt x="186081" y="187469"/>
                  <a:pt x="183038" y="190037"/>
                </a:cubicBezTo>
                <a:cubicBezTo>
                  <a:pt x="183018" y="190037"/>
                  <a:pt x="182999" y="190056"/>
                  <a:pt x="182980" y="190056"/>
                </a:cubicBezTo>
                <a:cubicBezTo>
                  <a:pt x="183038" y="189846"/>
                  <a:pt x="183114" y="189618"/>
                  <a:pt x="183190" y="189409"/>
                </a:cubicBezTo>
                <a:cubicBezTo>
                  <a:pt x="185605" y="185852"/>
                  <a:pt x="188477" y="182637"/>
                  <a:pt x="191749" y="179860"/>
                </a:cubicBezTo>
                <a:cubicBezTo>
                  <a:pt x="193404" y="178453"/>
                  <a:pt x="195211" y="177178"/>
                  <a:pt x="196904" y="175809"/>
                </a:cubicBezTo>
                <a:close/>
                <a:moveTo>
                  <a:pt x="11740" y="188555"/>
                </a:moveTo>
                <a:cubicBezTo>
                  <a:pt x="8282" y="188555"/>
                  <a:pt x="4833" y="189110"/>
                  <a:pt x="1541" y="190208"/>
                </a:cubicBezTo>
                <a:lnTo>
                  <a:pt x="5440" y="190208"/>
                </a:lnTo>
                <a:cubicBezTo>
                  <a:pt x="7531" y="189770"/>
                  <a:pt x="9657" y="189551"/>
                  <a:pt x="11782" y="189551"/>
                </a:cubicBezTo>
                <a:cubicBezTo>
                  <a:pt x="13813" y="189551"/>
                  <a:pt x="15843" y="189751"/>
                  <a:pt x="17842" y="190151"/>
                </a:cubicBezTo>
                <a:lnTo>
                  <a:pt x="18089" y="190208"/>
                </a:lnTo>
                <a:lnTo>
                  <a:pt x="21779" y="190208"/>
                </a:lnTo>
                <a:cubicBezTo>
                  <a:pt x="19991" y="189599"/>
                  <a:pt x="18165" y="189162"/>
                  <a:pt x="16282" y="188876"/>
                </a:cubicBezTo>
                <a:cubicBezTo>
                  <a:pt x="14774" y="188662"/>
                  <a:pt x="13256" y="188555"/>
                  <a:pt x="11740" y="188555"/>
                </a:cubicBezTo>
                <a:close/>
                <a:moveTo>
                  <a:pt x="11763" y="184272"/>
                </a:moveTo>
                <a:cubicBezTo>
                  <a:pt x="7792" y="184272"/>
                  <a:pt x="3812" y="184937"/>
                  <a:pt x="0" y="186175"/>
                </a:cubicBezTo>
                <a:lnTo>
                  <a:pt x="0" y="186689"/>
                </a:lnTo>
                <a:cubicBezTo>
                  <a:pt x="3670" y="185601"/>
                  <a:pt x="7454" y="185017"/>
                  <a:pt x="11205" y="185017"/>
                </a:cubicBezTo>
                <a:cubicBezTo>
                  <a:pt x="17428" y="185017"/>
                  <a:pt x="23562" y="186624"/>
                  <a:pt x="28950" y="190208"/>
                </a:cubicBezTo>
                <a:lnTo>
                  <a:pt x="30624" y="190208"/>
                </a:lnTo>
                <a:cubicBezTo>
                  <a:pt x="29673" y="189523"/>
                  <a:pt x="28683" y="188876"/>
                  <a:pt x="27675" y="188306"/>
                </a:cubicBezTo>
                <a:cubicBezTo>
                  <a:pt x="22701" y="185537"/>
                  <a:pt x="17241" y="184272"/>
                  <a:pt x="11763" y="184272"/>
                </a:cubicBezTo>
                <a:close/>
                <a:moveTo>
                  <a:pt x="11073" y="182235"/>
                </a:moveTo>
                <a:cubicBezTo>
                  <a:pt x="10074" y="182235"/>
                  <a:pt x="9070" y="182280"/>
                  <a:pt x="8065" y="182371"/>
                </a:cubicBezTo>
                <a:cubicBezTo>
                  <a:pt x="5326" y="182599"/>
                  <a:pt x="2606" y="183189"/>
                  <a:pt x="0" y="184102"/>
                </a:cubicBezTo>
                <a:lnTo>
                  <a:pt x="0" y="184939"/>
                </a:lnTo>
                <a:cubicBezTo>
                  <a:pt x="3339" y="183851"/>
                  <a:pt x="6818" y="183334"/>
                  <a:pt x="10318" y="183334"/>
                </a:cubicBezTo>
                <a:cubicBezTo>
                  <a:pt x="14774" y="183334"/>
                  <a:pt x="19266" y="184172"/>
                  <a:pt x="23548" y="185738"/>
                </a:cubicBezTo>
                <a:cubicBezTo>
                  <a:pt x="26705" y="186898"/>
                  <a:pt x="29749" y="188401"/>
                  <a:pt x="32602" y="190208"/>
                </a:cubicBezTo>
                <a:lnTo>
                  <a:pt x="35036" y="190208"/>
                </a:lnTo>
                <a:cubicBezTo>
                  <a:pt x="27933" y="185489"/>
                  <a:pt x="19640" y="182235"/>
                  <a:pt x="11073" y="182235"/>
                </a:cubicBezTo>
                <a:close/>
                <a:moveTo>
                  <a:pt x="15980" y="179571"/>
                </a:moveTo>
                <a:cubicBezTo>
                  <a:pt x="10502" y="179571"/>
                  <a:pt x="5152" y="181094"/>
                  <a:pt x="0" y="182904"/>
                </a:cubicBezTo>
                <a:lnTo>
                  <a:pt x="0" y="183151"/>
                </a:lnTo>
                <a:cubicBezTo>
                  <a:pt x="4965" y="181553"/>
                  <a:pt x="10068" y="180121"/>
                  <a:pt x="15280" y="180121"/>
                </a:cubicBezTo>
                <a:cubicBezTo>
                  <a:pt x="15897" y="180121"/>
                  <a:pt x="16517" y="180141"/>
                  <a:pt x="17138" y="180184"/>
                </a:cubicBezTo>
                <a:cubicBezTo>
                  <a:pt x="23548" y="180602"/>
                  <a:pt x="29159" y="183722"/>
                  <a:pt x="34104" y="187659"/>
                </a:cubicBezTo>
                <a:cubicBezTo>
                  <a:pt x="35131" y="188477"/>
                  <a:pt x="36140" y="189333"/>
                  <a:pt x="37129" y="190208"/>
                </a:cubicBezTo>
                <a:lnTo>
                  <a:pt x="38726" y="190208"/>
                </a:lnTo>
                <a:cubicBezTo>
                  <a:pt x="36691" y="188401"/>
                  <a:pt x="34542" y="186708"/>
                  <a:pt x="32297" y="185148"/>
                </a:cubicBezTo>
                <a:cubicBezTo>
                  <a:pt x="27580" y="181934"/>
                  <a:pt x="22254" y="179708"/>
                  <a:pt x="16472" y="179575"/>
                </a:cubicBezTo>
                <a:cubicBezTo>
                  <a:pt x="16308" y="179572"/>
                  <a:pt x="16144" y="179571"/>
                  <a:pt x="15980" y="179571"/>
                </a:cubicBezTo>
                <a:close/>
                <a:moveTo>
                  <a:pt x="66067" y="181236"/>
                </a:moveTo>
                <a:cubicBezTo>
                  <a:pt x="64232" y="181236"/>
                  <a:pt x="62345" y="181700"/>
                  <a:pt x="60505" y="182675"/>
                </a:cubicBezTo>
                <a:lnTo>
                  <a:pt x="60505" y="182694"/>
                </a:lnTo>
                <a:cubicBezTo>
                  <a:pt x="57386" y="184349"/>
                  <a:pt x="54989" y="187050"/>
                  <a:pt x="53525" y="190208"/>
                </a:cubicBezTo>
                <a:lnTo>
                  <a:pt x="54647" y="190208"/>
                </a:lnTo>
                <a:cubicBezTo>
                  <a:pt x="56188" y="187298"/>
                  <a:pt x="58508" y="184825"/>
                  <a:pt x="61532" y="183360"/>
                </a:cubicBezTo>
                <a:cubicBezTo>
                  <a:pt x="63095" y="182614"/>
                  <a:pt x="64631" y="182273"/>
                  <a:pt x="66100" y="182273"/>
                </a:cubicBezTo>
                <a:cubicBezTo>
                  <a:pt x="69498" y="182273"/>
                  <a:pt x="72542" y="184095"/>
                  <a:pt x="74733" y="186936"/>
                </a:cubicBezTo>
                <a:cubicBezTo>
                  <a:pt x="73074" y="185460"/>
                  <a:pt x="70988" y="184556"/>
                  <a:pt x="68788" y="184556"/>
                </a:cubicBezTo>
                <a:cubicBezTo>
                  <a:pt x="68239" y="184556"/>
                  <a:pt x="67683" y="184612"/>
                  <a:pt x="67125" y="184730"/>
                </a:cubicBezTo>
                <a:cubicBezTo>
                  <a:pt x="66883" y="184716"/>
                  <a:pt x="66641" y="184709"/>
                  <a:pt x="66400" y="184709"/>
                </a:cubicBezTo>
                <a:cubicBezTo>
                  <a:pt x="63605" y="184709"/>
                  <a:pt x="60864" y="185618"/>
                  <a:pt x="58622" y="187317"/>
                </a:cubicBezTo>
                <a:cubicBezTo>
                  <a:pt x="57576" y="188115"/>
                  <a:pt x="56701" y="189104"/>
                  <a:pt x="55997" y="190208"/>
                </a:cubicBezTo>
                <a:lnTo>
                  <a:pt x="57196" y="190208"/>
                </a:lnTo>
                <a:cubicBezTo>
                  <a:pt x="58908" y="188096"/>
                  <a:pt x="61304" y="186632"/>
                  <a:pt x="63986" y="186099"/>
                </a:cubicBezTo>
                <a:cubicBezTo>
                  <a:pt x="64233" y="186042"/>
                  <a:pt x="64481" y="186004"/>
                  <a:pt x="64728" y="185966"/>
                </a:cubicBezTo>
                <a:cubicBezTo>
                  <a:pt x="64747" y="186061"/>
                  <a:pt x="64804" y="186137"/>
                  <a:pt x="64861" y="186213"/>
                </a:cubicBezTo>
                <a:cubicBezTo>
                  <a:pt x="62407" y="186841"/>
                  <a:pt x="60201" y="188230"/>
                  <a:pt x="58603" y="190208"/>
                </a:cubicBezTo>
                <a:lnTo>
                  <a:pt x="60486" y="190208"/>
                </a:lnTo>
                <a:cubicBezTo>
                  <a:pt x="61057" y="189675"/>
                  <a:pt x="61685" y="189200"/>
                  <a:pt x="62369" y="188800"/>
                </a:cubicBezTo>
                <a:lnTo>
                  <a:pt x="62369" y="188800"/>
                </a:lnTo>
                <a:cubicBezTo>
                  <a:pt x="61875" y="189219"/>
                  <a:pt x="61418" y="189694"/>
                  <a:pt x="61019" y="190208"/>
                </a:cubicBezTo>
                <a:lnTo>
                  <a:pt x="61704" y="190208"/>
                </a:lnTo>
                <a:cubicBezTo>
                  <a:pt x="62674" y="189047"/>
                  <a:pt x="63929" y="188153"/>
                  <a:pt x="65337" y="187621"/>
                </a:cubicBezTo>
                <a:cubicBezTo>
                  <a:pt x="65985" y="187469"/>
                  <a:pt x="66640" y="187394"/>
                  <a:pt x="67293" y="187394"/>
                </a:cubicBezTo>
                <a:cubicBezTo>
                  <a:pt x="68192" y="187394"/>
                  <a:pt x="69088" y="187536"/>
                  <a:pt x="69959" y="187811"/>
                </a:cubicBezTo>
                <a:cubicBezTo>
                  <a:pt x="67828" y="188153"/>
                  <a:pt x="65755" y="188895"/>
                  <a:pt x="64138" y="190208"/>
                </a:cubicBezTo>
                <a:lnTo>
                  <a:pt x="65508" y="190208"/>
                </a:lnTo>
                <a:cubicBezTo>
                  <a:pt x="67067" y="189162"/>
                  <a:pt x="68817" y="188439"/>
                  <a:pt x="70662" y="188077"/>
                </a:cubicBezTo>
                <a:cubicBezTo>
                  <a:pt x="71728" y="188496"/>
                  <a:pt x="72679" y="189162"/>
                  <a:pt x="73477" y="189998"/>
                </a:cubicBezTo>
                <a:cubicBezTo>
                  <a:pt x="73497" y="190075"/>
                  <a:pt x="73535" y="190132"/>
                  <a:pt x="73573" y="190208"/>
                </a:cubicBezTo>
                <a:lnTo>
                  <a:pt x="77852" y="190208"/>
                </a:lnTo>
                <a:cubicBezTo>
                  <a:pt x="77187" y="188743"/>
                  <a:pt x="76350" y="187355"/>
                  <a:pt x="75380" y="186061"/>
                </a:cubicBezTo>
                <a:cubicBezTo>
                  <a:pt x="72938" y="182957"/>
                  <a:pt x="69599" y="181236"/>
                  <a:pt x="66067" y="181236"/>
                </a:cubicBezTo>
                <a:close/>
                <a:moveTo>
                  <a:pt x="199690" y="187268"/>
                </a:moveTo>
                <a:cubicBezTo>
                  <a:pt x="199643" y="187268"/>
                  <a:pt x="199595" y="187283"/>
                  <a:pt x="199548" y="187317"/>
                </a:cubicBezTo>
                <a:cubicBezTo>
                  <a:pt x="197855" y="188553"/>
                  <a:pt x="195877" y="189447"/>
                  <a:pt x="193727" y="190208"/>
                </a:cubicBezTo>
                <a:lnTo>
                  <a:pt x="196257" y="190208"/>
                </a:lnTo>
                <a:cubicBezTo>
                  <a:pt x="197550" y="189523"/>
                  <a:pt x="198768" y="188705"/>
                  <a:pt x="199890" y="187754"/>
                </a:cubicBezTo>
                <a:cubicBezTo>
                  <a:pt x="200078" y="187582"/>
                  <a:pt x="199905" y="187268"/>
                  <a:pt x="199690" y="187268"/>
                </a:cubicBezTo>
                <a:close/>
                <a:moveTo>
                  <a:pt x="0" y="0"/>
                </a:moveTo>
                <a:lnTo>
                  <a:pt x="0" y="894"/>
                </a:lnTo>
                <a:cubicBezTo>
                  <a:pt x="266" y="951"/>
                  <a:pt x="533" y="1008"/>
                  <a:pt x="799" y="1046"/>
                </a:cubicBezTo>
                <a:cubicBezTo>
                  <a:pt x="1507" y="1152"/>
                  <a:pt x="2227" y="1205"/>
                  <a:pt x="2948" y="1205"/>
                </a:cubicBezTo>
                <a:cubicBezTo>
                  <a:pt x="3526" y="1205"/>
                  <a:pt x="4104" y="1171"/>
                  <a:pt x="4679" y="1103"/>
                </a:cubicBezTo>
                <a:cubicBezTo>
                  <a:pt x="5904" y="1231"/>
                  <a:pt x="7159" y="1274"/>
                  <a:pt x="8418" y="1274"/>
                </a:cubicBezTo>
                <a:cubicBezTo>
                  <a:pt x="11127" y="1274"/>
                  <a:pt x="13853" y="1073"/>
                  <a:pt x="16330" y="1073"/>
                </a:cubicBezTo>
                <a:cubicBezTo>
                  <a:pt x="16655" y="1073"/>
                  <a:pt x="16975" y="1076"/>
                  <a:pt x="17290" y="1084"/>
                </a:cubicBezTo>
                <a:cubicBezTo>
                  <a:pt x="17461" y="1084"/>
                  <a:pt x="17613" y="1103"/>
                  <a:pt x="17765" y="1103"/>
                </a:cubicBezTo>
                <a:cubicBezTo>
                  <a:pt x="24156" y="2473"/>
                  <a:pt x="29768" y="5877"/>
                  <a:pt x="34409" y="10366"/>
                </a:cubicBezTo>
                <a:cubicBezTo>
                  <a:pt x="29863" y="6410"/>
                  <a:pt x="24309" y="3785"/>
                  <a:pt x="18355" y="2777"/>
                </a:cubicBezTo>
                <a:cubicBezTo>
                  <a:pt x="16587" y="2482"/>
                  <a:pt x="14837" y="2345"/>
                  <a:pt x="13097" y="2345"/>
                </a:cubicBezTo>
                <a:cubicBezTo>
                  <a:pt x="9783" y="2345"/>
                  <a:pt x="6507" y="2842"/>
                  <a:pt x="3215" y="3690"/>
                </a:cubicBezTo>
                <a:cubicBezTo>
                  <a:pt x="2397" y="3899"/>
                  <a:pt x="1560" y="4108"/>
                  <a:pt x="723" y="4299"/>
                </a:cubicBezTo>
                <a:cubicBezTo>
                  <a:pt x="476" y="4261"/>
                  <a:pt x="247" y="4204"/>
                  <a:pt x="0" y="4166"/>
                </a:cubicBezTo>
                <a:lnTo>
                  <a:pt x="0" y="5307"/>
                </a:lnTo>
                <a:cubicBezTo>
                  <a:pt x="152" y="5288"/>
                  <a:pt x="323" y="5250"/>
                  <a:pt x="476" y="5231"/>
                </a:cubicBezTo>
                <a:cubicBezTo>
                  <a:pt x="1596" y="5388"/>
                  <a:pt x="2720" y="5446"/>
                  <a:pt x="3847" y="5446"/>
                </a:cubicBezTo>
                <a:cubicBezTo>
                  <a:pt x="7150" y="5446"/>
                  <a:pt x="10473" y="4943"/>
                  <a:pt x="13779" y="4943"/>
                </a:cubicBezTo>
                <a:cubicBezTo>
                  <a:pt x="14398" y="4943"/>
                  <a:pt x="15017" y="4960"/>
                  <a:pt x="15635" y="5002"/>
                </a:cubicBezTo>
                <a:cubicBezTo>
                  <a:pt x="20390" y="5345"/>
                  <a:pt x="24993" y="6733"/>
                  <a:pt x="29159" y="9073"/>
                </a:cubicBezTo>
                <a:cubicBezTo>
                  <a:pt x="26008" y="7909"/>
                  <a:pt x="22689" y="7335"/>
                  <a:pt x="19343" y="7335"/>
                </a:cubicBezTo>
                <a:cubicBezTo>
                  <a:pt x="19135" y="7335"/>
                  <a:pt x="18926" y="7338"/>
                  <a:pt x="18717" y="7342"/>
                </a:cubicBezTo>
                <a:cubicBezTo>
                  <a:pt x="18564" y="7342"/>
                  <a:pt x="18412" y="7361"/>
                  <a:pt x="18260" y="7361"/>
                </a:cubicBezTo>
                <a:cubicBezTo>
                  <a:pt x="17214" y="7285"/>
                  <a:pt x="16149" y="7266"/>
                  <a:pt x="15084" y="7266"/>
                </a:cubicBezTo>
                <a:cubicBezTo>
                  <a:pt x="9872" y="7361"/>
                  <a:pt x="4736" y="8502"/>
                  <a:pt x="0" y="10671"/>
                </a:cubicBezTo>
                <a:lnTo>
                  <a:pt x="0" y="11964"/>
                </a:lnTo>
                <a:cubicBezTo>
                  <a:pt x="2853" y="10709"/>
                  <a:pt x="5858" y="9815"/>
                  <a:pt x="8940" y="9301"/>
                </a:cubicBezTo>
                <a:lnTo>
                  <a:pt x="8940" y="9301"/>
                </a:lnTo>
                <a:cubicBezTo>
                  <a:pt x="8160" y="9605"/>
                  <a:pt x="7399" y="9929"/>
                  <a:pt x="6657" y="10290"/>
                </a:cubicBezTo>
                <a:cubicBezTo>
                  <a:pt x="4337" y="11412"/>
                  <a:pt x="2244" y="13105"/>
                  <a:pt x="0" y="14475"/>
                </a:cubicBezTo>
                <a:lnTo>
                  <a:pt x="0" y="14912"/>
                </a:lnTo>
                <a:cubicBezTo>
                  <a:pt x="1446" y="14075"/>
                  <a:pt x="2834" y="13086"/>
                  <a:pt x="4280" y="12211"/>
                </a:cubicBezTo>
                <a:cubicBezTo>
                  <a:pt x="6714" y="10728"/>
                  <a:pt x="9339" y="9625"/>
                  <a:pt x="12097" y="8940"/>
                </a:cubicBezTo>
                <a:cubicBezTo>
                  <a:pt x="12306" y="8921"/>
                  <a:pt x="12516" y="8902"/>
                  <a:pt x="12725" y="8883"/>
                </a:cubicBezTo>
                <a:cubicBezTo>
                  <a:pt x="13386" y="8849"/>
                  <a:pt x="14046" y="8832"/>
                  <a:pt x="14706" y="8832"/>
                </a:cubicBezTo>
                <a:cubicBezTo>
                  <a:pt x="21036" y="8832"/>
                  <a:pt x="27289" y="10395"/>
                  <a:pt x="32887" y="13410"/>
                </a:cubicBezTo>
                <a:cubicBezTo>
                  <a:pt x="28798" y="11485"/>
                  <a:pt x="24352" y="10500"/>
                  <a:pt x="19860" y="10500"/>
                </a:cubicBezTo>
                <a:cubicBezTo>
                  <a:pt x="18669" y="10500"/>
                  <a:pt x="17474" y="10569"/>
                  <a:pt x="16282" y="10709"/>
                </a:cubicBezTo>
                <a:cubicBezTo>
                  <a:pt x="11584" y="11260"/>
                  <a:pt x="7475" y="13086"/>
                  <a:pt x="3348" y="15331"/>
                </a:cubicBezTo>
                <a:cubicBezTo>
                  <a:pt x="2244" y="15939"/>
                  <a:pt x="1141" y="16529"/>
                  <a:pt x="0" y="17081"/>
                </a:cubicBezTo>
                <a:lnTo>
                  <a:pt x="0" y="17975"/>
                </a:lnTo>
                <a:cubicBezTo>
                  <a:pt x="4603" y="15749"/>
                  <a:pt x="9111" y="12744"/>
                  <a:pt x="13752" y="11717"/>
                </a:cubicBezTo>
                <a:cubicBezTo>
                  <a:pt x="15829" y="11252"/>
                  <a:pt x="17941" y="11027"/>
                  <a:pt x="20049" y="11027"/>
                </a:cubicBezTo>
                <a:cubicBezTo>
                  <a:pt x="26746" y="11027"/>
                  <a:pt x="33398" y="13305"/>
                  <a:pt x="38707" y="17442"/>
                </a:cubicBezTo>
                <a:lnTo>
                  <a:pt x="38365" y="17328"/>
                </a:lnTo>
                <a:cubicBezTo>
                  <a:pt x="32235" y="14557"/>
                  <a:pt x="25640" y="11774"/>
                  <a:pt x="18892" y="11774"/>
                </a:cubicBezTo>
                <a:cubicBezTo>
                  <a:pt x="17118" y="11774"/>
                  <a:pt x="15333" y="11966"/>
                  <a:pt x="13543" y="12402"/>
                </a:cubicBezTo>
                <a:cubicBezTo>
                  <a:pt x="9282" y="13429"/>
                  <a:pt x="5782" y="16130"/>
                  <a:pt x="1826" y="17880"/>
                </a:cubicBezTo>
                <a:cubicBezTo>
                  <a:pt x="1236" y="18146"/>
                  <a:pt x="628" y="18374"/>
                  <a:pt x="0" y="18564"/>
                </a:cubicBezTo>
                <a:lnTo>
                  <a:pt x="0" y="19363"/>
                </a:lnTo>
                <a:cubicBezTo>
                  <a:pt x="4051" y="18089"/>
                  <a:pt x="7399" y="15388"/>
                  <a:pt x="11317" y="13866"/>
                </a:cubicBezTo>
                <a:cubicBezTo>
                  <a:pt x="13790" y="12907"/>
                  <a:pt x="16299" y="12506"/>
                  <a:pt x="18809" y="12506"/>
                </a:cubicBezTo>
                <a:cubicBezTo>
                  <a:pt x="21378" y="12506"/>
                  <a:pt x="23947" y="12926"/>
                  <a:pt x="26477" y="13600"/>
                </a:cubicBezTo>
                <a:cubicBezTo>
                  <a:pt x="25098" y="13392"/>
                  <a:pt x="23707" y="13288"/>
                  <a:pt x="22317" y="13288"/>
                </a:cubicBezTo>
                <a:cubicBezTo>
                  <a:pt x="19890" y="13288"/>
                  <a:pt x="17468" y="13606"/>
                  <a:pt x="15122" y="14247"/>
                </a:cubicBezTo>
                <a:cubicBezTo>
                  <a:pt x="11432" y="15255"/>
                  <a:pt x="8236" y="17157"/>
                  <a:pt x="4945" y="19040"/>
                </a:cubicBezTo>
                <a:cubicBezTo>
                  <a:pt x="3367" y="19972"/>
                  <a:pt x="1712" y="20752"/>
                  <a:pt x="0" y="21379"/>
                </a:cubicBezTo>
                <a:lnTo>
                  <a:pt x="0" y="22235"/>
                </a:lnTo>
                <a:cubicBezTo>
                  <a:pt x="4337" y="20695"/>
                  <a:pt x="8407" y="17499"/>
                  <a:pt x="12535" y="15863"/>
                </a:cubicBezTo>
                <a:cubicBezTo>
                  <a:pt x="15843" y="14557"/>
                  <a:pt x="19389" y="13911"/>
                  <a:pt x="22939" y="13911"/>
                </a:cubicBezTo>
                <a:cubicBezTo>
                  <a:pt x="25594" y="13911"/>
                  <a:pt x="28251" y="14272"/>
                  <a:pt x="30814" y="14988"/>
                </a:cubicBezTo>
                <a:lnTo>
                  <a:pt x="31537" y="15255"/>
                </a:lnTo>
                <a:cubicBezTo>
                  <a:pt x="28973" y="14468"/>
                  <a:pt x="26363" y="13966"/>
                  <a:pt x="23714" y="13966"/>
                </a:cubicBezTo>
                <a:cubicBezTo>
                  <a:pt x="21626" y="13966"/>
                  <a:pt x="19515" y="14278"/>
                  <a:pt x="17385" y="15007"/>
                </a:cubicBezTo>
                <a:cubicBezTo>
                  <a:pt x="11831" y="16909"/>
                  <a:pt x="6030" y="21512"/>
                  <a:pt x="0" y="22673"/>
                </a:cubicBezTo>
                <a:lnTo>
                  <a:pt x="0" y="23453"/>
                </a:lnTo>
                <a:cubicBezTo>
                  <a:pt x="4812" y="22502"/>
                  <a:pt x="9472" y="19534"/>
                  <a:pt x="13733" y="17385"/>
                </a:cubicBezTo>
                <a:cubicBezTo>
                  <a:pt x="17194" y="15661"/>
                  <a:pt x="20678" y="14665"/>
                  <a:pt x="24371" y="14665"/>
                </a:cubicBezTo>
                <a:cubicBezTo>
                  <a:pt x="25568" y="14665"/>
                  <a:pt x="26788" y="14769"/>
                  <a:pt x="28037" y="14988"/>
                </a:cubicBezTo>
                <a:cubicBezTo>
                  <a:pt x="29330" y="15236"/>
                  <a:pt x="30624" y="15540"/>
                  <a:pt x="31898" y="15939"/>
                </a:cubicBezTo>
                <a:cubicBezTo>
                  <a:pt x="30753" y="15813"/>
                  <a:pt x="29605" y="15750"/>
                  <a:pt x="28460" y="15750"/>
                </a:cubicBezTo>
                <a:cubicBezTo>
                  <a:pt x="24430" y="15750"/>
                  <a:pt x="20433" y="16529"/>
                  <a:pt x="16700" y="18070"/>
                </a:cubicBezTo>
                <a:cubicBezTo>
                  <a:pt x="11774" y="20124"/>
                  <a:pt x="7418" y="23338"/>
                  <a:pt x="2397" y="25164"/>
                </a:cubicBezTo>
                <a:cubicBezTo>
                  <a:pt x="1617" y="25450"/>
                  <a:pt x="818" y="25697"/>
                  <a:pt x="0" y="25887"/>
                </a:cubicBezTo>
                <a:lnTo>
                  <a:pt x="0" y="26325"/>
                </a:lnTo>
                <a:cubicBezTo>
                  <a:pt x="4356" y="25260"/>
                  <a:pt x="8731" y="22863"/>
                  <a:pt x="12287" y="20961"/>
                </a:cubicBezTo>
                <a:cubicBezTo>
                  <a:pt x="17328" y="18279"/>
                  <a:pt x="22521" y="16472"/>
                  <a:pt x="28303" y="16472"/>
                </a:cubicBezTo>
                <a:cubicBezTo>
                  <a:pt x="30890" y="16472"/>
                  <a:pt x="33477" y="16795"/>
                  <a:pt x="35968" y="17461"/>
                </a:cubicBezTo>
                <a:cubicBezTo>
                  <a:pt x="37110" y="17937"/>
                  <a:pt x="38251" y="18488"/>
                  <a:pt x="39354" y="19040"/>
                </a:cubicBezTo>
                <a:cubicBezTo>
                  <a:pt x="37608" y="18694"/>
                  <a:pt x="35830" y="18521"/>
                  <a:pt x="34049" y="18521"/>
                </a:cubicBezTo>
                <a:cubicBezTo>
                  <a:pt x="33871" y="18521"/>
                  <a:pt x="33693" y="18523"/>
                  <a:pt x="33515" y="18526"/>
                </a:cubicBezTo>
                <a:cubicBezTo>
                  <a:pt x="27713" y="18564"/>
                  <a:pt x="22102" y="20181"/>
                  <a:pt x="16776" y="22387"/>
                </a:cubicBezTo>
                <a:cubicBezTo>
                  <a:pt x="11127" y="24708"/>
                  <a:pt x="5630" y="27637"/>
                  <a:pt x="0" y="30053"/>
                </a:cubicBezTo>
                <a:lnTo>
                  <a:pt x="0" y="31784"/>
                </a:lnTo>
                <a:cubicBezTo>
                  <a:pt x="8464" y="30319"/>
                  <a:pt x="16111" y="25317"/>
                  <a:pt x="24404" y="23167"/>
                </a:cubicBezTo>
                <a:cubicBezTo>
                  <a:pt x="27582" y="22345"/>
                  <a:pt x="30851" y="21955"/>
                  <a:pt x="34125" y="21955"/>
                </a:cubicBezTo>
                <a:cubicBezTo>
                  <a:pt x="40020" y="21955"/>
                  <a:pt x="45933" y="23220"/>
                  <a:pt x="51375" y="25507"/>
                </a:cubicBezTo>
                <a:cubicBezTo>
                  <a:pt x="52593" y="26173"/>
                  <a:pt x="53848" y="26762"/>
                  <a:pt x="55141" y="27295"/>
                </a:cubicBezTo>
                <a:lnTo>
                  <a:pt x="55275" y="27352"/>
                </a:lnTo>
                <a:cubicBezTo>
                  <a:pt x="55294" y="27371"/>
                  <a:pt x="55332" y="27371"/>
                  <a:pt x="55351" y="27371"/>
                </a:cubicBezTo>
                <a:cubicBezTo>
                  <a:pt x="55769" y="27542"/>
                  <a:pt x="56188" y="27694"/>
                  <a:pt x="56606" y="27846"/>
                </a:cubicBezTo>
                <a:cubicBezTo>
                  <a:pt x="56397" y="27865"/>
                  <a:pt x="56188" y="27884"/>
                  <a:pt x="55978" y="27903"/>
                </a:cubicBezTo>
                <a:cubicBezTo>
                  <a:pt x="50222" y="25124"/>
                  <a:pt x="43871" y="23901"/>
                  <a:pt x="37510" y="23901"/>
                </a:cubicBezTo>
                <a:cubicBezTo>
                  <a:pt x="34078" y="23901"/>
                  <a:pt x="30642" y="24257"/>
                  <a:pt x="27295" y="24917"/>
                </a:cubicBezTo>
                <a:cubicBezTo>
                  <a:pt x="18051" y="26743"/>
                  <a:pt x="9263" y="30376"/>
                  <a:pt x="0" y="32107"/>
                </a:cubicBezTo>
                <a:lnTo>
                  <a:pt x="0" y="32506"/>
                </a:lnTo>
                <a:cubicBezTo>
                  <a:pt x="8502" y="31194"/>
                  <a:pt x="16605" y="27942"/>
                  <a:pt x="24993" y="26020"/>
                </a:cubicBezTo>
                <a:cubicBezTo>
                  <a:pt x="28858" y="25147"/>
                  <a:pt x="32777" y="24630"/>
                  <a:pt x="36710" y="24630"/>
                </a:cubicBezTo>
                <a:cubicBezTo>
                  <a:pt x="38002" y="24630"/>
                  <a:pt x="39296" y="24685"/>
                  <a:pt x="40590" y="24803"/>
                </a:cubicBezTo>
                <a:cubicBezTo>
                  <a:pt x="44300" y="25164"/>
                  <a:pt x="47933" y="26001"/>
                  <a:pt x="51413" y="27257"/>
                </a:cubicBezTo>
                <a:cubicBezTo>
                  <a:pt x="46783" y="26542"/>
                  <a:pt x="42130" y="26144"/>
                  <a:pt x="37465" y="26144"/>
                </a:cubicBezTo>
                <a:cubicBezTo>
                  <a:pt x="33813" y="26144"/>
                  <a:pt x="30155" y="26388"/>
                  <a:pt x="26496" y="26914"/>
                </a:cubicBezTo>
                <a:cubicBezTo>
                  <a:pt x="21322" y="27637"/>
                  <a:pt x="16225" y="28893"/>
                  <a:pt x="11298" y="30623"/>
                </a:cubicBezTo>
                <a:cubicBezTo>
                  <a:pt x="7764" y="31869"/>
                  <a:pt x="4125" y="33255"/>
                  <a:pt x="430" y="33255"/>
                </a:cubicBezTo>
                <a:cubicBezTo>
                  <a:pt x="287" y="33255"/>
                  <a:pt x="144" y="33253"/>
                  <a:pt x="0" y="33248"/>
                </a:cubicBezTo>
                <a:lnTo>
                  <a:pt x="0" y="35474"/>
                </a:lnTo>
                <a:cubicBezTo>
                  <a:pt x="2720" y="36824"/>
                  <a:pt x="5554" y="37927"/>
                  <a:pt x="8483" y="38764"/>
                </a:cubicBezTo>
                <a:cubicBezTo>
                  <a:pt x="6749" y="38593"/>
                  <a:pt x="5021" y="38477"/>
                  <a:pt x="3328" y="38477"/>
                </a:cubicBezTo>
                <a:cubicBezTo>
                  <a:pt x="2200" y="38477"/>
                  <a:pt x="1088" y="38528"/>
                  <a:pt x="0" y="38650"/>
                </a:cubicBezTo>
                <a:lnTo>
                  <a:pt x="0" y="39639"/>
                </a:lnTo>
                <a:cubicBezTo>
                  <a:pt x="1341" y="39454"/>
                  <a:pt x="2694" y="39357"/>
                  <a:pt x="4050" y="39357"/>
                </a:cubicBezTo>
                <a:cubicBezTo>
                  <a:pt x="4367" y="39357"/>
                  <a:pt x="4685" y="39362"/>
                  <a:pt x="5002" y="39373"/>
                </a:cubicBezTo>
                <a:cubicBezTo>
                  <a:pt x="8693" y="39449"/>
                  <a:pt x="12345" y="39982"/>
                  <a:pt x="15997" y="40229"/>
                </a:cubicBezTo>
                <a:cubicBezTo>
                  <a:pt x="17680" y="40414"/>
                  <a:pt x="19382" y="40517"/>
                  <a:pt x="21089" y="40517"/>
                </a:cubicBezTo>
                <a:cubicBezTo>
                  <a:pt x="21832" y="40517"/>
                  <a:pt x="22576" y="40498"/>
                  <a:pt x="23320" y="40457"/>
                </a:cubicBezTo>
                <a:lnTo>
                  <a:pt x="23320" y="40457"/>
                </a:lnTo>
                <a:cubicBezTo>
                  <a:pt x="23015" y="40514"/>
                  <a:pt x="22730" y="40571"/>
                  <a:pt x="22426" y="40609"/>
                </a:cubicBezTo>
                <a:cubicBezTo>
                  <a:pt x="20731" y="40799"/>
                  <a:pt x="19014" y="40866"/>
                  <a:pt x="17283" y="40866"/>
                </a:cubicBezTo>
                <a:cubicBezTo>
                  <a:pt x="13073" y="40866"/>
                  <a:pt x="8786" y="40469"/>
                  <a:pt x="4577" y="40469"/>
                </a:cubicBezTo>
                <a:cubicBezTo>
                  <a:pt x="3038" y="40469"/>
                  <a:pt x="1510" y="40522"/>
                  <a:pt x="0" y="40666"/>
                </a:cubicBezTo>
                <a:lnTo>
                  <a:pt x="0" y="41465"/>
                </a:lnTo>
                <a:cubicBezTo>
                  <a:pt x="1592" y="41301"/>
                  <a:pt x="3206" y="41242"/>
                  <a:pt x="4834" y="41242"/>
                </a:cubicBezTo>
                <a:cubicBezTo>
                  <a:pt x="6590" y="41242"/>
                  <a:pt x="8361" y="41310"/>
                  <a:pt x="10138" y="41389"/>
                </a:cubicBezTo>
                <a:cubicBezTo>
                  <a:pt x="7684" y="41541"/>
                  <a:pt x="5250" y="41922"/>
                  <a:pt x="2891" y="42568"/>
                </a:cubicBezTo>
                <a:cubicBezTo>
                  <a:pt x="1902" y="42835"/>
                  <a:pt x="932" y="43196"/>
                  <a:pt x="0" y="43596"/>
                </a:cubicBezTo>
                <a:lnTo>
                  <a:pt x="0" y="44528"/>
                </a:lnTo>
                <a:cubicBezTo>
                  <a:pt x="1560" y="43805"/>
                  <a:pt x="3196" y="43253"/>
                  <a:pt x="4869" y="42892"/>
                </a:cubicBezTo>
                <a:cubicBezTo>
                  <a:pt x="9453" y="41903"/>
                  <a:pt x="14190" y="42074"/>
                  <a:pt x="18831" y="41694"/>
                </a:cubicBezTo>
                <a:cubicBezTo>
                  <a:pt x="20086" y="41675"/>
                  <a:pt x="21303" y="41617"/>
                  <a:pt x="22521" y="41503"/>
                </a:cubicBezTo>
                <a:lnTo>
                  <a:pt x="22521" y="41503"/>
                </a:lnTo>
                <a:cubicBezTo>
                  <a:pt x="20105" y="42340"/>
                  <a:pt x="17651" y="43139"/>
                  <a:pt x="15179" y="43843"/>
                </a:cubicBezTo>
                <a:cubicBezTo>
                  <a:pt x="12249" y="44661"/>
                  <a:pt x="9263" y="45136"/>
                  <a:pt x="6296" y="45707"/>
                </a:cubicBezTo>
                <a:cubicBezTo>
                  <a:pt x="5174" y="45878"/>
                  <a:pt x="4032" y="46030"/>
                  <a:pt x="2891" y="46182"/>
                </a:cubicBezTo>
                <a:cubicBezTo>
                  <a:pt x="1940" y="46297"/>
                  <a:pt x="970" y="46468"/>
                  <a:pt x="0" y="46658"/>
                </a:cubicBezTo>
                <a:lnTo>
                  <a:pt x="0" y="47324"/>
                </a:lnTo>
                <a:lnTo>
                  <a:pt x="76" y="47324"/>
                </a:lnTo>
                <a:lnTo>
                  <a:pt x="0" y="47343"/>
                </a:lnTo>
                <a:lnTo>
                  <a:pt x="0" y="48237"/>
                </a:lnTo>
                <a:cubicBezTo>
                  <a:pt x="1769" y="47552"/>
                  <a:pt x="3576" y="47019"/>
                  <a:pt x="5440" y="46677"/>
                </a:cubicBezTo>
                <a:cubicBezTo>
                  <a:pt x="8674" y="46030"/>
                  <a:pt x="11869" y="45403"/>
                  <a:pt x="15045" y="44547"/>
                </a:cubicBezTo>
                <a:cubicBezTo>
                  <a:pt x="17594" y="43919"/>
                  <a:pt x="20105" y="43158"/>
                  <a:pt x="22578" y="42283"/>
                </a:cubicBezTo>
                <a:lnTo>
                  <a:pt x="22578" y="42283"/>
                </a:lnTo>
                <a:lnTo>
                  <a:pt x="22102" y="42607"/>
                </a:lnTo>
                <a:cubicBezTo>
                  <a:pt x="21284" y="43044"/>
                  <a:pt x="20485" y="43501"/>
                  <a:pt x="19687" y="43957"/>
                </a:cubicBezTo>
                <a:cubicBezTo>
                  <a:pt x="13695" y="46810"/>
                  <a:pt x="6239" y="47533"/>
                  <a:pt x="19" y="49930"/>
                </a:cubicBezTo>
                <a:lnTo>
                  <a:pt x="19" y="50785"/>
                </a:lnTo>
                <a:cubicBezTo>
                  <a:pt x="4888" y="48807"/>
                  <a:pt x="10614" y="47970"/>
                  <a:pt x="15787" y="46297"/>
                </a:cubicBezTo>
                <a:lnTo>
                  <a:pt x="15787" y="46297"/>
                </a:lnTo>
                <a:cubicBezTo>
                  <a:pt x="15445" y="46544"/>
                  <a:pt x="15084" y="46753"/>
                  <a:pt x="14722" y="47000"/>
                </a:cubicBezTo>
                <a:cubicBezTo>
                  <a:pt x="9853" y="49264"/>
                  <a:pt x="4584" y="51147"/>
                  <a:pt x="0" y="53696"/>
                </a:cubicBezTo>
                <a:lnTo>
                  <a:pt x="0" y="54685"/>
                </a:lnTo>
                <a:cubicBezTo>
                  <a:pt x="1598" y="53734"/>
                  <a:pt x="3253" y="52859"/>
                  <a:pt x="4964" y="52098"/>
                </a:cubicBezTo>
                <a:cubicBezTo>
                  <a:pt x="7095" y="51109"/>
                  <a:pt x="9263" y="50215"/>
                  <a:pt x="11413" y="49283"/>
                </a:cubicBezTo>
                <a:lnTo>
                  <a:pt x="11413" y="49283"/>
                </a:lnTo>
                <a:cubicBezTo>
                  <a:pt x="11089" y="49530"/>
                  <a:pt x="10785" y="49758"/>
                  <a:pt x="10461" y="49987"/>
                </a:cubicBezTo>
                <a:cubicBezTo>
                  <a:pt x="6809" y="51870"/>
                  <a:pt x="3310" y="54038"/>
                  <a:pt x="0" y="56492"/>
                </a:cubicBezTo>
                <a:lnTo>
                  <a:pt x="0" y="57538"/>
                </a:lnTo>
                <a:cubicBezTo>
                  <a:pt x="2263" y="55788"/>
                  <a:pt x="4622" y="54152"/>
                  <a:pt x="7057" y="52688"/>
                </a:cubicBezTo>
                <a:lnTo>
                  <a:pt x="7057" y="52688"/>
                </a:lnTo>
                <a:cubicBezTo>
                  <a:pt x="6562" y="53106"/>
                  <a:pt x="6087" y="53524"/>
                  <a:pt x="5592" y="53943"/>
                </a:cubicBezTo>
                <a:cubicBezTo>
                  <a:pt x="3652" y="55655"/>
                  <a:pt x="1788" y="57481"/>
                  <a:pt x="0" y="59364"/>
                </a:cubicBezTo>
                <a:lnTo>
                  <a:pt x="0" y="61456"/>
                </a:lnTo>
                <a:cubicBezTo>
                  <a:pt x="1978" y="59212"/>
                  <a:pt x="4089" y="57062"/>
                  <a:pt x="6315" y="55046"/>
                </a:cubicBezTo>
                <a:cubicBezTo>
                  <a:pt x="8521" y="53049"/>
                  <a:pt x="10823" y="51166"/>
                  <a:pt x="13200" y="49397"/>
                </a:cubicBezTo>
                <a:lnTo>
                  <a:pt x="13714" y="49169"/>
                </a:lnTo>
                <a:lnTo>
                  <a:pt x="13714" y="49169"/>
                </a:lnTo>
                <a:cubicBezTo>
                  <a:pt x="12345" y="50234"/>
                  <a:pt x="11032" y="51375"/>
                  <a:pt x="9758" y="52554"/>
                </a:cubicBezTo>
                <a:cubicBezTo>
                  <a:pt x="6334" y="55788"/>
                  <a:pt x="3215" y="59364"/>
                  <a:pt x="0" y="62826"/>
                </a:cubicBezTo>
                <a:lnTo>
                  <a:pt x="0" y="64119"/>
                </a:lnTo>
                <a:cubicBezTo>
                  <a:pt x="3005" y="60809"/>
                  <a:pt x="5896" y="57367"/>
                  <a:pt x="9035" y="54247"/>
                </a:cubicBezTo>
                <a:cubicBezTo>
                  <a:pt x="14608" y="48731"/>
                  <a:pt x="21170" y="44299"/>
                  <a:pt x="28379" y="41199"/>
                </a:cubicBezTo>
                <a:lnTo>
                  <a:pt x="28379" y="41199"/>
                </a:lnTo>
                <a:cubicBezTo>
                  <a:pt x="18013" y="47438"/>
                  <a:pt x="9644" y="56929"/>
                  <a:pt x="0" y="64461"/>
                </a:cubicBezTo>
                <a:lnTo>
                  <a:pt x="0" y="66763"/>
                </a:lnTo>
                <a:cubicBezTo>
                  <a:pt x="266" y="66516"/>
                  <a:pt x="552" y="66306"/>
                  <a:pt x="837" y="66059"/>
                </a:cubicBezTo>
                <a:cubicBezTo>
                  <a:pt x="4907" y="62597"/>
                  <a:pt x="8712" y="58793"/>
                  <a:pt x="12630" y="55160"/>
                </a:cubicBezTo>
                <a:cubicBezTo>
                  <a:pt x="19116" y="49131"/>
                  <a:pt x="26021" y="43272"/>
                  <a:pt x="34104" y="39582"/>
                </a:cubicBezTo>
                <a:lnTo>
                  <a:pt x="34104" y="39582"/>
                </a:lnTo>
                <a:cubicBezTo>
                  <a:pt x="26972" y="43596"/>
                  <a:pt x="20428" y="48769"/>
                  <a:pt x="14665" y="54533"/>
                </a:cubicBezTo>
                <a:cubicBezTo>
                  <a:pt x="9948" y="59212"/>
                  <a:pt x="5478" y="64442"/>
                  <a:pt x="0" y="68056"/>
                </a:cubicBezTo>
                <a:lnTo>
                  <a:pt x="0" y="68684"/>
                </a:lnTo>
                <a:cubicBezTo>
                  <a:pt x="5155" y="65393"/>
                  <a:pt x="9434" y="60524"/>
                  <a:pt x="13619" y="56225"/>
                </a:cubicBezTo>
                <a:cubicBezTo>
                  <a:pt x="18469" y="51280"/>
                  <a:pt x="23871" y="46905"/>
                  <a:pt x="29711" y="43177"/>
                </a:cubicBezTo>
                <a:lnTo>
                  <a:pt x="29711" y="43177"/>
                </a:lnTo>
                <a:cubicBezTo>
                  <a:pt x="19591" y="51508"/>
                  <a:pt x="11108" y="62331"/>
                  <a:pt x="0" y="68855"/>
                </a:cubicBezTo>
                <a:lnTo>
                  <a:pt x="0" y="70510"/>
                </a:lnTo>
                <a:cubicBezTo>
                  <a:pt x="6087" y="67334"/>
                  <a:pt x="11584" y="62921"/>
                  <a:pt x="16491" y="58261"/>
                </a:cubicBezTo>
                <a:cubicBezTo>
                  <a:pt x="21208" y="53734"/>
                  <a:pt x="25545" y="48408"/>
                  <a:pt x="30376" y="43748"/>
                </a:cubicBezTo>
                <a:lnTo>
                  <a:pt x="30376" y="43748"/>
                </a:lnTo>
                <a:cubicBezTo>
                  <a:pt x="29216" y="45174"/>
                  <a:pt x="28151" y="46658"/>
                  <a:pt x="27143" y="48199"/>
                </a:cubicBezTo>
                <a:cubicBezTo>
                  <a:pt x="24099" y="52764"/>
                  <a:pt x="21227" y="57348"/>
                  <a:pt x="17309" y="61247"/>
                </a:cubicBezTo>
                <a:cubicBezTo>
                  <a:pt x="13695" y="64842"/>
                  <a:pt x="9587" y="67885"/>
                  <a:pt x="5117" y="70282"/>
                </a:cubicBezTo>
                <a:cubicBezTo>
                  <a:pt x="4261" y="70738"/>
                  <a:pt x="3386" y="71157"/>
                  <a:pt x="2530" y="71537"/>
                </a:cubicBezTo>
                <a:cubicBezTo>
                  <a:pt x="1693" y="71803"/>
                  <a:pt x="856" y="72051"/>
                  <a:pt x="0" y="72260"/>
                </a:cubicBezTo>
                <a:lnTo>
                  <a:pt x="0" y="74295"/>
                </a:lnTo>
                <a:cubicBezTo>
                  <a:pt x="1883" y="73686"/>
                  <a:pt x="3728" y="72964"/>
                  <a:pt x="5516" y="72165"/>
                </a:cubicBezTo>
                <a:lnTo>
                  <a:pt x="5516" y="72165"/>
                </a:lnTo>
                <a:cubicBezTo>
                  <a:pt x="3576" y="73610"/>
                  <a:pt x="1731" y="75208"/>
                  <a:pt x="0" y="76920"/>
                </a:cubicBezTo>
                <a:lnTo>
                  <a:pt x="0" y="78822"/>
                </a:lnTo>
                <a:cubicBezTo>
                  <a:pt x="1655" y="77053"/>
                  <a:pt x="3462" y="75398"/>
                  <a:pt x="5364" y="73896"/>
                </a:cubicBezTo>
                <a:lnTo>
                  <a:pt x="5497" y="73801"/>
                </a:lnTo>
                <a:cubicBezTo>
                  <a:pt x="5509" y="73824"/>
                  <a:pt x="5535" y="73840"/>
                  <a:pt x="5562" y="73840"/>
                </a:cubicBezTo>
                <a:cubicBezTo>
                  <a:pt x="5579" y="73840"/>
                  <a:pt x="5597" y="73834"/>
                  <a:pt x="5611" y="73820"/>
                </a:cubicBezTo>
                <a:cubicBezTo>
                  <a:pt x="12801" y="67714"/>
                  <a:pt x="21779" y="66478"/>
                  <a:pt x="30795" y="65089"/>
                </a:cubicBezTo>
                <a:cubicBezTo>
                  <a:pt x="34960" y="64442"/>
                  <a:pt x="39658" y="63624"/>
                  <a:pt x="43919" y="61989"/>
                </a:cubicBezTo>
                <a:lnTo>
                  <a:pt x="43919" y="61989"/>
                </a:lnTo>
                <a:cubicBezTo>
                  <a:pt x="36235" y="65926"/>
                  <a:pt x="26363" y="66230"/>
                  <a:pt x="18127" y="68342"/>
                </a:cubicBezTo>
                <a:cubicBezTo>
                  <a:pt x="11317" y="70111"/>
                  <a:pt x="4869" y="73744"/>
                  <a:pt x="0" y="78860"/>
                </a:cubicBezTo>
                <a:lnTo>
                  <a:pt x="0" y="80610"/>
                </a:lnTo>
                <a:cubicBezTo>
                  <a:pt x="1503" y="78803"/>
                  <a:pt x="3196" y="77129"/>
                  <a:pt x="5060" y="75665"/>
                </a:cubicBezTo>
                <a:cubicBezTo>
                  <a:pt x="10081" y="71670"/>
                  <a:pt x="15920" y="69502"/>
                  <a:pt x="22178" y="68266"/>
                </a:cubicBezTo>
                <a:cubicBezTo>
                  <a:pt x="30757" y="66573"/>
                  <a:pt x="41580" y="65736"/>
                  <a:pt x="48446" y="59782"/>
                </a:cubicBezTo>
                <a:cubicBezTo>
                  <a:pt x="48865" y="59516"/>
                  <a:pt x="49283" y="59231"/>
                  <a:pt x="49701" y="58945"/>
                </a:cubicBezTo>
                <a:lnTo>
                  <a:pt x="49701" y="58945"/>
                </a:lnTo>
                <a:cubicBezTo>
                  <a:pt x="44395" y="64842"/>
                  <a:pt x="34561" y="66135"/>
                  <a:pt x="27105" y="67524"/>
                </a:cubicBezTo>
                <a:cubicBezTo>
                  <a:pt x="17233" y="69350"/>
                  <a:pt x="7209" y="73002"/>
                  <a:pt x="247" y="80534"/>
                </a:cubicBezTo>
                <a:cubicBezTo>
                  <a:pt x="152" y="80629"/>
                  <a:pt x="76" y="80705"/>
                  <a:pt x="0" y="80800"/>
                </a:cubicBezTo>
                <a:lnTo>
                  <a:pt x="0" y="82265"/>
                </a:lnTo>
                <a:cubicBezTo>
                  <a:pt x="3671" y="77871"/>
                  <a:pt x="8578" y="74466"/>
                  <a:pt x="13866" y="72146"/>
                </a:cubicBezTo>
                <a:cubicBezTo>
                  <a:pt x="18964" y="69920"/>
                  <a:pt x="24385" y="68722"/>
                  <a:pt x="29844" y="67771"/>
                </a:cubicBezTo>
                <a:cubicBezTo>
                  <a:pt x="34998" y="66858"/>
                  <a:pt x="40343" y="65983"/>
                  <a:pt x="44946" y="63339"/>
                </a:cubicBezTo>
                <a:cubicBezTo>
                  <a:pt x="46696" y="62350"/>
                  <a:pt x="48294" y="61095"/>
                  <a:pt x="49663" y="59611"/>
                </a:cubicBezTo>
                <a:lnTo>
                  <a:pt x="49663" y="59611"/>
                </a:lnTo>
                <a:cubicBezTo>
                  <a:pt x="44908" y="66211"/>
                  <a:pt x="35816" y="69007"/>
                  <a:pt x="28056" y="70700"/>
                </a:cubicBezTo>
                <a:cubicBezTo>
                  <a:pt x="22787" y="71841"/>
                  <a:pt x="17404" y="72773"/>
                  <a:pt x="12383" y="74828"/>
                </a:cubicBezTo>
                <a:cubicBezTo>
                  <a:pt x="8350" y="76483"/>
                  <a:pt x="4622" y="78822"/>
                  <a:pt x="1408" y="81751"/>
                </a:cubicBezTo>
                <a:cubicBezTo>
                  <a:pt x="913" y="82189"/>
                  <a:pt x="457" y="82645"/>
                  <a:pt x="0" y="83140"/>
                </a:cubicBezTo>
                <a:lnTo>
                  <a:pt x="0" y="86012"/>
                </a:lnTo>
                <a:cubicBezTo>
                  <a:pt x="3024" y="82151"/>
                  <a:pt x="6867" y="79031"/>
                  <a:pt x="11260" y="76863"/>
                </a:cubicBezTo>
                <a:cubicBezTo>
                  <a:pt x="13904" y="75570"/>
                  <a:pt x="16700" y="74733"/>
                  <a:pt x="19553" y="74124"/>
                </a:cubicBezTo>
                <a:lnTo>
                  <a:pt x="19553" y="74124"/>
                </a:lnTo>
                <a:cubicBezTo>
                  <a:pt x="14152" y="75570"/>
                  <a:pt x="8997" y="77757"/>
                  <a:pt x="4641" y="81409"/>
                </a:cubicBezTo>
                <a:cubicBezTo>
                  <a:pt x="2853" y="82893"/>
                  <a:pt x="1293" y="84604"/>
                  <a:pt x="0" y="86525"/>
                </a:cubicBezTo>
                <a:lnTo>
                  <a:pt x="0" y="87343"/>
                </a:lnTo>
                <a:cubicBezTo>
                  <a:pt x="5098" y="79887"/>
                  <a:pt x="14437" y="75874"/>
                  <a:pt x="23243" y="74086"/>
                </a:cubicBezTo>
                <a:cubicBezTo>
                  <a:pt x="29539" y="72812"/>
                  <a:pt x="35968" y="72317"/>
                  <a:pt x="42302" y="71252"/>
                </a:cubicBezTo>
                <a:cubicBezTo>
                  <a:pt x="46943" y="70472"/>
                  <a:pt x="51889" y="69102"/>
                  <a:pt x="54894" y="65241"/>
                </a:cubicBezTo>
                <a:lnTo>
                  <a:pt x="54894" y="65241"/>
                </a:lnTo>
                <a:cubicBezTo>
                  <a:pt x="54571" y="65774"/>
                  <a:pt x="54209" y="66287"/>
                  <a:pt x="53810" y="66782"/>
                </a:cubicBezTo>
                <a:cubicBezTo>
                  <a:pt x="49854" y="71480"/>
                  <a:pt x="43615" y="73040"/>
                  <a:pt x="37813" y="73991"/>
                </a:cubicBezTo>
                <a:cubicBezTo>
                  <a:pt x="26439" y="75874"/>
                  <a:pt x="14570" y="77567"/>
                  <a:pt x="5250" y="84985"/>
                </a:cubicBezTo>
                <a:cubicBezTo>
                  <a:pt x="3291" y="86506"/>
                  <a:pt x="1541" y="88275"/>
                  <a:pt x="0" y="90235"/>
                </a:cubicBezTo>
                <a:lnTo>
                  <a:pt x="0" y="91471"/>
                </a:lnTo>
                <a:cubicBezTo>
                  <a:pt x="5611" y="83634"/>
                  <a:pt x="15331" y="79164"/>
                  <a:pt x="24632" y="76958"/>
                </a:cubicBezTo>
                <a:cubicBezTo>
                  <a:pt x="31156" y="75417"/>
                  <a:pt x="37966" y="75151"/>
                  <a:pt x="44395" y="73268"/>
                </a:cubicBezTo>
                <a:cubicBezTo>
                  <a:pt x="49264" y="71841"/>
                  <a:pt x="54133" y="68950"/>
                  <a:pt x="56283" y="64138"/>
                </a:cubicBezTo>
                <a:cubicBezTo>
                  <a:pt x="57177" y="62141"/>
                  <a:pt x="57424" y="59915"/>
                  <a:pt x="57024" y="57747"/>
                </a:cubicBezTo>
                <a:lnTo>
                  <a:pt x="57024" y="57747"/>
                </a:lnTo>
                <a:cubicBezTo>
                  <a:pt x="58204" y="61209"/>
                  <a:pt x="57956" y="65032"/>
                  <a:pt x="55389" y="68113"/>
                </a:cubicBezTo>
                <a:cubicBezTo>
                  <a:pt x="51832" y="72450"/>
                  <a:pt x="45384" y="73858"/>
                  <a:pt x="40153" y="74847"/>
                </a:cubicBezTo>
                <a:cubicBezTo>
                  <a:pt x="34466" y="75931"/>
                  <a:pt x="28645" y="76330"/>
                  <a:pt x="23034" y="77700"/>
                </a:cubicBezTo>
                <a:cubicBezTo>
                  <a:pt x="18032" y="78879"/>
                  <a:pt x="13372" y="81143"/>
                  <a:pt x="9377" y="84357"/>
                </a:cubicBezTo>
                <a:cubicBezTo>
                  <a:pt x="5725" y="87305"/>
                  <a:pt x="2682" y="90900"/>
                  <a:pt x="0" y="94742"/>
                </a:cubicBezTo>
                <a:lnTo>
                  <a:pt x="0" y="95199"/>
                </a:lnTo>
                <a:cubicBezTo>
                  <a:pt x="2758" y="91281"/>
                  <a:pt x="5896" y="87629"/>
                  <a:pt x="9644" y="84604"/>
                </a:cubicBezTo>
                <a:cubicBezTo>
                  <a:pt x="14627" y="80572"/>
                  <a:pt x="20466" y="78404"/>
                  <a:pt x="26743" y="77262"/>
                </a:cubicBezTo>
                <a:cubicBezTo>
                  <a:pt x="32868" y="76159"/>
                  <a:pt x="39126" y="75969"/>
                  <a:pt x="45194" y="74485"/>
                </a:cubicBezTo>
                <a:cubicBezTo>
                  <a:pt x="50025" y="73325"/>
                  <a:pt x="55408" y="71195"/>
                  <a:pt x="57614" y="66382"/>
                </a:cubicBezTo>
                <a:cubicBezTo>
                  <a:pt x="60068" y="61019"/>
                  <a:pt x="57956" y="55084"/>
                  <a:pt x="53981" y="51128"/>
                </a:cubicBezTo>
                <a:cubicBezTo>
                  <a:pt x="53981" y="50900"/>
                  <a:pt x="53962" y="50671"/>
                  <a:pt x="53943" y="50443"/>
                </a:cubicBezTo>
                <a:lnTo>
                  <a:pt x="53943" y="50443"/>
                </a:lnTo>
                <a:cubicBezTo>
                  <a:pt x="57709" y="54799"/>
                  <a:pt x="60220" y="60372"/>
                  <a:pt x="58470" y="66192"/>
                </a:cubicBezTo>
                <a:cubicBezTo>
                  <a:pt x="56416" y="73021"/>
                  <a:pt x="49207" y="76292"/>
                  <a:pt x="42778" y="77586"/>
                </a:cubicBezTo>
                <a:cubicBezTo>
                  <a:pt x="35816" y="78974"/>
                  <a:pt x="28740" y="79126"/>
                  <a:pt x="21874" y="81124"/>
                </a:cubicBezTo>
                <a:cubicBezTo>
                  <a:pt x="15863" y="82873"/>
                  <a:pt x="10081" y="85670"/>
                  <a:pt x="5307" y="89759"/>
                </a:cubicBezTo>
                <a:cubicBezTo>
                  <a:pt x="3329" y="91452"/>
                  <a:pt x="1541" y="93354"/>
                  <a:pt x="0" y="95446"/>
                </a:cubicBezTo>
                <a:lnTo>
                  <a:pt x="0" y="97862"/>
                </a:lnTo>
                <a:cubicBezTo>
                  <a:pt x="6848" y="89131"/>
                  <a:pt x="19268" y="85498"/>
                  <a:pt x="30053" y="83634"/>
                </a:cubicBezTo>
                <a:cubicBezTo>
                  <a:pt x="37110" y="82417"/>
                  <a:pt x="44490" y="81428"/>
                  <a:pt x="50691" y="77548"/>
                </a:cubicBezTo>
                <a:cubicBezTo>
                  <a:pt x="54209" y="75379"/>
                  <a:pt x="56986" y="72165"/>
                  <a:pt x="58603" y="68361"/>
                </a:cubicBezTo>
                <a:cubicBezTo>
                  <a:pt x="59079" y="67391"/>
                  <a:pt x="59440" y="66363"/>
                  <a:pt x="59668" y="65298"/>
                </a:cubicBezTo>
                <a:cubicBezTo>
                  <a:pt x="59821" y="64518"/>
                  <a:pt x="59916" y="63720"/>
                  <a:pt x="59954" y="62921"/>
                </a:cubicBezTo>
                <a:cubicBezTo>
                  <a:pt x="59973" y="62711"/>
                  <a:pt x="59992" y="62502"/>
                  <a:pt x="60011" y="62293"/>
                </a:cubicBezTo>
                <a:cubicBezTo>
                  <a:pt x="60334" y="56301"/>
                  <a:pt x="57557" y="50633"/>
                  <a:pt x="52897" y="47076"/>
                </a:cubicBezTo>
                <a:lnTo>
                  <a:pt x="52897" y="47076"/>
                </a:lnTo>
                <a:cubicBezTo>
                  <a:pt x="54951" y="47837"/>
                  <a:pt x="56815" y="49017"/>
                  <a:pt x="58375" y="50576"/>
                </a:cubicBezTo>
                <a:cubicBezTo>
                  <a:pt x="61361" y="53543"/>
                  <a:pt x="62845" y="57576"/>
                  <a:pt x="63092" y="61722"/>
                </a:cubicBezTo>
                <a:cubicBezTo>
                  <a:pt x="62617" y="65717"/>
                  <a:pt x="61228" y="69559"/>
                  <a:pt x="59022" y="72945"/>
                </a:cubicBezTo>
                <a:cubicBezTo>
                  <a:pt x="55217" y="78765"/>
                  <a:pt x="49321" y="81980"/>
                  <a:pt x="42702" y="83653"/>
                </a:cubicBezTo>
                <a:cubicBezTo>
                  <a:pt x="36178" y="85289"/>
                  <a:pt x="29406" y="85651"/>
                  <a:pt x="22920" y="87419"/>
                </a:cubicBezTo>
                <a:cubicBezTo>
                  <a:pt x="17309" y="88941"/>
                  <a:pt x="12097" y="91680"/>
                  <a:pt x="7665" y="95427"/>
                </a:cubicBezTo>
                <a:cubicBezTo>
                  <a:pt x="4717" y="97919"/>
                  <a:pt x="2130" y="100810"/>
                  <a:pt x="0" y="104044"/>
                </a:cubicBezTo>
                <a:lnTo>
                  <a:pt x="0" y="106117"/>
                </a:lnTo>
                <a:cubicBezTo>
                  <a:pt x="5706" y="96721"/>
                  <a:pt x="15198" y="90158"/>
                  <a:pt x="26078" y="87762"/>
                </a:cubicBezTo>
                <a:cubicBezTo>
                  <a:pt x="28379" y="87248"/>
                  <a:pt x="30719" y="86868"/>
                  <a:pt x="33077" y="86487"/>
                </a:cubicBezTo>
                <a:lnTo>
                  <a:pt x="33077" y="86487"/>
                </a:lnTo>
                <a:cubicBezTo>
                  <a:pt x="28798" y="87229"/>
                  <a:pt x="24613" y="88180"/>
                  <a:pt x="20581" y="89892"/>
                </a:cubicBezTo>
                <a:cubicBezTo>
                  <a:pt x="15825" y="91908"/>
                  <a:pt x="11413" y="94666"/>
                  <a:pt x="7532" y="98052"/>
                </a:cubicBezTo>
                <a:cubicBezTo>
                  <a:pt x="4755" y="100468"/>
                  <a:pt x="2263" y="103207"/>
                  <a:pt x="114" y="106212"/>
                </a:cubicBezTo>
                <a:lnTo>
                  <a:pt x="0" y="106345"/>
                </a:lnTo>
                <a:lnTo>
                  <a:pt x="0" y="107772"/>
                </a:lnTo>
                <a:cubicBezTo>
                  <a:pt x="5896" y="101114"/>
                  <a:pt x="13029" y="95751"/>
                  <a:pt x="21360" y="92213"/>
                </a:cubicBezTo>
                <a:cubicBezTo>
                  <a:pt x="26591" y="90006"/>
                  <a:pt x="32050" y="88675"/>
                  <a:pt x="37680" y="87914"/>
                </a:cubicBezTo>
                <a:cubicBezTo>
                  <a:pt x="42835" y="87210"/>
                  <a:pt x="48104" y="86545"/>
                  <a:pt x="52536" y="83767"/>
                </a:cubicBezTo>
                <a:lnTo>
                  <a:pt x="52536" y="83767"/>
                </a:lnTo>
                <a:cubicBezTo>
                  <a:pt x="49169" y="86678"/>
                  <a:pt x="44737" y="87914"/>
                  <a:pt x="40134" y="88561"/>
                </a:cubicBezTo>
                <a:cubicBezTo>
                  <a:pt x="34295" y="89360"/>
                  <a:pt x="28626" y="90006"/>
                  <a:pt x="23053" y="92042"/>
                </a:cubicBezTo>
                <a:cubicBezTo>
                  <a:pt x="14037" y="95351"/>
                  <a:pt x="5954" y="101000"/>
                  <a:pt x="0" y="108552"/>
                </a:cubicBezTo>
                <a:lnTo>
                  <a:pt x="0" y="115760"/>
                </a:lnTo>
                <a:cubicBezTo>
                  <a:pt x="1419" y="115959"/>
                  <a:pt x="2854" y="116049"/>
                  <a:pt x="4295" y="116049"/>
                </a:cubicBezTo>
                <a:cubicBezTo>
                  <a:pt x="10314" y="116049"/>
                  <a:pt x="16448" y="114471"/>
                  <a:pt x="21988" y="112584"/>
                </a:cubicBezTo>
                <a:cubicBezTo>
                  <a:pt x="26477" y="111043"/>
                  <a:pt x="30871" y="109198"/>
                  <a:pt x="35322" y="107543"/>
                </a:cubicBezTo>
                <a:cubicBezTo>
                  <a:pt x="37205" y="106840"/>
                  <a:pt x="39088" y="106212"/>
                  <a:pt x="41009" y="105641"/>
                </a:cubicBezTo>
                <a:lnTo>
                  <a:pt x="41009" y="105641"/>
                </a:lnTo>
                <a:cubicBezTo>
                  <a:pt x="30099" y="110507"/>
                  <a:pt x="18883" y="116599"/>
                  <a:pt x="6838" y="116599"/>
                </a:cubicBezTo>
                <a:cubicBezTo>
                  <a:pt x="5464" y="116599"/>
                  <a:pt x="4079" y="116520"/>
                  <a:pt x="2682" y="116350"/>
                </a:cubicBezTo>
                <a:cubicBezTo>
                  <a:pt x="1788" y="116236"/>
                  <a:pt x="894" y="116084"/>
                  <a:pt x="0" y="115894"/>
                </a:cubicBezTo>
                <a:lnTo>
                  <a:pt x="0" y="116845"/>
                </a:lnTo>
                <a:cubicBezTo>
                  <a:pt x="2296" y="117304"/>
                  <a:pt x="4625" y="117533"/>
                  <a:pt x="6971" y="117533"/>
                </a:cubicBezTo>
                <a:cubicBezTo>
                  <a:pt x="7152" y="117533"/>
                  <a:pt x="7333" y="117532"/>
                  <a:pt x="7513" y="117529"/>
                </a:cubicBezTo>
                <a:lnTo>
                  <a:pt x="7513" y="117529"/>
                </a:lnTo>
                <a:cubicBezTo>
                  <a:pt x="6688" y="117579"/>
                  <a:pt x="5862" y="117605"/>
                  <a:pt x="5037" y="117605"/>
                </a:cubicBezTo>
                <a:cubicBezTo>
                  <a:pt x="3353" y="117605"/>
                  <a:pt x="1672" y="117499"/>
                  <a:pt x="0" y="117282"/>
                </a:cubicBezTo>
                <a:lnTo>
                  <a:pt x="0" y="117701"/>
                </a:lnTo>
                <a:cubicBezTo>
                  <a:pt x="1941" y="118019"/>
                  <a:pt x="3865" y="118165"/>
                  <a:pt x="5774" y="118165"/>
                </a:cubicBezTo>
                <a:cubicBezTo>
                  <a:pt x="16871" y="118165"/>
                  <a:pt x="27477" y="113242"/>
                  <a:pt x="38042" y="108666"/>
                </a:cubicBezTo>
                <a:lnTo>
                  <a:pt x="38042" y="108666"/>
                </a:lnTo>
                <a:cubicBezTo>
                  <a:pt x="35987" y="109617"/>
                  <a:pt x="33933" y="110587"/>
                  <a:pt x="31879" y="111557"/>
                </a:cubicBezTo>
                <a:cubicBezTo>
                  <a:pt x="26173" y="114277"/>
                  <a:pt x="20390" y="117035"/>
                  <a:pt x="14304" y="118804"/>
                </a:cubicBezTo>
                <a:cubicBezTo>
                  <a:pt x="11523" y="119610"/>
                  <a:pt x="8607" y="120138"/>
                  <a:pt x="5729" y="120138"/>
                </a:cubicBezTo>
                <a:cubicBezTo>
                  <a:pt x="3784" y="120138"/>
                  <a:pt x="1857" y="119896"/>
                  <a:pt x="0" y="119336"/>
                </a:cubicBezTo>
                <a:lnTo>
                  <a:pt x="0" y="119755"/>
                </a:lnTo>
                <a:cubicBezTo>
                  <a:pt x="2052" y="120466"/>
                  <a:pt x="4192" y="120769"/>
                  <a:pt x="6371" y="120769"/>
                </a:cubicBezTo>
                <a:cubicBezTo>
                  <a:pt x="14046" y="120769"/>
                  <a:pt x="22207" y="117003"/>
                  <a:pt x="28740" y="114010"/>
                </a:cubicBezTo>
                <a:cubicBezTo>
                  <a:pt x="38555" y="109541"/>
                  <a:pt x="48237" y="104196"/>
                  <a:pt x="58812" y="102027"/>
                </a:cubicBezTo>
                <a:lnTo>
                  <a:pt x="58812" y="102027"/>
                </a:lnTo>
                <a:cubicBezTo>
                  <a:pt x="54019" y="103245"/>
                  <a:pt x="49340" y="105185"/>
                  <a:pt x="45022" y="107372"/>
                </a:cubicBezTo>
                <a:cubicBezTo>
                  <a:pt x="42474" y="108666"/>
                  <a:pt x="39963" y="110092"/>
                  <a:pt x="37414" y="111538"/>
                </a:cubicBezTo>
                <a:cubicBezTo>
                  <a:pt x="28322" y="115932"/>
                  <a:pt x="19002" y="120116"/>
                  <a:pt x="8826" y="120801"/>
                </a:cubicBezTo>
                <a:cubicBezTo>
                  <a:pt x="7925" y="120865"/>
                  <a:pt x="7022" y="120897"/>
                  <a:pt x="6120" y="120897"/>
                </a:cubicBezTo>
                <a:cubicBezTo>
                  <a:pt x="4069" y="120897"/>
                  <a:pt x="2021" y="120732"/>
                  <a:pt x="0" y="120401"/>
                </a:cubicBezTo>
                <a:lnTo>
                  <a:pt x="0" y="121372"/>
                </a:lnTo>
                <a:cubicBezTo>
                  <a:pt x="1841" y="121644"/>
                  <a:pt x="3707" y="121771"/>
                  <a:pt x="5580" y="121771"/>
                </a:cubicBezTo>
                <a:cubicBezTo>
                  <a:pt x="10890" y="121771"/>
                  <a:pt x="16255" y="120754"/>
                  <a:pt x="21246" y="119165"/>
                </a:cubicBezTo>
                <a:cubicBezTo>
                  <a:pt x="23795" y="118347"/>
                  <a:pt x="26287" y="117396"/>
                  <a:pt x="28740" y="116369"/>
                </a:cubicBezTo>
                <a:lnTo>
                  <a:pt x="28740" y="116369"/>
                </a:lnTo>
                <a:cubicBezTo>
                  <a:pt x="22216" y="119831"/>
                  <a:pt x="15464" y="122684"/>
                  <a:pt x="8065" y="123255"/>
                </a:cubicBezTo>
                <a:cubicBezTo>
                  <a:pt x="7324" y="123317"/>
                  <a:pt x="6581" y="123348"/>
                  <a:pt x="5839" y="123348"/>
                </a:cubicBezTo>
                <a:cubicBezTo>
                  <a:pt x="3877" y="123348"/>
                  <a:pt x="1918" y="123131"/>
                  <a:pt x="0" y="122703"/>
                </a:cubicBezTo>
                <a:lnTo>
                  <a:pt x="0" y="123616"/>
                </a:lnTo>
                <a:cubicBezTo>
                  <a:pt x="1803" y="123981"/>
                  <a:pt x="3658" y="124147"/>
                  <a:pt x="5531" y="124147"/>
                </a:cubicBezTo>
                <a:cubicBezTo>
                  <a:pt x="10887" y="124147"/>
                  <a:pt x="16394" y="122783"/>
                  <a:pt x="21284" y="120782"/>
                </a:cubicBezTo>
                <a:cubicBezTo>
                  <a:pt x="27333" y="118328"/>
                  <a:pt x="32982" y="115000"/>
                  <a:pt x="38688" y="111823"/>
                </a:cubicBezTo>
                <a:cubicBezTo>
                  <a:pt x="40514" y="110929"/>
                  <a:pt x="42359" y="110035"/>
                  <a:pt x="44185" y="109179"/>
                </a:cubicBezTo>
                <a:lnTo>
                  <a:pt x="44185" y="109179"/>
                </a:lnTo>
                <a:cubicBezTo>
                  <a:pt x="39164" y="111994"/>
                  <a:pt x="34257" y="115095"/>
                  <a:pt x="29330" y="117815"/>
                </a:cubicBezTo>
                <a:cubicBezTo>
                  <a:pt x="21612" y="122066"/>
                  <a:pt x="12622" y="125645"/>
                  <a:pt x="3744" y="125645"/>
                </a:cubicBezTo>
                <a:cubicBezTo>
                  <a:pt x="2493" y="125645"/>
                  <a:pt x="1243" y="125573"/>
                  <a:pt x="0" y="125423"/>
                </a:cubicBezTo>
                <a:lnTo>
                  <a:pt x="0" y="126298"/>
                </a:lnTo>
                <a:cubicBezTo>
                  <a:pt x="1262" y="126445"/>
                  <a:pt x="2534" y="126514"/>
                  <a:pt x="3810" y="126514"/>
                </a:cubicBezTo>
                <a:cubicBezTo>
                  <a:pt x="8819" y="126514"/>
                  <a:pt x="13876" y="125436"/>
                  <a:pt x="18545" y="123692"/>
                </a:cubicBezTo>
                <a:cubicBezTo>
                  <a:pt x="28950" y="119774"/>
                  <a:pt x="37928" y="113078"/>
                  <a:pt x="47647" y="107848"/>
                </a:cubicBezTo>
                <a:cubicBezTo>
                  <a:pt x="49036" y="107087"/>
                  <a:pt x="50443" y="106383"/>
                  <a:pt x="51889" y="105736"/>
                </a:cubicBezTo>
                <a:cubicBezTo>
                  <a:pt x="52593" y="105451"/>
                  <a:pt x="53296" y="105166"/>
                  <a:pt x="54000" y="104881"/>
                </a:cubicBezTo>
                <a:lnTo>
                  <a:pt x="54000" y="104881"/>
                </a:lnTo>
                <a:cubicBezTo>
                  <a:pt x="49663" y="106745"/>
                  <a:pt x="45536" y="109293"/>
                  <a:pt x="41675" y="111785"/>
                </a:cubicBezTo>
                <a:cubicBezTo>
                  <a:pt x="31860" y="118100"/>
                  <a:pt x="21284" y="123331"/>
                  <a:pt x="10100" y="126811"/>
                </a:cubicBezTo>
                <a:cubicBezTo>
                  <a:pt x="8211" y="127395"/>
                  <a:pt x="6352" y="127718"/>
                  <a:pt x="4487" y="127718"/>
                </a:cubicBezTo>
                <a:cubicBezTo>
                  <a:pt x="3008" y="127718"/>
                  <a:pt x="1525" y="127515"/>
                  <a:pt x="19" y="127078"/>
                </a:cubicBezTo>
                <a:lnTo>
                  <a:pt x="19" y="127953"/>
                </a:lnTo>
                <a:cubicBezTo>
                  <a:pt x="1293" y="128314"/>
                  <a:pt x="2606" y="128504"/>
                  <a:pt x="3937" y="128561"/>
                </a:cubicBezTo>
                <a:cubicBezTo>
                  <a:pt x="2644" y="128828"/>
                  <a:pt x="1331" y="128980"/>
                  <a:pt x="0" y="128999"/>
                </a:cubicBezTo>
                <a:lnTo>
                  <a:pt x="0" y="129950"/>
                </a:lnTo>
                <a:cubicBezTo>
                  <a:pt x="2359" y="129893"/>
                  <a:pt x="4812" y="129322"/>
                  <a:pt x="6981" y="128790"/>
                </a:cubicBezTo>
                <a:cubicBezTo>
                  <a:pt x="13239" y="127268"/>
                  <a:pt x="19515" y="125651"/>
                  <a:pt x="25488" y="123236"/>
                </a:cubicBezTo>
                <a:cubicBezTo>
                  <a:pt x="32031" y="120592"/>
                  <a:pt x="37756" y="116597"/>
                  <a:pt x="43539" y="112679"/>
                </a:cubicBezTo>
                <a:lnTo>
                  <a:pt x="43539" y="112679"/>
                </a:lnTo>
                <a:lnTo>
                  <a:pt x="42911" y="113155"/>
                </a:lnTo>
                <a:cubicBezTo>
                  <a:pt x="38251" y="116769"/>
                  <a:pt x="33629" y="120382"/>
                  <a:pt x="28341" y="123045"/>
                </a:cubicBezTo>
                <a:cubicBezTo>
                  <a:pt x="22920" y="125765"/>
                  <a:pt x="17024" y="127820"/>
                  <a:pt x="11184" y="129474"/>
                </a:cubicBezTo>
                <a:cubicBezTo>
                  <a:pt x="8768" y="130154"/>
                  <a:pt x="6100" y="130654"/>
                  <a:pt x="3495" y="130654"/>
                </a:cubicBezTo>
                <a:cubicBezTo>
                  <a:pt x="2307" y="130654"/>
                  <a:pt x="1132" y="130550"/>
                  <a:pt x="0" y="130311"/>
                </a:cubicBezTo>
                <a:lnTo>
                  <a:pt x="0" y="131319"/>
                </a:lnTo>
                <a:cubicBezTo>
                  <a:pt x="1055" y="131515"/>
                  <a:pt x="2143" y="131603"/>
                  <a:pt x="3252" y="131603"/>
                </a:cubicBezTo>
                <a:cubicBezTo>
                  <a:pt x="5801" y="131603"/>
                  <a:pt x="8459" y="131140"/>
                  <a:pt x="11070" y="130463"/>
                </a:cubicBezTo>
                <a:lnTo>
                  <a:pt x="11070" y="130463"/>
                </a:lnTo>
                <a:cubicBezTo>
                  <a:pt x="8487" y="131946"/>
                  <a:pt x="5673" y="132694"/>
                  <a:pt x="2886" y="132694"/>
                </a:cubicBezTo>
                <a:cubicBezTo>
                  <a:pt x="1917" y="132694"/>
                  <a:pt x="952" y="132604"/>
                  <a:pt x="0" y="132423"/>
                </a:cubicBezTo>
                <a:lnTo>
                  <a:pt x="0" y="132974"/>
                </a:lnTo>
                <a:cubicBezTo>
                  <a:pt x="533" y="133088"/>
                  <a:pt x="1046" y="133183"/>
                  <a:pt x="1579" y="133260"/>
                </a:cubicBezTo>
                <a:cubicBezTo>
                  <a:pt x="1189" y="133287"/>
                  <a:pt x="809" y="133305"/>
                  <a:pt x="425" y="133305"/>
                </a:cubicBezTo>
                <a:cubicBezTo>
                  <a:pt x="284" y="133305"/>
                  <a:pt x="143" y="133303"/>
                  <a:pt x="0" y="133298"/>
                </a:cubicBezTo>
                <a:lnTo>
                  <a:pt x="0" y="134287"/>
                </a:lnTo>
                <a:cubicBezTo>
                  <a:pt x="1769" y="134249"/>
                  <a:pt x="3538" y="134020"/>
                  <a:pt x="5269" y="133621"/>
                </a:cubicBezTo>
                <a:cubicBezTo>
                  <a:pt x="11565" y="132175"/>
                  <a:pt x="17290" y="128790"/>
                  <a:pt x="23282" y="126393"/>
                </a:cubicBezTo>
                <a:lnTo>
                  <a:pt x="23282" y="126393"/>
                </a:lnTo>
                <a:cubicBezTo>
                  <a:pt x="19116" y="129018"/>
                  <a:pt x="15065" y="131814"/>
                  <a:pt x="10557" y="133811"/>
                </a:cubicBezTo>
                <a:cubicBezTo>
                  <a:pt x="7349" y="135228"/>
                  <a:pt x="3740" y="136152"/>
                  <a:pt x="213" y="136152"/>
                </a:cubicBezTo>
                <a:cubicBezTo>
                  <a:pt x="142" y="136152"/>
                  <a:pt x="71" y="136151"/>
                  <a:pt x="0" y="136151"/>
                </a:cubicBezTo>
                <a:lnTo>
                  <a:pt x="0" y="136950"/>
                </a:lnTo>
                <a:cubicBezTo>
                  <a:pt x="2891" y="136912"/>
                  <a:pt x="5763" y="136379"/>
                  <a:pt x="8483" y="135371"/>
                </a:cubicBezTo>
                <a:cubicBezTo>
                  <a:pt x="14760" y="133050"/>
                  <a:pt x="20143" y="129018"/>
                  <a:pt x="25906" y="125689"/>
                </a:cubicBezTo>
                <a:lnTo>
                  <a:pt x="25906" y="125689"/>
                </a:lnTo>
                <a:lnTo>
                  <a:pt x="24670" y="126621"/>
                </a:lnTo>
                <a:cubicBezTo>
                  <a:pt x="20828" y="129531"/>
                  <a:pt x="17100" y="132651"/>
                  <a:pt x="12877" y="134990"/>
                </a:cubicBezTo>
                <a:cubicBezTo>
                  <a:pt x="9381" y="136940"/>
                  <a:pt x="5557" y="138296"/>
                  <a:pt x="1578" y="138296"/>
                </a:cubicBezTo>
                <a:cubicBezTo>
                  <a:pt x="1055" y="138296"/>
                  <a:pt x="528" y="138273"/>
                  <a:pt x="0" y="138224"/>
                </a:cubicBezTo>
                <a:lnTo>
                  <a:pt x="0" y="138985"/>
                </a:lnTo>
                <a:cubicBezTo>
                  <a:pt x="340" y="139000"/>
                  <a:pt x="680" y="139007"/>
                  <a:pt x="1019" y="139007"/>
                </a:cubicBezTo>
                <a:cubicBezTo>
                  <a:pt x="4155" y="139007"/>
                  <a:pt x="7255" y="138374"/>
                  <a:pt x="10138" y="137121"/>
                </a:cubicBezTo>
                <a:cubicBezTo>
                  <a:pt x="14722" y="135143"/>
                  <a:pt x="18717" y="132080"/>
                  <a:pt x="22635" y="129018"/>
                </a:cubicBezTo>
                <a:cubicBezTo>
                  <a:pt x="23358" y="128447"/>
                  <a:pt x="24099" y="127896"/>
                  <a:pt x="24841" y="127344"/>
                </a:cubicBezTo>
                <a:lnTo>
                  <a:pt x="24841" y="127344"/>
                </a:lnTo>
                <a:cubicBezTo>
                  <a:pt x="21037" y="130482"/>
                  <a:pt x="17347" y="133773"/>
                  <a:pt x="13048" y="136189"/>
                </a:cubicBezTo>
                <a:cubicBezTo>
                  <a:pt x="9680" y="138098"/>
                  <a:pt x="5959" y="139303"/>
                  <a:pt x="2138" y="139303"/>
                </a:cubicBezTo>
                <a:cubicBezTo>
                  <a:pt x="1428" y="139303"/>
                  <a:pt x="715" y="139261"/>
                  <a:pt x="0" y="139175"/>
                </a:cubicBezTo>
                <a:lnTo>
                  <a:pt x="0" y="139689"/>
                </a:lnTo>
                <a:cubicBezTo>
                  <a:pt x="786" y="139778"/>
                  <a:pt x="1574" y="139822"/>
                  <a:pt x="2359" y="139822"/>
                </a:cubicBezTo>
                <a:cubicBezTo>
                  <a:pt x="5432" y="139822"/>
                  <a:pt x="8473" y="139146"/>
                  <a:pt x="11260" y="137844"/>
                </a:cubicBezTo>
                <a:cubicBezTo>
                  <a:pt x="19268" y="134153"/>
                  <a:pt x="25031" y="127097"/>
                  <a:pt x="32545" y="122646"/>
                </a:cubicBezTo>
                <a:lnTo>
                  <a:pt x="32545" y="122646"/>
                </a:lnTo>
                <a:cubicBezTo>
                  <a:pt x="26591" y="128048"/>
                  <a:pt x="20980" y="133887"/>
                  <a:pt x="13790" y="137615"/>
                </a:cubicBezTo>
                <a:cubicBezTo>
                  <a:pt x="10072" y="139526"/>
                  <a:pt x="5711" y="140686"/>
                  <a:pt x="1463" y="140686"/>
                </a:cubicBezTo>
                <a:cubicBezTo>
                  <a:pt x="973" y="140686"/>
                  <a:pt x="485" y="140671"/>
                  <a:pt x="0" y="140640"/>
                </a:cubicBezTo>
                <a:lnTo>
                  <a:pt x="0" y="141591"/>
                </a:lnTo>
                <a:cubicBezTo>
                  <a:pt x="385" y="141607"/>
                  <a:pt x="771" y="141615"/>
                  <a:pt x="1156" y="141615"/>
                </a:cubicBezTo>
                <a:cubicBezTo>
                  <a:pt x="4778" y="141615"/>
                  <a:pt x="8362" y="140889"/>
                  <a:pt x="11698" y="139479"/>
                </a:cubicBezTo>
                <a:cubicBezTo>
                  <a:pt x="20581" y="135694"/>
                  <a:pt x="27143" y="128561"/>
                  <a:pt x="34085" y="122037"/>
                </a:cubicBezTo>
                <a:lnTo>
                  <a:pt x="34085" y="122037"/>
                </a:lnTo>
                <a:cubicBezTo>
                  <a:pt x="29482" y="127268"/>
                  <a:pt x="25127" y="132727"/>
                  <a:pt x="19249" y="136569"/>
                </a:cubicBezTo>
                <a:cubicBezTo>
                  <a:pt x="13844" y="140113"/>
                  <a:pt x="7407" y="142178"/>
                  <a:pt x="1001" y="142178"/>
                </a:cubicBezTo>
                <a:cubicBezTo>
                  <a:pt x="667" y="142178"/>
                  <a:pt x="334" y="142173"/>
                  <a:pt x="0" y="142161"/>
                </a:cubicBezTo>
                <a:lnTo>
                  <a:pt x="0" y="143474"/>
                </a:lnTo>
                <a:cubicBezTo>
                  <a:pt x="330" y="143485"/>
                  <a:pt x="660" y="143490"/>
                  <a:pt x="987" y="143490"/>
                </a:cubicBezTo>
                <a:cubicBezTo>
                  <a:pt x="10434" y="143490"/>
                  <a:pt x="18781" y="139034"/>
                  <a:pt x="25564" y="132765"/>
                </a:cubicBezTo>
                <a:lnTo>
                  <a:pt x="25564" y="132765"/>
                </a:lnTo>
                <a:cubicBezTo>
                  <a:pt x="23833" y="134591"/>
                  <a:pt x="21988" y="136322"/>
                  <a:pt x="20048" y="137901"/>
                </a:cubicBezTo>
                <a:cubicBezTo>
                  <a:pt x="14994" y="141962"/>
                  <a:pt x="8552" y="144773"/>
                  <a:pt x="2186" y="144773"/>
                </a:cubicBezTo>
                <a:cubicBezTo>
                  <a:pt x="1844" y="144773"/>
                  <a:pt x="1502" y="144765"/>
                  <a:pt x="1160" y="144748"/>
                </a:cubicBezTo>
                <a:cubicBezTo>
                  <a:pt x="780" y="144672"/>
                  <a:pt x="380" y="144596"/>
                  <a:pt x="0" y="144520"/>
                </a:cubicBezTo>
                <a:lnTo>
                  <a:pt x="0" y="146802"/>
                </a:lnTo>
                <a:cubicBezTo>
                  <a:pt x="1731" y="147069"/>
                  <a:pt x="3481" y="147240"/>
                  <a:pt x="5231" y="147316"/>
                </a:cubicBezTo>
                <a:cubicBezTo>
                  <a:pt x="6277" y="147620"/>
                  <a:pt x="7342" y="147848"/>
                  <a:pt x="8407" y="148039"/>
                </a:cubicBezTo>
                <a:cubicBezTo>
                  <a:pt x="5573" y="147963"/>
                  <a:pt x="2758" y="147582"/>
                  <a:pt x="0" y="146935"/>
                </a:cubicBezTo>
                <a:lnTo>
                  <a:pt x="0" y="147944"/>
                </a:lnTo>
                <a:cubicBezTo>
                  <a:pt x="3436" y="148830"/>
                  <a:pt x="6973" y="149195"/>
                  <a:pt x="10539" y="149195"/>
                </a:cubicBezTo>
                <a:cubicBezTo>
                  <a:pt x="11336" y="149195"/>
                  <a:pt x="12135" y="149177"/>
                  <a:pt x="12934" y="149142"/>
                </a:cubicBezTo>
                <a:lnTo>
                  <a:pt x="12934" y="149142"/>
                </a:lnTo>
                <a:cubicBezTo>
                  <a:pt x="10671" y="149351"/>
                  <a:pt x="8426" y="149503"/>
                  <a:pt x="6182" y="149617"/>
                </a:cubicBezTo>
                <a:cubicBezTo>
                  <a:pt x="4903" y="149700"/>
                  <a:pt x="3617" y="149746"/>
                  <a:pt x="2333" y="149746"/>
                </a:cubicBezTo>
                <a:cubicBezTo>
                  <a:pt x="1554" y="149746"/>
                  <a:pt x="775" y="149729"/>
                  <a:pt x="0" y="149693"/>
                </a:cubicBezTo>
                <a:lnTo>
                  <a:pt x="0" y="151824"/>
                </a:lnTo>
                <a:lnTo>
                  <a:pt x="1674" y="152071"/>
                </a:lnTo>
                <a:cubicBezTo>
                  <a:pt x="2244" y="152147"/>
                  <a:pt x="2834" y="152223"/>
                  <a:pt x="3405" y="152280"/>
                </a:cubicBezTo>
                <a:cubicBezTo>
                  <a:pt x="10254" y="154162"/>
                  <a:pt x="17328" y="155118"/>
                  <a:pt x="24424" y="155118"/>
                </a:cubicBezTo>
                <a:cubicBezTo>
                  <a:pt x="26078" y="155118"/>
                  <a:pt x="27733" y="155066"/>
                  <a:pt x="29387" y="154962"/>
                </a:cubicBezTo>
                <a:lnTo>
                  <a:pt x="29387" y="154962"/>
                </a:lnTo>
                <a:cubicBezTo>
                  <a:pt x="24414" y="155813"/>
                  <a:pt x="19423" y="156447"/>
                  <a:pt x="14361" y="156447"/>
                </a:cubicBezTo>
                <a:cubicBezTo>
                  <a:pt x="14215" y="156447"/>
                  <a:pt x="14069" y="156447"/>
                  <a:pt x="13923" y="156446"/>
                </a:cubicBezTo>
                <a:cubicBezTo>
                  <a:pt x="9187" y="156389"/>
                  <a:pt x="4451" y="155780"/>
                  <a:pt x="0" y="154277"/>
                </a:cubicBezTo>
                <a:lnTo>
                  <a:pt x="0" y="155019"/>
                </a:lnTo>
                <a:cubicBezTo>
                  <a:pt x="4974" y="156825"/>
                  <a:pt x="10307" y="157505"/>
                  <a:pt x="15663" y="157505"/>
                </a:cubicBezTo>
                <a:cubicBezTo>
                  <a:pt x="19279" y="157505"/>
                  <a:pt x="22905" y="157195"/>
                  <a:pt x="26439" y="156712"/>
                </a:cubicBezTo>
                <a:cubicBezTo>
                  <a:pt x="37024" y="155257"/>
                  <a:pt x="47961" y="152017"/>
                  <a:pt x="58793" y="152017"/>
                </a:cubicBezTo>
                <a:cubicBezTo>
                  <a:pt x="61976" y="152017"/>
                  <a:pt x="65150" y="152297"/>
                  <a:pt x="68304" y="152984"/>
                </a:cubicBezTo>
                <a:lnTo>
                  <a:pt x="68665" y="153060"/>
                </a:lnTo>
                <a:cubicBezTo>
                  <a:pt x="65880" y="152607"/>
                  <a:pt x="63031" y="152436"/>
                  <a:pt x="60346" y="152436"/>
                </a:cubicBezTo>
                <a:cubicBezTo>
                  <a:pt x="58409" y="152436"/>
                  <a:pt x="56557" y="152525"/>
                  <a:pt x="54875" y="152661"/>
                </a:cubicBezTo>
                <a:cubicBezTo>
                  <a:pt x="40933" y="153783"/>
                  <a:pt x="27713" y="159071"/>
                  <a:pt x="13771" y="160155"/>
                </a:cubicBezTo>
                <a:cubicBezTo>
                  <a:pt x="12359" y="160264"/>
                  <a:pt x="10950" y="160325"/>
                  <a:pt x="9548" y="160325"/>
                </a:cubicBezTo>
                <a:cubicBezTo>
                  <a:pt x="6307" y="160325"/>
                  <a:pt x="3107" y="160001"/>
                  <a:pt x="0" y="159204"/>
                </a:cubicBezTo>
                <a:lnTo>
                  <a:pt x="0" y="160383"/>
                </a:lnTo>
                <a:cubicBezTo>
                  <a:pt x="2891" y="161112"/>
                  <a:pt x="5922" y="161404"/>
                  <a:pt x="8988" y="161404"/>
                </a:cubicBezTo>
                <a:cubicBezTo>
                  <a:pt x="15119" y="161404"/>
                  <a:pt x="21392" y="160237"/>
                  <a:pt x="26972" y="159071"/>
                </a:cubicBezTo>
                <a:cubicBezTo>
                  <a:pt x="37831" y="156788"/>
                  <a:pt x="48903" y="153379"/>
                  <a:pt x="60076" y="153379"/>
                </a:cubicBezTo>
                <a:cubicBezTo>
                  <a:pt x="62680" y="153379"/>
                  <a:pt x="65290" y="153564"/>
                  <a:pt x="67904" y="153992"/>
                </a:cubicBezTo>
                <a:cubicBezTo>
                  <a:pt x="71899" y="154639"/>
                  <a:pt x="75969" y="155913"/>
                  <a:pt x="79279" y="158215"/>
                </a:cubicBezTo>
                <a:cubicBezTo>
                  <a:pt x="80477" y="159242"/>
                  <a:pt x="81561" y="160421"/>
                  <a:pt x="82474" y="161715"/>
                </a:cubicBezTo>
                <a:cubicBezTo>
                  <a:pt x="76779" y="156313"/>
                  <a:pt x="68645" y="154855"/>
                  <a:pt x="60713" y="154855"/>
                </a:cubicBezTo>
                <a:cubicBezTo>
                  <a:pt x="57863" y="154855"/>
                  <a:pt x="55039" y="155043"/>
                  <a:pt x="52364" y="155305"/>
                </a:cubicBezTo>
                <a:cubicBezTo>
                  <a:pt x="45783" y="155932"/>
                  <a:pt x="39278" y="157207"/>
                  <a:pt x="32868" y="158747"/>
                </a:cubicBezTo>
                <a:cubicBezTo>
                  <a:pt x="26154" y="160364"/>
                  <a:pt x="19420" y="162875"/>
                  <a:pt x="12478" y="163293"/>
                </a:cubicBezTo>
                <a:cubicBezTo>
                  <a:pt x="11930" y="163327"/>
                  <a:pt x="11383" y="163344"/>
                  <a:pt x="10837" y="163344"/>
                </a:cubicBezTo>
                <a:cubicBezTo>
                  <a:pt x="7109" y="163344"/>
                  <a:pt x="3417" y="162556"/>
                  <a:pt x="0" y="161030"/>
                </a:cubicBezTo>
                <a:lnTo>
                  <a:pt x="0" y="162019"/>
                </a:lnTo>
                <a:cubicBezTo>
                  <a:pt x="2092" y="162932"/>
                  <a:pt x="4299" y="163560"/>
                  <a:pt x="6562" y="163921"/>
                </a:cubicBezTo>
                <a:cubicBezTo>
                  <a:pt x="7910" y="164130"/>
                  <a:pt x="9253" y="164223"/>
                  <a:pt x="10590" y="164223"/>
                </a:cubicBezTo>
                <a:cubicBezTo>
                  <a:pt x="15327" y="164223"/>
                  <a:pt x="19991" y="163064"/>
                  <a:pt x="24575" y="161848"/>
                </a:cubicBezTo>
                <a:cubicBezTo>
                  <a:pt x="35986" y="158774"/>
                  <a:pt x="47837" y="155832"/>
                  <a:pt x="59742" y="155832"/>
                </a:cubicBezTo>
                <a:cubicBezTo>
                  <a:pt x="61390" y="155832"/>
                  <a:pt x="63040" y="155888"/>
                  <a:pt x="64690" y="156008"/>
                </a:cubicBezTo>
                <a:cubicBezTo>
                  <a:pt x="69921" y="156389"/>
                  <a:pt x="75246" y="157758"/>
                  <a:pt x="79526" y="160726"/>
                </a:cubicBezTo>
                <a:cubicBezTo>
                  <a:pt x="79032" y="160535"/>
                  <a:pt x="78518" y="160345"/>
                  <a:pt x="78023" y="160174"/>
                </a:cubicBezTo>
                <a:cubicBezTo>
                  <a:pt x="72185" y="157327"/>
                  <a:pt x="65533" y="156181"/>
                  <a:pt x="58958" y="156181"/>
                </a:cubicBezTo>
                <a:cubicBezTo>
                  <a:pt x="56001" y="156181"/>
                  <a:pt x="53060" y="156413"/>
                  <a:pt x="50215" y="156826"/>
                </a:cubicBezTo>
                <a:cubicBezTo>
                  <a:pt x="43406" y="157834"/>
                  <a:pt x="36805" y="159870"/>
                  <a:pt x="30319" y="162114"/>
                </a:cubicBezTo>
                <a:cubicBezTo>
                  <a:pt x="23814" y="164339"/>
                  <a:pt x="17233" y="166774"/>
                  <a:pt x="10347" y="167345"/>
                </a:cubicBezTo>
                <a:cubicBezTo>
                  <a:pt x="9388" y="167429"/>
                  <a:pt x="8425" y="167471"/>
                  <a:pt x="7463" y="167471"/>
                </a:cubicBezTo>
                <a:cubicBezTo>
                  <a:pt x="4954" y="167471"/>
                  <a:pt x="2447" y="167186"/>
                  <a:pt x="0" y="166622"/>
                </a:cubicBezTo>
                <a:lnTo>
                  <a:pt x="0" y="167706"/>
                </a:lnTo>
                <a:cubicBezTo>
                  <a:pt x="2210" y="168217"/>
                  <a:pt x="4493" y="168439"/>
                  <a:pt x="6800" y="168439"/>
                </a:cubicBezTo>
                <a:cubicBezTo>
                  <a:pt x="12396" y="168439"/>
                  <a:pt x="18134" y="167132"/>
                  <a:pt x="23320" y="165462"/>
                </a:cubicBezTo>
                <a:cubicBezTo>
                  <a:pt x="29863" y="163350"/>
                  <a:pt x="36254" y="160764"/>
                  <a:pt x="42968" y="159185"/>
                </a:cubicBezTo>
                <a:cubicBezTo>
                  <a:pt x="48178" y="157956"/>
                  <a:pt x="53554" y="157160"/>
                  <a:pt x="58917" y="157160"/>
                </a:cubicBezTo>
                <a:cubicBezTo>
                  <a:pt x="60114" y="157160"/>
                  <a:pt x="61309" y="157200"/>
                  <a:pt x="62502" y="157283"/>
                </a:cubicBezTo>
                <a:cubicBezTo>
                  <a:pt x="61928" y="157267"/>
                  <a:pt x="61354" y="157259"/>
                  <a:pt x="60780" y="157259"/>
                </a:cubicBezTo>
                <a:cubicBezTo>
                  <a:pt x="55916" y="157259"/>
                  <a:pt x="51064" y="157834"/>
                  <a:pt x="46335" y="158957"/>
                </a:cubicBezTo>
                <a:cubicBezTo>
                  <a:pt x="39887" y="160440"/>
                  <a:pt x="33686" y="162761"/>
                  <a:pt x="27618" y="165386"/>
                </a:cubicBezTo>
                <a:cubicBezTo>
                  <a:pt x="21552" y="168050"/>
                  <a:pt x="15297" y="170978"/>
                  <a:pt x="8538" y="170978"/>
                </a:cubicBezTo>
                <a:cubicBezTo>
                  <a:pt x="8494" y="170978"/>
                  <a:pt x="8451" y="170978"/>
                  <a:pt x="8407" y="170978"/>
                </a:cubicBezTo>
                <a:cubicBezTo>
                  <a:pt x="5535" y="170959"/>
                  <a:pt x="2701" y="170445"/>
                  <a:pt x="0" y="169494"/>
                </a:cubicBezTo>
                <a:lnTo>
                  <a:pt x="0" y="170103"/>
                </a:lnTo>
                <a:cubicBezTo>
                  <a:pt x="1103" y="170502"/>
                  <a:pt x="2225" y="170845"/>
                  <a:pt x="3367" y="171092"/>
                </a:cubicBezTo>
                <a:cubicBezTo>
                  <a:pt x="5129" y="171479"/>
                  <a:pt x="6883" y="171654"/>
                  <a:pt x="8625" y="171654"/>
                </a:cubicBezTo>
                <a:cubicBezTo>
                  <a:pt x="12787" y="171654"/>
                  <a:pt x="16883" y="170654"/>
                  <a:pt x="20866" y="169152"/>
                </a:cubicBezTo>
                <a:cubicBezTo>
                  <a:pt x="27162" y="166774"/>
                  <a:pt x="33172" y="163826"/>
                  <a:pt x="39601" y="161791"/>
                </a:cubicBezTo>
                <a:cubicBezTo>
                  <a:pt x="46183" y="159698"/>
                  <a:pt x="53011" y="158291"/>
                  <a:pt x="59935" y="158158"/>
                </a:cubicBezTo>
                <a:lnTo>
                  <a:pt x="60391" y="158158"/>
                </a:lnTo>
                <a:cubicBezTo>
                  <a:pt x="57386" y="158367"/>
                  <a:pt x="54419" y="158880"/>
                  <a:pt x="51546" y="159717"/>
                </a:cubicBezTo>
                <a:cubicBezTo>
                  <a:pt x="49492" y="160079"/>
                  <a:pt x="47457" y="160554"/>
                  <a:pt x="45460" y="161144"/>
                </a:cubicBezTo>
                <a:cubicBezTo>
                  <a:pt x="33838" y="164606"/>
                  <a:pt x="24099" y="172937"/>
                  <a:pt x="11584" y="173412"/>
                </a:cubicBezTo>
                <a:cubicBezTo>
                  <a:pt x="11129" y="173428"/>
                  <a:pt x="10674" y="173436"/>
                  <a:pt x="10218" y="173436"/>
                </a:cubicBezTo>
                <a:cubicBezTo>
                  <a:pt x="6772" y="173436"/>
                  <a:pt x="3327" y="172990"/>
                  <a:pt x="0" y="172100"/>
                </a:cubicBezTo>
                <a:lnTo>
                  <a:pt x="0" y="173184"/>
                </a:lnTo>
                <a:cubicBezTo>
                  <a:pt x="3083" y="173938"/>
                  <a:pt x="6226" y="174313"/>
                  <a:pt x="9362" y="174313"/>
                </a:cubicBezTo>
                <a:cubicBezTo>
                  <a:pt x="14295" y="174313"/>
                  <a:pt x="19212" y="173386"/>
                  <a:pt x="23852" y="171548"/>
                </a:cubicBezTo>
                <a:cubicBezTo>
                  <a:pt x="29425" y="169380"/>
                  <a:pt x="34561" y="166242"/>
                  <a:pt x="40039" y="163902"/>
                </a:cubicBezTo>
                <a:cubicBezTo>
                  <a:pt x="41732" y="163179"/>
                  <a:pt x="43482" y="162551"/>
                  <a:pt x="45232" y="162019"/>
                </a:cubicBezTo>
                <a:lnTo>
                  <a:pt x="45232" y="162019"/>
                </a:lnTo>
                <a:cubicBezTo>
                  <a:pt x="35055" y="166394"/>
                  <a:pt x="25868" y="173222"/>
                  <a:pt x="14874" y="175524"/>
                </a:cubicBezTo>
                <a:cubicBezTo>
                  <a:pt x="12744" y="175964"/>
                  <a:pt x="10573" y="176202"/>
                  <a:pt x="8414" y="176202"/>
                </a:cubicBezTo>
                <a:cubicBezTo>
                  <a:pt x="5542" y="176202"/>
                  <a:pt x="2693" y="175781"/>
                  <a:pt x="0" y="174858"/>
                </a:cubicBezTo>
                <a:lnTo>
                  <a:pt x="0" y="175314"/>
                </a:lnTo>
                <a:cubicBezTo>
                  <a:pt x="2625" y="176246"/>
                  <a:pt x="5378" y="176646"/>
                  <a:pt x="8169" y="176646"/>
                </a:cubicBezTo>
                <a:cubicBezTo>
                  <a:pt x="14497" y="176646"/>
                  <a:pt x="21017" y="174586"/>
                  <a:pt x="26667" y="171986"/>
                </a:cubicBezTo>
                <a:cubicBezTo>
                  <a:pt x="32564" y="169266"/>
                  <a:pt x="38137" y="165880"/>
                  <a:pt x="44090" y="163255"/>
                </a:cubicBezTo>
                <a:cubicBezTo>
                  <a:pt x="46620" y="162133"/>
                  <a:pt x="49226" y="161182"/>
                  <a:pt x="51908" y="160459"/>
                </a:cubicBezTo>
                <a:cubicBezTo>
                  <a:pt x="52764" y="160307"/>
                  <a:pt x="53639" y="160193"/>
                  <a:pt x="54495" y="160098"/>
                </a:cubicBezTo>
                <a:lnTo>
                  <a:pt x="54495" y="160098"/>
                </a:lnTo>
                <a:cubicBezTo>
                  <a:pt x="51737" y="160878"/>
                  <a:pt x="49036" y="161924"/>
                  <a:pt x="46468" y="163217"/>
                </a:cubicBezTo>
                <a:cubicBezTo>
                  <a:pt x="40990" y="165975"/>
                  <a:pt x="35911" y="169494"/>
                  <a:pt x="30281" y="171986"/>
                </a:cubicBezTo>
                <a:cubicBezTo>
                  <a:pt x="24689" y="174458"/>
                  <a:pt x="18774" y="176075"/>
                  <a:pt x="12706" y="176779"/>
                </a:cubicBezTo>
                <a:cubicBezTo>
                  <a:pt x="12596" y="176778"/>
                  <a:pt x="12486" y="176777"/>
                  <a:pt x="12377" y="176777"/>
                </a:cubicBezTo>
                <a:cubicBezTo>
                  <a:pt x="10736" y="176777"/>
                  <a:pt x="9097" y="176910"/>
                  <a:pt x="7475" y="177159"/>
                </a:cubicBezTo>
                <a:cubicBezTo>
                  <a:pt x="7123" y="177165"/>
                  <a:pt x="6770" y="177168"/>
                  <a:pt x="6418" y="177168"/>
                </a:cubicBezTo>
                <a:cubicBezTo>
                  <a:pt x="4279" y="177168"/>
                  <a:pt x="2139" y="177067"/>
                  <a:pt x="0" y="176855"/>
                </a:cubicBezTo>
                <a:lnTo>
                  <a:pt x="0" y="178377"/>
                </a:lnTo>
                <a:cubicBezTo>
                  <a:pt x="742" y="178415"/>
                  <a:pt x="1503" y="178472"/>
                  <a:pt x="2263" y="178491"/>
                </a:cubicBezTo>
                <a:cubicBezTo>
                  <a:pt x="1484" y="178757"/>
                  <a:pt x="742" y="179081"/>
                  <a:pt x="0" y="179442"/>
                </a:cubicBezTo>
                <a:lnTo>
                  <a:pt x="0" y="180659"/>
                </a:lnTo>
                <a:cubicBezTo>
                  <a:pt x="2682" y="179461"/>
                  <a:pt x="5516" y="178681"/>
                  <a:pt x="8426" y="178320"/>
                </a:cubicBezTo>
                <a:cubicBezTo>
                  <a:pt x="9092" y="178263"/>
                  <a:pt x="9739" y="178206"/>
                  <a:pt x="10404" y="178130"/>
                </a:cubicBezTo>
                <a:cubicBezTo>
                  <a:pt x="11050" y="178095"/>
                  <a:pt x="11696" y="178078"/>
                  <a:pt x="12341" y="178078"/>
                </a:cubicBezTo>
                <a:cubicBezTo>
                  <a:pt x="16356" y="178078"/>
                  <a:pt x="20355" y="178740"/>
                  <a:pt x="24156" y="180051"/>
                </a:cubicBezTo>
                <a:cubicBezTo>
                  <a:pt x="30795" y="182295"/>
                  <a:pt x="36710" y="186023"/>
                  <a:pt x="42302" y="190208"/>
                </a:cubicBezTo>
                <a:lnTo>
                  <a:pt x="44718" y="190208"/>
                </a:lnTo>
                <a:lnTo>
                  <a:pt x="44052" y="189694"/>
                </a:lnTo>
                <a:lnTo>
                  <a:pt x="44052" y="189694"/>
                </a:lnTo>
                <a:cubicBezTo>
                  <a:pt x="44296" y="189732"/>
                  <a:pt x="44541" y="189750"/>
                  <a:pt x="44784" y="189750"/>
                </a:cubicBezTo>
                <a:cubicBezTo>
                  <a:pt x="45887" y="189750"/>
                  <a:pt x="46965" y="189368"/>
                  <a:pt x="47837" y="188667"/>
                </a:cubicBezTo>
                <a:cubicBezTo>
                  <a:pt x="47856" y="189066"/>
                  <a:pt x="47913" y="189466"/>
                  <a:pt x="47952" y="189865"/>
                </a:cubicBezTo>
                <a:cubicBezTo>
                  <a:pt x="47723" y="189979"/>
                  <a:pt x="47514" y="190094"/>
                  <a:pt x="47286" y="190208"/>
                </a:cubicBezTo>
                <a:lnTo>
                  <a:pt x="52155" y="190208"/>
                </a:lnTo>
                <a:cubicBezTo>
                  <a:pt x="52307" y="189428"/>
                  <a:pt x="52536" y="188648"/>
                  <a:pt x="52840" y="187906"/>
                </a:cubicBezTo>
                <a:cubicBezTo>
                  <a:pt x="52954" y="187640"/>
                  <a:pt x="53087" y="187374"/>
                  <a:pt x="53220" y="187126"/>
                </a:cubicBezTo>
                <a:lnTo>
                  <a:pt x="53220" y="187126"/>
                </a:lnTo>
                <a:cubicBezTo>
                  <a:pt x="52821" y="188115"/>
                  <a:pt x="52498" y="189162"/>
                  <a:pt x="52250" y="190208"/>
                </a:cubicBezTo>
                <a:lnTo>
                  <a:pt x="53506" y="190208"/>
                </a:lnTo>
                <a:cubicBezTo>
                  <a:pt x="54875" y="186194"/>
                  <a:pt x="57804" y="182771"/>
                  <a:pt x="61970" y="181382"/>
                </a:cubicBezTo>
                <a:cubicBezTo>
                  <a:pt x="63271" y="180948"/>
                  <a:pt x="64580" y="180741"/>
                  <a:pt x="65859" y="180741"/>
                </a:cubicBezTo>
                <a:cubicBezTo>
                  <a:pt x="70022" y="180741"/>
                  <a:pt x="73875" y="182940"/>
                  <a:pt x="76159" y="186708"/>
                </a:cubicBezTo>
                <a:cubicBezTo>
                  <a:pt x="76825" y="187830"/>
                  <a:pt x="77415" y="188990"/>
                  <a:pt x="77871" y="190208"/>
                </a:cubicBezTo>
                <a:lnTo>
                  <a:pt x="79108" y="190208"/>
                </a:lnTo>
                <a:cubicBezTo>
                  <a:pt x="78708" y="189047"/>
                  <a:pt x="78195" y="187906"/>
                  <a:pt x="77605" y="186822"/>
                </a:cubicBezTo>
                <a:lnTo>
                  <a:pt x="77605" y="186822"/>
                </a:lnTo>
                <a:cubicBezTo>
                  <a:pt x="77662" y="186917"/>
                  <a:pt x="77719" y="187012"/>
                  <a:pt x="77776" y="187107"/>
                </a:cubicBezTo>
                <a:cubicBezTo>
                  <a:pt x="78366" y="188096"/>
                  <a:pt x="78898" y="189143"/>
                  <a:pt x="79355" y="190208"/>
                </a:cubicBezTo>
                <a:lnTo>
                  <a:pt x="80496" y="190208"/>
                </a:lnTo>
                <a:cubicBezTo>
                  <a:pt x="79602" y="188001"/>
                  <a:pt x="78366" y="185928"/>
                  <a:pt x="76863" y="184064"/>
                </a:cubicBezTo>
                <a:cubicBezTo>
                  <a:pt x="75760" y="182694"/>
                  <a:pt x="74448" y="181477"/>
                  <a:pt x="73002" y="180469"/>
                </a:cubicBezTo>
                <a:lnTo>
                  <a:pt x="73021" y="180450"/>
                </a:lnTo>
                <a:cubicBezTo>
                  <a:pt x="77586" y="182409"/>
                  <a:pt x="80477" y="185985"/>
                  <a:pt x="82094" y="190189"/>
                </a:cubicBezTo>
                <a:lnTo>
                  <a:pt x="83597" y="190189"/>
                </a:lnTo>
                <a:cubicBezTo>
                  <a:pt x="83121" y="188819"/>
                  <a:pt x="82474" y="187488"/>
                  <a:pt x="81694" y="186251"/>
                </a:cubicBezTo>
                <a:lnTo>
                  <a:pt x="81694" y="186251"/>
                </a:lnTo>
                <a:cubicBezTo>
                  <a:pt x="82684" y="187488"/>
                  <a:pt x="83520" y="188800"/>
                  <a:pt x="84224" y="190208"/>
                </a:cubicBezTo>
                <a:lnTo>
                  <a:pt x="85917" y="190208"/>
                </a:lnTo>
                <a:cubicBezTo>
                  <a:pt x="85423" y="189181"/>
                  <a:pt x="84852" y="188172"/>
                  <a:pt x="84224" y="187221"/>
                </a:cubicBezTo>
                <a:cubicBezTo>
                  <a:pt x="80488" y="181486"/>
                  <a:pt x="73984" y="177529"/>
                  <a:pt x="67133" y="177529"/>
                </a:cubicBezTo>
                <a:cubicBezTo>
                  <a:pt x="66033" y="177529"/>
                  <a:pt x="64923" y="177631"/>
                  <a:pt x="63815" y="177844"/>
                </a:cubicBezTo>
                <a:cubicBezTo>
                  <a:pt x="59554" y="178681"/>
                  <a:pt x="55769" y="181116"/>
                  <a:pt x="53258" y="184654"/>
                </a:cubicBezTo>
                <a:cubicBezTo>
                  <a:pt x="53449" y="184292"/>
                  <a:pt x="53639" y="183931"/>
                  <a:pt x="53829" y="183569"/>
                </a:cubicBezTo>
                <a:cubicBezTo>
                  <a:pt x="55294" y="181458"/>
                  <a:pt x="57234" y="179727"/>
                  <a:pt x="59497" y="178510"/>
                </a:cubicBezTo>
                <a:cubicBezTo>
                  <a:pt x="60448" y="178015"/>
                  <a:pt x="61475" y="177616"/>
                  <a:pt x="62521" y="177331"/>
                </a:cubicBezTo>
                <a:cubicBezTo>
                  <a:pt x="64015" y="177026"/>
                  <a:pt x="65529" y="176874"/>
                  <a:pt x="67043" y="176874"/>
                </a:cubicBezTo>
                <a:cubicBezTo>
                  <a:pt x="68459" y="176874"/>
                  <a:pt x="69874" y="177007"/>
                  <a:pt x="71271" y="177274"/>
                </a:cubicBezTo>
                <a:cubicBezTo>
                  <a:pt x="74162" y="177977"/>
                  <a:pt x="76882" y="179271"/>
                  <a:pt x="79222" y="181078"/>
                </a:cubicBezTo>
                <a:cubicBezTo>
                  <a:pt x="82303" y="183474"/>
                  <a:pt x="84700" y="186613"/>
                  <a:pt x="86164" y="190208"/>
                </a:cubicBezTo>
                <a:lnTo>
                  <a:pt x="87077" y="190208"/>
                </a:lnTo>
                <a:cubicBezTo>
                  <a:pt x="85518" y="186404"/>
                  <a:pt x="83083" y="182961"/>
                  <a:pt x="79792" y="180431"/>
                </a:cubicBezTo>
                <a:cubicBezTo>
                  <a:pt x="79583" y="180260"/>
                  <a:pt x="79355" y="180089"/>
                  <a:pt x="79127" y="179917"/>
                </a:cubicBezTo>
                <a:lnTo>
                  <a:pt x="79127" y="179917"/>
                </a:lnTo>
                <a:cubicBezTo>
                  <a:pt x="82018" y="181344"/>
                  <a:pt x="84757" y="183208"/>
                  <a:pt x="86925" y="185586"/>
                </a:cubicBezTo>
                <a:cubicBezTo>
                  <a:pt x="88143" y="186955"/>
                  <a:pt x="89132" y="188515"/>
                  <a:pt x="89835" y="190208"/>
                </a:cubicBezTo>
                <a:lnTo>
                  <a:pt x="91167" y="190208"/>
                </a:lnTo>
                <a:cubicBezTo>
                  <a:pt x="90349" y="188096"/>
                  <a:pt x="89151" y="186156"/>
                  <a:pt x="87610" y="184482"/>
                </a:cubicBezTo>
                <a:cubicBezTo>
                  <a:pt x="84510" y="181135"/>
                  <a:pt x="80306" y="178795"/>
                  <a:pt x="76064" y="177236"/>
                </a:cubicBezTo>
                <a:cubicBezTo>
                  <a:pt x="73180" y="176186"/>
                  <a:pt x="70032" y="175592"/>
                  <a:pt x="66923" y="175592"/>
                </a:cubicBezTo>
                <a:cubicBezTo>
                  <a:pt x="64681" y="175592"/>
                  <a:pt x="62460" y="175900"/>
                  <a:pt x="60372" y="176570"/>
                </a:cubicBezTo>
                <a:cubicBezTo>
                  <a:pt x="60810" y="176265"/>
                  <a:pt x="61266" y="175980"/>
                  <a:pt x="61761" y="175714"/>
                </a:cubicBezTo>
                <a:cubicBezTo>
                  <a:pt x="61970" y="175600"/>
                  <a:pt x="62179" y="175486"/>
                  <a:pt x="62388" y="175391"/>
                </a:cubicBezTo>
                <a:cubicBezTo>
                  <a:pt x="64449" y="174733"/>
                  <a:pt x="66595" y="174421"/>
                  <a:pt x="68746" y="174421"/>
                </a:cubicBezTo>
                <a:cubicBezTo>
                  <a:pt x="72751" y="174421"/>
                  <a:pt x="76773" y="175502"/>
                  <a:pt x="80287" y="177445"/>
                </a:cubicBezTo>
                <a:cubicBezTo>
                  <a:pt x="85594" y="180355"/>
                  <a:pt x="89227" y="184958"/>
                  <a:pt x="91224" y="190208"/>
                </a:cubicBezTo>
                <a:lnTo>
                  <a:pt x="92270" y="190208"/>
                </a:lnTo>
                <a:cubicBezTo>
                  <a:pt x="90140" y="184501"/>
                  <a:pt x="86183" y="179632"/>
                  <a:pt x="80743" y="176646"/>
                </a:cubicBezTo>
                <a:cubicBezTo>
                  <a:pt x="77015" y="174573"/>
                  <a:pt x="72812" y="173488"/>
                  <a:pt x="68532" y="173488"/>
                </a:cubicBezTo>
                <a:cubicBezTo>
                  <a:pt x="69441" y="173375"/>
                  <a:pt x="70354" y="173318"/>
                  <a:pt x="71266" y="173318"/>
                </a:cubicBezTo>
                <a:cubicBezTo>
                  <a:pt x="74779" y="173318"/>
                  <a:pt x="78268" y="174155"/>
                  <a:pt x="81409" y="175771"/>
                </a:cubicBezTo>
                <a:cubicBezTo>
                  <a:pt x="87591" y="178890"/>
                  <a:pt x="91604" y="184178"/>
                  <a:pt x="93487" y="190208"/>
                </a:cubicBezTo>
                <a:lnTo>
                  <a:pt x="94876" y="190208"/>
                </a:lnTo>
                <a:cubicBezTo>
                  <a:pt x="93012" y="183855"/>
                  <a:pt x="88922" y="178358"/>
                  <a:pt x="83064" y="175029"/>
                </a:cubicBezTo>
                <a:cubicBezTo>
                  <a:pt x="79431" y="172971"/>
                  <a:pt x="75313" y="171824"/>
                  <a:pt x="71196" y="171824"/>
                </a:cubicBezTo>
                <a:cubicBezTo>
                  <a:pt x="68352" y="171824"/>
                  <a:pt x="65508" y="172372"/>
                  <a:pt x="62826" y="173546"/>
                </a:cubicBezTo>
                <a:cubicBezTo>
                  <a:pt x="61342" y="174192"/>
                  <a:pt x="59935" y="175029"/>
                  <a:pt x="58641" y="175980"/>
                </a:cubicBezTo>
                <a:cubicBezTo>
                  <a:pt x="57576" y="176570"/>
                  <a:pt x="56568" y="177236"/>
                  <a:pt x="55636" y="178015"/>
                </a:cubicBezTo>
                <a:cubicBezTo>
                  <a:pt x="57576" y="175295"/>
                  <a:pt x="60144" y="173108"/>
                  <a:pt x="63130" y="171624"/>
                </a:cubicBezTo>
                <a:cubicBezTo>
                  <a:pt x="65973" y="170236"/>
                  <a:pt x="69111" y="169573"/>
                  <a:pt x="72258" y="169573"/>
                </a:cubicBezTo>
                <a:cubicBezTo>
                  <a:pt x="76353" y="169573"/>
                  <a:pt x="80462" y="170696"/>
                  <a:pt x="83958" y="172804"/>
                </a:cubicBezTo>
                <a:cubicBezTo>
                  <a:pt x="90558" y="176798"/>
                  <a:pt x="94362" y="183189"/>
                  <a:pt x="95751" y="190208"/>
                </a:cubicBezTo>
                <a:lnTo>
                  <a:pt x="97063" y="190208"/>
                </a:lnTo>
                <a:cubicBezTo>
                  <a:pt x="97025" y="190037"/>
                  <a:pt x="96987" y="189846"/>
                  <a:pt x="96949" y="189656"/>
                </a:cubicBezTo>
                <a:cubicBezTo>
                  <a:pt x="94326" y="178002"/>
                  <a:pt x="83987" y="168475"/>
                  <a:pt x="72291" y="168475"/>
                </a:cubicBezTo>
                <a:cubicBezTo>
                  <a:pt x="69823" y="168475"/>
                  <a:pt x="67295" y="168899"/>
                  <a:pt x="64766" y="169817"/>
                </a:cubicBezTo>
                <a:cubicBezTo>
                  <a:pt x="59402" y="171777"/>
                  <a:pt x="55408" y="175828"/>
                  <a:pt x="52954" y="180754"/>
                </a:cubicBezTo>
                <a:cubicBezTo>
                  <a:pt x="52117" y="181781"/>
                  <a:pt x="51413" y="182923"/>
                  <a:pt x="50862" y="184121"/>
                </a:cubicBezTo>
                <a:cubicBezTo>
                  <a:pt x="52364" y="178358"/>
                  <a:pt x="56150" y="173469"/>
                  <a:pt x="61361" y="170578"/>
                </a:cubicBezTo>
                <a:cubicBezTo>
                  <a:pt x="64649" y="168724"/>
                  <a:pt x="68302" y="167847"/>
                  <a:pt x="71974" y="167847"/>
                </a:cubicBezTo>
                <a:cubicBezTo>
                  <a:pt x="75269" y="167847"/>
                  <a:pt x="78580" y="168553"/>
                  <a:pt x="81656" y="169894"/>
                </a:cubicBezTo>
                <a:cubicBezTo>
                  <a:pt x="90349" y="173679"/>
                  <a:pt x="95732" y="181477"/>
                  <a:pt x="97577" y="190227"/>
                </a:cubicBezTo>
                <a:lnTo>
                  <a:pt x="100829" y="190227"/>
                </a:lnTo>
                <a:cubicBezTo>
                  <a:pt x="100734" y="189181"/>
                  <a:pt x="100582" y="188134"/>
                  <a:pt x="100411" y="187107"/>
                </a:cubicBezTo>
                <a:cubicBezTo>
                  <a:pt x="99308" y="180754"/>
                  <a:pt x="96949" y="173736"/>
                  <a:pt x="92670" y="168714"/>
                </a:cubicBezTo>
                <a:lnTo>
                  <a:pt x="92670" y="168714"/>
                </a:lnTo>
                <a:cubicBezTo>
                  <a:pt x="92831" y="168724"/>
                  <a:pt x="92998" y="168728"/>
                  <a:pt x="93166" y="168728"/>
                </a:cubicBezTo>
                <a:cubicBezTo>
                  <a:pt x="93335" y="168728"/>
                  <a:pt x="93506" y="168724"/>
                  <a:pt x="93678" y="168714"/>
                </a:cubicBezTo>
                <a:cubicBezTo>
                  <a:pt x="98224" y="174991"/>
                  <a:pt x="100848" y="182466"/>
                  <a:pt x="101172" y="190208"/>
                </a:cubicBezTo>
                <a:lnTo>
                  <a:pt x="102104" y="190208"/>
                </a:lnTo>
                <a:cubicBezTo>
                  <a:pt x="102047" y="188952"/>
                  <a:pt x="101952" y="187716"/>
                  <a:pt x="101780" y="186480"/>
                </a:cubicBezTo>
                <a:cubicBezTo>
                  <a:pt x="101400" y="179956"/>
                  <a:pt x="99802" y="173032"/>
                  <a:pt x="95047" y="168543"/>
                </a:cubicBezTo>
                <a:cubicBezTo>
                  <a:pt x="95884" y="168391"/>
                  <a:pt x="96702" y="168125"/>
                  <a:pt x="97482" y="167744"/>
                </a:cubicBezTo>
                <a:cubicBezTo>
                  <a:pt x="101096" y="174687"/>
                  <a:pt x="103169" y="182390"/>
                  <a:pt x="103093" y="190208"/>
                </a:cubicBezTo>
                <a:lnTo>
                  <a:pt x="103740" y="190208"/>
                </a:lnTo>
                <a:cubicBezTo>
                  <a:pt x="103835" y="182276"/>
                  <a:pt x="101780" y="174458"/>
                  <a:pt x="97767" y="167611"/>
                </a:cubicBezTo>
                <a:cubicBezTo>
                  <a:pt x="98109" y="167421"/>
                  <a:pt x="98433" y="167212"/>
                  <a:pt x="98737" y="166983"/>
                </a:cubicBezTo>
                <a:cubicBezTo>
                  <a:pt x="102427" y="174173"/>
                  <a:pt x="104215" y="182143"/>
                  <a:pt x="103987" y="190208"/>
                </a:cubicBezTo>
                <a:lnTo>
                  <a:pt x="105547" y="190208"/>
                </a:lnTo>
                <a:cubicBezTo>
                  <a:pt x="105604" y="188134"/>
                  <a:pt x="105547" y="186061"/>
                  <a:pt x="105318" y="184007"/>
                </a:cubicBezTo>
                <a:cubicBezTo>
                  <a:pt x="104691" y="177787"/>
                  <a:pt x="102655" y="171796"/>
                  <a:pt x="99384" y="166470"/>
                </a:cubicBezTo>
                <a:cubicBezTo>
                  <a:pt x="100050" y="165880"/>
                  <a:pt x="100639" y="165176"/>
                  <a:pt x="101096" y="164397"/>
                </a:cubicBezTo>
                <a:cubicBezTo>
                  <a:pt x="102827" y="171567"/>
                  <a:pt x="105147" y="178548"/>
                  <a:pt x="105775" y="185947"/>
                </a:cubicBezTo>
                <a:cubicBezTo>
                  <a:pt x="105908" y="187374"/>
                  <a:pt x="105946" y="188800"/>
                  <a:pt x="105946" y="190208"/>
                </a:cubicBezTo>
                <a:lnTo>
                  <a:pt x="107506" y="190208"/>
                </a:lnTo>
                <a:lnTo>
                  <a:pt x="107506" y="189200"/>
                </a:lnTo>
                <a:cubicBezTo>
                  <a:pt x="107392" y="180431"/>
                  <a:pt x="104995" y="171415"/>
                  <a:pt x="101666" y="163312"/>
                </a:cubicBezTo>
                <a:cubicBezTo>
                  <a:pt x="101914" y="162742"/>
                  <a:pt x="102104" y="162133"/>
                  <a:pt x="102256" y="161524"/>
                </a:cubicBezTo>
                <a:cubicBezTo>
                  <a:pt x="105756" y="168239"/>
                  <a:pt x="109084" y="175257"/>
                  <a:pt x="109902" y="182866"/>
                </a:cubicBezTo>
                <a:cubicBezTo>
                  <a:pt x="110169" y="185300"/>
                  <a:pt x="110188" y="187754"/>
                  <a:pt x="109959" y="190208"/>
                </a:cubicBezTo>
                <a:lnTo>
                  <a:pt x="111576" y="190208"/>
                </a:lnTo>
                <a:cubicBezTo>
                  <a:pt x="111709" y="188705"/>
                  <a:pt x="111747" y="187183"/>
                  <a:pt x="111709" y="185662"/>
                </a:cubicBezTo>
                <a:cubicBezTo>
                  <a:pt x="111443" y="176342"/>
                  <a:pt x="107468" y="167744"/>
                  <a:pt x="102465" y="160060"/>
                </a:cubicBezTo>
                <a:cubicBezTo>
                  <a:pt x="102484" y="159832"/>
                  <a:pt x="102484" y="159603"/>
                  <a:pt x="102503" y="159375"/>
                </a:cubicBezTo>
                <a:cubicBezTo>
                  <a:pt x="110378" y="166203"/>
                  <a:pt x="114049" y="176418"/>
                  <a:pt x="113630" y="186765"/>
                </a:cubicBezTo>
                <a:cubicBezTo>
                  <a:pt x="113573" y="187925"/>
                  <a:pt x="113478" y="189066"/>
                  <a:pt x="113326" y="190208"/>
                </a:cubicBezTo>
                <a:lnTo>
                  <a:pt x="114372" y="190208"/>
                </a:lnTo>
                <a:cubicBezTo>
                  <a:pt x="115171" y="184064"/>
                  <a:pt x="114562" y="177749"/>
                  <a:pt x="112299" y="171891"/>
                </a:cubicBezTo>
                <a:cubicBezTo>
                  <a:pt x="110264" y="166584"/>
                  <a:pt x="106973" y="162019"/>
                  <a:pt x="102484" y="158557"/>
                </a:cubicBezTo>
                <a:cubicBezTo>
                  <a:pt x="102427" y="157739"/>
                  <a:pt x="102275" y="156921"/>
                  <a:pt x="102047" y="156141"/>
                </a:cubicBezTo>
                <a:lnTo>
                  <a:pt x="102047" y="156141"/>
                </a:lnTo>
                <a:cubicBezTo>
                  <a:pt x="112641" y="163940"/>
                  <a:pt x="116864" y="177426"/>
                  <a:pt x="115190" y="190208"/>
                </a:cubicBezTo>
                <a:lnTo>
                  <a:pt x="116636" y="190208"/>
                </a:lnTo>
                <a:cubicBezTo>
                  <a:pt x="117282" y="185510"/>
                  <a:pt x="117092" y="180716"/>
                  <a:pt x="116084" y="176094"/>
                </a:cubicBezTo>
                <a:cubicBezTo>
                  <a:pt x="114182" y="167402"/>
                  <a:pt x="109199" y="159584"/>
                  <a:pt x="101609" y="154905"/>
                </a:cubicBezTo>
                <a:cubicBezTo>
                  <a:pt x="101096" y="153707"/>
                  <a:pt x="100392" y="152623"/>
                  <a:pt x="99498" y="151672"/>
                </a:cubicBezTo>
                <a:lnTo>
                  <a:pt x="99498" y="151672"/>
                </a:lnTo>
                <a:cubicBezTo>
                  <a:pt x="112717" y="156027"/>
                  <a:pt x="118538" y="170883"/>
                  <a:pt x="118081" y="183931"/>
                </a:cubicBezTo>
                <a:cubicBezTo>
                  <a:pt x="118005" y="186042"/>
                  <a:pt x="117777" y="188134"/>
                  <a:pt x="117416" y="190208"/>
                </a:cubicBezTo>
                <a:lnTo>
                  <a:pt x="118766" y="190208"/>
                </a:lnTo>
                <a:cubicBezTo>
                  <a:pt x="119032" y="188477"/>
                  <a:pt x="119223" y="186727"/>
                  <a:pt x="119299" y="184977"/>
                </a:cubicBezTo>
                <a:cubicBezTo>
                  <a:pt x="119926" y="170997"/>
                  <a:pt x="113897" y="154144"/>
                  <a:pt x="98813" y="150702"/>
                </a:cubicBezTo>
                <a:cubicBezTo>
                  <a:pt x="98897" y="150700"/>
                  <a:pt x="98981" y="150700"/>
                  <a:pt x="99064" y="150700"/>
                </a:cubicBezTo>
                <a:cubicBezTo>
                  <a:pt x="105614" y="150700"/>
                  <a:pt x="111954" y="154359"/>
                  <a:pt x="116198" y="159261"/>
                </a:cubicBezTo>
                <a:cubicBezTo>
                  <a:pt x="122095" y="166051"/>
                  <a:pt x="123883" y="175391"/>
                  <a:pt x="123160" y="184178"/>
                </a:cubicBezTo>
                <a:cubicBezTo>
                  <a:pt x="122989" y="186194"/>
                  <a:pt x="122703" y="188211"/>
                  <a:pt x="122304" y="190208"/>
                </a:cubicBezTo>
                <a:lnTo>
                  <a:pt x="126412" y="190208"/>
                </a:lnTo>
                <a:cubicBezTo>
                  <a:pt x="135581" y="178034"/>
                  <a:pt x="149846" y="170407"/>
                  <a:pt x="162229" y="161810"/>
                </a:cubicBezTo>
                <a:cubicBezTo>
                  <a:pt x="169152" y="156978"/>
                  <a:pt x="175810" y="151653"/>
                  <a:pt x="181002" y="144938"/>
                </a:cubicBezTo>
                <a:cubicBezTo>
                  <a:pt x="185453" y="139194"/>
                  <a:pt x="190151" y="131072"/>
                  <a:pt x="189238" y="123502"/>
                </a:cubicBezTo>
                <a:cubicBezTo>
                  <a:pt x="188763" y="119565"/>
                  <a:pt x="186157" y="116141"/>
                  <a:pt x="182201" y="115247"/>
                </a:cubicBezTo>
                <a:cubicBezTo>
                  <a:pt x="181668" y="115114"/>
                  <a:pt x="181135" y="115057"/>
                  <a:pt x="180603" y="115038"/>
                </a:cubicBezTo>
                <a:cubicBezTo>
                  <a:pt x="180940" y="114999"/>
                  <a:pt x="181278" y="114979"/>
                  <a:pt x="181614" y="114979"/>
                </a:cubicBezTo>
                <a:cubicBezTo>
                  <a:pt x="182111" y="114979"/>
                  <a:pt x="182606" y="115023"/>
                  <a:pt x="183095" y="115114"/>
                </a:cubicBezTo>
                <a:cubicBezTo>
                  <a:pt x="187013" y="115779"/>
                  <a:pt x="190113" y="118918"/>
                  <a:pt x="191616" y="122475"/>
                </a:cubicBezTo>
                <a:cubicBezTo>
                  <a:pt x="191882" y="123407"/>
                  <a:pt x="192129" y="124339"/>
                  <a:pt x="192377" y="125252"/>
                </a:cubicBezTo>
                <a:cubicBezTo>
                  <a:pt x="192434" y="125670"/>
                  <a:pt x="192491" y="126108"/>
                  <a:pt x="192529" y="126545"/>
                </a:cubicBezTo>
                <a:cubicBezTo>
                  <a:pt x="192890" y="131357"/>
                  <a:pt x="191178" y="135884"/>
                  <a:pt x="188763" y="139955"/>
                </a:cubicBezTo>
                <a:cubicBezTo>
                  <a:pt x="186747" y="143017"/>
                  <a:pt x="184198" y="145756"/>
                  <a:pt x="181706" y="148077"/>
                </a:cubicBezTo>
                <a:cubicBezTo>
                  <a:pt x="169247" y="159698"/>
                  <a:pt x="154392" y="168258"/>
                  <a:pt x="140925" y="178586"/>
                </a:cubicBezTo>
                <a:cubicBezTo>
                  <a:pt x="136246" y="182181"/>
                  <a:pt x="131757" y="185985"/>
                  <a:pt x="127687" y="190208"/>
                </a:cubicBezTo>
                <a:lnTo>
                  <a:pt x="128942" y="190208"/>
                </a:lnTo>
                <a:cubicBezTo>
                  <a:pt x="140146" y="179518"/>
                  <a:pt x="153308" y="171168"/>
                  <a:pt x="165900" y="162152"/>
                </a:cubicBezTo>
                <a:cubicBezTo>
                  <a:pt x="171188" y="158367"/>
                  <a:pt x="176666" y="154430"/>
                  <a:pt x="181516" y="149941"/>
                </a:cubicBezTo>
                <a:lnTo>
                  <a:pt x="181516" y="149941"/>
                </a:lnTo>
                <a:cubicBezTo>
                  <a:pt x="179195" y="152737"/>
                  <a:pt x="176742" y="155419"/>
                  <a:pt x="174212" y="157987"/>
                </a:cubicBezTo>
                <a:cubicBezTo>
                  <a:pt x="165500" y="166869"/>
                  <a:pt x="155571" y="174249"/>
                  <a:pt x="144844" y="180488"/>
                </a:cubicBezTo>
                <a:cubicBezTo>
                  <a:pt x="139746" y="183436"/>
                  <a:pt x="134287" y="186442"/>
                  <a:pt x="129589" y="190208"/>
                </a:cubicBezTo>
                <a:lnTo>
                  <a:pt x="131814" y="190208"/>
                </a:lnTo>
                <a:cubicBezTo>
                  <a:pt x="138529" y="185357"/>
                  <a:pt x="146365" y="181686"/>
                  <a:pt x="153156" y="177293"/>
                </a:cubicBezTo>
                <a:cubicBezTo>
                  <a:pt x="166299" y="168790"/>
                  <a:pt x="178130" y="157853"/>
                  <a:pt x="187355" y="145186"/>
                </a:cubicBezTo>
                <a:lnTo>
                  <a:pt x="187603" y="144824"/>
                </a:lnTo>
                <a:lnTo>
                  <a:pt x="187603" y="144824"/>
                </a:lnTo>
                <a:cubicBezTo>
                  <a:pt x="184084" y="152109"/>
                  <a:pt x="179386" y="158785"/>
                  <a:pt x="173736" y="164568"/>
                </a:cubicBezTo>
                <a:cubicBezTo>
                  <a:pt x="169818" y="168600"/>
                  <a:pt x="165481" y="172214"/>
                  <a:pt x="160821" y="175352"/>
                </a:cubicBezTo>
                <a:cubicBezTo>
                  <a:pt x="155933" y="178624"/>
                  <a:pt x="150664" y="181268"/>
                  <a:pt x="145471" y="184045"/>
                </a:cubicBezTo>
                <a:cubicBezTo>
                  <a:pt x="141933" y="185947"/>
                  <a:pt x="138396" y="187925"/>
                  <a:pt x="135086" y="190227"/>
                </a:cubicBezTo>
                <a:lnTo>
                  <a:pt x="137140" y="190227"/>
                </a:lnTo>
                <a:cubicBezTo>
                  <a:pt x="139156" y="188895"/>
                  <a:pt x="141230" y="187659"/>
                  <a:pt x="143360" y="186499"/>
                </a:cubicBezTo>
                <a:cubicBezTo>
                  <a:pt x="148724" y="183531"/>
                  <a:pt x="154278" y="180868"/>
                  <a:pt x="159471" y="177616"/>
                </a:cubicBezTo>
                <a:cubicBezTo>
                  <a:pt x="164112" y="174725"/>
                  <a:pt x="168429" y="171339"/>
                  <a:pt x="172329" y="167516"/>
                </a:cubicBezTo>
                <a:cubicBezTo>
                  <a:pt x="178910" y="161030"/>
                  <a:pt x="184388" y="153479"/>
                  <a:pt x="188496" y="145205"/>
                </a:cubicBezTo>
                <a:lnTo>
                  <a:pt x="188496" y="145205"/>
                </a:lnTo>
                <a:cubicBezTo>
                  <a:pt x="185510" y="152699"/>
                  <a:pt x="181212" y="159603"/>
                  <a:pt x="175829" y="165595"/>
                </a:cubicBezTo>
                <a:cubicBezTo>
                  <a:pt x="168353" y="173926"/>
                  <a:pt x="159395" y="179765"/>
                  <a:pt x="149314" y="184463"/>
                </a:cubicBezTo>
                <a:cubicBezTo>
                  <a:pt x="145433" y="186270"/>
                  <a:pt x="141515" y="188058"/>
                  <a:pt x="137825" y="190208"/>
                </a:cubicBezTo>
                <a:lnTo>
                  <a:pt x="140088" y="190208"/>
                </a:lnTo>
                <a:cubicBezTo>
                  <a:pt x="142276" y="189028"/>
                  <a:pt x="144539" y="187944"/>
                  <a:pt x="146822" y="186879"/>
                </a:cubicBezTo>
                <a:cubicBezTo>
                  <a:pt x="152186" y="184387"/>
                  <a:pt x="157588" y="181934"/>
                  <a:pt x="162552" y="178643"/>
                </a:cubicBezTo>
                <a:cubicBezTo>
                  <a:pt x="166908" y="175733"/>
                  <a:pt x="170940" y="172366"/>
                  <a:pt x="174573" y="168581"/>
                </a:cubicBezTo>
                <a:cubicBezTo>
                  <a:pt x="178739" y="164244"/>
                  <a:pt x="182334" y="159413"/>
                  <a:pt x="185320" y="154182"/>
                </a:cubicBezTo>
                <a:lnTo>
                  <a:pt x="185320" y="154182"/>
                </a:lnTo>
                <a:cubicBezTo>
                  <a:pt x="182790" y="159679"/>
                  <a:pt x="179424" y="164739"/>
                  <a:pt x="175334" y="169190"/>
                </a:cubicBezTo>
                <a:cubicBezTo>
                  <a:pt x="167307" y="177901"/>
                  <a:pt x="156922" y="182599"/>
                  <a:pt x="146498" y="187773"/>
                </a:cubicBezTo>
                <a:cubicBezTo>
                  <a:pt x="144920" y="188553"/>
                  <a:pt x="143341" y="189371"/>
                  <a:pt x="141800" y="190208"/>
                </a:cubicBezTo>
                <a:lnTo>
                  <a:pt x="144482" y="190208"/>
                </a:lnTo>
                <a:cubicBezTo>
                  <a:pt x="154734" y="184901"/>
                  <a:pt x="165500" y="180621"/>
                  <a:pt x="173946" y="172461"/>
                </a:cubicBezTo>
                <a:cubicBezTo>
                  <a:pt x="179500" y="167040"/>
                  <a:pt x="183931" y="160592"/>
                  <a:pt x="186975" y="153460"/>
                </a:cubicBezTo>
                <a:lnTo>
                  <a:pt x="186975" y="153460"/>
                </a:lnTo>
                <a:cubicBezTo>
                  <a:pt x="185434" y="158995"/>
                  <a:pt x="183038" y="164225"/>
                  <a:pt x="179880" y="169000"/>
                </a:cubicBezTo>
                <a:cubicBezTo>
                  <a:pt x="174155" y="177635"/>
                  <a:pt x="166280" y="183950"/>
                  <a:pt x="156922" y="188249"/>
                </a:cubicBezTo>
                <a:cubicBezTo>
                  <a:pt x="155438" y="188933"/>
                  <a:pt x="153936" y="189580"/>
                  <a:pt x="152433" y="190208"/>
                </a:cubicBezTo>
                <a:lnTo>
                  <a:pt x="156446" y="190208"/>
                </a:lnTo>
                <a:cubicBezTo>
                  <a:pt x="157435" y="189770"/>
                  <a:pt x="158425" y="189314"/>
                  <a:pt x="159395" y="188819"/>
                </a:cubicBezTo>
                <a:lnTo>
                  <a:pt x="159395" y="188819"/>
                </a:lnTo>
                <a:cubicBezTo>
                  <a:pt x="158938" y="189085"/>
                  <a:pt x="158482" y="189371"/>
                  <a:pt x="158006" y="189637"/>
                </a:cubicBezTo>
                <a:cubicBezTo>
                  <a:pt x="157683" y="189827"/>
                  <a:pt x="157340" y="190017"/>
                  <a:pt x="157017" y="190208"/>
                </a:cubicBezTo>
                <a:lnTo>
                  <a:pt x="159604" y="190208"/>
                </a:lnTo>
                <a:cubicBezTo>
                  <a:pt x="167402" y="185738"/>
                  <a:pt x="174840" y="180735"/>
                  <a:pt x="180432" y="173565"/>
                </a:cubicBezTo>
                <a:cubicBezTo>
                  <a:pt x="182239" y="171244"/>
                  <a:pt x="183836" y="168790"/>
                  <a:pt x="185225" y="166203"/>
                </a:cubicBezTo>
                <a:lnTo>
                  <a:pt x="185225" y="166203"/>
                </a:lnTo>
                <a:cubicBezTo>
                  <a:pt x="181421" y="176722"/>
                  <a:pt x="172462" y="184083"/>
                  <a:pt x="162837" y="190208"/>
                </a:cubicBezTo>
                <a:lnTo>
                  <a:pt x="165614" y="190208"/>
                </a:lnTo>
                <a:cubicBezTo>
                  <a:pt x="169019" y="188058"/>
                  <a:pt x="172253" y="185643"/>
                  <a:pt x="175296" y="182980"/>
                </a:cubicBezTo>
                <a:cubicBezTo>
                  <a:pt x="178587" y="180089"/>
                  <a:pt x="181459" y="176760"/>
                  <a:pt x="183836" y="173089"/>
                </a:cubicBezTo>
                <a:lnTo>
                  <a:pt x="183836" y="173089"/>
                </a:lnTo>
                <a:cubicBezTo>
                  <a:pt x="183798" y="173165"/>
                  <a:pt x="183779" y="173241"/>
                  <a:pt x="183760" y="173336"/>
                </a:cubicBezTo>
                <a:cubicBezTo>
                  <a:pt x="180584" y="180393"/>
                  <a:pt x="175049" y="185738"/>
                  <a:pt x="168734" y="190208"/>
                </a:cubicBezTo>
                <a:lnTo>
                  <a:pt x="171511" y="190208"/>
                </a:lnTo>
                <a:cubicBezTo>
                  <a:pt x="171834" y="189960"/>
                  <a:pt x="172158" y="189713"/>
                  <a:pt x="172481" y="189466"/>
                </a:cubicBezTo>
                <a:cubicBezTo>
                  <a:pt x="175334" y="187298"/>
                  <a:pt x="177940" y="184806"/>
                  <a:pt x="180241" y="182048"/>
                </a:cubicBezTo>
                <a:lnTo>
                  <a:pt x="180241" y="182048"/>
                </a:lnTo>
                <a:cubicBezTo>
                  <a:pt x="180146" y="182257"/>
                  <a:pt x="180051" y="182466"/>
                  <a:pt x="179975" y="182675"/>
                </a:cubicBezTo>
                <a:cubicBezTo>
                  <a:pt x="179214" y="183741"/>
                  <a:pt x="178396" y="184768"/>
                  <a:pt x="177540" y="185776"/>
                </a:cubicBezTo>
                <a:cubicBezTo>
                  <a:pt x="176190" y="187336"/>
                  <a:pt x="174744" y="188819"/>
                  <a:pt x="173223" y="190208"/>
                </a:cubicBezTo>
                <a:lnTo>
                  <a:pt x="187450" y="190208"/>
                </a:lnTo>
                <a:cubicBezTo>
                  <a:pt x="191121" y="188705"/>
                  <a:pt x="194792" y="186974"/>
                  <a:pt x="197094" y="183684"/>
                </a:cubicBezTo>
                <a:cubicBezTo>
                  <a:pt x="197360" y="184330"/>
                  <a:pt x="197684" y="184939"/>
                  <a:pt x="198083" y="185510"/>
                </a:cubicBezTo>
                <a:cubicBezTo>
                  <a:pt x="195496" y="187906"/>
                  <a:pt x="192282" y="189143"/>
                  <a:pt x="188972" y="190208"/>
                </a:cubicBezTo>
                <a:lnTo>
                  <a:pt x="192015" y="190208"/>
                </a:lnTo>
                <a:cubicBezTo>
                  <a:pt x="194450" y="189200"/>
                  <a:pt x="196713" y="187925"/>
                  <a:pt x="198482" y="186023"/>
                </a:cubicBezTo>
                <a:cubicBezTo>
                  <a:pt x="199586" y="187412"/>
                  <a:pt x="201202" y="188287"/>
                  <a:pt x="202952" y="188496"/>
                </a:cubicBezTo>
                <a:cubicBezTo>
                  <a:pt x="201374" y="189047"/>
                  <a:pt x="199814" y="189618"/>
                  <a:pt x="198254" y="190208"/>
                </a:cubicBezTo>
                <a:lnTo>
                  <a:pt x="201202" y="190208"/>
                </a:lnTo>
                <a:cubicBezTo>
                  <a:pt x="202572" y="189656"/>
                  <a:pt x="203922" y="189085"/>
                  <a:pt x="205292" y="188515"/>
                </a:cubicBezTo>
                <a:cubicBezTo>
                  <a:pt x="205349" y="188477"/>
                  <a:pt x="205406" y="188420"/>
                  <a:pt x="205444" y="188363"/>
                </a:cubicBezTo>
                <a:cubicBezTo>
                  <a:pt x="207841" y="187792"/>
                  <a:pt x="209857" y="186213"/>
                  <a:pt x="210998" y="184026"/>
                </a:cubicBezTo>
                <a:lnTo>
                  <a:pt x="210998" y="184026"/>
                </a:lnTo>
                <a:cubicBezTo>
                  <a:pt x="210332" y="186594"/>
                  <a:pt x="208792" y="188610"/>
                  <a:pt x="206852" y="190208"/>
                </a:cubicBezTo>
                <a:lnTo>
                  <a:pt x="208126" y="190208"/>
                </a:lnTo>
                <a:cubicBezTo>
                  <a:pt x="208944" y="189447"/>
                  <a:pt x="209667" y="188591"/>
                  <a:pt x="210275" y="187640"/>
                </a:cubicBezTo>
                <a:cubicBezTo>
                  <a:pt x="212406" y="184387"/>
                  <a:pt x="213109" y="179708"/>
                  <a:pt x="210675" y="176399"/>
                </a:cubicBezTo>
                <a:cubicBezTo>
                  <a:pt x="209249" y="174464"/>
                  <a:pt x="206901" y="173297"/>
                  <a:pt x="204574" y="173297"/>
                </a:cubicBezTo>
                <a:cubicBezTo>
                  <a:pt x="203857" y="173297"/>
                  <a:pt x="203143" y="173408"/>
                  <a:pt x="202458" y="173641"/>
                </a:cubicBezTo>
                <a:cubicBezTo>
                  <a:pt x="201754" y="173774"/>
                  <a:pt x="201088" y="174021"/>
                  <a:pt x="200461" y="174382"/>
                </a:cubicBezTo>
                <a:cubicBezTo>
                  <a:pt x="200480" y="174344"/>
                  <a:pt x="200499" y="174306"/>
                  <a:pt x="200518" y="174268"/>
                </a:cubicBezTo>
                <a:cubicBezTo>
                  <a:pt x="201818" y="173385"/>
                  <a:pt x="203430" y="172958"/>
                  <a:pt x="205053" y="172958"/>
                </a:cubicBezTo>
                <a:cubicBezTo>
                  <a:pt x="206612" y="172958"/>
                  <a:pt x="208182" y="173352"/>
                  <a:pt x="209495" y="174116"/>
                </a:cubicBezTo>
                <a:cubicBezTo>
                  <a:pt x="214251" y="176836"/>
                  <a:pt x="214403" y="183569"/>
                  <a:pt x="212158" y="187982"/>
                </a:cubicBezTo>
                <a:cubicBezTo>
                  <a:pt x="211778" y="188762"/>
                  <a:pt x="211302" y="189504"/>
                  <a:pt x="210789" y="190208"/>
                </a:cubicBezTo>
                <a:lnTo>
                  <a:pt x="211930" y="190208"/>
                </a:lnTo>
                <a:cubicBezTo>
                  <a:pt x="213243" y="188325"/>
                  <a:pt x="214080" y="186175"/>
                  <a:pt x="214365" y="183893"/>
                </a:cubicBezTo>
                <a:cubicBezTo>
                  <a:pt x="214935" y="179480"/>
                  <a:pt x="213186" y="174592"/>
                  <a:pt x="208849" y="172785"/>
                </a:cubicBezTo>
                <a:cubicBezTo>
                  <a:pt x="207698" y="172290"/>
                  <a:pt x="206466" y="172043"/>
                  <a:pt x="205232" y="172043"/>
                </a:cubicBezTo>
                <a:cubicBezTo>
                  <a:pt x="203998" y="172043"/>
                  <a:pt x="202762" y="172290"/>
                  <a:pt x="201602" y="172785"/>
                </a:cubicBezTo>
                <a:cubicBezTo>
                  <a:pt x="202039" y="172328"/>
                  <a:pt x="202534" y="171948"/>
                  <a:pt x="203047" y="171624"/>
                </a:cubicBezTo>
                <a:cubicBezTo>
                  <a:pt x="204037" y="171149"/>
                  <a:pt x="205102" y="170921"/>
                  <a:pt x="206186" y="170902"/>
                </a:cubicBezTo>
                <a:cubicBezTo>
                  <a:pt x="206213" y="170901"/>
                  <a:pt x="206241" y="170901"/>
                  <a:pt x="206269" y="170901"/>
                </a:cubicBezTo>
                <a:cubicBezTo>
                  <a:pt x="209375" y="170901"/>
                  <a:pt x="212210" y="173017"/>
                  <a:pt x="213737" y="175619"/>
                </a:cubicBezTo>
                <a:cubicBezTo>
                  <a:pt x="216343" y="180070"/>
                  <a:pt x="215753" y="185700"/>
                  <a:pt x="213433" y="190208"/>
                </a:cubicBezTo>
                <a:lnTo>
                  <a:pt x="214783" y="190208"/>
                </a:lnTo>
                <a:cubicBezTo>
                  <a:pt x="215031" y="189656"/>
                  <a:pt x="215259" y="189104"/>
                  <a:pt x="215468" y="188515"/>
                </a:cubicBezTo>
                <a:cubicBezTo>
                  <a:pt x="217370" y="183170"/>
                  <a:pt x="216819" y="176304"/>
                  <a:pt x="212215" y="172461"/>
                </a:cubicBezTo>
                <a:cubicBezTo>
                  <a:pt x="211188" y="171624"/>
                  <a:pt x="210009" y="170997"/>
                  <a:pt x="208754" y="170616"/>
                </a:cubicBezTo>
                <a:lnTo>
                  <a:pt x="208754" y="170616"/>
                </a:lnTo>
                <a:lnTo>
                  <a:pt x="208868" y="170635"/>
                </a:lnTo>
                <a:cubicBezTo>
                  <a:pt x="212672" y="171491"/>
                  <a:pt x="215468" y="174763"/>
                  <a:pt x="216476" y="178415"/>
                </a:cubicBezTo>
                <a:cubicBezTo>
                  <a:pt x="217560" y="182333"/>
                  <a:pt x="216990" y="186499"/>
                  <a:pt x="215316" y="190208"/>
                </a:cubicBezTo>
                <a:lnTo>
                  <a:pt x="218112" y="190208"/>
                </a:lnTo>
                <a:cubicBezTo>
                  <a:pt x="218112" y="190151"/>
                  <a:pt x="218150" y="190094"/>
                  <a:pt x="218150" y="190056"/>
                </a:cubicBezTo>
                <a:cubicBezTo>
                  <a:pt x="218207" y="189770"/>
                  <a:pt x="218264" y="189504"/>
                  <a:pt x="218321" y="189219"/>
                </a:cubicBezTo>
                <a:cubicBezTo>
                  <a:pt x="218587" y="188477"/>
                  <a:pt x="218892" y="187735"/>
                  <a:pt x="219215" y="187012"/>
                </a:cubicBezTo>
                <a:cubicBezTo>
                  <a:pt x="223190" y="178263"/>
                  <a:pt x="229943" y="171891"/>
                  <a:pt x="236943" y="165709"/>
                </a:cubicBezTo>
                <a:lnTo>
                  <a:pt x="236943" y="165709"/>
                </a:lnTo>
                <a:cubicBezTo>
                  <a:pt x="231008" y="172081"/>
                  <a:pt x="225321" y="178624"/>
                  <a:pt x="221517" y="186442"/>
                </a:cubicBezTo>
                <a:cubicBezTo>
                  <a:pt x="220946" y="187659"/>
                  <a:pt x="220394" y="188914"/>
                  <a:pt x="219881" y="190208"/>
                </a:cubicBezTo>
                <a:lnTo>
                  <a:pt x="221403" y="190208"/>
                </a:lnTo>
                <a:cubicBezTo>
                  <a:pt x="221726" y="189352"/>
                  <a:pt x="222087" y="188496"/>
                  <a:pt x="222487" y="187659"/>
                </a:cubicBezTo>
                <a:lnTo>
                  <a:pt x="222487" y="187659"/>
                </a:lnTo>
                <a:cubicBezTo>
                  <a:pt x="222163" y="188496"/>
                  <a:pt x="221859" y="189352"/>
                  <a:pt x="221593" y="190208"/>
                </a:cubicBezTo>
                <a:lnTo>
                  <a:pt x="222163" y="190208"/>
                </a:lnTo>
                <a:cubicBezTo>
                  <a:pt x="222715" y="188515"/>
                  <a:pt x="223343" y="186841"/>
                  <a:pt x="224046" y="185186"/>
                </a:cubicBezTo>
                <a:lnTo>
                  <a:pt x="224046" y="185186"/>
                </a:lnTo>
                <a:cubicBezTo>
                  <a:pt x="223476" y="186860"/>
                  <a:pt x="222943" y="188515"/>
                  <a:pt x="222468" y="190208"/>
                </a:cubicBezTo>
                <a:lnTo>
                  <a:pt x="223305" y="190208"/>
                </a:lnTo>
                <a:cubicBezTo>
                  <a:pt x="223913" y="188172"/>
                  <a:pt x="224541" y="186137"/>
                  <a:pt x="225150" y="184083"/>
                </a:cubicBezTo>
                <a:lnTo>
                  <a:pt x="225150" y="184083"/>
                </a:lnTo>
                <a:cubicBezTo>
                  <a:pt x="224921" y="186156"/>
                  <a:pt x="224541" y="188191"/>
                  <a:pt x="224008" y="190208"/>
                </a:cubicBezTo>
                <a:lnTo>
                  <a:pt x="224427" y="190208"/>
                </a:lnTo>
                <a:cubicBezTo>
                  <a:pt x="224788" y="188838"/>
                  <a:pt x="225093" y="187431"/>
                  <a:pt x="225321" y="186023"/>
                </a:cubicBezTo>
                <a:cubicBezTo>
                  <a:pt x="225359" y="186213"/>
                  <a:pt x="225397" y="186404"/>
                  <a:pt x="225454" y="186613"/>
                </a:cubicBezTo>
                <a:cubicBezTo>
                  <a:pt x="225454" y="187811"/>
                  <a:pt x="225359" y="189028"/>
                  <a:pt x="225150" y="190208"/>
                </a:cubicBezTo>
                <a:lnTo>
                  <a:pt x="225777" y="190208"/>
                </a:lnTo>
                <a:cubicBezTo>
                  <a:pt x="225834" y="189922"/>
                  <a:pt x="225872" y="189637"/>
                  <a:pt x="225929" y="189333"/>
                </a:cubicBezTo>
                <a:lnTo>
                  <a:pt x="225929" y="189333"/>
                </a:lnTo>
                <a:cubicBezTo>
                  <a:pt x="225910" y="189637"/>
                  <a:pt x="225891" y="189922"/>
                  <a:pt x="225853" y="190208"/>
                </a:cubicBezTo>
                <a:lnTo>
                  <a:pt x="228459" y="190208"/>
                </a:lnTo>
                <a:cubicBezTo>
                  <a:pt x="227755" y="189504"/>
                  <a:pt x="227185" y="188667"/>
                  <a:pt x="226785" y="187735"/>
                </a:cubicBezTo>
                <a:cubicBezTo>
                  <a:pt x="226709" y="187164"/>
                  <a:pt x="226595" y="186594"/>
                  <a:pt x="226424" y="186042"/>
                </a:cubicBezTo>
                <a:cubicBezTo>
                  <a:pt x="226420" y="186017"/>
                  <a:pt x="226414" y="185994"/>
                  <a:pt x="226406" y="185972"/>
                </a:cubicBezTo>
                <a:lnTo>
                  <a:pt x="226406" y="185972"/>
                </a:lnTo>
                <a:cubicBezTo>
                  <a:pt x="226973" y="187229"/>
                  <a:pt x="227895" y="188291"/>
                  <a:pt x="229068" y="189028"/>
                </a:cubicBezTo>
                <a:cubicBezTo>
                  <a:pt x="229467" y="189428"/>
                  <a:pt x="229867" y="189827"/>
                  <a:pt x="230266" y="190227"/>
                </a:cubicBezTo>
                <a:lnTo>
                  <a:pt x="231065" y="190227"/>
                </a:lnTo>
                <a:lnTo>
                  <a:pt x="230399" y="189637"/>
                </a:lnTo>
                <a:lnTo>
                  <a:pt x="230399" y="189637"/>
                </a:lnTo>
                <a:cubicBezTo>
                  <a:pt x="230889" y="189779"/>
                  <a:pt x="231392" y="189856"/>
                  <a:pt x="231887" y="189856"/>
                </a:cubicBezTo>
                <a:cubicBezTo>
                  <a:pt x="231987" y="189856"/>
                  <a:pt x="232088" y="189853"/>
                  <a:pt x="232187" y="189846"/>
                </a:cubicBezTo>
                <a:cubicBezTo>
                  <a:pt x="232378" y="189960"/>
                  <a:pt x="232568" y="190094"/>
                  <a:pt x="232758" y="190227"/>
                </a:cubicBezTo>
                <a:lnTo>
                  <a:pt x="233728" y="190227"/>
                </a:lnTo>
                <a:cubicBezTo>
                  <a:pt x="233462" y="190056"/>
                  <a:pt x="233176" y="189903"/>
                  <a:pt x="232910" y="189751"/>
                </a:cubicBezTo>
                <a:cubicBezTo>
                  <a:pt x="233100" y="189713"/>
                  <a:pt x="233291" y="189675"/>
                  <a:pt x="233481" y="189599"/>
                </a:cubicBezTo>
                <a:cubicBezTo>
                  <a:pt x="233728" y="189523"/>
                  <a:pt x="233975" y="189409"/>
                  <a:pt x="234204" y="189295"/>
                </a:cubicBezTo>
                <a:cubicBezTo>
                  <a:pt x="234812" y="189542"/>
                  <a:pt x="235402" y="189865"/>
                  <a:pt x="235953" y="190227"/>
                </a:cubicBezTo>
                <a:lnTo>
                  <a:pt x="236809" y="190227"/>
                </a:lnTo>
                <a:cubicBezTo>
                  <a:pt x="236087" y="189770"/>
                  <a:pt x="235345" y="189409"/>
                  <a:pt x="234546" y="189124"/>
                </a:cubicBezTo>
                <a:cubicBezTo>
                  <a:pt x="235231" y="188724"/>
                  <a:pt x="235820" y="188191"/>
                  <a:pt x="236296" y="187564"/>
                </a:cubicBezTo>
                <a:cubicBezTo>
                  <a:pt x="237323" y="188268"/>
                  <a:pt x="238217" y="189162"/>
                  <a:pt x="238921" y="190208"/>
                </a:cubicBezTo>
                <a:lnTo>
                  <a:pt x="239872" y="190208"/>
                </a:lnTo>
                <a:cubicBezTo>
                  <a:pt x="238978" y="188990"/>
                  <a:pt x="237818" y="187982"/>
                  <a:pt x="236486" y="187278"/>
                </a:cubicBezTo>
                <a:cubicBezTo>
                  <a:pt x="236943" y="186594"/>
                  <a:pt x="237266" y="185814"/>
                  <a:pt x="237437" y="185015"/>
                </a:cubicBezTo>
                <a:cubicBezTo>
                  <a:pt x="238483" y="186651"/>
                  <a:pt x="239377" y="188382"/>
                  <a:pt x="240081" y="190208"/>
                </a:cubicBezTo>
                <a:lnTo>
                  <a:pt x="241336" y="190208"/>
                </a:lnTo>
                <a:cubicBezTo>
                  <a:pt x="240480" y="186327"/>
                  <a:pt x="238864" y="182771"/>
                  <a:pt x="236049" y="180374"/>
                </a:cubicBezTo>
                <a:cubicBezTo>
                  <a:pt x="235953" y="180279"/>
                  <a:pt x="235839" y="180184"/>
                  <a:pt x="235744" y="180089"/>
                </a:cubicBezTo>
                <a:lnTo>
                  <a:pt x="235744" y="180089"/>
                </a:lnTo>
                <a:cubicBezTo>
                  <a:pt x="238274" y="181743"/>
                  <a:pt x="240309" y="184064"/>
                  <a:pt x="241622" y="186822"/>
                </a:cubicBezTo>
                <a:cubicBezTo>
                  <a:pt x="242135" y="187906"/>
                  <a:pt x="242573" y="189047"/>
                  <a:pt x="242877" y="190208"/>
                </a:cubicBezTo>
                <a:lnTo>
                  <a:pt x="244399" y="190208"/>
                </a:lnTo>
                <a:cubicBezTo>
                  <a:pt x="244037" y="186746"/>
                  <a:pt x="243010" y="183322"/>
                  <a:pt x="240595" y="180735"/>
                </a:cubicBezTo>
                <a:lnTo>
                  <a:pt x="240595" y="180735"/>
                </a:lnTo>
                <a:cubicBezTo>
                  <a:pt x="240728" y="180868"/>
                  <a:pt x="240861" y="181002"/>
                  <a:pt x="240975" y="181116"/>
                </a:cubicBezTo>
                <a:cubicBezTo>
                  <a:pt x="243353" y="183607"/>
                  <a:pt x="244513" y="186860"/>
                  <a:pt x="245141" y="190208"/>
                </a:cubicBezTo>
                <a:lnTo>
                  <a:pt x="245939" y="190208"/>
                </a:lnTo>
                <a:cubicBezTo>
                  <a:pt x="245122" y="185814"/>
                  <a:pt x="243391" y="181325"/>
                  <a:pt x="239605" y="178700"/>
                </a:cubicBezTo>
                <a:cubicBezTo>
                  <a:pt x="239529" y="178643"/>
                  <a:pt x="239434" y="178586"/>
                  <a:pt x="239358" y="178529"/>
                </a:cubicBezTo>
                <a:lnTo>
                  <a:pt x="239358" y="178529"/>
                </a:lnTo>
                <a:cubicBezTo>
                  <a:pt x="240861" y="179138"/>
                  <a:pt x="242268" y="179994"/>
                  <a:pt x="243505" y="181059"/>
                </a:cubicBezTo>
                <a:cubicBezTo>
                  <a:pt x="245711" y="183588"/>
                  <a:pt x="246890" y="186917"/>
                  <a:pt x="247556" y="190208"/>
                </a:cubicBezTo>
                <a:lnTo>
                  <a:pt x="248507" y="190208"/>
                </a:lnTo>
                <a:cubicBezTo>
                  <a:pt x="248393" y="189637"/>
                  <a:pt x="248279" y="189085"/>
                  <a:pt x="248127" y="188515"/>
                </a:cubicBezTo>
                <a:cubicBezTo>
                  <a:pt x="247880" y="187602"/>
                  <a:pt x="247613" y="186708"/>
                  <a:pt x="247271" y="185814"/>
                </a:cubicBezTo>
                <a:lnTo>
                  <a:pt x="247271" y="185814"/>
                </a:lnTo>
                <a:lnTo>
                  <a:pt x="247347" y="185928"/>
                </a:lnTo>
                <a:cubicBezTo>
                  <a:pt x="248070" y="187298"/>
                  <a:pt x="248640" y="188724"/>
                  <a:pt x="249097" y="190208"/>
                </a:cubicBezTo>
                <a:lnTo>
                  <a:pt x="253890" y="190208"/>
                </a:lnTo>
                <a:cubicBezTo>
                  <a:pt x="253148" y="188971"/>
                  <a:pt x="252349" y="187773"/>
                  <a:pt x="251513" y="186594"/>
                </a:cubicBezTo>
                <a:lnTo>
                  <a:pt x="251513" y="186594"/>
                </a:lnTo>
                <a:cubicBezTo>
                  <a:pt x="251760" y="186822"/>
                  <a:pt x="252026" y="187050"/>
                  <a:pt x="252254" y="187278"/>
                </a:cubicBezTo>
                <a:cubicBezTo>
                  <a:pt x="253034" y="188230"/>
                  <a:pt x="253757" y="189200"/>
                  <a:pt x="254461" y="190208"/>
                </a:cubicBezTo>
                <a:lnTo>
                  <a:pt x="259235" y="190208"/>
                </a:lnTo>
                <a:cubicBezTo>
                  <a:pt x="258018" y="186366"/>
                  <a:pt x="256781" y="182523"/>
                  <a:pt x="255564" y="178662"/>
                </a:cubicBezTo>
                <a:cubicBezTo>
                  <a:pt x="254156" y="174287"/>
                  <a:pt x="252540" y="169894"/>
                  <a:pt x="251589" y="165386"/>
                </a:cubicBezTo>
                <a:cubicBezTo>
                  <a:pt x="250676" y="160954"/>
                  <a:pt x="251037" y="156731"/>
                  <a:pt x="252311" y="152451"/>
                </a:cubicBezTo>
                <a:lnTo>
                  <a:pt x="252311" y="152451"/>
                </a:lnTo>
                <a:cubicBezTo>
                  <a:pt x="252197" y="156598"/>
                  <a:pt x="252768" y="160802"/>
                  <a:pt x="253586" y="164853"/>
                </a:cubicBezTo>
                <a:cubicBezTo>
                  <a:pt x="255355" y="173336"/>
                  <a:pt x="257390" y="181762"/>
                  <a:pt x="259368" y="190208"/>
                </a:cubicBezTo>
                <a:lnTo>
                  <a:pt x="261384" y="190208"/>
                </a:lnTo>
                <a:cubicBezTo>
                  <a:pt x="261384" y="186765"/>
                  <a:pt x="261993" y="183322"/>
                  <a:pt x="262430" y="179879"/>
                </a:cubicBezTo>
                <a:cubicBezTo>
                  <a:pt x="263115" y="174344"/>
                  <a:pt x="262545" y="169456"/>
                  <a:pt x="260719" y="164187"/>
                </a:cubicBezTo>
                <a:cubicBezTo>
                  <a:pt x="258817" y="158728"/>
                  <a:pt x="257124" y="153422"/>
                  <a:pt x="256781" y="147601"/>
                </a:cubicBezTo>
                <a:cubicBezTo>
                  <a:pt x="256705" y="146327"/>
                  <a:pt x="256686" y="145052"/>
                  <a:pt x="256724" y="143778"/>
                </a:cubicBezTo>
                <a:lnTo>
                  <a:pt x="256724" y="143778"/>
                </a:lnTo>
                <a:cubicBezTo>
                  <a:pt x="257942" y="149827"/>
                  <a:pt x="260814" y="155837"/>
                  <a:pt x="262602" y="161524"/>
                </a:cubicBezTo>
                <a:cubicBezTo>
                  <a:pt x="263553" y="164549"/>
                  <a:pt x="264237" y="167649"/>
                  <a:pt x="264295" y="170845"/>
                </a:cubicBezTo>
                <a:cubicBezTo>
                  <a:pt x="264352" y="174021"/>
                  <a:pt x="263838" y="177102"/>
                  <a:pt x="263267" y="180184"/>
                </a:cubicBezTo>
                <a:cubicBezTo>
                  <a:pt x="262659" y="183531"/>
                  <a:pt x="261936" y="186860"/>
                  <a:pt x="261670" y="190208"/>
                </a:cubicBezTo>
                <a:lnTo>
                  <a:pt x="262678" y="190208"/>
                </a:lnTo>
                <a:cubicBezTo>
                  <a:pt x="262887" y="186404"/>
                  <a:pt x="263705" y="182599"/>
                  <a:pt x="264333" y="178833"/>
                </a:cubicBezTo>
                <a:cubicBezTo>
                  <a:pt x="265227" y="173507"/>
                  <a:pt x="265341" y="168410"/>
                  <a:pt x="263914" y="163160"/>
                </a:cubicBezTo>
                <a:cubicBezTo>
                  <a:pt x="261860" y="155533"/>
                  <a:pt x="257257" y="147373"/>
                  <a:pt x="257067" y="139270"/>
                </a:cubicBezTo>
                <a:cubicBezTo>
                  <a:pt x="257295" y="137197"/>
                  <a:pt x="257675" y="135162"/>
                  <a:pt x="258189" y="133145"/>
                </a:cubicBezTo>
                <a:cubicBezTo>
                  <a:pt x="258246" y="135162"/>
                  <a:pt x="258398" y="137159"/>
                  <a:pt x="258664" y="139175"/>
                </a:cubicBezTo>
                <a:cubicBezTo>
                  <a:pt x="259558" y="145813"/>
                  <a:pt x="261879" y="152033"/>
                  <a:pt x="263838" y="158405"/>
                </a:cubicBezTo>
                <a:cubicBezTo>
                  <a:pt x="265835" y="164948"/>
                  <a:pt x="267148" y="171605"/>
                  <a:pt x="265797" y="178434"/>
                </a:cubicBezTo>
                <a:cubicBezTo>
                  <a:pt x="265017" y="182409"/>
                  <a:pt x="263705" y="186270"/>
                  <a:pt x="262811" y="190208"/>
                </a:cubicBezTo>
                <a:lnTo>
                  <a:pt x="266082" y="190208"/>
                </a:lnTo>
                <a:cubicBezTo>
                  <a:pt x="269107" y="182885"/>
                  <a:pt x="270800" y="175067"/>
                  <a:pt x="271104" y="167136"/>
                </a:cubicBezTo>
                <a:cubicBezTo>
                  <a:pt x="271503" y="156122"/>
                  <a:pt x="268993" y="145737"/>
                  <a:pt x="264675" y="135675"/>
                </a:cubicBezTo>
                <a:cubicBezTo>
                  <a:pt x="262830" y="131376"/>
                  <a:pt x="260890" y="126945"/>
                  <a:pt x="259977" y="122323"/>
                </a:cubicBezTo>
                <a:lnTo>
                  <a:pt x="259977" y="122323"/>
                </a:lnTo>
                <a:cubicBezTo>
                  <a:pt x="260091" y="122722"/>
                  <a:pt x="260205" y="123102"/>
                  <a:pt x="260338" y="123483"/>
                </a:cubicBezTo>
                <a:cubicBezTo>
                  <a:pt x="262392" y="129874"/>
                  <a:pt x="265379" y="135865"/>
                  <a:pt x="268023" y="142028"/>
                </a:cubicBezTo>
                <a:cubicBezTo>
                  <a:pt x="270609" y="148039"/>
                  <a:pt x="272569" y="154220"/>
                  <a:pt x="273120" y="160783"/>
                </a:cubicBezTo>
                <a:cubicBezTo>
                  <a:pt x="273615" y="166793"/>
                  <a:pt x="273101" y="172861"/>
                  <a:pt x="271599" y="178719"/>
                </a:cubicBezTo>
                <a:cubicBezTo>
                  <a:pt x="270552" y="182694"/>
                  <a:pt x="269069" y="186556"/>
                  <a:pt x="267167" y="190208"/>
                </a:cubicBezTo>
                <a:lnTo>
                  <a:pt x="270058" y="190208"/>
                </a:lnTo>
                <a:cubicBezTo>
                  <a:pt x="270153" y="189447"/>
                  <a:pt x="270248" y="188705"/>
                  <a:pt x="270400" y="187944"/>
                </a:cubicBezTo>
                <a:cubicBezTo>
                  <a:pt x="270647" y="187107"/>
                  <a:pt x="270895" y="186251"/>
                  <a:pt x="271180" y="185414"/>
                </a:cubicBezTo>
                <a:lnTo>
                  <a:pt x="271180" y="185414"/>
                </a:lnTo>
                <a:cubicBezTo>
                  <a:pt x="270933" y="187012"/>
                  <a:pt x="270705" y="188610"/>
                  <a:pt x="270590" y="190208"/>
                </a:cubicBezTo>
                <a:lnTo>
                  <a:pt x="271218" y="190208"/>
                </a:lnTo>
                <a:cubicBezTo>
                  <a:pt x="271465" y="187412"/>
                  <a:pt x="271865" y="184635"/>
                  <a:pt x="272454" y="181877"/>
                </a:cubicBezTo>
                <a:lnTo>
                  <a:pt x="272702" y="181287"/>
                </a:lnTo>
                <a:lnTo>
                  <a:pt x="272702" y="181287"/>
                </a:lnTo>
                <a:cubicBezTo>
                  <a:pt x="272302" y="184235"/>
                  <a:pt x="272074" y="187221"/>
                  <a:pt x="271979" y="190189"/>
                </a:cubicBezTo>
                <a:lnTo>
                  <a:pt x="273577" y="190189"/>
                </a:lnTo>
                <a:cubicBezTo>
                  <a:pt x="273482" y="186765"/>
                  <a:pt x="273615" y="183341"/>
                  <a:pt x="273843" y="179917"/>
                </a:cubicBezTo>
                <a:cubicBezTo>
                  <a:pt x="273995" y="178719"/>
                  <a:pt x="274166" y="177540"/>
                  <a:pt x="274338" y="176342"/>
                </a:cubicBezTo>
                <a:cubicBezTo>
                  <a:pt x="274471" y="180964"/>
                  <a:pt x="274623" y="185605"/>
                  <a:pt x="274984" y="190189"/>
                </a:cubicBezTo>
                <a:lnTo>
                  <a:pt x="275897" y="190189"/>
                </a:lnTo>
                <a:cubicBezTo>
                  <a:pt x="275403" y="184007"/>
                  <a:pt x="275251" y="177749"/>
                  <a:pt x="275079" y="171529"/>
                </a:cubicBezTo>
                <a:lnTo>
                  <a:pt x="275079" y="171529"/>
                </a:lnTo>
                <a:cubicBezTo>
                  <a:pt x="275688" y="177768"/>
                  <a:pt x="276430" y="183988"/>
                  <a:pt x="277286" y="190189"/>
                </a:cubicBezTo>
                <a:lnTo>
                  <a:pt x="278218" y="190189"/>
                </a:lnTo>
                <a:cubicBezTo>
                  <a:pt x="277343" y="183893"/>
                  <a:pt x="276601" y="177578"/>
                  <a:pt x="276011" y="171244"/>
                </a:cubicBezTo>
                <a:lnTo>
                  <a:pt x="276011" y="171244"/>
                </a:lnTo>
                <a:cubicBezTo>
                  <a:pt x="277191" y="177540"/>
                  <a:pt x="278370" y="183855"/>
                  <a:pt x="279416" y="190189"/>
                </a:cubicBezTo>
                <a:lnTo>
                  <a:pt x="280139" y="190189"/>
                </a:lnTo>
                <a:cubicBezTo>
                  <a:pt x="278465" y="179956"/>
                  <a:pt x="276506" y="169798"/>
                  <a:pt x="274699" y="159641"/>
                </a:cubicBezTo>
                <a:lnTo>
                  <a:pt x="274699" y="159641"/>
                </a:lnTo>
                <a:cubicBezTo>
                  <a:pt x="277837" y="169418"/>
                  <a:pt x="280405" y="179347"/>
                  <a:pt x="281851" y="189542"/>
                </a:cubicBezTo>
                <a:cubicBezTo>
                  <a:pt x="281889" y="189751"/>
                  <a:pt x="281908" y="189960"/>
                  <a:pt x="281946" y="190189"/>
                </a:cubicBezTo>
                <a:lnTo>
                  <a:pt x="282859" y="190189"/>
                </a:lnTo>
                <a:cubicBezTo>
                  <a:pt x="281661" y="181363"/>
                  <a:pt x="279625" y="172671"/>
                  <a:pt x="276772" y="164225"/>
                </a:cubicBezTo>
                <a:lnTo>
                  <a:pt x="276772" y="164225"/>
                </a:lnTo>
                <a:cubicBezTo>
                  <a:pt x="279720" y="171358"/>
                  <a:pt x="282688" y="178491"/>
                  <a:pt x="284266" y="186099"/>
                </a:cubicBezTo>
                <a:cubicBezTo>
                  <a:pt x="284552" y="187450"/>
                  <a:pt x="284799" y="188800"/>
                  <a:pt x="285008" y="190189"/>
                </a:cubicBezTo>
                <a:lnTo>
                  <a:pt x="285313" y="190189"/>
                </a:lnTo>
                <a:lnTo>
                  <a:pt x="285313" y="181953"/>
                </a:lnTo>
                <a:cubicBezTo>
                  <a:pt x="283924" y="175505"/>
                  <a:pt x="282136" y="169171"/>
                  <a:pt x="279968" y="162951"/>
                </a:cubicBezTo>
                <a:cubicBezTo>
                  <a:pt x="278922" y="159946"/>
                  <a:pt x="277780" y="156921"/>
                  <a:pt x="276544" y="153916"/>
                </a:cubicBezTo>
                <a:lnTo>
                  <a:pt x="276544" y="153916"/>
                </a:lnTo>
                <a:cubicBezTo>
                  <a:pt x="276677" y="154182"/>
                  <a:pt x="276810" y="154449"/>
                  <a:pt x="276943" y="154734"/>
                </a:cubicBezTo>
                <a:cubicBezTo>
                  <a:pt x="279568" y="160155"/>
                  <a:pt x="281565" y="165823"/>
                  <a:pt x="283163" y="171605"/>
                </a:cubicBezTo>
                <a:cubicBezTo>
                  <a:pt x="283962" y="174478"/>
                  <a:pt x="284666" y="177369"/>
                  <a:pt x="285313" y="180260"/>
                </a:cubicBezTo>
                <a:lnTo>
                  <a:pt x="285313" y="174497"/>
                </a:lnTo>
                <a:cubicBezTo>
                  <a:pt x="283810" y="168904"/>
                  <a:pt x="282041" y="163388"/>
                  <a:pt x="279739" y="158063"/>
                </a:cubicBezTo>
                <a:cubicBezTo>
                  <a:pt x="275060" y="147259"/>
                  <a:pt x="268080" y="137577"/>
                  <a:pt x="263857" y="126545"/>
                </a:cubicBezTo>
                <a:cubicBezTo>
                  <a:pt x="262221" y="122266"/>
                  <a:pt x="261023" y="117815"/>
                  <a:pt x="260585" y="113269"/>
                </a:cubicBezTo>
                <a:lnTo>
                  <a:pt x="260585" y="113269"/>
                </a:lnTo>
                <a:cubicBezTo>
                  <a:pt x="266197" y="131814"/>
                  <a:pt x="278883" y="147734"/>
                  <a:pt x="284152" y="166508"/>
                </a:cubicBezTo>
                <a:cubicBezTo>
                  <a:pt x="284628" y="168163"/>
                  <a:pt x="285008" y="169836"/>
                  <a:pt x="285313" y="171491"/>
                </a:cubicBezTo>
                <a:lnTo>
                  <a:pt x="285313" y="166432"/>
                </a:lnTo>
                <a:cubicBezTo>
                  <a:pt x="283981" y="162266"/>
                  <a:pt x="282421" y="158177"/>
                  <a:pt x="280633" y="154201"/>
                </a:cubicBezTo>
                <a:cubicBezTo>
                  <a:pt x="276087" y="143854"/>
                  <a:pt x="270229" y="134173"/>
                  <a:pt x="265512" y="123920"/>
                </a:cubicBezTo>
                <a:cubicBezTo>
                  <a:pt x="263534" y="119660"/>
                  <a:pt x="261841" y="115285"/>
                  <a:pt x="260433" y="110815"/>
                </a:cubicBezTo>
                <a:cubicBezTo>
                  <a:pt x="260395" y="109807"/>
                  <a:pt x="260414" y="108799"/>
                  <a:pt x="260471" y="107772"/>
                </a:cubicBezTo>
                <a:cubicBezTo>
                  <a:pt x="264846" y="126621"/>
                  <a:pt x="278446" y="141743"/>
                  <a:pt x="285313" y="159641"/>
                </a:cubicBezTo>
                <a:lnTo>
                  <a:pt x="285313" y="156141"/>
                </a:lnTo>
                <a:cubicBezTo>
                  <a:pt x="280253" y="144824"/>
                  <a:pt x="272778" y="134058"/>
                  <a:pt x="267414" y="123616"/>
                </a:cubicBezTo>
                <a:cubicBezTo>
                  <a:pt x="264485" y="117910"/>
                  <a:pt x="261955" y="111956"/>
                  <a:pt x="260433" y="105698"/>
                </a:cubicBezTo>
                <a:cubicBezTo>
                  <a:pt x="260433" y="105527"/>
                  <a:pt x="260414" y="105356"/>
                  <a:pt x="260395" y="105204"/>
                </a:cubicBezTo>
                <a:lnTo>
                  <a:pt x="260395" y="105204"/>
                </a:lnTo>
                <a:cubicBezTo>
                  <a:pt x="260509" y="105527"/>
                  <a:pt x="260623" y="105851"/>
                  <a:pt x="260738" y="106174"/>
                </a:cubicBezTo>
                <a:cubicBezTo>
                  <a:pt x="265360" y="123388"/>
                  <a:pt x="278085" y="137121"/>
                  <a:pt x="285313" y="153193"/>
                </a:cubicBezTo>
                <a:lnTo>
                  <a:pt x="285313" y="150987"/>
                </a:lnTo>
                <a:cubicBezTo>
                  <a:pt x="280557" y="141191"/>
                  <a:pt x="274090" y="132327"/>
                  <a:pt x="268707" y="122874"/>
                </a:cubicBezTo>
                <a:cubicBezTo>
                  <a:pt x="268232" y="122037"/>
                  <a:pt x="267775" y="121200"/>
                  <a:pt x="267319" y="120344"/>
                </a:cubicBezTo>
                <a:lnTo>
                  <a:pt x="267319" y="120344"/>
                </a:lnTo>
                <a:cubicBezTo>
                  <a:pt x="269830" y="124282"/>
                  <a:pt x="272740" y="127915"/>
                  <a:pt x="275631" y="131605"/>
                </a:cubicBezTo>
                <a:cubicBezTo>
                  <a:pt x="279093" y="136056"/>
                  <a:pt x="282516" y="140583"/>
                  <a:pt x="285313" y="145490"/>
                </a:cubicBezTo>
                <a:lnTo>
                  <a:pt x="285313" y="142523"/>
                </a:lnTo>
                <a:cubicBezTo>
                  <a:pt x="283639" y="139841"/>
                  <a:pt x="281794" y="137273"/>
                  <a:pt x="279835" y="134743"/>
                </a:cubicBezTo>
                <a:cubicBezTo>
                  <a:pt x="275536" y="129132"/>
                  <a:pt x="270628" y="123844"/>
                  <a:pt x="267129" y="117682"/>
                </a:cubicBezTo>
                <a:cubicBezTo>
                  <a:pt x="265284" y="114410"/>
                  <a:pt x="263800" y="110986"/>
                  <a:pt x="262430" y="107505"/>
                </a:cubicBezTo>
                <a:cubicBezTo>
                  <a:pt x="261251" y="103644"/>
                  <a:pt x="260547" y="99650"/>
                  <a:pt x="260338" y="95617"/>
                </a:cubicBezTo>
                <a:cubicBezTo>
                  <a:pt x="260414" y="95484"/>
                  <a:pt x="260433" y="95313"/>
                  <a:pt x="260376" y="95161"/>
                </a:cubicBezTo>
                <a:cubicBezTo>
                  <a:pt x="260357" y="95066"/>
                  <a:pt x="260319" y="94971"/>
                  <a:pt x="260300" y="94876"/>
                </a:cubicBezTo>
                <a:cubicBezTo>
                  <a:pt x="259977" y="87001"/>
                  <a:pt x="261327" y="78993"/>
                  <a:pt x="263819" y="71594"/>
                </a:cubicBezTo>
                <a:cubicBezTo>
                  <a:pt x="264561" y="69407"/>
                  <a:pt x="265398" y="67257"/>
                  <a:pt x="266292" y="65127"/>
                </a:cubicBezTo>
                <a:cubicBezTo>
                  <a:pt x="267718" y="62750"/>
                  <a:pt x="269164" y="60391"/>
                  <a:pt x="270743" y="58089"/>
                </a:cubicBezTo>
                <a:cubicBezTo>
                  <a:pt x="273691" y="53753"/>
                  <a:pt x="276791" y="49511"/>
                  <a:pt x="279701" y="45136"/>
                </a:cubicBezTo>
                <a:cubicBezTo>
                  <a:pt x="281680" y="42188"/>
                  <a:pt x="283601" y="39126"/>
                  <a:pt x="285294" y="35949"/>
                </a:cubicBezTo>
                <a:lnTo>
                  <a:pt x="285294" y="34009"/>
                </a:lnTo>
                <a:cubicBezTo>
                  <a:pt x="283391" y="37927"/>
                  <a:pt x="281242" y="41713"/>
                  <a:pt x="278845" y="45365"/>
                </a:cubicBezTo>
                <a:cubicBezTo>
                  <a:pt x="275498" y="50538"/>
                  <a:pt x="271656" y="55560"/>
                  <a:pt x="268251" y="60828"/>
                </a:cubicBezTo>
                <a:cubicBezTo>
                  <a:pt x="268802" y="59706"/>
                  <a:pt x="269354" y="58584"/>
                  <a:pt x="269944" y="57481"/>
                </a:cubicBezTo>
                <a:cubicBezTo>
                  <a:pt x="274851" y="49131"/>
                  <a:pt x="280843" y="41275"/>
                  <a:pt x="285294" y="32678"/>
                </a:cubicBezTo>
                <a:lnTo>
                  <a:pt x="285294" y="31860"/>
                </a:lnTo>
                <a:cubicBezTo>
                  <a:pt x="281813" y="38821"/>
                  <a:pt x="277267" y="45269"/>
                  <a:pt x="273044" y="51870"/>
                </a:cubicBezTo>
                <a:cubicBezTo>
                  <a:pt x="273291" y="51413"/>
                  <a:pt x="273558" y="50976"/>
                  <a:pt x="273805" y="50538"/>
                </a:cubicBezTo>
                <a:cubicBezTo>
                  <a:pt x="277571" y="44185"/>
                  <a:pt x="281832" y="38137"/>
                  <a:pt x="285294" y="31632"/>
                </a:cubicBezTo>
                <a:lnTo>
                  <a:pt x="285294" y="28740"/>
                </a:lnTo>
                <a:cubicBezTo>
                  <a:pt x="283525" y="32373"/>
                  <a:pt x="281413" y="35892"/>
                  <a:pt x="279264" y="39373"/>
                </a:cubicBezTo>
                <a:cubicBezTo>
                  <a:pt x="281565" y="34352"/>
                  <a:pt x="283220" y="29083"/>
                  <a:pt x="283791" y="23434"/>
                </a:cubicBezTo>
                <a:cubicBezTo>
                  <a:pt x="284266" y="18488"/>
                  <a:pt x="284266" y="13162"/>
                  <a:pt x="285313" y="8217"/>
                </a:cubicBezTo>
                <a:lnTo>
                  <a:pt x="285313" y="3937"/>
                </a:lnTo>
                <a:cubicBezTo>
                  <a:pt x="283468" y="8997"/>
                  <a:pt x="283220" y="14760"/>
                  <a:pt x="282878" y="20067"/>
                </a:cubicBezTo>
                <a:cubicBezTo>
                  <a:pt x="282555" y="24955"/>
                  <a:pt x="281832" y="29672"/>
                  <a:pt x="280177" y="34275"/>
                </a:cubicBezTo>
                <a:cubicBezTo>
                  <a:pt x="282079" y="23548"/>
                  <a:pt x="280748" y="11736"/>
                  <a:pt x="285313" y="2035"/>
                </a:cubicBezTo>
                <a:lnTo>
                  <a:pt x="285313" y="894"/>
                </a:lnTo>
                <a:cubicBezTo>
                  <a:pt x="278864" y="12592"/>
                  <a:pt x="282231" y="27961"/>
                  <a:pt x="277476" y="40419"/>
                </a:cubicBezTo>
                <a:cubicBezTo>
                  <a:pt x="277191" y="40933"/>
                  <a:pt x="276924" y="41465"/>
                  <a:pt x="276639" y="41979"/>
                </a:cubicBezTo>
                <a:cubicBezTo>
                  <a:pt x="278218" y="37033"/>
                  <a:pt x="279245" y="31917"/>
                  <a:pt x="279663" y="26743"/>
                </a:cubicBezTo>
                <a:cubicBezTo>
                  <a:pt x="280405" y="18013"/>
                  <a:pt x="280272" y="7970"/>
                  <a:pt x="284247" y="0"/>
                </a:cubicBezTo>
                <a:lnTo>
                  <a:pt x="283049" y="0"/>
                </a:lnTo>
                <a:cubicBezTo>
                  <a:pt x="279720" y="7076"/>
                  <a:pt x="279302" y="15654"/>
                  <a:pt x="278807" y="23377"/>
                </a:cubicBezTo>
                <a:cubicBezTo>
                  <a:pt x="278370" y="29958"/>
                  <a:pt x="277457" y="36368"/>
                  <a:pt x="275327" y="42626"/>
                </a:cubicBezTo>
                <a:cubicBezTo>
                  <a:pt x="275136" y="43177"/>
                  <a:pt x="274927" y="43710"/>
                  <a:pt x="274737" y="44261"/>
                </a:cubicBezTo>
                <a:cubicBezTo>
                  <a:pt x="278104" y="29806"/>
                  <a:pt x="275935" y="13562"/>
                  <a:pt x="282003" y="0"/>
                </a:cubicBezTo>
                <a:lnTo>
                  <a:pt x="280919" y="0"/>
                </a:lnTo>
                <a:cubicBezTo>
                  <a:pt x="273900" y="16453"/>
                  <a:pt x="278598" y="36805"/>
                  <a:pt x="270724" y="52897"/>
                </a:cubicBezTo>
                <a:cubicBezTo>
                  <a:pt x="270476" y="53334"/>
                  <a:pt x="270210" y="53791"/>
                  <a:pt x="269944" y="54228"/>
                </a:cubicBezTo>
                <a:cubicBezTo>
                  <a:pt x="271237" y="51356"/>
                  <a:pt x="272302" y="48389"/>
                  <a:pt x="273196" y="45346"/>
                </a:cubicBezTo>
                <a:cubicBezTo>
                  <a:pt x="274965" y="38993"/>
                  <a:pt x="275212" y="32430"/>
                  <a:pt x="275384" y="25887"/>
                </a:cubicBezTo>
                <a:cubicBezTo>
                  <a:pt x="275593" y="17290"/>
                  <a:pt x="275992" y="7627"/>
                  <a:pt x="280196" y="0"/>
                </a:cubicBezTo>
                <a:lnTo>
                  <a:pt x="279093" y="0"/>
                </a:lnTo>
                <a:cubicBezTo>
                  <a:pt x="275593" y="6752"/>
                  <a:pt x="274756" y="14988"/>
                  <a:pt x="274509" y="22502"/>
                </a:cubicBezTo>
                <a:cubicBezTo>
                  <a:pt x="274280" y="29634"/>
                  <a:pt x="274376" y="36843"/>
                  <a:pt x="272607" y="43824"/>
                </a:cubicBezTo>
                <a:cubicBezTo>
                  <a:pt x="271884" y="46582"/>
                  <a:pt x="270971" y="49302"/>
                  <a:pt x="269868" y="51965"/>
                </a:cubicBezTo>
                <a:cubicBezTo>
                  <a:pt x="271560" y="44394"/>
                  <a:pt x="271656" y="36406"/>
                  <a:pt x="271846" y="28740"/>
                </a:cubicBezTo>
                <a:cubicBezTo>
                  <a:pt x="272093" y="19002"/>
                  <a:pt x="272854" y="8578"/>
                  <a:pt x="277609" y="0"/>
                </a:cubicBezTo>
                <a:lnTo>
                  <a:pt x="276221" y="0"/>
                </a:lnTo>
                <a:cubicBezTo>
                  <a:pt x="271675" y="7361"/>
                  <a:pt x="269449" y="16054"/>
                  <a:pt x="268688" y="24670"/>
                </a:cubicBezTo>
                <a:cubicBezTo>
                  <a:pt x="268137" y="31080"/>
                  <a:pt x="268346" y="37528"/>
                  <a:pt x="268574" y="43976"/>
                </a:cubicBezTo>
                <a:cubicBezTo>
                  <a:pt x="268688" y="47476"/>
                  <a:pt x="268745" y="51090"/>
                  <a:pt x="268137" y="54533"/>
                </a:cubicBezTo>
                <a:cubicBezTo>
                  <a:pt x="268517" y="51394"/>
                  <a:pt x="268441" y="48180"/>
                  <a:pt x="268213" y="45022"/>
                </a:cubicBezTo>
                <a:cubicBezTo>
                  <a:pt x="267737" y="38669"/>
                  <a:pt x="266786" y="32468"/>
                  <a:pt x="267300" y="26077"/>
                </a:cubicBezTo>
                <a:cubicBezTo>
                  <a:pt x="268023" y="17005"/>
                  <a:pt x="270724" y="8312"/>
                  <a:pt x="274357" y="19"/>
                </a:cubicBezTo>
                <a:lnTo>
                  <a:pt x="273253" y="19"/>
                </a:lnTo>
                <a:cubicBezTo>
                  <a:pt x="270001" y="7532"/>
                  <a:pt x="267547" y="15388"/>
                  <a:pt x="266577" y="23529"/>
                </a:cubicBezTo>
                <a:cubicBezTo>
                  <a:pt x="266159" y="27257"/>
                  <a:pt x="266082" y="31004"/>
                  <a:pt x="266349" y="34751"/>
                </a:cubicBezTo>
                <a:cubicBezTo>
                  <a:pt x="266330" y="34618"/>
                  <a:pt x="266311" y="34485"/>
                  <a:pt x="266292" y="34352"/>
                </a:cubicBezTo>
                <a:cubicBezTo>
                  <a:pt x="266044" y="31727"/>
                  <a:pt x="265968" y="29121"/>
                  <a:pt x="266044" y="26496"/>
                </a:cubicBezTo>
                <a:cubicBezTo>
                  <a:pt x="266463" y="17271"/>
                  <a:pt x="268840" y="8236"/>
                  <a:pt x="273025" y="0"/>
                </a:cubicBezTo>
                <a:lnTo>
                  <a:pt x="271998" y="0"/>
                </a:lnTo>
                <a:cubicBezTo>
                  <a:pt x="268308" y="7532"/>
                  <a:pt x="266082" y="15711"/>
                  <a:pt x="265455" y="24080"/>
                </a:cubicBezTo>
                <a:cubicBezTo>
                  <a:pt x="265379" y="25183"/>
                  <a:pt x="265341" y="26268"/>
                  <a:pt x="265322" y="27352"/>
                </a:cubicBezTo>
                <a:cubicBezTo>
                  <a:pt x="265303" y="27086"/>
                  <a:pt x="265284" y="26819"/>
                  <a:pt x="265265" y="26553"/>
                </a:cubicBezTo>
                <a:cubicBezTo>
                  <a:pt x="264637" y="17233"/>
                  <a:pt x="267338" y="8426"/>
                  <a:pt x="270990" y="0"/>
                </a:cubicBezTo>
                <a:lnTo>
                  <a:pt x="269792" y="0"/>
                </a:lnTo>
                <a:cubicBezTo>
                  <a:pt x="266539" y="7608"/>
                  <a:pt x="264085" y="15502"/>
                  <a:pt x="264123" y="23814"/>
                </a:cubicBezTo>
                <a:cubicBezTo>
                  <a:pt x="264161" y="28874"/>
                  <a:pt x="265246" y="34085"/>
                  <a:pt x="266140" y="39297"/>
                </a:cubicBezTo>
                <a:cubicBezTo>
                  <a:pt x="266292" y="40552"/>
                  <a:pt x="266425" y="41808"/>
                  <a:pt x="266577" y="43044"/>
                </a:cubicBezTo>
                <a:cubicBezTo>
                  <a:pt x="265455" y="36349"/>
                  <a:pt x="263648" y="29634"/>
                  <a:pt x="263648" y="22996"/>
                </a:cubicBezTo>
                <a:cubicBezTo>
                  <a:pt x="263667" y="15007"/>
                  <a:pt x="265531" y="7133"/>
                  <a:pt x="269107" y="0"/>
                </a:cubicBezTo>
                <a:lnTo>
                  <a:pt x="267870" y="0"/>
                </a:lnTo>
                <a:cubicBezTo>
                  <a:pt x="264751" y="6467"/>
                  <a:pt x="262963" y="13505"/>
                  <a:pt x="262640" y="20695"/>
                </a:cubicBezTo>
                <a:cubicBezTo>
                  <a:pt x="262335" y="27352"/>
                  <a:pt x="263800" y="33914"/>
                  <a:pt x="265017" y="40476"/>
                </a:cubicBezTo>
                <a:cubicBezTo>
                  <a:pt x="264827" y="40039"/>
                  <a:pt x="264656" y="39582"/>
                  <a:pt x="264485" y="39126"/>
                </a:cubicBezTo>
                <a:lnTo>
                  <a:pt x="263781" y="37414"/>
                </a:lnTo>
                <a:cubicBezTo>
                  <a:pt x="262716" y="32868"/>
                  <a:pt x="261651" y="28303"/>
                  <a:pt x="261232" y="23681"/>
                </a:cubicBezTo>
                <a:cubicBezTo>
                  <a:pt x="260681" y="17442"/>
                  <a:pt x="261613" y="11336"/>
                  <a:pt x="263610" y="5440"/>
                </a:cubicBezTo>
                <a:cubicBezTo>
                  <a:pt x="264237" y="3576"/>
                  <a:pt x="264960" y="1769"/>
                  <a:pt x="265759" y="19"/>
                </a:cubicBezTo>
                <a:lnTo>
                  <a:pt x="264637" y="19"/>
                </a:lnTo>
                <a:cubicBezTo>
                  <a:pt x="264028" y="1541"/>
                  <a:pt x="263458" y="3062"/>
                  <a:pt x="262944" y="4584"/>
                </a:cubicBezTo>
                <a:cubicBezTo>
                  <a:pt x="260985" y="10347"/>
                  <a:pt x="259901" y="16339"/>
                  <a:pt x="260300" y="22425"/>
                </a:cubicBezTo>
                <a:cubicBezTo>
                  <a:pt x="260528" y="25602"/>
                  <a:pt x="261004" y="28740"/>
                  <a:pt x="261689" y="31841"/>
                </a:cubicBezTo>
                <a:cubicBezTo>
                  <a:pt x="260528" y="28417"/>
                  <a:pt x="259653" y="24955"/>
                  <a:pt x="259425" y="21189"/>
                </a:cubicBezTo>
                <a:cubicBezTo>
                  <a:pt x="259007" y="13923"/>
                  <a:pt x="260452" y="6790"/>
                  <a:pt x="262925" y="19"/>
                </a:cubicBezTo>
                <a:lnTo>
                  <a:pt x="262164" y="19"/>
                </a:lnTo>
                <a:cubicBezTo>
                  <a:pt x="259787" y="6125"/>
                  <a:pt x="258265" y="12516"/>
                  <a:pt x="258227" y="19211"/>
                </a:cubicBezTo>
                <a:lnTo>
                  <a:pt x="258227" y="20067"/>
                </a:lnTo>
                <a:cubicBezTo>
                  <a:pt x="258094" y="19439"/>
                  <a:pt x="257961" y="18793"/>
                  <a:pt x="257827" y="18165"/>
                </a:cubicBezTo>
                <a:cubicBezTo>
                  <a:pt x="257865" y="11983"/>
                  <a:pt x="258874" y="5858"/>
                  <a:pt x="260852" y="0"/>
                </a:cubicBezTo>
                <a:lnTo>
                  <a:pt x="260034" y="0"/>
                </a:lnTo>
                <a:cubicBezTo>
                  <a:pt x="258493" y="3880"/>
                  <a:pt x="257447" y="7932"/>
                  <a:pt x="256933" y="12078"/>
                </a:cubicBezTo>
                <a:cubicBezTo>
                  <a:pt x="256857" y="11165"/>
                  <a:pt x="256800" y="10252"/>
                  <a:pt x="256762" y="9320"/>
                </a:cubicBezTo>
                <a:cubicBezTo>
                  <a:pt x="256743" y="8731"/>
                  <a:pt x="256724" y="8122"/>
                  <a:pt x="256724" y="7532"/>
                </a:cubicBezTo>
                <a:cubicBezTo>
                  <a:pt x="257219" y="4983"/>
                  <a:pt x="257884" y="2473"/>
                  <a:pt x="258702" y="0"/>
                </a:cubicBezTo>
                <a:lnTo>
                  <a:pt x="258341" y="0"/>
                </a:lnTo>
                <a:cubicBezTo>
                  <a:pt x="257789" y="1465"/>
                  <a:pt x="257295" y="2929"/>
                  <a:pt x="256857" y="4432"/>
                </a:cubicBezTo>
                <a:cubicBezTo>
                  <a:pt x="256991" y="2948"/>
                  <a:pt x="257200" y="1465"/>
                  <a:pt x="257523" y="0"/>
                </a:cubicBezTo>
                <a:lnTo>
                  <a:pt x="254803" y="0"/>
                </a:lnTo>
                <a:cubicBezTo>
                  <a:pt x="254118" y="4337"/>
                  <a:pt x="254023" y="8731"/>
                  <a:pt x="254480" y="13086"/>
                </a:cubicBezTo>
                <a:cubicBezTo>
                  <a:pt x="253719" y="16586"/>
                  <a:pt x="252635" y="20010"/>
                  <a:pt x="251513" y="23415"/>
                </a:cubicBezTo>
                <a:cubicBezTo>
                  <a:pt x="251499" y="23451"/>
                  <a:pt x="251486" y="23487"/>
                  <a:pt x="251474" y="23521"/>
                </a:cubicBezTo>
                <a:lnTo>
                  <a:pt x="251474" y="23521"/>
                </a:lnTo>
                <a:cubicBezTo>
                  <a:pt x="252260" y="20754"/>
                  <a:pt x="252796" y="17918"/>
                  <a:pt x="253034" y="15064"/>
                </a:cubicBezTo>
                <a:cubicBezTo>
                  <a:pt x="253186" y="13999"/>
                  <a:pt x="253319" y="12934"/>
                  <a:pt x="253415" y="11869"/>
                </a:cubicBezTo>
                <a:cubicBezTo>
                  <a:pt x="253757" y="7913"/>
                  <a:pt x="253377" y="3956"/>
                  <a:pt x="253034" y="0"/>
                </a:cubicBezTo>
                <a:lnTo>
                  <a:pt x="252521" y="0"/>
                </a:lnTo>
                <a:cubicBezTo>
                  <a:pt x="252806" y="2948"/>
                  <a:pt x="253091" y="5915"/>
                  <a:pt x="253053" y="8883"/>
                </a:cubicBezTo>
                <a:cubicBezTo>
                  <a:pt x="252787" y="5896"/>
                  <a:pt x="252178" y="2948"/>
                  <a:pt x="251684" y="0"/>
                </a:cubicBezTo>
                <a:lnTo>
                  <a:pt x="251189" y="0"/>
                </a:lnTo>
                <a:cubicBezTo>
                  <a:pt x="251722" y="3614"/>
                  <a:pt x="252426" y="7209"/>
                  <a:pt x="252426" y="10842"/>
                </a:cubicBezTo>
                <a:cubicBezTo>
                  <a:pt x="252426" y="12078"/>
                  <a:pt x="252368" y="13315"/>
                  <a:pt x="252273" y="14551"/>
                </a:cubicBezTo>
                <a:cubicBezTo>
                  <a:pt x="252502" y="9644"/>
                  <a:pt x="251208" y="4812"/>
                  <a:pt x="250219" y="0"/>
                </a:cubicBezTo>
                <a:lnTo>
                  <a:pt x="249553" y="0"/>
                </a:lnTo>
                <a:cubicBezTo>
                  <a:pt x="250542" y="4945"/>
                  <a:pt x="251817" y="9910"/>
                  <a:pt x="251417" y="14912"/>
                </a:cubicBezTo>
                <a:cubicBezTo>
                  <a:pt x="251341" y="15863"/>
                  <a:pt x="251208" y="16833"/>
                  <a:pt x="251037" y="17784"/>
                </a:cubicBezTo>
                <a:cubicBezTo>
                  <a:pt x="251170" y="16662"/>
                  <a:pt x="251265" y="15540"/>
                  <a:pt x="251303" y="14418"/>
                </a:cubicBezTo>
                <a:cubicBezTo>
                  <a:pt x="251474" y="9453"/>
                  <a:pt x="250048" y="4888"/>
                  <a:pt x="248888" y="133"/>
                </a:cubicBezTo>
                <a:lnTo>
                  <a:pt x="248869" y="0"/>
                </a:lnTo>
                <a:lnTo>
                  <a:pt x="248089" y="0"/>
                </a:lnTo>
                <a:cubicBezTo>
                  <a:pt x="249116" y="4451"/>
                  <a:pt x="250580" y="8940"/>
                  <a:pt x="250619" y="13181"/>
                </a:cubicBezTo>
                <a:cubicBezTo>
                  <a:pt x="250600" y="15540"/>
                  <a:pt x="250390" y="17880"/>
                  <a:pt x="249953" y="20181"/>
                </a:cubicBezTo>
                <a:cubicBezTo>
                  <a:pt x="250048" y="17024"/>
                  <a:pt x="249877" y="13847"/>
                  <a:pt x="249439" y="10709"/>
                </a:cubicBezTo>
                <a:cubicBezTo>
                  <a:pt x="248926" y="7114"/>
                  <a:pt x="247994" y="3557"/>
                  <a:pt x="247309" y="0"/>
                </a:cubicBezTo>
                <a:lnTo>
                  <a:pt x="246643" y="0"/>
                </a:lnTo>
                <a:cubicBezTo>
                  <a:pt x="247176" y="2872"/>
                  <a:pt x="247918" y="5725"/>
                  <a:pt x="248431" y="8540"/>
                </a:cubicBezTo>
                <a:cubicBezTo>
                  <a:pt x="249667" y="15274"/>
                  <a:pt x="249344" y="21893"/>
                  <a:pt x="247899" y="28455"/>
                </a:cubicBezTo>
                <a:cubicBezTo>
                  <a:pt x="248545" y="24042"/>
                  <a:pt x="249097" y="19629"/>
                  <a:pt x="248621" y="15160"/>
                </a:cubicBezTo>
                <a:cubicBezTo>
                  <a:pt x="248089" y="10138"/>
                  <a:pt x="246700" y="5060"/>
                  <a:pt x="246092" y="0"/>
                </a:cubicBezTo>
                <a:lnTo>
                  <a:pt x="245426" y="0"/>
                </a:lnTo>
                <a:cubicBezTo>
                  <a:pt x="246035" y="4850"/>
                  <a:pt x="247328" y="9720"/>
                  <a:pt x="247880" y="14513"/>
                </a:cubicBezTo>
                <a:cubicBezTo>
                  <a:pt x="248127" y="16928"/>
                  <a:pt x="248146" y="19382"/>
                  <a:pt x="247918" y="21817"/>
                </a:cubicBezTo>
                <a:cubicBezTo>
                  <a:pt x="247632" y="17784"/>
                  <a:pt x="246871" y="13733"/>
                  <a:pt x="246206" y="9758"/>
                </a:cubicBezTo>
                <a:cubicBezTo>
                  <a:pt x="245635" y="6524"/>
                  <a:pt x="245255" y="3272"/>
                  <a:pt x="245102" y="0"/>
                </a:cubicBezTo>
                <a:lnTo>
                  <a:pt x="244437" y="0"/>
                </a:lnTo>
                <a:cubicBezTo>
                  <a:pt x="244551" y="2454"/>
                  <a:pt x="244855" y="4907"/>
                  <a:pt x="245179" y="7304"/>
                </a:cubicBezTo>
                <a:cubicBezTo>
                  <a:pt x="245863" y="12154"/>
                  <a:pt x="246681" y="16986"/>
                  <a:pt x="246909" y="21817"/>
                </a:cubicBezTo>
                <a:cubicBezTo>
                  <a:pt x="246871" y="21512"/>
                  <a:pt x="246833" y="21208"/>
                  <a:pt x="246795" y="20904"/>
                </a:cubicBezTo>
                <a:cubicBezTo>
                  <a:pt x="245844" y="14380"/>
                  <a:pt x="243315" y="6981"/>
                  <a:pt x="243162" y="0"/>
                </a:cubicBezTo>
                <a:lnTo>
                  <a:pt x="242478" y="0"/>
                </a:lnTo>
                <a:cubicBezTo>
                  <a:pt x="242592" y="6163"/>
                  <a:pt x="244513" y="12611"/>
                  <a:pt x="245597" y="18431"/>
                </a:cubicBezTo>
                <a:cubicBezTo>
                  <a:pt x="245882" y="19953"/>
                  <a:pt x="246092" y="21512"/>
                  <a:pt x="246225" y="23072"/>
                </a:cubicBezTo>
                <a:cubicBezTo>
                  <a:pt x="245160" y="19230"/>
                  <a:pt x="243638" y="15464"/>
                  <a:pt x="242611" y="11717"/>
                </a:cubicBezTo>
                <a:cubicBezTo>
                  <a:pt x="241584" y="7913"/>
                  <a:pt x="241279" y="3937"/>
                  <a:pt x="241717" y="0"/>
                </a:cubicBezTo>
                <a:lnTo>
                  <a:pt x="241127" y="0"/>
                </a:lnTo>
                <a:cubicBezTo>
                  <a:pt x="240728" y="3234"/>
                  <a:pt x="240823" y="6505"/>
                  <a:pt x="241393" y="9720"/>
                </a:cubicBezTo>
                <a:cubicBezTo>
                  <a:pt x="242744" y="16890"/>
                  <a:pt x="246073" y="23434"/>
                  <a:pt x="246377" y="30700"/>
                </a:cubicBezTo>
                <a:cubicBezTo>
                  <a:pt x="246015" y="27618"/>
                  <a:pt x="245312" y="24575"/>
                  <a:pt x="244304" y="21646"/>
                </a:cubicBezTo>
                <a:cubicBezTo>
                  <a:pt x="242325" y="15825"/>
                  <a:pt x="240062" y="10195"/>
                  <a:pt x="239910" y="3956"/>
                </a:cubicBezTo>
                <a:cubicBezTo>
                  <a:pt x="239872" y="2644"/>
                  <a:pt x="239910" y="1312"/>
                  <a:pt x="240024" y="0"/>
                </a:cubicBezTo>
                <a:lnTo>
                  <a:pt x="239187" y="0"/>
                </a:lnTo>
                <a:cubicBezTo>
                  <a:pt x="239016" y="1312"/>
                  <a:pt x="238902" y="2625"/>
                  <a:pt x="238845" y="3956"/>
                </a:cubicBezTo>
                <a:cubicBezTo>
                  <a:pt x="238654" y="9092"/>
                  <a:pt x="239910" y="13809"/>
                  <a:pt x="241622" y="18602"/>
                </a:cubicBezTo>
                <a:cubicBezTo>
                  <a:pt x="243429" y="23605"/>
                  <a:pt x="245007" y="28512"/>
                  <a:pt x="245559" y="33819"/>
                </a:cubicBezTo>
                <a:cubicBezTo>
                  <a:pt x="245711" y="35169"/>
                  <a:pt x="245806" y="36501"/>
                  <a:pt x="245825" y="37851"/>
                </a:cubicBezTo>
                <a:cubicBezTo>
                  <a:pt x="245806" y="38308"/>
                  <a:pt x="245768" y="38764"/>
                  <a:pt x="245730" y="39221"/>
                </a:cubicBezTo>
                <a:cubicBezTo>
                  <a:pt x="245521" y="41541"/>
                  <a:pt x="245255" y="43881"/>
                  <a:pt x="245122" y="46220"/>
                </a:cubicBezTo>
                <a:cubicBezTo>
                  <a:pt x="244855" y="37889"/>
                  <a:pt x="245274" y="28950"/>
                  <a:pt x="241317" y="21493"/>
                </a:cubicBezTo>
                <a:cubicBezTo>
                  <a:pt x="239377" y="16263"/>
                  <a:pt x="237779" y="10861"/>
                  <a:pt x="237722" y="5250"/>
                </a:cubicBezTo>
                <a:cubicBezTo>
                  <a:pt x="237703" y="3500"/>
                  <a:pt x="237837" y="1731"/>
                  <a:pt x="238103" y="0"/>
                </a:cubicBezTo>
                <a:lnTo>
                  <a:pt x="232587" y="0"/>
                </a:lnTo>
                <a:cubicBezTo>
                  <a:pt x="230742" y="1921"/>
                  <a:pt x="228212" y="3386"/>
                  <a:pt x="226025" y="4622"/>
                </a:cubicBezTo>
                <a:cubicBezTo>
                  <a:pt x="225435" y="4964"/>
                  <a:pt x="224845" y="5269"/>
                  <a:pt x="224256" y="5554"/>
                </a:cubicBezTo>
                <a:cubicBezTo>
                  <a:pt x="226938" y="4147"/>
                  <a:pt x="229372" y="2263"/>
                  <a:pt x="231388" y="0"/>
                </a:cubicBezTo>
                <a:lnTo>
                  <a:pt x="230628" y="0"/>
                </a:lnTo>
                <a:cubicBezTo>
                  <a:pt x="228307" y="2530"/>
                  <a:pt x="225397" y="4527"/>
                  <a:pt x="222239" y="5973"/>
                </a:cubicBezTo>
                <a:cubicBezTo>
                  <a:pt x="219481" y="7190"/>
                  <a:pt x="216609" y="8160"/>
                  <a:pt x="213680" y="8864"/>
                </a:cubicBezTo>
                <a:cubicBezTo>
                  <a:pt x="211398" y="9453"/>
                  <a:pt x="209058" y="9853"/>
                  <a:pt x="206833" y="10557"/>
                </a:cubicBezTo>
                <a:cubicBezTo>
                  <a:pt x="211531" y="8464"/>
                  <a:pt x="216590" y="7076"/>
                  <a:pt x="221384" y="5041"/>
                </a:cubicBezTo>
                <a:cubicBezTo>
                  <a:pt x="224256" y="3823"/>
                  <a:pt x="227204" y="2149"/>
                  <a:pt x="229677" y="0"/>
                </a:cubicBezTo>
                <a:lnTo>
                  <a:pt x="228155" y="0"/>
                </a:lnTo>
                <a:cubicBezTo>
                  <a:pt x="220547" y="6106"/>
                  <a:pt x="208240" y="7171"/>
                  <a:pt x="200556" y="13562"/>
                </a:cubicBezTo>
                <a:cubicBezTo>
                  <a:pt x="200632" y="13391"/>
                  <a:pt x="200708" y="13238"/>
                  <a:pt x="200784" y="13086"/>
                </a:cubicBezTo>
                <a:cubicBezTo>
                  <a:pt x="205311" y="9187"/>
                  <a:pt x="210941" y="7703"/>
                  <a:pt x="216514" y="5383"/>
                </a:cubicBezTo>
                <a:cubicBezTo>
                  <a:pt x="219519" y="4128"/>
                  <a:pt x="222620" y="2397"/>
                  <a:pt x="224921" y="0"/>
                </a:cubicBezTo>
                <a:lnTo>
                  <a:pt x="224503" y="0"/>
                </a:lnTo>
                <a:cubicBezTo>
                  <a:pt x="219006" y="5858"/>
                  <a:pt x="208392" y="6315"/>
                  <a:pt x="201906" y="11451"/>
                </a:cubicBezTo>
                <a:cubicBezTo>
                  <a:pt x="205007" y="5992"/>
                  <a:pt x="212463" y="6144"/>
                  <a:pt x="217693" y="3956"/>
                </a:cubicBezTo>
                <a:cubicBezTo>
                  <a:pt x="219843" y="3062"/>
                  <a:pt x="221745" y="1712"/>
                  <a:pt x="223324" y="0"/>
                </a:cubicBezTo>
                <a:lnTo>
                  <a:pt x="222468" y="0"/>
                </a:lnTo>
                <a:cubicBezTo>
                  <a:pt x="220090" y="2206"/>
                  <a:pt x="217085" y="3709"/>
                  <a:pt x="213680" y="4565"/>
                </a:cubicBezTo>
                <a:cubicBezTo>
                  <a:pt x="209838" y="5554"/>
                  <a:pt x="205387" y="6448"/>
                  <a:pt x="202648" y="9377"/>
                </a:cubicBezTo>
                <a:cubicBezTo>
                  <a:pt x="202838" y="9016"/>
                  <a:pt x="203028" y="8673"/>
                  <a:pt x="203219" y="8312"/>
                </a:cubicBezTo>
                <a:cubicBezTo>
                  <a:pt x="207689" y="3671"/>
                  <a:pt x="217294" y="4546"/>
                  <a:pt x="221650" y="0"/>
                </a:cubicBezTo>
                <a:lnTo>
                  <a:pt x="220832" y="0"/>
                </a:lnTo>
                <a:cubicBezTo>
                  <a:pt x="218093" y="2435"/>
                  <a:pt x="213661" y="3291"/>
                  <a:pt x="210237" y="4223"/>
                </a:cubicBezTo>
                <a:cubicBezTo>
                  <a:pt x="213509" y="3043"/>
                  <a:pt x="216895" y="1997"/>
                  <a:pt x="219462" y="0"/>
                </a:cubicBezTo>
                <a:lnTo>
                  <a:pt x="218778" y="0"/>
                </a:lnTo>
                <a:cubicBezTo>
                  <a:pt x="214707" y="2701"/>
                  <a:pt x="208868" y="3500"/>
                  <a:pt x="204664" y="5992"/>
                </a:cubicBezTo>
                <a:cubicBezTo>
                  <a:pt x="204664" y="5992"/>
                  <a:pt x="204683" y="5973"/>
                  <a:pt x="204683" y="5973"/>
                </a:cubicBezTo>
                <a:cubicBezTo>
                  <a:pt x="207841" y="3138"/>
                  <a:pt x="212292" y="1883"/>
                  <a:pt x="216210" y="0"/>
                </a:cubicBezTo>
                <a:lnTo>
                  <a:pt x="214384" y="0"/>
                </a:lnTo>
                <a:cubicBezTo>
                  <a:pt x="211398" y="1389"/>
                  <a:pt x="208278" y="2587"/>
                  <a:pt x="205748" y="4679"/>
                </a:cubicBezTo>
                <a:cubicBezTo>
                  <a:pt x="206699" y="3614"/>
                  <a:pt x="207746" y="2625"/>
                  <a:pt x="208849" y="1712"/>
                </a:cubicBezTo>
                <a:cubicBezTo>
                  <a:pt x="209876" y="1065"/>
                  <a:pt x="210960" y="495"/>
                  <a:pt x="212063" y="0"/>
                </a:cubicBezTo>
                <a:lnTo>
                  <a:pt x="210713" y="0"/>
                </a:lnTo>
                <a:cubicBezTo>
                  <a:pt x="209324" y="723"/>
                  <a:pt x="208050" y="1617"/>
                  <a:pt x="206909" y="2682"/>
                </a:cubicBezTo>
                <a:lnTo>
                  <a:pt x="206718" y="2834"/>
                </a:lnTo>
                <a:cubicBezTo>
                  <a:pt x="207479" y="1845"/>
                  <a:pt x="208278" y="894"/>
                  <a:pt x="209153" y="0"/>
                </a:cubicBezTo>
                <a:lnTo>
                  <a:pt x="207993" y="0"/>
                </a:lnTo>
                <a:cubicBezTo>
                  <a:pt x="207061" y="1027"/>
                  <a:pt x="206186" y="2111"/>
                  <a:pt x="205368" y="3253"/>
                </a:cubicBezTo>
                <a:cubicBezTo>
                  <a:pt x="205863" y="2168"/>
                  <a:pt x="206338" y="1084"/>
                  <a:pt x="206795" y="0"/>
                </a:cubicBezTo>
                <a:lnTo>
                  <a:pt x="204493" y="0"/>
                </a:lnTo>
                <a:cubicBezTo>
                  <a:pt x="201412" y="8331"/>
                  <a:pt x="196866" y="15901"/>
                  <a:pt x="190494" y="22273"/>
                </a:cubicBezTo>
                <a:cubicBezTo>
                  <a:pt x="186480" y="26268"/>
                  <a:pt x="181877" y="29368"/>
                  <a:pt x="177293" y="32621"/>
                </a:cubicBezTo>
                <a:cubicBezTo>
                  <a:pt x="172937" y="35683"/>
                  <a:pt x="168848" y="39050"/>
                  <a:pt x="166033" y="43615"/>
                </a:cubicBezTo>
                <a:cubicBezTo>
                  <a:pt x="164625" y="45935"/>
                  <a:pt x="163446" y="48408"/>
                  <a:pt x="162533" y="50957"/>
                </a:cubicBezTo>
                <a:cubicBezTo>
                  <a:pt x="162799" y="49492"/>
                  <a:pt x="163237" y="48065"/>
                  <a:pt x="163845" y="46696"/>
                </a:cubicBezTo>
                <a:cubicBezTo>
                  <a:pt x="166470" y="41066"/>
                  <a:pt x="171245" y="36824"/>
                  <a:pt x="176133" y="33210"/>
                </a:cubicBezTo>
                <a:cubicBezTo>
                  <a:pt x="181040" y="29577"/>
                  <a:pt x="186119" y="26325"/>
                  <a:pt x="190475" y="22064"/>
                </a:cubicBezTo>
                <a:cubicBezTo>
                  <a:pt x="194431" y="18184"/>
                  <a:pt x="197760" y="13714"/>
                  <a:pt x="200365" y="8826"/>
                </a:cubicBezTo>
                <a:cubicBezTo>
                  <a:pt x="201868" y="5992"/>
                  <a:pt x="203124" y="3043"/>
                  <a:pt x="204113" y="0"/>
                </a:cubicBezTo>
                <a:lnTo>
                  <a:pt x="202496" y="0"/>
                </a:lnTo>
                <a:cubicBezTo>
                  <a:pt x="202496" y="38"/>
                  <a:pt x="202477" y="57"/>
                  <a:pt x="202458" y="95"/>
                </a:cubicBezTo>
                <a:lnTo>
                  <a:pt x="202477" y="0"/>
                </a:lnTo>
                <a:lnTo>
                  <a:pt x="201145" y="0"/>
                </a:lnTo>
                <a:cubicBezTo>
                  <a:pt x="199129" y="8559"/>
                  <a:pt x="193917" y="16015"/>
                  <a:pt x="187127" y="22045"/>
                </a:cubicBezTo>
                <a:cubicBezTo>
                  <a:pt x="181269" y="27238"/>
                  <a:pt x="173831" y="31156"/>
                  <a:pt x="168277" y="36748"/>
                </a:cubicBezTo>
                <a:cubicBezTo>
                  <a:pt x="167364" y="37604"/>
                  <a:pt x="166508" y="38517"/>
                  <a:pt x="165729" y="39487"/>
                </a:cubicBezTo>
                <a:cubicBezTo>
                  <a:pt x="166432" y="38270"/>
                  <a:pt x="167212" y="37091"/>
                  <a:pt x="168068" y="35968"/>
                </a:cubicBezTo>
                <a:cubicBezTo>
                  <a:pt x="174098" y="29425"/>
                  <a:pt x="183399" y="25963"/>
                  <a:pt x="189505" y="19439"/>
                </a:cubicBezTo>
                <a:cubicBezTo>
                  <a:pt x="194412" y="14189"/>
                  <a:pt x="198368" y="7247"/>
                  <a:pt x="199966" y="0"/>
                </a:cubicBezTo>
                <a:lnTo>
                  <a:pt x="199281" y="0"/>
                </a:lnTo>
                <a:cubicBezTo>
                  <a:pt x="198654" y="2720"/>
                  <a:pt x="197741" y="5364"/>
                  <a:pt x="196580" y="7894"/>
                </a:cubicBezTo>
                <a:cubicBezTo>
                  <a:pt x="194412" y="12554"/>
                  <a:pt x="191407" y="16795"/>
                  <a:pt x="187698" y="20390"/>
                </a:cubicBezTo>
                <a:cubicBezTo>
                  <a:pt x="184255" y="23776"/>
                  <a:pt x="179937" y="26249"/>
                  <a:pt x="175810" y="28893"/>
                </a:cubicBezTo>
                <a:cubicBezTo>
                  <a:pt x="179918" y="25811"/>
                  <a:pt x="184217" y="22920"/>
                  <a:pt x="187945" y="19363"/>
                </a:cubicBezTo>
                <a:cubicBezTo>
                  <a:pt x="193385" y="14113"/>
                  <a:pt x="197151" y="7380"/>
                  <a:pt x="198768" y="0"/>
                </a:cubicBezTo>
                <a:lnTo>
                  <a:pt x="196295" y="0"/>
                </a:lnTo>
                <a:cubicBezTo>
                  <a:pt x="195629" y="5459"/>
                  <a:pt x="192814" y="10538"/>
                  <a:pt x="189048" y="14817"/>
                </a:cubicBezTo>
                <a:cubicBezTo>
                  <a:pt x="188249" y="15730"/>
                  <a:pt x="187412" y="16605"/>
                  <a:pt x="186556" y="17442"/>
                </a:cubicBezTo>
                <a:cubicBezTo>
                  <a:pt x="191140" y="12497"/>
                  <a:pt x="194926" y="6771"/>
                  <a:pt x="195515" y="0"/>
                </a:cubicBezTo>
                <a:lnTo>
                  <a:pt x="193917" y="0"/>
                </a:lnTo>
                <a:cubicBezTo>
                  <a:pt x="193746" y="1769"/>
                  <a:pt x="193366" y="3519"/>
                  <a:pt x="192776" y="5193"/>
                </a:cubicBezTo>
                <a:cubicBezTo>
                  <a:pt x="191197" y="9739"/>
                  <a:pt x="188173" y="13181"/>
                  <a:pt x="184464" y="16130"/>
                </a:cubicBezTo>
                <a:cubicBezTo>
                  <a:pt x="181250" y="18678"/>
                  <a:pt x="177864" y="20961"/>
                  <a:pt x="174859" y="23738"/>
                </a:cubicBezTo>
                <a:cubicBezTo>
                  <a:pt x="177845" y="20067"/>
                  <a:pt x="181192" y="16700"/>
                  <a:pt x="184844" y="13695"/>
                </a:cubicBezTo>
                <a:cubicBezTo>
                  <a:pt x="188078" y="11032"/>
                  <a:pt x="191026" y="8179"/>
                  <a:pt x="192624" y="4261"/>
                </a:cubicBezTo>
                <a:cubicBezTo>
                  <a:pt x="193195" y="2891"/>
                  <a:pt x="193594" y="1465"/>
                  <a:pt x="193822" y="0"/>
                </a:cubicBezTo>
                <a:lnTo>
                  <a:pt x="192072" y="0"/>
                </a:lnTo>
                <a:cubicBezTo>
                  <a:pt x="190037" y="6106"/>
                  <a:pt x="184160" y="10975"/>
                  <a:pt x="179823" y="15502"/>
                </a:cubicBezTo>
                <a:cubicBezTo>
                  <a:pt x="176323" y="19135"/>
                  <a:pt x="173261" y="23167"/>
                  <a:pt x="170693" y="27504"/>
                </a:cubicBezTo>
                <a:cubicBezTo>
                  <a:pt x="171245" y="25963"/>
                  <a:pt x="171853" y="24499"/>
                  <a:pt x="172538" y="23072"/>
                </a:cubicBezTo>
                <a:cubicBezTo>
                  <a:pt x="174935" y="19192"/>
                  <a:pt x="177731" y="15616"/>
                  <a:pt x="180907" y="12364"/>
                </a:cubicBezTo>
                <a:cubicBezTo>
                  <a:pt x="184483" y="8673"/>
                  <a:pt x="188573" y="4679"/>
                  <a:pt x="190703" y="0"/>
                </a:cubicBezTo>
                <a:lnTo>
                  <a:pt x="189980" y="0"/>
                </a:lnTo>
                <a:cubicBezTo>
                  <a:pt x="187507" y="5725"/>
                  <a:pt x="182144" y="10423"/>
                  <a:pt x="177997" y="14874"/>
                </a:cubicBezTo>
                <a:cubicBezTo>
                  <a:pt x="177521" y="15388"/>
                  <a:pt x="177046" y="15920"/>
                  <a:pt x="176570" y="16472"/>
                </a:cubicBezTo>
                <a:cubicBezTo>
                  <a:pt x="176856" y="16092"/>
                  <a:pt x="177141" y="15730"/>
                  <a:pt x="177445" y="15369"/>
                </a:cubicBezTo>
                <a:cubicBezTo>
                  <a:pt x="181535" y="10480"/>
                  <a:pt x="186651" y="5725"/>
                  <a:pt x="189581" y="0"/>
                </a:cubicBezTo>
                <a:lnTo>
                  <a:pt x="188839" y="0"/>
                </a:lnTo>
                <a:cubicBezTo>
                  <a:pt x="185738" y="6068"/>
                  <a:pt x="180032" y="11051"/>
                  <a:pt x="175924" y="16358"/>
                </a:cubicBezTo>
                <a:cubicBezTo>
                  <a:pt x="174459" y="18241"/>
                  <a:pt x="173204" y="20276"/>
                  <a:pt x="172177" y="22425"/>
                </a:cubicBezTo>
                <a:cubicBezTo>
                  <a:pt x="171168" y="24023"/>
                  <a:pt x="170255" y="25697"/>
                  <a:pt x="169457" y="27409"/>
                </a:cubicBezTo>
                <a:cubicBezTo>
                  <a:pt x="170826" y="23167"/>
                  <a:pt x="173052" y="19382"/>
                  <a:pt x="175676" y="15768"/>
                </a:cubicBezTo>
                <a:cubicBezTo>
                  <a:pt x="179519" y="10480"/>
                  <a:pt x="184008" y="5592"/>
                  <a:pt x="187374" y="0"/>
                </a:cubicBezTo>
                <a:lnTo>
                  <a:pt x="186366" y="0"/>
                </a:lnTo>
                <a:cubicBezTo>
                  <a:pt x="182961" y="5573"/>
                  <a:pt x="178472" y="10499"/>
                  <a:pt x="174706" y="15825"/>
                </a:cubicBezTo>
                <a:cubicBezTo>
                  <a:pt x="172823" y="18431"/>
                  <a:pt x="171207" y="21227"/>
                  <a:pt x="169875" y="24156"/>
                </a:cubicBezTo>
                <a:cubicBezTo>
                  <a:pt x="170598" y="21284"/>
                  <a:pt x="171435" y="18450"/>
                  <a:pt x="172690" y="15806"/>
                </a:cubicBezTo>
                <a:cubicBezTo>
                  <a:pt x="175467" y="9891"/>
                  <a:pt x="179443" y="4679"/>
                  <a:pt x="183989" y="0"/>
                </a:cubicBezTo>
                <a:lnTo>
                  <a:pt x="182885" y="0"/>
                </a:lnTo>
                <a:cubicBezTo>
                  <a:pt x="178834" y="4337"/>
                  <a:pt x="175239" y="9092"/>
                  <a:pt x="172614" y="14437"/>
                </a:cubicBezTo>
                <a:cubicBezTo>
                  <a:pt x="171587" y="16529"/>
                  <a:pt x="170731" y="18716"/>
                  <a:pt x="170046" y="20980"/>
                </a:cubicBezTo>
                <a:cubicBezTo>
                  <a:pt x="170560" y="18317"/>
                  <a:pt x="171149" y="15654"/>
                  <a:pt x="172024" y="13086"/>
                </a:cubicBezTo>
                <a:cubicBezTo>
                  <a:pt x="173679" y="8274"/>
                  <a:pt x="176247" y="3823"/>
                  <a:pt x="179595" y="0"/>
                </a:cubicBezTo>
                <a:lnTo>
                  <a:pt x="178720" y="0"/>
                </a:lnTo>
                <a:cubicBezTo>
                  <a:pt x="175924" y="3310"/>
                  <a:pt x="173679" y="7057"/>
                  <a:pt x="172062" y="11070"/>
                </a:cubicBezTo>
                <a:cubicBezTo>
                  <a:pt x="169171" y="18336"/>
                  <a:pt x="168848" y="26268"/>
                  <a:pt x="166508" y="33667"/>
                </a:cubicBezTo>
                <a:cubicBezTo>
                  <a:pt x="168277" y="26838"/>
                  <a:pt x="168449" y="19477"/>
                  <a:pt x="170769" y="12744"/>
                </a:cubicBezTo>
                <a:cubicBezTo>
                  <a:pt x="172139" y="9358"/>
                  <a:pt x="173793" y="6087"/>
                  <a:pt x="175714" y="2986"/>
                </a:cubicBezTo>
                <a:cubicBezTo>
                  <a:pt x="176399" y="1959"/>
                  <a:pt x="177141" y="970"/>
                  <a:pt x="177921" y="0"/>
                </a:cubicBezTo>
                <a:lnTo>
                  <a:pt x="176894" y="0"/>
                </a:lnTo>
                <a:cubicBezTo>
                  <a:pt x="174478" y="3005"/>
                  <a:pt x="172462" y="6315"/>
                  <a:pt x="170902" y="9853"/>
                </a:cubicBezTo>
                <a:cubicBezTo>
                  <a:pt x="169799" y="12440"/>
                  <a:pt x="168943" y="15122"/>
                  <a:pt x="168353" y="17880"/>
                </a:cubicBezTo>
                <a:cubicBezTo>
                  <a:pt x="167117" y="21950"/>
                  <a:pt x="166204" y="26135"/>
                  <a:pt x="165652" y="30357"/>
                </a:cubicBezTo>
                <a:cubicBezTo>
                  <a:pt x="165329" y="32602"/>
                  <a:pt x="165063" y="34846"/>
                  <a:pt x="164682" y="37091"/>
                </a:cubicBezTo>
                <a:cubicBezTo>
                  <a:pt x="164473" y="37718"/>
                  <a:pt x="164264" y="38346"/>
                  <a:pt x="164017" y="38955"/>
                </a:cubicBezTo>
                <a:cubicBezTo>
                  <a:pt x="165405" y="30186"/>
                  <a:pt x="166527" y="21322"/>
                  <a:pt x="169457" y="12896"/>
                </a:cubicBezTo>
                <a:cubicBezTo>
                  <a:pt x="171054" y="8312"/>
                  <a:pt x="173261" y="3975"/>
                  <a:pt x="176038" y="0"/>
                </a:cubicBezTo>
                <a:lnTo>
                  <a:pt x="174878" y="0"/>
                </a:lnTo>
                <a:cubicBezTo>
                  <a:pt x="174744" y="247"/>
                  <a:pt x="174592" y="456"/>
                  <a:pt x="174459" y="685"/>
                </a:cubicBezTo>
                <a:cubicBezTo>
                  <a:pt x="167497" y="9967"/>
                  <a:pt x="164625" y="21798"/>
                  <a:pt x="163275" y="33591"/>
                </a:cubicBezTo>
                <a:cubicBezTo>
                  <a:pt x="163218" y="33020"/>
                  <a:pt x="163180" y="32468"/>
                  <a:pt x="163142" y="31917"/>
                </a:cubicBezTo>
                <a:cubicBezTo>
                  <a:pt x="163788" y="20561"/>
                  <a:pt x="166147" y="9168"/>
                  <a:pt x="172557" y="0"/>
                </a:cubicBezTo>
                <a:lnTo>
                  <a:pt x="171948" y="0"/>
                </a:lnTo>
                <a:cubicBezTo>
                  <a:pt x="166584" y="7779"/>
                  <a:pt x="164055" y="17081"/>
                  <a:pt x="163009" y="26610"/>
                </a:cubicBezTo>
                <a:cubicBezTo>
                  <a:pt x="163199" y="17005"/>
                  <a:pt x="165862" y="7513"/>
                  <a:pt x="171625" y="0"/>
                </a:cubicBezTo>
                <a:lnTo>
                  <a:pt x="171016" y="0"/>
                </a:lnTo>
                <a:cubicBezTo>
                  <a:pt x="164930" y="8103"/>
                  <a:pt x="162229" y="18469"/>
                  <a:pt x="162400" y="28740"/>
                </a:cubicBezTo>
                <a:cubicBezTo>
                  <a:pt x="162153" y="25944"/>
                  <a:pt x="161924" y="23148"/>
                  <a:pt x="161772" y="20371"/>
                </a:cubicBezTo>
                <a:cubicBezTo>
                  <a:pt x="162723" y="12991"/>
                  <a:pt x="165748" y="6201"/>
                  <a:pt x="169780" y="0"/>
                </a:cubicBezTo>
                <a:lnTo>
                  <a:pt x="168943" y="0"/>
                </a:lnTo>
                <a:cubicBezTo>
                  <a:pt x="165234" y="5896"/>
                  <a:pt x="162514" y="12306"/>
                  <a:pt x="161734" y="19306"/>
                </a:cubicBezTo>
                <a:cubicBezTo>
                  <a:pt x="161677" y="18051"/>
                  <a:pt x="161639" y="16814"/>
                  <a:pt x="161639" y="15559"/>
                </a:cubicBezTo>
                <a:cubicBezTo>
                  <a:pt x="162400" y="9967"/>
                  <a:pt x="164454" y="4641"/>
                  <a:pt x="167650" y="0"/>
                </a:cubicBezTo>
                <a:lnTo>
                  <a:pt x="166908" y="0"/>
                </a:lnTo>
                <a:cubicBezTo>
                  <a:pt x="165063" y="2815"/>
                  <a:pt x="163617" y="5858"/>
                  <a:pt x="162571" y="9073"/>
                </a:cubicBezTo>
                <a:cubicBezTo>
                  <a:pt x="163503" y="5896"/>
                  <a:pt x="164797" y="2872"/>
                  <a:pt x="166413" y="0"/>
                </a:cubicBezTo>
                <a:lnTo>
                  <a:pt x="165519" y="0"/>
                </a:lnTo>
                <a:cubicBezTo>
                  <a:pt x="163960" y="2853"/>
                  <a:pt x="162780" y="5915"/>
                  <a:pt x="162000" y="9073"/>
                </a:cubicBezTo>
                <a:cubicBezTo>
                  <a:pt x="162343" y="5954"/>
                  <a:pt x="163085" y="2910"/>
                  <a:pt x="164226" y="0"/>
                </a:cubicBezTo>
                <a:lnTo>
                  <a:pt x="163066" y="0"/>
                </a:lnTo>
                <a:cubicBezTo>
                  <a:pt x="162761" y="818"/>
                  <a:pt x="162476" y="1636"/>
                  <a:pt x="162229" y="2454"/>
                </a:cubicBezTo>
                <a:cubicBezTo>
                  <a:pt x="162096" y="2891"/>
                  <a:pt x="161981" y="3329"/>
                  <a:pt x="161867" y="3766"/>
                </a:cubicBezTo>
                <a:lnTo>
                  <a:pt x="162438" y="0"/>
                </a:lnTo>
                <a:lnTo>
                  <a:pt x="161639" y="0"/>
                </a:lnTo>
                <a:cubicBezTo>
                  <a:pt x="161411" y="1541"/>
                  <a:pt x="161183" y="3062"/>
                  <a:pt x="160973" y="4603"/>
                </a:cubicBezTo>
                <a:cubicBezTo>
                  <a:pt x="160821" y="3062"/>
                  <a:pt x="160631" y="1541"/>
                  <a:pt x="160460" y="0"/>
                </a:cubicBezTo>
                <a:lnTo>
                  <a:pt x="159794" y="0"/>
                </a:lnTo>
                <a:cubicBezTo>
                  <a:pt x="160079" y="2777"/>
                  <a:pt x="160479" y="5573"/>
                  <a:pt x="160403" y="8350"/>
                </a:cubicBezTo>
                <a:cubicBezTo>
                  <a:pt x="160365" y="8673"/>
                  <a:pt x="160308" y="9016"/>
                  <a:pt x="160270" y="9339"/>
                </a:cubicBezTo>
                <a:cubicBezTo>
                  <a:pt x="160060" y="7342"/>
                  <a:pt x="159851" y="5345"/>
                  <a:pt x="159661" y="3367"/>
                </a:cubicBezTo>
                <a:cubicBezTo>
                  <a:pt x="159547" y="2302"/>
                  <a:pt x="159395" y="1160"/>
                  <a:pt x="159261" y="0"/>
                </a:cubicBezTo>
                <a:lnTo>
                  <a:pt x="158596" y="0"/>
                </a:lnTo>
                <a:cubicBezTo>
                  <a:pt x="158634" y="437"/>
                  <a:pt x="158672" y="856"/>
                  <a:pt x="158710" y="1274"/>
                </a:cubicBezTo>
                <a:cubicBezTo>
                  <a:pt x="158957" y="3804"/>
                  <a:pt x="159204" y="6353"/>
                  <a:pt x="159452" y="8902"/>
                </a:cubicBezTo>
                <a:cubicBezTo>
                  <a:pt x="158805" y="5934"/>
                  <a:pt x="158196" y="2967"/>
                  <a:pt x="157930" y="0"/>
                </a:cubicBezTo>
                <a:lnTo>
                  <a:pt x="157207" y="0"/>
                </a:lnTo>
                <a:cubicBezTo>
                  <a:pt x="157626" y="4432"/>
                  <a:pt x="158729" y="8902"/>
                  <a:pt x="159585" y="13334"/>
                </a:cubicBezTo>
                <a:cubicBezTo>
                  <a:pt x="158653" y="10290"/>
                  <a:pt x="157569" y="7266"/>
                  <a:pt x="156979" y="4108"/>
                </a:cubicBezTo>
                <a:cubicBezTo>
                  <a:pt x="156713" y="2758"/>
                  <a:pt x="156560" y="1389"/>
                  <a:pt x="156522" y="0"/>
                </a:cubicBezTo>
                <a:lnTo>
                  <a:pt x="155628" y="0"/>
                </a:lnTo>
                <a:cubicBezTo>
                  <a:pt x="155628" y="361"/>
                  <a:pt x="155667" y="723"/>
                  <a:pt x="155686" y="1084"/>
                </a:cubicBezTo>
                <a:cubicBezTo>
                  <a:pt x="155628" y="723"/>
                  <a:pt x="155571" y="361"/>
                  <a:pt x="155514" y="0"/>
                </a:cubicBezTo>
                <a:lnTo>
                  <a:pt x="154734" y="0"/>
                </a:lnTo>
                <a:cubicBezTo>
                  <a:pt x="155457" y="4717"/>
                  <a:pt x="156827" y="9472"/>
                  <a:pt x="158196" y="14075"/>
                </a:cubicBezTo>
                <a:cubicBezTo>
                  <a:pt x="157150" y="11470"/>
                  <a:pt x="156085" y="8826"/>
                  <a:pt x="155286" y="6144"/>
                </a:cubicBezTo>
                <a:cubicBezTo>
                  <a:pt x="154677" y="4147"/>
                  <a:pt x="154278" y="2092"/>
                  <a:pt x="154107" y="0"/>
                </a:cubicBezTo>
                <a:lnTo>
                  <a:pt x="153175" y="0"/>
                </a:lnTo>
                <a:cubicBezTo>
                  <a:pt x="153289" y="1293"/>
                  <a:pt x="153479" y="2587"/>
                  <a:pt x="153764" y="3861"/>
                </a:cubicBezTo>
                <a:cubicBezTo>
                  <a:pt x="155020" y="9453"/>
                  <a:pt x="157740" y="14665"/>
                  <a:pt x="159566" y="20086"/>
                </a:cubicBezTo>
                <a:cubicBezTo>
                  <a:pt x="157169" y="15236"/>
                  <a:pt x="153764" y="10690"/>
                  <a:pt x="152357" y="5478"/>
                </a:cubicBezTo>
                <a:cubicBezTo>
                  <a:pt x="151881" y="3690"/>
                  <a:pt x="151577" y="1845"/>
                  <a:pt x="151482" y="0"/>
                </a:cubicBezTo>
                <a:lnTo>
                  <a:pt x="150093" y="0"/>
                </a:lnTo>
                <a:cubicBezTo>
                  <a:pt x="150265" y="1693"/>
                  <a:pt x="150569" y="3386"/>
                  <a:pt x="151044" y="5041"/>
                </a:cubicBezTo>
                <a:cubicBezTo>
                  <a:pt x="152547" y="10385"/>
                  <a:pt x="155229" y="15388"/>
                  <a:pt x="157493" y="20504"/>
                </a:cubicBezTo>
                <a:cubicBezTo>
                  <a:pt x="154963" y="15806"/>
                  <a:pt x="151995" y="11241"/>
                  <a:pt x="150189" y="6296"/>
                </a:cubicBezTo>
                <a:cubicBezTo>
                  <a:pt x="149428" y="4261"/>
                  <a:pt x="148952" y="2149"/>
                  <a:pt x="148743" y="0"/>
                </a:cubicBezTo>
                <a:lnTo>
                  <a:pt x="147183" y="0"/>
                </a:lnTo>
                <a:cubicBezTo>
                  <a:pt x="148286" y="8122"/>
                  <a:pt x="152509" y="15350"/>
                  <a:pt x="156142" y="22635"/>
                </a:cubicBezTo>
                <a:cubicBezTo>
                  <a:pt x="156732" y="23833"/>
                  <a:pt x="157302" y="25031"/>
                  <a:pt x="157835" y="26249"/>
                </a:cubicBezTo>
                <a:cubicBezTo>
                  <a:pt x="157397" y="25564"/>
                  <a:pt x="156941" y="24879"/>
                  <a:pt x="156484" y="24213"/>
                </a:cubicBezTo>
                <a:cubicBezTo>
                  <a:pt x="152985" y="19078"/>
                  <a:pt x="149466" y="14209"/>
                  <a:pt x="147944" y="8065"/>
                </a:cubicBezTo>
                <a:cubicBezTo>
                  <a:pt x="147297" y="5421"/>
                  <a:pt x="146955" y="2720"/>
                  <a:pt x="146936" y="0"/>
                </a:cubicBezTo>
                <a:lnTo>
                  <a:pt x="145681" y="0"/>
                </a:lnTo>
                <a:cubicBezTo>
                  <a:pt x="145357" y="4546"/>
                  <a:pt x="145471" y="9244"/>
                  <a:pt x="146993" y="13562"/>
                </a:cubicBezTo>
                <a:cubicBezTo>
                  <a:pt x="148610" y="18089"/>
                  <a:pt x="151881" y="21474"/>
                  <a:pt x="154754" y="25183"/>
                </a:cubicBezTo>
                <a:cubicBezTo>
                  <a:pt x="155077" y="25621"/>
                  <a:pt x="155400" y="26039"/>
                  <a:pt x="155705" y="26477"/>
                </a:cubicBezTo>
                <a:cubicBezTo>
                  <a:pt x="155647" y="26420"/>
                  <a:pt x="155590" y="26344"/>
                  <a:pt x="155514" y="26287"/>
                </a:cubicBezTo>
                <a:cubicBezTo>
                  <a:pt x="153137" y="23795"/>
                  <a:pt x="150569" y="21493"/>
                  <a:pt x="148724" y="18545"/>
                </a:cubicBezTo>
                <a:cubicBezTo>
                  <a:pt x="147012" y="15749"/>
                  <a:pt x="145814" y="12668"/>
                  <a:pt x="145167" y="9472"/>
                </a:cubicBezTo>
                <a:cubicBezTo>
                  <a:pt x="144539" y="6353"/>
                  <a:pt x="144311" y="3176"/>
                  <a:pt x="144501" y="0"/>
                </a:cubicBezTo>
                <a:lnTo>
                  <a:pt x="143912" y="0"/>
                </a:lnTo>
                <a:cubicBezTo>
                  <a:pt x="143645" y="4413"/>
                  <a:pt x="144121" y="8902"/>
                  <a:pt x="145509" y="13105"/>
                </a:cubicBezTo>
                <a:cubicBezTo>
                  <a:pt x="147126" y="17937"/>
                  <a:pt x="150017" y="21627"/>
                  <a:pt x="153555" y="25203"/>
                </a:cubicBezTo>
                <a:cubicBezTo>
                  <a:pt x="154104" y="25769"/>
                  <a:pt x="154652" y="26335"/>
                  <a:pt x="155155" y="26917"/>
                </a:cubicBezTo>
                <a:lnTo>
                  <a:pt x="155155" y="26917"/>
                </a:lnTo>
                <a:cubicBezTo>
                  <a:pt x="155142" y="26903"/>
                  <a:pt x="155128" y="26890"/>
                  <a:pt x="155115" y="26876"/>
                </a:cubicBezTo>
                <a:cubicBezTo>
                  <a:pt x="153251" y="25012"/>
                  <a:pt x="151121" y="23434"/>
                  <a:pt x="148781" y="22197"/>
                </a:cubicBezTo>
                <a:cubicBezTo>
                  <a:pt x="146936" y="19877"/>
                  <a:pt x="145433" y="17309"/>
                  <a:pt x="144330" y="14551"/>
                </a:cubicBezTo>
                <a:cubicBezTo>
                  <a:pt x="144178" y="13391"/>
                  <a:pt x="143798" y="12268"/>
                  <a:pt x="143208" y="11279"/>
                </a:cubicBezTo>
                <a:cubicBezTo>
                  <a:pt x="142181" y="7608"/>
                  <a:pt x="141838" y="3785"/>
                  <a:pt x="142181" y="0"/>
                </a:cubicBezTo>
                <a:lnTo>
                  <a:pt x="139727" y="0"/>
                </a:lnTo>
                <a:cubicBezTo>
                  <a:pt x="139080" y="3424"/>
                  <a:pt x="137882" y="6714"/>
                  <a:pt x="136208" y="9777"/>
                </a:cubicBezTo>
                <a:cubicBezTo>
                  <a:pt x="135771" y="10480"/>
                  <a:pt x="135314" y="11165"/>
                  <a:pt x="134801" y="11831"/>
                </a:cubicBezTo>
                <a:cubicBezTo>
                  <a:pt x="132081" y="15464"/>
                  <a:pt x="128562" y="18964"/>
                  <a:pt x="126755" y="23129"/>
                </a:cubicBezTo>
                <a:cubicBezTo>
                  <a:pt x="126412" y="23719"/>
                  <a:pt x="126127" y="24347"/>
                  <a:pt x="125880" y="24993"/>
                </a:cubicBezTo>
                <a:cubicBezTo>
                  <a:pt x="127287" y="19572"/>
                  <a:pt x="131700" y="14950"/>
                  <a:pt x="134648" y="10290"/>
                </a:cubicBezTo>
                <a:cubicBezTo>
                  <a:pt x="136646" y="7095"/>
                  <a:pt x="138186" y="3633"/>
                  <a:pt x="139194" y="0"/>
                </a:cubicBezTo>
                <a:lnTo>
                  <a:pt x="137901" y="0"/>
                </a:lnTo>
                <a:cubicBezTo>
                  <a:pt x="136208" y="4299"/>
                  <a:pt x="133621" y="8312"/>
                  <a:pt x="131035" y="12154"/>
                </a:cubicBezTo>
                <a:cubicBezTo>
                  <a:pt x="129380" y="14608"/>
                  <a:pt x="127687" y="17271"/>
                  <a:pt x="126489" y="20048"/>
                </a:cubicBezTo>
                <a:cubicBezTo>
                  <a:pt x="128143" y="15160"/>
                  <a:pt x="131339" y="10785"/>
                  <a:pt x="134002" y="6258"/>
                </a:cubicBezTo>
                <a:cubicBezTo>
                  <a:pt x="135200" y="4261"/>
                  <a:pt x="136227" y="2168"/>
                  <a:pt x="137064" y="0"/>
                </a:cubicBezTo>
                <a:lnTo>
                  <a:pt x="136474" y="0"/>
                </a:lnTo>
                <a:cubicBezTo>
                  <a:pt x="135371" y="2986"/>
                  <a:pt x="133755" y="5744"/>
                  <a:pt x="132043" y="8426"/>
                </a:cubicBezTo>
                <a:cubicBezTo>
                  <a:pt x="129304" y="12763"/>
                  <a:pt x="126165" y="17423"/>
                  <a:pt x="125309" y="22521"/>
                </a:cubicBezTo>
                <a:cubicBezTo>
                  <a:pt x="125880" y="18241"/>
                  <a:pt x="127801" y="14094"/>
                  <a:pt x="130007" y="10328"/>
                </a:cubicBezTo>
                <a:cubicBezTo>
                  <a:pt x="131967" y="7000"/>
                  <a:pt x="134401" y="3633"/>
                  <a:pt x="135999" y="0"/>
                </a:cubicBezTo>
                <a:lnTo>
                  <a:pt x="134534" y="0"/>
                </a:lnTo>
                <a:cubicBezTo>
                  <a:pt x="132328" y="3386"/>
                  <a:pt x="129418" y="6524"/>
                  <a:pt x="127421" y="9948"/>
                </a:cubicBezTo>
                <a:cubicBezTo>
                  <a:pt x="127268" y="10233"/>
                  <a:pt x="127097" y="10518"/>
                  <a:pt x="126945" y="10804"/>
                </a:cubicBezTo>
                <a:cubicBezTo>
                  <a:pt x="127116" y="10423"/>
                  <a:pt x="127268" y="10062"/>
                  <a:pt x="127440" y="9682"/>
                </a:cubicBezTo>
                <a:cubicBezTo>
                  <a:pt x="129113" y="6220"/>
                  <a:pt x="131795" y="3195"/>
                  <a:pt x="134097" y="0"/>
                </a:cubicBezTo>
                <a:lnTo>
                  <a:pt x="133203" y="0"/>
                </a:lnTo>
                <a:cubicBezTo>
                  <a:pt x="132708" y="666"/>
                  <a:pt x="132214" y="1312"/>
                  <a:pt x="131719" y="1959"/>
                </a:cubicBezTo>
                <a:cubicBezTo>
                  <a:pt x="129399" y="4964"/>
                  <a:pt x="127344" y="8027"/>
                  <a:pt x="126013" y="11565"/>
                </a:cubicBezTo>
                <a:cubicBezTo>
                  <a:pt x="124491" y="15540"/>
                  <a:pt x="123807" y="19763"/>
                  <a:pt x="123978" y="24023"/>
                </a:cubicBezTo>
                <a:cubicBezTo>
                  <a:pt x="123464" y="19591"/>
                  <a:pt x="123978" y="15122"/>
                  <a:pt x="125461" y="10937"/>
                </a:cubicBezTo>
                <a:cubicBezTo>
                  <a:pt x="126888" y="7000"/>
                  <a:pt x="129094" y="3443"/>
                  <a:pt x="131453" y="0"/>
                </a:cubicBezTo>
                <a:lnTo>
                  <a:pt x="130825" y="0"/>
                </a:lnTo>
                <a:cubicBezTo>
                  <a:pt x="128277" y="3747"/>
                  <a:pt x="125899" y="7589"/>
                  <a:pt x="124491" y="11926"/>
                </a:cubicBezTo>
                <a:cubicBezTo>
                  <a:pt x="123616" y="14608"/>
                  <a:pt x="123141" y="17404"/>
                  <a:pt x="123065" y="20219"/>
                </a:cubicBezTo>
                <a:cubicBezTo>
                  <a:pt x="122970" y="17290"/>
                  <a:pt x="123293" y="14361"/>
                  <a:pt x="124016" y="11527"/>
                </a:cubicBezTo>
                <a:cubicBezTo>
                  <a:pt x="125119" y="7171"/>
                  <a:pt x="127211" y="3424"/>
                  <a:pt x="129817" y="0"/>
                </a:cubicBezTo>
                <a:lnTo>
                  <a:pt x="128657" y="0"/>
                </a:lnTo>
                <a:cubicBezTo>
                  <a:pt x="128257" y="590"/>
                  <a:pt x="127877" y="1198"/>
                  <a:pt x="127478" y="1769"/>
                </a:cubicBezTo>
                <a:cubicBezTo>
                  <a:pt x="125271" y="5136"/>
                  <a:pt x="123616" y="8826"/>
                  <a:pt x="122589" y="12706"/>
                </a:cubicBezTo>
                <a:cubicBezTo>
                  <a:pt x="121625" y="16374"/>
                  <a:pt x="121375" y="20173"/>
                  <a:pt x="121858" y="23917"/>
                </a:cubicBezTo>
                <a:lnTo>
                  <a:pt x="121858" y="23917"/>
                </a:lnTo>
                <a:cubicBezTo>
                  <a:pt x="121126" y="19843"/>
                  <a:pt x="121262" y="15657"/>
                  <a:pt x="122266" y="11641"/>
                </a:cubicBezTo>
                <a:cubicBezTo>
                  <a:pt x="123236" y="7665"/>
                  <a:pt x="125081" y="4089"/>
                  <a:pt x="127497" y="799"/>
                </a:cubicBezTo>
                <a:cubicBezTo>
                  <a:pt x="127687" y="533"/>
                  <a:pt x="127896" y="266"/>
                  <a:pt x="128105" y="0"/>
                </a:cubicBezTo>
                <a:lnTo>
                  <a:pt x="127268" y="0"/>
                </a:lnTo>
                <a:cubicBezTo>
                  <a:pt x="126793" y="647"/>
                  <a:pt x="126317" y="1312"/>
                  <a:pt x="125842" y="1997"/>
                </a:cubicBezTo>
                <a:cubicBezTo>
                  <a:pt x="123464" y="5535"/>
                  <a:pt x="121866" y="9548"/>
                  <a:pt x="121163" y="13771"/>
                </a:cubicBezTo>
                <a:cubicBezTo>
                  <a:pt x="120497" y="17784"/>
                  <a:pt x="120668" y="21893"/>
                  <a:pt x="121638" y="25849"/>
                </a:cubicBezTo>
                <a:cubicBezTo>
                  <a:pt x="122361" y="28645"/>
                  <a:pt x="123426" y="31517"/>
                  <a:pt x="125404" y="33629"/>
                </a:cubicBezTo>
                <a:cubicBezTo>
                  <a:pt x="125576" y="33914"/>
                  <a:pt x="125785" y="34199"/>
                  <a:pt x="125975" y="34485"/>
                </a:cubicBezTo>
                <a:cubicBezTo>
                  <a:pt x="124111" y="33115"/>
                  <a:pt x="122665" y="31289"/>
                  <a:pt x="121790" y="29178"/>
                </a:cubicBezTo>
                <a:cubicBezTo>
                  <a:pt x="120040" y="25069"/>
                  <a:pt x="119736" y="20352"/>
                  <a:pt x="120174" y="15958"/>
                </a:cubicBezTo>
                <a:cubicBezTo>
                  <a:pt x="120782" y="10214"/>
                  <a:pt x="122856" y="4717"/>
                  <a:pt x="126222" y="0"/>
                </a:cubicBezTo>
                <a:lnTo>
                  <a:pt x="125671" y="0"/>
                </a:lnTo>
                <a:cubicBezTo>
                  <a:pt x="121981" y="5041"/>
                  <a:pt x="119774" y="11013"/>
                  <a:pt x="119299" y="17252"/>
                </a:cubicBezTo>
                <a:lnTo>
                  <a:pt x="119299" y="17252"/>
                </a:lnTo>
                <a:cubicBezTo>
                  <a:pt x="119299" y="16130"/>
                  <a:pt x="119337" y="15026"/>
                  <a:pt x="119451" y="13923"/>
                </a:cubicBezTo>
                <a:cubicBezTo>
                  <a:pt x="120364" y="8940"/>
                  <a:pt x="122285" y="4204"/>
                  <a:pt x="125119" y="0"/>
                </a:cubicBezTo>
                <a:lnTo>
                  <a:pt x="123122" y="0"/>
                </a:lnTo>
                <a:cubicBezTo>
                  <a:pt x="119546" y="5478"/>
                  <a:pt x="116522" y="11279"/>
                  <a:pt x="115514" y="17746"/>
                </a:cubicBezTo>
                <a:cubicBezTo>
                  <a:pt x="115514" y="17632"/>
                  <a:pt x="115495" y="17537"/>
                  <a:pt x="115475" y="17423"/>
                </a:cubicBezTo>
                <a:cubicBezTo>
                  <a:pt x="116446" y="11165"/>
                  <a:pt x="118804" y="5231"/>
                  <a:pt x="122380" y="0"/>
                </a:cubicBezTo>
                <a:lnTo>
                  <a:pt x="121372" y="0"/>
                </a:lnTo>
                <a:cubicBezTo>
                  <a:pt x="118291" y="4736"/>
                  <a:pt x="116217" y="10062"/>
                  <a:pt x="115323" y="15654"/>
                </a:cubicBezTo>
                <a:lnTo>
                  <a:pt x="115266" y="15236"/>
                </a:lnTo>
                <a:cubicBezTo>
                  <a:pt x="115304" y="14684"/>
                  <a:pt x="115342" y="14132"/>
                  <a:pt x="115399" y="13600"/>
                </a:cubicBezTo>
                <a:cubicBezTo>
                  <a:pt x="115399" y="13543"/>
                  <a:pt x="115399" y="13505"/>
                  <a:pt x="115399" y="13467"/>
                </a:cubicBezTo>
                <a:cubicBezTo>
                  <a:pt x="115856" y="8635"/>
                  <a:pt x="117225" y="4089"/>
                  <a:pt x="119717" y="0"/>
                </a:cubicBezTo>
                <a:lnTo>
                  <a:pt x="119032" y="0"/>
                </a:lnTo>
                <a:cubicBezTo>
                  <a:pt x="117054" y="3329"/>
                  <a:pt x="115742" y="7019"/>
                  <a:pt x="115152" y="10861"/>
                </a:cubicBezTo>
                <a:cubicBezTo>
                  <a:pt x="115095" y="7000"/>
                  <a:pt x="116369" y="3386"/>
                  <a:pt x="118195" y="0"/>
                </a:cubicBezTo>
                <a:lnTo>
                  <a:pt x="117625" y="0"/>
                </a:lnTo>
                <a:cubicBezTo>
                  <a:pt x="116160" y="2625"/>
                  <a:pt x="115076" y="5402"/>
                  <a:pt x="114658" y="8350"/>
                </a:cubicBezTo>
                <a:cubicBezTo>
                  <a:pt x="114601" y="5478"/>
                  <a:pt x="115171" y="2644"/>
                  <a:pt x="116312" y="0"/>
                </a:cubicBezTo>
                <a:lnTo>
                  <a:pt x="115552" y="0"/>
                </a:lnTo>
                <a:cubicBezTo>
                  <a:pt x="114886" y="1598"/>
                  <a:pt x="114429" y="3272"/>
                  <a:pt x="114163" y="4983"/>
                </a:cubicBezTo>
                <a:cubicBezTo>
                  <a:pt x="114030" y="3310"/>
                  <a:pt x="113954" y="1655"/>
                  <a:pt x="113935" y="0"/>
                </a:cubicBezTo>
                <a:lnTo>
                  <a:pt x="113079" y="0"/>
                </a:lnTo>
                <a:cubicBezTo>
                  <a:pt x="113079" y="7095"/>
                  <a:pt x="114391" y="14342"/>
                  <a:pt x="114791" y="21474"/>
                </a:cubicBezTo>
                <a:cubicBezTo>
                  <a:pt x="114772" y="22502"/>
                  <a:pt x="114791" y="23529"/>
                  <a:pt x="114848" y="24556"/>
                </a:cubicBezTo>
                <a:cubicBezTo>
                  <a:pt x="114848" y="24575"/>
                  <a:pt x="114867" y="24613"/>
                  <a:pt x="114905" y="24632"/>
                </a:cubicBezTo>
                <a:cubicBezTo>
                  <a:pt x="114924" y="26268"/>
                  <a:pt x="114867" y="27884"/>
                  <a:pt x="114734" y="29482"/>
                </a:cubicBezTo>
                <a:cubicBezTo>
                  <a:pt x="114182" y="35664"/>
                  <a:pt x="112489" y="41694"/>
                  <a:pt x="109769" y="47267"/>
                </a:cubicBezTo>
                <a:lnTo>
                  <a:pt x="109674" y="47343"/>
                </a:lnTo>
                <a:cubicBezTo>
                  <a:pt x="111006" y="44090"/>
                  <a:pt x="112033" y="40723"/>
                  <a:pt x="112736" y="37300"/>
                </a:cubicBezTo>
                <a:cubicBezTo>
                  <a:pt x="113707" y="32640"/>
                  <a:pt x="114011" y="27865"/>
                  <a:pt x="113649" y="23129"/>
                </a:cubicBezTo>
                <a:cubicBezTo>
                  <a:pt x="113174" y="17214"/>
                  <a:pt x="111709" y="11412"/>
                  <a:pt x="111538" y="5459"/>
                </a:cubicBezTo>
                <a:cubicBezTo>
                  <a:pt x="111481" y="3633"/>
                  <a:pt x="111595" y="1807"/>
                  <a:pt x="111862" y="0"/>
                </a:cubicBezTo>
                <a:lnTo>
                  <a:pt x="110815" y="0"/>
                </a:lnTo>
                <a:cubicBezTo>
                  <a:pt x="110226" y="5364"/>
                  <a:pt x="111158" y="11146"/>
                  <a:pt x="111957" y="16073"/>
                </a:cubicBezTo>
                <a:cubicBezTo>
                  <a:pt x="112851" y="21493"/>
                  <a:pt x="113402" y="26876"/>
                  <a:pt x="112832" y="32373"/>
                </a:cubicBezTo>
                <a:cubicBezTo>
                  <a:pt x="112280" y="37680"/>
                  <a:pt x="110891" y="42854"/>
                  <a:pt x="108704" y="47723"/>
                </a:cubicBezTo>
                <a:cubicBezTo>
                  <a:pt x="106840" y="51927"/>
                  <a:pt x="104367" y="55560"/>
                  <a:pt x="101666" y="59136"/>
                </a:cubicBezTo>
                <a:cubicBezTo>
                  <a:pt x="101058" y="59801"/>
                  <a:pt x="100449" y="60448"/>
                  <a:pt x="99821" y="61076"/>
                </a:cubicBezTo>
                <a:cubicBezTo>
                  <a:pt x="101077" y="59307"/>
                  <a:pt x="102218" y="57443"/>
                  <a:pt x="103245" y="55522"/>
                </a:cubicBezTo>
                <a:cubicBezTo>
                  <a:pt x="108381" y="47856"/>
                  <a:pt x="112756" y="39563"/>
                  <a:pt x="112851" y="30129"/>
                </a:cubicBezTo>
                <a:cubicBezTo>
                  <a:pt x="112946" y="20371"/>
                  <a:pt x="108932" y="9720"/>
                  <a:pt x="110758" y="0"/>
                </a:cubicBezTo>
                <a:lnTo>
                  <a:pt x="107430" y="0"/>
                </a:lnTo>
                <a:cubicBezTo>
                  <a:pt x="107316" y="342"/>
                  <a:pt x="107201" y="685"/>
                  <a:pt x="107087" y="1046"/>
                </a:cubicBezTo>
                <a:cubicBezTo>
                  <a:pt x="102579" y="8274"/>
                  <a:pt x="101990" y="17328"/>
                  <a:pt x="102237" y="25773"/>
                </a:cubicBezTo>
                <a:cubicBezTo>
                  <a:pt x="102408" y="31898"/>
                  <a:pt x="102941" y="38042"/>
                  <a:pt x="102370" y="44166"/>
                </a:cubicBezTo>
                <a:cubicBezTo>
                  <a:pt x="102047" y="47609"/>
                  <a:pt x="101286" y="51014"/>
                  <a:pt x="100145" y="54285"/>
                </a:cubicBezTo>
                <a:cubicBezTo>
                  <a:pt x="100601" y="51736"/>
                  <a:pt x="100848" y="49150"/>
                  <a:pt x="100906" y="46563"/>
                </a:cubicBezTo>
                <a:cubicBezTo>
                  <a:pt x="101210" y="33933"/>
                  <a:pt x="97729" y="20980"/>
                  <a:pt x="101305" y="8559"/>
                </a:cubicBezTo>
                <a:cubicBezTo>
                  <a:pt x="102142" y="5554"/>
                  <a:pt x="103454" y="2720"/>
                  <a:pt x="105147" y="95"/>
                </a:cubicBezTo>
                <a:cubicBezTo>
                  <a:pt x="105185" y="76"/>
                  <a:pt x="105204" y="38"/>
                  <a:pt x="105242" y="0"/>
                </a:cubicBezTo>
                <a:lnTo>
                  <a:pt x="103949" y="0"/>
                </a:lnTo>
                <a:cubicBezTo>
                  <a:pt x="100126" y="5079"/>
                  <a:pt x="97729" y="11393"/>
                  <a:pt x="96740" y="17480"/>
                </a:cubicBezTo>
                <a:cubicBezTo>
                  <a:pt x="94762" y="29653"/>
                  <a:pt x="98224" y="41941"/>
                  <a:pt x="96550" y="54133"/>
                </a:cubicBezTo>
                <a:cubicBezTo>
                  <a:pt x="95827" y="59307"/>
                  <a:pt x="94210" y="64366"/>
                  <a:pt x="91148" y="68570"/>
                </a:cubicBezTo>
                <a:cubicBezTo>
                  <a:pt x="92898" y="65146"/>
                  <a:pt x="94191" y="61532"/>
                  <a:pt x="95009" y="57785"/>
                </a:cubicBezTo>
                <a:cubicBezTo>
                  <a:pt x="96226" y="52117"/>
                  <a:pt x="96150" y="46335"/>
                  <a:pt x="95599" y="40609"/>
                </a:cubicBezTo>
                <a:cubicBezTo>
                  <a:pt x="94990" y="34390"/>
                  <a:pt x="93963" y="28170"/>
                  <a:pt x="94400" y="21912"/>
                </a:cubicBezTo>
                <a:cubicBezTo>
                  <a:pt x="94819" y="16396"/>
                  <a:pt x="96322" y="11051"/>
                  <a:pt x="98851" y="6144"/>
                </a:cubicBezTo>
                <a:cubicBezTo>
                  <a:pt x="99935" y="3994"/>
                  <a:pt x="101210" y="1940"/>
                  <a:pt x="102636" y="0"/>
                </a:cubicBezTo>
                <a:lnTo>
                  <a:pt x="101153" y="0"/>
                </a:lnTo>
                <a:cubicBezTo>
                  <a:pt x="100582" y="780"/>
                  <a:pt x="100031" y="1579"/>
                  <a:pt x="99498" y="2397"/>
                </a:cubicBezTo>
                <a:cubicBezTo>
                  <a:pt x="99954" y="1579"/>
                  <a:pt x="100411" y="780"/>
                  <a:pt x="100906" y="0"/>
                </a:cubicBezTo>
                <a:lnTo>
                  <a:pt x="100088" y="0"/>
                </a:lnTo>
                <a:cubicBezTo>
                  <a:pt x="96645" y="5744"/>
                  <a:pt x="94286" y="12135"/>
                  <a:pt x="92784" y="18659"/>
                </a:cubicBezTo>
                <a:cubicBezTo>
                  <a:pt x="90406" y="28950"/>
                  <a:pt x="90292" y="39392"/>
                  <a:pt x="90102" y="49853"/>
                </a:cubicBezTo>
                <a:cubicBezTo>
                  <a:pt x="89854" y="46278"/>
                  <a:pt x="89569" y="42702"/>
                  <a:pt x="89512" y="39221"/>
                </a:cubicBezTo>
                <a:cubicBezTo>
                  <a:pt x="89303" y="26933"/>
                  <a:pt x="92118" y="14760"/>
                  <a:pt x="97311" y="3652"/>
                </a:cubicBezTo>
                <a:cubicBezTo>
                  <a:pt x="97881" y="2416"/>
                  <a:pt x="98509" y="1198"/>
                  <a:pt x="99137" y="0"/>
                </a:cubicBezTo>
                <a:lnTo>
                  <a:pt x="98090" y="0"/>
                </a:lnTo>
                <a:cubicBezTo>
                  <a:pt x="95275" y="5307"/>
                  <a:pt x="93069" y="10899"/>
                  <a:pt x="91509" y="16700"/>
                </a:cubicBezTo>
                <a:cubicBezTo>
                  <a:pt x="90007" y="22311"/>
                  <a:pt x="89075" y="28056"/>
                  <a:pt x="88770" y="33857"/>
                </a:cubicBezTo>
                <a:cubicBezTo>
                  <a:pt x="88409" y="40666"/>
                  <a:pt x="89284" y="47419"/>
                  <a:pt x="89531" y="54228"/>
                </a:cubicBezTo>
                <a:cubicBezTo>
                  <a:pt x="89740" y="60049"/>
                  <a:pt x="89379" y="66002"/>
                  <a:pt x="87306" y="71423"/>
                </a:cubicBezTo>
                <a:cubicBezTo>
                  <a:pt x="89911" y="61000"/>
                  <a:pt x="86944" y="49606"/>
                  <a:pt x="86982" y="39050"/>
                </a:cubicBezTo>
                <a:cubicBezTo>
                  <a:pt x="87039" y="26077"/>
                  <a:pt x="89645" y="12953"/>
                  <a:pt x="95998" y="1541"/>
                </a:cubicBezTo>
                <a:cubicBezTo>
                  <a:pt x="96302" y="1027"/>
                  <a:pt x="96588" y="514"/>
                  <a:pt x="96892" y="0"/>
                </a:cubicBezTo>
                <a:lnTo>
                  <a:pt x="95941" y="0"/>
                </a:lnTo>
                <a:cubicBezTo>
                  <a:pt x="93373" y="4451"/>
                  <a:pt x="91319" y="9168"/>
                  <a:pt x="89816" y="14075"/>
                </a:cubicBezTo>
                <a:cubicBezTo>
                  <a:pt x="85860" y="26952"/>
                  <a:pt x="85917" y="40115"/>
                  <a:pt x="87077" y="53391"/>
                </a:cubicBezTo>
                <a:cubicBezTo>
                  <a:pt x="87534" y="58679"/>
                  <a:pt x="87895" y="64100"/>
                  <a:pt x="86944" y="69312"/>
                </a:cubicBezTo>
                <a:cubicBezTo>
                  <a:pt x="87914" y="58185"/>
                  <a:pt x="85061" y="46905"/>
                  <a:pt x="84947" y="35759"/>
                </a:cubicBezTo>
                <a:cubicBezTo>
                  <a:pt x="84814" y="23871"/>
                  <a:pt x="88143" y="12173"/>
                  <a:pt x="94153" y="1959"/>
                </a:cubicBezTo>
                <a:cubicBezTo>
                  <a:pt x="94534" y="1293"/>
                  <a:pt x="94933" y="647"/>
                  <a:pt x="95351" y="0"/>
                </a:cubicBezTo>
                <a:lnTo>
                  <a:pt x="93468" y="0"/>
                </a:lnTo>
                <a:cubicBezTo>
                  <a:pt x="85879" y="11546"/>
                  <a:pt x="81733" y="25260"/>
                  <a:pt x="82056" y="39202"/>
                </a:cubicBezTo>
                <a:cubicBezTo>
                  <a:pt x="81866" y="37091"/>
                  <a:pt x="81752" y="34960"/>
                  <a:pt x="81771" y="32792"/>
                </a:cubicBezTo>
                <a:cubicBezTo>
                  <a:pt x="81809" y="27295"/>
                  <a:pt x="82436" y="21798"/>
                  <a:pt x="83635" y="16434"/>
                </a:cubicBezTo>
                <a:cubicBezTo>
                  <a:pt x="84909" y="10785"/>
                  <a:pt x="86773" y="5269"/>
                  <a:pt x="89189" y="0"/>
                </a:cubicBezTo>
                <a:lnTo>
                  <a:pt x="88066" y="0"/>
                </a:lnTo>
                <a:cubicBezTo>
                  <a:pt x="85537" y="5231"/>
                  <a:pt x="83635" y="10728"/>
                  <a:pt x="82398" y="16396"/>
                </a:cubicBezTo>
                <a:cubicBezTo>
                  <a:pt x="80839" y="23434"/>
                  <a:pt x="80097" y="31004"/>
                  <a:pt x="80553" y="38422"/>
                </a:cubicBezTo>
                <a:cubicBezTo>
                  <a:pt x="79108" y="30985"/>
                  <a:pt x="78936" y="23415"/>
                  <a:pt x="80325" y="15806"/>
                </a:cubicBezTo>
                <a:cubicBezTo>
                  <a:pt x="81333" y="10309"/>
                  <a:pt x="83121" y="5002"/>
                  <a:pt x="85613" y="0"/>
                </a:cubicBezTo>
                <a:lnTo>
                  <a:pt x="84700" y="0"/>
                </a:lnTo>
                <a:cubicBezTo>
                  <a:pt x="83178" y="3176"/>
                  <a:pt x="81923" y="6486"/>
                  <a:pt x="80934" y="9891"/>
                </a:cubicBezTo>
                <a:cubicBezTo>
                  <a:pt x="81599" y="6562"/>
                  <a:pt x="82341" y="3272"/>
                  <a:pt x="83178" y="0"/>
                </a:cubicBezTo>
                <a:lnTo>
                  <a:pt x="82646" y="0"/>
                </a:lnTo>
                <a:cubicBezTo>
                  <a:pt x="81771" y="2777"/>
                  <a:pt x="80991" y="5592"/>
                  <a:pt x="80306" y="8426"/>
                </a:cubicBezTo>
                <a:cubicBezTo>
                  <a:pt x="80477" y="6201"/>
                  <a:pt x="80629" y="3975"/>
                  <a:pt x="80877" y="1750"/>
                </a:cubicBezTo>
                <a:cubicBezTo>
                  <a:pt x="80934" y="1160"/>
                  <a:pt x="81010" y="571"/>
                  <a:pt x="81086" y="0"/>
                </a:cubicBezTo>
                <a:lnTo>
                  <a:pt x="80496" y="0"/>
                </a:lnTo>
                <a:cubicBezTo>
                  <a:pt x="80002" y="3576"/>
                  <a:pt x="79830" y="7190"/>
                  <a:pt x="79564" y="10785"/>
                </a:cubicBezTo>
                <a:cubicBezTo>
                  <a:pt x="79469" y="9434"/>
                  <a:pt x="79336" y="8103"/>
                  <a:pt x="79222" y="6771"/>
                </a:cubicBezTo>
                <a:cubicBezTo>
                  <a:pt x="79013" y="4508"/>
                  <a:pt x="78994" y="2244"/>
                  <a:pt x="79184" y="0"/>
                </a:cubicBezTo>
                <a:lnTo>
                  <a:pt x="78784" y="0"/>
                </a:lnTo>
                <a:cubicBezTo>
                  <a:pt x="78556" y="1807"/>
                  <a:pt x="78499" y="3652"/>
                  <a:pt x="78613" y="5478"/>
                </a:cubicBezTo>
                <a:cubicBezTo>
                  <a:pt x="78784" y="8559"/>
                  <a:pt x="79089" y="11622"/>
                  <a:pt x="78975" y="14722"/>
                </a:cubicBezTo>
                <a:cubicBezTo>
                  <a:pt x="78975" y="14836"/>
                  <a:pt x="78975" y="14969"/>
                  <a:pt x="78955" y="15102"/>
                </a:cubicBezTo>
                <a:cubicBezTo>
                  <a:pt x="78841" y="15806"/>
                  <a:pt x="78727" y="16529"/>
                  <a:pt x="78632" y="17233"/>
                </a:cubicBezTo>
                <a:cubicBezTo>
                  <a:pt x="78613" y="17328"/>
                  <a:pt x="78632" y="17423"/>
                  <a:pt x="78670" y="17499"/>
                </a:cubicBezTo>
                <a:cubicBezTo>
                  <a:pt x="78594" y="17822"/>
                  <a:pt x="78537" y="18146"/>
                  <a:pt x="78461" y="18488"/>
                </a:cubicBezTo>
                <a:cubicBezTo>
                  <a:pt x="78613" y="12364"/>
                  <a:pt x="77947" y="6087"/>
                  <a:pt x="78119" y="0"/>
                </a:cubicBezTo>
                <a:lnTo>
                  <a:pt x="77510" y="0"/>
                </a:lnTo>
                <a:cubicBezTo>
                  <a:pt x="77377" y="5345"/>
                  <a:pt x="77852" y="10785"/>
                  <a:pt x="77795" y="16168"/>
                </a:cubicBezTo>
                <a:cubicBezTo>
                  <a:pt x="77168" y="13296"/>
                  <a:pt x="76445" y="10442"/>
                  <a:pt x="76007" y="7589"/>
                </a:cubicBezTo>
                <a:cubicBezTo>
                  <a:pt x="75646" y="5079"/>
                  <a:pt x="75570" y="2530"/>
                  <a:pt x="75798" y="0"/>
                </a:cubicBezTo>
                <a:lnTo>
                  <a:pt x="74847" y="0"/>
                </a:lnTo>
                <a:cubicBezTo>
                  <a:pt x="74714" y="1484"/>
                  <a:pt x="74695" y="2986"/>
                  <a:pt x="74771" y="4470"/>
                </a:cubicBezTo>
                <a:cubicBezTo>
                  <a:pt x="75094" y="9739"/>
                  <a:pt x="76768" y="14912"/>
                  <a:pt x="77643" y="20105"/>
                </a:cubicBezTo>
                <a:cubicBezTo>
                  <a:pt x="77624" y="20428"/>
                  <a:pt x="77586" y="20752"/>
                  <a:pt x="77567" y="21075"/>
                </a:cubicBezTo>
                <a:cubicBezTo>
                  <a:pt x="76673" y="16700"/>
                  <a:pt x="75323" y="12364"/>
                  <a:pt x="74600" y="7970"/>
                </a:cubicBezTo>
                <a:cubicBezTo>
                  <a:pt x="74162" y="5326"/>
                  <a:pt x="74029" y="2663"/>
                  <a:pt x="74219" y="0"/>
                </a:cubicBezTo>
                <a:lnTo>
                  <a:pt x="73420" y="0"/>
                </a:lnTo>
                <a:cubicBezTo>
                  <a:pt x="73306" y="1940"/>
                  <a:pt x="73344" y="3899"/>
                  <a:pt x="73535" y="5839"/>
                </a:cubicBezTo>
                <a:cubicBezTo>
                  <a:pt x="74143" y="11393"/>
                  <a:pt x="76064" y="16814"/>
                  <a:pt x="77034" y="22311"/>
                </a:cubicBezTo>
                <a:cubicBezTo>
                  <a:pt x="75418" y="17366"/>
                  <a:pt x="73040" y="12554"/>
                  <a:pt x="72146" y="7380"/>
                </a:cubicBezTo>
                <a:cubicBezTo>
                  <a:pt x="71747" y="4926"/>
                  <a:pt x="71690" y="2454"/>
                  <a:pt x="71975" y="0"/>
                </a:cubicBezTo>
                <a:lnTo>
                  <a:pt x="71176" y="0"/>
                </a:lnTo>
                <a:cubicBezTo>
                  <a:pt x="70986" y="1769"/>
                  <a:pt x="70948" y="3538"/>
                  <a:pt x="71100" y="5307"/>
                </a:cubicBezTo>
                <a:cubicBezTo>
                  <a:pt x="71499" y="9815"/>
                  <a:pt x="73192" y="14018"/>
                  <a:pt x="74790" y="18222"/>
                </a:cubicBezTo>
                <a:cubicBezTo>
                  <a:pt x="73477" y="15026"/>
                  <a:pt x="72089" y="11831"/>
                  <a:pt x="71062" y="8521"/>
                </a:cubicBezTo>
                <a:cubicBezTo>
                  <a:pt x="70187" y="5763"/>
                  <a:pt x="69730" y="2891"/>
                  <a:pt x="69711" y="0"/>
                </a:cubicBezTo>
                <a:lnTo>
                  <a:pt x="69141" y="0"/>
                </a:lnTo>
                <a:cubicBezTo>
                  <a:pt x="69122" y="2206"/>
                  <a:pt x="69369" y="4413"/>
                  <a:pt x="69902" y="6543"/>
                </a:cubicBezTo>
                <a:cubicBezTo>
                  <a:pt x="71366" y="12592"/>
                  <a:pt x="74390" y="18127"/>
                  <a:pt x="76331" y="24004"/>
                </a:cubicBezTo>
                <a:cubicBezTo>
                  <a:pt x="74029" y="19211"/>
                  <a:pt x="70891" y="14665"/>
                  <a:pt x="68912" y="9796"/>
                </a:cubicBezTo>
                <a:cubicBezTo>
                  <a:pt x="67638" y="6600"/>
                  <a:pt x="66934" y="3310"/>
                  <a:pt x="67163" y="0"/>
                </a:cubicBezTo>
                <a:lnTo>
                  <a:pt x="66497" y="0"/>
                </a:lnTo>
                <a:cubicBezTo>
                  <a:pt x="66288" y="2378"/>
                  <a:pt x="66516" y="4755"/>
                  <a:pt x="67182" y="7057"/>
                </a:cubicBezTo>
                <a:cubicBezTo>
                  <a:pt x="68589" y="11907"/>
                  <a:pt x="71423" y="16339"/>
                  <a:pt x="73896" y="20847"/>
                </a:cubicBezTo>
                <a:cubicBezTo>
                  <a:pt x="72089" y="17822"/>
                  <a:pt x="70149" y="14855"/>
                  <a:pt x="68589" y="11755"/>
                </a:cubicBezTo>
                <a:cubicBezTo>
                  <a:pt x="66687" y="7989"/>
                  <a:pt x="65660" y="4070"/>
                  <a:pt x="65755" y="0"/>
                </a:cubicBezTo>
                <a:lnTo>
                  <a:pt x="65127" y="0"/>
                </a:lnTo>
                <a:cubicBezTo>
                  <a:pt x="65013" y="3157"/>
                  <a:pt x="65565" y="6296"/>
                  <a:pt x="66744" y="9244"/>
                </a:cubicBezTo>
                <a:cubicBezTo>
                  <a:pt x="68456" y="13600"/>
                  <a:pt x="71214" y="17556"/>
                  <a:pt x="73630" y="21646"/>
                </a:cubicBezTo>
                <a:cubicBezTo>
                  <a:pt x="71442" y="18241"/>
                  <a:pt x="68722" y="15217"/>
                  <a:pt x="66573" y="11774"/>
                </a:cubicBezTo>
                <a:cubicBezTo>
                  <a:pt x="66326" y="11374"/>
                  <a:pt x="66097" y="10956"/>
                  <a:pt x="65888" y="10557"/>
                </a:cubicBezTo>
                <a:cubicBezTo>
                  <a:pt x="64975" y="8540"/>
                  <a:pt x="64328" y="6410"/>
                  <a:pt x="63948" y="4223"/>
                </a:cubicBezTo>
                <a:cubicBezTo>
                  <a:pt x="63796" y="2815"/>
                  <a:pt x="63815" y="1408"/>
                  <a:pt x="64005" y="0"/>
                </a:cubicBezTo>
                <a:lnTo>
                  <a:pt x="62807" y="0"/>
                </a:lnTo>
                <a:cubicBezTo>
                  <a:pt x="62693" y="3272"/>
                  <a:pt x="63263" y="6524"/>
                  <a:pt x="64500" y="9567"/>
                </a:cubicBezTo>
                <a:cubicBezTo>
                  <a:pt x="66668" y="15083"/>
                  <a:pt x="70377" y="19972"/>
                  <a:pt x="73554" y="25050"/>
                </a:cubicBezTo>
                <a:cubicBezTo>
                  <a:pt x="71119" y="21417"/>
                  <a:pt x="68475" y="17899"/>
                  <a:pt x="66345" y="14151"/>
                </a:cubicBezTo>
                <a:cubicBezTo>
                  <a:pt x="63872" y="9777"/>
                  <a:pt x="62198" y="5041"/>
                  <a:pt x="62407" y="0"/>
                </a:cubicBezTo>
                <a:lnTo>
                  <a:pt x="61761" y="0"/>
                </a:lnTo>
                <a:cubicBezTo>
                  <a:pt x="61589" y="4089"/>
                  <a:pt x="62541" y="8084"/>
                  <a:pt x="64309" y="11850"/>
                </a:cubicBezTo>
                <a:cubicBezTo>
                  <a:pt x="67695" y="19116"/>
                  <a:pt x="73535" y="25203"/>
                  <a:pt x="76920" y="32449"/>
                </a:cubicBezTo>
                <a:cubicBezTo>
                  <a:pt x="73154" y="26096"/>
                  <a:pt x="68171" y="20428"/>
                  <a:pt x="64690" y="13904"/>
                </a:cubicBezTo>
                <a:cubicBezTo>
                  <a:pt x="62388" y="9605"/>
                  <a:pt x="60791" y="4869"/>
                  <a:pt x="60848" y="0"/>
                </a:cubicBezTo>
                <a:lnTo>
                  <a:pt x="60163" y="0"/>
                </a:lnTo>
                <a:cubicBezTo>
                  <a:pt x="60125" y="3804"/>
                  <a:pt x="60886" y="7551"/>
                  <a:pt x="62388" y="11032"/>
                </a:cubicBezTo>
                <a:cubicBezTo>
                  <a:pt x="65432" y="18146"/>
                  <a:pt x="70567" y="24099"/>
                  <a:pt x="74752" y="30528"/>
                </a:cubicBezTo>
                <a:cubicBezTo>
                  <a:pt x="70662" y="25393"/>
                  <a:pt x="65470" y="21075"/>
                  <a:pt x="62655" y="15007"/>
                </a:cubicBezTo>
                <a:cubicBezTo>
                  <a:pt x="60391" y="10195"/>
                  <a:pt x="59497" y="5117"/>
                  <a:pt x="59516" y="0"/>
                </a:cubicBezTo>
                <a:lnTo>
                  <a:pt x="58927" y="0"/>
                </a:lnTo>
                <a:cubicBezTo>
                  <a:pt x="58889" y="4831"/>
                  <a:pt x="59782" y="9644"/>
                  <a:pt x="61589" y="14132"/>
                </a:cubicBezTo>
                <a:cubicBezTo>
                  <a:pt x="63263" y="18279"/>
                  <a:pt x="65831" y="21798"/>
                  <a:pt x="68760" y="25126"/>
                </a:cubicBezTo>
                <a:cubicBezTo>
                  <a:pt x="70035" y="26591"/>
                  <a:pt x="71347" y="28018"/>
                  <a:pt x="72603" y="29482"/>
                </a:cubicBezTo>
                <a:lnTo>
                  <a:pt x="72013" y="28950"/>
                </a:lnTo>
                <a:cubicBezTo>
                  <a:pt x="67277" y="24708"/>
                  <a:pt x="62541" y="20657"/>
                  <a:pt x="60125" y="14589"/>
                </a:cubicBezTo>
                <a:cubicBezTo>
                  <a:pt x="59821" y="13809"/>
                  <a:pt x="59535" y="12991"/>
                  <a:pt x="59288" y="12173"/>
                </a:cubicBezTo>
                <a:cubicBezTo>
                  <a:pt x="59041" y="11032"/>
                  <a:pt x="58755" y="9891"/>
                  <a:pt x="58470" y="8750"/>
                </a:cubicBezTo>
                <a:cubicBezTo>
                  <a:pt x="57956" y="5858"/>
                  <a:pt x="57766" y="2929"/>
                  <a:pt x="57899" y="0"/>
                </a:cubicBezTo>
                <a:lnTo>
                  <a:pt x="57481" y="0"/>
                </a:lnTo>
                <a:cubicBezTo>
                  <a:pt x="57386" y="1864"/>
                  <a:pt x="57424" y="3747"/>
                  <a:pt x="57595" y="5611"/>
                </a:cubicBezTo>
                <a:cubicBezTo>
                  <a:pt x="57005" y="3709"/>
                  <a:pt x="56302" y="1826"/>
                  <a:pt x="55465" y="0"/>
                </a:cubicBezTo>
                <a:lnTo>
                  <a:pt x="54742" y="0"/>
                </a:lnTo>
                <a:cubicBezTo>
                  <a:pt x="56130" y="2967"/>
                  <a:pt x="57120" y="6163"/>
                  <a:pt x="57918" y="9415"/>
                </a:cubicBezTo>
                <a:cubicBezTo>
                  <a:pt x="57918" y="9529"/>
                  <a:pt x="57937" y="9644"/>
                  <a:pt x="57956" y="9777"/>
                </a:cubicBezTo>
                <a:cubicBezTo>
                  <a:pt x="57215" y="6905"/>
                  <a:pt x="56530" y="3994"/>
                  <a:pt x="55122" y="1369"/>
                </a:cubicBezTo>
                <a:cubicBezTo>
                  <a:pt x="54875" y="894"/>
                  <a:pt x="54590" y="456"/>
                  <a:pt x="54304" y="0"/>
                </a:cubicBezTo>
                <a:lnTo>
                  <a:pt x="53525" y="0"/>
                </a:lnTo>
                <a:cubicBezTo>
                  <a:pt x="53791" y="399"/>
                  <a:pt x="54057" y="799"/>
                  <a:pt x="54285" y="1217"/>
                </a:cubicBezTo>
                <a:cubicBezTo>
                  <a:pt x="55788" y="3766"/>
                  <a:pt x="56530" y="6619"/>
                  <a:pt x="57272" y="9472"/>
                </a:cubicBezTo>
                <a:cubicBezTo>
                  <a:pt x="55788" y="6201"/>
                  <a:pt x="54152" y="2967"/>
                  <a:pt x="52193" y="0"/>
                </a:cubicBezTo>
                <a:lnTo>
                  <a:pt x="51432" y="0"/>
                </a:lnTo>
                <a:cubicBezTo>
                  <a:pt x="54057" y="3842"/>
                  <a:pt x="56092" y="8122"/>
                  <a:pt x="57937" y="12421"/>
                </a:cubicBezTo>
                <a:cubicBezTo>
                  <a:pt x="55579" y="8236"/>
                  <a:pt x="53258" y="4013"/>
                  <a:pt x="50652" y="0"/>
                </a:cubicBezTo>
                <a:lnTo>
                  <a:pt x="49854" y="0"/>
                </a:lnTo>
                <a:cubicBezTo>
                  <a:pt x="52517" y="3994"/>
                  <a:pt x="54856" y="8217"/>
                  <a:pt x="57253" y="12383"/>
                </a:cubicBezTo>
                <a:lnTo>
                  <a:pt x="57158" y="12268"/>
                </a:lnTo>
                <a:cubicBezTo>
                  <a:pt x="54247" y="8179"/>
                  <a:pt x="51356" y="4089"/>
                  <a:pt x="48427" y="0"/>
                </a:cubicBezTo>
                <a:lnTo>
                  <a:pt x="47590" y="0"/>
                </a:lnTo>
                <a:cubicBezTo>
                  <a:pt x="49816" y="3100"/>
                  <a:pt x="52060" y="6182"/>
                  <a:pt x="54304" y="9282"/>
                </a:cubicBezTo>
                <a:cubicBezTo>
                  <a:pt x="51984" y="6943"/>
                  <a:pt x="49568" y="4698"/>
                  <a:pt x="47305" y="2359"/>
                </a:cubicBezTo>
                <a:cubicBezTo>
                  <a:pt x="46582" y="1617"/>
                  <a:pt x="45821" y="818"/>
                  <a:pt x="45098" y="0"/>
                </a:cubicBezTo>
                <a:lnTo>
                  <a:pt x="44471" y="0"/>
                </a:lnTo>
                <a:cubicBezTo>
                  <a:pt x="44604" y="171"/>
                  <a:pt x="44756" y="323"/>
                  <a:pt x="44908" y="476"/>
                </a:cubicBezTo>
                <a:cubicBezTo>
                  <a:pt x="48560" y="4394"/>
                  <a:pt x="52517" y="7970"/>
                  <a:pt x="56169" y="11850"/>
                </a:cubicBezTo>
                <a:cubicBezTo>
                  <a:pt x="56853" y="12763"/>
                  <a:pt x="57519" y="13695"/>
                  <a:pt x="58185" y="14627"/>
                </a:cubicBezTo>
                <a:cubicBezTo>
                  <a:pt x="54761" y="11184"/>
                  <a:pt x="50976" y="8065"/>
                  <a:pt x="47552" y="4603"/>
                </a:cubicBezTo>
                <a:cubicBezTo>
                  <a:pt x="46107" y="3157"/>
                  <a:pt x="44775" y="1617"/>
                  <a:pt x="43539" y="0"/>
                </a:cubicBezTo>
                <a:lnTo>
                  <a:pt x="42702" y="0"/>
                </a:lnTo>
                <a:cubicBezTo>
                  <a:pt x="43329" y="837"/>
                  <a:pt x="43995" y="1636"/>
                  <a:pt x="44642" y="2397"/>
                </a:cubicBezTo>
                <a:cubicBezTo>
                  <a:pt x="49283" y="7608"/>
                  <a:pt x="54970" y="11793"/>
                  <a:pt x="59763" y="16833"/>
                </a:cubicBezTo>
                <a:cubicBezTo>
                  <a:pt x="60753" y="19059"/>
                  <a:pt x="62027" y="21113"/>
                  <a:pt x="63568" y="22996"/>
                </a:cubicBezTo>
                <a:cubicBezTo>
                  <a:pt x="59231" y="19116"/>
                  <a:pt x="54742" y="15369"/>
                  <a:pt x="50557" y="11317"/>
                </a:cubicBezTo>
                <a:cubicBezTo>
                  <a:pt x="47286" y="8160"/>
                  <a:pt x="44052" y="4261"/>
                  <a:pt x="41770" y="0"/>
                </a:cubicBezTo>
                <a:lnTo>
                  <a:pt x="40495" y="0"/>
                </a:lnTo>
                <a:cubicBezTo>
                  <a:pt x="41085" y="1617"/>
                  <a:pt x="41808" y="3176"/>
                  <a:pt x="42645" y="4679"/>
                </a:cubicBezTo>
                <a:cubicBezTo>
                  <a:pt x="47096" y="12573"/>
                  <a:pt x="54780" y="17499"/>
                  <a:pt x="61913" y="22711"/>
                </a:cubicBezTo>
                <a:cubicBezTo>
                  <a:pt x="63644" y="23966"/>
                  <a:pt x="65337" y="25279"/>
                  <a:pt x="66953" y="26667"/>
                </a:cubicBezTo>
                <a:cubicBezTo>
                  <a:pt x="67809" y="27466"/>
                  <a:pt x="68665" y="28246"/>
                  <a:pt x="69578" y="29007"/>
                </a:cubicBezTo>
                <a:cubicBezTo>
                  <a:pt x="69749" y="29159"/>
                  <a:pt x="69921" y="29349"/>
                  <a:pt x="70092" y="29501"/>
                </a:cubicBezTo>
                <a:cubicBezTo>
                  <a:pt x="68912" y="28721"/>
                  <a:pt x="67695" y="27980"/>
                  <a:pt x="66459" y="27257"/>
                </a:cubicBezTo>
                <a:cubicBezTo>
                  <a:pt x="59992" y="22977"/>
                  <a:pt x="53372" y="18926"/>
                  <a:pt x="47894" y="13391"/>
                </a:cubicBezTo>
                <a:cubicBezTo>
                  <a:pt x="44128" y="9586"/>
                  <a:pt x="41142" y="5079"/>
                  <a:pt x="39487" y="0"/>
                </a:cubicBezTo>
                <a:lnTo>
                  <a:pt x="38593" y="0"/>
                </a:lnTo>
                <a:cubicBezTo>
                  <a:pt x="39145" y="1769"/>
                  <a:pt x="39887" y="3481"/>
                  <a:pt x="40781" y="5117"/>
                </a:cubicBezTo>
                <a:cubicBezTo>
                  <a:pt x="45041" y="12801"/>
                  <a:pt x="52136" y="18317"/>
                  <a:pt x="59364" y="23186"/>
                </a:cubicBezTo>
                <a:cubicBezTo>
                  <a:pt x="57976" y="22368"/>
                  <a:pt x="56625" y="21551"/>
                  <a:pt x="55313" y="20695"/>
                </a:cubicBezTo>
                <a:cubicBezTo>
                  <a:pt x="47837" y="15749"/>
                  <a:pt x="41256" y="8616"/>
                  <a:pt x="38517" y="0"/>
                </a:cubicBezTo>
                <a:lnTo>
                  <a:pt x="37813" y="0"/>
                </a:lnTo>
                <a:cubicBezTo>
                  <a:pt x="38422" y="2016"/>
                  <a:pt x="39221" y="3975"/>
                  <a:pt x="40229" y="5839"/>
                </a:cubicBezTo>
                <a:cubicBezTo>
                  <a:pt x="42702" y="10442"/>
                  <a:pt x="46221" y="14494"/>
                  <a:pt x="50253" y="17784"/>
                </a:cubicBezTo>
                <a:cubicBezTo>
                  <a:pt x="54723" y="21436"/>
                  <a:pt x="59821" y="23947"/>
                  <a:pt x="64766" y="26819"/>
                </a:cubicBezTo>
                <a:cubicBezTo>
                  <a:pt x="65070" y="27009"/>
                  <a:pt x="65394" y="27200"/>
                  <a:pt x="65698" y="27371"/>
                </a:cubicBezTo>
                <a:cubicBezTo>
                  <a:pt x="60734" y="24613"/>
                  <a:pt x="55598" y="22121"/>
                  <a:pt x="50862" y="18945"/>
                </a:cubicBezTo>
                <a:cubicBezTo>
                  <a:pt x="46601" y="16092"/>
                  <a:pt x="42588" y="12706"/>
                  <a:pt x="39735" y="8407"/>
                </a:cubicBezTo>
                <a:cubicBezTo>
                  <a:pt x="38042" y="5858"/>
                  <a:pt x="36862" y="3005"/>
                  <a:pt x="36235" y="0"/>
                </a:cubicBezTo>
                <a:lnTo>
                  <a:pt x="35626" y="0"/>
                </a:lnTo>
                <a:cubicBezTo>
                  <a:pt x="35968" y="1788"/>
                  <a:pt x="36520" y="3519"/>
                  <a:pt x="37262" y="5193"/>
                </a:cubicBezTo>
                <a:cubicBezTo>
                  <a:pt x="41637" y="14874"/>
                  <a:pt x="51451" y="20333"/>
                  <a:pt x="60315" y="25260"/>
                </a:cubicBezTo>
                <a:cubicBezTo>
                  <a:pt x="61399" y="25868"/>
                  <a:pt x="62483" y="26477"/>
                  <a:pt x="63568" y="27086"/>
                </a:cubicBezTo>
                <a:cubicBezTo>
                  <a:pt x="58679" y="24803"/>
                  <a:pt x="53620" y="22768"/>
                  <a:pt x="49036" y="19934"/>
                </a:cubicBezTo>
                <a:cubicBezTo>
                  <a:pt x="44357" y="17024"/>
                  <a:pt x="40362" y="13200"/>
                  <a:pt x="37985" y="8179"/>
                </a:cubicBezTo>
                <a:cubicBezTo>
                  <a:pt x="36767" y="5573"/>
                  <a:pt x="35949" y="2834"/>
                  <a:pt x="35531" y="0"/>
                </a:cubicBezTo>
                <a:lnTo>
                  <a:pt x="34656" y="0"/>
                </a:lnTo>
                <a:cubicBezTo>
                  <a:pt x="34922" y="1693"/>
                  <a:pt x="35303" y="3348"/>
                  <a:pt x="35835" y="4983"/>
                </a:cubicBezTo>
                <a:cubicBezTo>
                  <a:pt x="37433" y="9853"/>
                  <a:pt x="40362" y="14189"/>
                  <a:pt x="44319" y="17461"/>
                </a:cubicBezTo>
                <a:cubicBezTo>
                  <a:pt x="48522" y="20923"/>
                  <a:pt x="53468" y="23243"/>
                  <a:pt x="58432" y="25393"/>
                </a:cubicBezTo>
                <a:cubicBezTo>
                  <a:pt x="61818" y="26876"/>
                  <a:pt x="65241" y="28322"/>
                  <a:pt x="68513" y="30034"/>
                </a:cubicBezTo>
                <a:lnTo>
                  <a:pt x="68989" y="30357"/>
                </a:lnTo>
                <a:cubicBezTo>
                  <a:pt x="66383" y="29083"/>
                  <a:pt x="63606" y="28265"/>
                  <a:pt x="60734" y="27922"/>
                </a:cubicBezTo>
                <a:cubicBezTo>
                  <a:pt x="60372" y="27884"/>
                  <a:pt x="60011" y="27865"/>
                  <a:pt x="59649" y="27827"/>
                </a:cubicBezTo>
                <a:cubicBezTo>
                  <a:pt x="56016" y="26667"/>
                  <a:pt x="52555" y="25145"/>
                  <a:pt x="49321" y="22958"/>
                </a:cubicBezTo>
                <a:cubicBezTo>
                  <a:pt x="44680" y="19858"/>
                  <a:pt x="40800" y="15787"/>
                  <a:pt x="37928" y="11013"/>
                </a:cubicBezTo>
                <a:cubicBezTo>
                  <a:pt x="35911" y="7608"/>
                  <a:pt x="34485" y="3880"/>
                  <a:pt x="33705" y="0"/>
                </a:cubicBezTo>
                <a:lnTo>
                  <a:pt x="32335" y="0"/>
                </a:lnTo>
                <a:cubicBezTo>
                  <a:pt x="32602" y="1331"/>
                  <a:pt x="32944" y="2644"/>
                  <a:pt x="33344" y="3937"/>
                </a:cubicBezTo>
                <a:cubicBezTo>
                  <a:pt x="33591" y="4698"/>
                  <a:pt x="33876" y="5478"/>
                  <a:pt x="34180" y="6220"/>
                </a:cubicBezTo>
                <a:cubicBezTo>
                  <a:pt x="32944" y="4013"/>
                  <a:pt x="31499" y="1921"/>
                  <a:pt x="29844" y="0"/>
                </a:cubicBezTo>
                <a:lnTo>
                  <a:pt x="29349" y="0"/>
                </a:lnTo>
                <a:cubicBezTo>
                  <a:pt x="30414" y="1369"/>
                  <a:pt x="31384" y="2815"/>
                  <a:pt x="32278" y="4318"/>
                </a:cubicBezTo>
                <a:cubicBezTo>
                  <a:pt x="30985" y="2777"/>
                  <a:pt x="29577" y="1331"/>
                  <a:pt x="28056" y="0"/>
                </a:cubicBezTo>
                <a:lnTo>
                  <a:pt x="27067" y="0"/>
                </a:lnTo>
                <a:cubicBezTo>
                  <a:pt x="29501" y="2244"/>
                  <a:pt x="31708" y="4736"/>
                  <a:pt x="33610" y="7456"/>
                </a:cubicBezTo>
                <a:cubicBezTo>
                  <a:pt x="31327" y="4622"/>
                  <a:pt x="28779" y="2035"/>
                  <a:pt x="25925" y="0"/>
                </a:cubicBezTo>
                <a:lnTo>
                  <a:pt x="24613" y="0"/>
                </a:lnTo>
                <a:cubicBezTo>
                  <a:pt x="27086" y="1579"/>
                  <a:pt x="29330" y="3462"/>
                  <a:pt x="31308" y="5611"/>
                </a:cubicBezTo>
                <a:cubicBezTo>
                  <a:pt x="28626" y="3310"/>
                  <a:pt x="25583" y="1503"/>
                  <a:pt x="21969" y="685"/>
                </a:cubicBezTo>
                <a:cubicBezTo>
                  <a:pt x="20448" y="321"/>
                  <a:pt x="18768" y="202"/>
                  <a:pt x="17018" y="202"/>
                </a:cubicBezTo>
                <a:cubicBezTo>
                  <a:pt x="16755" y="202"/>
                  <a:pt x="16491" y="204"/>
                  <a:pt x="16225" y="209"/>
                </a:cubicBezTo>
                <a:cubicBezTo>
                  <a:pt x="15749" y="114"/>
                  <a:pt x="15274" y="57"/>
                  <a:pt x="14798" y="0"/>
                </a:cubicBezTo>
                <a:lnTo>
                  <a:pt x="7684" y="0"/>
                </a:lnTo>
                <a:cubicBezTo>
                  <a:pt x="6695" y="95"/>
                  <a:pt x="5592" y="209"/>
                  <a:pt x="4451" y="247"/>
                </a:cubicBezTo>
                <a:cubicBezTo>
                  <a:pt x="3918" y="190"/>
                  <a:pt x="3405" y="95"/>
                  <a:pt x="28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7"/>
          <p:cNvSpPr/>
          <p:nvPr/>
        </p:nvSpPr>
        <p:spPr>
          <a:xfrm rot="176771">
            <a:off x="1165561" y="648625"/>
            <a:ext cx="9861184" cy="5560756"/>
          </a:xfrm>
          <a:custGeom>
            <a:avLst/>
            <a:gdLst/>
            <a:ahLst/>
            <a:cxnLst/>
            <a:rect l="l" t="t" r="r" b="b"/>
            <a:pathLst>
              <a:path w="125353" h="70687" extrusionOk="0">
                <a:moveTo>
                  <a:pt x="72611" y="0"/>
                </a:moveTo>
                <a:cubicBezTo>
                  <a:pt x="72157" y="0"/>
                  <a:pt x="71703" y="9"/>
                  <a:pt x="71248" y="28"/>
                </a:cubicBezTo>
                <a:cubicBezTo>
                  <a:pt x="67631" y="150"/>
                  <a:pt x="64105" y="1183"/>
                  <a:pt x="60975" y="2977"/>
                </a:cubicBezTo>
                <a:cubicBezTo>
                  <a:pt x="58209" y="4557"/>
                  <a:pt x="55716" y="6594"/>
                  <a:pt x="53619" y="8995"/>
                </a:cubicBezTo>
                <a:cubicBezTo>
                  <a:pt x="52008" y="10758"/>
                  <a:pt x="50488" y="12612"/>
                  <a:pt x="48908" y="14436"/>
                </a:cubicBezTo>
                <a:cubicBezTo>
                  <a:pt x="47904" y="15621"/>
                  <a:pt x="46810" y="16746"/>
                  <a:pt x="45625" y="17779"/>
                </a:cubicBezTo>
                <a:cubicBezTo>
                  <a:pt x="43649" y="19421"/>
                  <a:pt x="41430" y="20788"/>
                  <a:pt x="39059" y="21792"/>
                </a:cubicBezTo>
                <a:cubicBezTo>
                  <a:pt x="36992" y="22734"/>
                  <a:pt x="34865" y="23524"/>
                  <a:pt x="32707" y="24284"/>
                </a:cubicBezTo>
                <a:cubicBezTo>
                  <a:pt x="28603" y="25773"/>
                  <a:pt x="24469" y="27263"/>
                  <a:pt x="20366" y="28783"/>
                </a:cubicBezTo>
                <a:cubicBezTo>
                  <a:pt x="16931" y="30029"/>
                  <a:pt x="13649" y="31670"/>
                  <a:pt x="10609" y="33646"/>
                </a:cubicBezTo>
                <a:cubicBezTo>
                  <a:pt x="8360" y="35074"/>
                  <a:pt x="6323" y="36777"/>
                  <a:pt x="4560" y="38722"/>
                </a:cubicBezTo>
                <a:cubicBezTo>
                  <a:pt x="3010" y="40394"/>
                  <a:pt x="1825" y="42339"/>
                  <a:pt x="1095" y="44497"/>
                </a:cubicBezTo>
                <a:cubicBezTo>
                  <a:pt x="1" y="47476"/>
                  <a:pt x="396" y="50789"/>
                  <a:pt x="2159" y="53464"/>
                </a:cubicBezTo>
                <a:cubicBezTo>
                  <a:pt x="3162" y="54983"/>
                  <a:pt x="4378" y="56351"/>
                  <a:pt x="5746" y="57537"/>
                </a:cubicBezTo>
                <a:cubicBezTo>
                  <a:pt x="8086" y="59543"/>
                  <a:pt x="10700" y="61245"/>
                  <a:pt x="13497" y="62552"/>
                </a:cubicBezTo>
                <a:cubicBezTo>
                  <a:pt x="18603" y="65014"/>
                  <a:pt x="23983" y="66868"/>
                  <a:pt x="29515" y="68114"/>
                </a:cubicBezTo>
                <a:cubicBezTo>
                  <a:pt x="33102" y="68874"/>
                  <a:pt x="36719" y="69482"/>
                  <a:pt x="40366" y="69847"/>
                </a:cubicBezTo>
                <a:cubicBezTo>
                  <a:pt x="45000" y="70426"/>
                  <a:pt x="49656" y="70686"/>
                  <a:pt x="54334" y="70686"/>
                </a:cubicBezTo>
                <a:cubicBezTo>
                  <a:pt x="55058" y="70686"/>
                  <a:pt x="55782" y="70680"/>
                  <a:pt x="56506" y="70668"/>
                </a:cubicBezTo>
                <a:cubicBezTo>
                  <a:pt x="56851" y="70668"/>
                  <a:pt x="57209" y="70681"/>
                  <a:pt x="57571" y="70681"/>
                </a:cubicBezTo>
                <a:cubicBezTo>
                  <a:pt x="57753" y="70681"/>
                  <a:pt x="57935" y="70678"/>
                  <a:pt x="58117" y="70668"/>
                </a:cubicBezTo>
                <a:cubicBezTo>
                  <a:pt x="62586" y="70516"/>
                  <a:pt x="67054" y="70181"/>
                  <a:pt x="71492" y="69725"/>
                </a:cubicBezTo>
                <a:cubicBezTo>
                  <a:pt x="76568" y="69269"/>
                  <a:pt x="81613" y="68510"/>
                  <a:pt x="86598" y="67506"/>
                </a:cubicBezTo>
                <a:cubicBezTo>
                  <a:pt x="93224" y="66199"/>
                  <a:pt x="99668" y="64133"/>
                  <a:pt x="105778" y="61306"/>
                </a:cubicBezTo>
                <a:cubicBezTo>
                  <a:pt x="109942" y="59421"/>
                  <a:pt x="113742" y="56898"/>
                  <a:pt x="117085" y="53798"/>
                </a:cubicBezTo>
                <a:cubicBezTo>
                  <a:pt x="119517" y="51518"/>
                  <a:pt x="121492" y="48813"/>
                  <a:pt x="122951" y="45804"/>
                </a:cubicBezTo>
                <a:cubicBezTo>
                  <a:pt x="125140" y="41427"/>
                  <a:pt x="125353" y="36290"/>
                  <a:pt x="123559" y="31731"/>
                </a:cubicBezTo>
                <a:cubicBezTo>
                  <a:pt x="122830" y="29846"/>
                  <a:pt x="121888" y="28053"/>
                  <a:pt x="120733" y="26412"/>
                </a:cubicBezTo>
                <a:cubicBezTo>
                  <a:pt x="118240" y="22886"/>
                  <a:pt x="115413" y="19633"/>
                  <a:pt x="112252" y="16746"/>
                </a:cubicBezTo>
                <a:cubicBezTo>
                  <a:pt x="106842" y="11852"/>
                  <a:pt x="100671" y="7901"/>
                  <a:pt x="93984" y="5044"/>
                </a:cubicBezTo>
                <a:cubicBezTo>
                  <a:pt x="89455" y="3098"/>
                  <a:pt x="84744" y="1700"/>
                  <a:pt x="79911" y="788"/>
                </a:cubicBezTo>
                <a:cubicBezTo>
                  <a:pt x="77525" y="275"/>
                  <a:pt x="75073" y="0"/>
                  <a:pt x="726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3ADD8"/>
              </a:solidFill>
            </a:endParaRPr>
          </a:p>
        </p:txBody>
      </p:sp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xfrm>
            <a:off x="3165984" y="2591517"/>
            <a:ext cx="6286400" cy="17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subTitle" idx="1"/>
          </p:nvPr>
        </p:nvSpPr>
        <p:spPr>
          <a:xfrm>
            <a:off x="3526784" y="4195417"/>
            <a:ext cx="55648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42618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/>
          <p:nvPr/>
        </p:nvSpPr>
        <p:spPr>
          <a:xfrm rot="-5400000">
            <a:off x="6431501" y="-1536692"/>
            <a:ext cx="996448" cy="4069808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18"/>
          <p:cNvSpPr/>
          <p:nvPr/>
        </p:nvSpPr>
        <p:spPr>
          <a:xfrm>
            <a:off x="9301167" y="5294885"/>
            <a:ext cx="2890837" cy="1691116"/>
          </a:xfrm>
          <a:custGeom>
            <a:avLst/>
            <a:gdLst/>
            <a:ahLst/>
            <a:cxnLst/>
            <a:rect l="l" t="t" r="r" b="b"/>
            <a:pathLst>
              <a:path w="59194" h="34628" extrusionOk="0">
                <a:moveTo>
                  <a:pt x="29008" y="20590"/>
                </a:moveTo>
                <a:lnTo>
                  <a:pt x="29198" y="20894"/>
                </a:lnTo>
                <a:lnTo>
                  <a:pt x="29217" y="20951"/>
                </a:lnTo>
                <a:lnTo>
                  <a:pt x="29084" y="20818"/>
                </a:lnTo>
                <a:cubicBezTo>
                  <a:pt x="29065" y="20742"/>
                  <a:pt x="29046" y="20666"/>
                  <a:pt x="29008" y="20590"/>
                </a:cubicBezTo>
                <a:close/>
                <a:moveTo>
                  <a:pt x="22859" y="10309"/>
                </a:moveTo>
                <a:cubicBezTo>
                  <a:pt x="23045" y="10309"/>
                  <a:pt x="23231" y="10312"/>
                  <a:pt x="23416" y="10319"/>
                </a:cubicBezTo>
                <a:cubicBezTo>
                  <a:pt x="33402" y="10642"/>
                  <a:pt x="41923" y="16957"/>
                  <a:pt x="50634" y="21065"/>
                </a:cubicBezTo>
                <a:cubicBezTo>
                  <a:pt x="51509" y="21484"/>
                  <a:pt x="52403" y="21883"/>
                  <a:pt x="53297" y="22245"/>
                </a:cubicBezTo>
                <a:cubicBezTo>
                  <a:pt x="55104" y="23082"/>
                  <a:pt x="56949" y="23823"/>
                  <a:pt x="58813" y="24470"/>
                </a:cubicBezTo>
                <a:lnTo>
                  <a:pt x="58794" y="24489"/>
                </a:lnTo>
                <a:cubicBezTo>
                  <a:pt x="55713" y="24185"/>
                  <a:pt x="52651" y="23557"/>
                  <a:pt x="49702" y="22606"/>
                </a:cubicBezTo>
                <a:cubicBezTo>
                  <a:pt x="44567" y="20970"/>
                  <a:pt x="40154" y="18212"/>
                  <a:pt x="35570" y="15435"/>
                </a:cubicBezTo>
                <a:cubicBezTo>
                  <a:pt x="31841" y="13184"/>
                  <a:pt x="27646" y="11042"/>
                  <a:pt x="23196" y="11042"/>
                </a:cubicBezTo>
                <a:cubicBezTo>
                  <a:pt x="22720" y="11042"/>
                  <a:pt x="22242" y="11066"/>
                  <a:pt x="21761" y="11117"/>
                </a:cubicBezTo>
                <a:cubicBezTo>
                  <a:pt x="17804" y="11574"/>
                  <a:pt x="14324" y="13895"/>
                  <a:pt x="12384" y="17356"/>
                </a:cubicBezTo>
                <a:cubicBezTo>
                  <a:pt x="11471" y="19011"/>
                  <a:pt x="10976" y="20875"/>
                  <a:pt x="10957" y="22777"/>
                </a:cubicBezTo>
                <a:cubicBezTo>
                  <a:pt x="10520" y="20609"/>
                  <a:pt x="10615" y="18402"/>
                  <a:pt x="11642" y="16253"/>
                </a:cubicBezTo>
                <a:cubicBezTo>
                  <a:pt x="13649" y="12055"/>
                  <a:pt x="18441" y="10309"/>
                  <a:pt x="22859" y="10309"/>
                </a:cubicBezTo>
                <a:close/>
                <a:moveTo>
                  <a:pt x="23459" y="7763"/>
                </a:moveTo>
                <a:cubicBezTo>
                  <a:pt x="25752" y="7763"/>
                  <a:pt x="28082" y="8232"/>
                  <a:pt x="30301" y="9082"/>
                </a:cubicBezTo>
                <a:cubicBezTo>
                  <a:pt x="34866" y="10832"/>
                  <a:pt x="38803" y="13799"/>
                  <a:pt x="42855" y="16481"/>
                </a:cubicBezTo>
                <a:cubicBezTo>
                  <a:pt x="40553" y="15283"/>
                  <a:pt x="38252" y="14123"/>
                  <a:pt x="35874" y="13115"/>
                </a:cubicBezTo>
                <a:cubicBezTo>
                  <a:pt x="31817" y="11349"/>
                  <a:pt x="27351" y="9872"/>
                  <a:pt x="22882" y="9872"/>
                </a:cubicBezTo>
                <a:cubicBezTo>
                  <a:pt x="22343" y="9872"/>
                  <a:pt x="21804" y="9893"/>
                  <a:pt x="21266" y="9938"/>
                </a:cubicBezTo>
                <a:cubicBezTo>
                  <a:pt x="17215" y="10281"/>
                  <a:pt x="13087" y="12259"/>
                  <a:pt x="11242" y="16044"/>
                </a:cubicBezTo>
                <a:cubicBezTo>
                  <a:pt x="9683" y="19239"/>
                  <a:pt x="10101" y="22682"/>
                  <a:pt x="11318" y="25859"/>
                </a:cubicBezTo>
                <a:cubicBezTo>
                  <a:pt x="11433" y="26296"/>
                  <a:pt x="11585" y="26753"/>
                  <a:pt x="11737" y="27171"/>
                </a:cubicBezTo>
                <a:cubicBezTo>
                  <a:pt x="12098" y="28369"/>
                  <a:pt x="12707" y="29473"/>
                  <a:pt x="13487" y="30443"/>
                </a:cubicBezTo>
                <a:cubicBezTo>
                  <a:pt x="12269" y="29415"/>
                  <a:pt x="11261" y="28141"/>
                  <a:pt x="10558" y="26695"/>
                </a:cubicBezTo>
                <a:cubicBezTo>
                  <a:pt x="8066" y="21541"/>
                  <a:pt x="9530" y="15150"/>
                  <a:pt x="13734" y="11365"/>
                </a:cubicBezTo>
                <a:cubicBezTo>
                  <a:pt x="16539" y="8858"/>
                  <a:pt x="19956" y="7763"/>
                  <a:pt x="23459" y="7763"/>
                </a:cubicBezTo>
                <a:close/>
                <a:moveTo>
                  <a:pt x="27711" y="30435"/>
                </a:moveTo>
                <a:lnTo>
                  <a:pt x="27695" y="30576"/>
                </a:lnTo>
                <a:cubicBezTo>
                  <a:pt x="27695" y="30557"/>
                  <a:pt x="27676" y="30557"/>
                  <a:pt x="27695" y="30519"/>
                </a:cubicBezTo>
                <a:cubicBezTo>
                  <a:pt x="27695" y="30491"/>
                  <a:pt x="27705" y="30463"/>
                  <a:pt x="27711" y="30435"/>
                </a:cubicBezTo>
                <a:close/>
                <a:moveTo>
                  <a:pt x="20149" y="18043"/>
                </a:moveTo>
                <a:cubicBezTo>
                  <a:pt x="23037" y="18043"/>
                  <a:pt x="25571" y="20093"/>
                  <a:pt x="26516" y="22910"/>
                </a:cubicBezTo>
                <a:cubicBezTo>
                  <a:pt x="27106" y="24717"/>
                  <a:pt x="27087" y="26657"/>
                  <a:pt x="26478" y="28445"/>
                </a:cubicBezTo>
                <a:cubicBezTo>
                  <a:pt x="26725" y="27114"/>
                  <a:pt x="26725" y="25744"/>
                  <a:pt x="26497" y="24413"/>
                </a:cubicBezTo>
                <a:cubicBezTo>
                  <a:pt x="26155" y="22283"/>
                  <a:pt x="24842" y="20438"/>
                  <a:pt x="22579" y="20171"/>
                </a:cubicBezTo>
                <a:cubicBezTo>
                  <a:pt x="22436" y="20157"/>
                  <a:pt x="22295" y="20150"/>
                  <a:pt x="22154" y="20150"/>
                </a:cubicBezTo>
                <a:cubicBezTo>
                  <a:pt x="20415" y="20150"/>
                  <a:pt x="18839" y="21218"/>
                  <a:pt x="18223" y="22872"/>
                </a:cubicBezTo>
                <a:cubicBezTo>
                  <a:pt x="17519" y="24698"/>
                  <a:pt x="18261" y="27019"/>
                  <a:pt x="20144" y="27780"/>
                </a:cubicBezTo>
                <a:cubicBezTo>
                  <a:pt x="20525" y="27935"/>
                  <a:pt x="20922" y="28009"/>
                  <a:pt x="21314" y="28009"/>
                </a:cubicBezTo>
                <a:cubicBezTo>
                  <a:pt x="22740" y="28009"/>
                  <a:pt x="24084" y="27030"/>
                  <a:pt x="24234" y="25478"/>
                </a:cubicBezTo>
                <a:cubicBezTo>
                  <a:pt x="24390" y="23982"/>
                  <a:pt x="23095" y="22710"/>
                  <a:pt x="21732" y="22710"/>
                </a:cubicBezTo>
                <a:cubicBezTo>
                  <a:pt x="21275" y="22710"/>
                  <a:pt x="20811" y="22852"/>
                  <a:pt x="20391" y="23177"/>
                </a:cubicBezTo>
                <a:cubicBezTo>
                  <a:pt x="19117" y="24166"/>
                  <a:pt x="19193" y="25744"/>
                  <a:pt x="20011" y="26867"/>
                </a:cubicBezTo>
                <a:cubicBezTo>
                  <a:pt x="19307" y="26429"/>
                  <a:pt x="18832" y="25706"/>
                  <a:pt x="18679" y="24889"/>
                </a:cubicBezTo>
                <a:cubicBezTo>
                  <a:pt x="18279" y="22764"/>
                  <a:pt x="20110" y="20863"/>
                  <a:pt x="22144" y="20863"/>
                </a:cubicBezTo>
                <a:cubicBezTo>
                  <a:pt x="22332" y="20863"/>
                  <a:pt x="22522" y="20879"/>
                  <a:pt x="22712" y="20913"/>
                </a:cubicBezTo>
                <a:cubicBezTo>
                  <a:pt x="24956" y="21313"/>
                  <a:pt x="25736" y="23405"/>
                  <a:pt x="25907" y="25421"/>
                </a:cubicBezTo>
                <a:cubicBezTo>
                  <a:pt x="26041" y="26657"/>
                  <a:pt x="25945" y="27894"/>
                  <a:pt x="25603" y="29111"/>
                </a:cubicBezTo>
                <a:cubicBezTo>
                  <a:pt x="24309" y="30352"/>
                  <a:pt x="22731" y="30996"/>
                  <a:pt x="21103" y="30996"/>
                </a:cubicBezTo>
                <a:cubicBezTo>
                  <a:pt x="19812" y="30996"/>
                  <a:pt x="18490" y="30591"/>
                  <a:pt x="17253" y="29758"/>
                </a:cubicBezTo>
                <a:cubicBezTo>
                  <a:pt x="16454" y="29111"/>
                  <a:pt x="15788" y="28331"/>
                  <a:pt x="15332" y="27418"/>
                </a:cubicBezTo>
                <a:cubicBezTo>
                  <a:pt x="13582" y="24109"/>
                  <a:pt x="14514" y="19353"/>
                  <a:pt x="18489" y="18269"/>
                </a:cubicBezTo>
                <a:cubicBezTo>
                  <a:pt x="19049" y="18116"/>
                  <a:pt x="19605" y="18043"/>
                  <a:pt x="20149" y="18043"/>
                </a:cubicBezTo>
                <a:close/>
                <a:moveTo>
                  <a:pt x="21742" y="31337"/>
                </a:moveTo>
                <a:cubicBezTo>
                  <a:pt x="21742" y="31356"/>
                  <a:pt x="21742" y="31356"/>
                  <a:pt x="21742" y="31356"/>
                </a:cubicBezTo>
                <a:lnTo>
                  <a:pt x="21552" y="31356"/>
                </a:lnTo>
                <a:lnTo>
                  <a:pt x="21742" y="31337"/>
                </a:lnTo>
                <a:close/>
                <a:moveTo>
                  <a:pt x="27030" y="31337"/>
                </a:moveTo>
                <a:lnTo>
                  <a:pt x="27030" y="31451"/>
                </a:lnTo>
                <a:lnTo>
                  <a:pt x="26992" y="31451"/>
                </a:lnTo>
                <a:lnTo>
                  <a:pt x="26992" y="31375"/>
                </a:lnTo>
                <a:lnTo>
                  <a:pt x="27030" y="31337"/>
                </a:lnTo>
                <a:close/>
                <a:moveTo>
                  <a:pt x="20876" y="16276"/>
                </a:moveTo>
                <a:cubicBezTo>
                  <a:pt x="21691" y="16276"/>
                  <a:pt x="22520" y="16407"/>
                  <a:pt x="23340" y="16691"/>
                </a:cubicBezTo>
                <a:cubicBezTo>
                  <a:pt x="26117" y="17661"/>
                  <a:pt x="27809" y="20266"/>
                  <a:pt x="28057" y="23139"/>
                </a:cubicBezTo>
                <a:cubicBezTo>
                  <a:pt x="28095" y="23253"/>
                  <a:pt x="28095" y="23367"/>
                  <a:pt x="28095" y="23500"/>
                </a:cubicBezTo>
                <a:lnTo>
                  <a:pt x="28076" y="23500"/>
                </a:lnTo>
                <a:cubicBezTo>
                  <a:pt x="28038" y="24090"/>
                  <a:pt x="28000" y="24698"/>
                  <a:pt x="28000" y="25288"/>
                </a:cubicBezTo>
                <a:cubicBezTo>
                  <a:pt x="27733" y="26886"/>
                  <a:pt x="27182" y="28426"/>
                  <a:pt x="26345" y="29815"/>
                </a:cubicBezTo>
                <a:cubicBezTo>
                  <a:pt x="27144" y="28179"/>
                  <a:pt x="27448" y="26334"/>
                  <a:pt x="27239" y="24527"/>
                </a:cubicBezTo>
                <a:cubicBezTo>
                  <a:pt x="26896" y="21769"/>
                  <a:pt x="25185" y="19068"/>
                  <a:pt x="22522" y="18041"/>
                </a:cubicBezTo>
                <a:cubicBezTo>
                  <a:pt x="21764" y="17746"/>
                  <a:pt x="20955" y="17601"/>
                  <a:pt x="20148" y="17601"/>
                </a:cubicBezTo>
                <a:cubicBezTo>
                  <a:pt x="18196" y="17601"/>
                  <a:pt x="16255" y="18448"/>
                  <a:pt x="15085" y="20076"/>
                </a:cubicBezTo>
                <a:cubicBezTo>
                  <a:pt x="13201" y="22663"/>
                  <a:pt x="13525" y="26334"/>
                  <a:pt x="15313" y="28883"/>
                </a:cubicBezTo>
                <a:cubicBezTo>
                  <a:pt x="16804" y="30998"/>
                  <a:pt x="19233" y="32269"/>
                  <a:pt x="21817" y="32269"/>
                </a:cubicBezTo>
                <a:cubicBezTo>
                  <a:pt x="21837" y="32269"/>
                  <a:pt x="21856" y="32269"/>
                  <a:pt x="21875" y="32269"/>
                </a:cubicBezTo>
                <a:lnTo>
                  <a:pt x="21875" y="32269"/>
                </a:lnTo>
                <a:cubicBezTo>
                  <a:pt x="21613" y="32297"/>
                  <a:pt x="21348" y="32312"/>
                  <a:pt x="21083" y="32312"/>
                </a:cubicBezTo>
                <a:cubicBezTo>
                  <a:pt x="20636" y="32312"/>
                  <a:pt x="20186" y="32269"/>
                  <a:pt x="19745" y="32173"/>
                </a:cubicBezTo>
                <a:cubicBezTo>
                  <a:pt x="18128" y="31850"/>
                  <a:pt x="16587" y="31222"/>
                  <a:pt x="15218" y="30290"/>
                </a:cubicBezTo>
                <a:cubicBezTo>
                  <a:pt x="13677" y="28826"/>
                  <a:pt x="12764" y="26810"/>
                  <a:pt x="12688" y="24679"/>
                </a:cubicBezTo>
                <a:cubicBezTo>
                  <a:pt x="12527" y="20092"/>
                  <a:pt x="16492" y="16276"/>
                  <a:pt x="20876" y="16276"/>
                </a:cubicBezTo>
                <a:close/>
                <a:moveTo>
                  <a:pt x="24332" y="5142"/>
                </a:moveTo>
                <a:cubicBezTo>
                  <a:pt x="24965" y="5142"/>
                  <a:pt x="25599" y="5174"/>
                  <a:pt x="26231" y="5240"/>
                </a:cubicBezTo>
                <a:cubicBezTo>
                  <a:pt x="32451" y="5868"/>
                  <a:pt x="38043" y="9196"/>
                  <a:pt x="42950" y="12791"/>
                </a:cubicBezTo>
                <a:cubicBezTo>
                  <a:pt x="45689" y="14807"/>
                  <a:pt x="48333" y="16938"/>
                  <a:pt x="51053" y="18973"/>
                </a:cubicBezTo>
                <a:cubicBezTo>
                  <a:pt x="52403" y="20000"/>
                  <a:pt x="53811" y="21027"/>
                  <a:pt x="55257" y="21940"/>
                </a:cubicBezTo>
                <a:lnTo>
                  <a:pt x="55028" y="21845"/>
                </a:lnTo>
                <a:cubicBezTo>
                  <a:pt x="51795" y="20495"/>
                  <a:pt x="48675" y="18916"/>
                  <a:pt x="45670" y="17128"/>
                </a:cubicBezTo>
                <a:cubicBezTo>
                  <a:pt x="39945" y="13723"/>
                  <a:pt x="34638" y="9272"/>
                  <a:pt x="28038" y="7656"/>
                </a:cubicBezTo>
                <a:cubicBezTo>
                  <a:pt x="26612" y="7308"/>
                  <a:pt x="25164" y="7130"/>
                  <a:pt x="23730" y="7130"/>
                </a:cubicBezTo>
                <a:cubicBezTo>
                  <a:pt x="19599" y="7130"/>
                  <a:pt x="15592" y="8605"/>
                  <a:pt x="12612" y="11726"/>
                </a:cubicBezTo>
                <a:cubicBezTo>
                  <a:pt x="8922" y="15606"/>
                  <a:pt x="7857" y="21313"/>
                  <a:pt x="9911" y="26258"/>
                </a:cubicBezTo>
                <a:cubicBezTo>
                  <a:pt x="10995" y="28769"/>
                  <a:pt x="12897" y="30861"/>
                  <a:pt x="15294" y="32173"/>
                </a:cubicBezTo>
                <a:cubicBezTo>
                  <a:pt x="15769" y="32497"/>
                  <a:pt x="16264" y="32801"/>
                  <a:pt x="16796" y="33048"/>
                </a:cubicBezTo>
                <a:cubicBezTo>
                  <a:pt x="13829" y="32192"/>
                  <a:pt x="11280" y="30290"/>
                  <a:pt x="9645" y="27685"/>
                </a:cubicBezTo>
                <a:cubicBezTo>
                  <a:pt x="6506" y="22587"/>
                  <a:pt x="7210" y="15663"/>
                  <a:pt x="11014" y="11136"/>
                </a:cubicBezTo>
                <a:cubicBezTo>
                  <a:pt x="14310" y="7216"/>
                  <a:pt x="19287" y="5142"/>
                  <a:pt x="24332" y="5142"/>
                </a:cubicBezTo>
                <a:close/>
                <a:moveTo>
                  <a:pt x="26996" y="0"/>
                </a:moveTo>
                <a:cubicBezTo>
                  <a:pt x="26069" y="0"/>
                  <a:pt x="25135" y="41"/>
                  <a:pt x="24195" y="123"/>
                </a:cubicBezTo>
                <a:cubicBezTo>
                  <a:pt x="16587" y="789"/>
                  <a:pt x="9017" y="4213"/>
                  <a:pt x="4661" y="10680"/>
                </a:cubicBezTo>
                <a:cubicBezTo>
                  <a:pt x="534" y="16786"/>
                  <a:pt x="1" y="24965"/>
                  <a:pt x="4471" y="31051"/>
                </a:cubicBezTo>
                <a:cubicBezTo>
                  <a:pt x="5498" y="32459"/>
                  <a:pt x="6772" y="33657"/>
                  <a:pt x="8218" y="34608"/>
                </a:cubicBezTo>
                <a:lnTo>
                  <a:pt x="9549" y="34608"/>
                </a:lnTo>
                <a:cubicBezTo>
                  <a:pt x="7876" y="33714"/>
                  <a:pt x="6392" y="32459"/>
                  <a:pt x="5251" y="30956"/>
                </a:cubicBezTo>
                <a:cubicBezTo>
                  <a:pt x="591" y="24889"/>
                  <a:pt x="1332" y="16633"/>
                  <a:pt x="5669" y="10623"/>
                </a:cubicBezTo>
                <a:cubicBezTo>
                  <a:pt x="10253" y="4270"/>
                  <a:pt x="18166" y="1170"/>
                  <a:pt x="25812" y="903"/>
                </a:cubicBezTo>
                <a:cubicBezTo>
                  <a:pt x="26168" y="892"/>
                  <a:pt x="26523" y="886"/>
                  <a:pt x="26879" y="886"/>
                </a:cubicBezTo>
                <a:cubicBezTo>
                  <a:pt x="30570" y="886"/>
                  <a:pt x="34232" y="1515"/>
                  <a:pt x="37719" y="2729"/>
                </a:cubicBezTo>
                <a:cubicBezTo>
                  <a:pt x="41542" y="4061"/>
                  <a:pt x="44966" y="6191"/>
                  <a:pt x="48181" y="8626"/>
                </a:cubicBezTo>
                <a:cubicBezTo>
                  <a:pt x="51700" y="11308"/>
                  <a:pt x="55276" y="14408"/>
                  <a:pt x="59194" y="16710"/>
                </a:cubicBezTo>
                <a:lnTo>
                  <a:pt x="59194" y="15549"/>
                </a:lnTo>
                <a:cubicBezTo>
                  <a:pt x="55237" y="13172"/>
                  <a:pt x="51624" y="9957"/>
                  <a:pt x="48010" y="7275"/>
                </a:cubicBezTo>
                <a:cubicBezTo>
                  <a:pt x="41820" y="2731"/>
                  <a:pt x="34618" y="0"/>
                  <a:pt x="26996" y="0"/>
                </a:cubicBezTo>
                <a:close/>
                <a:moveTo>
                  <a:pt x="23778" y="2391"/>
                </a:moveTo>
                <a:cubicBezTo>
                  <a:pt x="16678" y="2391"/>
                  <a:pt x="9808" y="5576"/>
                  <a:pt x="5821" y="11574"/>
                </a:cubicBezTo>
                <a:cubicBezTo>
                  <a:pt x="2055" y="17261"/>
                  <a:pt x="1903" y="24927"/>
                  <a:pt x="5955" y="30519"/>
                </a:cubicBezTo>
                <a:cubicBezTo>
                  <a:pt x="7229" y="32250"/>
                  <a:pt x="8884" y="33638"/>
                  <a:pt x="10805" y="34608"/>
                </a:cubicBezTo>
                <a:lnTo>
                  <a:pt x="12669" y="34608"/>
                </a:lnTo>
                <a:cubicBezTo>
                  <a:pt x="10139" y="33714"/>
                  <a:pt x="7952" y="32059"/>
                  <a:pt x="6392" y="29872"/>
                </a:cubicBezTo>
                <a:cubicBezTo>
                  <a:pt x="2379" y="24147"/>
                  <a:pt x="2968" y="16481"/>
                  <a:pt x="7115" y="11003"/>
                </a:cubicBezTo>
                <a:cubicBezTo>
                  <a:pt x="11014" y="5887"/>
                  <a:pt x="17177" y="3319"/>
                  <a:pt x="23454" y="3205"/>
                </a:cubicBezTo>
                <a:lnTo>
                  <a:pt x="23454" y="3205"/>
                </a:lnTo>
                <a:cubicBezTo>
                  <a:pt x="17443" y="3661"/>
                  <a:pt x="11642" y="6495"/>
                  <a:pt x="7933" y="11327"/>
                </a:cubicBezTo>
                <a:cubicBezTo>
                  <a:pt x="4033" y="16443"/>
                  <a:pt x="3158" y="23652"/>
                  <a:pt x="6525" y="29282"/>
                </a:cubicBezTo>
                <a:cubicBezTo>
                  <a:pt x="8009" y="31698"/>
                  <a:pt x="10234" y="33562"/>
                  <a:pt x="12878" y="34608"/>
                </a:cubicBezTo>
                <a:lnTo>
                  <a:pt x="14628" y="34608"/>
                </a:lnTo>
                <a:cubicBezTo>
                  <a:pt x="11566" y="33847"/>
                  <a:pt x="8941" y="31926"/>
                  <a:pt x="7267" y="29244"/>
                </a:cubicBezTo>
                <a:cubicBezTo>
                  <a:pt x="3691" y="23424"/>
                  <a:pt x="4908" y="15930"/>
                  <a:pt x="9302" y="10927"/>
                </a:cubicBezTo>
                <a:cubicBezTo>
                  <a:pt x="13295" y="6387"/>
                  <a:pt x="19236" y="3973"/>
                  <a:pt x="25212" y="3973"/>
                </a:cubicBezTo>
                <a:cubicBezTo>
                  <a:pt x="26296" y="3973"/>
                  <a:pt x="27381" y="4052"/>
                  <a:pt x="28456" y="4213"/>
                </a:cubicBezTo>
                <a:cubicBezTo>
                  <a:pt x="34980" y="5164"/>
                  <a:pt x="40040" y="9177"/>
                  <a:pt x="44795" y="13419"/>
                </a:cubicBezTo>
                <a:cubicBezTo>
                  <a:pt x="44243" y="12982"/>
                  <a:pt x="43673" y="12544"/>
                  <a:pt x="43121" y="12126"/>
                </a:cubicBezTo>
                <a:cubicBezTo>
                  <a:pt x="37852" y="8226"/>
                  <a:pt x="31747" y="4765"/>
                  <a:pt x="25051" y="4498"/>
                </a:cubicBezTo>
                <a:cubicBezTo>
                  <a:pt x="24804" y="4488"/>
                  <a:pt x="24557" y="4483"/>
                  <a:pt x="24310" y="4483"/>
                </a:cubicBezTo>
                <a:cubicBezTo>
                  <a:pt x="18894" y="4483"/>
                  <a:pt x="13583" y="6866"/>
                  <a:pt x="10272" y="11232"/>
                </a:cubicBezTo>
                <a:cubicBezTo>
                  <a:pt x="6829" y="15778"/>
                  <a:pt x="6107" y="22226"/>
                  <a:pt x="8808" y="27323"/>
                </a:cubicBezTo>
                <a:cubicBezTo>
                  <a:pt x="11067" y="31587"/>
                  <a:pt x="15754" y="34289"/>
                  <a:pt x="20511" y="34289"/>
                </a:cubicBezTo>
                <a:cubicBezTo>
                  <a:pt x="21080" y="34289"/>
                  <a:pt x="21650" y="34250"/>
                  <a:pt x="22217" y="34171"/>
                </a:cubicBezTo>
                <a:lnTo>
                  <a:pt x="22217" y="34171"/>
                </a:lnTo>
                <a:cubicBezTo>
                  <a:pt x="21761" y="34342"/>
                  <a:pt x="21304" y="34475"/>
                  <a:pt x="20848" y="34608"/>
                </a:cubicBezTo>
                <a:lnTo>
                  <a:pt x="28019" y="34608"/>
                </a:lnTo>
                <a:cubicBezTo>
                  <a:pt x="27905" y="32896"/>
                  <a:pt x="27924" y="31165"/>
                  <a:pt x="28057" y="29453"/>
                </a:cubicBezTo>
                <a:cubicBezTo>
                  <a:pt x="28095" y="29396"/>
                  <a:pt x="28133" y="29339"/>
                  <a:pt x="28152" y="29263"/>
                </a:cubicBezTo>
                <a:cubicBezTo>
                  <a:pt x="28190" y="29606"/>
                  <a:pt x="28247" y="29948"/>
                  <a:pt x="28285" y="30290"/>
                </a:cubicBezTo>
                <a:cubicBezTo>
                  <a:pt x="28285" y="31736"/>
                  <a:pt x="28380" y="33163"/>
                  <a:pt x="28589" y="34589"/>
                </a:cubicBezTo>
                <a:lnTo>
                  <a:pt x="29065" y="34589"/>
                </a:lnTo>
                <a:cubicBezTo>
                  <a:pt x="28951" y="34018"/>
                  <a:pt x="28856" y="33448"/>
                  <a:pt x="28780" y="32877"/>
                </a:cubicBezTo>
                <a:lnTo>
                  <a:pt x="28780" y="32877"/>
                </a:lnTo>
                <a:cubicBezTo>
                  <a:pt x="28856" y="33182"/>
                  <a:pt x="28932" y="33524"/>
                  <a:pt x="29008" y="33790"/>
                </a:cubicBezTo>
                <a:cubicBezTo>
                  <a:pt x="29084" y="34057"/>
                  <a:pt x="29179" y="34323"/>
                  <a:pt x="29255" y="34589"/>
                </a:cubicBezTo>
                <a:lnTo>
                  <a:pt x="30377" y="34589"/>
                </a:lnTo>
                <a:cubicBezTo>
                  <a:pt x="29616" y="32250"/>
                  <a:pt x="29122" y="29834"/>
                  <a:pt x="28856" y="27399"/>
                </a:cubicBezTo>
                <a:cubicBezTo>
                  <a:pt x="28989" y="26962"/>
                  <a:pt x="29103" y="26505"/>
                  <a:pt x="29179" y="26049"/>
                </a:cubicBezTo>
                <a:cubicBezTo>
                  <a:pt x="29464" y="27133"/>
                  <a:pt x="29826" y="28198"/>
                  <a:pt x="30206" y="29244"/>
                </a:cubicBezTo>
                <a:cubicBezTo>
                  <a:pt x="30377" y="30195"/>
                  <a:pt x="30586" y="31127"/>
                  <a:pt x="30872" y="32040"/>
                </a:cubicBezTo>
                <a:cubicBezTo>
                  <a:pt x="31138" y="32896"/>
                  <a:pt x="31461" y="33752"/>
                  <a:pt x="31804" y="34589"/>
                </a:cubicBezTo>
                <a:lnTo>
                  <a:pt x="32241" y="34589"/>
                </a:lnTo>
                <a:cubicBezTo>
                  <a:pt x="31842" y="33676"/>
                  <a:pt x="31480" y="32725"/>
                  <a:pt x="31195" y="31774"/>
                </a:cubicBezTo>
                <a:cubicBezTo>
                  <a:pt x="31138" y="31584"/>
                  <a:pt x="31081" y="31413"/>
                  <a:pt x="31024" y="31222"/>
                </a:cubicBezTo>
                <a:lnTo>
                  <a:pt x="31024" y="31222"/>
                </a:lnTo>
                <a:cubicBezTo>
                  <a:pt x="31538" y="32383"/>
                  <a:pt x="32108" y="33505"/>
                  <a:pt x="32755" y="34589"/>
                </a:cubicBezTo>
                <a:lnTo>
                  <a:pt x="33383" y="34589"/>
                </a:lnTo>
                <a:cubicBezTo>
                  <a:pt x="32964" y="33904"/>
                  <a:pt x="32603" y="33201"/>
                  <a:pt x="32260" y="32478"/>
                </a:cubicBezTo>
                <a:cubicBezTo>
                  <a:pt x="31480" y="30861"/>
                  <a:pt x="30815" y="29168"/>
                  <a:pt x="30282" y="27437"/>
                </a:cubicBezTo>
                <a:cubicBezTo>
                  <a:pt x="30244" y="27095"/>
                  <a:pt x="30187" y="26753"/>
                  <a:pt x="30130" y="26410"/>
                </a:cubicBezTo>
                <a:lnTo>
                  <a:pt x="30130" y="26410"/>
                </a:lnTo>
                <a:cubicBezTo>
                  <a:pt x="30606" y="27666"/>
                  <a:pt x="31138" y="28864"/>
                  <a:pt x="31690" y="29986"/>
                </a:cubicBezTo>
                <a:cubicBezTo>
                  <a:pt x="32451" y="31584"/>
                  <a:pt x="33364" y="33144"/>
                  <a:pt x="34372" y="34608"/>
                </a:cubicBezTo>
                <a:lnTo>
                  <a:pt x="35056" y="34608"/>
                </a:lnTo>
                <a:cubicBezTo>
                  <a:pt x="34238" y="33429"/>
                  <a:pt x="33478" y="32212"/>
                  <a:pt x="32812" y="30956"/>
                </a:cubicBezTo>
                <a:cubicBezTo>
                  <a:pt x="31842" y="29130"/>
                  <a:pt x="31024" y="27247"/>
                  <a:pt x="30358" y="25307"/>
                </a:cubicBezTo>
                <a:cubicBezTo>
                  <a:pt x="29921" y="24033"/>
                  <a:pt x="29597" y="22720"/>
                  <a:pt x="29255" y="21408"/>
                </a:cubicBezTo>
                <a:lnTo>
                  <a:pt x="29255" y="21408"/>
                </a:lnTo>
                <a:lnTo>
                  <a:pt x="29407" y="21617"/>
                </a:lnTo>
                <a:cubicBezTo>
                  <a:pt x="30739" y="26372"/>
                  <a:pt x="33040" y="30804"/>
                  <a:pt x="36179" y="34608"/>
                </a:cubicBezTo>
                <a:lnTo>
                  <a:pt x="36654" y="34608"/>
                </a:lnTo>
                <a:cubicBezTo>
                  <a:pt x="33516" y="30975"/>
                  <a:pt x="31233" y="26600"/>
                  <a:pt x="29693" y="22035"/>
                </a:cubicBezTo>
                <a:lnTo>
                  <a:pt x="29693" y="22035"/>
                </a:lnTo>
                <a:cubicBezTo>
                  <a:pt x="31176" y="24223"/>
                  <a:pt x="32127" y="26753"/>
                  <a:pt x="33383" y="29092"/>
                </a:cubicBezTo>
                <a:cubicBezTo>
                  <a:pt x="34467" y="31070"/>
                  <a:pt x="35779" y="32934"/>
                  <a:pt x="37301" y="34608"/>
                </a:cubicBezTo>
                <a:lnTo>
                  <a:pt x="38043" y="34608"/>
                </a:lnTo>
                <a:cubicBezTo>
                  <a:pt x="36635" y="33144"/>
                  <a:pt x="35399" y="31546"/>
                  <a:pt x="34334" y="29834"/>
                </a:cubicBezTo>
                <a:cubicBezTo>
                  <a:pt x="33249" y="28027"/>
                  <a:pt x="32412" y="26068"/>
                  <a:pt x="31385" y="24223"/>
                </a:cubicBezTo>
                <a:lnTo>
                  <a:pt x="31385" y="24223"/>
                </a:lnTo>
                <a:cubicBezTo>
                  <a:pt x="33896" y="27894"/>
                  <a:pt x="36768" y="31527"/>
                  <a:pt x="40021" y="34627"/>
                </a:cubicBezTo>
                <a:lnTo>
                  <a:pt x="41143" y="34627"/>
                </a:lnTo>
                <a:cubicBezTo>
                  <a:pt x="37795" y="31641"/>
                  <a:pt x="34923" y="28122"/>
                  <a:pt x="32222" y="24508"/>
                </a:cubicBezTo>
                <a:lnTo>
                  <a:pt x="32222" y="24508"/>
                </a:lnTo>
                <a:cubicBezTo>
                  <a:pt x="32736" y="25060"/>
                  <a:pt x="33268" y="25611"/>
                  <a:pt x="33801" y="26182"/>
                </a:cubicBezTo>
                <a:cubicBezTo>
                  <a:pt x="35056" y="27627"/>
                  <a:pt x="36426" y="28997"/>
                  <a:pt x="37852" y="30290"/>
                </a:cubicBezTo>
                <a:cubicBezTo>
                  <a:pt x="39450" y="31793"/>
                  <a:pt x="41086" y="33258"/>
                  <a:pt x="42798" y="34608"/>
                </a:cubicBezTo>
                <a:lnTo>
                  <a:pt x="44015" y="34608"/>
                </a:lnTo>
                <a:cubicBezTo>
                  <a:pt x="43844" y="34475"/>
                  <a:pt x="43654" y="34342"/>
                  <a:pt x="43483" y="34209"/>
                </a:cubicBezTo>
                <a:lnTo>
                  <a:pt x="43502" y="34209"/>
                </a:lnTo>
                <a:cubicBezTo>
                  <a:pt x="43673" y="34342"/>
                  <a:pt x="43863" y="34475"/>
                  <a:pt x="44034" y="34608"/>
                </a:cubicBezTo>
                <a:lnTo>
                  <a:pt x="47059" y="34608"/>
                </a:lnTo>
                <a:cubicBezTo>
                  <a:pt x="43939" y="33391"/>
                  <a:pt x="41048" y="31660"/>
                  <a:pt x="38518" y="29473"/>
                </a:cubicBezTo>
                <a:cubicBezTo>
                  <a:pt x="36806" y="28027"/>
                  <a:pt x="35209" y="26429"/>
                  <a:pt x="33763" y="24736"/>
                </a:cubicBezTo>
                <a:cubicBezTo>
                  <a:pt x="32336" y="23063"/>
                  <a:pt x="31062" y="21275"/>
                  <a:pt x="29578" y="19639"/>
                </a:cubicBezTo>
                <a:lnTo>
                  <a:pt x="29578" y="19639"/>
                </a:lnTo>
                <a:cubicBezTo>
                  <a:pt x="34581" y="23443"/>
                  <a:pt x="39089" y="27951"/>
                  <a:pt x="44681" y="30937"/>
                </a:cubicBezTo>
                <a:cubicBezTo>
                  <a:pt x="48140" y="32774"/>
                  <a:pt x="52263" y="34068"/>
                  <a:pt x="56289" y="34068"/>
                </a:cubicBezTo>
                <a:cubicBezTo>
                  <a:pt x="57266" y="34068"/>
                  <a:pt x="58239" y="33992"/>
                  <a:pt x="59194" y="33828"/>
                </a:cubicBezTo>
                <a:lnTo>
                  <a:pt x="59194" y="32839"/>
                </a:lnTo>
                <a:cubicBezTo>
                  <a:pt x="58146" y="33037"/>
                  <a:pt x="57086" y="33130"/>
                  <a:pt x="56024" y="33130"/>
                </a:cubicBezTo>
                <a:cubicBezTo>
                  <a:pt x="51766" y="33130"/>
                  <a:pt x="47467" y="31638"/>
                  <a:pt x="43692" y="29415"/>
                </a:cubicBezTo>
                <a:cubicBezTo>
                  <a:pt x="38366" y="26296"/>
                  <a:pt x="33725" y="22188"/>
                  <a:pt x="28665" y="18688"/>
                </a:cubicBezTo>
                <a:cubicBezTo>
                  <a:pt x="27981" y="18022"/>
                  <a:pt x="27220" y="17413"/>
                  <a:pt x="26421" y="16862"/>
                </a:cubicBezTo>
                <a:lnTo>
                  <a:pt x="26421" y="16862"/>
                </a:lnTo>
                <a:cubicBezTo>
                  <a:pt x="29997" y="18288"/>
                  <a:pt x="33002" y="20932"/>
                  <a:pt x="36007" y="23291"/>
                </a:cubicBezTo>
                <a:cubicBezTo>
                  <a:pt x="42468" y="28348"/>
                  <a:pt x="50218" y="31364"/>
                  <a:pt x="58441" y="31364"/>
                </a:cubicBezTo>
                <a:cubicBezTo>
                  <a:pt x="58692" y="31364"/>
                  <a:pt x="58943" y="31361"/>
                  <a:pt x="59194" y="31356"/>
                </a:cubicBezTo>
                <a:lnTo>
                  <a:pt x="59194" y="30405"/>
                </a:lnTo>
                <a:lnTo>
                  <a:pt x="58300" y="30405"/>
                </a:lnTo>
                <a:cubicBezTo>
                  <a:pt x="53792" y="30386"/>
                  <a:pt x="49341" y="29511"/>
                  <a:pt x="45175" y="27799"/>
                </a:cubicBezTo>
                <a:cubicBezTo>
                  <a:pt x="40706" y="25954"/>
                  <a:pt x="37054" y="23043"/>
                  <a:pt x="33211" y="20209"/>
                </a:cubicBezTo>
                <a:cubicBezTo>
                  <a:pt x="30606" y="18288"/>
                  <a:pt x="27695" y="16462"/>
                  <a:pt x="24519" y="15701"/>
                </a:cubicBezTo>
                <a:cubicBezTo>
                  <a:pt x="23777" y="15359"/>
                  <a:pt x="22997" y="15131"/>
                  <a:pt x="22198" y="15017"/>
                </a:cubicBezTo>
                <a:cubicBezTo>
                  <a:pt x="21745" y="14923"/>
                  <a:pt x="21281" y="14877"/>
                  <a:pt x="20816" y="14877"/>
                </a:cubicBezTo>
                <a:cubicBezTo>
                  <a:pt x="20150" y="14877"/>
                  <a:pt x="19481" y="14971"/>
                  <a:pt x="18832" y="15150"/>
                </a:cubicBezTo>
                <a:cubicBezTo>
                  <a:pt x="18261" y="15283"/>
                  <a:pt x="17690" y="15473"/>
                  <a:pt x="17139" y="15720"/>
                </a:cubicBezTo>
                <a:cubicBezTo>
                  <a:pt x="17747" y="15359"/>
                  <a:pt x="18356" y="15074"/>
                  <a:pt x="19003" y="14846"/>
                </a:cubicBezTo>
                <a:cubicBezTo>
                  <a:pt x="20215" y="14400"/>
                  <a:pt x="21443" y="14207"/>
                  <a:pt x="22666" y="14207"/>
                </a:cubicBezTo>
                <a:cubicBezTo>
                  <a:pt x="25567" y="14207"/>
                  <a:pt x="28442" y="15293"/>
                  <a:pt x="31024" y="16672"/>
                </a:cubicBezTo>
                <a:cubicBezTo>
                  <a:pt x="38328" y="20552"/>
                  <a:pt x="44833" y="26334"/>
                  <a:pt x="53183" y="27894"/>
                </a:cubicBezTo>
                <a:cubicBezTo>
                  <a:pt x="54533" y="28153"/>
                  <a:pt x="55900" y="28280"/>
                  <a:pt x="57273" y="28280"/>
                </a:cubicBezTo>
                <a:cubicBezTo>
                  <a:pt x="57912" y="28280"/>
                  <a:pt x="58553" y="28253"/>
                  <a:pt x="59194" y="28198"/>
                </a:cubicBezTo>
                <a:lnTo>
                  <a:pt x="59194" y="27247"/>
                </a:lnTo>
                <a:cubicBezTo>
                  <a:pt x="58527" y="27323"/>
                  <a:pt x="57861" y="27360"/>
                  <a:pt x="57195" y="27360"/>
                </a:cubicBezTo>
                <a:cubicBezTo>
                  <a:pt x="51231" y="27360"/>
                  <a:pt x="45340" y="24446"/>
                  <a:pt x="40173" y="21332"/>
                </a:cubicBezTo>
                <a:cubicBezTo>
                  <a:pt x="35117" y="18262"/>
                  <a:pt x="28995" y="13561"/>
                  <a:pt x="22761" y="13561"/>
                </a:cubicBezTo>
                <a:cubicBezTo>
                  <a:pt x="21231" y="13561"/>
                  <a:pt x="19695" y="13844"/>
                  <a:pt x="18166" y="14503"/>
                </a:cubicBezTo>
                <a:cubicBezTo>
                  <a:pt x="15541" y="15625"/>
                  <a:pt x="13411" y="17642"/>
                  <a:pt x="12155" y="20190"/>
                </a:cubicBezTo>
                <a:cubicBezTo>
                  <a:pt x="13335" y="17432"/>
                  <a:pt x="15484" y="15207"/>
                  <a:pt x="18166" y="13933"/>
                </a:cubicBezTo>
                <a:cubicBezTo>
                  <a:pt x="19777" y="13184"/>
                  <a:pt x="21442" y="12856"/>
                  <a:pt x="23106" y="12856"/>
                </a:cubicBezTo>
                <a:cubicBezTo>
                  <a:pt x="25627" y="12856"/>
                  <a:pt x="28146" y="13608"/>
                  <a:pt x="30472" y="14788"/>
                </a:cubicBezTo>
                <a:cubicBezTo>
                  <a:pt x="34143" y="16672"/>
                  <a:pt x="37415" y="19277"/>
                  <a:pt x="41067" y="21217"/>
                </a:cubicBezTo>
                <a:cubicBezTo>
                  <a:pt x="44415" y="23043"/>
                  <a:pt x="47991" y="24432"/>
                  <a:pt x="51700" y="25345"/>
                </a:cubicBezTo>
                <a:cubicBezTo>
                  <a:pt x="54153" y="25935"/>
                  <a:pt x="56664" y="26258"/>
                  <a:pt x="59194" y="26315"/>
                </a:cubicBezTo>
                <a:lnTo>
                  <a:pt x="59194" y="25440"/>
                </a:lnTo>
                <a:cubicBezTo>
                  <a:pt x="52270" y="25326"/>
                  <a:pt x="45461" y="22891"/>
                  <a:pt x="39469" y="19449"/>
                </a:cubicBezTo>
                <a:cubicBezTo>
                  <a:pt x="34402" y="16555"/>
                  <a:pt x="28916" y="12267"/>
                  <a:pt x="23027" y="12267"/>
                </a:cubicBezTo>
                <a:cubicBezTo>
                  <a:pt x="21289" y="12267"/>
                  <a:pt x="19517" y="12640"/>
                  <a:pt x="17709" y="13533"/>
                </a:cubicBezTo>
                <a:cubicBezTo>
                  <a:pt x="14989" y="14884"/>
                  <a:pt x="12897" y="17242"/>
                  <a:pt x="11889" y="20114"/>
                </a:cubicBezTo>
                <a:cubicBezTo>
                  <a:pt x="12098" y="19239"/>
                  <a:pt x="12422" y="18421"/>
                  <a:pt x="12859" y="17642"/>
                </a:cubicBezTo>
                <a:cubicBezTo>
                  <a:pt x="14959" y="13912"/>
                  <a:pt x="18903" y="11613"/>
                  <a:pt x="23148" y="11613"/>
                </a:cubicBezTo>
                <a:cubicBezTo>
                  <a:pt x="23363" y="11613"/>
                  <a:pt x="23579" y="11619"/>
                  <a:pt x="23796" y="11631"/>
                </a:cubicBezTo>
                <a:cubicBezTo>
                  <a:pt x="28856" y="11859"/>
                  <a:pt x="33287" y="14674"/>
                  <a:pt x="37415" y="17356"/>
                </a:cubicBezTo>
                <a:cubicBezTo>
                  <a:pt x="41295" y="19848"/>
                  <a:pt x="45271" y="21997"/>
                  <a:pt x="49683" y="23424"/>
                </a:cubicBezTo>
                <a:cubicBezTo>
                  <a:pt x="52765" y="24413"/>
                  <a:pt x="55960" y="25060"/>
                  <a:pt x="59194" y="25364"/>
                </a:cubicBezTo>
                <a:lnTo>
                  <a:pt x="59194" y="22853"/>
                </a:lnTo>
                <a:cubicBezTo>
                  <a:pt x="54210" y="20647"/>
                  <a:pt x="49988" y="16672"/>
                  <a:pt x="45936" y="13077"/>
                </a:cubicBezTo>
                <a:cubicBezTo>
                  <a:pt x="44053" y="11384"/>
                  <a:pt x="42075" y="9805"/>
                  <a:pt x="40021" y="8321"/>
                </a:cubicBezTo>
                <a:lnTo>
                  <a:pt x="40021" y="8321"/>
                </a:lnTo>
                <a:cubicBezTo>
                  <a:pt x="42551" y="9824"/>
                  <a:pt x="45004" y="11498"/>
                  <a:pt x="47439" y="13134"/>
                </a:cubicBezTo>
                <a:cubicBezTo>
                  <a:pt x="51091" y="15549"/>
                  <a:pt x="55009" y="17984"/>
                  <a:pt x="59194" y="19487"/>
                </a:cubicBezTo>
                <a:lnTo>
                  <a:pt x="59194" y="18973"/>
                </a:lnTo>
                <a:cubicBezTo>
                  <a:pt x="54686" y="17261"/>
                  <a:pt x="50482" y="14522"/>
                  <a:pt x="46564" y="11840"/>
                </a:cubicBezTo>
                <a:cubicBezTo>
                  <a:pt x="39869" y="7256"/>
                  <a:pt x="33002" y="2691"/>
                  <a:pt x="24633" y="2406"/>
                </a:cubicBezTo>
                <a:cubicBezTo>
                  <a:pt x="24348" y="2396"/>
                  <a:pt x="24063" y="2391"/>
                  <a:pt x="23778" y="23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4" name="Google Shape;134;p18"/>
          <p:cNvGrpSpPr/>
          <p:nvPr/>
        </p:nvGrpSpPr>
        <p:grpSpPr>
          <a:xfrm rot="671768" flipH="1">
            <a:off x="-414257" y="5167744"/>
            <a:ext cx="3563520" cy="2922907"/>
            <a:chOff x="-642202" y="-472454"/>
            <a:chExt cx="2438633" cy="2000241"/>
          </a:xfrm>
        </p:grpSpPr>
        <p:sp>
          <p:nvSpPr>
            <p:cNvPr id="135" name="Google Shape;135;p18"/>
            <p:cNvSpPr/>
            <p:nvPr/>
          </p:nvSpPr>
          <p:spPr>
            <a:xfrm rot="-1882822">
              <a:off x="67021" y="-147745"/>
              <a:ext cx="1477732" cy="820832"/>
            </a:xfrm>
            <a:custGeom>
              <a:avLst/>
              <a:gdLst/>
              <a:ahLst/>
              <a:cxnLst/>
              <a:rect l="l" t="t" r="r" b="b"/>
              <a:pathLst>
                <a:path w="48010" h="26668" extrusionOk="0">
                  <a:moveTo>
                    <a:pt x="1" y="0"/>
                  </a:moveTo>
                  <a:cubicBezTo>
                    <a:pt x="8807" y="1027"/>
                    <a:pt x="17291" y="3842"/>
                    <a:pt x="24937" y="8312"/>
                  </a:cubicBezTo>
                  <a:cubicBezTo>
                    <a:pt x="33496" y="13315"/>
                    <a:pt x="39887" y="21170"/>
                    <a:pt x="48009" y="26667"/>
                  </a:cubicBezTo>
                  <a:cubicBezTo>
                    <a:pt x="46716" y="25431"/>
                    <a:pt x="45442" y="24137"/>
                    <a:pt x="44205" y="22863"/>
                  </a:cubicBezTo>
                  <a:cubicBezTo>
                    <a:pt x="43711" y="22349"/>
                    <a:pt x="43216" y="21836"/>
                    <a:pt x="42722" y="21322"/>
                  </a:cubicBezTo>
                  <a:cubicBezTo>
                    <a:pt x="36197" y="15236"/>
                    <a:pt x="29008" y="9853"/>
                    <a:pt x="20962" y="5935"/>
                  </a:cubicBezTo>
                  <a:cubicBezTo>
                    <a:pt x="14400" y="2720"/>
                    <a:pt x="7286" y="70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18"/>
            <p:cNvSpPr/>
            <p:nvPr/>
          </p:nvSpPr>
          <p:spPr>
            <a:xfrm rot="-1882822">
              <a:off x="-14595" y="-58572"/>
              <a:ext cx="1543877" cy="788052"/>
            </a:xfrm>
            <a:custGeom>
              <a:avLst/>
              <a:gdLst/>
              <a:ahLst/>
              <a:cxnLst/>
              <a:rect l="l" t="t" r="r" b="b"/>
              <a:pathLst>
                <a:path w="50159" h="25603" extrusionOk="0">
                  <a:moveTo>
                    <a:pt x="1" y="1"/>
                  </a:moveTo>
                  <a:lnTo>
                    <a:pt x="1" y="1"/>
                  </a:lnTo>
                  <a:cubicBezTo>
                    <a:pt x="9854" y="2093"/>
                    <a:pt x="18717" y="7001"/>
                    <a:pt x="27277" y="12250"/>
                  </a:cubicBezTo>
                  <a:cubicBezTo>
                    <a:pt x="32089" y="15199"/>
                    <a:pt x="36844" y="18242"/>
                    <a:pt x="41733" y="21076"/>
                  </a:cubicBezTo>
                  <a:cubicBezTo>
                    <a:pt x="44072" y="22426"/>
                    <a:pt x="46450" y="23739"/>
                    <a:pt x="48865" y="24975"/>
                  </a:cubicBezTo>
                  <a:cubicBezTo>
                    <a:pt x="49284" y="25184"/>
                    <a:pt x="49721" y="25394"/>
                    <a:pt x="50159" y="25603"/>
                  </a:cubicBezTo>
                  <a:cubicBezTo>
                    <a:pt x="47191" y="23016"/>
                    <a:pt x="44186" y="20448"/>
                    <a:pt x="41086" y="17995"/>
                  </a:cubicBezTo>
                  <a:cubicBezTo>
                    <a:pt x="32412" y="11166"/>
                    <a:pt x="23054" y="5422"/>
                    <a:pt x="12364" y="2379"/>
                  </a:cubicBezTo>
                  <a:cubicBezTo>
                    <a:pt x="8313" y="1237"/>
                    <a:pt x="4166" y="43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18"/>
            <p:cNvSpPr/>
            <p:nvPr/>
          </p:nvSpPr>
          <p:spPr>
            <a:xfrm rot="-1882822">
              <a:off x="226120" y="-43395"/>
              <a:ext cx="1410386" cy="754687"/>
            </a:xfrm>
            <a:custGeom>
              <a:avLst/>
              <a:gdLst/>
              <a:ahLst/>
              <a:cxnLst/>
              <a:rect l="l" t="t" r="r" b="b"/>
              <a:pathLst>
                <a:path w="45822" h="24519" extrusionOk="0">
                  <a:moveTo>
                    <a:pt x="0" y="1"/>
                  </a:moveTo>
                  <a:lnTo>
                    <a:pt x="0" y="1"/>
                  </a:lnTo>
                  <a:cubicBezTo>
                    <a:pt x="6239" y="2759"/>
                    <a:pt x="11927" y="6791"/>
                    <a:pt x="17538" y="10919"/>
                  </a:cubicBezTo>
                  <a:cubicBezTo>
                    <a:pt x="26002" y="17119"/>
                    <a:pt x="35170" y="23606"/>
                    <a:pt x="45822" y="24519"/>
                  </a:cubicBezTo>
                  <a:lnTo>
                    <a:pt x="45137" y="23929"/>
                  </a:lnTo>
                  <a:cubicBezTo>
                    <a:pt x="43482" y="23206"/>
                    <a:pt x="41865" y="22388"/>
                    <a:pt x="40306" y="21589"/>
                  </a:cubicBezTo>
                  <a:cubicBezTo>
                    <a:pt x="37205" y="20011"/>
                    <a:pt x="34200" y="18280"/>
                    <a:pt x="31233" y="16492"/>
                  </a:cubicBezTo>
                  <a:cubicBezTo>
                    <a:pt x="25355" y="12973"/>
                    <a:pt x="19630" y="9245"/>
                    <a:pt x="13581" y="6030"/>
                  </a:cubicBezTo>
                  <a:cubicBezTo>
                    <a:pt x="9245" y="3729"/>
                    <a:pt x="4680" y="161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18"/>
            <p:cNvSpPr/>
            <p:nvPr/>
          </p:nvSpPr>
          <p:spPr>
            <a:xfrm rot="-1882822">
              <a:off x="-298960" y="-22355"/>
              <a:ext cx="1503464" cy="581551"/>
            </a:xfrm>
            <a:custGeom>
              <a:avLst/>
              <a:gdLst/>
              <a:ahLst/>
              <a:cxnLst/>
              <a:rect l="l" t="t" r="r" b="b"/>
              <a:pathLst>
                <a:path w="48846" h="18894" extrusionOk="0">
                  <a:moveTo>
                    <a:pt x="9463" y="1"/>
                  </a:moveTo>
                  <a:cubicBezTo>
                    <a:pt x="8476" y="1"/>
                    <a:pt x="7490" y="28"/>
                    <a:pt x="6506" y="82"/>
                  </a:cubicBezTo>
                  <a:cubicBezTo>
                    <a:pt x="4318" y="196"/>
                    <a:pt x="2150" y="462"/>
                    <a:pt x="0" y="843"/>
                  </a:cubicBezTo>
                  <a:cubicBezTo>
                    <a:pt x="1548" y="705"/>
                    <a:pt x="3101" y="633"/>
                    <a:pt x="4653" y="633"/>
                  </a:cubicBezTo>
                  <a:cubicBezTo>
                    <a:pt x="6306" y="633"/>
                    <a:pt x="7958" y="714"/>
                    <a:pt x="9606" y="881"/>
                  </a:cubicBezTo>
                  <a:cubicBezTo>
                    <a:pt x="24442" y="2346"/>
                    <a:pt x="37662" y="9383"/>
                    <a:pt x="48846" y="18894"/>
                  </a:cubicBezTo>
                  <a:cubicBezTo>
                    <a:pt x="44186" y="14062"/>
                    <a:pt x="39355" y="9421"/>
                    <a:pt x="33477" y="6093"/>
                  </a:cubicBezTo>
                  <a:cubicBezTo>
                    <a:pt x="26196" y="1959"/>
                    <a:pt x="17819" y="1"/>
                    <a:pt x="94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18"/>
            <p:cNvSpPr/>
            <p:nvPr/>
          </p:nvSpPr>
          <p:spPr>
            <a:xfrm rot="-1882822">
              <a:off x="-353595" y="122630"/>
              <a:ext cx="1383484" cy="438518"/>
            </a:xfrm>
            <a:custGeom>
              <a:avLst/>
              <a:gdLst/>
              <a:ahLst/>
              <a:cxnLst/>
              <a:rect l="l" t="t" r="r" b="b"/>
              <a:pathLst>
                <a:path w="44948" h="14247" extrusionOk="0">
                  <a:moveTo>
                    <a:pt x="4735" y="0"/>
                  </a:moveTo>
                  <a:cubicBezTo>
                    <a:pt x="3157" y="0"/>
                    <a:pt x="1578" y="57"/>
                    <a:pt x="1" y="171"/>
                  </a:cubicBezTo>
                  <a:cubicBezTo>
                    <a:pt x="1484" y="209"/>
                    <a:pt x="2968" y="304"/>
                    <a:pt x="4452" y="475"/>
                  </a:cubicBezTo>
                  <a:cubicBezTo>
                    <a:pt x="5403" y="513"/>
                    <a:pt x="6354" y="570"/>
                    <a:pt x="7305" y="646"/>
                  </a:cubicBezTo>
                  <a:cubicBezTo>
                    <a:pt x="18166" y="1559"/>
                    <a:pt x="28703" y="4774"/>
                    <a:pt x="38214" y="10100"/>
                  </a:cubicBezTo>
                  <a:cubicBezTo>
                    <a:pt x="40534" y="11393"/>
                    <a:pt x="42760" y="12782"/>
                    <a:pt x="44947" y="14246"/>
                  </a:cubicBezTo>
                  <a:cubicBezTo>
                    <a:pt x="37890" y="8654"/>
                    <a:pt x="30111" y="4412"/>
                    <a:pt x="21190" y="2092"/>
                  </a:cubicBezTo>
                  <a:cubicBezTo>
                    <a:pt x="15801" y="700"/>
                    <a:pt x="10275" y="0"/>
                    <a:pt x="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18"/>
            <p:cNvSpPr/>
            <p:nvPr/>
          </p:nvSpPr>
          <p:spPr>
            <a:xfrm rot="-1882822">
              <a:off x="-574491" y="87418"/>
              <a:ext cx="2303212" cy="907046"/>
            </a:xfrm>
            <a:custGeom>
              <a:avLst/>
              <a:gdLst/>
              <a:ahLst/>
              <a:cxnLst/>
              <a:rect l="l" t="t" r="r" b="b"/>
              <a:pathLst>
                <a:path w="74829" h="29469" extrusionOk="0">
                  <a:moveTo>
                    <a:pt x="9900" y="1"/>
                  </a:moveTo>
                  <a:cubicBezTo>
                    <a:pt x="6588" y="1"/>
                    <a:pt x="3268" y="399"/>
                    <a:pt x="1" y="1223"/>
                  </a:cubicBezTo>
                  <a:cubicBezTo>
                    <a:pt x="1294" y="1121"/>
                    <a:pt x="2588" y="1070"/>
                    <a:pt x="3882" y="1070"/>
                  </a:cubicBezTo>
                  <a:cubicBezTo>
                    <a:pt x="7882" y="1070"/>
                    <a:pt x="11875" y="1558"/>
                    <a:pt x="15769" y="2536"/>
                  </a:cubicBezTo>
                  <a:cubicBezTo>
                    <a:pt x="26858" y="5351"/>
                    <a:pt x="35627" y="12407"/>
                    <a:pt x="44795" y="18836"/>
                  </a:cubicBezTo>
                  <a:cubicBezTo>
                    <a:pt x="52689" y="24352"/>
                    <a:pt x="61762" y="29469"/>
                    <a:pt x="71481" y="29469"/>
                  </a:cubicBezTo>
                  <a:cubicBezTo>
                    <a:pt x="72604" y="29260"/>
                    <a:pt x="73707" y="28993"/>
                    <a:pt x="74829" y="28670"/>
                  </a:cubicBezTo>
                  <a:cubicBezTo>
                    <a:pt x="69484" y="28461"/>
                    <a:pt x="64329" y="26787"/>
                    <a:pt x="59536" y="24409"/>
                  </a:cubicBezTo>
                  <a:cubicBezTo>
                    <a:pt x="49417" y="19369"/>
                    <a:pt x="41257" y="11285"/>
                    <a:pt x="31442" y="5769"/>
                  </a:cubicBezTo>
                  <a:cubicBezTo>
                    <a:pt x="24788" y="2027"/>
                    <a:pt x="17367" y="1"/>
                    <a:pt x="9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1" name="Google Shape;141;p18"/>
          <p:cNvSpPr txBox="1">
            <a:spLocks noGrp="1"/>
          </p:cNvSpPr>
          <p:nvPr>
            <p:ph type="subTitle" idx="1"/>
          </p:nvPr>
        </p:nvSpPr>
        <p:spPr>
          <a:xfrm>
            <a:off x="6882884" y="1909951"/>
            <a:ext cx="4284000" cy="18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"/>
              <a:buNone/>
              <a:defRPr sz="3733" b="1">
                <a:latin typeface="Rubik"/>
                <a:ea typeface="Rubik"/>
                <a:cs typeface="Rubik"/>
                <a:sym typeface="Rubi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ubTitle" idx="2"/>
          </p:nvPr>
        </p:nvSpPr>
        <p:spPr>
          <a:xfrm>
            <a:off x="6432633" y="3723633"/>
            <a:ext cx="4734000" cy="1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663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91E82-9226-A464-A445-40987209C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449E7-0CED-48A2-0719-173D0780A0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20A63-29DC-00F9-56E1-9BF50DD3B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FEAE3-20AF-83E2-729D-3C66F6B3A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DAC1-96A9-46BC-B2AE-3D7A56AB6017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CA595-7A5E-BAF7-55FA-5D65BCE3C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236E07-7975-9EEE-48E6-94254273D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DF7DF-C312-4C8E-A228-F0CD371A0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78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/>
          <p:nvPr/>
        </p:nvSpPr>
        <p:spPr>
          <a:xfrm rot="1569258">
            <a:off x="-718040" y="5437494"/>
            <a:ext cx="3341016" cy="2996759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9"/>
          <p:cNvSpPr/>
          <p:nvPr/>
        </p:nvSpPr>
        <p:spPr>
          <a:xfrm rot="-5400000">
            <a:off x="9056691" y="-2113687"/>
            <a:ext cx="1123197" cy="5147377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6" name="Google Shape;146;p19"/>
          <p:cNvGrpSpPr/>
          <p:nvPr/>
        </p:nvGrpSpPr>
        <p:grpSpPr>
          <a:xfrm rot="-6349605" flipH="1">
            <a:off x="981773" y="-1251399"/>
            <a:ext cx="628375" cy="3096861"/>
            <a:chOff x="3896775" y="1880525"/>
            <a:chExt cx="320050" cy="1577325"/>
          </a:xfrm>
        </p:grpSpPr>
        <p:sp>
          <p:nvSpPr>
            <p:cNvPr id="147" name="Google Shape;147;p19"/>
            <p:cNvSpPr/>
            <p:nvPr/>
          </p:nvSpPr>
          <p:spPr>
            <a:xfrm>
              <a:off x="3896775" y="1880525"/>
              <a:ext cx="233500" cy="1470800"/>
            </a:xfrm>
            <a:custGeom>
              <a:avLst/>
              <a:gdLst/>
              <a:ahLst/>
              <a:cxnLst/>
              <a:rect l="l" t="t" r="r" b="b"/>
              <a:pathLst>
                <a:path w="9340" h="58832" extrusionOk="0">
                  <a:moveTo>
                    <a:pt x="3690" y="0"/>
                  </a:moveTo>
                  <a:cubicBezTo>
                    <a:pt x="2853" y="2568"/>
                    <a:pt x="1902" y="5079"/>
                    <a:pt x="1008" y="7609"/>
                  </a:cubicBezTo>
                  <a:cubicBezTo>
                    <a:pt x="0" y="15578"/>
                    <a:pt x="1218" y="23890"/>
                    <a:pt x="2910" y="31765"/>
                  </a:cubicBezTo>
                  <a:cubicBezTo>
                    <a:pt x="4851" y="40819"/>
                    <a:pt x="7038" y="49835"/>
                    <a:pt x="9225" y="58832"/>
                  </a:cubicBezTo>
                  <a:cubicBezTo>
                    <a:pt x="9225" y="56625"/>
                    <a:pt x="9301" y="54400"/>
                    <a:pt x="9301" y="52193"/>
                  </a:cubicBezTo>
                  <a:cubicBezTo>
                    <a:pt x="9340" y="45289"/>
                    <a:pt x="7761" y="39031"/>
                    <a:pt x="5649" y="32507"/>
                  </a:cubicBezTo>
                  <a:cubicBezTo>
                    <a:pt x="3595" y="26116"/>
                    <a:pt x="2245" y="19858"/>
                    <a:pt x="2359" y="13106"/>
                  </a:cubicBezTo>
                  <a:cubicBezTo>
                    <a:pt x="2435" y="8712"/>
                    <a:pt x="2968" y="4337"/>
                    <a:pt x="36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19"/>
            <p:cNvSpPr/>
            <p:nvPr/>
          </p:nvSpPr>
          <p:spPr>
            <a:xfrm>
              <a:off x="3972375" y="1908100"/>
              <a:ext cx="244450" cy="1549750"/>
            </a:xfrm>
            <a:custGeom>
              <a:avLst/>
              <a:gdLst/>
              <a:ahLst/>
              <a:cxnLst/>
              <a:rect l="l" t="t" r="r" b="b"/>
              <a:pathLst>
                <a:path w="9778" h="61990" extrusionOk="0">
                  <a:moveTo>
                    <a:pt x="1104" y="1"/>
                  </a:moveTo>
                  <a:cubicBezTo>
                    <a:pt x="476" y="4470"/>
                    <a:pt x="1" y="8940"/>
                    <a:pt x="39" y="13448"/>
                  </a:cubicBezTo>
                  <a:cubicBezTo>
                    <a:pt x="115" y="20239"/>
                    <a:pt x="1827" y="26477"/>
                    <a:pt x="3919" y="32887"/>
                  </a:cubicBezTo>
                  <a:cubicBezTo>
                    <a:pt x="5840" y="38765"/>
                    <a:pt x="7267" y="44414"/>
                    <a:pt x="7343" y="50653"/>
                  </a:cubicBezTo>
                  <a:cubicBezTo>
                    <a:pt x="7381" y="54457"/>
                    <a:pt x="7229" y="58242"/>
                    <a:pt x="7533" y="61989"/>
                  </a:cubicBezTo>
                  <a:cubicBezTo>
                    <a:pt x="7685" y="57805"/>
                    <a:pt x="8408" y="53601"/>
                    <a:pt x="8940" y="49436"/>
                  </a:cubicBezTo>
                  <a:cubicBezTo>
                    <a:pt x="9416" y="45631"/>
                    <a:pt x="9777" y="41770"/>
                    <a:pt x="9340" y="37947"/>
                  </a:cubicBezTo>
                  <a:cubicBezTo>
                    <a:pt x="8864" y="33838"/>
                    <a:pt x="7476" y="29901"/>
                    <a:pt x="6106" y="26021"/>
                  </a:cubicBezTo>
                  <a:cubicBezTo>
                    <a:pt x="3424" y="18489"/>
                    <a:pt x="1446" y="10976"/>
                    <a:pt x="1161" y="2949"/>
                  </a:cubicBezTo>
                  <a:cubicBezTo>
                    <a:pt x="1123" y="1960"/>
                    <a:pt x="1104" y="990"/>
                    <a:pt x="1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9" name="Google Shape;149;p19"/>
          <p:cNvSpPr txBox="1">
            <a:spLocks noGrp="1"/>
          </p:cNvSpPr>
          <p:nvPr>
            <p:ph type="subTitle" idx="1"/>
          </p:nvPr>
        </p:nvSpPr>
        <p:spPr>
          <a:xfrm>
            <a:off x="1264417" y="3621100"/>
            <a:ext cx="3930400" cy="1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9"/>
          <p:cNvSpPr txBox="1">
            <a:spLocks noGrp="1"/>
          </p:cNvSpPr>
          <p:nvPr>
            <p:ph type="title"/>
          </p:nvPr>
        </p:nvSpPr>
        <p:spPr>
          <a:xfrm>
            <a:off x="1718417" y="2147784"/>
            <a:ext cx="3476400" cy="12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9966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/>
          <p:nvPr/>
        </p:nvSpPr>
        <p:spPr>
          <a:xfrm rot="10800000" flipH="1">
            <a:off x="9468967" y="-179034"/>
            <a:ext cx="2890837" cy="1691116"/>
          </a:xfrm>
          <a:custGeom>
            <a:avLst/>
            <a:gdLst/>
            <a:ahLst/>
            <a:cxnLst/>
            <a:rect l="l" t="t" r="r" b="b"/>
            <a:pathLst>
              <a:path w="59194" h="34628" extrusionOk="0">
                <a:moveTo>
                  <a:pt x="29008" y="20590"/>
                </a:moveTo>
                <a:lnTo>
                  <a:pt x="29198" y="20894"/>
                </a:lnTo>
                <a:lnTo>
                  <a:pt x="29217" y="20951"/>
                </a:lnTo>
                <a:lnTo>
                  <a:pt x="29084" y="20818"/>
                </a:lnTo>
                <a:cubicBezTo>
                  <a:pt x="29065" y="20742"/>
                  <a:pt x="29046" y="20666"/>
                  <a:pt x="29008" y="20590"/>
                </a:cubicBezTo>
                <a:close/>
                <a:moveTo>
                  <a:pt x="22859" y="10309"/>
                </a:moveTo>
                <a:cubicBezTo>
                  <a:pt x="23045" y="10309"/>
                  <a:pt x="23231" y="10312"/>
                  <a:pt x="23416" y="10319"/>
                </a:cubicBezTo>
                <a:cubicBezTo>
                  <a:pt x="33402" y="10642"/>
                  <a:pt x="41923" y="16957"/>
                  <a:pt x="50634" y="21065"/>
                </a:cubicBezTo>
                <a:cubicBezTo>
                  <a:pt x="51509" y="21484"/>
                  <a:pt x="52403" y="21883"/>
                  <a:pt x="53297" y="22245"/>
                </a:cubicBezTo>
                <a:cubicBezTo>
                  <a:pt x="55104" y="23082"/>
                  <a:pt x="56949" y="23823"/>
                  <a:pt x="58813" y="24470"/>
                </a:cubicBezTo>
                <a:lnTo>
                  <a:pt x="58794" y="24489"/>
                </a:lnTo>
                <a:cubicBezTo>
                  <a:pt x="55713" y="24185"/>
                  <a:pt x="52651" y="23557"/>
                  <a:pt x="49702" y="22606"/>
                </a:cubicBezTo>
                <a:cubicBezTo>
                  <a:pt x="44567" y="20970"/>
                  <a:pt x="40154" y="18212"/>
                  <a:pt x="35570" y="15435"/>
                </a:cubicBezTo>
                <a:cubicBezTo>
                  <a:pt x="31841" y="13184"/>
                  <a:pt x="27646" y="11042"/>
                  <a:pt x="23196" y="11042"/>
                </a:cubicBezTo>
                <a:cubicBezTo>
                  <a:pt x="22720" y="11042"/>
                  <a:pt x="22242" y="11066"/>
                  <a:pt x="21761" y="11117"/>
                </a:cubicBezTo>
                <a:cubicBezTo>
                  <a:pt x="17804" y="11574"/>
                  <a:pt x="14324" y="13895"/>
                  <a:pt x="12384" y="17356"/>
                </a:cubicBezTo>
                <a:cubicBezTo>
                  <a:pt x="11471" y="19011"/>
                  <a:pt x="10976" y="20875"/>
                  <a:pt x="10957" y="22777"/>
                </a:cubicBezTo>
                <a:cubicBezTo>
                  <a:pt x="10520" y="20609"/>
                  <a:pt x="10615" y="18402"/>
                  <a:pt x="11642" y="16253"/>
                </a:cubicBezTo>
                <a:cubicBezTo>
                  <a:pt x="13649" y="12055"/>
                  <a:pt x="18441" y="10309"/>
                  <a:pt x="22859" y="10309"/>
                </a:cubicBezTo>
                <a:close/>
                <a:moveTo>
                  <a:pt x="23459" y="7763"/>
                </a:moveTo>
                <a:cubicBezTo>
                  <a:pt x="25752" y="7763"/>
                  <a:pt x="28082" y="8232"/>
                  <a:pt x="30301" y="9082"/>
                </a:cubicBezTo>
                <a:cubicBezTo>
                  <a:pt x="34866" y="10832"/>
                  <a:pt x="38803" y="13799"/>
                  <a:pt x="42855" y="16481"/>
                </a:cubicBezTo>
                <a:cubicBezTo>
                  <a:pt x="40553" y="15283"/>
                  <a:pt x="38252" y="14123"/>
                  <a:pt x="35874" y="13115"/>
                </a:cubicBezTo>
                <a:cubicBezTo>
                  <a:pt x="31817" y="11349"/>
                  <a:pt x="27351" y="9872"/>
                  <a:pt x="22882" y="9872"/>
                </a:cubicBezTo>
                <a:cubicBezTo>
                  <a:pt x="22343" y="9872"/>
                  <a:pt x="21804" y="9893"/>
                  <a:pt x="21266" y="9938"/>
                </a:cubicBezTo>
                <a:cubicBezTo>
                  <a:pt x="17215" y="10281"/>
                  <a:pt x="13087" y="12259"/>
                  <a:pt x="11242" y="16044"/>
                </a:cubicBezTo>
                <a:cubicBezTo>
                  <a:pt x="9683" y="19239"/>
                  <a:pt x="10101" y="22682"/>
                  <a:pt x="11318" y="25859"/>
                </a:cubicBezTo>
                <a:cubicBezTo>
                  <a:pt x="11433" y="26296"/>
                  <a:pt x="11585" y="26753"/>
                  <a:pt x="11737" y="27171"/>
                </a:cubicBezTo>
                <a:cubicBezTo>
                  <a:pt x="12098" y="28369"/>
                  <a:pt x="12707" y="29473"/>
                  <a:pt x="13487" y="30443"/>
                </a:cubicBezTo>
                <a:cubicBezTo>
                  <a:pt x="12269" y="29415"/>
                  <a:pt x="11261" y="28141"/>
                  <a:pt x="10558" y="26695"/>
                </a:cubicBezTo>
                <a:cubicBezTo>
                  <a:pt x="8066" y="21541"/>
                  <a:pt x="9530" y="15150"/>
                  <a:pt x="13734" y="11365"/>
                </a:cubicBezTo>
                <a:cubicBezTo>
                  <a:pt x="16539" y="8858"/>
                  <a:pt x="19956" y="7763"/>
                  <a:pt x="23459" y="7763"/>
                </a:cubicBezTo>
                <a:close/>
                <a:moveTo>
                  <a:pt x="27711" y="30435"/>
                </a:moveTo>
                <a:lnTo>
                  <a:pt x="27695" y="30576"/>
                </a:lnTo>
                <a:cubicBezTo>
                  <a:pt x="27695" y="30557"/>
                  <a:pt x="27676" y="30557"/>
                  <a:pt x="27695" y="30519"/>
                </a:cubicBezTo>
                <a:cubicBezTo>
                  <a:pt x="27695" y="30491"/>
                  <a:pt x="27705" y="30463"/>
                  <a:pt x="27711" y="30435"/>
                </a:cubicBezTo>
                <a:close/>
                <a:moveTo>
                  <a:pt x="20149" y="18043"/>
                </a:moveTo>
                <a:cubicBezTo>
                  <a:pt x="23037" y="18043"/>
                  <a:pt x="25571" y="20093"/>
                  <a:pt x="26516" y="22910"/>
                </a:cubicBezTo>
                <a:cubicBezTo>
                  <a:pt x="27106" y="24717"/>
                  <a:pt x="27087" y="26657"/>
                  <a:pt x="26478" y="28445"/>
                </a:cubicBezTo>
                <a:cubicBezTo>
                  <a:pt x="26725" y="27114"/>
                  <a:pt x="26725" y="25744"/>
                  <a:pt x="26497" y="24413"/>
                </a:cubicBezTo>
                <a:cubicBezTo>
                  <a:pt x="26155" y="22283"/>
                  <a:pt x="24842" y="20438"/>
                  <a:pt x="22579" y="20171"/>
                </a:cubicBezTo>
                <a:cubicBezTo>
                  <a:pt x="22436" y="20157"/>
                  <a:pt x="22295" y="20150"/>
                  <a:pt x="22154" y="20150"/>
                </a:cubicBezTo>
                <a:cubicBezTo>
                  <a:pt x="20415" y="20150"/>
                  <a:pt x="18839" y="21218"/>
                  <a:pt x="18223" y="22872"/>
                </a:cubicBezTo>
                <a:cubicBezTo>
                  <a:pt x="17519" y="24698"/>
                  <a:pt x="18261" y="27019"/>
                  <a:pt x="20144" y="27780"/>
                </a:cubicBezTo>
                <a:cubicBezTo>
                  <a:pt x="20525" y="27935"/>
                  <a:pt x="20922" y="28009"/>
                  <a:pt x="21314" y="28009"/>
                </a:cubicBezTo>
                <a:cubicBezTo>
                  <a:pt x="22740" y="28009"/>
                  <a:pt x="24084" y="27030"/>
                  <a:pt x="24234" y="25478"/>
                </a:cubicBezTo>
                <a:cubicBezTo>
                  <a:pt x="24390" y="23982"/>
                  <a:pt x="23095" y="22710"/>
                  <a:pt x="21732" y="22710"/>
                </a:cubicBezTo>
                <a:cubicBezTo>
                  <a:pt x="21275" y="22710"/>
                  <a:pt x="20811" y="22852"/>
                  <a:pt x="20391" y="23177"/>
                </a:cubicBezTo>
                <a:cubicBezTo>
                  <a:pt x="19117" y="24166"/>
                  <a:pt x="19193" y="25744"/>
                  <a:pt x="20011" y="26867"/>
                </a:cubicBezTo>
                <a:cubicBezTo>
                  <a:pt x="19307" y="26429"/>
                  <a:pt x="18832" y="25706"/>
                  <a:pt x="18679" y="24889"/>
                </a:cubicBezTo>
                <a:cubicBezTo>
                  <a:pt x="18279" y="22764"/>
                  <a:pt x="20110" y="20863"/>
                  <a:pt x="22144" y="20863"/>
                </a:cubicBezTo>
                <a:cubicBezTo>
                  <a:pt x="22332" y="20863"/>
                  <a:pt x="22522" y="20879"/>
                  <a:pt x="22712" y="20913"/>
                </a:cubicBezTo>
                <a:cubicBezTo>
                  <a:pt x="24956" y="21313"/>
                  <a:pt x="25736" y="23405"/>
                  <a:pt x="25907" y="25421"/>
                </a:cubicBezTo>
                <a:cubicBezTo>
                  <a:pt x="26041" y="26657"/>
                  <a:pt x="25945" y="27894"/>
                  <a:pt x="25603" y="29111"/>
                </a:cubicBezTo>
                <a:cubicBezTo>
                  <a:pt x="24309" y="30352"/>
                  <a:pt x="22731" y="30996"/>
                  <a:pt x="21103" y="30996"/>
                </a:cubicBezTo>
                <a:cubicBezTo>
                  <a:pt x="19812" y="30996"/>
                  <a:pt x="18490" y="30591"/>
                  <a:pt x="17253" y="29758"/>
                </a:cubicBezTo>
                <a:cubicBezTo>
                  <a:pt x="16454" y="29111"/>
                  <a:pt x="15788" y="28331"/>
                  <a:pt x="15332" y="27418"/>
                </a:cubicBezTo>
                <a:cubicBezTo>
                  <a:pt x="13582" y="24109"/>
                  <a:pt x="14514" y="19353"/>
                  <a:pt x="18489" y="18269"/>
                </a:cubicBezTo>
                <a:cubicBezTo>
                  <a:pt x="19049" y="18116"/>
                  <a:pt x="19605" y="18043"/>
                  <a:pt x="20149" y="18043"/>
                </a:cubicBezTo>
                <a:close/>
                <a:moveTo>
                  <a:pt x="21742" y="31337"/>
                </a:moveTo>
                <a:cubicBezTo>
                  <a:pt x="21742" y="31356"/>
                  <a:pt x="21742" y="31356"/>
                  <a:pt x="21742" y="31356"/>
                </a:cubicBezTo>
                <a:lnTo>
                  <a:pt x="21552" y="31356"/>
                </a:lnTo>
                <a:lnTo>
                  <a:pt x="21742" y="31337"/>
                </a:lnTo>
                <a:close/>
                <a:moveTo>
                  <a:pt x="27030" y="31337"/>
                </a:moveTo>
                <a:lnTo>
                  <a:pt x="27030" y="31451"/>
                </a:lnTo>
                <a:lnTo>
                  <a:pt x="26992" y="31451"/>
                </a:lnTo>
                <a:lnTo>
                  <a:pt x="26992" y="31375"/>
                </a:lnTo>
                <a:lnTo>
                  <a:pt x="27030" y="31337"/>
                </a:lnTo>
                <a:close/>
                <a:moveTo>
                  <a:pt x="20876" y="16276"/>
                </a:moveTo>
                <a:cubicBezTo>
                  <a:pt x="21691" y="16276"/>
                  <a:pt x="22520" y="16407"/>
                  <a:pt x="23340" y="16691"/>
                </a:cubicBezTo>
                <a:cubicBezTo>
                  <a:pt x="26117" y="17661"/>
                  <a:pt x="27809" y="20266"/>
                  <a:pt x="28057" y="23139"/>
                </a:cubicBezTo>
                <a:cubicBezTo>
                  <a:pt x="28095" y="23253"/>
                  <a:pt x="28095" y="23367"/>
                  <a:pt x="28095" y="23500"/>
                </a:cubicBezTo>
                <a:lnTo>
                  <a:pt x="28076" y="23500"/>
                </a:lnTo>
                <a:cubicBezTo>
                  <a:pt x="28038" y="24090"/>
                  <a:pt x="28000" y="24698"/>
                  <a:pt x="28000" y="25288"/>
                </a:cubicBezTo>
                <a:cubicBezTo>
                  <a:pt x="27733" y="26886"/>
                  <a:pt x="27182" y="28426"/>
                  <a:pt x="26345" y="29815"/>
                </a:cubicBezTo>
                <a:cubicBezTo>
                  <a:pt x="27144" y="28179"/>
                  <a:pt x="27448" y="26334"/>
                  <a:pt x="27239" y="24527"/>
                </a:cubicBezTo>
                <a:cubicBezTo>
                  <a:pt x="26896" y="21769"/>
                  <a:pt x="25185" y="19068"/>
                  <a:pt x="22522" y="18041"/>
                </a:cubicBezTo>
                <a:cubicBezTo>
                  <a:pt x="21764" y="17746"/>
                  <a:pt x="20955" y="17601"/>
                  <a:pt x="20148" y="17601"/>
                </a:cubicBezTo>
                <a:cubicBezTo>
                  <a:pt x="18196" y="17601"/>
                  <a:pt x="16255" y="18448"/>
                  <a:pt x="15085" y="20076"/>
                </a:cubicBezTo>
                <a:cubicBezTo>
                  <a:pt x="13201" y="22663"/>
                  <a:pt x="13525" y="26334"/>
                  <a:pt x="15313" y="28883"/>
                </a:cubicBezTo>
                <a:cubicBezTo>
                  <a:pt x="16804" y="30998"/>
                  <a:pt x="19233" y="32269"/>
                  <a:pt x="21817" y="32269"/>
                </a:cubicBezTo>
                <a:cubicBezTo>
                  <a:pt x="21837" y="32269"/>
                  <a:pt x="21856" y="32269"/>
                  <a:pt x="21875" y="32269"/>
                </a:cubicBezTo>
                <a:lnTo>
                  <a:pt x="21875" y="32269"/>
                </a:lnTo>
                <a:cubicBezTo>
                  <a:pt x="21613" y="32297"/>
                  <a:pt x="21348" y="32312"/>
                  <a:pt x="21083" y="32312"/>
                </a:cubicBezTo>
                <a:cubicBezTo>
                  <a:pt x="20636" y="32312"/>
                  <a:pt x="20186" y="32269"/>
                  <a:pt x="19745" y="32173"/>
                </a:cubicBezTo>
                <a:cubicBezTo>
                  <a:pt x="18128" y="31850"/>
                  <a:pt x="16587" y="31222"/>
                  <a:pt x="15218" y="30290"/>
                </a:cubicBezTo>
                <a:cubicBezTo>
                  <a:pt x="13677" y="28826"/>
                  <a:pt x="12764" y="26810"/>
                  <a:pt x="12688" y="24679"/>
                </a:cubicBezTo>
                <a:cubicBezTo>
                  <a:pt x="12527" y="20092"/>
                  <a:pt x="16492" y="16276"/>
                  <a:pt x="20876" y="16276"/>
                </a:cubicBezTo>
                <a:close/>
                <a:moveTo>
                  <a:pt x="24332" y="5142"/>
                </a:moveTo>
                <a:cubicBezTo>
                  <a:pt x="24965" y="5142"/>
                  <a:pt x="25599" y="5174"/>
                  <a:pt x="26231" y="5240"/>
                </a:cubicBezTo>
                <a:cubicBezTo>
                  <a:pt x="32451" y="5868"/>
                  <a:pt x="38043" y="9196"/>
                  <a:pt x="42950" y="12791"/>
                </a:cubicBezTo>
                <a:cubicBezTo>
                  <a:pt x="45689" y="14807"/>
                  <a:pt x="48333" y="16938"/>
                  <a:pt x="51053" y="18973"/>
                </a:cubicBezTo>
                <a:cubicBezTo>
                  <a:pt x="52403" y="20000"/>
                  <a:pt x="53811" y="21027"/>
                  <a:pt x="55257" y="21940"/>
                </a:cubicBezTo>
                <a:lnTo>
                  <a:pt x="55028" y="21845"/>
                </a:lnTo>
                <a:cubicBezTo>
                  <a:pt x="51795" y="20495"/>
                  <a:pt x="48675" y="18916"/>
                  <a:pt x="45670" y="17128"/>
                </a:cubicBezTo>
                <a:cubicBezTo>
                  <a:pt x="39945" y="13723"/>
                  <a:pt x="34638" y="9272"/>
                  <a:pt x="28038" y="7656"/>
                </a:cubicBezTo>
                <a:cubicBezTo>
                  <a:pt x="26612" y="7308"/>
                  <a:pt x="25164" y="7130"/>
                  <a:pt x="23730" y="7130"/>
                </a:cubicBezTo>
                <a:cubicBezTo>
                  <a:pt x="19599" y="7130"/>
                  <a:pt x="15592" y="8605"/>
                  <a:pt x="12612" y="11726"/>
                </a:cubicBezTo>
                <a:cubicBezTo>
                  <a:pt x="8922" y="15606"/>
                  <a:pt x="7857" y="21313"/>
                  <a:pt x="9911" y="26258"/>
                </a:cubicBezTo>
                <a:cubicBezTo>
                  <a:pt x="10995" y="28769"/>
                  <a:pt x="12897" y="30861"/>
                  <a:pt x="15294" y="32173"/>
                </a:cubicBezTo>
                <a:cubicBezTo>
                  <a:pt x="15769" y="32497"/>
                  <a:pt x="16264" y="32801"/>
                  <a:pt x="16796" y="33048"/>
                </a:cubicBezTo>
                <a:cubicBezTo>
                  <a:pt x="13829" y="32192"/>
                  <a:pt x="11280" y="30290"/>
                  <a:pt x="9645" y="27685"/>
                </a:cubicBezTo>
                <a:cubicBezTo>
                  <a:pt x="6506" y="22587"/>
                  <a:pt x="7210" y="15663"/>
                  <a:pt x="11014" y="11136"/>
                </a:cubicBezTo>
                <a:cubicBezTo>
                  <a:pt x="14310" y="7216"/>
                  <a:pt x="19287" y="5142"/>
                  <a:pt x="24332" y="5142"/>
                </a:cubicBezTo>
                <a:close/>
                <a:moveTo>
                  <a:pt x="26996" y="0"/>
                </a:moveTo>
                <a:cubicBezTo>
                  <a:pt x="26069" y="0"/>
                  <a:pt x="25135" y="41"/>
                  <a:pt x="24195" y="123"/>
                </a:cubicBezTo>
                <a:cubicBezTo>
                  <a:pt x="16587" y="789"/>
                  <a:pt x="9017" y="4213"/>
                  <a:pt x="4661" y="10680"/>
                </a:cubicBezTo>
                <a:cubicBezTo>
                  <a:pt x="534" y="16786"/>
                  <a:pt x="1" y="24965"/>
                  <a:pt x="4471" y="31051"/>
                </a:cubicBezTo>
                <a:cubicBezTo>
                  <a:pt x="5498" y="32459"/>
                  <a:pt x="6772" y="33657"/>
                  <a:pt x="8218" y="34608"/>
                </a:cubicBezTo>
                <a:lnTo>
                  <a:pt x="9549" y="34608"/>
                </a:lnTo>
                <a:cubicBezTo>
                  <a:pt x="7876" y="33714"/>
                  <a:pt x="6392" y="32459"/>
                  <a:pt x="5251" y="30956"/>
                </a:cubicBezTo>
                <a:cubicBezTo>
                  <a:pt x="591" y="24889"/>
                  <a:pt x="1332" y="16633"/>
                  <a:pt x="5669" y="10623"/>
                </a:cubicBezTo>
                <a:cubicBezTo>
                  <a:pt x="10253" y="4270"/>
                  <a:pt x="18166" y="1170"/>
                  <a:pt x="25812" y="903"/>
                </a:cubicBezTo>
                <a:cubicBezTo>
                  <a:pt x="26168" y="892"/>
                  <a:pt x="26523" y="886"/>
                  <a:pt x="26879" y="886"/>
                </a:cubicBezTo>
                <a:cubicBezTo>
                  <a:pt x="30570" y="886"/>
                  <a:pt x="34232" y="1515"/>
                  <a:pt x="37719" y="2729"/>
                </a:cubicBezTo>
                <a:cubicBezTo>
                  <a:pt x="41542" y="4061"/>
                  <a:pt x="44966" y="6191"/>
                  <a:pt x="48181" y="8626"/>
                </a:cubicBezTo>
                <a:cubicBezTo>
                  <a:pt x="51700" y="11308"/>
                  <a:pt x="55276" y="14408"/>
                  <a:pt x="59194" y="16710"/>
                </a:cubicBezTo>
                <a:lnTo>
                  <a:pt x="59194" y="15549"/>
                </a:lnTo>
                <a:cubicBezTo>
                  <a:pt x="55237" y="13172"/>
                  <a:pt x="51624" y="9957"/>
                  <a:pt x="48010" y="7275"/>
                </a:cubicBezTo>
                <a:cubicBezTo>
                  <a:pt x="41820" y="2731"/>
                  <a:pt x="34618" y="0"/>
                  <a:pt x="26996" y="0"/>
                </a:cubicBezTo>
                <a:close/>
                <a:moveTo>
                  <a:pt x="23778" y="2391"/>
                </a:moveTo>
                <a:cubicBezTo>
                  <a:pt x="16678" y="2391"/>
                  <a:pt x="9808" y="5576"/>
                  <a:pt x="5821" y="11574"/>
                </a:cubicBezTo>
                <a:cubicBezTo>
                  <a:pt x="2055" y="17261"/>
                  <a:pt x="1903" y="24927"/>
                  <a:pt x="5955" y="30519"/>
                </a:cubicBezTo>
                <a:cubicBezTo>
                  <a:pt x="7229" y="32250"/>
                  <a:pt x="8884" y="33638"/>
                  <a:pt x="10805" y="34608"/>
                </a:cubicBezTo>
                <a:lnTo>
                  <a:pt x="12669" y="34608"/>
                </a:lnTo>
                <a:cubicBezTo>
                  <a:pt x="10139" y="33714"/>
                  <a:pt x="7952" y="32059"/>
                  <a:pt x="6392" y="29872"/>
                </a:cubicBezTo>
                <a:cubicBezTo>
                  <a:pt x="2379" y="24147"/>
                  <a:pt x="2968" y="16481"/>
                  <a:pt x="7115" y="11003"/>
                </a:cubicBezTo>
                <a:cubicBezTo>
                  <a:pt x="11014" y="5887"/>
                  <a:pt x="17177" y="3319"/>
                  <a:pt x="23454" y="3205"/>
                </a:cubicBezTo>
                <a:lnTo>
                  <a:pt x="23454" y="3205"/>
                </a:lnTo>
                <a:cubicBezTo>
                  <a:pt x="17443" y="3661"/>
                  <a:pt x="11642" y="6495"/>
                  <a:pt x="7933" y="11327"/>
                </a:cubicBezTo>
                <a:cubicBezTo>
                  <a:pt x="4033" y="16443"/>
                  <a:pt x="3158" y="23652"/>
                  <a:pt x="6525" y="29282"/>
                </a:cubicBezTo>
                <a:cubicBezTo>
                  <a:pt x="8009" y="31698"/>
                  <a:pt x="10234" y="33562"/>
                  <a:pt x="12878" y="34608"/>
                </a:cubicBezTo>
                <a:lnTo>
                  <a:pt x="14628" y="34608"/>
                </a:lnTo>
                <a:cubicBezTo>
                  <a:pt x="11566" y="33847"/>
                  <a:pt x="8941" y="31926"/>
                  <a:pt x="7267" y="29244"/>
                </a:cubicBezTo>
                <a:cubicBezTo>
                  <a:pt x="3691" y="23424"/>
                  <a:pt x="4908" y="15930"/>
                  <a:pt x="9302" y="10927"/>
                </a:cubicBezTo>
                <a:cubicBezTo>
                  <a:pt x="13295" y="6387"/>
                  <a:pt x="19236" y="3973"/>
                  <a:pt x="25212" y="3973"/>
                </a:cubicBezTo>
                <a:cubicBezTo>
                  <a:pt x="26296" y="3973"/>
                  <a:pt x="27381" y="4052"/>
                  <a:pt x="28456" y="4213"/>
                </a:cubicBezTo>
                <a:cubicBezTo>
                  <a:pt x="34980" y="5164"/>
                  <a:pt x="40040" y="9177"/>
                  <a:pt x="44795" y="13419"/>
                </a:cubicBezTo>
                <a:cubicBezTo>
                  <a:pt x="44243" y="12982"/>
                  <a:pt x="43673" y="12544"/>
                  <a:pt x="43121" y="12126"/>
                </a:cubicBezTo>
                <a:cubicBezTo>
                  <a:pt x="37852" y="8226"/>
                  <a:pt x="31747" y="4765"/>
                  <a:pt x="25051" y="4498"/>
                </a:cubicBezTo>
                <a:cubicBezTo>
                  <a:pt x="24804" y="4488"/>
                  <a:pt x="24557" y="4483"/>
                  <a:pt x="24310" y="4483"/>
                </a:cubicBezTo>
                <a:cubicBezTo>
                  <a:pt x="18894" y="4483"/>
                  <a:pt x="13583" y="6866"/>
                  <a:pt x="10272" y="11232"/>
                </a:cubicBezTo>
                <a:cubicBezTo>
                  <a:pt x="6829" y="15778"/>
                  <a:pt x="6107" y="22226"/>
                  <a:pt x="8808" y="27323"/>
                </a:cubicBezTo>
                <a:cubicBezTo>
                  <a:pt x="11067" y="31587"/>
                  <a:pt x="15754" y="34289"/>
                  <a:pt x="20511" y="34289"/>
                </a:cubicBezTo>
                <a:cubicBezTo>
                  <a:pt x="21080" y="34289"/>
                  <a:pt x="21650" y="34250"/>
                  <a:pt x="22217" y="34171"/>
                </a:cubicBezTo>
                <a:lnTo>
                  <a:pt x="22217" y="34171"/>
                </a:lnTo>
                <a:cubicBezTo>
                  <a:pt x="21761" y="34342"/>
                  <a:pt x="21304" y="34475"/>
                  <a:pt x="20848" y="34608"/>
                </a:cubicBezTo>
                <a:lnTo>
                  <a:pt x="28019" y="34608"/>
                </a:lnTo>
                <a:cubicBezTo>
                  <a:pt x="27905" y="32896"/>
                  <a:pt x="27924" y="31165"/>
                  <a:pt x="28057" y="29453"/>
                </a:cubicBezTo>
                <a:cubicBezTo>
                  <a:pt x="28095" y="29396"/>
                  <a:pt x="28133" y="29339"/>
                  <a:pt x="28152" y="29263"/>
                </a:cubicBezTo>
                <a:cubicBezTo>
                  <a:pt x="28190" y="29606"/>
                  <a:pt x="28247" y="29948"/>
                  <a:pt x="28285" y="30290"/>
                </a:cubicBezTo>
                <a:cubicBezTo>
                  <a:pt x="28285" y="31736"/>
                  <a:pt x="28380" y="33163"/>
                  <a:pt x="28589" y="34589"/>
                </a:cubicBezTo>
                <a:lnTo>
                  <a:pt x="29065" y="34589"/>
                </a:lnTo>
                <a:cubicBezTo>
                  <a:pt x="28951" y="34018"/>
                  <a:pt x="28856" y="33448"/>
                  <a:pt x="28780" y="32877"/>
                </a:cubicBezTo>
                <a:lnTo>
                  <a:pt x="28780" y="32877"/>
                </a:lnTo>
                <a:cubicBezTo>
                  <a:pt x="28856" y="33182"/>
                  <a:pt x="28932" y="33524"/>
                  <a:pt x="29008" y="33790"/>
                </a:cubicBezTo>
                <a:cubicBezTo>
                  <a:pt x="29084" y="34057"/>
                  <a:pt x="29179" y="34323"/>
                  <a:pt x="29255" y="34589"/>
                </a:cubicBezTo>
                <a:lnTo>
                  <a:pt x="30377" y="34589"/>
                </a:lnTo>
                <a:cubicBezTo>
                  <a:pt x="29616" y="32250"/>
                  <a:pt x="29122" y="29834"/>
                  <a:pt x="28856" y="27399"/>
                </a:cubicBezTo>
                <a:cubicBezTo>
                  <a:pt x="28989" y="26962"/>
                  <a:pt x="29103" y="26505"/>
                  <a:pt x="29179" y="26049"/>
                </a:cubicBezTo>
                <a:cubicBezTo>
                  <a:pt x="29464" y="27133"/>
                  <a:pt x="29826" y="28198"/>
                  <a:pt x="30206" y="29244"/>
                </a:cubicBezTo>
                <a:cubicBezTo>
                  <a:pt x="30377" y="30195"/>
                  <a:pt x="30586" y="31127"/>
                  <a:pt x="30872" y="32040"/>
                </a:cubicBezTo>
                <a:cubicBezTo>
                  <a:pt x="31138" y="32896"/>
                  <a:pt x="31461" y="33752"/>
                  <a:pt x="31804" y="34589"/>
                </a:cubicBezTo>
                <a:lnTo>
                  <a:pt x="32241" y="34589"/>
                </a:lnTo>
                <a:cubicBezTo>
                  <a:pt x="31842" y="33676"/>
                  <a:pt x="31480" y="32725"/>
                  <a:pt x="31195" y="31774"/>
                </a:cubicBezTo>
                <a:cubicBezTo>
                  <a:pt x="31138" y="31584"/>
                  <a:pt x="31081" y="31413"/>
                  <a:pt x="31024" y="31222"/>
                </a:cubicBezTo>
                <a:lnTo>
                  <a:pt x="31024" y="31222"/>
                </a:lnTo>
                <a:cubicBezTo>
                  <a:pt x="31538" y="32383"/>
                  <a:pt x="32108" y="33505"/>
                  <a:pt x="32755" y="34589"/>
                </a:cubicBezTo>
                <a:lnTo>
                  <a:pt x="33383" y="34589"/>
                </a:lnTo>
                <a:cubicBezTo>
                  <a:pt x="32964" y="33904"/>
                  <a:pt x="32603" y="33201"/>
                  <a:pt x="32260" y="32478"/>
                </a:cubicBezTo>
                <a:cubicBezTo>
                  <a:pt x="31480" y="30861"/>
                  <a:pt x="30815" y="29168"/>
                  <a:pt x="30282" y="27437"/>
                </a:cubicBezTo>
                <a:cubicBezTo>
                  <a:pt x="30244" y="27095"/>
                  <a:pt x="30187" y="26753"/>
                  <a:pt x="30130" y="26410"/>
                </a:cubicBezTo>
                <a:lnTo>
                  <a:pt x="30130" y="26410"/>
                </a:lnTo>
                <a:cubicBezTo>
                  <a:pt x="30606" y="27666"/>
                  <a:pt x="31138" y="28864"/>
                  <a:pt x="31690" y="29986"/>
                </a:cubicBezTo>
                <a:cubicBezTo>
                  <a:pt x="32451" y="31584"/>
                  <a:pt x="33364" y="33144"/>
                  <a:pt x="34372" y="34608"/>
                </a:cubicBezTo>
                <a:lnTo>
                  <a:pt x="35056" y="34608"/>
                </a:lnTo>
                <a:cubicBezTo>
                  <a:pt x="34238" y="33429"/>
                  <a:pt x="33478" y="32212"/>
                  <a:pt x="32812" y="30956"/>
                </a:cubicBezTo>
                <a:cubicBezTo>
                  <a:pt x="31842" y="29130"/>
                  <a:pt x="31024" y="27247"/>
                  <a:pt x="30358" y="25307"/>
                </a:cubicBezTo>
                <a:cubicBezTo>
                  <a:pt x="29921" y="24033"/>
                  <a:pt x="29597" y="22720"/>
                  <a:pt x="29255" y="21408"/>
                </a:cubicBezTo>
                <a:lnTo>
                  <a:pt x="29255" y="21408"/>
                </a:lnTo>
                <a:lnTo>
                  <a:pt x="29407" y="21617"/>
                </a:lnTo>
                <a:cubicBezTo>
                  <a:pt x="30739" y="26372"/>
                  <a:pt x="33040" y="30804"/>
                  <a:pt x="36179" y="34608"/>
                </a:cubicBezTo>
                <a:lnTo>
                  <a:pt x="36654" y="34608"/>
                </a:lnTo>
                <a:cubicBezTo>
                  <a:pt x="33516" y="30975"/>
                  <a:pt x="31233" y="26600"/>
                  <a:pt x="29693" y="22035"/>
                </a:cubicBezTo>
                <a:lnTo>
                  <a:pt x="29693" y="22035"/>
                </a:lnTo>
                <a:cubicBezTo>
                  <a:pt x="31176" y="24223"/>
                  <a:pt x="32127" y="26753"/>
                  <a:pt x="33383" y="29092"/>
                </a:cubicBezTo>
                <a:cubicBezTo>
                  <a:pt x="34467" y="31070"/>
                  <a:pt x="35779" y="32934"/>
                  <a:pt x="37301" y="34608"/>
                </a:cubicBezTo>
                <a:lnTo>
                  <a:pt x="38043" y="34608"/>
                </a:lnTo>
                <a:cubicBezTo>
                  <a:pt x="36635" y="33144"/>
                  <a:pt x="35399" y="31546"/>
                  <a:pt x="34334" y="29834"/>
                </a:cubicBezTo>
                <a:cubicBezTo>
                  <a:pt x="33249" y="28027"/>
                  <a:pt x="32412" y="26068"/>
                  <a:pt x="31385" y="24223"/>
                </a:cubicBezTo>
                <a:lnTo>
                  <a:pt x="31385" y="24223"/>
                </a:lnTo>
                <a:cubicBezTo>
                  <a:pt x="33896" y="27894"/>
                  <a:pt x="36768" y="31527"/>
                  <a:pt x="40021" y="34627"/>
                </a:cubicBezTo>
                <a:lnTo>
                  <a:pt x="41143" y="34627"/>
                </a:lnTo>
                <a:cubicBezTo>
                  <a:pt x="37795" y="31641"/>
                  <a:pt x="34923" y="28122"/>
                  <a:pt x="32222" y="24508"/>
                </a:cubicBezTo>
                <a:lnTo>
                  <a:pt x="32222" y="24508"/>
                </a:lnTo>
                <a:cubicBezTo>
                  <a:pt x="32736" y="25060"/>
                  <a:pt x="33268" y="25611"/>
                  <a:pt x="33801" y="26182"/>
                </a:cubicBezTo>
                <a:cubicBezTo>
                  <a:pt x="35056" y="27627"/>
                  <a:pt x="36426" y="28997"/>
                  <a:pt x="37852" y="30290"/>
                </a:cubicBezTo>
                <a:cubicBezTo>
                  <a:pt x="39450" y="31793"/>
                  <a:pt x="41086" y="33258"/>
                  <a:pt x="42798" y="34608"/>
                </a:cubicBezTo>
                <a:lnTo>
                  <a:pt x="44015" y="34608"/>
                </a:lnTo>
                <a:cubicBezTo>
                  <a:pt x="43844" y="34475"/>
                  <a:pt x="43654" y="34342"/>
                  <a:pt x="43483" y="34209"/>
                </a:cubicBezTo>
                <a:lnTo>
                  <a:pt x="43502" y="34209"/>
                </a:lnTo>
                <a:cubicBezTo>
                  <a:pt x="43673" y="34342"/>
                  <a:pt x="43863" y="34475"/>
                  <a:pt x="44034" y="34608"/>
                </a:cubicBezTo>
                <a:lnTo>
                  <a:pt x="47059" y="34608"/>
                </a:lnTo>
                <a:cubicBezTo>
                  <a:pt x="43939" y="33391"/>
                  <a:pt x="41048" y="31660"/>
                  <a:pt x="38518" y="29473"/>
                </a:cubicBezTo>
                <a:cubicBezTo>
                  <a:pt x="36806" y="28027"/>
                  <a:pt x="35209" y="26429"/>
                  <a:pt x="33763" y="24736"/>
                </a:cubicBezTo>
                <a:cubicBezTo>
                  <a:pt x="32336" y="23063"/>
                  <a:pt x="31062" y="21275"/>
                  <a:pt x="29578" y="19639"/>
                </a:cubicBezTo>
                <a:lnTo>
                  <a:pt x="29578" y="19639"/>
                </a:lnTo>
                <a:cubicBezTo>
                  <a:pt x="34581" y="23443"/>
                  <a:pt x="39089" y="27951"/>
                  <a:pt x="44681" y="30937"/>
                </a:cubicBezTo>
                <a:cubicBezTo>
                  <a:pt x="48140" y="32774"/>
                  <a:pt x="52263" y="34068"/>
                  <a:pt x="56289" y="34068"/>
                </a:cubicBezTo>
                <a:cubicBezTo>
                  <a:pt x="57266" y="34068"/>
                  <a:pt x="58239" y="33992"/>
                  <a:pt x="59194" y="33828"/>
                </a:cubicBezTo>
                <a:lnTo>
                  <a:pt x="59194" y="32839"/>
                </a:lnTo>
                <a:cubicBezTo>
                  <a:pt x="58146" y="33037"/>
                  <a:pt x="57086" y="33130"/>
                  <a:pt x="56024" y="33130"/>
                </a:cubicBezTo>
                <a:cubicBezTo>
                  <a:pt x="51766" y="33130"/>
                  <a:pt x="47467" y="31638"/>
                  <a:pt x="43692" y="29415"/>
                </a:cubicBezTo>
                <a:cubicBezTo>
                  <a:pt x="38366" y="26296"/>
                  <a:pt x="33725" y="22188"/>
                  <a:pt x="28665" y="18688"/>
                </a:cubicBezTo>
                <a:cubicBezTo>
                  <a:pt x="27981" y="18022"/>
                  <a:pt x="27220" y="17413"/>
                  <a:pt x="26421" y="16862"/>
                </a:cubicBezTo>
                <a:lnTo>
                  <a:pt x="26421" y="16862"/>
                </a:lnTo>
                <a:cubicBezTo>
                  <a:pt x="29997" y="18288"/>
                  <a:pt x="33002" y="20932"/>
                  <a:pt x="36007" y="23291"/>
                </a:cubicBezTo>
                <a:cubicBezTo>
                  <a:pt x="42468" y="28348"/>
                  <a:pt x="50218" y="31364"/>
                  <a:pt x="58441" y="31364"/>
                </a:cubicBezTo>
                <a:cubicBezTo>
                  <a:pt x="58692" y="31364"/>
                  <a:pt x="58943" y="31361"/>
                  <a:pt x="59194" y="31356"/>
                </a:cubicBezTo>
                <a:lnTo>
                  <a:pt x="59194" y="30405"/>
                </a:lnTo>
                <a:lnTo>
                  <a:pt x="58300" y="30405"/>
                </a:lnTo>
                <a:cubicBezTo>
                  <a:pt x="53792" y="30386"/>
                  <a:pt x="49341" y="29511"/>
                  <a:pt x="45175" y="27799"/>
                </a:cubicBezTo>
                <a:cubicBezTo>
                  <a:pt x="40706" y="25954"/>
                  <a:pt x="37054" y="23043"/>
                  <a:pt x="33211" y="20209"/>
                </a:cubicBezTo>
                <a:cubicBezTo>
                  <a:pt x="30606" y="18288"/>
                  <a:pt x="27695" y="16462"/>
                  <a:pt x="24519" y="15701"/>
                </a:cubicBezTo>
                <a:cubicBezTo>
                  <a:pt x="23777" y="15359"/>
                  <a:pt x="22997" y="15131"/>
                  <a:pt x="22198" y="15017"/>
                </a:cubicBezTo>
                <a:cubicBezTo>
                  <a:pt x="21745" y="14923"/>
                  <a:pt x="21281" y="14877"/>
                  <a:pt x="20816" y="14877"/>
                </a:cubicBezTo>
                <a:cubicBezTo>
                  <a:pt x="20150" y="14877"/>
                  <a:pt x="19481" y="14971"/>
                  <a:pt x="18832" y="15150"/>
                </a:cubicBezTo>
                <a:cubicBezTo>
                  <a:pt x="18261" y="15283"/>
                  <a:pt x="17690" y="15473"/>
                  <a:pt x="17139" y="15720"/>
                </a:cubicBezTo>
                <a:cubicBezTo>
                  <a:pt x="17747" y="15359"/>
                  <a:pt x="18356" y="15074"/>
                  <a:pt x="19003" y="14846"/>
                </a:cubicBezTo>
                <a:cubicBezTo>
                  <a:pt x="20215" y="14400"/>
                  <a:pt x="21443" y="14207"/>
                  <a:pt x="22666" y="14207"/>
                </a:cubicBezTo>
                <a:cubicBezTo>
                  <a:pt x="25567" y="14207"/>
                  <a:pt x="28442" y="15293"/>
                  <a:pt x="31024" y="16672"/>
                </a:cubicBezTo>
                <a:cubicBezTo>
                  <a:pt x="38328" y="20552"/>
                  <a:pt x="44833" y="26334"/>
                  <a:pt x="53183" y="27894"/>
                </a:cubicBezTo>
                <a:cubicBezTo>
                  <a:pt x="54533" y="28153"/>
                  <a:pt x="55900" y="28280"/>
                  <a:pt x="57273" y="28280"/>
                </a:cubicBezTo>
                <a:cubicBezTo>
                  <a:pt x="57912" y="28280"/>
                  <a:pt x="58553" y="28253"/>
                  <a:pt x="59194" y="28198"/>
                </a:cubicBezTo>
                <a:lnTo>
                  <a:pt x="59194" y="27247"/>
                </a:lnTo>
                <a:cubicBezTo>
                  <a:pt x="58527" y="27323"/>
                  <a:pt x="57861" y="27360"/>
                  <a:pt x="57195" y="27360"/>
                </a:cubicBezTo>
                <a:cubicBezTo>
                  <a:pt x="51231" y="27360"/>
                  <a:pt x="45340" y="24446"/>
                  <a:pt x="40173" y="21332"/>
                </a:cubicBezTo>
                <a:cubicBezTo>
                  <a:pt x="35117" y="18262"/>
                  <a:pt x="28995" y="13561"/>
                  <a:pt x="22761" y="13561"/>
                </a:cubicBezTo>
                <a:cubicBezTo>
                  <a:pt x="21231" y="13561"/>
                  <a:pt x="19695" y="13844"/>
                  <a:pt x="18166" y="14503"/>
                </a:cubicBezTo>
                <a:cubicBezTo>
                  <a:pt x="15541" y="15625"/>
                  <a:pt x="13411" y="17642"/>
                  <a:pt x="12155" y="20190"/>
                </a:cubicBezTo>
                <a:cubicBezTo>
                  <a:pt x="13335" y="17432"/>
                  <a:pt x="15484" y="15207"/>
                  <a:pt x="18166" y="13933"/>
                </a:cubicBezTo>
                <a:cubicBezTo>
                  <a:pt x="19777" y="13184"/>
                  <a:pt x="21442" y="12856"/>
                  <a:pt x="23106" y="12856"/>
                </a:cubicBezTo>
                <a:cubicBezTo>
                  <a:pt x="25627" y="12856"/>
                  <a:pt x="28146" y="13608"/>
                  <a:pt x="30472" y="14788"/>
                </a:cubicBezTo>
                <a:cubicBezTo>
                  <a:pt x="34143" y="16672"/>
                  <a:pt x="37415" y="19277"/>
                  <a:pt x="41067" y="21217"/>
                </a:cubicBezTo>
                <a:cubicBezTo>
                  <a:pt x="44415" y="23043"/>
                  <a:pt x="47991" y="24432"/>
                  <a:pt x="51700" y="25345"/>
                </a:cubicBezTo>
                <a:cubicBezTo>
                  <a:pt x="54153" y="25935"/>
                  <a:pt x="56664" y="26258"/>
                  <a:pt x="59194" y="26315"/>
                </a:cubicBezTo>
                <a:lnTo>
                  <a:pt x="59194" y="25440"/>
                </a:lnTo>
                <a:cubicBezTo>
                  <a:pt x="52270" y="25326"/>
                  <a:pt x="45461" y="22891"/>
                  <a:pt x="39469" y="19449"/>
                </a:cubicBezTo>
                <a:cubicBezTo>
                  <a:pt x="34402" y="16555"/>
                  <a:pt x="28916" y="12267"/>
                  <a:pt x="23027" y="12267"/>
                </a:cubicBezTo>
                <a:cubicBezTo>
                  <a:pt x="21289" y="12267"/>
                  <a:pt x="19517" y="12640"/>
                  <a:pt x="17709" y="13533"/>
                </a:cubicBezTo>
                <a:cubicBezTo>
                  <a:pt x="14989" y="14884"/>
                  <a:pt x="12897" y="17242"/>
                  <a:pt x="11889" y="20114"/>
                </a:cubicBezTo>
                <a:cubicBezTo>
                  <a:pt x="12098" y="19239"/>
                  <a:pt x="12422" y="18421"/>
                  <a:pt x="12859" y="17642"/>
                </a:cubicBezTo>
                <a:cubicBezTo>
                  <a:pt x="14959" y="13912"/>
                  <a:pt x="18903" y="11613"/>
                  <a:pt x="23148" y="11613"/>
                </a:cubicBezTo>
                <a:cubicBezTo>
                  <a:pt x="23363" y="11613"/>
                  <a:pt x="23579" y="11619"/>
                  <a:pt x="23796" y="11631"/>
                </a:cubicBezTo>
                <a:cubicBezTo>
                  <a:pt x="28856" y="11859"/>
                  <a:pt x="33287" y="14674"/>
                  <a:pt x="37415" y="17356"/>
                </a:cubicBezTo>
                <a:cubicBezTo>
                  <a:pt x="41295" y="19848"/>
                  <a:pt x="45271" y="21997"/>
                  <a:pt x="49683" y="23424"/>
                </a:cubicBezTo>
                <a:cubicBezTo>
                  <a:pt x="52765" y="24413"/>
                  <a:pt x="55960" y="25060"/>
                  <a:pt x="59194" y="25364"/>
                </a:cubicBezTo>
                <a:lnTo>
                  <a:pt x="59194" y="22853"/>
                </a:lnTo>
                <a:cubicBezTo>
                  <a:pt x="54210" y="20647"/>
                  <a:pt x="49988" y="16672"/>
                  <a:pt x="45936" y="13077"/>
                </a:cubicBezTo>
                <a:cubicBezTo>
                  <a:pt x="44053" y="11384"/>
                  <a:pt x="42075" y="9805"/>
                  <a:pt x="40021" y="8321"/>
                </a:cubicBezTo>
                <a:lnTo>
                  <a:pt x="40021" y="8321"/>
                </a:lnTo>
                <a:cubicBezTo>
                  <a:pt x="42551" y="9824"/>
                  <a:pt x="45004" y="11498"/>
                  <a:pt x="47439" y="13134"/>
                </a:cubicBezTo>
                <a:cubicBezTo>
                  <a:pt x="51091" y="15549"/>
                  <a:pt x="55009" y="17984"/>
                  <a:pt x="59194" y="19487"/>
                </a:cubicBezTo>
                <a:lnTo>
                  <a:pt x="59194" y="18973"/>
                </a:lnTo>
                <a:cubicBezTo>
                  <a:pt x="54686" y="17261"/>
                  <a:pt x="50482" y="14522"/>
                  <a:pt x="46564" y="11840"/>
                </a:cubicBezTo>
                <a:cubicBezTo>
                  <a:pt x="39869" y="7256"/>
                  <a:pt x="33002" y="2691"/>
                  <a:pt x="24633" y="2406"/>
                </a:cubicBezTo>
                <a:cubicBezTo>
                  <a:pt x="24348" y="2396"/>
                  <a:pt x="24063" y="2391"/>
                  <a:pt x="23778" y="23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20"/>
          <p:cNvSpPr/>
          <p:nvPr/>
        </p:nvSpPr>
        <p:spPr>
          <a:xfrm rot="-5522663" flipH="1">
            <a:off x="8881954" y="2870610"/>
            <a:ext cx="996471" cy="7133959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20"/>
          <p:cNvSpPr/>
          <p:nvPr/>
        </p:nvSpPr>
        <p:spPr>
          <a:xfrm rot="10444265">
            <a:off x="-141853" y="-621560"/>
            <a:ext cx="3208989" cy="1914528"/>
          </a:xfrm>
          <a:custGeom>
            <a:avLst/>
            <a:gdLst/>
            <a:ahLst/>
            <a:cxnLst/>
            <a:rect l="l" t="t" r="r" b="b"/>
            <a:pathLst>
              <a:path w="85138" h="57433" extrusionOk="0">
                <a:moveTo>
                  <a:pt x="23833" y="26296"/>
                </a:moveTo>
                <a:cubicBezTo>
                  <a:pt x="24176" y="26334"/>
                  <a:pt x="24518" y="26429"/>
                  <a:pt x="24842" y="26543"/>
                </a:cubicBezTo>
                <a:lnTo>
                  <a:pt x="24689" y="26524"/>
                </a:lnTo>
                <a:cubicBezTo>
                  <a:pt x="24480" y="26448"/>
                  <a:pt x="24271" y="26391"/>
                  <a:pt x="24062" y="26353"/>
                </a:cubicBezTo>
                <a:cubicBezTo>
                  <a:pt x="23967" y="26334"/>
                  <a:pt x="23852" y="26315"/>
                  <a:pt x="23757" y="26315"/>
                </a:cubicBezTo>
                <a:lnTo>
                  <a:pt x="23833" y="26296"/>
                </a:lnTo>
                <a:close/>
                <a:moveTo>
                  <a:pt x="22885" y="22645"/>
                </a:moveTo>
                <a:cubicBezTo>
                  <a:pt x="24686" y="22645"/>
                  <a:pt x="26435" y="23524"/>
                  <a:pt x="27866" y="24622"/>
                </a:cubicBezTo>
                <a:cubicBezTo>
                  <a:pt x="31194" y="27190"/>
                  <a:pt x="33705" y="30709"/>
                  <a:pt x="36977" y="33372"/>
                </a:cubicBezTo>
                <a:cubicBezTo>
                  <a:pt x="38156" y="34342"/>
                  <a:pt x="39411" y="35217"/>
                  <a:pt x="40743" y="35997"/>
                </a:cubicBezTo>
                <a:cubicBezTo>
                  <a:pt x="38460" y="35559"/>
                  <a:pt x="36216" y="34893"/>
                  <a:pt x="34200" y="33714"/>
                </a:cubicBezTo>
                <a:cubicBezTo>
                  <a:pt x="31442" y="32059"/>
                  <a:pt x="30053" y="29225"/>
                  <a:pt x="27676" y="27209"/>
                </a:cubicBezTo>
                <a:cubicBezTo>
                  <a:pt x="26522" y="26228"/>
                  <a:pt x="24964" y="25390"/>
                  <a:pt x="23407" y="25390"/>
                </a:cubicBezTo>
                <a:cubicBezTo>
                  <a:pt x="22911" y="25390"/>
                  <a:pt x="22414" y="25475"/>
                  <a:pt x="21931" y="25668"/>
                </a:cubicBezTo>
                <a:cubicBezTo>
                  <a:pt x="20866" y="25935"/>
                  <a:pt x="19915" y="26562"/>
                  <a:pt x="19268" y="27456"/>
                </a:cubicBezTo>
                <a:cubicBezTo>
                  <a:pt x="18584" y="28350"/>
                  <a:pt x="18260" y="29606"/>
                  <a:pt x="18546" y="30633"/>
                </a:cubicBezTo>
                <a:cubicBezTo>
                  <a:pt x="18565" y="31108"/>
                  <a:pt x="18774" y="31584"/>
                  <a:pt x="19135" y="31907"/>
                </a:cubicBezTo>
                <a:cubicBezTo>
                  <a:pt x="19344" y="32211"/>
                  <a:pt x="19630" y="32440"/>
                  <a:pt x="19953" y="32573"/>
                </a:cubicBezTo>
                <a:cubicBezTo>
                  <a:pt x="20198" y="32677"/>
                  <a:pt x="20453" y="32725"/>
                  <a:pt x="20707" y="32725"/>
                </a:cubicBezTo>
                <a:cubicBezTo>
                  <a:pt x="21934" y="32725"/>
                  <a:pt x="23135" y="31605"/>
                  <a:pt x="22977" y="30328"/>
                </a:cubicBezTo>
                <a:cubicBezTo>
                  <a:pt x="22882" y="29606"/>
                  <a:pt x="22464" y="28978"/>
                  <a:pt x="21836" y="28617"/>
                </a:cubicBezTo>
                <a:cubicBezTo>
                  <a:pt x="22882" y="28617"/>
                  <a:pt x="23871" y="29282"/>
                  <a:pt x="23967" y="30576"/>
                </a:cubicBezTo>
                <a:cubicBezTo>
                  <a:pt x="24100" y="32173"/>
                  <a:pt x="22673" y="33372"/>
                  <a:pt x="21170" y="33429"/>
                </a:cubicBezTo>
                <a:cubicBezTo>
                  <a:pt x="21129" y="33430"/>
                  <a:pt x="21088" y="33431"/>
                  <a:pt x="21047" y="33431"/>
                </a:cubicBezTo>
                <a:cubicBezTo>
                  <a:pt x="18232" y="33431"/>
                  <a:pt x="16631" y="30235"/>
                  <a:pt x="17100" y="27742"/>
                </a:cubicBezTo>
                <a:cubicBezTo>
                  <a:pt x="17538" y="25535"/>
                  <a:pt x="19078" y="23728"/>
                  <a:pt x="21170" y="22929"/>
                </a:cubicBezTo>
                <a:cubicBezTo>
                  <a:pt x="21742" y="22733"/>
                  <a:pt x="22316" y="22645"/>
                  <a:pt x="22885" y="22645"/>
                </a:cubicBezTo>
                <a:close/>
                <a:moveTo>
                  <a:pt x="27485" y="28293"/>
                </a:moveTo>
                <a:cubicBezTo>
                  <a:pt x="29007" y="29739"/>
                  <a:pt x="30091" y="31584"/>
                  <a:pt x="31651" y="32991"/>
                </a:cubicBezTo>
                <a:cubicBezTo>
                  <a:pt x="33458" y="34608"/>
                  <a:pt x="35626" y="35635"/>
                  <a:pt x="37928" y="36320"/>
                </a:cubicBezTo>
                <a:cubicBezTo>
                  <a:pt x="37471" y="36320"/>
                  <a:pt x="37053" y="36339"/>
                  <a:pt x="36615" y="36358"/>
                </a:cubicBezTo>
                <a:cubicBezTo>
                  <a:pt x="33705" y="35711"/>
                  <a:pt x="31309" y="33809"/>
                  <a:pt x="29483" y="31298"/>
                </a:cubicBezTo>
                <a:cubicBezTo>
                  <a:pt x="28836" y="30404"/>
                  <a:pt x="28227" y="29244"/>
                  <a:pt x="27485" y="28293"/>
                </a:cubicBezTo>
                <a:close/>
                <a:moveTo>
                  <a:pt x="11185" y="36244"/>
                </a:moveTo>
                <a:lnTo>
                  <a:pt x="11185" y="36244"/>
                </a:lnTo>
                <a:cubicBezTo>
                  <a:pt x="11299" y="36339"/>
                  <a:pt x="11394" y="36434"/>
                  <a:pt x="11508" y="36529"/>
                </a:cubicBezTo>
                <a:lnTo>
                  <a:pt x="11394" y="36472"/>
                </a:lnTo>
                <a:lnTo>
                  <a:pt x="11356" y="36453"/>
                </a:lnTo>
                <a:lnTo>
                  <a:pt x="11185" y="36244"/>
                </a:lnTo>
                <a:close/>
                <a:moveTo>
                  <a:pt x="27466" y="29530"/>
                </a:moveTo>
                <a:lnTo>
                  <a:pt x="27466" y="29530"/>
                </a:lnTo>
                <a:cubicBezTo>
                  <a:pt x="27790" y="30100"/>
                  <a:pt x="28094" y="30690"/>
                  <a:pt x="28417" y="31222"/>
                </a:cubicBezTo>
                <a:cubicBezTo>
                  <a:pt x="29254" y="32592"/>
                  <a:pt x="30281" y="33809"/>
                  <a:pt x="31461" y="34874"/>
                </a:cubicBezTo>
                <a:cubicBezTo>
                  <a:pt x="32203" y="35521"/>
                  <a:pt x="33020" y="36054"/>
                  <a:pt x="33914" y="36510"/>
                </a:cubicBezTo>
                <a:cubicBezTo>
                  <a:pt x="33249" y="36548"/>
                  <a:pt x="32583" y="36605"/>
                  <a:pt x="31936" y="36681"/>
                </a:cubicBezTo>
                <a:lnTo>
                  <a:pt x="31936" y="36700"/>
                </a:lnTo>
                <a:cubicBezTo>
                  <a:pt x="30205" y="36339"/>
                  <a:pt x="29273" y="34437"/>
                  <a:pt x="28627" y="32839"/>
                </a:cubicBezTo>
                <a:cubicBezTo>
                  <a:pt x="28341" y="32173"/>
                  <a:pt x="28075" y="31489"/>
                  <a:pt x="27790" y="30804"/>
                </a:cubicBezTo>
                <a:cubicBezTo>
                  <a:pt x="27733" y="30366"/>
                  <a:pt x="27619" y="29948"/>
                  <a:pt x="27466" y="29530"/>
                </a:cubicBezTo>
                <a:close/>
                <a:moveTo>
                  <a:pt x="23160" y="18927"/>
                </a:moveTo>
                <a:cubicBezTo>
                  <a:pt x="24158" y="18927"/>
                  <a:pt x="25187" y="19115"/>
                  <a:pt x="26211" y="19525"/>
                </a:cubicBezTo>
                <a:cubicBezTo>
                  <a:pt x="29140" y="20685"/>
                  <a:pt x="31118" y="23329"/>
                  <a:pt x="33097" y="25649"/>
                </a:cubicBezTo>
                <a:cubicBezTo>
                  <a:pt x="35094" y="28046"/>
                  <a:pt x="37281" y="30309"/>
                  <a:pt x="39640" y="32383"/>
                </a:cubicBezTo>
                <a:cubicBezTo>
                  <a:pt x="41580" y="34075"/>
                  <a:pt x="43710" y="35540"/>
                  <a:pt x="45974" y="36757"/>
                </a:cubicBezTo>
                <a:lnTo>
                  <a:pt x="45898" y="36757"/>
                </a:lnTo>
                <a:cubicBezTo>
                  <a:pt x="40952" y="35502"/>
                  <a:pt x="36939" y="31983"/>
                  <a:pt x="33439" y="28407"/>
                </a:cubicBezTo>
                <a:cubicBezTo>
                  <a:pt x="30658" y="25574"/>
                  <a:pt x="27362" y="21501"/>
                  <a:pt x="23048" y="21501"/>
                </a:cubicBezTo>
                <a:cubicBezTo>
                  <a:pt x="22671" y="21501"/>
                  <a:pt x="22286" y="21532"/>
                  <a:pt x="21893" y="21598"/>
                </a:cubicBezTo>
                <a:cubicBezTo>
                  <a:pt x="18184" y="22226"/>
                  <a:pt x="15331" y="26144"/>
                  <a:pt x="16016" y="29872"/>
                </a:cubicBezTo>
                <a:cubicBezTo>
                  <a:pt x="16461" y="32268"/>
                  <a:pt x="18917" y="34575"/>
                  <a:pt x="21273" y="34575"/>
                </a:cubicBezTo>
                <a:cubicBezTo>
                  <a:pt x="22339" y="34575"/>
                  <a:pt x="23384" y="34103"/>
                  <a:pt x="24214" y="32953"/>
                </a:cubicBezTo>
                <a:cubicBezTo>
                  <a:pt x="25203" y="31584"/>
                  <a:pt x="25165" y="29377"/>
                  <a:pt x="23738" y="28312"/>
                </a:cubicBezTo>
                <a:cubicBezTo>
                  <a:pt x="23264" y="27956"/>
                  <a:pt x="22685" y="27774"/>
                  <a:pt x="22101" y="27774"/>
                </a:cubicBezTo>
                <a:cubicBezTo>
                  <a:pt x="21937" y="27774"/>
                  <a:pt x="21771" y="27788"/>
                  <a:pt x="21608" y="27818"/>
                </a:cubicBezTo>
                <a:cubicBezTo>
                  <a:pt x="21760" y="27742"/>
                  <a:pt x="21912" y="27684"/>
                  <a:pt x="22083" y="27646"/>
                </a:cubicBezTo>
                <a:cubicBezTo>
                  <a:pt x="22134" y="27644"/>
                  <a:pt x="22184" y="27642"/>
                  <a:pt x="22234" y="27642"/>
                </a:cubicBezTo>
                <a:cubicBezTo>
                  <a:pt x="23204" y="27642"/>
                  <a:pt x="24108" y="28165"/>
                  <a:pt x="24632" y="28997"/>
                </a:cubicBezTo>
                <a:cubicBezTo>
                  <a:pt x="25469" y="30423"/>
                  <a:pt x="25127" y="32364"/>
                  <a:pt x="23948" y="33486"/>
                </a:cubicBezTo>
                <a:cubicBezTo>
                  <a:pt x="23040" y="34332"/>
                  <a:pt x="22026" y="34690"/>
                  <a:pt x="21015" y="34690"/>
                </a:cubicBezTo>
                <a:cubicBezTo>
                  <a:pt x="18574" y="34690"/>
                  <a:pt x="16148" y="32604"/>
                  <a:pt x="15274" y="30290"/>
                </a:cubicBezTo>
                <a:cubicBezTo>
                  <a:pt x="13101" y="24609"/>
                  <a:pt x="17670" y="18927"/>
                  <a:pt x="23160" y="18927"/>
                </a:cubicBezTo>
                <a:close/>
                <a:moveTo>
                  <a:pt x="25871" y="3872"/>
                </a:moveTo>
                <a:cubicBezTo>
                  <a:pt x="29157" y="3872"/>
                  <a:pt x="32401" y="4795"/>
                  <a:pt x="35398" y="6362"/>
                </a:cubicBezTo>
                <a:cubicBezTo>
                  <a:pt x="43235" y="10490"/>
                  <a:pt x="48522" y="17927"/>
                  <a:pt x="53563" y="24946"/>
                </a:cubicBezTo>
                <a:cubicBezTo>
                  <a:pt x="56530" y="29092"/>
                  <a:pt x="59555" y="33124"/>
                  <a:pt x="62959" y="36814"/>
                </a:cubicBezTo>
                <a:cubicBezTo>
                  <a:pt x="60810" y="34893"/>
                  <a:pt x="58775" y="32858"/>
                  <a:pt x="56854" y="30728"/>
                </a:cubicBezTo>
                <a:cubicBezTo>
                  <a:pt x="53202" y="26638"/>
                  <a:pt x="50272" y="22073"/>
                  <a:pt x="47020" y="17699"/>
                </a:cubicBezTo>
                <a:cubicBezTo>
                  <a:pt x="42006" y="10978"/>
                  <a:pt x="35165" y="4458"/>
                  <a:pt x="26402" y="4458"/>
                </a:cubicBezTo>
                <a:cubicBezTo>
                  <a:pt x="25790" y="4458"/>
                  <a:pt x="25168" y="4489"/>
                  <a:pt x="24537" y="4555"/>
                </a:cubicBezTo>
                <a:cubicBezTo>
                  <a:pt x="15559" y="5506"/>
                  <a:pt x="8636" y="12639"/>
                  <a:pt x="7209" y="21427"/>
                </a:cubicBezTo>
                <a:cubicBezTo>
                  <a:pt x="6620" y="25003"/>
                  <a:pt x="6848" y="29054"/>
                  <a:pt x="8408" y="32421"/>
                </a:cubicBezTo>
                <a:cubicBezTo>
                  <a:pt x="7019" y="30214"/>
                  <a:pt x="6049" y="27761"/>
                  <a:pt x="5554" y="25212"/>
                </a:cubicBezTo>
                <a:cubicBezTo>
                  <a:pt x="4698" y="20419"/>
                  <a:pt x="6258" y="15777"/>
                  <a:pt x="9473" y="12183"/>
                </a:cubicBezTo>
                <a:cubicBezTo>
                  <a:pt x="12440" y="8854"/>
                  <a:pt x="16491" y="6001"/>
                  <a:pt x="20771" y="4650"/>
                </a:cubicBezTo>
                <a:cubicBezTo>
                  <a:pt x="22463" y="4119"/>
                  <a:pt x="24172" y="3872"/>
                  <a:pt x="25871" y="3872"/>
                </a:cubicBezTo>
                <a:close/>
                <a:moveTo>
                  <a:pt x="27733" y="32972"/>
                </a:moveTo>
                <a:cubicBezTo>
                  <a:pt x="28246" y="34532"/>
                  <a:pt x="28931" y="36035"/>
                  <a:pt x="29977" y="36948"/>
                </a:cubicBezTo>
                <a:lnTo>
                  <a:pt x="29692" y="36986"/>
                </a:lnTo>
                <a:lnTo>
                  <a:pt x="29673" y="36967"/>
                </a:lnTo>
                <a:cubicBezTo>
                  <a:pt x="28570" y="36187"/>
                  <a:pt x="27733" y="35293"/>
                  <a:pt x="27447" y="34037"/>
                </a:cubicBezTo>
                <a:cubicBezTo>
                  <a:pt x="27561" y="33695"/>
                  <a:pt x="27657" y="33334"/>
                  <a:pt x="27733" y="32972"/>
                </a:cubicBezTo>
                <a:close/>
                <a:moveTo>
                  <a:pt x="27238" y="35065"/>
                </a:moveTo>
                <a:lnTo>
                  <a:pt x="27238" y="35065"/>
                </a:lnTo>
                <a:cubicBezTo>
                  <a:pt x="27466" y="35882"/>
                  <a:pt x="27942" y="36605"/>
                  <a:pt x="28608" y="37138"/>
                </a:cubicBezTo>
                <a:lnTo>
                  <a:pt x="28189" y="37214"/>
                </a:lnTo>
                <a:cubicBezTo>
                  <a:pt x="27390" y="36681"/>
                  <a:pt x="27238" y="35920"/>
                  <a:pt x="27238" y="35065"/>
                </a:cubicBezTo>
                <a:close/>
                <a:moveTo>
                  <a:pt x="22686" y="15247"/>
                </a:moveTo>
                <a:cubicBezTo>
                  <a:pt x="31720" y="15247"/>
                  <a:pt x="38225" y="26850"/>
                  <a:pt x="44357" y="32345"/>
                </a:cubicBezTo>
                <a:cubicBezTo>
                  <a:pt x="46487" y="34266"/>
                  <a:pt x="48789" y="35978"/>
                  <a:pt x="51223" y="37480"/>
                </a:cubicBezTo>
                <a:cubicBezTo>
                  <a:pt x="45213" y="35863"/>
                  <a:pt x="40153" y="31850"/>
                  <a:pt x="35893" y="27266"/>
                </a:cubicBezTo>
                <a:lnTo>
                  <a:pt x="35874" y="27266"/>
                </a:lnTo>
                <a:cubicBezTo>
                  <a:pt x="32290" y="23421"/>
                  <a:pt x="28804" y="17985"/>
                  <a:pt x="23140" y="17985"/>
                </a:cubicBezTo>
                <a:cubicBezTo>
                  <a:pt x="22641" y="17985"/>
                  <a:pt x="22124" y="18028"/>
                  <a:pt x="21589" y="18117"/>
                </a:cubicBezTo>
                <a:cubicBezTo>
                  <a:pt x="16149" y="19049"/>
                  <a:pt x="12687" y="24470"/>
                  <a:pt x="14133" y="29796"/>
                </a:cubicBezTo>
                <a:cubicBezTo>
                  <a:pt x="14947" y="32791"/>
                  <a:pt x="18093" y="35614"/>
                  <a:pt x="21140" y="35614"/>
                </a:cubicBezTo>
                <a:cubicBezTo>
                  <a:pt x="22505" y="35614"/>
                  <a:pt x="23849" y="35047"/>
                  <a:pt x="24956" y="33676"/>
                </a:cubicBezTo>
                <a:cubicBezTo>
                  <a:pt x="26135" y="32230"/>
                  <a:pt x="26287" y="29948"/>
                  <a:pt x="25241" y="28407"/>
                </a:cubicBezTo>
                <a:lnTo>
                  <a:pt x="25241" y="28407"/>
                </a:lnTo>
                <a:cubicBezTo>
                  <a:pt x="25945" y="29187"/>
                  <a:pt x="26344" y="30195"/>
                  <a:pt x="26401" y="31241"/>
                </a:cubicBezTo>
                <a:lnTo>
                  <a:pt x="26401" y="31298"/>
                </a:lnTo>
                <a:lnTo>
                  <a:pt x="26401" y="31317"/>
                </a:lnTo>
                <a:cubicBezTo>
                  <a:pt x="26458" y="32915"/>
                  <a:pt x="25774" y="34247"/>
                  <a:pt x="24708" y="35274"/>
                </a:cubicBezTo>
                <a:cubicBezTo>
                  <a:pt x="23546" y="35734"/>
                  <a:pt x="22315" y="35954"/>
                  <a:pt x="21089" y="35954"/>
                </a:cubicBezTo>
                <a:cubicBezTo>
                  <a:pt x="17296" y="35954"/>
                  <a:pt x="13550" y="33846"/>
                  <a:pt x="12040" y="30195"/>
                </a:cubicBezTo>
                <a:cubicBezTo>
                  <a:pt x="9929" y="25079"/>
                  <a:pt x="12250" y="19201"/>
                  <a:pt x="17119" y="16690"/>
                </a:cubicBezTo>
                <a:cubicBezTo>
                  <a:pt x="19081" y="15685"/>
                  <a:pt x="20931" y="15247"/>
                  <a:pt x="22686" y="15247"/>
                </a:cubicBezTo>
                <a:close/>
                <a:moveTo>
                  <a:pt x="26477" y="35863"/>
                </a:moveTo>
                <a:cubicBezTo>
                  <a:pt x="26477" y="35920"/>
                  <a:pt x="26477" y="35997"/>
                  <a:pt x="26496" y="36073"/>
                </a:cubicBezTo>
                <a:cubicBezTo>
                  <a:pt x="26534" y="36567"/>
                  <a:pt x="26725" y="37024"/>
                  <a:pt x="27010" y="37423"/>
                </a:cubicBezTo>
                <a:cubicBezTo>
                  <a:pt x="26725" y="37499"/>
                  <a:pt x="26420" y="37556"/>
                  <a:pt x="26116" y="37632"/>
                </a:cubicBezTo>
                <a:lnTo>
                  <a:pt x="26116" y="37613"/>
                </a:lnTo>
                <a:cubicBezTo>
                  <a:pt x="25945" y="37290"/>
                  <a:pt x="25869" y="36929"/>
                  <a:pt x="25888" y="36548"/>
                </a:cubicBezTo>
                <a:cubicBezTo>
                  <a:pt x="26097" y="36339"/>
                  <a:pt x="26287" y="36111"/>
                  <a:pt x="26477" y="35863"/>
                </a:cubicBezTo>
                <a:close/>
                <a:moveTo>
                  <a:pt x="12002" y="35179"/>
                </a:moveTo>
                <a:lnTo>
                  <a:pt x="12002" y="35179"/>
                </a:lnTo>
                <a:cubicBezTo>
                  <a:pt x="13695" y="36719"/>
                  <a:pt x="15807" y="37766"/>
                  <a:pt x="18032" y="37937"/>
                </a:cubicBezTo>
                <a:cubicBezTo>
                  <a:pt x="17851" y="37945"/>
                  <a:pt x="17670" y="37948"/>
                  <a:pt x="17489" y="37948"/>
                </a:cubicBezTo>
                <a:cubicBezTo>
                  <a:pt x="16363" y="37948"/>
                  <a:pt x="15253" y="37797"/>
                  <a:pt x="14171" y="37518"/>
                </a:cubicBezTo>
                <a:cubicBezTo>
                  <a:pt x="14038" y="37442"/>
                  <a:pt x="13905" y="37385"/>
                  <a:pt x="13771" y="37328"/>
                </a:cubicBezTo>
                <a:cubicBezTo>
                  <a:pt x="13144" y="36643"/>
                  <a:pt x="12554" y="35940"/>
                  <a:pt x="12002" y="35179"/>
                </a:cubicBezTo>
                <a:close/>
                <a:moveTo>
                  <a:pt x="25355" y="37062"/>
                </a:moveTo>
                <a:cubicBezTo>
                  <a:pt x="25355" y="37290"/>
                  <a:pt x="25393" y="37537"/>
                  <a:pt x="25450" y="37766"/>
                </a:cubicBezTo>
                <a:cubicBezTo>
                  <a:pt x="24803" y="37918"/>
                  <a:pt x="24138" y="38070"/>
                  <a:pt x="23472" y="38241"/>
                </a:cubicBezTo>
                <a:cubicBezTo>
                  <a:pt x="24157" y="37937"/>
                  <a:pt x="24784" y="37537"/>
                  <a:pt x="25355" y="37062"/>
                </a:cubicBezTo>
                <a:close/>
                <a:moveTo>
                  <a:pt x="23393" y="11820"/>
                </a:moveTo>
                <a:cubicBezTo>
                  <a:pt x="28062" y="11820"/>
                  <a:pt x="32173" y="14639"/>
                  <a:pt x="35626" y="18193"/>
                </a:cubicBezTo>
                <a:cubicBezTo>
                  <a:pt x="39735" y="22416"/>
                  <a:pt x="43444" y="27000"/>
                  <a:pt x="47571" y="31203"/>
                </a:cubicBezTo>
                <a:cubicBezTo>
                  <a:pt x="50196" y="33923"/>
                  <a:pt x="53068" y="36377"/>
                  <a:pt x="56169" y="38545"/>
                </a:cubicBezTo>
                <a:cubicBezTo>
                  <a:pt x="51166" y="36149"/>
                  <a:pt x="46601" y="33105"/>
                  <a:pt x="42683" y="29054"/>
                </a:cubicBezTo>
                <a:cubicBezTo>
                  <a:pt x="38080" y="24299"/>
                  <a:pt x="34447" y="18212"/>
                  <a:pt x="28170" y="15435"/>
                </a:cubicBezTo>
                <a:cubicBezTo>
                  <a:pt x="26407" y="14657"/>
                  <a:pt x="24506" y="14267"/>
                  <a:pt x="22615" y="14267"/>
                </a:cubicBezTo>
                <a:cubicBezTo>
                  <a:pt x="19285" y="14267"/>
                  <a:pt x="15987" y="15475"/>
                  <a:pt x="13524" y="17889"/>
                </a:cubicBezTo>
                <a:cubicBezTo>
                  <a:pt x="9891" y="21446"/>
                  <a:pt x="9016" y="27437"/>
                  <a:pt x="11565" y="31869"/>
                </a:cubicBezTo>
                <a:cubicBezTo>
                  <a:pt x="13449" y="35053"/>
                  <a:pt x="16863" y="37005"/>
                  <a:pt x="20569" y="37005"/>
                </a:cubicBezTo>
                <a:cubicBezTo>
                  <a:pt x="20604" y="37005"/>
                  <a:pt x="20640" y="37005"/>
                  <a:pt x="20676" y="37005"/>
                </a:cubicBezTo>
                <a:lnTo>
                  <a:pt x="20676" y="37005"/>
                </a:lnTo>
                <a:cubicBezTo>
                  <a:pt x="20299" y="37047"/>
                  <a:pt x="19924" y="37067"/>
                  <a:pt x="19552" y="37067"/>
                </a:cubicBezTo>
                <a:cubicBezTo>
                  <a:pt x="14390" y="37067"/>
                  <a:pt x="9857" y="33095"/>
                  <a:pt x="9378" y="27665"/>
                </a:cubicBezTo>
                <a:cubicBezTo>
                  <a:pt x="8788" y="21255"/>
                  <a:pt x="12915" y="15093"/>
                  <a:pt x="18793" y="12734"/>
                </a:cubicBezTo>
                <a:cubicBezTo>
                  <a:pt x="20380" y="12103"/>
                  <a:pt x="21914" y="11820"/>
                  <a:pt x="23393" y="11820"/>
                </a:cubicBezTo>
                <a:close/>
                <a:moveTo>
                  <a:pt x="24369" y="9499"/>
                </a:moveTo>
                <a:cubicBezTo>
                  <a:pt x="26329" y="9499"/>
                  <a:pt x="28285" y="9851"/>
                  <a:pt x="30110" y="10585"/>
                </a:cubicBezTo>
                <a:cubicBezTo>
                  <a:pt x="34010" y="12164"/>
                  <a:pt x="36882" y="15397"/>
                  <a:pt x="39411" y="18631"/>
                </a:cubicBezTo>
                <a:cubicBezTo>
                  <a:pt x="41960" y="21921"/>
                  <a:pt x="44414" y="25250"/>
                  <a:pt x="47286" y="28293"/>
                </a:cubicBezTo>
                <a:cubicBezTo>
                  <a:pt x="51338" y="32535"/>
                  <a:pt x="55769" y="36377"/>
                  <a:pt x="60525" y="39801"/>
                </a:cubicBezTo>
                <a:cubicBezTo>
                  <a:pt x="55066" y="36929"/>
                  <a:pt x="50482" y="32649"/>
                  <a:pt x="46259" y="28122"/>
                </a:cubicBezTo>
                <a:lnTo>
                  <a:pt x="46240" y="28122"/>
                </a:lnTo>
                <a:cubicBezTo>
                  <a:pt x="41580" y="23120"/>
                  <a:pt x="37357" y="17071"/>
                  <a:pt x="31651" y="13210"/>
                </a:cubicBezTo>
                <a:cubicBezTo>
                  <a:pt x="29129" y="11510"/>
                  <a:pt x="26331" y="10671"/>
                  <a:pt x="23536" y="10671"/>
                </a:cubicBezTo>
                <a:cubicBezTo>
                  <a:pt x="20513" y="10671"/>
                  <a:pt x="17495" y="11653"/>
                  <a:pt x="14837" y="13590"/>
                </a:cubicBezTo>
                <a:cubicBezTo>
                  <a:pt x="11850" y="15777"/>
                  <a:pt x="9682" y="18916"/>
                  <a:pt x="8693" y="22473"/>
                </a:cubicBezTo>
                <a:cubicBezTo>
                  <a:pt x="8959" y="20533"/>
                  <a:pt x="9606" y="18669"/>
                  <a:pt x="10614" y="16976"/>
                </a:cubicBezTo>
                <a:cubicBezTo>
                  <a:pt x="13426" y="12219"/>
                  <a:pt x="18915" y="9499"/>
                  <a:pt x="24369" y="9499"/>
                </a:cubicBezTo>
                <a:close/>
                <a:moveTo>
                  <a:pt x="26295" y="5058"/>
                </a:moveTo>
                <a:cubicBezTo>
                  <a:pt x="27668" y="5058"/>
                  <a:pt x="29061" y="5227"/>
                  <a:pt x="30453" y="5582"/>
                </a:cubicBezTo>
                <a:cubicBezTo>
                  <a:pt x="39982" y="7998"/>
                  <a:pt x="45403" y="17090"/>
                  <a:pt x="50672" y="24584"/>
                </a:cubicBezTo>
                <a:cubicBezTo>
                  <a:pt x="55522" y="31489"/>
                  <a:pt x="61247" y="37613"/>
                  <a:pt x="68019" y="42673"/>
                </a:cubicBezTo>
                <a:cubicBezTo>
                  <a:pt x="69274" y="43605"/>
                  <a:pt x="70568" y="44499"/>
                  <a:pt x="71880" y="45355"/>
                </a:cubicBezTo>
                <a:cubicBezTo>
                  <a:pt x="62236" y="39744"/>
                  <a:pt x="53202" y="33201"/>
                  <a:pt x="45764" y="24641"/>
                </a:cubicBezTo>
                <a:cubicBezTo>
                  <a:pt x="40458" y="18516"/>
                  <a:pt x="36064" y="10052"/>
                  <a:pt x="27276" y="8702"/>
                </a:cubicBezTo>
                <a:cubicBezTo>
                  <a:pt x="26412" y="8569"/>
                  <a:pt x="25537" y="8503"/>
                  <a:pt x="24660" y="8503"/>
                </a:cubicBezTo>
                <a:cubicBezTo>
                  <a:pt x="18646" y="8503"/>
                  <a:pt x="12570" y="11578"/>
                  <a:pt x="9682" y="16957"/>
                </a:cubicBezTo>
                <a:cubicBezTo>
                  <a:pt x="6410" y="23043"/>
                  <a:pt x="7361" y="31717"/>
                  <a:pt x="12478" y="36510"/>
                </a:cubicBezTo>
                <a:cubicBezTo>
                  <a:pt x="10747" y="35236"/>
                  <a:pt x="9416" y="33486"/>
                  <a:pt x="8636" y="31489"/>
                </a:cubicBezTo>
                <a:cubicBezTo>
                  <a:pt x="7000" y="27342"/>
                  <a:pt x="7171" y="22549"/>
                  <a:pt x="8541" y="18364"/>
                </a:cubicBezTo>
                <a:cubicBezTo>
                  <a:pt x="11071" y="10708"/>
                  <a:pt x="18346" y="5058"/>
                  <a:pt x="26295" y="5058"/>
                </a:cubicBezTo>
                <a:close/>
                <a:moveTo>
                  <a:pt x="26891" y="1"/>
                </a:moveTo>
                <a:cubicBezTo>
                  <a:pt x="22365" y="1"/>
                  <a:pt x="17887" y="1066"/>
                  <a:pt x="13828" y="3148"/>
                </a:cubicBezTo>
                <a:cubicBezTo>
                  <a:pt x="5231" y="7618"/>
                  <a:pt x="0" y="17813"/>
                  <a:pt x="1541" y="27399"/>
                </a:cubicBezTo>
                <a:cubicBezTo>
                  <a:pt x="2169" y="31356"/>
                  <a:pt x="4090" y="35179"/>
                  <a:pt x="7342" y="37575"/>
                </a:cubicBezTo>
                <a:cubicBezTo>
                  <a:pt x="9092" y="38812"/>
                  <a:pt x="11051" y="39687"/>
                  <a:pt x="13144" y="40124"/>
                </a:cubicBezTo>
                <a:cubicBezTo>
                  <a:pt x="14842" y="40487"/>
                  <a:pt x="16573" y="40673"/>
                  <a:pt x="18304" y="40673"/>
                </a:cubicBezTo>
                <a:cubicBezTo>
                  <a:pt x="18841" y="40673"/>
                  <a:pt x="19379" y="40655"/>
                  <a:pt x="19915" y="40619"/>
                </a:cubicBezTo>
                <a:cubicBezTo>
                  <a:pt x="24309" y="40390"/>
                  <a:pt x="28608" y="39363"/>
                  <a:pt x="32982" y="38869"/>
                </a:cubicBezTo>
                <a:cubicBezTo>
                  <a:pt x="34950" y="38650"/>
                  <a:pt x="36928" y="38545"/>
                  <a:pt x="38905" y="38545"/>
                </a:cubicBezTo>
                <a:cubicBezTo>
                  <a:pt x="46406" y="38545"/>
                  <a:pt x="53909" y="40066"/>
                  <a:pt x="60924" y="42730"/>
                </a:cubicBezTo>
                <a:cubicBezTo>
                  <a:pt x="69788" y="46116"/>
                  <a:pt x="77910" y="51289"/>
                  <a:pt x="85138" y="57433"/>
                </a:cubicBezTo>
                <a:cubicBezTo>
                  <a:pt x="84707" y="55300"/>
                  <a:pt x="83331" y="53487"/>
                  <a:pt x="81422" y="52490"/>
                </a:cubicBezTo>
                <a:lnTo>
                  <a:pt x="81422" y="52490"/>
                </a:lnTo>
                <a:lnTo>
                  <a:pt x="85080" y="54276"/>
                </a:lnTo>
                <a:lnTo>
                  <a:pt x="85080" y="52469"/>
                </a:lnTo>
                <a:lnTo>
                  <a:pt x="82969" y="51403"/>
                </a:lnTo>
                <a:lnTo>
                  <a:pt x="82969" y="51403"/>
                </a:lnTo>
                <a:lnTo>
                  <a:pt x="85080" y="52278"/>
                </a:lnTo>
                <a:lnTo>
                  <a:pt x="85100" y="50586"/>
                </a:lnTo>
                <a:cubicBezTo>
                  <a:pt x="72698" y="46249"/>
                  <a:pt x="63207" y="36168"/>
                  <a:pt x="55351" y="25630"/>
                </a:cubicBezTo>
                <a:cubicBezTo>
                  <a:pt x="51204" y="20057"/>
                  <a:pt x="47305" y="14180"/>
                  <a:pt x="42036" y="9634"/>
                </a:cubicBezTo>
                <a:cubicBezTo>
                  <a:pt x="37549" y="5778"/>
                  <a:pt x="31806" y="2958"/>
                  <a:pt x="25971" y="2958"/>
                </a:cubicBezTo>
                <a:cubicBezTo>
                  <a:pt x="24955" y="2958"/>
                  <a:pt x="23936" y="3043"/>
                  <a:pt x="22920" y="3224"/>
                </a:cubicBezTo>
                <a:cubicBezTo>
                  <a:pt x="18470" y="4004"/>
                  <a:pt x="14475" y="6514"/>
                  <a:pt x="11204" y="9634"/>
                </a:cubicBezTo>
                <a:cubicBezTo>
                  <a:pt x="8427" y="12259"/>
                  <a:pt x="6011" y="15473"/>
                  <a:pt x="5155" y="19201"/>
                </a:cubicBezTo>
                <a:cubicBezTo>
                  <a:pt x="3823" y="25079"/>
                  <a:pt x="6543" y="31165"/>
                  <a:pt x="10253" y="35920"/>
                </a:cubicBezTo>
                <a:cubicBezTo>
                  <a:pt x="3139" y="31260"/>
                  <a:pt x="761" y="21978"/>
                  <a:pt x="4736" y="14484"/>
                </a:cubicBezTo>
                <a:cubicBezTo>
                  <a:pt x="5288" y="13457"/>
                  <a:pt x="5802" y="12354"/>
                  <a:pt x="6467" y="11422"/>
                </a:cubicBezTo>
                <a:cubicBezTo>
                  <a:pt x="10386" y="5887"/>
                  <a:pt x="17043" y="2615"/>
                  <a:pt x="23681" y="1854"/>
                </a:cubicBezTo>
                <a:cubicBezTo>
                  <a:pt x="24750" y="1730"/>
                  <a:pt x="25823" y="1667"/>
                  <a:pt x="26891" y="1667"/>
                </a:cubicBezTo>
                <a:cubicBezTo>
                  <a:pt x="32681" y="1667"/>
                  <a:pt x="38355" y="3507"/>
                  <a:pt x="42835" y="7313"/>
                </a:cubicBezTo>
                <a:cubicBezTo>
                  <a:pt x="43273" y="7675"/>
                  <a:pt x="43672" y="8036"/>
                  <a:pt x="44072" y="8416"/>
                </a:cubicBezTo>
                <a:cubicBezTo>
                  <a:pt x="44699" y="9120"/>
                  <a:pt x="45365" y="9805"/>
                  <a:pt x="46050" y="10471"/>
                </a:cubicBezTo>
                <a:cubicBezTo>
                  <a:pt x="49093" y="13856"/>
                  <a:pt x="51509" y="17813"/>
                  <a:pt x="53867" y="21693"/>
                </a:cubicBezTo>
                <a:cubicBezTo>
                  <a:pt x="56949" y="26714"/>
                  <a:pt x="60049" y="31622"/>
                  <a:pt x="64081" y="35959"/>
                </a:cubicBezTo>
                <a:cubicBezTo>
                  <a:pt x="68095" y="40257"/>
                  <a:pt x="72717" y="43928"/>
                  <a:pt x="77796" y="46876"/>
                </a:cubicBezTo>
                <a:cubicBezTo>
                  <a:pt x="80135" y="48227"/>
                  <a:pt x="82570" y="49425"/>
                  <a:pt x="85061" y="50452"/>
                </a:cubicBezTo>
                <a:lnTo>
                  <a:pt x="85061" y="48265"/>
                </a:lnTo>
                <a:cubicBezTo>
                  <a:pt x="81428" y="46743"/>
                  <a:pt x="77948" y="44860"/>
                  <a:pt x="74676" y="42673"/>
                </a:cubicBezTo>
                <a:cubicBezTo>
                  <a:pt x="68723" y="38679"/>
                  <a:pt x="63606" y="33581"/>
                  <a:pt x="59593" y="27646"/>
                </a:cubicBezTo>
                <a:cubicBezTo>
                  <a:pt x="58185" y="25592"/>
                  <a:pt x="56892" y="23443"/>
                  <a:pt x="55579" y="21313"/>
                </a:cubicBezTo>
                <a:lnTo>
                  <a:pt x="55579" y="21313"/>
                </a:lnTo>
                <a:cubicBezTo>
                  <a:pt x="56017" y="21959"/>
                  <a:pt x="56454" y="22568"/>
                  <a:pt x="56892" y="23196"/>
                </a:cubicBezTo>
                <a:cubicBezTo>
                  <a:pt x="63359" y="34037"/>
                  <a:pt x="73288" y="42369"/>
                  <a:pt x="85061" y="46857"/>
                </a:cubicBezTo>
                <a:lnTo>
                  <a:pt x="85061" y="45906"/>
                </a:lnTo>
                <a:cubicBezTo>
                  <a:pt x="82703" y="45069"/>
                  <a:pt x="80401" y="44061"/>
                  <a:pt x="78176" y="42863"/>
                </a:cubicBezTo>
                <a:cubicBezTo>
                  <a:pt x="71671" y="39363"/>
                  <a:pt x="65984" y="34532"/>
                  <a:pt x="61457" y="28693"/>
                </a:cubicBezTo>
                <a:lnTo>
                  <a:pt x="61457" y="28693"/>
                </a:lnTo>
                <a:cubicBezTo>
                  <a:pt x="64652" y="32135"/>
                  <a:pt x="68228" y="35217"/>
                  <a:pt x="72070" y="37899"/>
                </a:cubicBezTo>
                <a:cubicBezTo>
                  <a:pt x="76122" y="40733"/>
                  <a:pt x="80477" y="43053"/>
                  <a:pt x="85061" y="44841"/>
                </a:cubicBezTo>
                <a:lnTo>
                  <a:pt x="85061" y="43624"/>
                </a:lnTo>
                <a:cubicBezTo>
                  <a:pt x="80649" y="41988"/>
                  <a:pt x="76407" y="39858"/>
                  <a:pt x="72470" y="37252"/>
                </a:cubicBezTo>
                <a:cubicBezTo>
                  <a:pt x="66820" y="33524"/>
                  <a:pt x="62046" y="28864"/>
                  <a:pt x="57995" y="23595"/>
                </a:cubicBezTo>
                <a:lnTo>
                  <a:pt x="57995" y="23595"/>
                </a:lnTo>
                <a:cubicBezTo>
                  <a:pt x="62351" y="28274"/>
                  <a:pt x="67581" y="32230"/>
                  <a:pt x="72926" y="35293"/>
                </a:cubicBezTo>
                <a:cubicBezTo>
                  <a:pt x="76768" y="37480"/>
                  <a:pt x="80839" y="39249"/>
                  <a:pt x="85080" y="40543"/>
                </a:cubicBezTo>
                <a:lnTo>
                  <a:pt x="85080" y="39401"/>
                </a:lnTo>
                <a:cubicBezTo>
                  <a:pt x="81010" y="38184"/>
                  <a:pt x="77092" y="36548"/>
                  <a:pt x="73364" y="34532"/>
                </a:cubicBezTo>
                <a:cubicBezTo>
                  <a:pt x="69027" y="32154"/>
                  <a:pt x="64975" y="29263"/>
                  <a:pt x="61342" y="25916"/>
                </a:cubicBezTo>
                <a:cubicBezTo>
                  <a:pt x="60468" y="25098"/>
                  <a:pt x="59631" y="24261"/>
                  <a:pt x="58832" y="23405"/>
                </a:cubicBezTo>
                <a:lnTo>
                  <a:pt x="58832" y="23405"/>
                </a:lnTo>
                <a:cubicBezTo>
                  <a:pt x="66193" y="29910"/>
                  <a:pt x="75437" y="34475"/>
                  <a:pt x="85080" y="36853"/>
                </a:cubicBezTo>
                <a:lnTo>
                  <a:pt x="85080" y="35730"/>
                </a:lnTo>
                <a:cubicBezTo>
                  <a:pt x="81295" y="34779"/>
                  <a:pt x="77605" y="33505"/>
                  <a:pt x="74048" y="31888"/>
                </a:cubicBezTo>
                <a:cubicBezTo>
                  <a:pt x="70054" y="30043"/>
                  <a:pt x="66250" y="27780"/>
                  <a:pt x="62712" y="25155"/>
                </a:cubicBezTo>
                <a:lnTo>
                  <a:pt x="62712" y="25155"/>
                </a:lnTo>
                <a:cubicBezTo>
                  <a:pt x="69407" y="29377"/>
                  <a:pt x="77282" y="31926"/>
                  <a:pt x="85080" y="33923"/>
                </a:cubicBezTo>
                <a:lnTo>
                  <a:pt x="85080" y="32554"/>
                </a:lnTo>
                <a:cubicBezTo>
                  <a:pt x="76236" y="30423"/>
                  <a:pt x="67676" y="27494"/>
                  <a:pt x="60353" y="22245"/>
                </a:cubicBezTo>
                <a:lnTo>
                  <a:pt x="60353" y="22245"/>
                </a:lnTo>
                <a:cubicBezTo>
                  <a:pt x="61095" y="22682"/>
                  <a:pt x="61837" y="23120"/>
                  <a:pt x="62560" y="23519"/>
                </a:cubicBezTo>
                <a:cubicBezTo>
                  <a:pt x="66630" y="25820"/>
                  <a:pt x="70929" y="27723"/>
                  <a:pt x="75361" y="29225"/>
                </a:cubicBezTo>
                <a:cubicBezTo>
                  <a:pt x="78537" y="30309"/>
                  <a:pt x="81790" y="31184"/>
                  <a:pt x="85061" y="31869"/>
                </a:cubicBezTo>
                <a:lnTo>
                  <a:pt x="85061" y="30519"/>
                </a:lnTo>
                <a:cubicBezTo>
                  <a:pt x="81980" y="29948"/>
                  <a:pt x="78937" y="29187"/>
                  <a:pt x="75950" y="28236"/>
                </a:cubicBezTo>
                <a:cubicBezTo>
                  <a:pt x="71481" y="26791"/>
                  <a:pt x="67144" y="24946"/>
                  <a:pt x="63016" y="22739"/>
                </a:cubicBezTo>
                <a:cubicBezTo>
                  <a:pt x="61590" y="21997"/>
                  <a:pt x="60239" y="21179"/>
                  <a:pt x="58908" y="20323"/>
                </a:cubicBezTo>
                <a:lnTo>
                  <a:pt x="58908" y="20323"/>
                </a:lnTo>
                <a:cubicBezTo>
                  <a:pt x="59916" y="20818"/>
                  <a:pt x="60924" y="21274"/>
                  <a:pt x="61951" y="21693"/>
                </a:cubicBezTo>
                <a:cubicBezTo>
                  <a:pt x="69122" y="25725"/>
                  <a:pt x="76959" y="28521"/>
                  <a:pt x="85061" y="29948"/>
                </a:cubicBezTo>
                <a:lnTo>
                  <a:pt x="85061" y="28902"/>
                </a:lnTo>
                <a:cubicBezTo>
                  <a:pt x="79431" y="27932"/>
                  <a:pt x="73934" y="26334"/>
                  <a:pt x="68666" y="24090"/>
                </a:cubicBezTo>
                <a:lnTo>
                  <a:pt x="68666" y="24090"/>
                </a:lnTo>
                <a:cubicBezTo>
                  <a:pt x="73972" y="25687"/>
                  <a:pt x="79507" y="26695"/>
                  <a:pt x="85061" y="27418"/>
                </a:cubicBezTo>
                <a:lnTo>
                  <a:pt x="85061" y="26163"/>
                </a:lnTo>
                <a:cubicBezTo>
                  <a:pt x="82113" y="25782"/>
                  <a:pt x="79146" y="25383"/>
                  <a:pt x="76217" y="24793"/>
                </a:cubicBezTo>
                <a:cubicBezTo>
                  <a:pt x="73402" y="24166"/>
                  <a:pt x="70625" y="23348"/>
                  <a:pt x="67924" y="22340"/>
                </a:cubicBezTo>
                <a:cubicBezTo>
                  <a:pt x="66897" y="21978"/>
                  <a:pt x="65850" y="21617"/>
                  <a:pt x="64823" y="21294"/>
                </a:cubicBezTo>
                <a:cubicBezTo>
                  <a:pt x="62769" y="20609"/>
                  <a:pt x="60696" y="19905"/>
                  <a:pt x="58775" y="18878"/>
                </a:cubicBezTo>
                <a:cubicBezTo>
                  <a:pt x="56873" y="17851"/>
                  <a:pt x="55085" y="16595"/>
                  <a:pt x="53449" y="15150"/>
                </a:cubicBezTo>
                <a:cubicBezTo>
                  <a:pt x="51813" y="13799"/>
                  <a:pt x="50234" y="12354"/>
                  <a:pt x="48751" y="10832"/>
                </a:cubicBezTo>
                <a:lnTo>
                  <a:pt x="48694" y="10794"/>
                </a:lnTo>
                <a:cubicBezTo>
                  <a:pt x="47039" y="9044"/>
                  <a:pt x="45346" y="7256"/>
                  <a:pt x="43463" y="5754"/>
                </a:cubicBezTo>
                <a:cubicBezTo>
                  <a:pt x="39716" y="2748"/>
                  <a:pt x="35208" y="827"/>
                  <a:pt x="30434" y="219"/>
                </a:cubicBezTo>
                <a:cubicBezTo>
                  <a:pt x="29254" y="73"/>
                  <a:pt x="28071" y="1"/>
                  <a:pt x="268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20"/>
          <p:cNvSpPr txBox="1">
            <a:spLocks noGrp="1"/>
          </p:cNvSpPr>
          <p:nvPr>
            <p:ph type="subTitle" idx="1"/>
          </p:nvPr>
        </p:nvSpPr>
        <p:spPr>
          <a:xfrm>
            <a:off x="6626080" y="3538701"/>
            <a:ext cx="3930400" cy="1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title"/>
          </p:nvPr>
        </p:nvSpPr>
        <p:spPr>
          <a:xfrm>
            <a:off x="6626080" y="2221967"/>
            <a:ext cx="2554400" cy="9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75078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/>
          <p:nvPr/>
        </p:nvSpPr>
        <p:spPr>
          <a:xfrm rot="-1266872">
            <a:off x="7675844" y="5317415"/>
            <a:ext cx="5520243" cy="4951439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1"/>
          <p:cNvSpPr/>
          <p:nvPr/>
        </p:nvSpPr>
        <p:spPr>
          <a:xfrm rot="5400000" flipH="1">
            <a:off x="2410366" y="-2565942"/>
            <a:ext cx="1057489" cy="6127172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1"/>
          <p:cNvSpPr/>
          <p:nvPr/>
        </p:nvSpPr>
        <p:spPr>
          <a:xfrm rot="153375" flipH="1">
            <a:off x="-74633" y="5189594"/>
            <a:ext cx="2837953" cy="2297689"/>
          </a:xfrm>
          <a:custGeom>
            <a:avLst/>
            <a:gdLst/>
            <a:ahLst/>
            <a:cxnLst/>
            <a:rect l="l" t="t" r="r" b="b"/>
            <a:pathLst>
              <a:path w="85139" h="68931" extrusionOk="0">
                <a:moveTo>
                  <a:pt x="61101" y="876"/>
                </a:moveTo>
                <a:cubicBezTo>
                  <a:pt x="62595" y="876"/>
                  <a:pt x="64115" y="1151"/>
                  <a:pt x="65604" y="1730"/>
                </a:cubicBezTo>
                <a:cubicBezTo>
                  <a:pt x="66517" y="2092"/>
                  <a:pt x="67392" y="2529"/>
                  <a:pt x="68229" y="3024"/>
                </a:cubicBezTo>
                <a:cubicBezTo>
                  <a:pt x="66365" y="2244"/>
                  <a:pt x="64406" y="1730"/>
                  <a:pt x="62408" y="1483"/>
                </a:cubicBezTo>
                <a:cubicBezTo>
                  <a:pt x="61913" y="1429"/>
                  <a:pt x="61424" y="1403"/>
                  <a:pt x="60944" y="1403"/>
                </a:cubicBezTo>
                <a:cubicBezTo>
                  <a:pt x="55855" y="1403"/>
                  <a:pt x="51667" y="4382"/>
                  <a:pt x="49512" y="9092"/>
                </a:cubicBezTo>
                <a:cubicBezTo>
                  <a:pt x="48865" y="10499"/>
                  <a:pt x="48371" y="11945"/>
                  <a:pt x="48029" y="13428"/>
                </a:cubicBezTo>
                <a:cubicBezTo>
                  <a:pt x="48219" y="11203"/>
                  <a:pt x="48942" y="9073"/>
                  <a:pt x="50121" y="7189"/>
                </a:cubicBezTo>
                <a:lnTo>
                  <a:pt x="50083" y="7170"/>
                </a:lnTo>
                <a:cubicBezTo>
                  <a:pt x="52552" y="3240"/>
                  <a:pt x="56714" y="876"/>
                  <a:pt x="61101" y="876"/>
                </a:cubicBezTo>
                <a:close/>
                <a:moveTo>
                  <a:pt x="65337" y="19135"/>
                </a:moveTo>
                <a:cubicBezTo>
                  <a:pt x="65853" y="19135"/>
                  <a:pt x="66369" y="19293"/>
                  <a:pt x="66802" y="19610"/>
                </a:cubicBezTo>
                <a:cubicBezTo>
                  <a:pt x="66954" y="19724"/>
                  <a:pt x="67087" y="19857"/>
                  <a:pt x="67202" y="20009"/>
                </a:cubicBezTo>
                <a:lnTo>
                  <a:pt x="67164" y="20009"/>
                </a:lnTo>
                <a:cubicBezTo>
                  <a:pt x="66596" y="19520"/>
                  <a:pt x="65881" y="19257"/>
                  <a:pt x="65158" y="19257"/>
                </a:cubicBezTo>
                <a:cubicBezTo>
                  <a:pt x="64815" y="19257"/>
                  <a:pt x="64470" y="19316"/>
                  <a:pt x="64139" y="19439"/>
                </a:cubicBezTo>
                <a:cubicBezTo>
                  <a:pt x="64511" y="19236"/>
                  <a:pt x="64924" y="19135"/>
                  <a:pt x="65337" y="19135"/>
                </a:cubicBezTo>
                <a:close/>
                <a:moveTo>
                  <a:pt x="64705" y="18280"/>
                </a:moveTo>
                <a:cubicBezTo>
                  <a:pt x="64931" y="18280"/>
                  <a:pt x="65155" y="18298"/>
                  <a:pt x="65376" y="18336"/>
                </a:cubicBezTo>
                <a:cubicBezTo>
                  <a:pt x="65623" y="18374"/>
                  <a:pt x="65889" y="18450"/>
                  <a:pt x="66136" y="18545"/>
                </a:cubicBezTo>
                <a:cubicBezTo>
                  <a:pt x="65934" y="18509"/>
                  <a:pt x="65731" y="18491"/>
                  <a:pt x="65530" y="18491"/>
                </a:cubicBezTo>
                <a:cubicBezTo>
                  <a:pt x="64977" y="18491"/>
                  <a:pt x="64437" y="18627"/>
                  <a:pt x="63949" y="18906"/>
                </a:cubicBezTo>
                <a:cubicBezTo>
                  <a:pt x="62351" y="19230"/>
                  <a:pt x="61324" y="20542"/>
                  <a:pt x="61096" y="21988"/>
                </a:cubicBezTo>
                <a:cubicBezTo>
                  <a:pt x="60547" y="19794"/>
                  <a:pt x="62655" y="18280"/>
                  <a:pt x="64705" y="18280"/>
                </a:cubicBezTo>
                <a:close/>
                <a:moveTo>
                  <a:pt x="64955" y="20610"/>
                </a:moveTo>
                <a:cubicBezTo>
                  <a:pt x="65348" y="20610"/>
                  <a:pt x="65738" y="20754"/>
                  <a:pt x="66041" y="21037"/>
                </a:cubicBezTo>
                <a:cubicBezTo>
                  <a:pt x="66403" y="21341"/>
                  <a:pt x="66631" y="21778"/>
                  <a:pt x="66650" y="22273"/>
                </a:cubicBezTo>
                <a:cubicBezTo>
                  <a:pt x="66593" y="21854"/>
                  <a:pt x="66384" y="21493"/>
                  <a:pt x="66060" y="21208"/>
                </a:cubicBezTo>
                <a:cubicBezTo>
                  <a:pt x="65696" y="20904"/>
                  <a:pt x="65247" y="20740"/>
                  <a:pt x="64792" y="20740"/>
                </a:cubicBezTo>
                <a:cubicBezTo>
                  <a:pt x="64533" y="20740"/>
                  <a:pt x="64273" y="20793"/>
                  <a:pt x="64025" y="20903"/>
                </a:cubicBezTo>
                <a:cubicBezTo>
                  <a:pt x="64308" y="20707"/>
                  <a:pt x="64633" y="20610"/>
                  <a:pt x="64955" y="20610"/>
                </a:cubicBezTo>
                <a:close/>
                <a:moveTo>
                  <a:pt x="65021" y="20020"/>
                </a:moveTo>
                <a:cubicBezTo>
                  <a:pt x="65367" y="20020"/>
                  <a:pt x="65723" y="20087"/>
                  <a:pt x="66079" y="20238"/>
                </a:cubicBezTo>
                <a:cubicBezTo>
                  <a:pt x="67601" y="20884"/>
                  <a:pt x="67886" y="22710"/>
                  <a:pt x="66897" y="23661"/>
                </a:cubicBezTo>
                <a:cubicBezTo>
                  <a:pt x="67411" y="22406"/>
                  <a:pt x="67145" y="20903"/>
                  <a:pt x="65813" y="20314"/>
                </a:cubicBezTo>
                <a:cubicBezTo>
                  <a:pt x="65481" y="20163"/>
                  <a:pt x="65143" y="20094"/>
                  <a:pt x="64813" y="20094"/>
                </a:cubicBezTo>
                <a:cubicBezTo>
                  <a:pt x="63725" y="20094"/>
                  <a:pt x="62726" y="20846"/>
                  <a:pt x="62332" y="21912"/>
                </a:cubicBezTo>
                <a:cubicBezTo>
                  <a:pt x="62294" y="22064"/>
                  <a:pt x="62237" y="22197"/>
                  <a:pt x="62218" y="22349"/>
                </a:cubicBezTo>
                <a:cubicBezTo>
                  <a:pt x="62218" y="22064"/>
                  <a:pt x="62256" y="21778"/>
                  <a:pt x="62332" y="21512"/>
                </a:cubicBezTo>
                <a:cubicBezTo>
                  <a:pt x="62991" y="20653"/>
                  <a:pt x="63963" y="20020"/>
                  <a:pt x="65021" y="20020"/>
                </a:cubicBezTo>
                <a:close/>
                <a:moveTo>
                  <a:pt x="64807" y="21435"/>
                </a:moveTo>
                <a:cubicBezTo>
                  <a:pt x="64825" y="21435"/>
                  <a:pt x="64843" y="21435"/>
                  <a:pt x="64862" y="21436"/>
                </a:cubicBezTo>
                <a:cubicBezTo>
                  <a:pt x="65946" y="21474"/>
                  <a:pt x="66289" y="22691"/>
                  <a:pt x="65718" y="23490"/>
                </a:cubicBezTo>
                <a:cubicBezTo>
                  <a:pt x="65482" y="23868"/>
                  <a:pt x="65062" y="24090"/>
                  <a:pt x="64623" y="24090"/>
                </a:cubicBezTo>
                <a:cubicBezTo>
                  <a:pt x="64532" y="24090"/>
                  <a:pt x="64440" y="24080"/>
                  <a:pt x="64348" y="24061"/>
                </a:cubicBezTo>
                <a:lnTo>
                  <a:pt x="64329" y="24080"/>
                </a:lnTo>
                <a:cubicBezTo>
                  <a:pt x="63949" y="23985"/>
                  <a:pt x="63607" y="23814"/>
                  <a:pt x="63340" y="23547"/>
                </a:cubicBezTo>
                <a:cubicBezTo>
                  <a:pt x="63340" y="23509"/>
                  <a:pt x="63321" y="23490"/>
                  <a:pt x="63321" y="23471"/>
                </a:cubicBezTo>
                <a:cubicBezTo>
                  <a:pt x="63172" y="22517"/>
                  <a:pt x="63739" y="21435"/>
                  <a:pt x="64807" y="21435"/>
                </a:cubicBezTo>
                <a:close/>
                <a:moveTo>
                  <a:pt x="62142" y="4336"/>
                </a:moveTo>
                <a:lnTo>
                  <a:pt x="62142" y="4336"/>
                </a:lnTo>
                <a:cubicBezTo>
                  <a:pt x="53145" y="5478"/>
                  <a:pt x="47553" y="17746"/>
                  <a:pt x="54629" y="24632"/>
                </a:cubicBezTo>
                <a:cubicBezTo>
                  <a:pt x="55250" y="25235"/>
                  <a:pt x="55937" y="25739"/>
                  <a:pt x="56675" y="26144"/>
                </a:cubicBezTo>
                <a:lnTo>
                  <a:pt x="56675" y="26144"/>
                </a:lnTo>
                <a:cubicBezTo>
                  <a:pt x="52946" y="24347"/>
                  <a:pt x="50332" y="20600"/>
                  <a:pt x="50444" y="16148"/>
                </a:cubicBezTo>
                <a:cubicBezTo>
                  <a:pt x="50634" y="9662"/>
                  <a:pt x="55865" y="4812"/>
                  <a:pt x="62142" y="4336"/>
                </a:cubicBezTo>
                <a:close/>
                <a:moveTo>
                  <a:pt x="63092" y="5173"/>
                </a:moveTo>
                <a:cubicBezTo>
                  <a:pt x="63118" y="5173"/>
                  <a:pt x="63143" y="5173"/>
                  <a:pt x="63169" y="5173"/>
                </a:cubicBezTo>
                <a:cubicBezTo>
                  <a:pt x="69998" y="5249"/>
                  <a:pt x="74639" y="11051"/>
                  <a:pt x="78709" y="15692"/>
                </a:cubicBezTo>
                <a:lnTo>
                  <a:pt x="78690" y="15692"/>
                </a:lnTo>
                <a:cubicBezTo>
                  <a:pt x="78733" y="15734"/>
                  <a:pt x="78765" y="15777"/>
                  <a:pt x="78802" y="15820"/>
                </a:cubicBezTo>
                <a:lnTo>
                  <a:pt x="78802" y="15820"/>
                </a:lnTo>
                <a:cubicBezTo>
                  <a:pt x="74879" y="11603"/>
                  <a:pt x="70386" y="7510"/>
                  <a:pt x="64351" y="7510"/>
                </a:cubicBezTo>
                <a:cubicBezTo>
                  <a:pt x="64255" y="7510"/>
                  <a:pt x="64159" y="7511"/>
                  <a:pt x="64063" y="7513"/>
                </a:cubicBezTo>
                <a:cubicBezTo>
                  <a:pt x="57957" y="7627"/>
                  <a:pt x="53031" y="13333"/>
                  <a:pt x="54534" y="19458"/>
                </a:cubicBezTo>
                <a:cubicBezTo>
                  <a:pt x="55218" y="22178"/>
                  <a:pt x="57025" y="24479"/>
                  <a:pt x="59517" y="25792"/>
                </a:cubicBezTo>
                <a:cubicBezTo>
                  <a:pt x="60240" y="26153"/>
                  <a:pt x="61001" y="26419"/>
                  <a:pt x="61800" y="26572"/>
                </a:cubicBezTo>
                <a:cubicBezTo>
                  <a:pt x="61684" y="26576"/>
                  <a:pt x="61567" y="26579"/>
                  <a:pt x="61451" y="26579"/>
                </a:cubicBezTo>
                <a:cubicBezTo>
                  <a:pt x="57443" y="26579"/>
                  <a:pt x="53532" y="23725"/>
                  <a:pt x="52441" y="19363"/>
                </a:cubicBezTo>
                <a:cubicBezTo>
                  <a:pt x="50812" y="12787"/>
                  <a:pt x="56168" y="5173"/>
                  <a:pt x="63092" y="5173"/>
                </a:cubicBezTo>
                <a:close/>
                <a:moveTo>
                  <a:pt x="60763" y="2404"/>
                </a:moveTo>
                <a:cubicBezTo>
                  <a:pt x="63257" y="2404"/>
                  <a:pt x="65850" y="3100"/>
                  <a:pt x="68267" y="4260"/>
                </a:cubicBezTo>
                <a:cubicBezTo>
                  <a:pt x="69294" y="4755"/>
                  <a:pt x="70283" y="5344"/>
                  <a:pt x="71234" y="5991"/>
                </a:cubicBezTo>
                <a:cubicBezTo>
                  <a:pt x="69370" y="4869"/>
                  <a:pt x="67278" y="4127"/>
                  <a:pt x="65128" y="3823"/>
                </a:cubicBezTo>
                <a:cubicBezTo>
                  <a:pt x="64544" y="3750"/>
                  <a:pt x="63955" y="3714"/>
                  <a:pt x="63366" y="3714"/>
                </a:cubicBezTo>
                <a:cubicBezTo>
                  <a:pt x="59312" y="3714"/>
                  <a:pt x="55251" y="5416"/>
                  <a:pt x="52727" y="8654"/>
                </a:cubicBezTo>
                <a:cubicBezTo>
                  <a:pt x="50102" y="12002"/>
                  <a:pt x="49208" y="16757"/>
                  <a:pt x="50825" y="20751"/>
                </a:cubicBezTo>
                <a:cubicBezTo>
                  <a:pt x="52061" y="23795"/>
                  <a:pt x="54572" y="26134"/>
                  <a:pt x="57691" y="27142"/>
                </a:cubicBezTo>
                <a:cubicBezTo>
                  <a:pt x="55028" y="27085"/>
                  <a:pt x="52498" y="26229"/>
                  <a:pt x="50501" y="24023"/>
                </a:cubicBezTo>
                <a:cubicBezTo>
                  <a:pt x="50254" y="23738"/>
                  <a:pt x="50026" y="23452"/>
                  <a:pt x="49817" y="23129"/>
                </a:cubicBezTo>
                <a:cubicBezTo>
                  <a:pt x="49170" y="21645"/>
                  <a:pt x="48675" y="20086"/>
                  <a:pt x="48371" y="18507"/>
                </a:cubicBezTo>
                <a:cubicBezTo>
                  <a:pt x="48067" y="14436"/>
                  <a:pt x="49683" y="9814"/>
                  <a:pt x="51738" y="6961"/>
                </a:cubicBezTo>
                <a:cubicBezTo>
                  <a:pt x="54084" y="3722"/>
                  <a:pt x="57331" y="2404"/>
                  <a:pt x="60763" y="2404"/>
                </a:cubicBezTo>
                <a:close/>
                <a:moveTo>
                  <a:pt x="65147" y="26534"/>
                </a:moveTo>
                <a:lnTo>
                  <a:pt x="65147" y="26534"/>
                </a:lnTo>
                <a:cubicBezTo>
                  <a:pt x="64577" y="26914"/>
                  <a:pt x="63949" y="27237"/>
                  <a:pt x="63302" y="27466"/>
                </a:cubicBezTo>
                <a:cubicBezTo>
                  <a:pt x="61788" y="27992"/>
                  <a:pt x="60164" y="28227"/>
                  <a:pt x="58544" y="28227"/>
                </a:cubicBezTo>
                <a:cubicBezTo>
                  <a:pt x="57824" y="28227"/>
                  <a:pt x="57106" y="28181"/>
                  <a:pt x="56398" y="28093"/>
                </a:cubicBezTo>
                <a:cubicBezTo>
                  <a:pt x="56169" y="27979"/>
                  <a:pt x="55960" y="27846"/>
                  <a:pt x="55751" y="27751"/>
                </a:cubicBezTo>
                <a:lnTo>
                  <a:pt x="55751" y="27751"/>
                </a:lnTo>
                <a:cubicBezTo>
                  <a:pt x="56515" y="27877"/>
                  <a:pt x="57286" y="27940"/>
                  <a:pt x="58056" y="27940"/>
                </a:cubicBezTo>
                <a:cubicBezTo>
                  <a:pt x="59032" y="27940"/>
                  <a:pt x="60006" y="27839"/>
                  <a:pt x="60963" y="27637"/>
                </a:cubicBezTo>
                <a:cubicBezTo>
                  <a:pt x="61476" y="27637"/>
                  <a:pt x="61971" y="27580"/>
                  <a:pt x="62465" y="27504"/>
                </a:cubicBezTo>
                <a:cubicBezTo>
                  <a:pt x="62580" y="27485"/>
                  <a:pt x="62560" y="27294"/>
                  <a:pt x="62427" y="27294"/>
                </a:cubicBezTo>
                <a:lnTo>
                  <a:pt x="62370" y="27294"/>
                </a:lnTo>
                <a:cubicBezTo>
                  <a:pt x="62637" y="27218"/>
                  <a:pt x="62903" y="27142"/>
                  <a:pt x="63150" y="27066"/>
                </a:cubicBezTo>
                <a:cubicBezTo>
                  <a:pt x="63569" y="26971"/>
                  <a:pt x="63968" y="26838"/>
                  <a:pt x="64367" y="26686"/>
                </a:cubicBezTo>
                <a:cubicBezTo>
                  <a:pt x="64634" y="26648"/>
                  <a:pt x="64881" y="26610"/>
                  <a:pt x="65147" y="26534"/>
                </a:cubicBezTo>
                <a:close/>
                <a:moveTo>
                  <a:pt x="53962" y="28199"/>
                </a:moveTo>
                <a:lnTo>
                  <a:pt x="53962" y="28199"/>
                </a:lnTo>
                <a:cubicBezTo>
                  <a:pt x="54054" y="28253"/>
                  <a:pt x="54159" y="28307"/>
                  <a:pt x="54248" y="28379"/>
                </a:cubicBezTo>
                <a:lnTo>
                  <a:pt x="53982" y="28226"/>
                </a:lnTo>
                <a:cubicBezTo>
                  <a:pt x="53972" y="28216"/>
                  <a:pt x="53967" y="28206"/>
                  <a:pt x="53962" y="28199"/>
                </a:cubicBezTo>
                <a:close/>
                <a:moveTo>
                  <a:pt x="63946" y="16678"/>
                </a:moveTo>
                <a:cubicBezTo>
                  <a:pt x="64961" y="16678"/>
                  <a:pt x="66052" y="17077"/>
                  <a:pt x="67030" y="17689"/>
                </a:cubicBezTo>
                <a:cubicBezTo>
                  <a:pt x="69979" y="19515"/>
                  <a:pt x="72394" y="22083"/>
                  <a:pt x="75038" y="24289"/>
                </a:cubicBezTo>
                <a:cubicBezTo>
                  <a:pt x="77454" y="26305"/>
                  <a:pt x="80288" y="27979"/>
                  <a:pt x="83293" y="28854"/>
                </a:cubicBezTo>
                <a:cubicBezTo>
                  <a:pt x="81524" y="28702"/>
                  <a:pt x="79793" y="28303"/>
                  <a:pt x="78139" y="27694"/>
                </a:cubicBezTo>
                <a:cubicBezTo>
                  <a:pt x="74239" y="26248"/>
                  <a:pt x="72413" y="23186"/>
                  <a:pt x="69693" y="20314"/>
                </a:cubicBezTo>
                <a:cubicBezTo>
                  <a:pt x="68372" y="18934"/>
                  <a:pt x="66483" y="17644"/>
                  <a:pt x="64527" y="17644"/>
                </a:cubicBezTo>
                <a:cubicBezTo>
                  <a:pt x="63949" y="17644"/>
                  <a:pt x="63366" y="17756"/>
                  <a:pt x="62789" y="18012"/>
                </a:cubicBezTo>
                <a:cubicBezTo>
                  <a:pt x="61476" y="18583"/>
                  <a:pt x="60658" y="19895"/>
                  <a:pt x="60734" y="21322"/>
                </a:cubicBezTo>
                <a:cubicBezTo>
                  <a:pt x="60658" y="20999"/>
                  <a:pt x="60601" y="20675"/>
                  <a:pt x="60563" y="20352"/>
                </a:cubicBezTo>
                <a:lnTo>
                  <a:pt x="60544" y="20352"/>
                </a:lnTo>
                <a:cubicBezTo>
                  <a:pt x="60582" y="19762"/>
                  <a:pt x="60734" y="19173"/>
                  <a:pt x="60982" y="18640"/>
                </a:cubicBezTo>
                <a:cubicBezTo>
                  <a:pt x="61661" y="17231"/>
                  <a:pt x="62751" y="16678"/>
                  <a:pt x="63946" y="16678"/>
                </a:cubicBezTo>
                <a:close/>
                <a:moveTo>
                  <a:pt x="57520" y="28683"/>
                </a:moveTo>
                <a:lnTo>
                  <a:pt x="57520" y="28683"/>
                </a:lnTo>
                <a:cubicBezTo>
                  <a:pt x="58183" y="28770"/>
                  <a:pt x="58852" y="28813"/>
                  <a:pt x="59521" y="28813"/>
                </a:cubicBezTo>
                <a:cubicBezTo>
                  <a:pt x="60022" y="28813"/>
                  <a:pt x="60523" y="28789"/>
                  <a:pt x="61020" y="28740"/>
                </a:cubicBezTo>
                <a:lnTo>
                  <a:pt x="61020" y="28740"/>
                </a:lnTo>
                <a:cubicBezTo>
                  <a:pt x="60620" y="29044"/>
                  <a:pt x="60316" y="29444"/>
                  <a:pt x="60107" y="29900"/>
                </a:cubicBezTo>
                <a:cubicBezTo>
                  <a:pt x="59232" y="29520"/>
                  <a:pt x="58376" y="29101"/>
                  <a:pt x="57520" y="28683"/>
                </a:cubicBezTo>
                <a:close/>
                <a:moveTo>
                  <a:pt x="63131" y="28360"/>
                </a:moveTo>
                <a:cubicBezTo>
                  <a:pt x="62827" y="28588"/>
                  <a:pt x="62560" y="28854"/>
                  <a:pt x="62370" y="29177"/>
                </a:cubicBezTo>
                <a:cubicBezTo>
                  <a:pt x="62104" y="29634"/>
                  <a:pt x="61971" y="30148"/>
                  <a:pt x="61990" y="30680"/>
                </a:cubicBezTo>
                <a:cubicBezTo>
                  <a:pt x="61667" y="30547"/>
                  <a:pt x="61343" y="30414"/>
                  <a:pt x="61039" y="30281"/>
                </a:cubicBezTo>
                <a:cubicBezTo>
                  <a:pt x="61191" y="29900"/>
                  <a:pt x="61305" y="29520"/>
                  <a:pt x="61609" y="29177"/>
                </a:cubicBezTo>
                <a:cubicBezTo>
                  <a:pt x="61857" y="28911"/>
                  <a:pt x="62161" y="28683"/>
                  <a:pt x="62503" y="28531"/>
                </a:cubicBezTo>
                <a:cubicBezTo>
                  <a:pt x="62713" y="28474"/>
                  <a:pt x="62922" y="28417"/>
                  <a:pt x="63131" y="28360"/>
                </a:cubicBezTo>
                <a:close/>
                <a:moveTo>
                  <a:pt x="64425" y="28169"/>
                </a:moveTo>
                <a:lnTo>
                  <a:pt x="64425" y="28169"/>
                </a:lnTo>
                <a:cubicBezTo>
                  <a:pt x="63740" y="29082"/>
                  <a:pt x="63397" y="30205"/>
                  <a:pt x="63664" y="31289"/>
                </a:cubicBezTo>
                <a:lnTo>
                  <a:pt x="63131" y="31099"/>
                </a:lnTo>
                <a:cubicBezTo>
                  <a:pt x="62599" y="29843"/>
                  <a:pt x="63397" y="28892"/>
                  <a:pt x="64425" y="28169"/>
                </a:cubicBezTo>
                <a:close/>
                <a:moveTo>
                  <a:pt x="68818" y="22045"/>
                </a:moveTo>
                <a:lnTo>
                  <a:pt x="68818" y="22045"/>
                </a:lnTo>
                <a:cubicBezTo>
                  <a:pt x="70797" y="25183"/>
                  <a:pt x="72584" y="28341"/>
                  <a:pt x="76008" y="30319"/>
                </a:cubicBezTo>
                <a:cubicBezTo>
                  <a:pt x="76712" y="30718"/>
                  <a:pt x="77473" y="31080"/>
                  <a:pt x="78234" y="31384"/>
                </a:cubicBezTo>
                <a:cubicBezTo>
                  <a:pt x="77777" y="31232"/>
                  <a:pt x="77321" y="31080"/>
                  <a:pt x="76883" y="30908"/>
                </a:cubicBezTo>
                <a:cubicBezTo>
                  <a:pt x="72946" y="29368"/>
                  <a:pt x="69465" y="26343"/>
                  <a:pt x="68818" y="22045"/>
                </a:cubicBezTo>
                <a:close/>
                <a:moveTo>
                  <a:pt x="65585" y="27370"/>
                </a:moveTo>
                <a:cubicBezTo>
                  <a:pt x="64748" y="28721"/>
                  <a:pt x="64653" y="30414"/>
                  <a:pt x="65338" y="31840"/>
                </a:cubicBezTo>
                <a:lnTo>
                  <a:pt x="64900" y="31707"/>
                </a:lnTo>
                <a:cubicBezTo>
                  <a:pt x="64386" y="30281"/>
                  <a:pt x="64329" y="28721"/>
                  <a:pt x="65357" y="27599"/>
                </a:cubicBezTo>
                <a:lnTo>
                  <a:pt x="65471" y="27542"/>
                </a:lnTo>
                <a:cubicBezTo>
                  <a:pt x="65509" y="27504"/>
                  <a:pt x="65528" y="27466"/>
                  <a:pt x="65528" y="27428"/>
                </a:cubicBezTo>
                <a:lnTo>
                  <a:pt x="65585" y="27370"/>
                </a:lnTo>
                <a:close/>
                <a:moveTo>
                  <a:pt x="66574" y="26686"/>
                </a:moveTo>
                <a:lnTo>
                  <a:pt x="66574" y="26686"/>
                </a:lnTo>
                <a:cubicBezTo>
                  <a:pt x="65965" y="28702"/>
                  <a:pt x="66403" y="30889"/>
                  <a:pt x="67715" y="32544"/>
                </a:cubicBezTo>
                <a:cubicBezTo>
                  <a:pt x="67449" y="32449"/>
                  <a:pt x="67164" y="32373"/>
                  <a:pt x="66878" y="32297"/>
                </a:cubicBezTo>
                <a:lnTo>
                  <a:pt x="66859" y="32297"/>
                </a:lnTo>
                <a:cubicBezTo>
                  <a:pt x="65490" y="30642"/>
                  <a:pt x="65319" y="28550"/>
                  <a:pt x="66574" y="26686"/>
                </a:cubicBezTo>
                <a:close/>
                <a:moveTo>
                  <a:pt x="67106" y="26572"/>
                </a:moveTo>
                <a:lnTo>
                  <a:pt x="67106" y="26572"/>
                </a:lnTo>
                <a:cubicBezTo>
                  <a:pt x="67030" y="28322"/>
                  <a:pt x="67582" y="30033"/>
                  <a:pt x="68685" y="31384"/>
                </a:cubicBezTo>
                <a:cubicBezTo>
                  <a:pt x="69237" y="32088"/>
                  <a:pt x="69884" y="32696"/>
                  <a:pt x="70606" y="33191"/>
                </a:cubicBezTo>
                <a:lnTo>
                  <a:pt x="70131" y="33096"/>
                </a:lnTo>
                <a:cubicBezTo>
                  <a:pt x="67772" y="31498"/>
                  <a:pt x="66612" y="29349"/>
                  <a:pt x="67106" y="26572"/>
                </a:cubicBezTo>
                <a:close/>
                <a:moveTo>
                  <a:pt x="68533" y="23833"/>
                </a:moveTo>
                <a:cubicBezTo>
                  <a:pt x="69427" y="29063"/>
                  <a:pt x="74734" y="32145"/>
                  <a:pt x="80288" y="33267"/>
                </a:cubicBezTo>
                <a:cubicBezTo>
                  <a:pt x="78329" y="33267"/>
                  <a:pt x="76408" y="33039"/>
                  <a:pt x="74487" y="32259"/>
                </a:cubicBezTo>
                <a:cubicBezTo>
                  <a:pt x="70758" y="30756"/>
                  <a:pt x="68476" y="27637"/>
                  <a:pt x="68533" y="23833"/>
                </a:cubicBezTo>
                <a:close/>
                <a:moveTo>
                  <a:pt x="67753" y="25697"/>
                </a:moveTo>
                <a:cubicBezTo>
                  <a:pt x="68038" y="28417"/>
                  <a:pt x="69960" y="31042"/>
                  <a:pt x="72204" y="32468"/>
                </a:cubicBezTo>
                <a:cubicBezTo>
                  <a:pt x="73117" y="33039"/>
                  <a:pt x="74125" y="33514"/>
                  <a:pt x="75171" y="33838"/>
                </a:cubicBezTo>
                <a:lnTo>
                  <a:pt x="74677" y="33800"/>
                </a:lnTo>
                <a:cubicBezTo>
                  <a:pt x="70835" y="32620"/>
                  <a:pt x="67392" y="29881"/>
                  <a:pt x="67753" y="25697"/>
                </a:cubicBezTo>
                <a:close/>
                <a:moveTo>
                  <a:pt x="23853" y="37794"/>
                </a:moveTo>
                <a:cubicBezTo>
                  <a:pt x="24195" y="37851"/>
                  <a:pt x="24519" y="37927"/>
                  <a:pt x="24842" y="38041"/>
                </a:cubicBezTo>
                <a:lnTo>
                  <a:pt x="24861" y="38060"/>
                </a:lnTo>
                <a:cubicBezTo>
                  <a:pt x="24804" y="38060"/>
                  <a:pt x="24747" y="38041"/>
                  <a:pt x="24709" y="38041"/>
                </a:cubicBezTo>
                <a:cubicBezTo>
                  <a:pt x="24500" y="37965"/>
                  <a:pt x="24291" y="37908"/>
                  <a:pt x="24062" y="37851"/>
                </a:cubicBezTo>
                <a:cubicBezTo>
                  <a:pt x="23967" y="37832"/>
                  <a:pt x="23872" y="37832"/>
                  <a:pt x="23777" y="37813"/>
                </a:cubicBezTo>
                <a:lnTo>
                  <a:pt x="23853" y="37794"/>
                </a:lnTo>
                <a:close/>
                <a:moveTo>
                  <a:pt x="22902" y="34143"/>
                </a:moveTo>
                <a:cubicBezTo>
                  <a:pt x="24699" y="34143"/>
                  <a:pt x="26440" y="35022"/>
                  <a:pt x="27886" y="36120"/>
                </a:cubicBezTo>
                <a:cubicBezTo>
                  <a:pt x="31214" y="38688"/>
                  <a:pt x="33725" y="42207"/>
                  <a:pt x="36996" y="44870"/>
                </a:cubicBezTo>
                <a:cubicBezTo>
                  <a:pt x="38176" y="45840"/>
                  <a:pt x="39431" y="46715"/>
                  <a:pt x="40744" y="47494"/>
                </a:cubicBezTo>
                <a:cubicBezTo>
                  <a:pt x="38480" y="47057"/>
                  <a:pt x="36217" y="46410"/>
                  <a:pt x="34200" y="45193"/>
                </a:cubicBezTo>
                <a:lnTo>
                  <a:pt x="34200" y="45193"/>
                </a:lnTo>
                <a:lnTo>
                  <a:pt x="34219" y="45212"/>
                </a:lnTo>
                <a:cubicBezTo>
                  <a:pt x="31461" y="43538"/>
                  <a:pt x="30054" y="40723"/>
                  <a:pt x="27676" y="38707"/>
                </a:cubicBezTo>
                <a:cubicBezTo>
                  <a:pt x="26517" y="37721"/>
                  <a:pt x="24949" y="36879"/>
                  <a:pt x="23384" y="36879"/>
                </a:cubicBezTo>
                <a:cubicBezTo>
                  <a:pt x="22896" y="36879"/>
                  <a:pt x="22407" y="36962"/>
                  <a:pt x="21932" y="37147"/>
                </a:cubicBezTo>
                <a:cubicBezTo>
                  <a:pt x="20867" y="37432"/>
                  <a:pt x="19916" y="38060"/>
                  <a:pt x="19250" y="38954"/>
                </a:cubicBezTo>
                <a:cubicBezTo>
                  <a:pt x="18584" y="39848"/>
                  <a:pt x="18261" y="41123"/>
                  <a:pt x="18546" y="42131"/>
                </a:cubicBezTo>
                <a:cubicBezTo>
                  <a:pt x="18565" y="42625"/>
                  <a:pt x="18775" y="43082"/>
                  <a:pt x="19136" y="43424"/>
                </a:cubicBezTo>
                <a:cubicBezTo>
                  <a:pt x="19345" y="43709"/>
                  <a:pt x="19630" y="43938"/>
                  <a:pt x="19954" y="44071"/>
                </a:cubicBezTo>
                <a:cubicBezTo>
                  <a:pt x="20198" y="44175"/>
                  <a:pt x="20453" y="44223"/>
                  <a:pt x="20707" y="44223"/>
                </a:cubicBezTo>
                <a:cubicBezTo>
                  <a:pt x="21935" y="44223"/>
                  <a:pt x="23136" y="43103"/>
                  <a:pt x="22978" y="41826"/>
                </a:cubicBezTo>
                <a:cubicBezTo>
                  <a:pt x="22883" y="41103"/>
                  <a:pt x="22465" y="40476"/>
                  <a:pt x="21818" y="40114"/>
                </a:cubicBezTo>
                <a:cubicBezTo>
                  <a:pt x="22864" y="40114"/>
                  <a:pt x="23872" y="40780"/>
                  <a:pt x="23986" y="42074"/>
                </a:cubicBezTo>
                <a:cubicBezTo>
                  <a:pt x="24100" y="43671"/>
                  <a:pt x="22693" y="44870"/>
                  <a:pt x="21171" y="44927"/>
                </a:cubicBezTo>
                <a:cubicBezTo>
                  <a:pt x="21130" y="44928"/>
                  <a:pt x="21089" y="44929"/>
                  <a:pt x="21048" y="44929"/>
                </a:cubicBezTo>
                <a:cubicBezTo>
                  <a:pt x="18234" y="44929"/>
                  <a:pt x="16651" y="41733"/>
                  <a:pt x="17101" y="39239"/>
                </a:cubicBezTo>
                <a:cubicBezTo>
                  <a:pt x="17538" y="37052"/>
                  <a:pt x="19098" y="35226"/>
                  <a:pt x="21190" y="34427"/>
                </a:cubicBezTo>
                <a:cubicBezTo>
                  <a:pt x="21761" y="34231"/>
                  <a:pt x="22335" y="34143"/>
                  <a:pt x="22902" y="34143"/>
                </a:cubicBezTo>
                <a:close/>
                <a:moveTo>
                  <a:pt x="27505" y="39810"/>
                </a:moveTo>
                <a:cubicBezTo>
                  <a:pt x="29008" y="41256"/>
                  <a:pt x="30111" y="43101"/>
                  <a:pt x="31671" y="44508"/>
                </a:cubicBezTo>
                <a:cubicBezTo>
                  <a:pt x="33459" y="46125"/>
                  <a:pt x="35646" y="47133"/>
                  <a:pt x="37929" y="47837"/>
                </a:cubicBezTo>
                <a:cubicBezTo>
                  <a:pt x="37795" y="47831"/>
                  <a:pt x="37664" y="47829"/>
                  <a:pt x="37536" y="47829"/>
                </a:cubicBezTo>
                <a:cubicBezTo>
                  <a:pt x="37231" y="47829"/>
                  <a:pt x="36936" y="47842"/>
                  <a:pt x="36632" y="47855"/>
                </a:cubicBezTo>
                <a:lnTo>
                  <a:pt x="36632" y="47855"/>
                </a:lnTo>
                <a:cubicBezTo>
                  <a:pt x="33723" y="47227"/>
                  <a:pt x="31328" y="45325"/>
                  <a:pt x="29502" y="42796"/>
                </a:cubicBezTo>
                <a:cubicBezTo>
                  <a:pt x="28856" y="41921"/>
                  <a:pt x="28247" y="40761"/>
                  <a:pt x="27505" y="39810"/>
                </a:cubicBezTo>
                <a:close/>
                <a:moveTo>
                  <a:pt x="11204" y="47761"/>
                </a:moveTo>
                <a:lnTo>
                  <a:pt x="11204" y="47761"/>
                </a:lnTo>
                <a:cubicBezTo>
                  <a:pt x="11318" y="47856"/>
                  <a:pt x="11413" y="47951"/>
                  <a:pt x="11528" y="48046"/>
                </a:cubicBezTo>
                <a:lnTo>
                  <a:pt x="11413" y="47989"/>
                </a:lnTo>
                <a:lnTo>
                  <a:pt x="11375" y="47951"/>
                </a:lnTo>
                <a:cubicBezTo>
                  <a:pt x="11318" y="47894"/>
                  <a:pt x="11261" y="47837"/>
                  <a:pt x="11204" y="47761"/>
                </a:cubicBezTo>
                <a:close/>
                <a:moveTo>
                  <a:pt x="27486" y="41027"/>
                </a:moveTo>
                <a:cubicBezTo>
                  <a:pt x="27809" y="41598"/>
                  <a:pt x="28114" y="42188"/>
                  <a:pt x="28437" y="42739"/>
                </a:cubicBezTo>
                <a:cubicBezTo>
                  <a:pt x="29274" y="44090"/>
                  <a:pt x="30301" y="45307"/>
                  <a:pt x="31480" y="46372"/>
                </a:cubicBezTo>
                <a:cubicBezTo>
                  <a:pt x="32222" y="47019"/>
                  <a:pt x="33040" y="47552"/>
                  <a:pt x="33915" y="48008"/>
                </a:cubicBezTo>
                <a:cubicBezTo>
                  <a:pt x="33249" y="48046"/>
                  <a:pt x="32603" y="48122"/>
                  <a:pt x="31937" y="48198"/>
                </a:cubicBezTo>
                <a:cubicBezTo>
                  <a:pt x="30206" y="47837"/>
                  <a:pt x="29293" y="45954"/>
                  <a:pt x="28646" y="44356"/>
                </a:cubicBezTo>
                <a:cubicBezTo>
                  <a:pt x="28361" y="43671"/>
                  <a:pt x="28076" y="42987"/>
                  <a:pt x="27809" y="42321"/>
                </a:cubicBezTo>
                <a:cubicBezTo>
                  <a:pt x="27733" y="41883"/>
                  <a:pt x="27638" y="41446"/>
                  <a:pt x="27486" y="41027"/>
                </a:cubicBezTo>
                <a:close/>
                <a:moveTo>
                  <a:pt x="23162" y="30444"/>
                </a:moveTo>
                <a:cubicBezTo>
                  <a:pt x="24160" y="30444"/>
                  <a:pt x="25188" y="30632"/>
                  <a:pt x="26212" y="31042"/>
                </a:cubicBezTo>
                <a:cubicBezTo>
                  <a:pt x="29141" y="32221"/>
                  <a:pt x="31138" y="34846"/>
                  <a:pt x="33116" y="37166"/>
                </a:cubicBezTo>
                <a:cubicBezTo>
                  <a:pt x="35113" y="39582"/>
                  <a:pt x="37301" y="41826"/>
                  <a:pt x="39640" y="43900"/>
                </a:cubicBezTo>
                <a:cubicBezTo>
                  <a:pt x="41581" y="45592"/>
                  <a:pt x="43711" y="47057"/>
                  <a:pt x="45993" y="48274"/>
                </a:cubicBezTo>
                <a:lnTo>
                  <a:pt x="45898" y="48255"/>
                </a:lnTo>
                <a:cubicBezTo>
                  <a:pt x="40972" y="47000"/>
                  <a:pt x="36958" y="43500"/>
                  <a:pt x="33440" y="39905"/>
                </a:cubicBezTo>
                <a:cubicBezTo>
                  <a:pt x="30680" y="37093"/>
                  <a:pt x="27375" y="33014"/>
                  <a:pt x="23083" y="33014"/>
                </a:cubicBezTo>
                <a:cubicBezTo>
                  <a:pt x="22701" y="33014"/>
                  <a:pt x="22311" y="33046"/>
                  <a:pt x="21913" y="33115"/>
                </a:cubicBezTo>
                <a:cubicBezTo>
                  <a:pt x="18204" y="33742"/>
                  <a:pt x="15332" y="37661"/>
                  <a:pt x="16036" y="41370"/>
                </a:cubicBezTo>
                <a:cubicBezTo>
                  <a:pt x="16482" y="43784"/>
                  <a:pt x="18945" y="46089"/>
                  <a:pt x="21305" y="46089"/>
                </a:cubicBezTo>
                <a:cubicBezTo>
                  <a:pt x="22367" y="46089"/>
                  <a:pt x="23407" y="45622"/>
                  <a:pt x="24234" y="44489"/>
                </a:cubicBezTo>
                <a:cubicBezTo>
                  <a:pt x="25223" y="43120"/>
                  <a:pt x="25185" y="40894"/>
                  <a:pt x="23758" y="39829"/>
                </a:cubicBezTo>
                <a:cubicBezTo>
                  <a:pt x="23278" y="39484"/>
                  <a:pt x="22691" y="39293"/>
                  <a:pt x="22101" y="39293"/>
                </a:cubicBezTo>
                <a:cubicBezTo>
                  <a:pt x="21943" y="39293"/>
                  <a:pt x="21784" y="39306"/>
                  <a:pt x="21628" y="39335"/>
                </a:cubicBezTo>
                <a:cubicBezTo>
                  <a:pt x="21780" y="39277"/>
                  <a:pt x="21932" y="39201"/>
                  <a:pt x="22103" y="39163"/>
                </a:cubicBezTo>
                <a:cubicBezTo>
                  <a:pt x="22139" y="39162"/>
                  <a:pt x="22174" y="39161"/>
                  <a:pt x="22210" y="39161"/>
                </a:cubicBezTo>
                <a:cubicBezTo>
                  <a:pt x="23197" y="39161"/>
                  <a:pt x="24120" y="39669"/>
                  <a:pt x="24652" y="40514"/>
                </a:cubicBezTo>
                <a:cubicBezTo>
                  <a:pt x="25489" y="41940"/>
                  <a:pt x="25147" y="43881"/>
                  <a:pt x="23967" y="45003"/>
                </a:cubicBezTo>
                <a:cubicBezTo>
                  <a:pt x="23060" y="45849"/>
                  <a:pt x="22046" y="46207"/>
                  <a:pt x="21035" y="46207"/>
                </a:cubicBezTo>
                <a:cubicBezTo>
                  <a:pt x="18592" y="46207"/>
                  <a:pt x="16163" y="44121"/>
                  <a:pt x="15275" y="41807"/>
                </a:cubicBezTo>
                <a:cubicBezTo>
                  <a:pt x="13118" y="36126"/>
                  <a:pt x="17676" y="30444"/>
                  <a:pt x="23162" y="30444"/>
                </a:cubicBezTo>
                <a:close/>
                <a:moveTo>
                  <a:pt x="25877" y="15370"/>
                </a:moveTo>
                <a:cubicBezTo>
                  <a:pt x="29157" y="15370"/>
                  <a:pt x="32402" y="16293"/>
                  <a:pt x="35399" y="17860"/>
                </a:cubicBezTo>
                <a:cubicBezTo>
                  <a:pt x="43235" y="21988"/>
                  <a:pt x="48523" y="29425"/>
                  <a:pt x="53564" y="36462"/>
                </a:cubicBezTo>
                <a:cubicBezTo>
                  <a:pt x="56531" y="40590"/>
                  <a:pt x="59555" y="44622"/>
                  <a:pt x="62960" y="48312"/>
                </a:cubicBezTo>
                <a:cubicBezTo>
                  <a:pt x="60811" y="46410"/>
                  <a:pt x="58775" y="44375"/>
                  <a:pt x="56854" y="42226"/>
                </a:cubicBezTo>
                <a:cubicBezTo>
                  <a:pt x="53202" y="38155"/>
                  <a:pt x="50273" y="33571"/>
                  <a:pt x="47020" y="29196"/>
                </a:cubicBezTo>
                <a:cubicBezTo>
                  <a:pt x="42008" y="22477"/>
                  <a:pt x="35168" y="15974"/>
                  <a:pt x="26407" y="15974"/>
                </a:cubicBezTo>
                <a:cubicBezTo>
                  <a:pt x="25794" y="15974"/>
                  <a:pt x="25170" y="16006"/>
                  <a:pt x="24538" y="16072"/>
                </a:cubicBezTo>
                <a:cubicBezTo>
                  <a:pt x="15560" y="17004"/>
                  <a:pt x="8636" y="24156"/>
                  <a:pt x="7210" y="32925"/>
                </a:cubicBezTo>
                <a:cubicBezTo>
                  <a:pt x="6620" y="36519"/>
                  <a:pt x="6848" y="40552"/>
                  <a:pt x="8408" y="43919"/>
                </a:cubicBezTo>
                <a:cubicBezTo>
                  <a:pt x="7020" y="41712"/>
                  <a:pt x="6050" y="39277"/>
                  <a:pt x="5574" y="36710"/>
                </a:cubicBezTo>
                <a:cubicBezTo>
                  <a:pt x="4699" y="31916"/>
                  <a:pt x="6259" y="27275"/>
                  <a:pt x="9473" y="23680"/>
                </a:cubicBezTo>
                <a:cubicBezTo>
                  <a:pt x="12441" y="20352"/>
                  <a:pt x="16492" y="17499"/>
                  <a:pt x="20791" y="16148"/>
                </a:cubicBezTo>
                <a:cubicBezTo>
                  <a:pt x="22476" y="15617"/>
                  <a:pt x="24181" y="15370"/>
                  <a:pt x="25877" y="15370"/>
                </a:cubicBezTo>
                <a:close/>
                <a:moveTo>
                  <a:pt x="27752" y="44470"/>
                </a:moveTo>
                <a:cubicBezTo>
                  <a:pt x="28266" y="46049"/>
                  <a:pt x="28951" y="47533"/>
                  <a:pt x="29997" y="48446"/>
                </a:cubicBezTo>
                <a:lnTo>
                  <a:pt x="29712" y="48484"/>
                </a:lnTo>
                <a:cubicBezTo>
                  <a:pt x="29692" y="48484"/>
                  <a:pt x="29692" y="48465"/>
                  <a:pt x="29673" y="48465"/>
                </a:cubicBezTo>
                <a:cubicBezTo>
                  <a:pt x="28589" y="47685"/>
                  <a:pt x="27752" y="46791"/>
                  <a:pt x="27467" y="45554"/>
                </a:cubicBezTo>
                <a:cubicBezTo>
                  <a:pt x="27581" y="45193"/>
                  <a:pt x="27676" y="44832"/>
                  <a:pt x="27752" y="44470"/>
                </a:cubicBezTo>
                <a:close/>
                <a:moveTo>
                  <a:pt x="27239" y="46562"/>
                </a:moveTo>
                <a:cubicBezTo>
                  <a:pt x="27467" y="47399"/>
                  <a:pt x="27943" y="48122"/>
                  <a:pt x="28608" y="48655"/>
                </a:cubicBezTo>
                <a:lnTo>
                  <a:pt x="28209" y="48731"/>
                </a:lnTo>
                <a:cubicBezTo>
                  <a:pt x="27410" y="48198"/>
                  <a:pt x="27258" y="47418"/>
                  <a:pt x="27239" y="46562"/>
                </a:cubicBezTo>
                <a:close/>
                <a:moveTo>
                  <a:pt x="22721" y="26763"/>
                </a:moveTo>
                <a:cubicBezTo>
                  <a:pt x="31742" y="26763"/>
                  <a:pt x="38246" y="38352"/>
                  <a:pt x="44377" y="43862"/>
                </a:cubicBezTo>
                <a:cubicBezTo>
                  <a:pt x="46507" y="45764"/>
                  <a:pt x="48808" y="47494"/>
                  <a:pt x="51243" y="48978"/>
                </a:cubicBezTo>
                <a:cubicBezTo>
                  <a:pt x="45213" y="47361"/>
                  <a:pt x="40154" y="43348"/>
                  <a:pt x="35893" y="38764"/>
                </a:cubicBezTo>
                <a:lnTo>
                  <a:pt x="35893" y="38783"/>
                </a:lnTo>
                <a:cubicBezTo>
                  <a:pt x="32311" y="34921"/>
                  <a:pt x="28825" y="29502"/>
                  <a:pt x="23164" y="29502"/>
                </a:cubicBezTo>
                <a:cubicBezTo>
                  <a:pt x="22663" y="29502"/>
                  <a:pt x="22145" y="29544"/>
                  <a:pt x="21609" y="29634"/>
                </a:cubicBezTo>
                <a:cubicBezTo>
                  <a:pt x="16169" y="30566"/>
                  <a:pt x="12707" y="35968"/>
                  <a:pt x="14152" y="41294"/>
                </a:cubicBezTo>
                <a:cubicBezTo>
                  <a:pt x="14967" y="44303"/>
                  <a:pt x="18114" y="47130"/>
                  <a:pt x="21162" y="47130"/>
                </a:cubicBezTo>
                <a:cubicBezTo>
                  <a:pt x="22526" y="47130"/>
                  <a:pt x="23870" y="46563"/>
                  <a:pt x="24975" y="45193"/>
                </a:cubicBezTo>
                <a:cubicBezTo>
                  <a:pt x="26155" y="43728"/>
                  <a:pt x="26307" y="41446"/>
                  <a:pt x="25261" y="39924"/>
                </a:cubicBezTo>
                <a:lnTo>
                  <a:pt x="25261" y="39924"/>
                </a:lnTo>
                <a:cubicBezTo>
                  <a:pt x="25964" y="40704"/>
                  <a:pt x="26383" y="41712"/>
                  <a:pt x="26421" y="42758"/>
                </a:cubicBezTo>
                <a:lnTo>
                  <a:pt x="26421" y="42796"/>
                </a:lnTo>
                <a:lnTo>
                  <a:pt x="26421" y="42815"/>
                </a:lnTo>
                <a:cubicBezTo>
                  <a:pt x="26478" y="44413"/>
                  <a:pt x="25793" y="45745"/>
                  <a:pt x="24728" y="46791"/>
                </a:cubicBezTo>
                <a:cubicBezTo>
                  <a:pt x="23566" y="47251"/>
                  <a:pt x="22335" y="47471"/>
                  <a:pt x="21108" y="47471"/>
                </a:cubicBezTo>
                <a:cubicBezTo>
                  <a:pt x="17316" y="47471"/>
                  <a:pt x="13569" y="45363"/>
                  <a:pt x="12060" y="41712"/>
                </a:cubicBezTo>
                <a:cubicBezTo>
                  <a:pt x="9949" y="36596"/>
                  <a:pt x="12269" y="30699"/>
                  <a:pt x="17158" y="28207"/>
                </a:cubicBezTo>
                <a:cubicBezTo>
                  <a:pt x="19118" y="27201"/>
                  <a:pt x="20967" y="26763"/>
                  <a:pt x="22721" y="26763"/>
                </a:cubicBezTo>
                <a:close/>
                <a:moveTo>
                  <a:pt x="26497" y="47361"/>
                </a:moveTo>
                <a:cubicBezTo>
                  <a:pt x="26497" y="47437"/>
                  <a:pt x="26497" y="47494"/>
                  <a:pt x="26497" y="47571"/>
                </a:cubicBezTo>
                <a:cubicBezTo>
                  <a:pt x="26554" y="48065"/>
                  <a:pt x="26744" y="48541"/>
                  <a:pt x="27030" y="48940"/>
                </a:cubicBezTo>
                <a:cubicBezTo>
                  <a:pt x="26725" y="48997"/>
                  <a:pt x="26421" y="49054"/>
                  <a:pt x="26136" y="49130"/>
                </a:cubicBezTo>
                <a:cubicBezTo>
                  <a:pt x="25964" y="48807"/>
                  <a:pt x="25888" y="48426"/>
                  <a:pt x="25907" y="48065"/>
                </a:cubicBezTo>
                <a:cubicBezTo>
                  <a:pt x="26117" y="47837"/>
                  <a:pt x="26307" y="47609"/>
                  <a:pt x="26497" y="47361"/>
                </a:cubicBezTo>
                <a:close/>
                <a:moveTo>
                  <a:pt x="12022" y="46677"/>
                </a:moveTo>
                <a:lnTo>
                  <a:pt x="12022" y="46677"/>
                </a:lnTo>
                <a:cubicBezTo>
                  <a:pt x="13715" y="48217"/>
                  <a:pt x="15826" y="49263"/>
                  <a:pt x="18033" y="49435"/>
                </a:cubicBezTo>
                <a:cubicBezTo>
                  <a:pt x="17854" y="49442"/>
                  <a:pt x="17675" y="49446"/>
                  <a:pt x="17496" y="49446"/>
                </a:cubicBezTo>
                <a:cubicBezTo>
                  <a:pt x="16378" y="49446"/>
                  <a:pt x="15254" y="49295"/>
                  <a:pt x="14171" y="49016"/>
                </a:cubicBezTo>
                <a:lnTo>
                  <a:pt x="14191" y="49016"/>
                </a:lnTo>
                <a:cubicBezTo>
                  <a:pt x="14057" y="48959"/>
                  <a:pt x="13924" y="48902"/>
                  <a:pt x="13791" y="48826"/>
                </a:cubicBezTo>
                <a:cubicBezTo>
                  <a:pt x="13144" y="48160"/>
                  <a:pt x="12555" y="47437"/>
                  <a:pt x="12022" y="46677"/>
                </a:cubicBezTo>
                <a:close/>
                <a:moveTo>
                  <a:pt x="25375" y="48560"/>
                </a:moveTo>
                <a:cubicBezTo>
                  <a:pt x="25375" y="48807"/>
                  <a:pt x="25413" y="49035"/>
                  <a:pt x="25470" y="49282"/>
                </a:cubicBezTo>
                <a:cubicBezTo>
                  <a:pt x="24844" y="49408"/>
                  <a:pt x="24218" y="49550"/>
                  <a:pt x="23593" y="49708"/>
                </a:cubicBezTo>
                <a:lnTo>
                  <a:pt x="23593" y="49708"/>
                </a:lnTo>
                <a:cubicBezTo>
                  <a:pt x="24223" y="49394"/>
                  <a:pt x="24833" y="49011"/>
                  <a:pt x="25375" y="48560"/>
                </a:cubicBezTo>
                <a:close/>
                <a:moveTo>
                  <a:pt x="23423" y="23327"/>
                </a:moveTo>
                <a:cubicBezTo>
                  <a:pt x="28082" y="23327"/>
                  <a:pt x="32198" y="26146"/>
                  <a:pt x="35646" y="29710"/>
                </a:cubicBezTo>
                <a:cubicBezTo>
                  <a:pt x="39755" y="33914"/>
                  <a:pt x="43464" y="38517"/>
                  <a:pt x="47591" y="42701"/>
                </a:cubicBezTo>
                <a:cubicBezTo>
                  <a:pt x="50216" y="45421"/>
                  <a:pt x="53088" y="47875"/>
                  <a:pt x="56189" y="50043"/>
                </a:cubicBezTo>
                <a:cubicBezTo>
                  <a:pt x="51167" y="47666"/>
                  <a:pt x="46602" y="44603"/>
                  <a:pt x="42684" y="40552"/>
                </a:cubicBezTo>
                <a:lnTo>
                  <a:pt x="42684" y="40571"/>
                </a:lnTo>
                <a:cubicBezTo>
                  <a:pt x="38100" y="35816"/>
                  <a:pt x="34467" y="29710"/>
                  <a:pt x="28190" y="26933"/>
                </a:cubicBezTo>
                <a:cubicBezTo>
                  <a:pt x="26425" y="26161"/>
                  <a:pt x="24524" y="25774"/>
                  <a:pt x="22632" y="25774"/>
                </a:cubicBezTo>
                <a:cubicBezTo>
                  <a:pt x="19303" y="25774"/>
                  <a:pt x="16006" y="26973"/>
                  <a:pt x="13544" y="29387"/>
                </a:cubicBezTo>
                <a:cubicBezTo>
                  <a:pt x="9892" y="32963"/>
                  <a:pt x="9036" y="38935"/>
                  <a:pt x="11585" y="43386"/>
                </a:cubicBezTo>
                <a:cubicBezTo>
                  <a:pt x="13450" y="46570"/>
                  <a:pt x="16882" y="48522"/>
                  <a:pt x="20570" y="48522"/>
                </a:cubicBezTo>
                <a:cubicBezTo>
                  <a:pt x="20606" y="48522"/>
                  <a:pt x="20641" y="48522"/>
                  <a:pt x="20677" y="48522"/>
                </a:cubicBezTo>
                <a:lnTo>
                  <a:pt x="20677" y="48522"/>
                </a:lnTo>
                <a:cubicBezTo>
                  <a:pt x="20301" y="48564"/>
                  <a:pt x="19927" y="48584"/>
                  <a:pt x="19556" y="48584"/>
                </a:cubicBezTo>
                <a:cubicBezTo>
                  <a:pt x="14410" y="48584"/>
                  <a:pt x="9875" y="44610"/>
                  <a:pt x="9378" y="39163"/>
                </a:cubicBezTo>
                <a:cubicBezTo>
                  <a:pt x="8808" y="32772"/>
                  <a:pt x="12935" y="26610"/>
                  <a:pt x="18813" y="24251"/>
                </a:cubicBezTo>
                <a:cubicBezTo>
                  <a:pt x="20402" y="23613"/>
                  <a:pt x="21940" y="23327"/>
                  <a:pt x="23423" y="23327"/>
                </a:cubicBezTo>
                <a:close/>
                <a:moveTo>
                  <a:pt x="24388" y="21016"/>
                </a:moveTo>
                <a:cubicBezTo>
                  <a:pt x="26349" y="21016"/>
                  <a:pt x="28304" y="21368"/>
                  <a:pt x="30130" y="22102"/>
                </a:cubicBezTo>
                <a:cubicBezTo>
                  <a:pt x="34029" y="23661"/>
                  <a:pt x="36901" y="26895"/>
                  <a:pt x="39431" y="30148"/>
                </a:cubicBezTo>
                <a:cubicBezTo>
                  <a:pt x="41980" y="33438"/>
                  <a:pt x="44434" y="36748"/>
                  <a:pt x="47306" y="39791"/>
                </a:cubicBezTo>
                <a:cubicBezTo>
                  <a:pt x="51338" y="44033"/>
                  <a:pt x="55789" y="47894"/>
                  <a:pt x="60544" y="51318"/>
                </a:cubicBezTo>
                <a:cubicBezTo>
                  <a:pt x="55066" y="48426"/>
                  <a:pt x="50482" y="44147"/>
                  <a:pt x="46260" y="39620"/>
                </a:cubicBezTo>
                <a:cubicBezTo>
                  <a:pt x="41600" y="34636"/>
                  <a:pt x="37377" y="28569"/>
                  <a:pt x="31671" y="24727"/>
                </a:cubicBezTo>
                <a:cubicBezTo>
                  <a:pt x="29152" y="23020"/>
                  <a:pt x="26357" y="22180"/>
                  <a:pt x="23566" y="22180"/>
                </a:cubicBezTo>
                <a:cubicBezTo>
                  <a:pt x="20540" y="22180"/>
                  <a:pt x="17518" y="23168"/>
                  <a:pt x="14856" y="25107"/>
                </a:cubicBezTo>
                <a:cubicBezTo>
                  <a:pt x="11870" y="27294"/>
                  <a:pt x="9702" y="30414"/>
                  <a:pt x="8693" y="33990"/>
                </a:cubicBezTo>
                <a:cubicBezTo>
                  <a:pt x="8979" y="32050"/>
                  <a:pt x="9626" y="30167"/>
                  <a:pt x="10634" y="28493"/>
                </a:cubicBezTo>
                <a:cubicBezTo>
                  <a:pt x="13446" y="23736"/>
                  <a:pt x="18934" y="21016"/>
                  <a:pt x="24388" y="21016"/>
                </a:cubicBezTo>
                <a:close/>
                <a:moveTo>
                  <a:pt x="26312" y="16562"/>
                </a:moveTo>
                <a:cubicBezTo>
                  <a:pt x="27680" y="16562"/>
                  <a:pt x="29067" y="16729"/>
                  <a:pt x="30453" y="17080"/>
                </a:cubicBezTo>
                <a:cubicBezTo>
                  <a:pt x="39983" y="19496"/>
                  <a:pt x="45404" y="28588"/>
                  <a:pt x="50672" y="36082"/>
                </a:cubicBezTo>
                <a:cubicBezTo>
                  <a:pt x="55523" y="42968"/>
                  <a:pt x="61248" y="49111"/>
                  <a:pt x="68019" y="54171"/>
                </a:cubicBezTo>
                <a:cubicBezTo>
                  <a:pt x="69275" y="55103"/>
                  <a:pt x="70568" y="56016"/>
                  <a:pt x="71881" y="56872"/>
                </a:cubicBezTo>
                <a:cubicBezTo>
                  <a:pt x="62237" y="51242"/>
                  <a:pt x="53202" y="44698"/>
                  <a:pt x="45765" y="36139"/>
                </a:cubicBezTo>
                <a:cubicBezTo>
                  <a:pt x="40458" y="30014"/>
                  <a:pt x="36064" y="21569"/>
                  <a:pt x="27277" y="20200"/>
                </a:cubicBezTo>
                <a:cubicBezTo>
                  <a:pt x="26410" y="20067"/>
                  <a:pt x="25533" y="20001"/>
                  <a:pt x="24654" y="20001"/>
                </a:cubicBezTo>
                <a:cubicBezTo>
                  <a:pt x="18628" y="20001"/>
                  <a:pt x="12554" y="23076"/>
                  <a:pt x="9683" y="28455"/>
                </a:cubicBezTo>
                <a:cubicBezTo>
                  <a:pt x="6411" y="34541"/>
                  <a:pt x="7343" y="43215"/>
                  <a:pt x="12479" y="48008"/>
                </a:cubicBezTo>
                <a:cubicBezTo>
                  <a:pt x="10748" y="46734"/>
                  <a:pt x="9416" y="44984"/>
                  <a:pt x="8636" y="42987"/>
                </a:cubicBezTo>
                <a:cubicBezTo>
                  <a:pt x="7020" y="38840"/>
                  <a:pt x="7172" y="34047"/>
                  <a:pt x="8560" y="29862"/>
                </a:cubicBezTo>
                <a:cubicBezTo>
                  <a:pt x="11076" y="22201"/>
                  <a:pt x="18357" y="16562"/>
                  <a:pt x="26312" y="16562"/>
                </a:cubicBezTo>
                <a:close/>
                <a:moveTo>
                  <a:pt x="60893" y="0"/>
                </a:moveTo>
                <a:cubicBezTo>
                  <a:pt x="59201" y="0"/>
                  <a:pt x="57504" y="331"/>
                  <a:pt x="55865" y="1046"/>
                </a:cubicBezTo>
                <a:cubicBezTo>
                  <a:pt x="51966" y="2796"/>
                  <a:pt x="48999" y="6124"/>
                  <a:pt x="47743" y="10214"/>
                </a:cubicBezTo>
                <a:cubicBezTo>
                  <a:pt x="46868" y="13124"/>
                  <a:pt x="46830" y="16224"/>
                  <a:pt x="47629" y="19154"/>
                </a:cubicBezTo>
                <a:cubicBezTo>
                  <a:pt x="47724" y="20181"/>
                  <a:pt x="47991" y="21189"/>
                  <a:pt x="48371" y="22140"/>
                </a:cubicBezTo>
                <a:cubicBezTo>
                  <a:pt x="48314" y="22045"/>
                  <a:pt x="48238" y="21969"/>
                  <a:pt x="48162" y="21873"/>
                </a:cubicBezTo>
                <a:cubicBezTo>
                  <a:pt x="43597" y="16376"/>
                  <a:pt x="37605" y="12610"/>
                  <a:pt x="30434" y="11735"/>
                </a:cubicBezTo>
                <a:cubicBezTo>
                  <a:pt x="29245" y="11585"/>
                  <a:pt x="28053" y="11510"/>
                  <a:pt x="26863" y="11510"/>
                </a:cubicBezTo>
                <a:cubicBezTo>
                  <a:pt x="22347" y="11510"/>
                  <a:pt x="17879" y="12587"/>
                  <a:pt x="13829" y="14665"/>
                </a:cubicBezTo>
                <a:cubicBezTo>
                  <a:pt x="5232" y="19115"/>
                  <a:pt x="1" y="29311"/>
                  <a:pt x="1523" y="38916"/>
                </a:cubicBezTo>
                <a:cubicBezTo>
                  <a:pt x="2169" y="42853"/>
                  <a:pt x="4071" y="46677"/>
                  <a:pt x="7343" y="49073"/>
                </a:cubicBezTo>
                <a:cubicBezTo>
                  <a:pt x="9093" y="50310"/>
                  <a:pt x="11071" y="51185"/>
                  <a:pt x="13144" y="51622"/>
                </a:cubicBezTo>
                <a:cubicBezTo>
                  <a:pt x="14842" y="51985"/>
                  <a:pt x="16574" y="52170"/>
                  <a:pt x="18305" y="52170"/>
                </a:cubicBezTo>
                <a:cubicBezTo>
                  <a:pt x="18842" y="52170"/>
                  <a:pt x="19379" y="52153"/>
                  <a:pt x="19916" y="52117"/>
                </a:cubicBezTo>
                <a:cubicBezTo>
                  <a:pt x="24310" y="51888"/>
                  <a:pt x="28627" y="50861"/>
                  <a:pt x="33002" y="50367"/>
                </a:cubicBezTo>
                <a:cubicBezTo>
                  <a:pt x="34966" y="50148"/>
                  <a:pt x="36940" y="50043"/>
                  <a:pt x="38915" y="50043"/>
                </a:cubicBezTo>
                <a:cubicBezTo>
                  <a:pt x="46407" y="50043"/>
                  <a:pt x="53910" y="51563"/>
                  <a:pt x="60925" y="54228"/>
                </a:cubicBezTo>
                <a:cubicBezTo>
                  <a:pt x="69788" y="57614"/>
                  <a:pt x="77910" y="62787"/>
                  <a:pt x="85138" y="68931"/>
                </a:cubicBezTo>
                <a:cubicBezTo>
                  <a:pt x="84705" y="66782"/>
                  <a:pt x="83312" y="64959"/>
                  <a:pt x="81381" y="63950"/>
                </a:cubicBezTo>
                <a:lnTo>
                  <a:pt x="81381" y="63950"/>
                </a:lnTo>
                <a:lnTo>
                  <a:pt x="85081" y="65773"/>
                </a:lnTo>
                <a:lnTo>
                  <a:pt x="85081" y="63966"/>
                </a:lnTo>
                <a:lnTo>
                  <a:pt x="82970" y="62882"/>
                </a:lnTo>
                <a:lnTo>
                  <a:pt x="85081" y="63776"/>
                </a:lnTo>
                <a:lnTo>
                  <a:pt x="85100" y="62083"/>
                </a:lnTo>
                <a:cubicBezTo>
                  <a:pt x="72699" y="57747"/>
                  <a:pt x="63207" y="47666"/>
                  <a:pt x="55352" y="37128"/>
                </a:cubicBezTo>
                <a:cubicBezTo>
                  <a:pt x="51205" y="31555"/>
                  <a:pt x="47306" y="25678"/>
                  <a:pt x="42037" y="21151"/>
                </a:cubicBezTo>
                <a:cubicBezTo>
                  <a:pt x="37550" y="17279"/>
                  <a:pt x="31806" y="14456"/>
                  <a:pt x="25971" y="14456"/>
                </a:cubicBezTo>
                <a:cubicBezTo>
                  <a:pt x="24955" y="14456"/>
                  <a:pt x="23936" y="14541"/>
                  <a:pt x="22921" y="14722"/>
                </a:cubicBezTo>
                <a:cubicBezTo>
                  <a:pt x="18470" y="15502"/>
                  <a:pt x="14476" y="18031"/>
                  <a:pt x="11204" y="21132"/>
                </a:cubicBezTo>
                <a:cubicBezTo>
                  <a:pt x="8427" y="23757"/>
                  <a:pt x="6031" y="26971"/>
                  <a:pt x="5175" y="30699"/>
                </a:cubicBezTo>
                <a:cubicBezTo>
                  <a:pt x="3824" y="36577"/>
                  <a:pt x="6563" y="42663"/>
                  <a:pt x="10253" y="47418"/>
                </a:cubicBezTo>
                <a:cubicBezTo>
                  <a:pt x="3158" y="42777"/>
                  <a:pt x="762" y="33476"/>
                  <a:pt x="4756" y="25982"/>
                </a:cubicBezTo>
                <a:cubicBezTo>
                  <a:pt x="5289" y="24955"/>
                  <a:pt x="5802" y="23871"/>
                  <a:pt x="6468" y="22920"/>
                </a:cubicBezTo>
                <a:cubicBezTo>
                  <a:pt x="10405" y="17385"/>
                  <a:pt x="17063" y="14132"/>
                  <a:pt x="23682" y="13371"/>
                </a:cubicBezTo>
                <a:cubicBezTo>
                  <a:pt x="24752" y="13247"/>
                  <a:pt x="25824" y="13184"/>
                  <a:pt x="26893" y="13184"/>
                </a:cubicBezTo>
                <a:cubicBezTo>
                  <a:pt x="32684" y="13184"/>
                  <a:pt x="38359" y="15022"/>
                  <a:pt x="42855" y="18811"/>
                </a:cubicBezTo>
                <a:cubicBezTo>
                  <a:pt x="43273" y="19173"/>
                  <a:pt x="43673" y="19553"/>
                  <a:pt x="44091" y="19933"/>
                </a:cubicBezTo>
                <a:cubicBezTo>
                  <a:pt x="44719" y="20637"/>
                  <a:pt x="45385" y="21303"/>
                  <a:pt x="46069" y="21969"/>
                </a:cubicBezTo>
                <a:cubicBezTo>
                  <a:pt x="49094" y="25373"/>
                  <a:pt x="51509" y="29330"/>
                  <a:pt x="53887" y="33191"/>
                </a:cubicBezTo>
                <a:cubicBezTo>
                  <a:pt x="56949" y="38231"/>
                  <a:pt x="60069" y="43139"/>
                  <a:pt x="64101" y="47456"/>
                </a:cubicBezTo>
                <a:cubicBezTo>
                  <a:pt x="68096" y="51755"/>
                  <a:pt x="72718" y="55426"/>
                  <a:pt x="77796" y="58374"/>
                </a:cubicBezTo>
                <a:cubicBezTo>
                  <a:pt x="80136" y="59725"/>
                  <a:pt x="82570" y="60923"/>
                  <a:pt x="85081" y="61950"/>
                </a:cubicBezTo>
                <a:lnTo>
                  <a:pt x="85081" y="59763"/>
                </a:lnTo>
                <a:cubicBezTo>
                  <a:pt x="81429" y="58241"/>
                  <a:pt x="77948" y="56358"/>
                  <a:pt x="74677" y="54171"/>
                </a:cubicBezTo>
                <a:cubicBezTo>
                  <a:pt x="68723" y="50176"/>
                  <a:pt x="63607" y="45079"/>
                  <a:pt x="59593" y="39144"/>
                </a:cubicBezTo>
                <a:cubicBezTo>
                  <a:pt x="58205" y="37071"/>
                  <a:pt x="56892" y="34941"/>
                  <a:pt x="55599" y="32810"/>
                </a:cubicBezTo>
                <a:lnTo>
                  <a:pt x="55599" y="32810"/>
                </a:lnTo>
                <a:cubicBezTo>
                  <a:pt x="56017" y="33438"/>
                  <a:pt x="56455" y="34066"/>
                  <a:pt x="56911" y="34693"/>
                </a:cubicBezTo>
                <a:cubicBezTo>
                  <a:pt x="63359" y="45535"/>
                  <a:pt x="73288" y="53885"/>
                  <a:pt x="85081" y="58374"/>
                </a:cubicBezTo>
                <a:lnTo>
                  <a:pt x="85081" y="57423"/>
                </a:lnTo>
                <a:cubicBezTo>
                  <a:pt x="82704" y="56567"/>
                  <a:pt x="80402" y="55559"/>
                  <a:pt x="78177" y="54380"/>
                </a:cubicBezTo>
                <a:cubicBezTo>
                  <a:pt x="71671" y="50861"/>
                  <a:pt x="65984" y="46049"/>
                  <a:pt x="61457" y="40210"/>
                </a:cubicBezTo>
                <a:lnTo>
                  <a:pt x="61457" y="40210"/>
                </a:lnTo>
                <a:cubicBezTo>
                  <a:pt x="64653" y="43633"/>
                  <a:pt x="68229" y="46734"/>
                  <a:pt x="72071" y="49416"/>
                </a:cubicBezTo>
                <a:cubicBezTo>
                  <a:pt x="76122" y="52231"/>
                  <a:pt x="80478" y="54570"/>
                  <a:pt x="85062" y="56339"/>
                </a:cubicBezTo>
                <a:lnTo>
                  <a:pt x="85062" y="55141"/>
                </a:lnTo>
                <a:cubicBezTo>
                  <a:pt x="80649" y="53486"/>
                  <a:pt x="76408" y="51356"/>
                  <a:pt x="72470" y="48769"/>
                </a:cubicBezTo>
                <a:cubicBezTo>
                  <a:pt x="66821" y="45041"/>
                  <a:pt x="62047" y="40381"/>
                  <a:pt x="57995" y="35112"/>
                </a:cubicBezTo>
                <a:lnTo>
                  <a:pt x="57995" y="35112"/>
                </a:lnTo>
                <a:cubicBezTo>
                  <a:pt x="62351" y="39772"/>
                  <a:pt x="67582" y="43747"/>
                  <a:pt x="72927" y="46791"/>
                </a:cubicBezTo>
                <a:cubicBezTo>
                  <a:pt x="76769" y="48997"/>
                  <a:pt x="80840" y="50747"/>
                  <a:pt x="85081" y="52059"/>
                </a:cubicBezTo>
                <a:lnTo>
                  <a:pt x="85081" y="50899"/>
                </a:lnTo>
                <a:cubicBezTo>
                  <a:pt x="81011" y="49682"/>
                  <a:pt x="77092" y="48065"/>
                  <a:pt x="73364" y="46030"/>
                </a:cubicBezTo>
                <a:cubicBezTo>
                  <a:pt x="69028" y="43671"/>
                  <a:pt x="64976" y="40780"/>
                  <a:pt x="61343" y="37432"/>
                </a:cubicBezTo>
                <a:cubicBezTo>
                  <a:pt x="60468" y="36615"/>
                  <a:pt x="59631" y="35778"/>
                  <a:pt x="58832" y="34922"/>
                </a:cubicBezTo>
                <a:lnTo>
                  <a:pt x="58832" y="34922"/>
                </a:lnTo>
                <a:cubicBezTo>
                  <a:pt x="66193" y="41427"/>
                  <a:pt x="75438" y="45992"/>
                  <a:pt x="85081" y="48369"/>
                </a:cubicBezTo>
                <a:lnTo>
                  <a:pt x="85081" y="47247"/>
                </a:lnTo>
                <a:cubicBezTo>
                  <a:pt x="76997" y="45250"/>
                  <a:pt x="69389" y="41655"/>
                  <a:pt x="62713" y="36672"/>
                </a:cubicBezTo>
                <a:lnTo>
                  <a:pt x="62713" y="36672"/>
                </a:lnTo>
                <a:cubicBezTo>
                  <a:pt x="69408" y="40894"/>
                  <a:pt x="77283" y="43443"/>
                  <a:pt x="85081" y="45440"/>
                </a:cubicBezTo>
                <a:lnTo>
                  <a:pt x="85081" y="44071"/>
                </a:lnTo>
                <a:cubicBezTo>
                  <a:pt x="76236" y="41940"/>
                  <a:pt x="67677" y="39011"/>
                  <a:pt x="60354" y="33761"/>
                </a:cubicBezTo>
                <a:lnTo>
                  <a:pt x="60354" y="33761"/>
                </a:lnTo>
                <a:cubicBezTo>
                  <a:pt x="61096" y="34199"/>
                  <a:pt x="61838" y="34636"/>
                  <a:pt x="62560" y="35036"/>
                </a:cubicBezTo>
                <a:cubicBezTo>
                  <a:pt x="66631" y="37337"/>
                  <a:pt x="70930" y="39239"/>
                  <a:pt x="75362" y="40742"/>
                </a:cubicBezTo>
                <a:cubicBezTo>
                  <a:pt x="78538" y="41826"/>
                  <a:pt x="81791" y="42701"/>
                  <a:pt x="85081" y="43386"/>
                </a:cubicBezTo>
                <a:lnTo>
                  <a:pt x="85081" y="42016"/>
                </a:lnTo>
                <a:cubicBezTo>
                  <a:pt x="81981" y="41465"/>
                  <a:pt x="78937" y="40685"/>
                  <a:pt x="75951" y="39734"/>
                </a:cubicBezTo>
                <a:cubicBezTo>
                  <a:pt x="71481" y="38288"/>
                  <a:pt x="67145" y="36443"/>
                  <a:pt x="62998" y="34256"/>
                </a:cubicBezTo>
                <a:cubicBezTo>
                  <a:pt x="61571" y="33495"/>
                  <a:pt x="60240" y="32677"/>
                  <a:pt x="58908" y="31821"/>
                </a:cubicBezTo>
                <a:lnTo>
                  <a:pt x="58908" y="31821"/>
                </a:lnTo>
                <a:cubicBezTo>
                  <a:pt x="59898" y="32316"/>
                  <a:pt x="60925" y="32772"/>
                  <a:pt x="61933" y="33210"/>
                </a:cubicBezTo>
                <a:cubicBezTo>
                  <a:pt x="69123" y="37242"/>
                  <a:pt x="76940" y="40019"/>
                  <a:pt x="85062" y="41446"/>
                </a:cubicBezTo>
                <a:lnTo>
                  <a:pt x="85062" y="40400"/>
                </a:lnTo>
                <a:cubicBezTo>
                  <a:pt x="79432" y="39449"/>
                  <a:pt x="73916" y="37832"/>
                  <a:pt x="68666" y="35606"/>
                </a:cubicBezTo>
                <a:lnTo>
                  <a:pt x="68666" y="35606"/>
                </a:lnTo>
                <a:cubicBezTo>
                  <a:pt x="73973" y="37185"/>
                  <a:pt x="79508" y="38212"/>
                  <a:pt x="85062" y="38916"/>
                </a:cubicBezTo>
                <a:lnTo>
                  <a:pt x="85062" y="37661"/>
                </a:lnTo>
                <a:cubicBezTo>
                  <a:pt x="80250" y="37052"/>
                  <a:pt x="75495" y="36139"/>
                  <a:pt x="70797" y="34941"/>
                </a:cubicBezTo>
                <a:lnTo>
                  <a:pt x="70797" y="34941"/>
                </a:lnTo>
                <a:cubicBezTo>
                  <a:pt x="71101" y="34998"/>
                  <a:pt x="71386" y="35055"/>
                  <a:pt x="71690" y="35112"/>
                </a:cubicBezTo>
                <a:cubicBezTo>
                  <a:pt x="74698" y="35631"/>
                  <a:pt x="77751" y="35893"/>
                  <a:pt x="80805" y="35893"/>
                </a:cubicBezTo>
                <a:cubicBezTo>
                  <a:pt x="82231" y="35893"/>
                  <a:pt x="83658" y="35836"/>
                  <a:pt x="85081" y="35721"/>
                </a:cubicBezTo>
                <a:lnTo>
                  <a:pt x="85081" y="31270"/>
                </a:lnTo>
                <a:cubicBezTo>
                  <a:pt x="85035" y="31270"/>
                  <a:pt x="84990" y="31270"/>
                  <a:pt x="84944" y="31270"/>
                </a:cubicBezTo>
                <a:cubicBezTo>
                  <a:pt x="81777" y="31270"/>
                  <a:pt x="78669" y="30617"/>
                  <a:pt x="75856" y="28892"/>
                </a:cubicBezTo>
                <a:cubicBezTo>
                  <a:pt x="72661" y="26895"/>
                  <a:pt x="70949" y="23585"/>
                  <a:pt x="68609" y="20770"/>
                </a:cubicBezTo>
                <a:cubicBezTo>
                  <a:pt x="68476" y="20314"/>
                  <a:pt x="68248" y="19895"/>
                  <a:pt x="67943" y="19534"/>
                </a:cubicBezTo>
                <a:lnTo>
                  <a:pt x="67943" y="19534"/>
                </a:lnTo>
                <a:cubicBezTo>
                  <a:pt x="68495" y="19971"/>
                  <a:pt x="69009" y="20447"/>
                  <a:pt x="69484" y="20980"/>
                </a:cubicBezTo>
                <a:cubicBezTo>
                  <a:pt x="71196" y="22920"/>
                  <a:pt x="72375" y="25183"/>
                  <a:pt x="74487" y="26800"/>
                </a:cubicBezTo>
                <a:cubicBezTo>
                  <a:pt x="77568" y="29139"/>
                  <a:pt x="81296" y="29938"/>
                  <a:pt x="85081" y="30129"/>
                </a:cubicBezTo>
                <a:lnTo>
                  <a:pt x="85081" y="28036"/>
                </a:lnTo>
                <a:cubicBezTo>
                  <a:pt x="82780" y="27770"/>
                  <a:pt x="80573" y="27028"/>
                  <a:pt x="78576" y="25830"/>
                </a:cubicBezTo>
                <a:cubicBezTo>
                  <a:pt x="75190" y="23795"/>
                  <a:pt x="72394" y="20903"/>
                  <a:pt x="69256" y="18526"/>
                </a:cubicBezTo>
                <a:cubicBezTo>
                  <a:pt x="67806" y="17432"/>
                  <a:pt x="65800" y="16019"/>
                  <a:pt x="63907" y="16019"/>
                </a:cubicBezTo>
                <a:cubicBezTo>
                  <a:pt x="63068" y="16019"/>
                  <a:pt x="62251" y="16297"/>
                  <a:pt x="61514" y="17004"/>
                </a:cubicBezTo>
                <a:cubicBezTo>
                  <a:pt x="61096" y="17404"/>
                  <a:pt x="60754" y="17898"/>
                  <a:pt x="60525" y="18412"/>
                </a:cubicBezTo>
                <a:cubicBezTo>
                  <a:pt x="60696" y="16319"/>
                  <a:pt x="61762" y="14570"/>
                  <a:pt x="64253" y="14322"/>
                </a:cubicBezTo>
                <a:cubicBezTo>
                  <a:pt x="64353" y="14313"/>
                  <a:pt x="64453" y="14309"/>
                  <a:pt x="64553" y="14309"/>
                </a:cubicBezTo>
                <a:cubicBezTo>
                  <a:pt x="66305" y="14309"/>
                  <a:pt x="68099" y="15677"/>
                  <a:pt x="69484" y="16757"/>
                </a:cubicBezTo>
                <a:cubicBezTo>
                  <a:pt x="70892" y="17860"/>
                  <a:pt x="72261" y="18982"/>
                  <a:pt x="73631" y="20124"/>
                </a:cubicBezTo>
                <a:cubicBezTo>
                  <a:pt x="77054" y="23034"/>
                  <a:pt x="80801" y="26096"/>
                  <a:pt x="85062" y="27580"/>
                </a:cubicBezTo>
                <a:lnTo>
                  <a:pt x="85062" y="26876"/>
                </a:lnTo>
                <a:cubicBezTo>
                  <a:pt x="82742" y="25944"/>
                  <a:pt x="80554" y="24708"/>
                  <a:pt x="78557" y="23186"/>
                </a:cubicBezTo>
                <a:cubicBezTo>
                  <a:pt x="74924" y="20504"/>
                  <a:pt x="71748" y="17042"/>
                  <a:pt x="67829" y="14760"/>
                </a:cubicBezTo>
                <a:cubicBezTo>
                  <a:pt x="66720" y="14109"/>
                  <a:pt x="65573" y="13757"/>
                  <a:pt x="64498" y="13757"/>
                </a:cubicBezTo>
                <a:cubicBezTo>
                  <a:pt x="62809" y="13757"/>
                  <a:pt x="61299" y="14626"/>
                  <a:pt x="60392" y="16567"/>
                </a:cubicBezTo>
                <a:cubicBezTo>
                  <a:pt x="59289" y="18925"/>
                  <a:pt x="59441" y="21702"/>
                  <a:pt x="60582" y="24004"/>
                </a:cubicBezTo>
                <a:cubicBezTo>
                  <a:pt x="59270" y="22292"/>
                  <a:pt x="59004" y="18982"/>
                  <a:pt x="59004" y="17442"/>
                </a:cubicBezTo>
                <a:cubicBezTo>
                  <a:pt x="59004" y="14817"/>
                  <a:pt x="60164" y="11945"/>
                  <a:pt x="62922" y="11165"/>
                </a:cubicBezTo>
                <a:cubicBezTo>
                  <a:pt x="63537" y="10989"/>
                  <a:pt x="64134" y="10908"/>
                  <a:pt x="64714" y="10908"/>
                </a:cubicBezTo>
                <a:cubicBezTo>
                  <a:pt x="68457" y="10908"/>
                  <a:pt x="71469" y="14265"/>
                  <a:pt x="73726" y="16966"/>
                </a:cubicBezTo>
                <a:cubicBezTo>
                  <a:pt x="76864" y="20751"/>
                  <a:pt x="80592" y="24727"/>
                  <a:pt x="85081" y="26686"/>
                </a:cubicBezTo>
                <a:lnTo>
                  <a:pt x="85081" y="25506"/>
                </a:lnTo>
                <a:cubicBezTo>
                  <a:pt x="82171" y="24213"/>
                  <a:pt x="79565" y="22102"/>
                  <a:pt x="77321" y="19781"/>
                </a:cubicBezTo>
                <a:cubicBezTo>
                  <a:pt x="74163" y="16529"/>
                  <a:pt x="71386" y="11773"/>
                  <a:pt x="66669" y="10632"/>
                </a:cubicBezTo>
                <a:cubicBezTo>
                  <a:pt x="66041" y="10482"/>
                  <a:pt x="65422" y="10408"/>
                  <a:pt x="64823" y="10408"/>
                </a:cubicBezTo>
                <a:cubicBezTo>
                  <a:pt x="61790" y="10408"/>
                  <a:pt x="59258" y="12290"/>
                  <a:pt x="58623" y="15578"/>
                </a:cubicBezTo>
                <a:cubicBezTo>
                  <a:pt x="58186" y="17841"/>
                  <a:pt x="58623" y="20371"/>
                  <a:pt x="59346" y="22539"/>
                </a:cubicBezTo>
                <a:cubicBezTo>
                  <a:pt x="59631" y="23414"/>
                  <a:pt x="60050" y="24175"/>
                  <a:pt x="60677" y="24670"/>
                </a:cubicBezTo>
                <a:cubicBezTo>
                  <a:pt x="59821" y="24289"/>
                  <a:pt x="59042" y="23757"/>
                  <a:pt x="58357" y="23129"/>
                </a:cubicBezTo>
                <a:cubicBezTo>
                  <a:pt x="54115" y="19020"/>
                  <a:pt x="55523" y="11583"/>
                  <a:pt x="61172" y="9567"/>
                </a:cubicBezTo>
                <a:cubicBezTo>
                  <a:pt x="62257" y="9182"/>
                  <a:pt x="63335" y="9009"/>
                  <a:pt x="64395" y="9009"/>
                </a:cubicBezTo>
                <a:cubicBezTo>
                  <a:pt x="69093" y="9009"/>
                  <a:pt x="73444" y="12398"/>
                  <a:pt x="76579" y="15673"/>
                </a:cubicBezTo>
                <a:cubicBezTo>
                  <a:pt x="79375" y="18564"/>
                  <a:pt x="81905" y="21835"/>
                  <a:pt x="85043" y="24365"/>
                </a:cubicBezTo>
                <a:lnTo>
                  <a:pt x="85043" y="22254"/>
                </a:lnTo>
                <a:cubicBezTo>
                  <a:pt x="83674" y="21056"/>
                  <a:pt x="82380" y="19781"/>
                  <a:pt x="81182" y="18431"/>
                </a:cubicBezTo>
                <a:lnTo>
                  <a:pt x="80840" y="18050"/>
                </a:lnTo>
                <a:lnTo>
                  <a:pt x="80840" y="18050"/>
                </a:lnTo>
                <a:cubicBezTo>
                  <a:pt x="82133" y="19439"/>
                  <a:pt x="83559" y="20713"/>
                  <a:pt x="85062" y="21854"/>
                </a:cubicBezTo>
                <a:lnTo>
                  <a:pt x="85062" y="17404"/>
                </a:lnTo>
                <a:cubicBezTo>
                  <a:pt x="83845" y="16567"/>
                  <a:pt x="82666" y="15673"/>
                  <a:pt x="81562" y="14684"/>
                </a:cubicBezTo>
                <a:cubicBezTo>
                  <a:pt x="81201" y="14322"/>
                  <a:pt x="80840" y="13980"/>
                  <a:pt x="80478" y="13599"/>
                </a:cubicBezTo>
                <a:cubicBezTo>
                  <a:pt x="79375" y="12116"/>
                  <a:pt x="78329" y="10651"/>
                  <a:pt x="77264" y="9453"/>
                </a:cubicBezTo>
                <a:cubicBezTo>
                  <a:pt x="76046" y="8083"/>
                  <a:pt x="74658" y="6847"/>
                  <a:pt x="73155" y="5782"/>
                </a:cubicBezTo>
                <a:cubicBezTo>
                  <a:pt x="71614" y="4279"/>
                  <a:pt x="69903" y="2967"/>
                  <a:pt x="68038" y="1921"/>
                </a:cubicBezTo>
                <a:cubicBezTo>
                  <a:pt x="65788" y="694"/>
                  <a:pt x="63345" y="0"/>
                  <a:pt x="6089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21"/>
          <p:cNvSpPr txBox="1">
            <a:spLocks noGrp="1"/>
          </p:cNvSpPr>
          <p:nvPr>
            <p:ph type="subTitle" idx="1"/>
          </p:nvPr>
        </p:nvSpPr>
        <p:spPr>
          <a:xfrm>
            <a:off x="1424831" y="3831684"/>
            <a:ext cx="3770000" cy="1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2531503" y="2491133"/>
            <a:ext cx="2663200" cy="10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36875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/>
          <p:nvPr/>
        </p:nvSpPr>
        <p:spPr>
          <a:xfrm rot="-134773">
            <a:off x="8824321" y="-663029"/>
            <a:ext cx="3410451" cy="2761200"/>
          </a:xfrm>
          <a:custGeom>
            <a:avLst/>
            <a:gdLst/>
            <a:ahLst/>
            <a:cxnLst/>
            <a:rect l="l" t="t" r="r" b="b"/>
            <a:pathLst>
              <a:path w="85139" h="68931" extrusionOk="0">
                <a:moveTo>
                  <a:pt x="61101" y="876"/>
                </a:moveTo>
                <a:cubicBezTo>
                  <a:pt x="62595" y="876"/>
                  <a:pt x="64115" y="1151"/>
                  <a:pt x="65604" y="1730"/>
                </a:cubicBezTo>
                <a:cubicBezTo>
                  <a:pt x="66517" y="2092"/>
                  <a:pt x="67392" y="2529"/>
                  <a:pt x="68229" y="3024"/>
                </a:cubicBezTo>
                <a:cubicBezTo>
                  <a:pt x="66365" y="2244"/>
                  <a:pt x="64406" y="1730"/>
                  <a:pt x="62408" y="1483"/>
                </a:cubicBezTo>
                <a:cubicBezTo>
                  <a:pt x="61913" y="1429"/>
                  <a:pt x="61424" y="1403"/>
                  <a:pt x="60944" y="1403"/>
                </a:cubicBezTo>
                <a:cubicBezTo>
                  <a:pt x="55855" y="1403"/>
                  <a:pt x="51667" y="4382"/>
                  <a:pt x="49512" y="9092"/>
                </a:cubicBezTo>
                <a:cubicBezTo>
                  <a:pt x="48865" y="10499"/>
                  <a:pt x="48371" y="11945"/>
                  <a:pt x="48029" y="13428"/>
                </a:cubicBezTo>
                <a:cubicBezTo>
                  <a:pt x="48219" y="11203"/>
                  <a:pt x="48942" y="9073"/>
                  <a:pt x="50121" y="7189"/>
                </a:cubicBezTo>
                <a:lnTo>
                  <a:pt x="50083" y="7170"/>
                </a:lnTo>
                <a:cubicBezTo>
                  <a:pt x="52552" y="3240"/>
                  <a:pt x="56714" y="876"/>
                  <a:pt x="61101" y="876"/>
                </a:cubicBezTo>
                <a:close/>
                <a:moveTo>
                  <a:pt x="65337" y="19135"/>
                </a:moveTo>
                <a:cubicBezTo>
                  <a:pt x="65853" y="19135"/>
                  <a:pt x="66369" y="19293"/>
                  <a:pt x="66802" y="19610"/>
                </a:cubicBezTo>
                <a:cubicBezTo>
                  <a:pt x="66954" y="19724"/>
                  <a:pt x="67087" y="19857"/>
                  <a:pt x="67202" y="20009"/>
                </a:cubicBezTo>
                <a:lnTo>
                  <a:pt x="67164" y="20009"/>
                </a:lnTo>
                <a:cubicBezTo>
                  <a:pt x="66596" y="19520"/>
                  <a:pt x="65881" y="19257"/>
                  <a:pt x="65158" y="19257"/>
                </a:cubicBezTo>
                <a:cubicBezTo>
                  <a:pt x="64815" y="19257"/>
                  <a:pt x="64470" y="19316"/>
                  <a:pt x="64139" y="19439"/>
                </a:cubicBezTo>
                <a:cubicBezTo>
                  <a:pt x="64511" y="19236"/>
                  <a:pt x="64924" y="19135"/>
                  <a:pt x="65337" y="19135"/>
                </a:cubicBezTo>
                <a:close/>
                <a:moveTo>
                  <a:pt x="64705" y="18280"/>
                </a:moveTo>
                <a:cubicBezTo>
                  <a:pt x="64931" y="18280"/>
                  <a:pt x="65155" y="18298"/>
                  <a:pt x="65376" y="18336"/>
                </a:cubicBezTo>
                <a:cubicBezTo>
                  <a:pt x="65623" y="18374"/>
                  <a:pt x="65889" y="18450"/>
                  <a:pt x="66136" y="18545"/>
                </a:cubicBezTo>
                <a:cubicBezTo>
                  <a:pt x="65934" y="18509"/>
                  <a:pt x="65731" y="18491"/>
                  <a:pt x="65530" y="18491"/>
                </a:cubicBezTo>
                <a:cubicBezTo>
                  <a:pt x="64977" y="18491"/>
                  <a:pt x="64437" y="18627"/>
                  <a:pt x="63949" y="18906"/>
                </a:cubicBezTo>
                <a:cubicBezTo>
                  <a:pt x="62351" y="19230"/>
                  <a:pt x="61324" y="20542"/>
                  <a:pt x="61096" y="21988"/>
                </a:cubicBezTo>
                <a:cubicBezTo>
                  <a:pt x="60547" y="19794"/>
                  <a:pt x="62655" y="18280"/>
                  <a:pt x="64705" y="18280"/>
                </a:cubicBezTo>
                <a:close/>
                <a:moveTo>
                  <a:pt x="64955" y="20610"/>
                </a:moveTo>
                <a:cubicBezTo>
                  <a:pt x="65348" y="20610"/>
                  <a:pt x="65738" y="20754"/>
                  <a:pt x="66041" y="21037"/>
                </a:cubicBezTo>
                <a:cubicBezTo>
                  <a:pt x="66403" y="21341"/>
                  <a:pt x="66631" y="21778"/>
                  <a:pt x="66650" y="22273"/>
                </a:cubicBezTo>
                <a:cubicBezTo>
                  <a:pt x="66593" y="21854"/>
                  <a:pt x="66384" y="21493"/>
                  <a:pt x="66060" y="21208"/>
                </a:cubicBezTo>
                <a:cubicBezTo>
                  <a:pt x="65696" y="20904"/>
                  <a:pt x="65247" y="20740"/>
                  <a:pt x="64792" y="20740"/>
                </a:cubicBezTo>
                <a:cubicBezTo>
                  <a:pt x="64533" y="20740"/>
                  <a:pt x="64273" y="20793"/>
                  <a:pt x="64025" y="20903"/>
                </a:cubicBezTo>
                <a:cubicBezTo>
                  <a:pt x="64308" y="20707"/>
                  <a:pt x="64633" y="20610"/>
                  <a:pt x="64955" y="20610"/>
                </a:cubicBezTo>
                <a:close/>
                <a:moveTo>
                  <a:pt x="65021" y="20020"/>
                </a:moveTo>
                <a:cubicBezTo>
                  <a:pt x="65367" y="20020"/>
                  <a:pt x="65723" y="20087"/>
                  <a:pt x="66079" y="20238"/>
                </a:cubicBezTo>
                <a:cubicBezTo>
                  <a:pt x="67601" y="20884"/>
                  <a:pt x="67886" y="22710"/>
                  <a:pt x="66897" y="23661"/>
                </a:cubicBezTo>
                <a:cubicBezTo>
                  <a:pt x="67411" y="22406"/>
                  <a:pt x="67145" y="20903"/>
                  <a:pt x="65813" y="20314"/>
                </a:cubicBezTo>
                <a:cubicBezTo>
                  <a:pt x="65481" y="20163"/>
                  <a:pt x="65143" y="20094"/>
                  <a:pt x="64813" y="20094"/>
                </a:cubicBezTo>
                <a:cubicBezTo>
                  <a:pt x="63725" y="20094"/>
                  <a:pt x="62726" y="20846"/>
                  <a:pt x="62332" y="21912"/>
                </a:cubicBezTo>
                <a:cubicBezTo>
                  <a:pt x="62294" y="22064"/>
                  <a:pt x="62237" y="22197"/>
                  <a:pt x="62218" y="22349"/>
                </a:cubicBezTo>
                <a:cubicBezTo>
                  <a:pt x="62218" y="22064"/>
                  <a:pt x="62256" y="21778"/>
                  <a:pt x="62332" y="21512"/>
                </a:cubicBezTo>
                <a:cubicBezTo>
                  <a:pt x="62991" y="20653"/>
                  <a:pt x="63963" y="20020"/>
                  <a:pt x="65021" y="20020"/>
                </a:cubicBezTo>
                <a:close/>
                <a:moveTo>
                  <a:pt x="64807" y="21435"/>
                </a:moveTo>
                <a:cubicBezTo>
                  <a:pt x="64825" y="21435"/>
                  <a:pt x="64843" y="21435"/>
                  <a:pt x="64862" y="21436"/>
                </a:cubicBezTo>
                <a:cubicBezTo>
                  <a:pt x="65946" y="21474"/>
                  <a:pt x="66289" y="22691"/>
                  <a:pt x="65718" y="23490"/>
                </a:cubicBezTo>
                <a:cubicBezTo>
                  <a:pt x="65482" y="23868"/>
                  <a:pt x="65062" y="24090"/>
                  <a:pt x="64623" y="24090"/>
                </a:cubicBezTo>
                <a:cubicBezTo>
                  <a:pt x="64532" y="24090"/>
                  <a:pt x="64440" y="24080"/>
                  <a:pt x="64348" y="24061"/>
                </a:cubicBezTo>
                <a:lnTo>
                  <a:pt x="64329" y="24080"/>
                </a:lnTo>
                <a:cubicBezTo>
                  <a:pt x="63949" y="23985"/>
                  <a:pt x="63607" y="23814"/>
                  <a:pt x="63340" y="23547"/>
                </a:cubicBezTo>
                <a:cubicBezTo>
                  <a:pt x="63340" y="23509"/>
                  <a:pt x="63321" y="23490"/>
                  <a:pt x="63321" y="23471"/>
                </a:cubicBezTo>
                <a:cubicBezTo>
                  <a:pt x="63172" y="22517"/>
                  <a:pt x="63739" y="21435"/>
                  <a:pt x="64807" y="21435"/>
                </a:cubicBezTo>
                <a:close/>
                <a:moveTo>
                  <a:pt x="62142" y="4336"/>
                </a:moveTo>
                <a:lnTo>
                  <a:pt x="62142" y="4336"/>
                </a:lnTo>
                <a:cubicBezTo>
                  <a:pt x="53145" y="5478"/>
                  <a:pt x="47553" y="17746"/>
                  <a:pt x="54629" y="24632"/>
                </a:cubicBezTo>
                <a:cubicBezTo>
                  <a:pt x="55250" y="25235"/>
                  <a:pt x="55937" y="25739"/>
                  <a:pt x="56675" y="26144"/>
                </a:cubicBezTo>
                <a:lnTo>
                  <a:pt x="56675" y="26144"/>
                </a:lnTo>
                <a:cubicBezTo>
                  <a:pt x="52946" y="24347"/>
                  <a:pt x="50332" y="20600"/>
                  <a:pt x="50444" y="16148"/>
                </a:cubicBezTo>
                <a:cubicBezTo>
                  <a:pt x="50634" y="9662"/>
                  <a:pt x="55865" y="4812"/>
                  <a:pt x="62142" y="4336"/>
                </a:cubicBezTo>
                <a:close/>
                <a:moveTo>
                  <a:pt x="63092" y="5173"/>
                </a:moveTo>
                <a:cubicBezTo>
                  <a:pt x="63118" y="5173"/>
                  <a:pt x="63143" y="5173"/>
                  <a:pt x="63169" y="5173"/>
                </a:cubicBezTo>
                <a:cubicBezTo>
                  <a:pt x="69998" y="5249"/>
                  <a:pt x="74639" y="11051"/>
                  <a:pt x="78709" y="15692"/>
                </a:cubicBezTo>
                <a:lnTo>
                  <a:pt x="78690" y="15692"/>
                </a:lnTo>
                <a:cubicBezTo>
                  <a:pt x="78733" y="15734"/>
                  <a:pt x="78765" y="15777"/>
                  <a:pt x="78802" y="15820"/>
                </a:cubicBezTo>
                <a:lnTo>
                  <a:pt x="78802" y="15820"/>
                </a:lnTo>
                <a:cubicBezTo>
                  <a:pt x="74879" y="11603"/>
                  <a:pt x="70386" y="7510"/>
                  <a:pt x="64351" y="7510"/>
                </a:cubicBezTo>
                <a:cubicBezTo>
                  <a:pt x="64255" y="7510"/>
                  <a:pt x="64159" y="7511"/>
                  <a:pt x="64063" y="7513"/>
                </a:cubicBezTo>
                <a:cubicBezTo>
                  <a:pt x="57957" y="7627"/>
                  <a:pt x="53031" y="13333"/>
                  <a:pt x="54534" y="19458"/>
                </a:cubicBezTo>
                <a:cubicBezTo>
                  <a:pt x="55218" y="22178"/>
                  <a:pt x="57025" y="24479"/>
                  <a:pt x="59517" y="25792"/>
                </a:cubicBezTo>
                <a:cubicBezTo>
                  <a:pt x="60240" y="26153"/>
                  <a:pt x="61001" y="26419"/>
                  <a:pt x="61800" y="26572"/>
                </a:cubicBezTo>
                <a:cubicBezTo>
                  <a:pt x="61684" y="26576"/>
                  <a:pt x="61567" y="26579"/>
                  <a:pt x="61451" y="26579"/>
                </a:cubicBezTo>
                <a:cubicBezTo>
                  <a:pt x="57443" y="26579"/>
                  <a:pt x="53532" y="23725"/>
                  <a:pt x="52441" y="19363"/>
                </a:cubicBezTo>
                <a:cubicBezTo>
                  <a:pt x="50812" y="12787"/>
                  <a:pt x="56168" y="5173"/>
                  <a:pt x="63092" y="5173"/>
                </a:cubicBezTo>
                <a:close/>
                <a:moveTo>
                  <a:pt x="60763" y="2404"/>
                </a:moveTo>
                <a:cubicBezTo>
                  <a:pt x="63257" y="2404"/>
                  <a:pt x="65850" y="3100"/>
                  <a:pt x="68267" y="4260"/>
                </a:cubicBezTo>
                <a:cubicBezTo>
                  <a:pt x="69294" y="4755"/>
                  <a:pt x="70283" y="5344"/>
                  <a:pt x="71234" y="5991"/>
                </a:cubicBezTo>
                <a:cubicBezTo>
                  <a:pt x="69370" y="4869"/>
                  <a:pt x="67278" y="4127"/>
                  <a:pt x="65128" y="3823"/>
                </a:cubicBezTo>
                <a:cubicBezTo>
                  <a:pt x="64544" y="3750"/>
                  <a:pt x="63955" y="3714"/>
                  <a:pt x="63366" y="3714"/>
                </a:cubicBezTo>
                <a:cubicBezTo>
                  <a:pt x="59312" y="3714"/>
                  <a:pt x="55251" y="5416"/>
                  <a:pt x="52727" y="8654"/>
                </a:cubicBezTo>
                <a:cubicBezTo>
                  <a:pt x="50102" y="12002"/>
                  <a:pt x="49208" y="16757"/>
                  <a:pt x="50825" y="20751"/>
                </a:cubicBezTo>
                <a:cubicBezTo>
                  <a:pt x="52061" y="23795"/>
                  <a:pt x="54572" y="26134"/>
                  <a:pt x="57691" y="27142"/>
                </a:cubicBezTo>
                <a:cubicBezTo>
                  <a:pt x="55028" y="27085"/>
                  <a:pt x="52498" y="26229"/>
                  <a:pt x="50501" y="24023"/>
                </a:cubicBezTo>
                <a:cubicBezTo>
                  <a:pt x="50254" y="23738"/>
                  <a:pt x="50026" y="23452"/>
                  <a:pt x="49817" y="23129"/>
                </a:cubicBezTo>
                <a:cubicBezTo>
                  <a:pt x="49170" y="21645"/>
                  <a:pt x="48675" y="20086"/>
                  <a:pt x="48371" y="18507"/>
                </a:cubicBezTo>
                <a:cubicBezTo>
                  <a:pt x="48067" y="14436"/>
                  <a:pt x="49683" y="9814"/>
                  <a:pt x="51738" y="6961"/>
                </a:cubicBezTo>
                <a:cubicBezTo>
                  <a:pt x="54084" y="3722"/>
                  <a:pt x="57331" y="2404"/>
                  <a:pt x="60763" y="2404"/>
                </a:cubicBezTo>
                <a:close/>
                <a:moveTo>
                  <a:pt x="65147" y="26534"/>
                </a:moveTo>
                <a:lnTo>
                  <a:pt x="65147" y="26534"/>
                </a:lnTo>
                <a:cubicBezTo>
                  <a:pt x="64577" y="26914"/>
                  <a:pt x="63949" y="27237"/>
                  <a:pt x="63302" y="27466"/>
                </a:cubicBezTo>
                <a:cubicBezTo>
                  <a:pt x="61788" y="27992"/>
                  <a:pt x="60164" y="28227"/>
                  <a:pt x="58544" y="28227"/>
                </a:cubicBezTo>
                <a:cubicBezTo>
                  <a:pt x="57824" y="28227"/>
                  <a:pt x="57106" y="28181"/>
                  <a:pt x="56398" y="28093"/>
                </a:cubicBezTo>
                <a:cubicBezTo>
                  <a:pt x="56169" y="27979"/>
                  <a:pt x="55960" y="27846"/>
                  <a:pt x="55751" y="27751"/>
                </a:cubicBezTo>
                <a:lnTo>
                  <a:pt x="55751" y="27751"/>
                </a:lnTo>
                <a:cubicBezTo>
                  <a:pt x="56515" y="27877"/>
                  <a:pt x="57286" y="27940"/>
                  <a:pt x="58056" y="27940"/>
                </a:cubicBezTo>
                <a:cubicBezTo>
                  <a:pt x="59032" y="27940"/>
                  <a:pt x="60006" y="27839"/>
                  <a:pt x="60963" y="27637"/>
                </a:cubicBezTo>
                <a:cubicBezTo>
                  <a:pt x="61476" y="27637"/>
                  <a:pt x="61971" y="27580"/>
                  <a:pt x="62465" y="27504"/>
                </a:cubicBezTo>
                <a:cubicBezTo>
                  <a:pt x="62580" y="27485"/>
                  <a:pt x="62560" y="27294"/>
                  <a:pt x="62427" y="27294"/>
                </a:cubicBezTo>
                <a:lnTo>
                  <a:pt x="62370" y="27294"/>
                </a:lnTo>
                <a:cubicBezTo>
                  <a:pt x="62637" y="27218"/>
                  <a:pt x="62903" y="27142"/>
                  <a:pt x="63150" y="27066"/>
                </a:cubicBezTo>
                <a:cubicBezTo>
                  <a:pt x="63569" y="26971"/>
                  <a:pt x="63968" y="26838"/>
                  <a:pt x="64367" y="26686"/>
                </a:cubicBezTo>
                <a:cubicBezTo>
                  <a:pt x="64634" y="26648"/>
                  <a:pt x="64881" y="26610"/>
                  <a:pt x="65147" y="26534"/>
                </a:cubicBezTo>
                <a:close/>
                <a:moveTo>
                  <a:pt x="53962" y="28199"/>
                </a:moveTo>
                <a:lnTo>
                  <a:pt x="53962" y="28199"/>
                </a:lnTo>
                <a:cubicBezTo>
                  <a:pt x="54054" y="28253"/>
                  <a:pt x="54159" y="28307"/>
                  <a:pt x="54248" y="28379"/>
                </a:cubicBezTo>
                <a:lnTo>
                  <a:pt x="53982" y="28226"/>
                </a:lnTo>
                <a:cubicBezTo>
                  <a:pt x="53972" y="28216"/>
                  <a:pt x="53967" y="28206"/>
                  <a:pt x="53962" y="28199"/>
                </a:cubicBezTo>
                <a:close/>
                <a:moveTo>
                  <a:pt x="63946" y="16678"/>
                </a:moveTo>
                <a:cubicBezTo>
                  <a:pt x="64961" y="16678"/>
                  <a:pt x="66052" y="17077"/>
                  <a:pt x="67030" y="17689"/>
                </a:cubicBezTo>
                <a:cubicBezTo>
                  <a:pt x="69979" y="19515"/>
                  <a:pt x="72394" y="22083"/>
                  <a:pt x="75038" y="24289"/>
                </a:cubicBezTo>
                <a:cubicBezTo>
                  <a:pt x="77454" y="26305"/>
                  <a:pt x="80288" y="27979"/>
                  <a:pt x="83293" y="28854"/>
                </a:cubicBezTo>
                <a:cubicBezTo>
                  <a:pt x="81524" y="28702"/>
                  <a:pt x="79793" y="28303"/>
                  <a:pt x="78139" y="27694"/>
                </a:cubicBezTo>
                <a:cubicBezTo>
                  <a:pt x="74239" y="26248"/>
                  <a:pt x="72413" y="23186"/>
                  <a:pt x="69693" y="20314"/>
                </a:cubicBezTo>
                <a:cubicBezTo>
                  <a:pt x="68372" y="18934"/>
                  <a:pt x="66483" y="17644"/>
                  <a:pt x="64527" y="17644"/>
                </a:cubicBezTo>
                <a:cubicBezTo>
                  <a:pt x="63949" y="17644"/>
                  <a:pt x="63366" y="17756"/>
                  <a:pt x="62789" y="18012"/>
                </a:cubicBezTo>
                <a:cubicBezTo>
                  <a:pt x="61476" y="18583"/>
                  <a:pt x="60658" y="19895"/>
                  <a:pt x="60734" y="21322"/>
                </a:cubicBezTo>
                <a:cubicBezTo>
                  <a:pt x="60658" y="20999"/>
                  <a:pt x="60601" y="20675"/>
                  <a:pt x="60563" y="20352"/>
                </a:cubicBezTo>
                <a:lnTo>
                  <a:pt x="60544" y="20352"/>
                </a:lnTo>
                <a:cubicBezTo>
                  <a:pt x="60582" y="19762"/>
                  <a:pt x="60734" y="19173"/>
                  <a:pt x="60982" y="18640"/>
                </a:cubicBezTo>
                <a:cubicBezTo>
                  <a:pt x="61661" y="17231"/>
                  <a:pt x="62751" y="16678"/>
                  <a:pt x="63946" y="16678"/>
                </a:cubicBezTo>
                <a:close/>
                <a:moveTo>
                  <a:pt x="57520" y="28683"/>
                </a:moveTo>
                <a:lnTo>
                  <a:pt x="57520" y="28683"/>
                </a:lnTo>
                <a:cubicBezTo>
                  <a:pt x="58183" y="28770"/>
                  <a:pt x="58852" y="28813"/>
                  <a:pt x="59521" y="28813"/>
                </a:cubicBezTo>
                <a:cubicBezTo>
                  <a:pt x="60022" y="28813"/>
                  <a:pt x="60523" y="28789"/>
                  <a:pt x="61020" y="28740"/>
                </a:cubicBezTo>
                <a:lnTo>
                  <a:pt x="61020" y="28740"/>
                </a:lnTo>
                <a:cubicBezTo>
                  <a:pt x="60620" y="29044"/>
                  <a:pt x="60316" y="29444"/>
                  <a:pt x="60107" y="29900"/>
                </a:cubicBezTo>
                <a:cubicBezTo>
                  <a:pt x="59232" y="29520"/>
                  <a:pt x="58376" y="29101"/>
                  <a:pt x="57520" y="28683"/>
                </a:cubicBezTo>
                <a:close/>
                <a:moveTo>
                  <a:pt x="63131" y="28360"/>
                </a:moveTo>
                <a:cubicBezTo>
                  <a:pt x="62827" y="28588"/>
                  <a:pt x="62560" y="28854"/>
                  <a:pt x="62370" y="29177"/>
                </a:cubicBezTo>
                <a:cubicBezTo>
                  <a:pt x="62104" y="29634"/>
                  <a:pt x="61971" y="30148"/>
                  <a:pt x="61990" y="30680"/>
                </a:cubicBezTo>
                <a:cubicBezTo>
                  <a:pt x="61667" y="30547"/>
                  <a:pt x="61343" y="30414"/>
                  <a:pt x="61039" y="30281"/>
                </a:cubicBezTo>
                <a:cubicBezTo>
                  <a:pt x="61191" y="29900"/>
                  <a:pt x="61305" y="29520"/>
                  <a:pt x="61609" y="29177"/>
                </a:cubicBezTo>
                <a:cubicBezTo>
                  <a:pt x="61857" y="28911"/>
                  <a:pt x="62161" y="28683"/>
                  <a:pt x="62503" y="28531"/>
                </a:cubicBezTo>
                <a:cubicBezTo>
                  <a:pt x="62713" y="28474"/>
                  <a:pt x="62922" y="28417"/>
                  <a:pt x="63131" y="28360"/>
                </a:cubicBezTo>
                <a:close/>
                <a:moveTo>
                  <a:pt x="64425" y="28169"/>
                </a:moveTo>
                <a:lnTo>
                  <a:pt x="64425" y="28169"/>
                </a:lnTo>
                <a:cubicBezTo>
                  <a:pt x="63740" y="29082"/>
                  <a:pt x="63397" y="30205"/>
                  <a:pt x="63664" y="31289"/>
                </a:cubicBezTo>
                <a:lnTo>
                  <a:pt x="63131" y="31099"/>
                </a:lnTo>
                <a:cubicBezTo>
                  <a:pt x="62599" y="29843"/>
                  <a:pt x="63397" y="28892"/>
                  <a:pt x="64425" y="28169"/>
                </a:cubicBezTo>
                <a:close/>
                <a:moveTo>
                  <a:pt x="68818" y="22045"/>
                </a:moveTo>
                <a:lnTo>
                  <a:pt x="68818" y="22045"/>
                </a:lnTo>
                <a:cubicBezTo>
                  <a:pt x="70797" y="25183"/>
                  <a:pt x="72584" y="28341"/>
                  <a:pt x="76008" y="30319"/>
                </a:cubicBezTo>
                <a:cubicBezTo>
                  <a:pt x="76712" y="30718"/>
                  <a:pt x="77473" y="31080"/>
                  <a:pt x="78234" y="31384"/>
                </a:cubicBezTo>
                <a:cubicBezTo>
                  <a:pt x="77777" y="31232"/>
                  <a:pt x="77321" y="31080"/>
                  <a:pt x="76883" y="30908"/>
                </a:cubicBezTo>
                <a:cubicBezTo>
                  <a:pt x="72946" y="29368"/>
                  <a:pt x="69465" y="26343"/>
                  <a:pt x="68818" y="22045"/>
                </a:cubicBezTo>
                <a:close/>
                <a:moveTo>
                  <a:pt x="65585" y="27370"/>
                </a:moveTo>
                <a:cubicBezTo>
                  <a:pt x="64748" y="28721"/>
                  <a:pt x="64653" y="30414"/>
                  <a:pt x="65338" y="31840"/>
                </a:cubicBezTo>
                <a:lnTo>
                  <a:pt x="64900" y="31707"/>
                </a:lnTo>
                <a:cubicBezTo>
                  <a:pt x="64386" y="30281"/>
                  <a:pt x="64329" y="28721"/>
                  <a:pt x="65357" y="27599"/>
                </a:cubicBezTo>
                <a:lnTo>
                  <a:pt x="65471" y="27542"/>
                </a:lnTo>
                <a:cubicBezTo>
                  <a:pt x="65509" y="27504"/>
                  <a:pt x="65528" y="27466"/>
                  <a:pt x="65528" y="27428"/>
                </a:cubicBezTo>
                <a:lnTo>
                  <a:pt x="65585" y="27370"/>
                </a:lnTo>
                <a:close/>
                <a:moveTo>
                  <a:pt x="66574" y="26686"/>
                </a:moveTo>
                <a:lnTo>
                  <a:pt x="66574" y="26686"/>
                </a:lnTo>
                <a:cubicBezTo>
                  <a:pt x="65965" y="28702"/>
                  <a:pt x="66403" y="30889"/>
                  <a:pt x="67715" y="32544"/>
                </a:cubicBezTo>
                <a:cubicBezTo>
                  <a:pt x="67449" y="32449"/>
                  <a:pt x="67164" y="32373"/>
                  <a:pt x="66878" y="32297"/>
                </a:cubicBezTo>
                <a:lnTo>
                  <a:pt x="66859" y="32297"/>
                </a:lnTo>
                <a:cubicBezTo>
                  <a:pt x="65490" y="30642"/>
                  <a:pt x="65319" y="28550"/>
                  <a:pt x="66574" y="26686"/>
                </a:cubicBezTo>
                <a:close/>
                <a:moveTo>
                  <a:pt x="67106" y="26572"/>
                </a:moveTo>
                <a:lnTo>
                  <a:pt x="67106" y="26572"/>
                </a:lnTo>
                <a:cubicBezTo>
                  <a:pt x="67030" y="28322"/>
                  <a:pt x="67582" y="30033"/>
                  <a:pt x="68685" y="31384"/>
                </a:cubicBezTo>
                <a:cubicBezTo>
                  <a:pt x="69237" y="32088"/>
                  <a:pt x="69884" y="32696"/>
                  <a:pt x="70606" y="33191"/>
                </a:cubicBezTo>
                <a:lnTo>
                  <a:pt x="70131" y="33096"/>
                </a:lnTo>
                <a:cubicBezTo>
                  <a:pt x="67772" y="31498"/>
                  <a:pt x="66612" y="29349"/>
                  <a:pt x="67106" y="26572"/>
                </a:cubicBezTo>
                <a:close/>
                <a:moveTo>
                  <a:pt x="68533" y="23833"/>
                </a:moveTo>
                <a:cubicBezTo>
                  <a:pt x="69427" y="29063"/>
                  <a:pt x="74734" y="32145"/>
                  <a:pt x="80288" y="33267"/>
                </a:cubicBezTo>
                <a:cubicBezTo>
                  <a:pt x="78329" y="33267"/>
                  <a:pt x="76408" y="33039"/>
                  <a:pt x="74487" y="32259"/>
                </a:cubicBezTo>
                <a:cubicBezTo>
                  <a:pt x="70758" y="30756"/>
                  <a:pt x="68476" y="27637"/>
                  <a:pt x="68533" y="23833"/>
                </a:cubicBezTo>
                <a:close/>
                <a:moveTo>
                  <a:pt x="67753" y="25697"/>
                </a:moveTo>
                <a:cubicBezTo>
                  <a:pt x="68038" y="28417"/>
                  <a:pt x="69960" y="31042"/>
                  <a:pt x="72204" y="32468"/>
                </a:cubicBezTo>
                <a:cubicBezTo>
                  <a:pt x="73117" y="33039"/>
                  <a:pt x="74125" y="33514"/>
                  <a:pt x="75171" y="33838"/>
                </a:cubicBezTo>
                <a:lnTo>
                  <a:pt x="74677" y="33800"/>
                </a:lnTo>
                <a:cubicBezTo>
                  <a:pt x="70835" y="32620"/>
                  <a:pt x="67392" y="29881"/>
                  <a:pt x="67753" y="25697"/>
                </a:cubicBezTo>
                <a:close/>
                <a:moveTo>
                  <a:pt x="23853" y="37794"/>
                </a:moveTo>
                <a:cubicBezTo>
                  <a:pt x="24195" y="37851"/>
                  <a:pt x="24519" y="37927"/>
                  <a:pt x="24842" y="38041"/>
                </a:cubicBezTo>
                <a:lnTo>
                  <a:pt x="24861" y="38060"/>
                </a:lnTo>
                <a:cubicBezTo>
                  <a:pt x="24804" y="38060"/>
                  <a:pt x="24747" y="38041"/>
                  <a:pt x="24709" y="38041"/>
                </a:cubicBezTo>
                <a:cubicBezTo>
                  <a:pt x="24500" y="37965"/>
                  <a:pt x="24291" y="37908"/>
                  <a:pt x="24062" y="37851"/>
                </a:cubicBezTo>
                <a:cubicBezTo>
                  <a:pt x="23967" y="37832"/>
                  <a:pt x="23872" y="37832"/>
                  <a:pt x="23777" y="37813"/>
                </a:cubicBezTo>
                <a:lnTo>
                  <a:pt x="23853" y="37794"/>
                </a:lnTo>
                <a:close/>
                <a:moveTo>
                  <a:pt x="22902" y="34143"/>
                </a:moveTo>
                <a:cubicBezTo>
                  <a:pt x="24699" y="34143"/>
                  <a:pt x="26440" y="35022"/>
                  <a:pt x="27886" y="36120"/>
                </a:cubicBezTo>
                <a:cubicBezTo>
                  <a:pt x="31214" y="38688"/>
                  <a:pt x="33725" y="42207"/>
                  <a:pt x="36996" y="44870"/>
                </a:cubicBezTo>
                <a:cubicBezTo>
                  <a:pt x="38176" y="45840"/>
                  <a:pt x="39431" y="46715"/>
                  <a:pt x="40744" y="47494"/>
                </a:cubicBezTo>
                <a:cubicBezTo>
                  <a:pt x="38480" y="47057"/>
                  <a:pt x="36217" y="46410"/>
                  <a:pt x="34200" y="45193"/>
                </a:cubicBezTo>
                <a:lnTo>
                  <a:pt x="34200" y="45193"/>
                </a:lnTo>
                <a:lnTo>
                  <a:pt x="34219" y="45212"/>
                </a:lnTo>
                <a:cubicBezTo>
                  <a:pt x="31461" y="43538"/>
                  <a:pt x="30054" y="40723"/>
                  <a:pt x="27676" y="38707"/>
                </a:cubicBezTo>
                <a:cubicBezTo>
                  <a:pt x="26517" y="37721"/>
                  <a:pt x="24949" y="36879"/>
                  <a:pt x="23384" y="36879"/>
                </a:cubicBezTo>
                <a:cubicBezTo>
                  <a:pt x="22896" y="36879"/>
                  <a:pt x="22407" y="36962"/>
                  <a:pt x="21932" y="37147"/>
                </a:cubicBezTo>
                <a:cubicBezTo>
                  <a:pt x="20867" y="37432"/>
                  <a:pt x="19916" y="38060"/>
                  <a:pt x="19250" y="38954"/>
                </a:cubicBezTo>
                <a:cubicBezTo>
                  <a:pt x="18584" y="39848"/>
                  <a:pt x="18261" y="41123"/>
                  <a:pt x="18546" y="42131"/>
                </a:cubicBezTo>
                <a:cubicBezTo>
                  <a:pt x="18565" y="42625"/>
                  <a:pt x="18775" y="43082"/>
                  <a:pt x="19136" y="43424"/>
                </a:cubicBezTo>
                <a:cubicBezTo>
                  <a:pt x="19345" y="43709"/>
                  <a:pt x="19630" y="43938"/>
                  <a:pt x="19954" y="44071"/>
                </a:cubicBezTo>
                <a:cubicBezTo>
                  <a:pt x="20198" y="44175"/>
                  <a:pt x="20453" y="44223"/>
                  <a:pt x="20707" y="44223"/>
                </a:cubicBezTo>
                <a:cubicBezTo>
                  <a:pt x="21935" y="44223"/>
                  <a:pt x="23136" y="43103"/>
                  <a:pt x="22978" y="41826"/>
                </a:cubicBezTo>
                <a:cubicBezTo>
                  <a:pt x="22883" y="41103"/>
                  <a:pt x="22465" y="40476"/>
                  <a:pt x="21818" y="40114"/>
                </a:cubicBezTo>
                <a:cubicBezTo>
                  <a:pt x="22864" y="40114"/>
                  <a:pt x="23872" y="40780"/>
                  <a:pt x="23986" y="42074"/>
                </a:cubicBezTo>
                <a:cubicBezTo>
                  <a:pt x="24100" y="43671"/>
                  <a:pt x="22693" y="44870"/>
                  <a:pt x="21171" y="44927"/>
                </a:cubicBezTo>
                <a:cubicBezTo>
                  <a:pt x="21130" y="44928"/>
                  <a:pt x="21089" y="44929"/>
                  <a:pt x="21048" y="44929"/>
                </a:cubicBezTo>
                <a:cubicBezTo>
                  <a:pt x="18234" y="44929"/>
                  <a:pt x="16651" y="41733"/>
                  <a:pt x="17101" y="39239"/>
                </a:cubicBezTo>
                <a:cubicBezTo>
                  <a:pt x="17538" y="37052"/>
                  <a:pt x="19098" y="35226"/>
                  <a:pt x="21190" y="34427"/>
                </a:cubicBezTo>
                <a:cubicBezTo>
                  <a:pt x="21761" y="34231"/>
                  <a:pt x="22335" y="34143"/>
                  <a:pt x="22902" y="34143"/>
                </a:cubicBezTo>
                <a:close/>
                <a:moveTo>
                  <a:pt x="27505" y="39810"/>
                </a:moveTo>
                <a:cubicBezTo>
                  <a:pt x="29008" y="41256"/>
                  <a:pt x="30111" y="43101"/>
                  <a:pt x="31671" y="44508"/>
                </a:cubicBezTo>
                <a:cubicBezTo>
                  <a:pt x="33459" y="46125"/>
                  <a:pt x="35646" y="47133"/>
                  <a:pt x="37929" y="47837"/>
                </a:cubicBezTo>
                <a:cubicBezTo>
                  <a:pt x="37795" y="47831"/>
                  <a:pt x="37664" y="47829"/>
                  <a:pt x="37536" y="47829"/>
                </a:cubicBezTo>
                <a:cubicBezTo>
                  <a:pt x="37231" y="47829"/>
                  <a:pt x="36936" y="47842"/>
                  <a:pt x="36632" y="47855"/>
                </a:cubicBezTo>
                <a:lnTo>
                  <a:pt x="36632" y="47855"/>
                </a:lnTo>
                <a:cubicBezTo>
                  <a:pt x="33723" y="47227"/>
                  <a:pt x="31328" y="45325"/>
                  <a:pt x="29502" y="42796"/>
                </a:cubicBezTo>
                <a:cubicBezTo>
                  <a:pt x="28856" y="41921"/>
                  <a:pt x="28247" y="40761"/>
                  <a:pt x="27505" y="39810"/>
                </a:cubicBezTo>
                <a:close/>
                <a:moveTo>
                  <a:pt x="11204" y="47761"/>
                </a:moveTo>
                <a:lnTo>
                  <a:pt x="11204" y="47761"/>
                </a:lnTo>
                <a:cubicBezTo>
                  <a:pt x="11318" y="47856"/>
                  <a:pt x="11413" y="47951"/>
                  <a:pt x="11528" y="48046"/>
                </a:cubicBezTo>
                <a:lnTo>
                  <a:pt x="11413" y="47989"/>
                </a:lnTo>
                <a:lnTo>
                  <a:pt x="11375" y="47951"/>
                </a:lnTo>
                <a:cubicBezTo>
                  <a:pt x="11318" y="47894"/>
                  <a:pt x="11261" y="47837"/>
                  <a:pt x="11204" y="47761"/>
                </a:cubicBezTo>
                <a:close/>
                <a:moveTo>
                  <a:pt x="27486" y="41027"/>
                </a:moveTo>
                <a:cubicBezTo>
                  <a:pt x="27809" y="41598"/>
                  <a:pt x="28114" y="42188"/>
                  <a:pt x="28437" y="42739"/>
                </a:cubicBezTo>
                <a:cubicBezTo>
                  <a:pt x="29274" y="44090"/>
                  <a:pt x="30301" y="45307"/>
                  <a:pt x="31480" y="46372"/>
                </a:cubicBezTo>
                <a:cubicBezTo>
                  <a:pt x="32222" y="47019"/>
                  <a:pt x="33040" y="47552"/>
                  <a:pt x="33915" y="48008"/>
                </a:cubicBezTo>
                <a:cubicBezTo>
                  <a:pt x="33249" y="48046"/>
                  <a:pt x="32603" y="48122"/>
                  <a:pt x="31937" y="48198"/>
                </a:cubicBezTo>
                <a:cubicBezTo>
                  <a:pt x="30206" y="47837"/>
                  <a:pt x="29293" y="45954"/>
                  <a:pt x="28646" y="44356"/>
                </a:cubicBezTo>
                <a:cubicBezTo>
                  <a:pt x="28361" y="43671"/>
                  <a:pt x="28076" y="42987"/>
                  <a:pt x="27809" y="42321"/>
                </a:cubicBezTo>
                <a:cubicBezTo>
                  <a:pt x="27733" y="41883"/>
                  <a:pt x="27638" y="41446"/>
                  <a:pt x="27486" y="41027"/>
                </a:cubicBezTo>
                <a:close/>
                <a:moveTo>
                  <a:pt x="23162" y="30444"/>
                </a:moveTo>
                <a:cubicBezTo>
                  <a:pt x="24160" y="30444"/>
                  <a:pt x="25188" y="30632"/>
                  <a:pt x="26212" y="31042"/>
                </a:cubicBezTo>
                <a:cubicBezTo>
                  <a:pt x="29141" y="32221"/>
                  <a:pt x="31138" y="34846"/>
                  <a:pt x="33116" y="37166"/>
                </a:cubicBezTo>
                <a:cubicBezTo>
                  <a:pt x="35113" y="39582"/>
                  <a:pt x="37301" y="41826"/>
                  <a:pt x="39640" y="43900"/>
                </a:cubicBezTo>
                <a:cubicBezTo>
                  <a:pt x="41581" y="45592"/>
                  <a:pt x="43711" y="47057"/>
                  <a:pt x="45993" y="48274"/>
                </a:cubicBezTo>
                <a:lnTo>
                  <a:pt x="45898" y="48255"/>
                </a:lnTo>
                <a:cubicBezTo>
                  <a:pt x="40972" y="47000"/>
                  <a:pt x="36958" y="43500"/>
                  <a:pt x="33440" y="39905"/>
                </a:cubicBezTo>
                <a:cubicBezTo>
                  <a:pt x="30680" y="37093"/>
                  <a:pt x="27375" y="33014"/>
                  <a:pt x="23083" y="33014"/>
                </a:cubicBezTo>
                <a:cubicBezTo>
                  <a:pt x="22701" y="33014"/>
                  <a:pt x="22311" y="33046"/>
                  <a:pt x="21913" y="33115"/>
                </a:cubicBezTo>
                <a:cubicBezTo>
                  <a:pt x="18204" y="33742"/>
                  <a:pt x="15332" y="37661"/>
                  <a:pt x="16036" y="41370"/>
                </a:cubicBezTo>
                <a:cubicBezTo>
                  <a:pt x="16482" y="43784"/>
                  <a:pt x="18945" y="46089"/>
                  <a:pt x="21305" y="46089"/>
                </a:cubicBezTo>
                <a:cubicBezTo>
                  <a:pt x="22367" y="46089"/>
                  <a:pt x="23407" y="45622"/>
                  <a:pt x="24234" y="44489"/>
                </a:cubicBezTo>
                <a:cubicBezTo>
                  <a:pt x="25223" y="43120"/>
                  <a:pt x="25185" y="40894"/>
                  <a:pt x="23758" y="39829"/>
                </a:cubicBezTo>
                <a:cubicBezTo>
                  <a:pt x="23278" y="39484"/>
                  <a:pt x="22691" y="39293"/>
                  <a:pt x="22101" y="39293"/>
                </a:cubicBezTo>
                <a:cubicBezTo>
                  <a:pt x="21943" y="39293"/>
                  <a:pt x="21784" y="39306"/>
                  <a:pt x="21628" y="39335"/>
                </a:cubicBezTo>
                <a:cubicBezTo>
                  <a:pt x="21780" y="39277"/>
                  <a:pt x="21932" y="39201"/>
                  <a:pt x="22103" y="39163"/>
                </a:cubicBezTo>
                <a:cubicBezTo>
                  <a:pt x="22139" y="39162"/>
                  <a:pt x="22174" y="39161"/>
                  <a:pt x="22210" y="39161"/>
                </a:cubicBezTo>
                <a:cubicBezTo>
                  <a:pt x="23197" y="39161"/>
                  <a:pt x="24120" y="39669"/>
                  <a:pt x="24652" y="40514"/>
                </a:cubicBezTo>
                <a:cubicBezTo>
                  <a:pt x="25489" y="41940"/>
                  <a:pt x="25147" y="43881"/>
                  <a:pt x="23967" y="45003"/>
                </a:cubicBezTo>
                <a:cubicBezTo>
                  <a:pt x="23060" y="45849"/>
                  <a:pt x="22046" y="46207"/>
                  <a:pt x="21035" y="46207"/>
                </a:cubicBezTo>
                <a:cubicBezTo>
                  <a:pt x="18592" y="46207"/>
                  <a:pt x="16163" y="44121"/>
                  <a:pt x="15275" y="41807"/>
                </a:cubicBezTo>
                <a:cubicBezTo>
                  <a:pt x="13118" y="36126"/>
                  <a:pt x="17676" y="30444"/>
                  <a:pt x="23162" y="30444"/>
                </a:cubicBezTo>
                <a:close/>
                <a:moveTo>
                  <a:pt x="25877" y="15370"/>
                </a:moveTo>
                <a:cubicBezTo>
                  <a:pt x="29157" y="15370"/>
                  <a:pt x="32402" y="16293"/>
                  <a:pt x="35399" y="17860"/>
                </a:cubicBezTo>
                <a:cubicBezTo>
                  <a:pt x="43235" y="21988"/>
                  <a:pt x="48523" y="29425"/>
                  <a:pt x="53564" y="36462"/>
                </a:cubicBezTo>
                <a:cubicBezTo>
                  <a:pt x="56531" y="40590"/>
                  <a:pt x="59555" y="44622"/>
                  <a:pt x="62960" y="48312"/>
                </a:cubicBezTo>
                <a:cubicBezTo>
                  <a:pt x="60811" y="46410"/>
                  <a:pt x="58775" y="44375"/>
                  <a:pt x="56854" y="42226"/>
                </a:cubicBezTo>
                <a:cubicBezTo>
                  <a:pt x="53202" y="38155"/>
                  <a:pt x="50273" y="33571"/>
                  <a:pt x="47020" y="29196"/>
                </a:cubicBezTo>
                <a:cubicBezTo>
                  <a:pt x="42008" y="22477"/>
                  <a:pt x="35168" y="15974"/>
                  <a:pt x="26407" y="15974"/>
                </a:cubicBezTo>
                <a:cubicBezTo>
                  <a:pt x="25794" y="15974"/>
                  <a:pt x="25170" y="16006"/>
                  <a:pt x="24538" y="16072"/>
                </a:cubicBezTo>
                <a:cubicBezTo>
                  <a:pt x="15560" y="17004"/>
                  <a:pt x="8636" y="24156"/>
                  <a:pt x="7210" y="32925"/>
                </a:cubicBezTo>
                <a:cubicBezTo>
                  <a:pt x="6620" y="36519"/>
                  <a:pt x="6848" y="40552"/>
                  <a:pt x="8408" y="43919"/>
                </a:cubicBezTo>
                <a:cubicBezTo>
                  <a:pt x="7020" y="41712"/>
                  <a:pt x="6050" y="39277"/>
                  <a:pt x="5574" y="36710"/>
                </a:cubicBezTo>
                <a:cubicBezTo>
                  <a:pt x="4699" y="31916"/>
                  <a:pt x="6259" y="27275"/>
                  <a:pt x="9473" y="23680"/>
                </a:cubicBezTo>
                <a:cubicBezTo>
                  <a:pt x="12441" y="20352"/>
                  <a:pt x="16492" y="17499"/>
                  <a:pt x="20791" y="16148"/>
                </a:cubicBezTo>
                <a:cubicBezTo>
                  <a:pt x="22476" y="15617"/>
                  <a:pt x="24181" y="15370"/>
                  <a:pt x="25877" y="15370"/>
                </a:cubicBezTo>
                <a:close/>
                <a:moveTo>
                  <a:pt x="27752" y="44470"/>
                </a:moveTo>
                <a:cubicBezTo>
                  <a:pt x="28266" y="46049"/>
                  <a:pt x="28951" y="47533"/>
                  <a:pt x="29997" y="48446"/>
                </a:cubicBezTo>
                <a:lnTo>
                  <a:pt x="29712" y="48484"/>
                </a:lnTo>
                <a:cubicBezTo>
                  <a:pt x="29692" y="48484"/>
                  <a:pt x="29692" y="48465"/>
                  <a:pt x="29673" y="48465"/>
                </a:cubicBezTo>
                <a:cubicBezTo>
                  <a:pt x="28589" y="47685"/>
                  <a:pt x="27752" y="46791"/>
                  <a:pt x="27467" y="45554"/>
                </a:cubicBezTo>
                <a:cubicBezTo>
                  <a:pt x="27581" y="45193"/>
                  <a:pt x="27676" y="44832"/>
                  <a:pt x="27752" y="44470"/>
                </a:cubicBezTo>
                <a:close/>
                <a:moveTo>
                  <a:pt x="27239" y="46562"/>
                </a:moveTo>
                <a:cubicBezTo>
                  <a:pt x="27467" y="47399"/>
                  <a:pt x="27943" y="48122"/>
                  <a:pt x="28608" y="48655"/>
                </a:cubicBezTo>
                <a:lnTo>
                  <a:pt x="28209" y="48731"/>
                </a:lnTo>
                <a:cubicBezTo>
                  <a:pt x="27410" y="48198"/>
                  <a:pt x="27258" y="47418"/>
                  <a:pt x="27239" y="46562"/>
                </a:cubicBezTo>
                <a:close/>
                <a:moveTo>
                  <a:pt x="22721" y="26763"/>
                </a:moveTo>
                <a:cubicBezTo>
                  <a:pt x="31742" y="26763"/>
                  <a:pt x="38246" y="38352"/>
                  <a:pt x="44377" y="43862"/>
                </a:cubicBezTo>
                <a:cubicBezTo>
                  <a:pt x="46507" y="45764"/>
                  <a:pt x="48808" y="47494"/>
                  <a:pt x="51243" y="48978"/>
                </a:cubicBezTo>
                <a:cubicBezTo>
                  <a:pt x="45213" y="47361"/>
                  <a:pt x="40154" y="43348"/>
                  <a:pt x="35893" y="38764"/>
                </a:cubicBezTo>
                <a:lnTo>
                  <a:pt x="35893" y="38783"/>
                </a:lnTo>
                <a:cubicBezTo>
                  <a:pt x="32311" y="34921"/>
                  <a:pt x="28825" y="29502"/>
                  <a:pt x="23164" y="29502"/>
                </a:cubicBezTo>
                <a:cubicBezTo>
                  <a:pt x="22663" y="29502"/>
                  <a:pt x="22145" y="29544"/>
                  <a:pt x="21609" y="29634"/>
                </a:cubicBezTo>
                <a:cubicBezTo>
                  <a:pt x="16169" y="30566"/>
                  <a:pt x="12707" y="35968"/>
                  <a:pt x="14152" y="41294"/>
                </a:cubicBezTo>
                <a:cubicBezTo>
                  <a:pt x="14967" y="44303"/>
                  <a:pt x="18114" y="47130"/>
                  <a:pt x="21162" y="47130"/>
                </a:cubicBezTo>
                <a:cubicBezTo>
                  <a:pt x="22526" y="47130"/>
                  <a:pt x="23870" y="46563"/>
                  <a:pt x="24975" y="45193"/>
                </a:cubicBezTo>
                <a:cubicBezTo>
                  <a:pt x="26155" y="43728"/>
                  <a:pt x="26307" y="41446"/>
                  <a:pt x="25261" y="39924"/>
                </a:cubicBezTo>
                <a:lnTo>
                  <a:pt x="25261" y="39924"/>
                </a:lnTo>
                <a:cubicBezTo>
                  <a:pt x="25964" y="40704"/>
                  <a:pt x="26383" y="41712"/>
                  <a:pt x="26421" y="42758"/>
                </a:cubicBezTo>
                <a:lnTo>
                  <a:pt x="26421" y="42796"/>
                </a:lnTo>
                <a:lnTo>
                  <a:pt x="26421" y="42815"/>
                </a:lnTo>
                <a:cubicBezTo>
                  <a:pt x="26478" y="44413"/>
                  <a:pt x="25793" y="45745"/>
                  <a:pt x="24728" y="46791"/>
                </a:cubicBezTo>
                <a:cubicBezTo>
                  <a:pt x="23566" y="47251"/>
                  <a:pt x="22335" y="47471"/>
                  <a:pt x="21108" y="47471"/>
                </a:cubicBezTo>
                <a:cubicBezTo>
                  <a:pt x="17316" y="47471"/>
                  <a:pt x="13569" y="45363"/>
                  <a:pt x="12060" y="41712"/>
                </a:cubicBezTo>
                <a:cubicBezTo>
                  <a:pt x="9949" y="36596"/>
                  <a:pt x="12269" y="30699"/>
                  <a:pt x="17158" y="28207"/>
                </a:cubicBezTo>
                <a:cubicBezTo>
                  <a:pt x="19118" y="27201"/>
                  <a:pt x="20967" y="26763"/>
                  <a:pt x="22721" y="26763"/>
                </a:cubicBezTo>
                <a:close/>
                <a:moveTo>
                  <a:pt x="26497" y="47361"/>
                </a:moveTo>
                <a:cubicBezTo>
                  <a:pt x="26497" y="47437"/>
                  <a:pt x="26497" y="47494"/>
                  <a:pt x="26497" y="47571"/>
                </a:cubicBezTo>
                <a:cubicBezTo>
                  <a:pt x="26554" y="48065"/>
                  <a:pt x="26744" y="48541"/>
                  <a:pt x="27030" y="48940"/>
                </a:cubicBezTo>
                <a:cubicBezTo>
                  <a:pt x="26725" y="48997"/>
                  <a:pt x="26421" y="49054"/>
                  <a:pt x="26136" y="49130"/>
                </a:cubicBezTo>
                <a:cubicBezTo>
                  <a:pt x="25964" y="48807"/>
                  <a:pt x="25888" y="48426"/>
                  <a:pt x="25907" y="48065"/>
                </a:cubicBezTo>
                <a:cubicBezTo>
                  <a:pt x="26117" y="47837"/>
                  <a:pt x="26307" y="47609"/>
                  <a:pt x="26497" y="47361"/>
                </a:cubicBezTo>
                <a:close/>
                <a:moveTo>
                  <a:pt x="12022" y="46677"/>
                </a:moveTo>
                <a:lnTo>
                  <a:pt x="12022" y="46677"/>
                </a:lnTo>
                <a:cubicBezTo>
                  <a:pt x="13715" y="48217"/>
                  <a:pt x="15826" y="49263"/>
                  <a:pt x="18033" y="49435"/>
                </a:cubicBezTo>
                <a:cubicBezTo>
                  <a:pt x="17854" y="49442"/>
                  <a:pt x="17675" y="49446"/>
                  <a:pt x="17496" y="49446"/>
                </a:cubicBezTo>
                <a:cubicBezTo>
                  <a:pt x="16378" y="49446"/>
                  <a:pt x="15254" y="49295"/>
                  <a:pt x="14171" y="49016"/>
                </a:cubicBezTo>
                <a:lnTo>
                  <a:pt x="14191" y="49016"/>
                </a:lnTo>
                <a:cubicBezTo>
                  <a:pt x="14057" y="48959"/>
                  <a:pt x="13924" y="48902"/>
                  <a:pt x="13791" y="48826"/>
                </a:cubicBezTo>
                <a:cubicBezTo>
                  <a:pt x="13144" y="48160"/>
                  <a:pt x="12555" y="47437"/>
                  <a:pt x="12022" y="46677"/>
                </a:cubicBezTo>
                <a:close/>
                <a:moveTo>
                  <a:pt x="25375" y="48560"/>
                </a:moveTo>
                <a:cubicBezTo>
                  <a:pt x="25375" y="48807"/>
                  <a:pt x="25413" y="49035"/>
                  <a:pt x="25470" y="49282"/>
                </a:cubicBezTo>
                <a:cubicBezTo>
                  <a:pt x="24844" y="49408"/>
                  <a:pt x="24218" y="49550"/>
                  <a:pt x="23593" y="49708"/>
                </a:cubicBezTo>
                <a:lnTo>
                  <a:pt x="23593" y="49708"/>
                </a:lnTo>
                <a:cubicBezTo>
                  <a:pt x="24223" y="49394"/>
                  <a:pt x="24833" y="49011"/>
                  <a:pt x="25375" y="48560"/>
                </a:cubicBezTo>
                <a:close/>
                <a:moveTo>
                  <a:pt x="23423" y="23327"/>
                </a:moveTo>
                <a:cubicBezTo>
                  <a:pt x="28082" y="23327"/>
                  <a:pt x="32198" y="26146"/>
                  <a:pt x="35646" y="29710"/>
                </a:cubicBezTo>
                <a:cubicBezTo>
                  <a:pt x="39755" y="33914"/>
                  <a:pt x="43464" y="38517"/>
                  <a:pt x="47591" y="42701"/>
                </a:cubicBezTo>
                <a:cubicBezTo>
                  <a:pt x="50216" y="45421"/>
                  <a:pt x="53088" y="47875"/>
                  <a:pt x="56189" y="50043"/>
                </a:cubicBezTo>
                <a:cubicBezTo>
                  <a:pt x="51167" y="47666"/>
                  <a:pt x="46602" y="44603"/>
                  <a:pt x="42684" y="40552"/>
                </a:cubicBezTo>
                <a:lnTo>
                  <a:pt x="42684" y="40571"/>
                </a:lnTo>
                <a:cubicBezTo>
                  <a:pt x="38100" y="35816"/>
                  <a:pt x="34467" y="29710"/>
                  <a:pt x="28190" y="26933"/>
                </a:cubicBezTo>
                <a:cubicBezTo>
                  <a:pt x="26425" y="26161"/>
                  <a:pt x="24524" y="25774"/>
                  <a:pt x="22632" y="25774"/>
                </a:cubicBezTo>
                <a:cubicBezTo>
                  <a:pt x="19303" y="25774"/>
                  <a:pt x="16006" y="26973"/>
                  <a:pt x="13544" y="29387"/>
                </a:cubicBezTo>
                <a:cubicBezTo>
                  <a:pt x="9892" y="32963"/>
                  <a:pt x="9036" y="38935"/>
                  <a:pt x="11585" y="43386"/>
                </a:cubicBezTo>
                <a:cubicBezTo>
                  <a:pt x="13450" y="46570"/>
                  <a:pt x="16882" y="48522"/>
                  <a:pt x="20570" y="48522"/>
                </a:cubicBezTo>
                <a:cubicBezTo>
                  <a:pt x="20606" y="48522"/>
                  <a:pt x="20641" y="48522"/>
                  <a:pt x="20677" y="48522"/>
                </a:cubicBezTo>
                <a:lnTo>
                  <a:pt x="20677" y="48522"/>
                </a:lnTo>
                <a:cubicBezTo>
                  <a:pt x="20301" y="48564"/>
                  <a:pt x="19927" y="48584"/>
                  <a:pt x="19556" y="48584"/>
                </a:cubicBezTo>
                <a:cubicBezTo>
                  <a:pt x="14410" y="48584"/>
                  <a:pt x="9875" y="44610"/>
                  <a:pt x="9378" y="39163"/>
                </a:cubicBezTo>
                <a:cubicBezTo>
                  <a:pt x="8808" y="32772"/>
                  <a:pt x="12935" y="26610"/>
                  <a:pt x="18813" y="24251"/>
                </a:cubicBezTo>
                <a:cubicBezTo>
                  <a:pt x="20402" y="23613"/>
                  <a:pt x="21940" y="23327"/>
                  <a:pt x="23423" y="23327"/>
                </a:cubicBezTo>
                <a:close/>
                <a:moveTo>
                  <a:pt x="24388" y="21016"/>
                </a:moveTo>
                <a:cubicBezTo>
                  <a:pt x="26349" y="21016"/>
                  <a:pt x="28304" y="21368"/>
                  <a:pt x="30130" y="22102"/>
                </a:cubicBezTo>
                <a:cubicBezTo>
                  <a:pt x="34029" y="23661"/>
                  <a:pt x="36901" y="26895"/>
                  <a:pt x="39431" y="30148"/>
                </a:cubicBezTo>
                <a:cubicBezTo>
                  <a:pt x="41980" y="33438"/>
                  <a:pt x="44434" y="36748"/>
                  <a:pt x="47306" y="39791"/>
                </a:cubicBezTo>
                <a:cubicBezTo>
                  <a:pt x="51338" y="44033"/>
                  <a:pt x="55789" y="47894"/>
                  <a:pt x="60544" y="51318"/>
                </a:cubicBezTo>
                <a:cubicBezTo>
                  <a:pt x="55066" y="48426"/>
                  <a:pt x="50482" y="44147"/>
                  <a:pt x="46260" y="39620"/>
                </a:cubicBezTo>
                <a:cubicBezTo>
                  <a:pt x="41600" y="34636"/>
                  <a:pt x="37377" y="28569"/>
                  <a:pt x="31671" y="24727"/>
                </a:cubicBezTo>
                <a:cubicBezTo>
                  <a:pt x="29152" y="23020"/>
                  <a:pt x="26357" y="22180"/>
                  <a:pt x="23566" y="22180"/>
                </a:cubicBezTo>
                <a:cubicBezTo>
                  <a:pt x="20540" y="22180"/>
                  <a:pt x="17518" y="23168"/>
                  <a:pt x="14856" y="25107"/>
                </a:cubicBezTo>
                <a:cubicBezTo>
                  <a:pt x="11870" y="27294"/>
                  <a:pt x="9702" y="30414"/>
                  <a:pt x="8693" y="33990"/>
                </a:cubicBezTo>
                <a:cubicBezTo>
                  <a:pt x="8979" y="32050"/>
                  <a:pt x="9626" y="30167"/>
                  <a:pt x="10634" y="28493"/>
                </a:cubicBezTo>
                <a:cubicBezTo>
                  <a:pt x="13446" y="23736"/>
                  <a:pt x="18934" y="21016"/>
                  <a:pt x="24388" y="21016"/>
                </a:cubicBezTo>
                <a:close/>
                <a:moveTo>
                  <a:pt x="26312" y="16562"/>
                </a:moveTo>
                <a:cubicBezTo>
                  <a:pt x="27680" y="16562"/>
                  <a:pt x="29067" y="16729"/>
                  <a:pt x="30453" y="17080"/>
                </a:cubicBezTo>
                <a:cubicBezTo>
                  <a:pt x="39983" y="19496"/>
                  <a:pt x="45404" y="28588"/>
                  <a:pt x="50672" y="36082"/>
                </a:cubicBezTo>
                <a:cubicBezTo>
                  <a:pt x="55523" y="42968"/>
                  <a:pt x="61248" y="49111"/>
                  <a:pt x="68019" y="54171"/>
                </a:cubicBezTo>
                <a:cubicBezTo>
                  <a:pt x="69275" y="55103"/>
                  <a:pt x="70568" y="56016"/>
                  <a:pt x="71881" y="56872"/>
                </a:cubicBezTo>
                <a:cubicBezTo>
                  <a:pt x="62237" y="51242"/>
                  <a:pt x="53202" y="44698"/>
                  <a:pt x="45765" y="36139"/>
                </a:cubicBezTo>
                <a:cubicBezTo>
                  <a:pt x="40458" y="30014"/>
                  <a:pt x="36064" y="21569"/>
                  <a:pt x="27277" y="20200"/>
                </a:cubicBezTo>
                <a:cubicBezTo>
                  <a:pt x="26410" y="20067"/>
                  <a:pt x="25533" y="20001"/>
                  <a:pt x="24654" y="20001"/>
                </a:cubicBezTo>
                <a:cubicBezTo>
                  <a:pt x="18628" y="20001"/>
                  <a:pt x="12554" y="23076"/>
                  <a:pt x="9683" y="28455"/>
                </a:cubicBezTo>
                <a:cubicBezTo>
                  <a:pt x="6411" y="34541"/>
                  <a:pt x="7343" y="43215"/>
                  <a:pt x="12479" y="48008"/>
                </a:cubicBezTo>
                <a:cubicBezTo>
                  <a:pt x="10748" y="46734"/>
                  <a:pt x="9416" y="44984"/>
                  <a:pt x="8636" y="42987"/>
                </a:cubicBezTo>
                <a:cubicBezTo>
                  <a:pt x="7020" y="38840"/>
                  <a:pt x="7172" y="34047"/>
                  <a:pt x="8560" y="29862"/>
                </a:cubicBezTo>
                <a:cubicBezTo>
                  <a:pt x="11076" y="22201"/>
                  <a:pt x="18357" y="16562"/>
                  <a:pt x="26312" y="16562"/>
                </a:cubicBezTo>
                <a:close/>
                <a:moveTo>
                  <a:pt x="60893" y="0"/>
                </a:moveTo>
                <a:cubicBezTo>
                  <a:pt x="59201" y="0"/>
                  <a:pt x="57504" y="331"/>
                  <a:pt x="55865" y="1046"/>
                </a:cubicBezTo>
                <a:cubicBezTo>
                  <a:pt x="51966" y="2796"/>
                  <a:pt x="48999" y="6124"/>
                  <a:pt x="47743" y="10214"/>
                </a:cubicBezTo>
                <a:cubicBezTo>
                  <a:pt x="46868" y="13124"/>
                  <a:pt x="46830" y="16224"/>
                  <a:pt x="47629" y="19154"/>
                </a:cubicBezTo>
                <a:cubicBezTo>
                  <a:pt x="47724" y="20181"/>
                  <a:pt x="47991" y="21189"/>
                  <a:pt x="48371" y="22140"/>
                </a:cubicBezTo>
                <a:cubicBezTo>
                  <a:pt x="48314" y="22045"/>
                  <a:pt x="48238" y="21969"/>
                  <a:pt x="48162" y="21873"/>
                </a:cubicBezTo>
                <a:cubicBezTo>
                  <a:pt x="43597" y="16376"/>
                  <a:pt x="37605" y="12610"/>
                  <a:pt x="30434" y="11735"/>
                </a:cubicBezTo>
                <a:cubicBezTo>
                  <a:pt x="29245" y="11585"/>
                  <a:pt x="28053" y="11510"/>
                  <a:pt x="26863" y="11510"/>
                </a:cubicBezTo>
                <a:cubicBezTo>
                  <a:pt x="22347" y="11510"/>
                  <a:pt x="17879" y="12587"/>
                  <a:pt x="13829" y="14665"/>
                </a:cubicBezTo>
                <a:cubicBezTo>
                  <a:pt x="5232" y="19115"/>
                  <a:pt x="1" y="29311"/>
                  <a:pt x="1523" y="38916"/>
                </a:cubicBezTo>
                <a:cubicBezTo>
                  <a:pt x="2169" y="42853"/>
                  <a:pt x="4071" y="46677"/>
                  <a:pt x="7343" y="49073"/>
                </a:cubicBezTo>
                <a:cubicBezTo>
                  <a:pt x="9093" y="50310"/>
                  <a:pt x="11071" y="51185"/>
                  <a:pt x="13144" y="51622"/>
                </a:cubicBezTo>
                <a:cubicBezTo>
                  <a:pt x="14842" y="51985"/>
                  <a:pt x="16574" y="52170"/>
                  <a:pt x="18305" y="52170"/>
                </a:cubicBezTo>
                <a:cubicBezTo>
                  <a:pt x="18842" y="52170"/>
                  <a:pt x="19379" y="52153"/>
                  <a:pt x="19916" y="52117"/>
                </a:cubicBezTo>
                <a:cubicBezTo>
                  <a:pt x="24310" y="51888"/>
                  <a:pt x="28627" y="50861"/>
                  <a:pt x="33002" y="50367"/>
                </a:cubicBezTo>
                <a:cubicBezTo>
                  <a:pt x="34966" y="50148"/>
                  <a:pt x="36940" y="50043"/>
                  <a:pt x="38915" y="50043"/>
                </a:cubicBezTo>
                <a:cubicBezTo>
                  <a:pt x="46407" y="50043"/>
                  <a:pt x="53910" y="51563"/>
                  <a:pt x="60925" y="54228"/>
                </a:cubicBezTo>
                <a:cubicBezTo>
                  <a:pt x="69788" y="57614"/>
                  <a:pt x="77910" y="62787"/>
                  <a:pt x="85138" y="68931"/>
                </a:cubicBezTo>
                <a:cubicBezTo>
                  <a:pt x="84705" y="66782"/>
                  <a:pt x="83312" y="64959"/>
                  <a:pt x="81381" y="63950"/>
                </a:cubicBezTo>
                <a:lnTo>
                  <a:pt x="81381" y="63950"/>
                </a:lnTo>
                <a:lnTo>
                  <a:pt x="85081" y="65773"/>
                </a:lnTo>
                <a:lnTo>
                  <a:pt x="85081" y="63966"/>
                </a:lnTo>
                <a:lnTo>
                  <a:pt x="82970" y="62882"/>
                </a:lnTo>
                <a:lnTo>
                  <a:pt x="85081" y="63776"/>
                </a:lnTo>
                <a:lnTo>
                  <a:pt x="85100" y="62083"/>
                </a:lnTo>
                <a:cubicBezTo>
                  <a:pt x="72699" y="57747"/>
                  <a:pt x="63207" y="47666"/>
                  <a:pt x="55352" y="37128"/>
                </a:cubicBezTo>
                <a:cubicBezTo>
                  <a:pt x="51205" y="31555"/>
                  <a:pt x="47306" y="25678"/>
                  <a:pt x="42037" y="21151"/>
                </a:cubicBezTo>
                <a:cubicBezTo>
                  <a:pt x="37550" y="17279"/>
                  <a:pt x="31806" y="14456"/>
                  <a:pt x="25971" y="14456"/>
                </a:cubicBezTo>
                <a:cubicBezTo>
                  <a:pt x="24955" y="14456"/>
                  <a:pt x="23936" y="14541"/>
                  <a:pt x="22921" y="14722"/>
                </a:cubicBezTo>
                <a:cubicBezTo>
                  <a:pt x="18470" y="15502"/>
                  <a:pt x="14476" y="18031"/>
                  <a:pt x="11204" y="21132"/>
                </a:cubicBezTo>
                <a:cubicBezTo>
                  <a:pt x="8427" y="23757"/>
                  <a:pt x="6031" y="26971"/>
                  <a:pt x="5175" y="30699"/>
                </a:cubicBezTo>
                <a:cubicBezTo>
                  <a:pt x="3824" y="36577"/>
                  <a:pt x="6563" y="42663"/>
                  <a:pt x="10253" y="47418"/>
                </a:cubicBezTo>
                <a:cubicBezTo>
                  <a:pt x="3158" y="42777"/>
                  <a:pt x="762" y="33476"/>
                  <a:pt x="4756" y="25982"/>
                </a:cubicBezTo>
                <a:cubicBezTo>
                  <a:pt x="5289" y="24955"/>
                  <a:pt x="5802" y="23871"/>
                  <a:pt x="6468" y="22920"/>
                </a:cubicBezTo>
                <a:cubicBezTo>
                  <a:pt x="10405" y="17385"/>
                  <a:pt x="17063" y="14132"/>
                  <a:pt x="23682" y="13371"/>
                </a:cubicBezTo>
                <a:cubicBezTo>
                  <a:pt x="24752" y="13247"/>
                  <a:pt x="25824" y="13184"/>
                  <a:pt x="26893" y="13184"/>
                </a:cubicBezTo>
                <a:cubicBezTo>
                  <a:pt x="32684" y="13184"/>
                  <a:pt x="38359" y="15022"/>
                  <a:pt x="42855" y="18811"/>
                </a:cubicBezTo>
                <a:cubicBezTo>
                  <a:pt x="43273" y="19173"/>
                  <a:pt x="43673" y="19553"/>
                  <a:pt x="44091" y="19933"/>
                </a:cubicBezTo>
                <a:cubicBezTo>
                  <a:pt x="44719" y="20637"/>
                  <a:pt x="45385" y="21303"/>
                  <a:pt x="46069" y="21969"/>
                </a:cubicBezTo>
                <a:cubicBezTo>
                  <a:pt x="49094" y="25373"/>
                  <a:pt x="51509" y="29330"/>
                  <a:pt x="53887" y="33191"/>
                </a:cubicBezTo>
                <a:cubicBezTo>
                  <a:pt x="56949" y="38231"/>
                  <a:pt x="60069" y="43139"/>
                  <a:pt x="64101" y="47456"/>
                </a:cubicBezTo>
                <a:cubicBezTo>
                  <a:pt x="68096" y="51755"/>
                  <a:pt x="72718" y="55426"/>
                  <a:pt x="77796" y="58374"/>
                </a:cubicBezTo>
                <a:cubicBezTo>
                  <a:pt x="80136" y="59725"/>
                  <a:pt x="82570" y="60923"/>
                  <a:pt x="85081" y="61950"/>
                </a:cubicBezTo>
                <a:lnTo>
                  <a:pt x="85081" y="59763"/>
                </a:lnTo>
                <a:cubicBezTo>
                  <a:pt x="81429" y="58241"/>
                  <a:pt x="77948" y="56358"/>
                  <a:pt x="74677" y="54171"/>
                </a:cubicBezTo>
                <a:cubicBezTo>
                  <a:pt x="68723" y="50176"/>
                  <a:pt x="63607" y="45079"/>
                  <a:pt x="59593" y="39144"/>
                </a:cubicBezTo>
                <a:cubicBezTo>
                  <a:pt x="58205" y="37071"/>
                  <a:pt x="56892" y="34941"/>
                  <a:pt x="55599" y="32810"/>
                </a:cubicBezTo>
                <a:lnTo>
                  <a:pt x="55599" y="32810"/>
                </a:lnTo>
                <a:cubicBezTo>
                  <a:pt x="56017" y="33438"/>
                  <a:pt x="56455" y="34066"/>
                  <a:pt x="56911" y="34693"/>
                </a:cubicBezTo>
                <a:cubicBezTo>
                  <a:pt x="63359" y="45535"/>
                  <a:pt x="73288" y="53885"/>
                  <a:pt x="85081" y="58374"/>
                </a:cubicBezTo>
                <a:lnTo>
                  <a:pt x="85081" y="57423"/>
                </a:lnTo>
                <a:cubicBezTo>
                  <a:pt x="82704" y="56567"/>
                  <a:pt x="80402" y="55559"/>
                  <a:pt x="78177" y="54380"/>
                </a:cubicBezTo>
                <a:cubicBezTo>
                  <a:pt x="71671" y="50861"/>
                  <a:pt x="65984" y="46049"/>
                  <a:pt x="61457" y="40210"/>
                </a:cubicBezTo>
                <a:lnTo>
                  <a:pt x="61457" y="40210"/>
                </a:lnTo>
                <a:cubicBezTo>
                  <a:pt x="64653" y="43633"/>
                  <a:pt x="68229" y="46734"/>
                  <a:pt x="72071" y="49416"/>
                </a:cubicBezTo>
                <a:cubicBezTo>
                  <a:pt x="76122" y="52231"/>
                  <a:pt x="80478" y="54570"/>
                  <a:pt x="85062" y="56339"/>
                </a:cubicBezTo>
                <a:lnTo>
                  <a:pt x="85062" y="55141"/>
                </a:lnTo>
                <a:cubicBezTo>
                  <a:pt x="80649" y="53486"/>
                  <a:pt x="76408" y="51356"/>
                  <a:pt x="72470" y="48769"/>
                </a:cubicBezTo>
                <a:cubicBezTo>
                  <a:pt x="66821" y="45041"/>
                  <a:pt x="62047" y="40381"/>
                  <a:pt x="57995" y="35112"/>
                </a:cubicBezTo>
                <a:lnTo>
                  <a:pt x="57995" y="35112"/>
                </a:lnTo>
                <a:cubicBezTo>
                  <a:pt x="62351" y="39772"/>
                  <a:pt x="67582" y="43747"/>
                  <a:pt x="72927" y="46791"/>
                </a:cubicBezTo>
                <a:cubicBezTo>
                  <a:pt x="76769" y="48997"/>
                  <a:pt x="80840" y="50747"/>
                  <a:pt x="85081" y="52059"/>
                </a:cubicBezTo>
                <a:lnTo>
                  <a:pt x="85081" y="50899"/>
                </a:lnTo>
                <a:cubicBezTo>
                  <a:pt x="81011" y="49682"/>
                  <a:pt x="77092" y="48065"/>
                  <a:pt x="73364" y="46030"/>
                </a:cubicBezTo>
                <a:cubicBezTo>
                  <a:pt x="69028" y="43671"/>
                  <a:pt x="64976" y="40780"/>
                  <a:pt x="61343" y="37432"/>
                </a:cubicBezTo>
                <a:cubicBezTo>
                  <a:pt x="60468" y="36615"/>
                  <a:pt x="59631" y="35778"/>
                  <a:pt x="58832" y="34922"/>
                </a:cubicBezTo>
                <a:lnTo>
                  <a:pt x="58832" y="34922"/>
                </a:lnTo>
                <a:cubicBezTo>
                  <a:pt x="66193" y="41427"/>
                  <a:pt x="75438" y="45992"/>
                  <a:pt x="85081" y="48369"/>
                </a:cubicBezTo>
                <a:lnTo>
                  <a:pt x="85081" y="47247"/>
                </a:lnTo>
                <a:cubicBezTo>
                  <a:pt x="76997" y="45250"/>
                  <a:pt x="69389" y="41655"/>
                  <a:pt x="62713" y="36672"/>
                </a:cubicBezTo>
                <a:lnTo>
                  <a:pt x="62713" y="36672"/>
                </a:lnTo>
                <a:cubicBezTo>
                  <a:pt x="69408" y="40894"/>
                  <a:pt x="77283" y="43443"/>
                  <a:pt x="85081" y="45440"/>
                </a:cubicBezTo>
                <a:lnTo>
                  <a:pt x="85081" y="44071"/>
                </a:lnTo>
                <a:cubicBezTo>
                  <a:pt x="76236" y="41940"/>
                  <a:pt x="67677" y="39011"/>
                  <a:pt x="60354" y="33761"/>
                </a:cubicBezTo>
                <a:lnTo>
                  <a:pt x="60354" y="33761"/>
                </a:lnTo>
                <a:cubicBezTo>
                  <a:pt x="61096" y="34199"/>
                  <a:pt x="61838" y="34636"/>
                  <a:pt x="62560" y="35036"/>
                </a:cubicBezTo>
                <a:cubicBezTo>
                  <a:pt x="66631" y="37337"/>
                  <a:pt x="70930" y="39239"/>
                  <a:pt x="75362" y="40742"/>
                </a:cubicBezTo>
                <a:cubicBezTo>
                  <a:pt x="78538" y="41826"/>
                  <a:pt x="81791" y="42701"/>
                  <a:pt x="85081" y="43386"/>
                </a:cubicBezTo>
                <a:lnTo>
                  <a:pt x="85081" y="42016"/>
                </a:lnTo>
                <a:cubicBezTo>
                  <a:pt x="81981" y="41465"/>
                  <a:pt x="78937" y="40685"/>
                  <a:pt x="75951" y="39734"/>
                </a:cubicBezTo>
                <a:cubicBezTo>
                  <a:pt x="71481" y="38288"/>
                  <a:pt x="67145" y="36443"/>
                  <a:pt x="62998" y="34256"/>
                </a:cubicBezTo>
                <a:cubicBezTo>
                  <a:pt x="61571" y="33495"/>
                  <a:pt x="60240" y="32677"/>
                  <a:pt x="58908" y="31821"/>
                </a:cubicBezTo>
                <a:lnTo>
                  <a:pt x="58908" y="31821"/>
                </a:lnTo>
                <a:cubicBezTo>
                  <a:pt x="59898" y="32316"/>
                  <a:pt x="60925" y="32772"/>
                  <a:pt x="61933" y="33210"/>
                </a:cubicBezTo>
                <a:cubicBezTo>
                  <a:pt x="69123" y="37242"/>
                  <a:pt x="76940" y="40019"/>
                  <a:pt x="85062" y="41446"/>
                </a:cubicBezTo>
                <a:lnTo>
                  <a:pt x="85062" y="40400"/>
                </a:lnTo>
                <a:cubicBezTo>
                  <a:pt x="79432" y="39449"/>
                  <a:pt x="73916" y="37832"/>
                  <a:pt x="68666" y="35606"/>
                </a:cubicBezTo>
                <a:lnTo>
                  <a:pt x="68666" y="35606"/>
                </a:lnTo>
                <a:cubicBezTo>
                  <a:pt x="73973" y="37185"/>
                  <a:pt x="79508" y="38212"/>
                  <a:pt x="85062" y="38916"/>
                </a:cubicBezTo>
                <a:lnTo>
                  <a:pt x="85062" y="37661"/>
                </a:lnTo>
                <a:cubicBezTo>
                  <a:pt x="80250" y="37052"/>
                  <a:pt x="75495" y="36139"/>
                  <a:pt x="70797" y="34941"/>
                </a:cubicBezTo>
                <a:lnTo>
                  <a:pt x="70797" y="34941"/>
                </a:lnTo>
                <a:cubicBezTo>
                  <a:pt x="71101" y="34998"/>
                  <a:pt x="71386" y="35055"/>
                  <a:pt x="71690" y="35112"/>
                </a:cubicBezTo>
                <a:cubicBezTo>
                  <a:pt x="74698" y="35631"/>
                  <a:pt x="77751" y="35893"/>
                  <a:pt x="80805" y="35893"/>
                </a:cubicBezTo>
                <a:cubicBezTo>
                  <a:pt x="82231" y="35893"/>
                  <a:pt x="83658" y="35836"/>
                  <a:pt x="85081" y="35721"/>
                </a:cubicBezTo>
                <a:lnTo>
                  <a:pt x="85081" y="31270"/>
                </a:lnTo>
                <a:cubicBezTo>
                  <a:pt x="85035" y="31270"/>
                  <a:pt x="84990" y="31270"/>
                  <a:pt x="84944" y="31270"/>
                </a:cubicBezTo>
                <a:cubicBezTo>
                  <a:pt x="81777" y="31270"/>
                  <a:pt x="78669" y="30617"/>
                  <a:pt x="75856" y="28892"/>
                </a:cubicBezTo>
                <a:cubicBezTo>
                  <a:pt x="72661" y="26895"/>
                  <a:pt x="70949" y="23585"/>
                  <a:pt x="68609" y="20770"/>
                </a:cubicBezTo>
                <a:cubicBezTo>
                  <a:pt x="68476" y="20314"/>
                  <a:pt x="68248" y="19895"/>
                  <a:pt x="67943" y="19534"/>
                </a:cubicBezTo>
                <a:lnTo>
                  <a:pt x="67943" y="19534"/>
                </a:lnTo>
                <a:cubicBezTo>
                  <a:pt x="68495" y="19971"/>
                  <a:pt x="69009" y="20447"/>
                  <a:pt x="69484" y="20980"/>
                </a:cubicBezTo>
                <a:cubicBezTo>
                  <a:pt x="71196" y="22920"/>
                  <a:pt x="72375" y="25183"/>
                  <a:pt x="74487" y="26800"/>
                </a:cubicBezTo>
                <a:cubicBezTo>
                  <a:pt x="77568" y="29139"/>
                  <a:pt x="81296" y="29938"/>
                  <a:pt x="85081" y="30129"/>
                </a:cubicBezTo>
                <a:lnTo>
                  <a:pt x="85081" y="28036"/>
                </a:lnTo>
                <a:cubicBezTo>
                  <a:pt x="82780" y="27770"/>
                  <a:pt x="80573" y="27028"/>
                  <a:pt x="78576" y="25830"/>
                </a:cubicBezTo>
                <a:cubicBezTo>
                  <a:pt x="75190" y="23795"/>
                  <a:pt x="72394" y="20903"/>
                  <a:pt x="69256" y="18526"/>
                </a:cubicBezTo>
                <a:cubicBezTo>
                  <a:pt x="67806" y="17432"/>
                  <a:pt x="65800" y="16019"/>
                  <a:pt x="63907" y="16019"/>
                </a:cubicBezTo>
                <a:cubicBezTo>
                  <a:pt x="63068" y="16019"/>
                  <a:pt x="62251" y="16297"/>
                  <a:pt x="61514" y="17004"/>
                </a:cubicBezTo>
                <a:cubicBezTo>
                  <a:pt x="61096" y="17404"/>
                  <a:pt x="60754" y="17898"/>
                  <a:pt x="60525" y="18412"/>
                </a:cubicBezTo>
                <a:cubicBezTo>
                  <a:pt x="60696" y="16319"/>
                  <a:pt x="61762" y="14570"/>
                  <a:pt x="64253" y="14322"/>
                </a:cubicBezTo>
                <a:cubicBezTo>
                  <a:pt x="64353" y="14313"/>
                  <a:pt x="64453" y="14309"/>
                  <a:pt x="64553" y="14309"/>
                </a:cubicBezTo>
                <a:cubicBezTo>
                  <a:pt x="66305" y="14309"/>
                  <a:pt x="68099" y="15677"/>
                  <a:pt x="69484" y="16757"/>
                </a:cubicBezTo>
                <a:cubicBezTo>
                  <a:pt x="70892" y="17860"/>
                  <a:pt x="72261" y="18982"/>
                  <a:pt x="73631" y="20124"/>
                </a:cubicBezTo>
                <a:cubicBezTo>
                  <a:pt x="77054" y="23034"/>
                  <a:pt x="80801" y="26096"/>
                  <a:pt x="85062" y="27580"/>
                </a:cubicBezTo>
                <a:lnTo>
                  <a:pt x="85062" y="26876"/>
                </a:lnTo>
                <a:cubicBezTo>
                  <a:pt x="82742" y="25944"/>
                  <a:pt x="80554" y="24708"/>
                  <a:pt x="78557" y="23186"/>
                </a:cubicBezTo>
                <a:cubicBezTo>
                  <a:pt x="74924" y="20504"/>
                  <a:pt x="71748" y="17042"/>
                  <a:pt x="67829" y="14760"/>
                </a:cubicBezTo>
                <a:cubicBezTo>
                  <a:pt x="66720" y="14109"/>
                  <a:pt x="65573" y="13757"/>
                  <a:pt x="64498" y="13757"/>
                </a:cubicBezTo>
                <a:cubicBezTo>
                  <a:pt x="62809" y="13757"/>
                  <a:pt x="61299" y="14626"/>
                  <a:pt x="60392" y="16567"/>
                </a:cubicBezTo>
                <a:cubicBezTo>
                  <a:pt x="59289" y="18925"/>
                  <a:pt x="59441" y="21702"/>
                  <a:pt x="60582" y="24004"/>
                </a:cubicBezTo>
                <a:cubicBezTo>
                  <a:pt x="59270" y="22292"/>
                  <a:pt x="59004" y="18982"/>
                  <a:pt x="59004" y="17442"/>
                </a:cubicBezTo>
                <a:cubicBezTo>
                  <a:pt x="59004" y="14817"/>
                  <a:pt x="60164" y="11945"/>
                  <a:pt x="62922" y="11165"/>
                </a:cubicBezTo>
                <a:cubicBezTo>
                  <a:pt x="63537" y="10989"/>
                  <a:pt x="64134" y="10908"/>
                  <a:pt x="64714" y="10908"/>
                </a:cubicBezTo>
                <a:cubicBezTo>
                  <a:pt x="68457" y="10908"/>
                  <a:pt x="71469" y="14265"/>
                  <a:pt x="73726" y="16966"/>
                </a:cubicBezTo>
                <a:cubicBezTo>
                  <a:pt x="76864" y="20751"/>
                  <a:pt x="80592" y="24727"/>
                  <a:pt x="85081" y="26686"/>
                </a:cubicBezTo>
                <a:lnTo>
                  <a:pt x="85081" y="25506"/>
                </a:lnTo>
                <a:cubicBezTo>
                  <a:pt x="82171" y="24213"/>
                  <a:pt x="79565" y="22102"/>
                  <a:pt x="77321" y="19781"/>
                </a:cubicBezTo>
                <a:cubicBezTo>
                  <a:pt x="74163" y="16529"/>
                  <a:pt x="71386" y="11773"/>
                  <a:pt x="66669" y="10632"/>
                </a:cubicBezTo>
                <a:cubicBezTo>
                  <a:pt x="66041" y="10482"/>
                  <a:pt x="65422" y="10408"/>
                  <a:pt x="64823" y="10408"/>
                </a:cubicBezTo>
                <a:cubicBezTo>
                  <a:pt x="61790" y="10408"/>
                  <a:pt x="59258" y="12290"/>
                  <a:pt x="58623" y="15578"/>
                </a:cubicBezTo>
                <a:cubicBezTo>
                  <a:pt x="58186" y="17841"/>
                  <a:pt x="58623" y="20371"/>
                  <a:pt x="59346" y="22539"/>
                </a:cubicBezTo>
                <a:cubicBezTo>
                  <a:pt x="59631" y="23414"/>
                  <a:pt x="60050" y="24175"/>
                  <a:pt x="60677" y="24670"/>
                </a:cubicBezTo>
                <a:cubicBezTo>
                  <a:pt x="59821" y="24289"/>
                  <a:pt x="59042" y="23757"/>
                  <a:pt x="58357" y="23129"/>
                </a:cubicBezTo>
                <a:cubicBezTo>
                  <a:pt x="54115" y="19020"/>
                  <a:pt x="55523" y="11583"/>
                  <a:pt x="61172" y="9567"/>
                </a:cubicBezTo>
                <a:cubicBezTo>
                  <a:pt x="62257" y="9182"/>
                  <a:pt x="63335" y="9009"/>
                  <a:pt x="64395" y="9009"/>
                </a:cubicBezTo>
                <a:cubicBezTo>
                  <a:pt x="69093" y="9009"/>
                  <a:pt x="73444" y="12398"/>
                  <a:pt x="76579" y="15673"/>
                </a:cubicBezTo>
                <a:cubicBezTo>
                  <a:pt x="79375" y="18564"/>
                  <a:pt x="81905" y="21835"/>
                  <a:pt x="85043" y="24365"/>
                </a:cubicBezTo>
                <a:lnTo>
                  <a:pt x="85043" y="22254"/>
                </a:lnTo>
                <a:cubicBezTo>
                  <a:pt x="83674" y="21056"/>
                  <a:pt x="82380" y="19781"/>
                  <a:pt x="81182" y="18431"/>
                </a:cubicBezTo>
                <a:lnTo>
                  <a:pt x="80840" y="18050"/>
                </a:lnTo>
                <a:lnTo>
                  <a:pt x="80840" y="18050"/>
                </a:lnTo>
                <a:cubicBezTo>
                  <a:pt x="82133" y="19439"/>
                  <a:pt x="83559" y="20713"/>
                  <a:pt x="85062" y="21854"/>
                </a:cubicBezTo>
                <a:lnTo>
                  <a:pt x="85062" y="17404"/>
                </a:lnTo>
                <a:cubicBezTo>
                  <a:pt x="83845" y="16567"/>
                  <a:pt x="82666" y="15673"/>
                  <a:pt x="81562" y="14684"/>
                </a:cubicBezTo>
                <a:cubicBezTo>
                  <a:pt x="81201" y="14322"/>
                  <a:pt x="80840" y="13980"/>
                  <a:pt x="80478" y="13599"/>
                </a:cubicBezTo>
                <a:cubicBezTo>
                  <a:pt x="79375" y="12116"/>
                  <a:pt x="78329" y="10651"/>
                  <a:pt x="77264" y="9453"/>
                </a:cubicBezTo>
                <a:cubicBezTo>
                  <a:pt x="76046" y="8083"/>
                  <a:pt x="74658" y="6847"/>
                  <a:pt x="73155" y="5782"/>
                </a:cubicBezTo>
                <a:cubicBezTo>
                  <a:pt x="71614" y="4279"/>
                  <a:pt x="69903" y="2967"/>
                  <a:pt x="68038" y="1921"/>
                </a:cubicBezTo>
                <a:cubicBezTo>
                  <a:pt x="65788" y="694"/>
                  <a:pt x="63345" y="0"/>
                  <a:pt x="6089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22"/>
          <p:cNvSpPr txBox="1">
            <a:spLocks noGrp="1"/>
          </p:cNvSpPr>
          <p:nvPr>
            <p:ph type="subTitle" idx="1"/>
          </p:nvPr>
        </p:nvSpPr>
        <p:spPr>
          <a:xfrm>
            <a:off x="3849000" y="3163951"/>
            <a:ext cx="4494000" cy="1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3849000" y="2310051"/>
            <a:ext cx="4494000" cy="7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2"/>
          <p:cNvSpPr/>
          <p:nvPr/>
        </p:nvSpPr>
        <p:spPr>
          <a:xfrm flipH="1">
            <a:off x="-19724" y="4693422"/>
            <a:ext cx="12231431" cy="4627445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22"/>
          <p:cNvSpPr/>
          <p:nvPr/>
        </p:nvSpPr>
        <p:spPr>
          <a:xfrm rot="9565910">
            <a:off x="-859267" y="-2840016"/>
            <a:ext cx="5602588" cy="5025299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101715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/>
          <p:nvPr/>
        </p:nvSpPr>
        <p:spPr>
          <a:xfrm rot="10800000">
            <a:off x="-73349" y="-127983"/>
            <a:ext cx="2890837" cy="1691116"/>
          </a:xfrm>
          <a:custGeom>
            <a:avLst/>
            <a:gdLst/>
            <a:ahLst/>
            <a:cxnLst/>
            <a:rect l="l" t="t" r="r" b="b"/>
            <a:pathLst>
              <a:path w="59194" h="34628" extrusionOk="0">
                <a:moveTo>
                  <a:pt x="29008" y="20590"/>
                </a:moveTo>
                <a:lnTo>
                  <a:pt x="29198" y="20894"/>
                </a:lnTo>
                <a:lnTo>
                  <a:pt x="29217" y="20951"/>
                </a:lnTo>
                <a:lnTo>
                  <a:pt x="29084" y="20818"/>
                </a:lnTo>
                <a:cubicBezTo>
                  <a:pt x="29065" y="20742"/>
                  <a:pt x="29046" y="20666"/>
                  <a:pt x="29008" y="20590"/>
                </a:cubicBezTo>
                <a:close/>
                <a:moveTo>
                  <a:pt x="22859" y="10309"/>
                </a:moveTo>
                <a:cubicBezTo>
                  <a:pt x="23045" y="10309"/>
                  <a:pt x="23231" y="10312"/>
                  <a:pt x="23416" y="10319"/>
                </a:cubicBezTo>
                <a:cubicBezTo>
                  <a:pt x="33402" y="10642"/>
                  <a:pt x="41923" y="16957"/>
                  <a:pt x="50634" y="21065"/>
                </a:cubicBezTo>
                <a:cubicBezTo>
                  <a:pt x="51509" y="21484"/>
                  <a:pt x="52403" y="21883"/>
                  <a:pt x="53297" y="22245"/>
                </a:cubicBezTo>
                <a:cubicBezTo>
                  <a:pt x="55104" y="23082"/>
                  <a:pt x="56949" y="23823"/>
                  <a:pt x="58813" y="24470"/>
                </a:cubicBezTo>
                <a:lnTo>
                  <a:pt x="58794" y="24489"/>
                </a:lnTo>
                <a:cubicBezTo>
                  <a:pt x="55713" y="24185"/>
                  <a:pt x="52651" y="23557"/>
                  <a:pt x="49702" y="22606"/>
                </a:cubicBezTo>
                <a:cubicBezTo>
                  <a:pt x="44567" y="20970"/>
                  <a:pt x="40154" y="18212"/>
                  <a:pt x="35570" y="15435"/>
                </a:cubicBezTo>
                <a:cubicBezTo>
                  <a:pt x="31841" y="13184"/>
                  <a:pt x="27646" y="11042"/>
                  <a:pt x="23196" y="11042"/>
                </a:cubicBezTo>
                <a:cubicBezTo>
                  <a:pt x="22720" y="11042"/>
                  <a:pt x="22242" y="11066"/>
                  <a:pt x="21761" y="11117"/>
                </a:cubicBezTo>
                <a:cubicBezTo>
                  <a:pt x="17804" y="11574"/>
                  <a:pt x="14324" y="13895"/>
                  <a:pt x="12384" y="17356"/>
                </a:cubicBezTo>
                <a:cubicBezTo>
                  <a:pt x="11471" y="19011"/>
                  <a:pt x="10976" y="20875"/>
                  <a:pt x="10957" y="22777"/>
                </a:cubicBezTo>
                <a:cubicBezTo>
                  <a:pt x="10520" y="20609"/>
                  <a:pt x="10615" y="18402"/>
                  <a:pt x="11642" y="16253"/>
                </a:cubicBezTo>
                <a:cubicBezTo>
                  <a:pt x="13649" y="12055"/>
                  <a:pt x="18441" y="10309"/>
                  <a:pt x="22859" y="10309"/>
                </a:cubicBezTo>
                <a:close/>
                <a:moveTo>
                  <a:pt x="23459" y="7763"/>
                </a:moveTo>
                <a:cubicBezTo>
                  <a:pt x="25752" y="7763"/>
                  <a:pt x="28082" y="8232"/>
                  <a:pt x="30301" y="9082"/>
                </a:cubicBezTo>
                <a:cubicBezTo>
                  <a:pt x="34866" y="10832"/>
                  <a:pt x="38803" y="13799"/>
                  <a:pt x="42855" y="16481"/>
                </a:cubicBezTo>
                <a:cubicBezTo>
                  <a:pt x="40553" y="15283"/>
                  <a:pt x="38252" y="14123"/>
                  <a:pt x="35874" y="13115"/>
                </a:cubicBezTo>
                <a:cubicBezTo>
                  <a:pt x="31817" y="11349"/>
                  <a:pt x="27351" y="9872"/>
                  <a:pt x="22882" y="9872"/>
                </a:cubicBezTo>
                <a:cubicBezTo>
                  <a:pt x="22343" y="9872"/>
                  <a:pt x="21804" y="9893"/>
                  <a:pt x="21266" y="9938"/>
                </a:cubicBezTo>
                <a:cubicBezTo>
                  <a:pt x="17215" y="10281"/>
                  <a:pt x="13087" y="12259"/>
                  <a:pt x="11242" y="16044"/>
                </a:cubicBezTo>
                <a:cubicBezTo>
                  <a:pt x="9683" y="19239"/>
                  <a:pt x="10101" y="22682"/>
                  <a:pt x="11318" y="25859"/>
                </a:cubicBezTo>
                <a:cubicBezTo>
                  <a:pt x="11433" y="26296"/>
                  <a:pt x="11585" y="26753"/>
                  <a:pt x="11737" y="27171"/>
                </a:cubicBezTo>
                <a:cubicBezTo>
                  <a:pt x="12098" y="28369"/>
                  <a:pt x="12707" y="29473"/>
                  <a:pt x="13487" y="30443"/>
                </a:cubicBezTo>
                <a:cubicBezTo>
                  <a:pt x="12269" y="29415"/>
                  <a:pt x="11261" y="28141"/>
                  <a:pt x="10558" y="26695"/>
                </a:cubicBezTo>
                <a:cubicBezTo>
                  <a:pt x="8066" y="21541"/>
                  <a:pt x="9530" y="15150"/>
                  <a:pt x="13734" y="11365"/>
                </a:cubicBezTo>
                <a:cubicBezTo>
                  <a:pt x="16539" y="8858"/>
                  <a:pt x="19956" y="7763"/>
                  <a:pt x="23459" y="7763"/>
                </a:cubicBezTo>
                <a:close/>
                <a:moveTo>
                  <a:pt x="27711" y="30435"/>
                </a:moveTo>
                <a:lnTo>
                  <a:pt x="27695" y="30576"/>
                </a:lnTo>
                <a:cubicBezTo>
                  <a:pt x="27695" y="30557"/>
                  <a:pt x="27676" y="30557"/>
                  <a:pt x="27695" y="30519"/>
                </a:cubicBezTo>
                <a:cubicBezTo>
                  <a:pt x="27695" y="30491"/>
                  <a:pt x="27705" y="30463"/>
                  <a:pt x="27711" y="30435"/>
                </a:cubicBezTo>
                <a:close/>
                <a:moveTo>
                  <a:pt x="20149" y="18043"/>
                </a:moveTo>
                <a:cubicBezTo>
                  <a:pt x="23037" y="18043"/>
                  <a:pt x="25571" y="20093"/>
                  <a:pt x="26516" y="22910"/>
                </a:cubicBezTo>
                <a:cubicBezTo>
                  <a:pt x="27106" y="24717"/>
                  <a:pt x="27087" y="26657"/>
                  <a:pt x="26478" y="28445"/>
                </a:cubicBezTo>
                <a:cubicBezTo>
                  <a:pt x="26725" y="27114"/>
                  <a:pt x="26725" y="25744"/>
                  <a:pt x="26497" y="24413"/>
                </a:cubicBezTo>
                <a:cubicBezTo>
                  <a:pt x="26155" y="22283"/>
                  <a:pt x="24842" y="20438"/>
                  <a:pt x="22579" y="20171"/>
                </a:cubicBezTo>
                <a:cubicBezTo>
                  <a:pt x="22436" y="20157"/>
                  <a:pt x="22295" y="20150"/>
                  <a:pt x="22154" y="20150"/>
                </a:cubicBezTo>
                <a:cubicBezTo>
                  <a:pt x="20415" y="20150"/>
                  <a:pt x="18839" y="21218"/>
                  <a:pt x="18223" y="22872"/>
                </a:cubicBezTo>
                <a:cubicBezTo>
                  <a:pt x="17519" y="24698"/>
                  <a:pt x="18261" y="27019"/>
                  <a:pt x="20144" y="27780"/>
                </a:cubicBezTo>
                <a:cubicBezTo>
                  <a:pt x="20525" y="27935"/>
                  <a:pt x="20922" y="28009"/>
                  <a:pt x="21314" y="28009"/>
                </a:cubicBezTo>
                <a:cubicBezTo>
                  <a:pt x="22740" y="28009"/>
                  <a:pt x="24084" y="27030"/>
                  <a:pt x="24234" y="25478"/>
                </a:cubicBezTo>
                <a:cubicBezTo>
                  <a:pt x="24390" y="23982"/>
                  <a:pt x="23095" y="22710"/>
                  <a:pt x="21732" y="22710"/>
                </a:cubicBezTo>
                <a:cubicBezTo>
                  <a:pt x="21275" y="22710"/>
                  <a:pt x="20811" y="22852"/>
                  <a:pt x="20391" y="23177"/>
                </a:cubicBezTo>
                <a:cubicBezTo>
                  <a:pt x="19117" y="24166"/>
                  <a:pt x="19193" y="25744"/>
                  <a:pt x="20011" y="26867"/>
                </a:cubicBezTo>
                <a:cubicBezTo>
                  <a:pt x="19307" y="26429"/>
                  <a:pt x="18832" y="25706"/>
                  <a:pt x="18679" y="24889"/>
                </a:cubicBezTo>
                <a:cubicBezTo>
                  <a:pt x="18279" y="22764"/>
                  <a:pt x="20110" y="20863"/>
                  <a:pt x="22144" y="20863"/>
                </a:cubicBezTo>
                <a:cubicBezTo>
                  <a:pt x="22332" y="20863"/>
                  <a:pt x="22522" y="20879"/>
                  <a:pt x="22712" y="20913"/>
                </a:cubicBezTo>
                <a:cubicBezTo>
                  <a:pt x="24956" y="21313"/>
                  <a:pt x="25736" y="23405"/>
                  <a:pt x="25907" y="25421"/>
                </a:cubicBezTo>
                <a:cubicBezTo>
                  <a:pt x="26041" y="26657"/>
                  <a:pt x="25945" y="27894"/>
                  <a:pt x="25603" y="29111"/>
                </a:cubicBezTo>
                <a:cubicBezTo>
                  <a:pt x="24309" y="30352"/>
                  <a:pt x="22731" y="30996"/>
                  <a:pt x="21103" y="30996"/>
                </a:cubicBezTo>
                <a:cubicBezTo>
                  <a:pt x="19812" y="30996"/>
                  <a:pt x="18490" y="30591"/>
                  <a:pt x="17253" y="29758"/>
                </a:cubicBezTo>
                <a:cubicBezTo>
                  <a:pt x="16454" y="29111"/>
                  <a:pt x="15788" y="28331"/>
                  <a:pt x="15332" y="27418"/>
                </a:cubicBezTo>
                <a:cubicBezTo>
                  <a:pt x="13582" y="24109"/>
                  <a:pt x="14514" y="19353"/>
                  <a:pt x="18489" y="18269"/>
                </a:cubicBezTo>
                <a:cubicBezTo>
                  <a:pt x="19049" y="18116"/>
                  <a:pt x="19605" y="18043"/>
                  <a:pt x="20149" y="18043"/>
                </a:cubicBezTo>
                <a:close/>
                <a:moveTo>
                  <a:pt x="21742" y="31337"/>
                </a:moveTo>
                <a:cubicBezTo>
                  <a:pt x="21742" y="31356"/>
                  <a:pt x="21742" y="31356"/>
                  <a:pt x="21742" y="31356"/>
                </a:cubicBezTo>
                <a:lnTo>
                  <a:pt x="21552" y="31356"/>
                </a:lnTo>
                <a:lnTo>
                  <a:pt x="21742" y="31337"/>
                </a:lnTo>
                <a:close/>
                <a:moveTo>
                  <a:pt x="27030" y="31337"/>
                </a:moveTo>
                <a:lnTo>
                  <a:pt x="27030" y="31451"/>
                </a:lnTo>
                <a:lnTo>
                  <a:pt x="26992" y="31451"/>
                </a:lnTo>
                <a:lnTo>
                  <a:pt x="26992" y="31375"/>
                </a:lnTo>
                <a:lnTo>
                  <a:pt x="27030" y="31337"/>
                </a:lnTo>
                <a:close/>
                <a:moveTo>
                  <a:pt x="20876" y="16276"/>
                </a:moveTo>
                <a:cubicBezTo>
                  <a:pt x="21691" y="16276"/>
                  <a:pt x="22520" y="16407"/>
                  <a:pt x="23340" y="16691"/>
                </a:cubicBezTo>
                <a:cubicBezTo>
                  <a:pt x="26117" y="17661"/>
                  <a:pt x="27809" y="20266"/>
                  <a:pt x="28057" y="23139"/>
                </a:cubicBezTo>
                <a:cubicBezTo>
                  <a:pt x="28095" y="23253"/>
                  <a:pt x="28095" y="23367"/>
                  <a:pt x="28095" y="23500"/>
                </a:cubicBezTo>
                <a:lnTo>
                  <a:pt x="28076" y="23500"/>
                </a:lnTo>
                <a:cubicBezTo>
                  <a:pt x="28038" y="24090"/>
                  <a:pt x="28000" y="24698"/>
                  <a:pt x="28000" y="25288"/>
                </a:cubicBezTo>
                <a:cubicBezTo>
                  <a:pt x="27733" y="26886"/>
                  <a:pt x="27182" y="28426"/>
                  <a:pt x="26345" y="29815"/>
                </a:cubicBezTo>
                <a:cubicBezTo>
                  <a:pt x="27144" y="28179"/>
                  <a:pt x="27448" y="26334"/>
                  <a:pt x="27239" y="24527"/>
                </a:cubicBezTo>
                <a:cubicBezTo>
                  <a:pt x="26896" y="21769"/>
                  <a:pt x="25185" y="19068"/>
                  <a:pt x="22522" y="18041"/>
                </a:cubicBezTo>
                <a:cubicBezTo>
                  <a:pt x="21764" y="17746"/>
                  <a:pt x="20955" y="17601"/>
                  <a:pt x="20148" y="17601"/>
                </a:cubicBezTo>
                <a:cubicBezTo>
                  <a:pt x="18196" y="17601"/>
                  <a:pt x="16255" y="18448"/>
                  <a:pt x="15085" y="20076"/>
                </a:cubicBezTo>
                <a:cubicBezTo>
                  <a:pt x="13201" y="22663"/>
                  <a:pt x="13525" y="26334"/>
                  <a:pt x="15313" y="28883"/>
                </a:cubicBezTo>
                <a:cubicBezTo>
                  <a:pt x="16804" y="30998"/>
                  <a:pt x="19233" y="32269"/>
                  <a:pt x="21817" y="32269"/>
                </a:cubicBezTo>
                <a:cubicBezTo>
                  <a:pt x="21837" y="32269"/>
                  <a:pt x="21856" y="32269"/>
                  <a:pt x="21875" y="32269"/>
                </a:cubicBezTo>
                <a:lnTo>
                  <a:pt x="21875" y="32269"/>
                </a:lnTo>
                <a:cubicBezTo>
                  <a:pt x="21613" y="32297"/>
                  <a:pt x="21348" y="32312"/>
                  <a:pt x="21083" y="32312"/>
                </a:cubicBezTo>
                <a:cubicBezTo>
                  <a:pt x="20636" y="32312"/>
                  <a:pt x="20186" y="32269"/>
                  <a:pt x="19745" y="32173"/>
                </a:cubicBezTo>
                <a:cubicBezTo>
                  <a:pt x="18128" y="31850"/>
                  <a:pt x="16587" y="31222"/>
                  <a:pt x="15218" y="30290"/>
                </a:cubicBezTo>
                <a:cubicBezTo>
                  <a:pt x="13677" y="28826"/>
                  <a:pt x="12764" y="26810"/>
                  <a:pt x="12688" y="24679"/>
                </a:cubicBezTo>
                <a:cubicBezTo>
                  <a:pt x="12527" y="20092"/>
                  <a:pt x="16492" y="16276"/>
                  <a:pt x="20876" y="16276"/>
                </a:cubicBezTo>
                <a:close/>
                <a:moveTo>
                  <a:pt x="24332" y="5142"/>
                </a:moveTo>
                <a:cubicBezTo>
                  <a:pt x="24965" y="5142"/>
                  <a:pt x="25599" y="5174"/>
                  <a:pt x="26231" y="5240"/>
                </a:cubicBezTo>
                <a:cubicBezTo>
                  <a:pt x="32451" y="5868"/>
                  <a:pt x="38043" y="9196"/>
                  <a:pt x="42950" y="12791"/>
                </a:cubicBezTo>
                <a:cubicBezTo>
                  <a:pt x="45689" y="14807"/>
                  <a:pt x="48333" y="16938"/>
                  <a:pt x="51053" y="18973"/>
                </a:cubicBezTo>
                <a:cubicBezTo>
                  <a:pt x="52403" y="20000"/>
                  <a:pt x="53811" y="21027"/>
                  <a:pt x="55257" y="21940"/>
                </a:cubicBezTo>
                <a:lnTo>
                  <a:pt x="55028" y="21845"/>
                </a:lnTo>
                <a:cubicBezTo>
                  <a:pt x="51795" y="20495"/>
                  <a:pt x="48675" y="18916"/>
                  <a:pt x="45670" y="17128"/>
                </a:cubicBezTo>
                <a:cubicBezTo>
                  <a:pt x="39945" y="13723"/>
                  <a:pt x="34638" y="9272"/>
                  <a:pt x="28038" y="7656"/>
                </a:cubicBezTo>
                <a:cubicBezTo>
                  <a:pt x="26612" y="7308"/>
                  <a:pt x="25164" y="7130"/>
                  <a:pt x="23730" y="7130"/>
                </a:cubicBezTo>
                <a:cubicBezTo>
                  <a:pt x="19599" y="7130"/>
                  <a:pt x="15592" y="8605"/>
                  <a:pt x="12612" y="11726"/>
                </a:cubicBezTo>
                <a:cubicBezTo>
                  <a:pt x="8922" y="15606"/>
                  <a:pt x="7857" y="21313"/>
                  <a:pt x="9911" y="26258"/>
                </a:cubicBezTo>
                <a:cubicBezTo>
                  <a:pt x="10995" y="28769"/>
                  <a:pt x="12897" y="30861"/>
                  <a:pt x="15294" y="32173"/>
                </a:cubicBezTo>
                <a:cubicBezTo>
                  <a:pt x="15769" y="32497"/>
                  <a:pt x="16264" y="32801"/>
                  <a:pt x="16796" y="33048"/>
                </a:cubicBezTo>
                <a:cubicBezTo>
                  <a:pt x="13829" y="32192"/>
                  <a:pt x="11280" y="30290"/>
                  <a:pt x="9645" y="27685"/>
                </a:cubicBezTo>
                <a:cubicBezTo>
                  <a:pt x="6506" y="22587"/>
                  <a:pt x="7210" y="15663"/>
                  <a:pt x="11014" y="11136"/>
                </a:cubicBezTo>
                <a:cubicBezTo>
                  <a:pt x="14310" y="7216"/>
                  <a:pt x="19287" y="5142"/>
                  <a:pt x="24332" y="5142"/>
                </a:cubicBezTo>
                <a:close/>
                <a:moveTo>
                  <a:pt x="26996" y="0"/>
                </a:moveTo>
                <a:cubicBezTo>
                  <a:pt x="26069" y="0"/>
                  <a:pt x="25135" y="41"/>
                  <a:pt x="24195" y="123"/>
                </a:cubicBezTo>
                <a:cubicBezTo>
                  <a:pt x="16587" y="789"/>
                  <a:pt x="9017" y="4213"/>
                  <a:pt x="4661" y="10680"/>
                </a:cubicBezTo>
                <a:cubicBezTo>
                  <a:pt x="534" y="16786"/>
                  <a:pt x="1" y="24965"/>
                  <a:pt x="4471" y="31051"/>
                </a:cubicBezTo>
                <a:cubicBezTo>
                  <a:pt x="5498" y="32459"/>
                  <a:pt x="6772" y="33657"/>
                  <a:pt x="8218" y="34608"/>
                </a:cubicBezTo>
                <a:lnTo>
                  <a:pt x="9549" y="34608"/>
                </a:lnTo>
                <a:cubicBezTo>
                  <a:pt x="7876" y="33714"/>
                  <a:pt x="6392" y="32459"/>
                  <a:pt x="5251" y="30956"/>
                </a:cubicBezTo>
                <a:cubicBezTo>
                  <a:pt x="591" y="24889"/>
                  <a:pt x="1332" y="16633"/>
                  <a:pt x="5669" y="10623"/>
                </a:cubicBezTo>
                <a:cubicBezTo>
                  <a:pt x="10253" y="4270"/>
                  <a:pt x="18166" y="1170"/>
                  <a:pt x="25812" y="903"/>
                </a:cubicBezTo>
                <a:cubicBezTo>
                  <a:pt x="26168" y="892"/>
                  <a:pt x="26523" y="886"/>
                  <a:pt x="26879" y="886"/>
                </a:cubicBezTo>
                <a:cubicBezTo>
                  <a:pt x="30570" y="886"/>
                  <a:pt x="34232" y="1515"/>
                  <a:pt x="37719" y="2729"/>
                </a:cubicBezTo>
                <a:cubicBezTo>
                  <a:pt x="41542" y="4061"/>
                  <a:pt x="44966" y="6191"/>
                  <a:pt x="48181" y="8626"/>
                </a:cubicBezTo>
                <a:cubicBezTo>
                  <a:pt x="51700" y="11308"/>
                  <a:pt x="55276" y="14408"/>
                  <a:pt x="59194" y="16710"/>
                </a:cubicBezTo>
                <a:lnTo>
                  <a:pt x="59194" y="15549"/>
                </a:lnTo>
                <a:cubicBezTo>
                  <a:pt x="55237" y="13172"/>
                  <a:pt x="51624" y="9957"/>
                  <a:pt x="48010" y="7275"/>
                </a:cubicBezTo>
                <a:cubicBezTo>
                  <a:pt x="41820" y="2731"/>
                  <a:pt x="34618" y="0"/>
                  <a:pt x="26996" y="0"/>
                </a:cubicBezTo>
                <a:close/>
                <a:moveTo>
                  <a:pt x="23778" y="2391"/>
                </a:moveTo>
                <a:cubicBezTo>
                  <a:pt x="16678" y="2391"/>
                  <a:pt x="9808" y="5576"/>
                  <a:pt x="5821" y="11574"/>
                </a:cubicBezTo>
                <a:cubicBezTo>
                  <a:pt x="2055" y="17261"/>
                  <a:pt x="1903" y="24927"/>
                  <a:pt x="5955" y="30519"/>
                </a:cubicBezTo>
                <a:cubicBezTo>
                  <a:pt x="7229" y="32250"/>
                  <a:pt x="8884" y="33638"/>
                  <a:pt x="10805" y="34608"/>
                </a:cubicBezTo>
                <a:lnTo>
                  <a:pt x="12669" y="34608"/>
                </a:lnTo>
                <a:cubicBezTo>
                  <a:pt x="10139" y="33714"/>
                  <a:pt x="7952" y="32059"/>
                  <a:pt x="6392" y="29872"/>
                </a:cubicBezTo>
                <a:cubicBezTo>
                  <a:pt x="2379" y="24147"/>
                  <a:pt x="2968" y="16481"/>
                  <a:pt x="7115" y="11003"/>
                </a:cubicBezTo>
                <a:cubicBezTo>
                  <a:pt x="11014" y="5887"/>
                  <a:pt x="17177" y="3319"/>
                  <a:pt x="23454" y="3205"/>
                </a:cubicBezTo>
                <a:lnTo>
                  <a:pt x="23454" y="3205"/>
                </a:lnTo>
                <a:cubicBezTo>
                  <a:pt x="17443" y="3661"/>
                  <a:pt x="11642" y="6495"/>
                  <a:pt x="7933" y="11327"/>
                </a:cubicBezTo>
                <a:cubicBezTo>
                  <a:pt x="4033" y="16443"/>
                  <a:pt x="3158" y="23652"/>
                  <a:pt x="6525" y="29282"/>
                </a:cubicBezTo>
                <a:cubicBezTo>
                  <a:pt x="8009" y="31698"/>
                  <a:pt x="10234" y="33562"/>
                  <a:pt x="12878" y="34608"/>
                </a:cubicBezTo>
                <a:lnTo>
                  <a:pt x="14628" y="34608"/>
                </a:lnTo>
                <a:cubicBezTo>
                  <a:pt x="11566" y="33847"/>
                  <a:pt x="8941" y="31926"/>
                  <a:pt x="7267" y="29244"/>
                </a:cubicBezTo>
                <a:cubicBezTo>
                  <a:pt x="3691" y="23424"/>
                  <a:pt x="4908" y="15930"/>
                  <a:pt x="9302" y="10927"/>
                </a:cubicBezTo>
                <a:cubicBezTo>
                  <a:pt x="13295" y="6387"/>
                  <a:pt x="19236" y="3973"/>
                  <a:pt x="25212" y="3973"/>
                </a:cubicBezTo>
                <a:cubicBezTo>
                  <a:pt x="26296" y="3973"/>
                  <a:pt x="27381" y="4052"/>
                  <a:pt x="28456" y="4213"/>
                </a:cubicBezTo>
                <a:cubicBezTo>
                  <a:pt x="34980" y="5164"/>
                  <a:pt x="40040" y="9177"/>
                  <a:pt x="44795" y="13419"/>
                </a:cubicBezTo>
                <a:cubicBezTo>
                  <a:pt x="44243" y="12982"/>
                  <a:pt x="43673" y="12544"/>
                  <a:pt x="43121" y="12126"/>
                </a:cubicBezTo>
                <a:cubicBezTo>
                  <a:pt x="37852" y="8226"/>
                  <a:pt x="31747" y="4765"/>
                  <a:pt x="25051" y="4498"/>
                </a:cubicBezTo>
                <a:cubicBezTo>
                  <a:pt x="24804" y="4488"/>
                  <a:pt x="24557" y="4483"/>
                  <a:pt x="24310" y="4483"/>
                </a:cubicBezTo>
                <a:cubicBezTo>
                  <a:pt x="18894" y="4483"/>
                  <a:pt x="13583" y="6866"/>
                  <a:pt x="10272" y="11232"/>
                </a:cubicBezTo>
                <a:cubicBezTo>
                  <a:pt x="6829" y="15778"/>
                  <a:pt x="6107" y="22226"/>
                  <a:pt x="8808" y="27323"/>
                </a:cubicBezTo>
                <a:cubicBezTo>
                  <a:pt x="11067" y="31587"/>
                  <a:pt x="15754" y="34289"/>
                  <a:pt x="20511" y="34289"/>
                </a:cubicBezTo>
                <a:cubicBezTo>
                  <a:pt x="21080" y="34289"/>
                  <a:pt x="21650" y="34250"/>
                  <a:pt x="22217" y="34171"/>
                </a:cubicBezTo>
                <a:lnTo>
                  <a:pt x="22217" y="34171"/>
                </a:lnTo>
                <a:cubicBezTo>
                  <a:pt x="21761" y="34342"/>
                  <a:pt x="21304" y="34475"/>
                  <a:pt x="20848" y="34608"/>
                </a:cubicBezTo>
                <a:lnTo>
                  <a:pt x="28019" y="34608"/>
                </a:lnTo>
                <a:cubicBezTo>
                  <a:pt x="27905" y="32896"/>
                  <a:pt x="27924" y="31165"/>
                  <a:pt x="28057" y="29453"/>
                </a:cubicBezTo>
                <a:cubicBezTo>
                  <a:pt x="28095" y="29396"/>
                  <a:pt x="28133" y="29339"/>
                  <a:pt x="28152" y="29263"/>
                </a:cubicBezTo>
                <a:cubicBezTo>
                  <a:pt x="28190" y="29606"/>
                  <a:pt x="28247" y="29948"/>
                  <a:pt x="28285" y="30290"/>
                </a:cubicBezTo>
                <a:cubicBezTo>
                  <a:pt x="28285" y="31736"/>
                  <a:pt x="28380" y="33163"/>
                  <a:pt x="28589" y="34589"/>
                </a:cubicBezTo>
                <a:lnTo>
                  <a:pt x="29065" y="34589"/>
                </a:lnTo>
                <a:cubicBezTo>
                  <a:pt x="28951" y="34018"/>
                  <a:pt x="28856" y="33448"/>
                  <a:pt x="28780" y="32877"/>
                </a:cubicBezTo>
                <a:lnTo>
                  <a:pt x="28780" y="32877"/>
                </a:lnTo>
                <a:cubicBezTo>
                  <a:pt x="28856" y="33182"/>
                  <a:pt x="28932" y="33524"/>
                  <a:pt x="29008" y="33790"/>
                </a:cubicBezTo>
                <a:cubicBezTo>
                  <a:pt x="29084" y="34057"/>
                  <a:pt x="29179" y="34323"/>
                  <a:pt x="29255" y="34589"/>
                </a:cubicBezTo>
                <a:lnTo>
                  <a:pt x="30377" y="34589"/>
                </a:lnTo>
                <a:cubicBezTo>
                  <a:pt x="29616" y="32250"/>
                  <a:pt x="29122" y="29834"/>
                  <a:pt x="28856" y="27399"/>
                </a:cubicBezTo>
                <a:cubicBezTo>
                  <a:pt x="28989" y="26962"/>
                  <a:pt x="29103" y="26505"/>
                  <a:pt x="29179" y="26049"/>
                </a:cubicBezTo>
                <a:cubicBezTo>
                  <a:pt x="29464" y="27133"/>
                  <a:pt x="29826" y="28198"/>
                  <a:pt x="30206" y="29244"/>
                </a:cubicBezTo>
                <a:cubicBezTo>
                  <a:pt x="30377" y="30195"/>
                  <a:pt x="30586" y="31127"/>
                  <a:pt x="30872" y="32040"/>
                </a:cubicBezTo>
                <a:cubicBezTo>
                  <a:pt x="31138" y="32896"/>
                  <a:pt x="31461" y="33752"/>
                  <a:pt x="31804" y="34589"/>
                </a:cubicBezTo>
                <a:lnTo>
                  <a:pt x="32241" y="34589"/>
                </a:lnTo>
                <a:cubicBezTo>
                  <a:pt x="31842" y="33676"/>
                  <a:pt x="31480" y="32725"/>
                  <a:pt x="31195" y="31774"/>
                </a:cubicBezTo>
                <a:cubicBezTo>
                  <a:pt x="31138" y="31584"/>
                  <a:pt x="31081" y="31413"/>
                  <a:pt x="31024" y="31222"/>
                </a:cubicBezTo>
                <a:lnTo>
                  <a:pt x="31024" y="31222"/>
                </a:lnTo>
                <a:cubicBezTo>
                  <a:pt x="31538" y="32383"/>
                  <a:pt x="32108" y="33505"/>
                  <a:pt x="32755" y="34589"/>
                </a:cubicBezTo>
                <a:lnTo>
                  <a:pt x="33383" y="34589"/>
                </a:lnTo>
                <a:cubicBezTo>
                  <a:pt x="32964" y="33904"/>
                  <a:pt x="32603" y="33201"/>
                  <a:pt x="32260" y="32478"/>
                </a:cubicBezTo>
                <a:cubicBezTo>
                  <a:pt x="31480" y="30861"/>
                  <a:pt x="30815" y="29168"/>
                  <a:pt x="30282" y="27437"/>
                </a:cubicBezTo>
                <a:cubicBezTo>
                  <a:pt x="30244" y="27095"/>
                  <a:pt x="30187" y="26753"/>
                  <a:pt x="30130" y="26410"/>
                </a:cubicBezTo>
                <a:lnTo>
                  <a:pt x="30130" y="26410"/>
                </a:lnTo>
                <a:cubicBezTo>
                  <a:pt x="30606" y="27666"/>
                  <a:pt x="31138" y="28864"/>
                  <a:pt x="31690" y="29986"/>
                </a:cubicBezTo>
                <a:cubicBezTo>
                  <a:pt x="32451" y="31584"/>
                  <a:pt x="33364" y="33144"/>
                  <a:pt x="34372" y="34608"/>
                </a:cubicBezTo>
                <a:lnTo>
                  <a:pt x="35056" y="34608"/>
                </a:lnTo>
                <a:cubicBezTo>
                  <a:pt x="34238" y="33429"/>
                  <a:pt x="33478" y="32212"/>
                  <a:pt x="32812" y="30956"/>
                </a:cubicBezTo>
                <a:cubicBezTo>
                  <a:pt x="31842" y="29130"/>
                  <a:pt x="31024" y="27247"/>
                  <a:pt x="30358" y="25307"/>
                </a:cubicBezTo>
                <a:cubicBezTo>
                  <a:pt x="29921" y="24033"/>
                  <a:pt x="29597" y="22720"/>
                  <a:pt x="29255" y="21408"/>
                </a:cubicBezTo>
                <a:lnTo>
                  <a:pt x="29255" y="21408"/>
                </a:lnTo>
                <a:lnTo>
                  <a:pt x="29407" y="21617"/>
                </a:lnTo>
                <a:cubicBezTo>
                  <a:pt x="30739" y="26372"/>
                  <a:pt x="33040" y="30804"/>
                  <a:pt x="36179" y="34608"/>
                </a:cubicBezTo>
                <a:lnTo>
                  <a:pt x="36654" y="34608"/>
                </a:lnTo>
                <a:cubicBezTo>
                  <a:pt x="33516" y="30975"/>
                  <a:pt x="31233" y="26600"/>
                  <a:pt x="29693" y="22035"/>
                </a:cubicBezTo>
                <a:lnTo>
                  <a:pt x="29693" y="22035"/>
                </a:lnTo>
                <a:cubicBezTo>
                  <a:pt x="31176" y="24223"/>
                  <a:pt x="32127" y="26753"/>
                  <a:pt x="33383" y="29092"/>
                </a:cubicBezTo>
                <a:cubicBezTo>
                  <a:pt x="34467" y="31070"/>
                  <a:pt x="35779" y="32934"/>
                  <a:pt x="37301" y="34608"/>
                </a:cubicBezTo>
                <a:lnTo>
                  <a:pt x="38043" y="34608"/>
                </a:lnTo>
                <a:cubicBezTo>
                  <a:pt x="36635" y="33144"/>
                  <a:pt x="35399" y="31546"/>
                  <a:pt x="34334" y="29834"/>
                </a:cubicBezTo>
                <a:cubicBezTo>
                  <a:pt x="33249" y="28027"/>
                  <a:pt x="32412" y="26068"/>
                  <a:pt x="31385" y="24223"/>
                </a:cubicBezTo>
                <a:lnTo>
                  <a:pt x="31385" y="24223"/>
                </a:lnTo>
                <a:cubicBezTo>
                  <a:pt x="33896" y="27894"/>
                  <a:pt x="36768" y="31527"/>
                  <a:pt x="40021" y="34627"/>
                </a:cubicBezTo>
                <a:lnTo>
                  <a:pt x="41143" y="34627"/>
                </a:lnTo>
                <a:cubicBezTo>
                  <a:pt x="37795" y="31641"/>
                  <a:pt x="34923" y="28122"/>
                  <a:pt x="32222" y="24508"/>
                </a:cubicBezTo>
                <a:lnTo>
                  <a:pt x="32222" y="24508"/>
                </a:lnTo>
                <a:cubicBezTo>
                  <a:pt x="32736" y="25060"/>
                  <a:pt x="33268" y="25611"/>
                  <a:pt x="33801" y="26182"/>
                </a:cubicBezTo>
                <a:cubicBezTo>
                  <a:pt x="35056" y="27627"/>
                  <a:pt x="36426" y="28997"/>
                  <a:pt x="37852" y="30290"/>
                </a:cubicBezTo>
                <a:cubicBezTo>
                  <a:pt x="39450" y="31793"/>
                  <a:pt x="41086" y="33258"/>
                  <a:pt x="42798" y="34608"/>
                </a:cubicBezTo>
                <a:lnTo>
                  <a:pt x="44015" y="34608"/>
                </a:lnTo>
                <a:cubicBezTo>
                  <a:pt x="43844" y="34475"/>
                  <a:pt x="43654" y="34342"/>
                  <a:pt x="43483" y="34209"/>
                </a:cubicBezTo>
                <a:lnTo>
                  <a:pt x="43502" y="34209"/>
                </a:lnTo>
                <a:cubicBezTo>
                  <a:pt x="43673" y="34342"/>
                  <a:pt x="43863" y="34475"/>
                  <a:pt x="44034" y="34608"/>
                </a:cubicBezTo>
                <a:lnTo>
                  <a:pt x="47059" y="34608"/>
                </a:lnTo>
                <a:cubicBezTo>
                  <a:pt x="43939" y="33391"/>
                  <a:pt x="41048" y="31660"/>
                  <a:pt x="38518" y="29473"/>
                </a:cubicBezTo>
                <a:cubicBezTo>
                  <a:pt x="36806" y="28027"/>
                  <a:pt x="35209" y="26429"/>
                  <a:pt x="33763" y="24736"/>
                </a:cubicBezTo>
                <a:cubicBezTo>
                  <a:pt x="32336" y="23063"/>
                  <a:pt x="31062" y="21275"/>
                  <a:pt x="29578" y="19639"/>
                </a:cubicBezTo>
                <a:lnTo>
                  <a:pt x="29578" y="19639"/>
                </a:lnTo>
                <a:cubicBezTo>
                  <a:pt x="34581" y="23443"/>
                  <a:pt x="39089" y="27951"/>
                  <a:pt x="44681" y="30937"/>
                </a:cubicBezTo>
                <a:cubicBezTo>
                  <a:pt x="48140" y="32774"/>
                  <a:pt x="52263" y="34068"/>
                  <a:pt x="56289" y="34068"/>
                </a:cubicBezTo>
                <a:cubicBezTo>
                  <a:pt x="57266" y="34068"/>
                  <a:pt x="58239" y="33992"/>
                  <a:pt x="59194" y="33828"/>
                </a:cubicBezTo>
                <a:lnTo>
                  <a:pt x="59194" y="32839"/>
                </a:lnTo>
                <a:cubicBezTo>
                  <a:pt x="58146" y="33037"/>
                  <a:pt x="57086" y="33130"/>
                  <a:pt x="56024" y="33130"/>
                </a:cubicBezTo>
                <a:cubicBezTo>
                  <a:pt x="51766" y="33130"/>
                  <a:pt x="47467" y="31638"/>
                  <a:pt x="43692" y="29415"/>
                </a:cubicBezTo>
                <a:cubicBezTo>
                  <a:pt x="38366" y="26296"/>
                  <a:pt x="33725" y="22188"/>
                  <a:pt x="28665" y="18688"/>
                </a:cubicBezTo>
                <a:cubicBezTo>
                  <a:pt x="27981" y="18022"/>
                  <a:pt x="27220" y="17413"/>
                  <a:pt x="26421" y="16862"/>
                </a:cubicBezTo>
                <a:lnTo>
                  <a:pt x="26421" y="16862"/>
                </a:lnTo>
                <a:cubicBezTo>
                  <a:pt x="29997" y="18288"/>
                  <a:pt x="33002" y="20932"/>
                  <a:pt x="36007" y="23291"/>
                </a:cubicBezTo>
                <a:cubicBezTo>
                  <a:pt x="42468" y="28348"/>
                  <a:pt x="50218" y="31364"/>
                  <a:pt x="58441" y="31364"/>
                </a:cubicBezTo>
                <a:cubicBezTo>
                  <a:pt x="58692" y="31364"/>
                  <a:pt x="58943" y="31361"/>
                  <a:pt x="59194" y="31356"/>
                </a:cubicBezTo>
                <a:lnTo>
                  <a:pt x="59194" y="30405"/>
                </a:lnTo>
                <a:lnTo>
                  <a:pt x="58300" y="30405"/>
                </a:lnTo>
                <a:cubicBezTo>
                  <a:pt x="53792" y="30386"/>
                  <a:pt x="49341" y="29511"/>
                  <a:pt x="45175" y="27799"/>
                </a:cubicBezTo>
                <a:cubicBezTo>
                  <a:pt x="40706" y="25954"/>
                  <a:pt x="37054" y="23043"/>
                  <a:pt x="33211" y="20209"/>
                </a:cubicBezTo>
                <a:cubicBezTo>
                  <a:pt x="30606" y="18288"/>
                  <a:pt x="27695" y="16462"/>
                  <a:pt x="24519" y="15701"/>
                </a:cubicBezTo>
                <a:cubicBezTo>
                  <a:pt x="23777" y="15359"/>
                  <a:pt x="22997" y="15131"/>
                  <a:pt x="22198" y="15017"/>
                </a:cubicBezTo>
                <a:cubicBezTo>
                  <a:pt x="21745" y="14923"/>
                  <a:pt x="21281" y="14877"/>
                  <a:pt x="20816" y="14877"/>
                </a:cubicBezTo>
                <a:cubicBezTo>
                  <a:pt x="20150" y="14877"/>
                  <a:pt x="19481" y="14971"/>
                  <a:pt x="18832" y="15150"/>
                </a:cubicBezTo>
                <a:cubicBezTo>
                  <a:pt x="18261" y="15283"/>
                  <a:pt x="17690" y="15473"/>
                  <a:pt x="17139" y="15720"/>
                </a:cubicBezTo>
                <a:cubicBezTo>
                  <a:pt x="17747" y="15359"/>
                  <a:pt x="18356" y="15074"/>
                  <a:pt x="19003" y="14846"/>
                </a:cubicBezTo>
                <a:cubicBezTo>
                  <a:pt x="20215" y="14400"/>
                  <a:pt x="21443" y="14207"/>
                  <a:pt x="22666" y="14207"/>
                </a:cubicBezTo>
                <a:cubicBezTo>
                  <a:pt x="25567" y="14207"/>
                  <a:pt x="28442" y="15293"/>
                  <a:pt x="31024" y="16672"/>
                </a:cubicBezTo>
                <a:cubicBezTo>
                  <a:pt x="38328" y="20552"/>
                  <a:pt x="44833" y="26334"/>
                  <a:pt x="53183" y="27894"/>
                </a:cubicBezTo>
                <a:cubicBezTo>
                  <a:pt x="54533" y="28153"/>
                  <a:pt x="55900" y="28280"/>
                  <a:pt x="57273" y="28280"/>
                </a:cubicBezTo>
                <a:cubicBezTo>
                  <a:pt x="57912" y="28280"/>
                  <a:pt x="58553" y="28253"/>
                  <a:pt x="59194" y="28198"/>
                </a:cubicBezTo>
                <a:lnTo>
                  <a:pt x="59194" y="27247"/>
                </a:lnTo>
                <a:cubicBezTo>
                  <a:pt x="58527" y="27323"/>
                  <a:pt x="57861" y="27360"/>
                  <a:pt x="57195" y="27360"/>
                </a:cubicBezTo>
                <a:cubicBezTo>
                  <a:pt x="51231" y="27360"/>
                  <a:pt x="45340" y="24446"/>
                  <a:pt x="40173" y="21332"/>
                </a:cubicBezTo>
                <a:cubicBezTo>
                  <a:pt x="35117" y="18262"/>
                  <a:pt x="28995" y="13561"/>
                  <a:pt x="22761" y="13561"/>
                </a:cubicBezTo>
                <a:cubicBezTo>
                  <a:pt x="21231" y="13561"/>
                  <a:pt x="19695" y="13844"/>
                  <a:pt x="18166" y="14503"/>
                </a:cubicBezTo>
                <a:cubicBezTo>
                  <a:pt x="15541" y="15625"/>
                  <a:pt x="13411" y="17642"/>
                  <a:pt x="12155" y="20190"/>
                </a:cubicBezTo>
                <a:cubicBezTo>
                  <a:pt x="13335" y="17432"/>
                  <a:pt x="15484" y="15207"/>
                  <a:pt x="18166" y="13933"/>
                </a:cubicBezTo>
                <a:cubicBezTo>
                  <a:pt x="19777" y="13184"/>
                  <a:pt x="21442" y="12856"/>
                  <a:pt x="23106" y="12856"/>
                </a:cubicBezTo>
                <a:cubicBezTo>
                  <a:pt x="25627" y="12856"/>
                  <a:pt x="28146" y="13608"/>
                  <a:pt x="30472" y="14788"/>
                </a:cubicBezTo>
                <a:cubicBezTo>
                  <a:pt x="34143" y="16672"/>
                  <a:pt x="37415" y="19277"/>
                  <a:pt x="41067" y="21217"/>
                </a:cubicBezTo>
                <a:cubicBezTo>
                  <a:pt x="44415" y="23043"/>
                  <a:pt x="47991" y="24432"/>
                  <a:pt x="51700" y="25345"/>
                </a:cubicBezTo>
                <a:cubicBezTo>
                  <a:pt x="54153" y="25935"/>
                  <a:pt x="56664" y="26258"/>
                  <a:pt x="59194" y="26315"/>
                </a:cubicBezTo>
                <a:lnTo>
                  <a:pt x="59194" y="25440"/>
                </a:lnTo>
                <a:cubicBezTo>
                  <a:pt x="52270" y="25326"/>
                  <a:pt x="45461" y="22891"/>
                  <a:pt x="39469" y="19449"/>
                </a:cubicBezTo>
                <a:cubicBezTo>
                  <a:pt x="34402" y="16555"/>
                  <a:pt x="28916" y="12267"/>
                  <a:pt x="23027" y="12267"/>
                </a:cubicBezTo>
                <a:cubicBezTo>
                  <a:pt x="21289" y="12267"/>
                  <a:pt x="19517" y="12640"/>
                  <a:pt x="17709" y="13533"/>
                </a:cubicBezTo>
                <a:cubicBezTo>
                  <a:pt x="14989" y="14884"/>
                  <a:pt x="12897" y="17242"/>
                  <a:pt x="11889" y="20114"/>
                </a:cubicBezTo>
                <a:cubicBezTo>
                  <a:pt x="12098" y="19239"/>
                  <a:pt x="12422" y="18421"/>
                  <a:pt x="12859" y="17642"/>
                </a:cubicBezTo>
                <a:cubicBezTo>
                  <a:pt x="14959" y="13912"/>
                  <a:pt x="18903" y="11613"/>
                  <a:pt x="23148" y="11613"/>
                </a:cubicBezTo>
                <a:cubicBezTo>
                  <a:pt x="23363" y="11613"/>
                  <a:pt x="23579" y="11619"/>
                  <a:pt x="23796" y="11631"/>
                </a:cubicBezTo>
                <a:cubicBezTo>
                  <a:pt x="28856" y="11859"/>
                  <a:pt x="33287" y="14674"/>
                  <a:pt x="37415" y="17356"/>
                </a:cubicBezTo>
                <a:cubicBezTo>
                  <a:pt x="41295" y="19848"/>
                  <a:pt x="45271" y="21997"/>
                  <a:pt x="49683" y="23424"/>
                </a:cubicBezTo>
                <a:cubicBezTo>
                  <a:pt x="52765" y="24413"/>
                  <a:pt x="55960" y="25060"/>
                  <a:pt x="59194" y="25364"/>
                </a:cubicBezTo>
                <a:lnTo>
                  <a:pt x="59194" y="22853"/>
                </a:lnTo>
                <a:cubicBezTo>
                  <a:pt x="54210" y="20647"/>
                  <a:pt x="49988" y="16672"/>
                  <a:pt x="45936" y="13077"/>
                </a:cubicBezTo>
                <a:cubicBezTo>
                  <a:pt x="44053" y="11384"/>
                  <a:pt x="42075" y="9805"/>
                  <a:pt x="40021" y="8321"/>
                </a:cubicBezTo>
                <a:lnTo>
                  <a:pt x="40021" y="8321"/>
                </a:lnTo>
                <a:cubicBezTo>
                  <a:pt x="42551" y="9824"/>
                  <a:pt x="45004" y="11498"/>
                  <a:pt x="47439" y="13134"/>
                </a:cubicBezTo>
                <a:cubicBezTo>
                  <a:pt x="51091" y="15549"/>
                  <a:pt x="55009" y="17984"/>
                  <a:pt x="59194" y="19487"/>
                </a:cubicBezTo>
                <a:lnTo>
                  <a:pt x="59194" y="18973"/>
                </a:lnTo>
                <a:cubicBezTo>
                  <a:pt x="54686" y="17261"/>
                  <a:pt x="50482" y="14522"/>
                  <a:pt x="46564" y="11840"/>
                </a:cubicBezTo>
                <a:cubicBezTo>
                  <a:pt x="39869" y="7256"/>
                  <a:pt x="33002" y="2691"/>
                  <a:pt x="24633" y="2406"/>
                </a:cubicBezTo>
                <a:cubicBezTo>
                  <a:pt x="24348" y="2396"/>
                  <a:pt x="24063" y="2391"/>
                  <a:pt x="23778" y="23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23"/>
          <p:cNvSpPr/>
          <p:nvPr/>
        </p:nvSpPr>
        <p:spPr>
          <a:xfrm rot="5400000" flipH="1">
            <a:off x="9186400" y="-2550965"/>
            <a:ext cx="1057489" cy="6127172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2" name="Google Shape;172;p23"/>
          <p:cNvGrpSpPr/>
          <p:nvPr/>
        </p:nvGrpSpPr>
        <p:grpSpPr>
          <a:xfrm rot="-933629" flipH="1">
            <a:off x="9457726" y="5232279"/>
            <a:ext cx="3563557" cy="2922939"/>
            <a:chOff x="-642202" y="-472454"/>
            <a:chExt cx="2438633" cy="2000241"/>
          </a:xfrm>
        </p:grpSpPr>
        <p:sp>
          <p:nvSpPr>
            <p:cNvPr id="173" name="Google Shape;173;p23"/>
            <p:cNvSpPr/>
            <p:nvPr/>
          </p:nvSpPr>
          <p:spPr>
            <a:xfrm rot="-1882822">
              <a:off x="67021" y="-147745"/>
              <a:ext cx="1477732" cy="820832"/>
            </a:xfrm>
            <a:custGeom>
              <a:avLst/>
              <a:gdLst/>
              <a:ahLst/>
              <a:cxnLst/>
              <a:rect l="l" t="t" r="r" b="b"/>
              <a:pathLst>
                <a:path w="48010" h="26668" extrusionOk="0">
                  <a:moveTo>
                    <a:pt x="1" y="0"/>
                  </a:moveTo>
                  <a:cubicBezTo>
                    <a:pt x="8807" y="1027"/>
                    <a:pt x="17291" y="3842"/>
                    <a:pt x="24937" y="8312"/>
                  </a:cubicBezTo>
                  <a:cubicBezTo>
                    <a:pt x="33496" y="13315"/>
                    <a:pt x="39887" y="21170"/>
                    <a:pt x="48009" y="26667"/>
                  </a:cubicBezTo>
                  <a:cubicBezTo>
                    <a:pt x="46716" y="25431"/>
                    <a:pt x="45442" y="24137"/>
                    <a:pt x="44205" y="22863"/>
                  </a:cubicBezTo>
                  <a:cubicBezTo>
                    <a:pt x="43711" y="22349"/>
                    <a:pt x="43216" y="21836"/>
                    <a:pt x="42722" y="21322"/>
                  </a:cubicBezTo>
                  <a:cubicBezTo>
                    <a:pt x="36197" y="15236"/>
                    <a:pt x="29008" y="9853"/>
                    <a:pt x="20962" y="5935"/>
                  </a:cubicBezTo>
                  <a:cubicBezTo>
                    <a:pt x="14400" y="2720"/>
                    <a:pt x="7286" y="70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3"/>
            <p:cNvSpPr/>
            <p:nvPr/>
          </p:nvSpPr>
          <p:spPr>
            <a:xfrm rot="-1882822">
              <a:off x="-14595" y="-58572"/>
              <a:ext cx="1543877" cy="788052"/>
            </a:xfrm>
            <a:custGeom>
              <a:avLst/>
              <a:gdLst/>
              <a:ahLst/>
              <a:cxnLst/>
              <a:rect l="l" t="t" r="r" b="b"/>
              <a:pathLst>
                <a:path w="50159" h="25603" extrusionOk="0">
                  <a:moveTo>
                    <a:pt x="1" y="1"/>
                  </a:moveTo>
                  <a:lnTo>
                    <a:pt x="1" y="1"/>
                  </a:lnTo>
                  <a:cubicBezTo>
                    <a:pt x="9854" y="2093"/>
                    <a:pt x="18717" y="7001"/>
                    <a:pt x="27277" y="12250"/>
                  </a:cubicBezTo>
                  <a:cubicBezTo>
                    <a:pt x="32089" y="15199"/>
                    <a:pt x="36844" y="18242"/>
                    <a:pt x="41733" y="21076"/>
                  </a:cubicBezTo>
                  <a:cubicBezTo>
                    <a:pt x="44072" y="22426"/>
                    <a:pt x="46450" y="23739"/>
                    <a:pt x="48865" y="24975"/>
                  </a:cubicBezTo>
                  <a:cubicBezTo>
                    <a:pt x="49284" y="25184"/>
                    <a:pt x="49721" y="25394"/>
                    <a:pt x="50159" y="25603"/>
                  </a:cubicBezTo>
                  <a:cubicBezTo>
                    <a:pt x="47191" y="23016"/>
                    <a:pt x="44186" y="20448"/>
                    <a:pt x="41086" y="17995"/>
                  </a:cubicBezTo>
                  <a:cubicBezTo>
                    <a:pt x="32412" y="11166"/>
                    <a:pt x="23054" y="5422"/>
                    <a:pt x="12364" y="2379"/>
                  </a:cubicBezTo>
                  <a:cubicBezTo>
                    <a:pt x="8313" y="1237"/>
                    <a:pt x="4166" y="43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3"/>
            <p:cNvSpPr/>
            <p:nvPr/>
          </p:nvSpPr>
          <p:spPr>
            <a:xfrm rot="-1882822">
              <a:off x="226120" y="-43395"/>
              <a:ext cx="1410386" cy="754687"/>
            </a:xfrm>
            <a:custGeom>
              <a:avLst/>
              <a:gdLst/>
              <a:ahLst/>
              <a:cxnLst/>
              <a:rect l="l" t="t" r="r" b="b"/>
              <a:pathLst>
                <a:path w="45822" h="24519" extrusionOk="0">
                  <a:moveTo>
                    <a:pt x="0" y="1"/>
                  </a:moveTo>
                  <a:lnTo>
                    <a:pt x="0" y="1"/>
                  </a:lnTo>
                  <a:cubicBezTo>
                    <a:pt x="6239" y="2759"/>
                    <a:pt x="11927" y="6791"/>
                    <a:pt x="17538" y="10919"/>
                  </a:cubicBezTo>
                  <a:cubicBezTo>
                    <a:pt x="26002" y="17119"/>
                    <a:pt x="35170" y="23606"/>
                    <a:pt x="45822" y="24519"/>
                  </a:cubicBezTo>
                  <a:lnTo>
                    <a:pt x="45137" y="23929"/>
                  </a:lnTo>
                  <a:cubicBezTo>
                    <a:pt x="43482" y="23206"/>
                    <a:pt x="41865" y="22388"/>
                    <a:pt x="40306" y="21589"/>
                  </a:cubicBezTo>
                  <a:cubicBezTo>
                    <a:pt x="37205" y="20011"/>
                    <a:pt x="34200" y="18280"/>
                    <a:pt x="31233" y="16492"/>
                  </a:cubicBezTo>
                  <a:cubicBezTo>
                    <a:pt x="25355" y="12973"/>
                    <a:pt x="19630" y="9245"/>
                    <a:pt x="13581" y="6030"/>
                  </a:cubicBezTo>
                  <a:cubicBezTo>
                    <a:pt x="9245" y="3729"/>
                    <a:pt x="4680" y="161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23"/>
            <p:cNvSpPr/>
            <p:nvPr/>
          </p:nvSpPr>
          <p:spPr>
            <a:xfrm rot="-1882822">
              <a:off x="-298960" y="-22355"/>
              <a:ext cx="1503464" cy="581551"/>
            </a:xfrm>
            <a:custGeom>
              <a:avLst/>
              <a:gdLst/>
              <a:ahLst/>
              <a:cxnLst/>
              <a:rect l="l" t="t" r="r" b="b"/>
              <a:pathLst>
                <a:path w="48846" h="18894" extrusionOk="0">
                  <a:moveTo>
                    <a:pt x="9463" y="1"/>
                  </a:moveTo>
                  <a:cubicBezTo>
                    <a:pt x="8476" y="1"/>
                    <a:pt x="7490" y="28"/>
                    <a:pt x="6506" y="82"/>
                  </a:cubicBezTo>
                  <a:cubicBezTo>
                    <a:pt x="4318" y="196"/>
                    <a:pt x="2150" y="462"/>
                    <a:pt x="0" y="843"/>
                  </a:cubicBezTo>
                  <a:cubicBezTo>
                    <a:pt x="1548" y="705"/>
                    <a:pt x="3101" y="633"/>
                    <a:pt x="4653" y="633"/>
                  </a:cubicBezTo>
                  <a:cubicBezTo>
                    <a:pt x="6306" y="633"/>
                    <a:pt x="7958" y="714"/>
                    <a:pt x="9606" y="881"/>
                  </a:cubicBezTo>
                  <a:cubicBezTo>
                    <a:pt x="24442" y="2346"/>
                    <a:pt x="37662" y="9383"/>
                    <a:pt x="48846" y="18894"/>
                  </a:cubicBezTo>
                  <a:cubicBezTo>
                    <a:pt x="44186" y="14062"/>
                    <a:pt x="39355" y="9421"/>
                    <a:pt x="33477" y="6093"/>
                  </a:cubicBezTo>
                  <a:cubicBezTo>
                    <a:pt x="26196" y="1959"/>
                    <a:pt x="17819" y="1"/>
                    <a:pt x="94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23"/>
            <p:cNvSpPr/>
            <p:nvPr/>
          </p:nvSpPr>
          <p:spPr>
            <a:xfrm rot="-1882822">
              <a:off x="-353595" y="122630"/>
              <a:ext cx="1383484" cy="438518"/>
            </a:xfrm>
            <a:custGeom>
              <a:avLst/>
              <a:gdLst/>
              <a:ahLst/>
              <a:cxnLst/>
              <a:rect l="l" t="t" r="r" b="b"/>
              <a:pathLst>
                <a:path w="44948" h="14247" extrusionOk="0">
                  <a:moveTo>
                    <a:pt x="4735" y="0"/>
                  </a:moveTo>
                  <a:cubicBezTo>
                    <a:pt x="3157" y="0"/>
                    <a:pt x="1578" y="57"/>
                    <a:pt x="1" y="171"/>
                  </a:cubicBezTo>
                  <a:cubicBezTo>
                    <a:pt x="1484" y="209"/>
                    <a:pt x="2968" y="304"/>
                    <a:pt x="4452" y="475"/>
                  </a:cubicBezTo>
                  <a:cubicBezTo>
                    <a:pt x="5403" y="513"/>
                    <a:pt x="6354" y="570"/>
                    <a:pt x="7305" y="646"/>
                  </a:cubicBezTo>
                  <a:cubicBezTo>
                    <a:pt x="18166" y="1559"/>
                    <a:pt x="28703" y="4774"/>
                    <a:pt x="38214" y="10100"/>
                  </a:cubicBezTo>
                  <a:cubicBezTo>
                    <a:pt x="40534" y="11393"/>
                    <a:pt x="42760" y="12782"/>
                    <a:pt x="44947" y="14246"/>
                  </a:cubicBezTo>
                  <a:cubicBezTo>
                    <a:pt x="37890" y="8654"/>
                    <a:pt x="30111" y="4412"/>
                    <a:pt x="21190" y="2092"/>
                  </a:cubicBezTo>
                  <a:cubicBezTo>
                    <a:pt x="15801" y="700"/>
                    <a:pt x="10275" y="0"/>
                    <a:pt x="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3"/>
            <p:cNvSpPr/>
            <p:nvPr/>
          </p:nvSpPr>
          <p:spPr>
            <a:xfrm rot="-1882822">
              <a:off x="-574491" y="87418"/>
              <a:ext cx="2303212" cy="907046"/>
            </a:xfrm>
            <a:custGeom>
              <a:avLst/>
              <a:gdLst/>
              <a:ahLst/>
              <a:cxnLst/>
              <a:rect l="l" t="t" r="r" b="b"/>
              <a:pathLst>
                <a:path w="74829" h="29469" extrusionOk="0">
                  <a:moveTo>
                    <a:pt x="9900" y="1"/>
                  </a:moveTo>
                  <a:cubicBezTo>
                    <a:pt x="6588" y="1"/>
                    <a:pt x="3268" y="399"/>
                    <a:pt x="1" y="1223"/>
                  </a:cubicBezTo>
                  <a:cubicBezTo>
                    <a:pt x="1294" y="1121"/>
                    <a:pt x="2588" y="1070"/>
                    <a:pt x="3882" y="1070"/>
                  </a:cubicBezTo>
                  <a:cubicBezTo>
                    <a:pt x="7882" y="1070"/>
                    <a:pt x="11875" y="1558"/>
                    <a:pt x="15769" y="2536"/>
                  </a:cubicBezTo>
                  <a:cubicBezTo>
                    <a:pt x="26858" y="5351"/>
                    <a:pt x="35627" y="12407"/>
                    <a:pt x="44795" y="18836"/>
                  </a:cubicBezTo>
                  <a:cubicBezTo>
                    <a:pt x="52689" y="24352"/>
                    <a:pt x="61762" y="29469"/>
                    <a:pt x="71481" y="29469"/>
                  </a:cubicBezTo>
                  <a:cubicBezTo>
                    <a:pt x="72604" y="29260"/>
                    <a:pt x="73707" y="28993"/>
                    <a:pt x="74829" y="28670"/>
                  </a:cubicBezTo>
                  <a:cubicBezTo>
                    <a:pt x="69484" y="28461"/>
                    <a:pt x="64329" y="26787"/>
                    <a:pt x="59536" y="24409"/>
                  </a:cubicBezTo>
                  <a:cubicBezTo>
                    <a:pt x="49417" y="19369"/>
                    <a:pt x="41257" y="11285"/>
                    <a:pt x="31442" y="5769"/>
                  </a:cubicBezTo>
                  <a:cubicBezTo>
                    <a:pt x="24788" y="2027"/>
                    <a:pt x="17367" y="1"/>
                    <a:pt x="9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9" name="Google Shape;179;p23"/>
          <p:cNvGrpSpPr/>
          <p:nvPr/>
        </p:nvGrpSpPr>
        <p:grpSpPr>
          <a:xfrm rot="3490825">
            <a:off x="-914352" y="4981470"/>
            <a:ext cx="2475763" cy="2836221"/>
            <a:chOff x="4744625" y="2208475"/>
            <a:chExt cx="2290600" cy="2624100"/>
          </a:xfrm>
        </p:grpSpPr>
        <p:sp>
          <p:nvSpPr>
            <p:cNvPr id="180" name="Google Shape;180;p23"/>
            <p:cNvSpPr/>
            <p:nvPr/>
          </p:nvSpPr>
          <p:spPr>
            <a:xfrm>
              <a:off x="4856850" y="3605650"/>
              <a:ext cx="2177900" cy="1225025"/>
            </a:xfrm>
            <a:custGeom>
              <a:avLst/>
              <a:gdLst/>
              <a:ahLst/>
              <a:cxnLst/>
              <a:rect l="l" t="t" r="r" b="b"/>
              <a:pathLst>
                <a:path w="87116" h="49001" extrusionOk="0">
                  <a:moveTo>
                    <a:pt x="41219" y="27678"/>
                  </a:moveTo>
                  <a:lnTo>
                    <a:pt x="41504" y="28134"/>
                  </a:lnTo>
                  <a:lnTo>
                    <a:pt x="41523" y="28210"/>
                  </a:lnTo>
                  <a:lnTo>
                    <a:pt x="41314" y="28020"/>
                  </a:lnTo>
                  <a:cubicBezTo>
                    <a:pt x="41276" y="27906"/>
                    <a:pt x="41257" y="27792"/>
                    <a:pt x="41219" y="27678"/>
                  </a:cubicBezTo>
                  <a:close/>
                  <a:moveTo>
                    <a:pt x="31857" y="12086"/>
                  </a:moveTo>
                  <a:cubicBezTo>
                    <a:pt x="32138" y="12086"/>
                    <a:pt x="32418" y="12091"/>
                    <a:pt x="32697" y="12100"/>
                  </a:cubicBezTo>
                  <a:cubicBezTo>
                    <a:pt x="47876" y="12594"/>
                    <a:pt x="60810" y="22200"/>
                    <a:pt x="74068" y="28439"/>
                  </a:cubicBezTo>
                  <a:cubicBezTo>
                    <a:pt x="75399" y="29066"/>
                    <a:pt x="76749" y="29675"/>
                    <a:pt x="78100" y="30227"/>
                  </a:cubicBezTo>
                  <a:cubicBezTo>
                    <a:pt x="80858" y="31482"/>
                    <a:pt x="83654" y="32623"/>
                    <a:pt x="86507" y="33612"/>
                  </a:cubicBezTo>
                  <a:cubicBezTo>
                    <a:pt x="81809" y="33156"/>
                    <a:pt x="77168" y="32186"/>
                    <a:pt x="72679" y="30759"/>
                  </a:cubicBezTo>
                  <a:cubicBezTo>
                    <a:pt x="64861" y="28268"/>
                    <a:pt x="58166" y="24083"/>
                    <a:pt x="51204" y="19879"/>
                  </a:cubicBezTo>
                  <a:cubicBezTo>
                    <a:pt x="45511" y="16439"/>
                    <a:pt x="39132" y="13185"/>
                    <a:pt x="32351" y="13185"/>
                  </a:cubicBezTo>
                  <a:cubicBezTo>
                    <a:pt x="31634" y="13185"/>
                    <a:pt x="30912" y="13222"/>
                    <a:pt x="30186" y="13298"/>
                  </a:cubicBezTo>
                  <a:cubicBezTo>
                    <a:pt x="24176" y="13983"/>
                    <a:pt x="18869" y="17521"/>
                    <a:pt x="15921" y="22790"/>
                  </a:cubicBezTo>
                  <a:cubicBezTo>
                    <a:pt x="14532" y="25319"/>
                    <a:pt x="13771" y="28134"/>
                    <a:pt x="13752" y="31026"/>
                  </a:cubicBezTo>
                  <a:cubicBezTo>
                    <a:pt x="13087" y="27735"/>
                    <a:pt x="13220" y="24368"/>
                    <a:pt x="14780" y="21135"/>
                  </a:cubicBezTo>
                  <a:cubicBezTo>
                    <a:pt x="17847" y="14727"/>
                    <a:pt x="25137" y="12086"/>
                    <a:pt x="31857" y="12086"/>
                  </a:cubicBezTo>
                  <a:close/>
                  <a:moveTo>
                    <a:pt x="32754" y="8195"/>
                  </a:moveTo>
                  <a:cubicBezTo>
                    <a:pt x="36245" y="8195"/>
                    <a:pt x="39795" y="8913"/>
                    <a:pt x="43178" y="10217"/>
                  </a:cubicBezTo>
                  <a:cubicBezTo>
                    <a:pt x="50120" y="12880"/>
                    <a:pt x="56093" y="17369"/>
                    <a:pt x="62256" y="21439"/>
                  </a:cubicBezTo>
                  <a:cubicBezTo>
                    <a:pt x="58756" y="19632"/>
                    <a:pt x="55256" y="17882"/>
                    <a:pt x="51661" y="16323"/>
                  </a:cubicBezTo>
                  <a:cubicBezTo>
                    <a:pt x="45475" y="13654"/>
                    <a:pt x="38682" y="11411"/>
                    <a:pt x="31865" y="11411"/>
                  </a:cubicBezTo>
                  <a:cubicBezTo>
                    <a:pt x="31052" y="11411"/>
                    <a:pt x="30238" y="11443"/>
                    <a:pt x="29426" y="11510"/>
                  </a:cubicBezTo>
                  <a:cubicBezTo>
                    <a:pt x="23282" y="12024"/>
                    <a:pt x="16986" y="15029"/>
                    <a:pt x="14190" y="20773"/>
                  </a:cubicBezTo>
                  <a:cubicBezTo>
                    <a:pt x="11831" y="25643"/>
                    <a:pt x="12459" y="30854"/>
                    <a:pt x="14323" y="35705"/>
                  </a:cubicBezTo>
                  <a:cubicBezTo>
                    <a:pt x="14494" y="36389"/>
                    <a:pt x="14703" y="37055"/>
                    <a:pt x="14951" y="37702"/>
                  </a:cubicBezTo>
                  <a:cubicBezTo>
                    <a:pt x="15502" y="39528"/>
                    <a:pt x="16415" y="41221"/>
                    <a:pt x="17614" y="42685"/>
                  </a:cubicBezTo>
                  <a:cubicBezTo>
                    <a:pt x="15750" y="41107"/>
                    <a:pt x="14228" y="39166"/>
                    <a:pt x="13163" y="36979"/>
                  </a:cubicBezTo>
                  <a:cubicBezTo>
                    <a:pt x="9359" y="29143"/>
                    <a:pt x="11584" y="19423"/>
                    <a:pt x="17994" y="13679"/>
                  </a:cubicBezTo>
                  <a:cubicBezTo>
                    <a:pt x="22244" y="9865"/>
                    <a:pt x="27431" y="8195"/>
                    <a:pt x="32754" y="8195"/>
                  </a:cubicBezTo>
                  <a:close/>
                  <a:moveTo>
                    <a:pt x="39240" y="42609"/>
                  </a:moveTo>
                  <a:lnTo>
                    <a:pt x="39221" y="42876"/>
                  </a:lnTo>
                  <a:cubicBezTo>
                    <a:pt x="39221" y="42837"/>
                    <a:pt x="39221" y="42799"/>
                    <a:pt x="39202" y="42761"/>
                  </a:cubicBezTo>
                  <a:cubicBezTo>
                    <a:pt x="39183" y="42742"/>
                    <a:pt x="39221" y="42666"/>
                    <a:pt x="39240" y="42609"/>
                  </a:cubicBezTo>
                  <a:close/>
                  <a:moveTo>
                    <a:pt x="27737" y="23812"/>
                  </a:moveTo>
                  <a:cubicBezTo>
                    <a:pt x="32127" y="23812"/>
                    <a:pt x="35975" y="26929"/>
                    <a:pt x="37414" y="31216"/>
                  </a:cubicBezTo>
                  <a:cubicBezTo>
                    <a:pt x="38365" y="34069"/>
                    <a:pt x="38213" y="36922"/>
                    <a:pt x="37357" y="39623"/>
                  </a:cubicBezTo>
                  <a:cubicBezTo>
                    <a:pt x="37738" y="37588"/>
                    <a:pt x="37757" y="35514"/>
                    <a:pt x="37395" y="33498"/>
                  </a:cubicBezTo>
                  <a:cubicBezTo>
                    <a:pt x="36844" y="30265"/>
                    <a:pt x="34885" y="27450"/>
                    <a:pt x="31442" y="27050"/>
                  </a:cubicBezTo>
                  <a:cubicBezTo>
                    <a:pt x="31217" y="27027"/>
                    <a:pt x="30994" y="27015"/>
                    <a:pt x="30772" y="27015"/>
                  </a:cubicBezTo>
                  <a:cubicBezTo>
                    <a:pt x="28136" y="27015"/>
                    <a:pt x="25735" y="28651"/>
                    <a:pt x="24823" y="31178"/>
                  </a:cubicBezTo>
                  <a:cubicBezTo>
                    <a:pt x="23757" y="33936"/>
                    <a:pt x="24861" y="37455"/>
                    <a:pt x="27733" y="38615"/>
                  </a:cubicBezTo>
                  <a:cubicBezTo>
                    <a:pt x="28317" y="38854"/>
                    <a:pt x="28927" y="38967"/>
                    <a:pt x="29527" y="38967"/>
                  </a:cubicBezTo>
                  <a:cubicBezTo>
                    <a:pt x="31696" y="38967"/>
                    <a:pt x="33733" y="37485"/>
                    <a:pt x="33972" y="35115"/>
                  </a:cubicBezTo>
                  <a:cubicBezTo>
                    <a:pt x="34185" y="32851"/>
                    <a:pt x="32225" y="30918"/>
                    <a:pt x="30157" y="30918"/>
                  </a:cubicBezTo>
                  <a:cubicBezTo>
                    <a:pt x="29462" y="30918"/>
                    <a:pt x="28754" y="31137"/>
                    <a:pt x="28113" y="31634"/>
                  </a:cubicBezTo>
                  <a:cubicBezTo>
                    <a:pt x="26192" y="33137"/>
                    <a:pt x="26306" y="35533"/>
                    <a:pt x="27543" y="37245"/>
                  </a:cubicBezTo>
                  <a:cubicBezTo>
                    <a:pt x="26477" y="36561"/>
                    <a:pt x="25736" y="35457"/>
                    <a:pt x="25526" y="34221"/>
                  </a:cubicBezTo>
                  <a:cubicBezTo>
                    <a:pt x="24899" y="30999"/>
                    <a:pt x="27653" y="28096"/>
                    <a:pt x="30779" y="28096"/>
                  </a:cubicBezTo>
                  <a:cubicBezTo>
                    <a:pt x="31067" y="28096"/>
                    <a:pt x="31359" y="28121"/>
                    <a:pt x="31651" y="28172"/>
                  </a:cubicBezTo>
                  <a:cubicBezTo>
                    <a:pt x="35056" y="28781"/>
                    <a:pt x="36235" y="31958"/>
                    <a:pt x="36501" y="35020"/>
                  </a:cubicBezTo>
                  <a:cubicBezTo>
                    <a:pt x="36673" y="36865"/>
                    <a:pt x="36615" y="38843"/>
                    <a:pt x="36045" y="40631"/>
                  </a:cubicBezTo>
                  <a:cubicBezTo>
                    <a:pt x="34070" y="42521"/>
                    <a:pt x="31668" y="43504"/>
                    <a:pt x="29190" y="43504"/>
                  </a:cubicBezTo>
                  <a:cubicBezTo>
                    <a:pt x="27229" y="43504"/>
                    <a:pt x="25221" y="42889"/>
                    <a:pt x="23339" y="41620"/>
                  </a:cubicBezTo>
                  <a:cubicBezTo>
                    <a:pt x="22122" y="40650"/>
                    <a:pt x="21114" y="39452"/>
                    <a:pt x="20410" y="38082"/>
                  </a:cubicBezTo>
                  <a:cubicBezTo>
                    <a:pt x="17766" y="33042"/>
                    <a:pt x="19192" y="25814"/>
                    <a:pt x="25203" y="24159"/>
                  </a:cubicBezTo>
                  <a:cubicBezTo>
                    <a:pt x="26059" y="23923"/>
                    <a:pt x="26908" y="23812"/>
                    <a:pt x="27737" y="23812"/>
                  </a:cubicBezTo>
                  <a:close/>
                  <a:moveTo>
                    <a:pt x="30167" y="44036"/>
                  </a:moveTo>
                  <a:cubicBezTo>
                    <a:pt x="30167" y="44036"/>
                    <a:pt x="30167" y="44055"/>
                    <a:pt x="30167" y="44055"/>
                  </a:cubicBezTo>
                  <a:lnTo>
                    <a:pt x="29882" y="44055"/>
                  </a:lnTo>
                  <a:lnTo>
                    <a:pt x="30167" y="44036"/>
                  </a:lnTo>
                  <a:close/>
                  <a:moveTo>
                    <a:pt x="38175" y="44017"/>
                  </a:moveTo>
                  <a:lnTo>
                    <a:pt x="38175" y="44207"/>
                  </a:lnTo>
                  <a:lnTo>
                    <a:pt x="38137" y="44207"/>
                  </a:lnTo>
                  <a:lnTo>
                    <a:pt x="38137" y="44074"/>
                  </a:lnTo>
                  <a:lnTo>
                    <a:pt x="38175" y="44017"/>
                  </a:lnTo>
                  <a:close/>
                  <a:moveTo>
                    <a:pt x="28826" y="21126"/>
                  </a:moveTo>
                  <a:cubicBezTo>
                    <a:pt x="30069" y="21126"/>
                    <a:pt x="31334" y="21328"/>
                    <a:pt x="32583" y="21762"/>
                  </a:cubicBezTo>
                  <a:cubicBezTo>
                    <a:pt x="36825" y="23227"/>
                    <a:pt x="39393" y="27183"/>
                    <a:pt x="39773" y="31539"/>
                  </a:cubicBezTo>
                  <a:cubicBezTo>
                    <a:pt x="39792" y="31729"/>
                    <a:pt x="39792" y="31920"/>
                    <a:pt x="39811" y="32110"/>
                  </a:cubicBezTo>
                  <a:cubicBezTo>
                    <a:pt x="39735" y="33023"/>
                    <a:pt x="39697" y="33936"/>
                    <a:pt x="39678" y="34868"/>
                  </a:cubicBezTo>
                  <a:cubicBezTo>
                    <a:pt x="39278" y="37283"/>
                    <a:pt x="38441" y="39604"/>
                    <a:pt x="37167" y="41715"/>
                  </a:cubicBezTo>
                  <a:cubicBezTo>
                    <a:pt x="38384" y="39204"/>
                    <a:pt x="38860" y="36427"/>
                    <a:pt x="38537" y="33669"/>
                  </a:cubicBezTo>
                  <a:cubicBezTo>
                    <a:pt x="38004" y="29485"/>
                    <a:pt x="35398" y="25376"/>
                    <a:pt x="31366" y="23817"/>
                  </a:cubicBezTo>
                  <a:cubicBezTo>
                    <a:pt x="30209" y="23372"/>
                    <a:pt x="28976" y="23153"/>
                    <a:pt x="27747" y="23153"/>
                  </a:cubicBezTo>
                  <a:cubicBezTo>
                    <a:pt x="24773" y="23153"/>
                    <a:pt x="21825" y="24435"/>
                    <a:pt x="20048" y="26898"/>
                  </a:cubicBezTo>
                  <a:cubicBezTo>
                    <a:pt x="17195" y="30835"/>
                    <a:pt x="17690" y="36427"/>
                    <a:pt x="20391" y="40308"/>
                  </a:cubicBezTo>
                  <a:cubicBezTo>
                    <a:pt x="22711" y="43636"/>
                    <a:pt x="26477" y="45424"/>
                    <a:pt x="30377" y="45443"/>
                  </a:cubicBezTo>
                  <a:cubicBezTo>
                    <a:pt x="29976" y="45492"/>
                    <a:pt x="29578" y="45515"/>
                    <a:pt x="29181" y="45515"/>
                  </a:cubicBezTo>
                  <a:cubicBezTo>
                    <a:pt x="28486" y="45515"/>
                    <a:pt x="27795" y="45443"/>
                    <a:pt x="27105" y="45310"/>
                  </a:cubicBezTo>
                  <a:cubicBezTo>
                    <a:pt x="24670" y="44816"/>
                    <a:pt x="22331" y="43846"/>
                    <a:pt x="20258" y="42457"/>
                  </a:cubicBezTo>
                  <a:cubicBezTo>
                    <a:pt x="17880" y="40213"/>
                    <a:pt x="16491" y="37131"/>
                    <a:pt x="16396" y="33898"/>
                  </a:cubicBezTo>
                  <a:cubicBezTo>
                    <a:pt x="16156" y="26911"/>
                    <a:pt x="22180" y="21126"/>
                    <a:pt x="28826" y="21126"/>
                  </a:cubicBezTo>
                  <a:close/>
                  <a:moveTo>
                    <a:pt x="34133" y="4191"/>
                  </a:moveTo>
                  <a:cubicBezTo>
                    <a:pt x="35093" y="4191"/>
                    <a:pt x="36056" y="4240"/>
                    <a:pt x="37015" y="4339"/>
                  </a:cubicBezTo>
                  <a:cubicBezTo>
                    <a:pt x="46430" y="5309"/>
                    <a:pt x="54933" y="10369"/>
                    <a:pt x="62427" y="15847"/>
                  </a:cubicBezTo>
                  <a:cubicBezTo>
                    <a:pt x="66592" y="18909"/>
                    <a:pt x="70625" y="22143"/>
                    <a:pt x="74752" y="25243"/>
                  </a:cubicBezTo>
                  <a:cubicBezTo>
                    <a:pt x="76826" y="26784"/>
                    <a:pt x="78937" y="28344"/>
                    <a:pt x="81143" y="29751"/>
                  </a:cubicBezTo>
                  <a:lnTo>
                    <a:pt x="80763" y="29599"/>
                  </a:lnTo>
                  <a:cubicBezTo>
                    <a:pt x="75855" y="27545"/>
                    <a:pt x="71100" y="25148"/>
                    <a:pt x="66535" y="22428"/>
                  </a:cubicBezTo>
                  <a:cubicBezTo>
                    <a:pt x="57843" y="17236"/>
                    <a:pt x="49778" y="10483"/>
                    <a:pt x="39735" y="8048"/>
                  </a:cubicBezTo>
                  <a:cubicBezTo>
                    <a:pt x="37572" y="7519"/>
                    <a:pt x="35370" y="7248"/>
                    <a:pt x="33190" y="7248"/>
                  </a:cubicBezTo>
                  <a:cubicBezTo>
                    <a:pt x="26916" y="7248"/>
                    <a:pt x="20813" y="9487"/>
                    <a:pt x="16282" y="14230"/>
                  </a:cubicBezTo>
                  <a:cubicBezTo>
                    <a:pt x="10671" y="20127"/>
                    <a:pt x="9054" y="28781"/>
                    <a:pt x="12193" y="36313"/>
                  </a:cubicBezTo>
                  <a:cubicBezTo>
                    <a:pt x="13829" y="40137"/>
                    <a:pt x="16720" y="43313"/>
                    <a:pt x="20372" y="45310"/>
                  </a:cubicBezTo>
                  <a:cubicBezTo>
                    <a:pt x="21094" y="45824"/>
                    <a:pt x="21855" y="46261"/>
                    <a:pt x="22654" y="46642"/>
                  </a:cubicBezTo>
                  <a:cubicBezTo>
                    <a:pt x="18127" y="45348"/>
                    <a:pt x="14247" y="42438"/>
                    <a:pt x="11755" y="38463"/>
                  </a:cubicBezTo>
                  <a:cubicBezTo>
                    <a:pt x="6981" y="30740"/>
                    <a:pt x="8065" y="20203"/>
                    <a:pt x="13848" y="13317"/>
                  </a:cubicBezTo>
                  <a:cubicBezTo>
                    <a:pt x="18869" y="7349"/>
                    <a:pt x="26446" y="4191"/>
                    <a:pt x="34133" y="4191"/>
                  </a:cubicBezTo>
                  <a:close/>
                  <a:moveTo>
                    <a:pt x="33333" y="1"/>
                  </a:moveTo>
                  <a:cubicBezTo>
                    <a:pt x="22521" y="1"/>
                    <a:pt x="12039" y="4838"/>
                    <a:pt x="5954" y="14002"/>
                  </a:cubicBezTo>
                  <a:cubicBezTo>
                    <a:pt x="229" y="22618"/>
                    <a:pt x="0" y="34278"/>
                    <a:pt x="6182" y="42761"/>
                  </a:cubicBezTo>
                  <a:cubicBezTo>
                    <a:pt x="8103" y="45386"/>
                    <a:pt x="10633" y="47517"/>
                    <a:pt x="13543" y="49000"/>
                  </a:cubicBezTo>
                  <a:lnTo>
                    <a:pt x="16396" y="49000"/>
                  </a:lnTo>
                  <a:cubicBezTo>
                    <a:pt x="12535" y="47631"/>
                    <a:pt x="9206" y="45120"/>
                    <a:pt x="6848" y="41791"/>
                  </a:cubicBezTo>
                  <a:cubicBezTo>
                    <a:pt x="742" y="33080"/>
                    <a:pt x="1636" y="21401"/>
                    <a:pt x="7951" y="13108"/>
                  </a:cubicBezTo>
                  <a:cubicBezTo>
                    <a:pt x="13867" y="5329"/>
                    <a:pt x="23244" y="1429"/>
                    <a:pt x="32773" y="1239"/>
                  </a:cubicBezTo>
                  <a:lnTo>
                    <a:pt x="32773" y="1239"/>
                  </a:lnTo>
                  <a:cubicBezTo>
                    <a:pt x="23643" y="1943"/>
                    <a:pt x="14837" y="6261"/>
                    <a:pt x="9187" y="13603"/>
                  </a:cubicBezTo>
                  <a:cubicBezTo>
                    <a:pt x="3253" y="21382"/>
                    <a:pt x="1941" y="32338"/>
                    <a:pt x="7057" y="40897"/>
                  </a:cubicBezTo>
                  <a:cubicBezTo>
                    <a:pt x="9225" y="44549"/>
                    <a:pt x="12744" y="47383"/>
                    <a:pt x="16701" y="48981"/>
                  </a:cubicBezTo>
                  <a:lnTo>
                    <a:pt x="19364" y="48981"/>
                  </a:lnTo>
                  <a:cubicBezTo>
                    <a:pt x="14723" y="47821"/>
                    <a:pt x="10728" y="44911"/>
                    <a:pt x="8198" y="40840"/>
                  </a:cubicBezTo>
                  <a:cubicBezTo>
                    <a:pt x="2720" y="31996"/>
                    <a:pt x="4603" y="20602"/>
                    <a:pt x="11280" y="12975"/>
                  </a:cubicBezTo>
                  <a:cubicBezTo>
                    <a:pt x="17353" y="6063"/>
                    <a:pt x="26388" y="2400"/>
                    <a:pt x="35483" y="2400"/>
                  </a:cubicBezTo>
                  <a:cubicBezTo>
                    <a:pt x="37126" y="2400"/>
                    <a:pt x="38771" y="2519"/>
                    <a:pt x="40401" y="2761"/>
                  </a:cubicBezTo>
                  <a:cubicBezTo>
                    <a:pt x="50310" y="4225"/>
                    <a:pt x="57995" y="10312"/>
                    <a:pt x="65223" y="16760"/>
                  </a:cubicBezTo>
                  <a:cubicBezTo>
                    <a:pt x="64386" y="16094"/>
                    <a:pt x="63530" y="15448"/>
                    <a:pt x="62674" y="14820"/>
                  </a:cubicBezTo>
                  <a:cubicBezTo>
                    <a:pt x="54685" y="8904"/>
                    <a:pt x="45365" y="3636"/>
                    <a:pt x="35189" y="3217"/>
                  </a:cubicBezTo>
                  <a:cubicBezTo>
                    <a:pt x="34821" y="3203"/>
                    <a:pt x="34452" y="3195"/>
                    <a:pt x="34084" y="3195"/>
                  </a:cubicBezTo>
                  <a:cubicBezTo>
                    <a:pt x="25860" y="3195"/>
                    <a:pt x="17751" y="6842"/>
                    <a:pt x="12744" y="13450"/>
                  </a:cubicBezTo>
                  <a:cubicBezTo>
                    <a:pt x="7495" y="20336"/>
                    <a:pt x="6391" y="30151"/>
                    <a:pt x="10500" y="37911"/>
                  </a:cubicBezTo>
                  <a:cubicBezTo>
                    <a:pt x="13932" y="44401"/>
                    <a:pt x="21052" y="48494"/>
                    <a:pt x="28281" y="48494"/>
                  </a:cubicBezTo>
                  <a:cubicBezTo>
                    <a:pt x="29145" y="48494"/>
                    <a:pt x="30010" y="48435"/>
                    <a:pt x="30871" y="48315"/>
                  </a:cubicBezTo>
                  <a:lnTo>
                    <a:pt x="30871" y="48315"/>
                  </a:lnTo>
                  <a:cubicBezTo>
                    <a:pt x="30205" y="48582"/>
                    <a:pt x="29502" y="48791"/>
                    <a:pt x="28798" y="48981"/>
                  </a:cubicBezTo>
                  <a:lnTo>
                    <a:pt x="39716" y="48981"/>
                  </a:lnTo>
                  <a:cubicBezTo>
                    <a:pt x="39545" y="46375"/>
                    <a:pt x="39564" y="43769"/>
                    <a:pt x="39773" y="41164"/>
                  </a:cubicBezTo>
                  <a:cubicBezTo>
                    <a:pt x="39830" y="41069"/>
                    <a:pt x="39868" y="40954"/>
                    <a:pt x="39925" y="40859"/>
                  </a:cubicBezTo>
                  <a:cubicBezTo>
                    <a:pt x="39982" y="41392"/>
                    <a:pt x="40039" y="41905"/>
                    <a:pt x="40115" y="42419"/>
                  </a:cubicBezTo>
                  <a:cubicBezTo>
                    <a:pt x="40115" y="44625"/>
                    <a:pt x="40267" y="46813"/>
                    <a:pt x="40591" y="48981"/>
                  </a:cubicBezTo>
                  <a:lnTo>
                    <a:pt x="41314" y="48981"/>
                  </a:lnTo>
                  <a:cubicBezTo>
                    <a:pt x="41142" y="48106"/>
                    <a:pt x="41009" y="47231"/>
                    <a:pt x="40876" y="46375"/>
                  </a:cubicBezTo>
                  <a:lnTo>
                    <a:pt x="40876" y="46375"/>
                  </a:lnTo>
                  <a:cubicBezTo>
                    <a:pt x="40990" y="46832"/>
                    <a:pt x="41123" y="47288"/>
                    <a:pt x="41238" y="47745"/>
                  </a:cubicBezTo>
                  <a:cubicBezTo>
                    <a:pt x="41352" y="48163"/>
                    <a:pt x="41466" y="48582"/>
                    <a:pt x="41599" y="48981"/>
                  </a:cubicBezTo>
                  <a:lnTo>
                    <a:pt x="43311" y="48981"/>
                  </a:lnTo>
                  <a:cubicBezTo>
                    <a:pt x="42170" y="45424"/>
                    <a:pt x="41390" y="41753"/>
                    <a:pt x="41009" y="38044"/>
                  </a:cubicBezTo>
                  <a:cubicBezTo>
                    <a:pt x="41200" y="37378"/>
                    <a:pt x="41352" y="36694"/>
                    <a:pt x="41485" y="36009"/>
                  </a:cubicBezTo>
                  <a:cubicBezTo>
                    <a:pt x="41941" y="37645"/>
                    <a:pt x="42474" y="39281"/>
                    <a:pt x="43064" y="40878"/>
                  </a:cubicBezTo>
                  <a:cubicBezTo>
                    <a:pt x="43311" y="42305"/>
                    <a:pt x="43653" y="43712"/>
                    <a:pt x="44072" y="45101"/>
                  </a:cubicBezTo>
                  <a:cubicBezTo>
                    <a:pt x="44471" y="46413"/>
                    <a:pt x="44947" y="47726"/>
                    <a:pt x="45498" y="49000"/>
                  </a:cubicBezTo>
                  <a:lnTo>
                    <a:pt x="46126" y="49000"/>
                  </a:lnTo>
                  <a:cubicBezTo>
                    <a:pt x="45517" y="47593"/>
                    <a:pt x="44985" y="46166"/>
                    <a:pt x="44547" y="44721"/>
                  </a:cubicBezTo>
                  <a:cubicBezTo>
                    <a:pt x="44452" y="44435"/>
                    <a:pt x="44376" y="44169"/>
                    <a:pt x="44300" y="43884"/>
                  </a:cubicBezTo>
                  <a:lnTo>
                    <a:pt x="44300" y="43884"/>
                  </a:lnTo>
                  <a:cubicBezTo>
                    <a:pt x="45080" y="45634"/>
                    <a:pt x="45955" y="47345"/>
                    <a:pt x="46925" y="49000"/>
                  </a:cubicBezTo>
                  <a:lnTo>
                    <a:pt x="47876" y="49000"/>
                  </a:lnTo>
                  <a:cubicBezTo>
                    <a:pt x="47267" y="47954"/>
                    <a:pt x="46697" y="46889"/>
                    <a:pt x="46164" y="45786"/>
                  </a:cubicBezTo>
                  <a:cubicBezTo>
                    <a:pt x="44966" y="43313"/>
                    <a:pt x="43958" y="40745"/>
                    <a:pt x="43159" y="38120"/>
                  </a:cubicBezTo>
                  <a:lnTo>
                    <a:pt x="42930" y="36580"/>
                  </a:lnTo>
                  <a:lnTo>
                    <a:pt x="42930" y="36580"/>
                  </a:lnTo>
                  <a:cubicBezTo>
                    <a:pt x="43634" y="38444"/>
                    <a:pt x="44452" y="40270"/>
                    <a:pt x="45289" y="41982"/>
                  </a:cubicBezTo>
                  <a:cubicBezTo>
                    <a:pt x="46468" y="44416"/>
                    <a:pt x="47819" y="46775"/>
                    <a:pt x="49359" y="49000"/>
                  </a:cubicBezTo>
                  <a:lnTo>
                    <a:pt x="50406" y="49000"/>
                  </a:lnTo>
                  <a:cubicBezTo>
                    <a:pt x="49131" y="47231"/>
                    <a:pt x="47990" y="45386"/>
                    <a:pt x="46963" y="43465"/>
                  </a:cubicBezTo>
                  <a:cubicBezTo>
                    <a:pt x="45498" y="40688"/>
                    <a:pt x="44262" y="37816"/>
                    <a:pt x="43254" y="34849"/>
                  </a:cubicBezTo>
                  <a:cubicBezTo>
                    <a:pt x="42588" y="32909"/>
                    <a:pt x="42093" y="30911"/>
                    <a:pt x="41561" y="28933"/>
                  </a:cubicBezTo>
                  <a:lnTo>
                    <a:pt x="41561" y="28933"/>
                  </a:lnTo>
                  <a:lnTo>
                    <a:pt x="41808" y="29257"/>
                  </a:lnTo>
                  <a:cubicBezTo>
                    <a:pt x="43824" y="36466"/>
                    <a:pt x="47324" y="43199"/>
                    <a:pt x="52079" y="48981"/>
                  </a:cubicBezTo>
                  <a:lnTo>
                    <a:pt x="52821" y="48981"/>
                  </a:lnTo>
                  <a:cubicBezTo>
                    <a:pt x="48066" y="43465"/>
                    <a:pt x="44566" y="36827"/>
                    <a:pt x="42246" y="29865"/>
                  </a:cubicBezTo>
                  <a:lnTo>
                    <a:pt x="42246" y="29865"/>
                  </a:lnTo>
                  <a:cubicBezTo>
                    <a:pt x="44490" y="33194"/>
                    <a:pt x="45936" y="37055"/>
                    <a:pt x="47857" y="40593"/>
                  </a:cubicBezTo>
                  <a:cubicBezTo>
                    <a:pt x="49493" y="43617"/>
                    <a:pt x="51490" y="46432"/>
                    <a:pt x="53810" y="48981"/>
                  </a:cubicBezTo>
                  <a:lnTo>
                    <a:pt x="54914" y="48981"/>
                  </a:lnTo>
                  <a:cubicBezTo>
                    <a:pt x="52783" y="46775"/>
                    <a:pt x="50919" y="44321"/>
                    <a:pt x="49321" y="41696"/>
                  </a:cubicBezTo>
                  <a:cubicBezTo>
                    <a:pt x="47648" y="38976"/>
                    <a:pt x="46373" y="35990"/>
                    <a:pt x="44832" y="33175"/>
                  </a:cubicBezTo>
                  <a:lnTo>
                    <a:pt x="44832" y="33175"/>
                  </a:lnTo>
                  <a:cubicBezTo>
                    <a:pt x="48637" y="38748"/>
                    <a:pt x="52992" y="44264"/>
                    <a:pt x="57957" y="48981"/>
                  </a:cubicBezTo>
                  <a:lnTo>
                    <a:pt x="59669" y="48981"/>
                  </a:lnTo>
                  <a:cubicBezTo>
                    <a:pt x="54590" y="44435"/>
                    <a:pt x="50234" y="39090"/>
                    <a:pt x="46126" y="33612"/>
                  </a:cubicBezTo>
                  <a:lnTo>
                    <a:pt x="46126" y="33612"/>
                  </a:lnTo>
                  <a:cubicBezTo>
                    <a:pt x="46906" y="34449"/>
                    <a:pt x="47705" y="35305"/>
                    <a:pt x="48504" y="36142"/>
                  </a:cubicBezTo>
                  <a:cubicBezTo>
                    <a:pt x="50406" y="38368"/>
                    <a:pt x="52479" y="40441"/>
                    <a:pt x="54685" y="42400"/>
                  </a:cubicBezTo>
                  <a:cubicBezTo>
                    <a:pt x="57082" y="44701"/>
                    <a:pt x="59574" y="46927"/>
                    <a:pt x="62179" y="48981"/>
                  </a:cubicBezTo>
                  <a:lnTo>
                    <a:pt x="64025" y="48981"/>
                  </a:lnTo>
                  <a:lnTo>
                    <a:pt x="63330" y="48435"/>
                  </a:lnTo>
                  <a:lnTo>
                    <a:pt x="63330" y="48435"/>
                  </a:lnTo>
                  <a:cubicBezTo>
                    <a:pt x="63583" y="48623"/>
                    <a:pt x="63823" y="48810"/>
                    <a:pt x="64063" y="48981"/>
                  </a:cubicBezTo>
                  <a:lnTo>
                    <a:pt x="68647" y="48981"/>
                  </a:lnTo>
                  <a:cubicBezTo>
                    <a:pt x="63891" y="47193"/>
                    <a:pt x="59498" y="44454"/>
                    <a:pt x="55655" y="41183"/>
                  </a:cubicBezTo>
                  <a:cubicBezTo>
                    <a:pt x="53049" y="38976"/>
                    <a:pt x="50653" y="36561"/>
                    <a:pt x="48446" y="33955"/>
                  </a:cubicBezTo>
                  <a:cubicBezTo>
                    <a:pt x="46297" y="31406"/>
                    <a:pt x="44338" y="28686"/>
                    <a:pt x="42093" y="26232"/>
                  </a:cubicBezTo>
                  <a:lnTo>
                    <a:pt x="42093" y="26232"/>
                  </a:lnTo>
                  <a:cubicBezTo>
                    <a:pt x="49702" y="31996"/>
                    <a:pt x="56568" y="38824"/>
                    <a:pt x="65052" y="43370"/>
                  </a:cubicBezTo>
                  <a:cubicBezTo>
                    <a:pt x="70303" y="46172"/>
                    <a:pt x="76577" y="48148"/>
                    <a:pt x="82693" y="48148"/>
                  </a:cubicBezTo>
                  <a:cubicBezTo>
                    <a:pt x="84176" y="48148"/>
                    <a:pt x="85649" y="48032"/>
                    <a:pt x="87097" y="47783"/>
                  </a:cubicBezTo>
                  <a:lnTo>
                    <a:pt x="87097" y="46280"/>
                  </a:lnTo>
                  <a:cubicBezTo>
                    <a:pt x="85501" y="46585"/>
                    <a:pt x="83888" y="46728"/>
                    <a:pt x="82271" y="46728"/>
                  </a:cubicBezTo>
                  <a:cubicBezTo>
                    <a:pt x="75809" y="46728"/>
                    <a:pt x="69280" y="44446"/>
                    <a:pt x="63530" y="41069"/>
                  </a:cubicBezTo>
                  <a:cubicBezTo>
                    <a:pt x="55446" y="36332"/>
                    <a:pt x="48389" y="30094"/>
                    <a:pt x="40705" y="24768"/>
                  </a:cubicBezTo>
                  <a:cubicBezTo>
                    <a:pt x="39659" y="23760"/>
                    <a:pt x="38499" y="22828"/>
                    <a:pt x="37281" y="22010"/>
                  </a:cubicBezTo>
                  <a:lnTo>
                    <a:pt x="37281" y="22010"/>
                  </a:lnTo>
                  <a:cubicBezTo>
                    <a:pt x="42721" y="24197"/>
                    <a:pt x="47305" y="28191"/>
                    <a:pt x="51870" y="31767"/>
                  </a:cubicBezTo>
                  <a:cubicBezTo>
                    <a:pt x="61659" y="39436"/>
                    <a:pt x="73431" y="44050"/>
                    <a:pt x="85905" y="44050"/>
                  </a:cubicBezTo>
                  <a:cubicBezTo>
                    <a:pt x="86301" y="44050"/>
                    <a:pt x="86699" y="44045"/>
                    <a:pt x="87097" y="44036"/>
                  </a:cubicBezTo>
                  <a:lnTo>
                    <a:pt x="87097" y="42609"/>
                  </a:lnTo>
                  <a:cubicBezTo>
                    <a:pt x="86640" y="42609"/>
                    <a:pt x="86184" y="42628"/>
                    <a:pt x="85746" y="42628"/>
                  </a:cubicBezTo>
                  <a:cubicBezTo>
                    <a:pt x="78899" y="42590"/>
                    <a:pt x="72127" y="41240"/>
                    <a:pt x="65793" y="38653"/>
                  </a:cubicBezTo>
                  <a:cubicBezTo>
                    <a:pt x="59003" y="35857"/>
                    <a:pt x="53449" y="31406"/>
                    <a:pt x="47610" y="27107"/>
                  </a:cubicBezTo>
                  <a:cubicBezTo>
                    <a:pt x="43634" y="24178"/>
                    <a:pt x="39221" y="21420"/>
                    <a:pt x="34390" y="20260"/>
                  </a:cubicBezTo>
                  <a:cubicBezTo>
                    <a:pt x="33724" y="19955"/>
                    <a:pt x="33021" y="19708"/>
                    <a:pt x="32317" y="19518"/>
                  </a:cubicBezTo>
                  <a:cubicBezTo>
                    <a:pt x="31841" y="19404"/>
                    <a:pt x="31366" y="19290"/>
                    <a:pt x="30871" y="19214"/>
                  </a:cubicBezTo>
                  <a:cubicBezTo>
                    <a:pt x="30158" y="19079"/>
                    <a:pt x="29439" y="19010"/>
                    <a:pt x="28722" y="19010"/>
                  </a:cubicBezTo>
                  <a:cubicBezTo>
                    <a:pt x="27715" y="19010"/>
                    <a:pt x="26713" y="19145"/>
                    <a:pt x="25736" y="19423"/>
                  </a:cubicBezTo>
                  <a:cubicBezTo>
                    <a:pt x="24861" y="19632"/>
                    <a:pt x="24005" y="19917"/>
                    <a:pt x="23168" y="20279"/>
                  </a:cubicBezTo>
                  <a:cubicBezTo>
                    <a:pt x="24081" y="19746"/>
                    <a:pt x="25032" y="19309"/>
                    <a:pt x="26021" y="18947"/>
                  </a:cubicBezTo>
                  <a:cubicBezTo>
                    <a:pt x="27853" y="18279"/>
                    <a:pt x="29709" y="17989"/>
                    <a:pt x="31560" y="17989"/>
                  </a:cubicBezTo>
                  <a:cubicBezTo>
                    <a:pt x="35974" y="17989"/>
                    <a:pt x="40354" y="19639"/>
                    <a:pt x="44281" y="21743"/>
                  </a:cubicBezTo>
                  <a:cubicBezTo>
                    <a:pt x="55389" y="27640"/>
                    <a:pt x="65261" y="36427"/>
                    <a:pt x="77967" y="38805"/>
                  </a:cubicBezTo>
                  <a:cubicBezTo>
                    <a:pt x="79985" y="39188"/>
                    <a:pt x="82038" y="39383"/>
                    <a:pt x="84090" y="39383"/>
                  </a:cubicBezTo>
                  <a:cubicBezTo>
                    <a:pt x="85094" y="39383"/>
                    <a:pt x="86097" y="39336"/>
                    <a:pt x="87097" y="39243"/>
                  </a:cubicBezTo>
                  <a:lnTo>
                    <a:pt x="87097" y="37797"/>
                  </a:lnTo>
                  <a:cubicBezTo>
                    <a:pt x="86081" y="37914"/>
                    <a:pt x="85065" y="37970"/>
                    <a:pt x="84050" y="37970"/>
                  </a:cubicBezTo>
                  <a:cubicBezTo>
                    <a:pt x="75009" y="37970"/>
                    <a:pt x="66053" y="33554"/>
                    <a:pt x="58204" y="28800"/>
                  </a:cubicBezTo>
                  <a:cubicBezTo>
                    <a:pt x="50511" y="24144"/>
                    <a:pt x="41201" y="17014"/>
                    <a:pt x="31728" y="17014"/>
                  </a:cubicBezTo>
                  <a:cubicBezTo>
                    <a:pt x="29397" y="17014"/>
                    <a:pt x="27056" y="17446"/>
                    <a:pt x="24727" y="18453"/>
                  </a:cubicBezTo>
                  <a:cubicBezTo>
                    <a:pt x="20752" y="20146"/>
                    <a:pt x="17500" y="23189"/>
                    <a:pt x="15578" y="27069"/>
                  </a:cubicBezTo>
                  <a:cubicBezTo>
                    <a:pt x="17366" y="22942"/>
                    <a:pt x="20638" y="19461"/>
                    <a:pt x="24727" y="17559"/>
                  </a:cubicBezTo>
                  <a:cubicBezTo>
                    <a:pt x="27169" y="16425"/>
                    <a:pt x="29697" y="15928"/>
                    <a:pt x="32225" y="15928"/>
                  </a:cubicBezTo>
                  <a:cubicBezTo>
                    <a:pt x="36060" y="15928"/>
                    <a:pt x="39894" y="17072"/>
                    <a:pt x="43425" y="18871"/>
                  </a:cubicBezTo>
                  <a:cubicBezTo>
                    <a:pt x="49017" y="21724"/>
                    <a:pt x="53982" y="25681"/>
                    <a:pt x="59536" y="28648"/>
                  </a:cubicBezTo>
                  <a:cubicBezTo>
                    <a:pt x="64633" y="31425"/>
                    <a:pt x="70054" y="33517"/>
                    <a:pt x="75703" y="34925"/>
                  </a:cubicBezTo>
                  <a:cubicBezTo>
                    <a:pt x="79431" y="35819"/>
                    <a:pt x="83255" y="36313"/>
                    <a:pt x="87116" y="36389"/>
                  </a:cubicBezTo>
                  <a:lnTo>
                    <a:pt x="87116" y="35058"/>
                  </a:lnTo>
                  <a:cubicBezTo>
                    <a:pt x="76578" y="34868"/>
                    <a:pt x="66231" y="31197"/>
                    <a:pt x="57120" y="25966"/>
                  </a:cubicBezTo>
                  <a:cubicBezTo>
                    <a:pt x="49409" y="21545"/>
                    <a:pt x="41063" y="15026"/>
                    <a:pt x="32117" y="15026"/>
                  </a:cubicBezTo>
                  <a:cubicBezTo>
                    <a:pt x="29478" y="15026"/>
                    <a:pt x="26786" y="15594"/>
                    <a:pt x="24043" y="16950"/>
                  </a:cubicBezTo>
                  <a:cubicBezTo>
                    <a:pt x="19896" y="19004"/>
                    <a:pt x="16720" y="22599"/>
                    <a:pt x="15179" y="26936"/>
                  </a:cubicBezTo>
                  <a:cubicBezTo>
                    <a:pt x="15521" y="25643"/>
                    <a:pt x="16016" y="24387"/>
                    <a:pt x="16663" y="23208"/>
                  </a:cubicBezTo>
                  <a:cubicBezTo>
                    <a:pt x="19848" y="17474"/>
                    <a:pt x="25925" y="14057"/>
                    <a:pt x="32427" y="14057"/>
                  </a:cubicBezTo>
                  <a:cubicBezTo>
                    <a:pt x="32719" y="14057"/>
                    <a:pt x="33012" y="14064"/>
                    <a:pt x="33306" y="14078"/>
                  </a:cubicBezTo>
                  <a:cubicBezTo>
                    <a:pt x="41009" y="14420"/>
                    <a:pt x="47724" y="18719"/>
                    <a:pt x="54020" y="22771"/>
                  </a:cubicBezTo>
                  <a:cubicBezTo>
                    <a:pt x="59916" y="26575"/>
                    <a:pt x="65965" y="29865"/>
                    <a:pt x="72660" y="32015"/>
                  </a:cubicBezTo>
                  <a:cubicBezTo>
                    <a:pt x="77358" y="33517"/>
                    <a:pt x="82189" y="34506"/>
                    <a:pt x="87116" y="34963"/>
                  </a:cubicBezTo>
                  <a:lnTo>
                    <a:pt x="87116" y="31159"/>
                  </a:lnTo>
                  <a:cubicBezTo>
                    <a:pt x="79546" y="27792"/>
                    <a:pt x="73116" y="21743"/>
                    <a:pt x="66954" y="16303"/>
                  </a:cubicBezTo>
                  <a:cubicBezTo>
                    <a:pt x="64101" y="13717"/>
                    <a:pt x="61095" y="11301"/>
                    <a:pt x="57976" y="9057"/>
                  </a:cubicBezTo>
                  <a:lnTo>
                    <a:pt x="57976" y="9057"/>
                  </a:lnTo>
                  <a:cubicBezTo>
                    <a:pt x="61818" y="11339"/>
                    <a:pt x="65546" y="13869"/>
                    <a:pt x="69255" y="16342"/>
                  </a:cubicBezTo>
                  <a:cubicBezTo>
                    <a:pt x="74790" y="20032"/>
                    <a:pt x="80763" y="23741"/>
                    <a:pt x="87116" y="26023"/>
                  </a:cubicBezTo>
                  <a:lnTo>
                    <a:pt x="87116" y="25224"/>
                  </a:lnTo>
                  <a:cubicBezTo>
                    <a:pt x="80268" y="22637"/>
                    <a:pt x="73858" y="18472"/>
                    <a:pt x="67905" y="14382"/>
                  </a:cubicBezTo>
                  <a:cubicBezTo>
                    <a:pt x="57748" y="7421"/>
                    <a:pt x="47286" y="478"/>
                    <a:pt x="34561" y="22"/>
                  </a:cubicBezTo>
                  <a:cubicBezTo>
                    <a:pt x="34152" y="8"/>
                    <a:pt x="33742" y="1"/>
                    <a:pt x="333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3"/>
            <p:cNvSpPr/>
            <p:nvPr/>
          </p:nvSpPr>
          <p:spPr>
            <a:xfrm>
              <a:off x="4784100" y="3514925"/>
              <a:ext cx="2250175" cy="1315750"/>
            </a:xfrm>
            <a:custGeom>
              <a:avLst/>
              <a:gdLst/>
              <a:ahLst/>
              <a:cxnLst/>
              <a:rect l="l" t="t" r="r" b="b"/>
              <a:pathLst>
                <a:path w="90007" h="52630" extrusionOk="0">
                  <a:moveTo>
                    <a:pt x="41066" y="1"/>
                  </a:moveTo>
                  <a:cubicBezTo>
                    <a:pt x="39649" y="1"/>
                    <a:pt x="38222" y="63"/>
                    <a:pt x="36786" y="189"/>
                  </a:cubicBezTo>
                  <a:cubicBezTo>
                    <a:pt x="25241" y="1216"/>
                    <a:pt x="13733" y="6409"/>
                    <a:pt x="7114" y="16242"/>
                  </a:cubicBezTo>
                  <a:cubicBezTo>
                    <a:pt x="837" y="25525"/>
                    <a:pt x="0" y="37983"/>
                    <a:pt x="6810" y="47227"/>
                  </a:cubicBezTo>
                  <a:cubicBezTo>
                    <a:pt x="8388" y="49358"/>
                    <a:pt x="10309" y="51184"/>
                    <a:pt x="12516" y="52629"/>
                  </a:cubicBezTo>
                  <a:lnTo>
                    <a:pt x="14551" y="52629"/>
                  </a:lnTo>
                  <a:cubicBezTo>
                    <a:pt x="11983" y="51279"/>
                    <a:pt x="9758" y="49377"/>
                    <a:pt x="8008" y="47075"/>
                  </a:cubicBezTo>
                  <a:cubicBezTo>
                    <a:pt x="932" y="37869"/>
                    <a:pt x="2054" y="25296"/>
                    <a:pt x="8655" y="16185"/>
                  </a:cubicBezTo>
                  <a:cubicBezTo>
                    <a:pt x="15616" y="6523"/>
                    <a:pt x="27656" y="1806"/>
                    <a:pt x="39278" y="1406"/>
                  </a:cubicBezTo>
                  <a:cubicBezTo>
                    <a:pt x="39842" y="1387"/>
                    <a:pt x="40406" y="1377"/>
                    <a:pt x="40970" y="1377"/>
                  </a:cubicBezTo>
                  <a:cubicBezTo>
                    <a:pt x="46544" y="1377"/>
                    <a:pt x="52081" y="2316"/>
                    <a:pt x="57367" y="4164"/>
                  </a:cubicBezTo>
                  <a:cubicBezTo>
                    <a:pt x="63187" y="6199"/>
                    <a:pt x="68380" y="9414"/>
                    <a:pt x="73268" y="13123"/>
                  </a:cubicBezTo>
                  <a:cubicBezTo>
                    <a:pt x="78632" y="17193"/>
                    <a:pt x="84072" y="21930"/>
                    <a:pt x="90007" y="25410"/>
                  </a:cubicBezTo>
                  <a:lnTo>
                    <a:pt x="90007" y="23642"/>
                  </a:lnTo>
                  <a:cubicBezTo>
                    <a:pt x="83996" y="20009"/>
                    <a:pt x="78518" y="15158"/>
                    <a:pt x="73002" y="11088"/>
                  </a:cubicBezTo>
                  <a:cubicBezTo>
                    <a:pt x="63611" y="4154"/>
                    <a:pt x="52678" y="1"/>
                    <a:pt x="410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3"/>
            <p:cNvSpPr/>
            <p:nvPr/>
          </p:nvSpPr>
          <p:spPr>
            <a:xfrm>
              <a:off x="4744625" y="2208475"/>
              <a:ext cx="2290600" cy="2624100"/>
            </a:xfrm>
            <a:custGeom>
              <a:avLst/>
              <a:gdLst/>
              <a:ahLst/>
              <a:cxnLst/>
              <a:rect l="l" t="t" r="r" b="b"/>
              <a:pathLst>
                <a:path w="91624" h="104964" extrusionOk="0">
                  <a:moveTo>
                    <a:pt x="67607" y="899"/>
                  </a:moveTo>
                  <a:cubicBezTo>
                    <a:pt x="69107" y="899"/>
                    <a:pt x="70634" y="1175"/>
                    <a:pt x="72127" y="1757"/>
                  </a:cubicBezTo>
                  <a:cubicBezTo>
                    <a:pt x="73040" y="2099"/>
                    <a:pt x="73915" y="2536"/>
                    <a:pt x="74733" y="3050"/>
                  </a:cubicBezTo>
                  <a:cubicBezTo>
                    <a:pt x="72888" y="2251"/>
                    <a:pt x="70929" y="1738"/>
                    <a:pt x="68913" y="1490"/>
                  </a:cubicBezTo>
                  <a:cubicBezTo>
                    <a:pt x="68419" y="1436"/>
                    <a:pt x="67932" y="1410"/>
                    <a:pt x="67454" y="1410"/>
                  </a:cubicBezTo>
                  <a:cubicBezTo>
                    <a:pt x="62379" y="1410"/>
                    <a:pt x="58189" y="4390"/>
                    <a:pt x="56017" y="9118"/>
                  </a:cubicBezTo>
                  <a:cubicBezTo>
                    <a:pt x="55408" y="10506"/>
                    <a:pt x="54914" y="11971"/>
                    <a:pt x="54590" y="13454"/>
                  </a:cubicBezTo>
                  <a:cubicBezTo>
                    <a:pt x="54761" y="11229"/>
                    <a:pt x="55465" y="9080"/>
                    <a:pt x="56645" y="7177"/>
                  </a:cubicBezTo>
                  <a:lnTo>
                    <a:pt x="56606" y="7177"/>
                  </a:lnTo>
                  <a:cubicBezTo>
                    <a:pt x="59058" y="3252"/>
                    <a:pt x="63221" y="899"/>
                    <a:pt x="67607" y="899"/>
                  </a:cubicBezTo>
                  <a:close/>
                  <a:moveTo>
                    <a:pt x="71858" y="19132"/>
                  </a:moveTo>
                  <a:cubicBezTo>
                    <a:pt x="72378" y="19132"/>
                    <a:pt x="72893" y="19292"/>
                    <a:pt x="73326" y="19598"/>
                  </a:cubicBezTo>
                  <a:cubicBezTo>
                    <a:pt x="73478" y="19731"/>
                    <a:pt x="73611" y="19864"/>
                    <a:pt x="73725" y="19997"/>
                  </a:cubicBezTo>
                  <a:lnTo>
                    <a:pt x="73706" y="20017"/>
                  </a:lnTo>
                  <a:lnTo>
                    <a:pt x="73687" y="19997"/>
                  </a:lnTo>
                  <a:cubicBezTo>
                    <a:pt x="73126" y="19513"/>
                    <a:pt x="72420" y="19259"/>
                    <a:pt x="71700" y="19259"/>
                  </a:cubicBezTo>
                  <a:cubicBezTo>
                    <a:pt x="71346" y="19259"/>
                    <a:pt x="70989" y="19321"/>
                    <a:pt x="70644" y="19446"/>
                  </a:cubicBezTo>
                  <a:cubicBezTo>
                    <a:pt x="71024" y="19234"/>
                    <a:pt x="71443" y="19132"/>
                    <a:pt x="71858" y="19132"/>
                  </a:cubicBezTo>
                  <a:close/>
                  <a:moveTo>
                    <a:pt x="71229" y="18268"/>
                  </a:moveTo>
                  <a:cubicBezTo>
                    <a:pt x="71454" y="18268"/>
                    <a:pt x="71679" y="18286"/>
                    <a:pt x="71899" y="18324"/>
                  </a:cubicBezTo>
                  <a:cubicBezTo>
                    <a:pt x="72146" y="18381"/>
                    <a:pt x="72413" y="18438"/>
                    <a:pt x="72660" y="18533"/>
                  </a:cubicBezTo>
                  <a:cubicBezTo>
                    <a:pt x="72466" y="18499"/>
                    <a:pt x="72273" y="18482"/>
                    <a:pt x="72080" y="18482"/>
                  </a:cubicBezTo>
                  <a:cubicBezTo>
                    <a:pt x="71518" y="18482"/>
                    <a:pt x="70969" y="18625"/>
                    <a:pt x="70473" y="18894"/>
                  </a:cubicBezTo>
                  <a:cubicBezTo>
                    <a:pt x="68875" y="19218"/>
                    <a:pt x="67848" y="20530"/>
                    <a:pt x="67620" y="21976"/>
                  </a:cubicBezTo>
                  <a:cubicBezTo>
                    <a:pt x="67071" y="19782"/>
                    <a:pt x="69179" y="18268"/>
                    <a:pt x="71229" y="18268"/>
                  </a:cubicBezTo>
                  <a:close/>
                  <a:moveTo>
                    <a:pt x="71460" y="20612"/>
                  </a:moveTo>
                  <a:cubicBezTo>
                    <a:pt x="71854" y="20612"/>
                    <a:pt x="72250" y="20752"/>
                    <a:pt x="72565" y="21025"/>
                  </a:cubicBezTo>
                  <a:cubicBezTo>
                    <a:pt x="72926" y="21329"/>
                    <a:pt x="73155" y="21785"/>
                    <a:pt x="73174" y="22261"/>
                  </a:cubicBezTo>
                  <a:cubicBezTo>
                    <a:pt x="73098" y="21843"/>
                    <a:pt x="72907" y="21481"/>
                    <a:pt x="72584" y="21215"/>
                  </a:cubicBezTo>
                  <a:cubicBezTo>
                    <a:pt x="72219" y="20898"/>
                    <a:pt x="71768" y="20738"/>
                    <a:pt x="71312" y="20738"/>
                  </a:cubicBezTo>
                  <a:cubicBezTo>
                    <a:pt x="71054" y="20738"/>
                    <a:pt x="70795" y="20789"/>
                    <a:pt x="70549" y="20891"/>
                  </a:cubicBezTo>
                  <a:cubicBezTo>
                    <a:pt x="70821" y="20704"/>
                    <a:pt x="71140" y="20612"/>
                    <a:pt x="71460" y="20612"/>
                  </a:cubicBezTo>
                  <a:close/>
                  <a:moveTo>
                    <a:pt x="71544" y="20008"/>
                  </a:moveTo>
                  <a:cubicBezTo>
                    <a:pt x="71891" y="20008"/>
                    <a:pt x="72246" y="20076"/>
                    <a:pt x="72603" y="20226"/>
                  </a:cubicBezTo>
                  <a:cubicBezTo>
                    <a:pt x="74106" y="20872"/>
                    <a:pt x="74410" y="22698"/>
                    <a:pt x="73421" y="23649"/>
                  </a:cubicBezTo>
                  <a:cubicBezTo>
                    <a:pt x="73915" y="22413"/>
                    <a:pt x="73668" y="20891"/>
                    <a:pt x="72337" y="20302"/>
                  </a:cubicBezTo>
                  <a:cubicBezTo>
                    <a:pt x="72007" y="20157"/>
                    <a:pt x="71672" y="20090"/>
                    <a:pt x="71344" y="20090"/>
                  </a:cubicBezTo>
                  <a:cubicBezTo>
                    <a:pt x="70253" y="20090"/>
                    <a:pt x="69251" y="20832"/>
                    <a:pt x="68856" y="21900"/>
                  </a:cubicBezTo>
                  <a:cubicBezTo>
                    <a:pt x="68799" y="22052"/>
                    <a:pt x="68761" y="22204"/>
                    <a:pt x="68742" y="22356"/>
                  </a:cubicBezTo>
                  <a:cubicBezTo>
                    <a:pt x="68742" y="22071"/>
                    <a:pt x="68780" y="21785"/>
                    <a:pt x="68856" y="21500"/>
                  </a:cubicBezTo>
                  <a:cubicBezTo>
                    <a:pt x="69515" y="20641"/>
                    <a:pt x="70487" y="20008"/>
                    <a:pt x="71544" y="20008"/>
                  </a:cubicBezTo>
                  <a:close/>
                  <a:moveTo>
                    <a:pt x="71329" y="21442"/>
                  </a:moveTo>
                  <a:cubicBezTo>
                    <a:pt x="71348" y="21442"/>
                    <a:pt x="71367" y="21442"/>
                    <a:pt x="71386" y="21443"/>
                  </a:cubicBezTo>
                  <a:cubicBezTo>
                    <a:pt x="72489" y="21462"/>
                    <a:pt x="72812" y="22679"/>
                    <a:pt x="72261" y="23497"/>
                  </a:cubicBezTo>
                  <a:cubicBezTo>
                    <a:pt x="72008" y="23875"/>
                    <a:pt x="71587" y="24097"/>
                    <a:pt x="71147" y="24097"/>
                  </a:cubicBezTo>
                  <a:cubicBezTo>
                    <a:pt x="71055" y="24097"/>
                    <a:pt x="70963" y="24088"/>
                    <a:pt x="70872" y="24068"/>
                  </a:cubicBezTo>
                  <a:lnTo>
                    <a:pt x="70853" y="24068"/>
                  </a:lnTo>
                  <a:cubicBezTo>
                    <a:pt x="70473" y="23992"/>
                    <a:pt x="70149" y="23802"/>
                    <a:pt x="69864" y="23535"/>
                  </a:cubicBezTo>
                  <a:cubicBezTo>
                    <a:pt x="69864" y="23516"/>
                    <a:pt x="69845" y="23497"/>
                    <a:pt x="69845" y="23459"/>
                  </a:cubicBezTo>
                  <a:cubicBezTo>
                    <a:pt x="69714" y="22506"/>
                    <a:pt x="70263" y="21442"/>
                    <a:pt x="71329" y="21442"/>
                  </a:cubicBezTo>
                  <a:close/>
                  <a:moveTo>
                    <a:pt x="68666" y="4362"/>
                  </a:moveTo>
                  <a:lnTo>
                    <a:pt x="68666" y="4362"/>
                  </a:lnTo>
                  <a:cubicBezTo>
                    <a:pt x="59669" y="5485"/>
                    <a:pt x="54077" y="17753"/>
                    <a:pt x="61152" y="24658"/>
                  </a:cubicBezTo>
                  <a:cubicBezTo>
                    <a:pt x="61818" y="25285"/>
                    <a:pt x="62560" y="25799"/>
                    <a:pt x="63359" y="26217"/>
                  </a:cubicBezTo>
                  <a:lnTo>
                    <a:pt x="63340" y="26236"/>
                  </a:lnTo>
                  <a:cubicBezTo>
                    <a:pt x="59536" y="24448"/>
                    <a:pt x="56835" y="20663"/>
                    <a:pt x="56968" y="16155"/>
                  </a:cubicBezTo>
                  <a:cubicBezTo>
                    <a:pt x="57139" y="9688"/>
                    <a:pt x="62389" y="4819"/>
                    <a:pt x="68666" y="4362"/>
                  </a:cubicBezTo>
                  <a:close/>
                  <a:moveTo>
                    <a:pt x="69615" y="5180"/>
                  </a:moveTo>
                  <a:cubicBezTo>
                    <a:pt x="69641" y="5180"/>
                    <a:pt x="69667" y="5180"/>
                    <a:pt x="69693" y="5180"/>
                  </a:cubicBezTo>
                  <a:cubicBezTo>
                    <a:pt x="76502" y="5237"/>
                    <a:pt x="81162" y="11039"/>
                    <a:pt x="85233" y="15699"/>
                  </a:cubicBezTo>
                  <a:lnTo>
                    <a:pt x="85214" y="15699"/>
                  </a:lnTo>
                  <a:cubicBezTo>
                    <a:pt x="85252" y="15756"/>
                    <a:pt x="85309" y="15813"/>
                    <a:pt x="85366" y="15889"/>
                  </a:cubicBezTo>
                  <a:cubicBezTo>
                    <a:pt x="81425" y="11629"/>
                    <a:pt x="76911" y="7518"/>
                    <a:pt x="70836" y="7518"/>
                  </a:cubicBezTo>
                  <a:cubicBezTo>
                    <a:pt x="70753" y="7518"/>
                    <a:pt x="70670" y="7518"/>
                    <a:pt x="70587" y="7520"/>
                  </a:cubicBezTo>
                  <a:cubicBezTo>
                    <a:pt x="64481" y="7653"/>
                    <a:pt x="59536" y="13340"/>
                    <a:pt x="61057" y="19465"/>
                  </a:cubicBezTo>
                  <a:cubicBezTo>
                    <a:pt x="61742" y="22185"/>
                    <a:pt x="63549" y="24486"/>
                    <a:pt x="66041" y="25799"/>
                  </a:cubicBezTo>
                  <a:cubicBezTo>
                    <a:pt x="66764" y="26160"/>
                    <a:pt x="67524" y="26427"/>
                    <a:pt x="68323" y="26598"/>
                  </a:cubicBezTo>
                  <a:cubicBezTo>
                    <a:pt x="68219" y="26602"/>
                    <a:pt x="68116" y="26603"/>
                    <a:pt x="68012" y="26603"/>
                  </a:cubicBezTo>
                  <a:cubicBezTo>
                    <a:pt x="63990" y="26603"/>
                    <a:pt x="60041" y="23746"/>
                    <a:pt x="58965" y="19370"/>
                  </a:cubicBezTo>
                  <a:cubicBezTo>
                    <a:pt x="57335" y="12794"/>
                    <a:pt x="62691" y="5180"/>
                    <a:pt x="69615" y="5180"/>
                  </a:cubicBezTo>
                  <a:close/>
                  <a:moveTo>
                    <a:pt x="67266" y="2404"/>
                  </a:moveTo>
                  <a:cubicBezTo>
                    <a:pt x="69766" y="2404"/>
                    <a:pt x="72366" y="3104"/>
                    <a:pt x="74790" y="4267"/>
                  </a:cubicBezTo>
                  <a:cubicBezTo>
                    <a:pt x="75818" y="4762"/>
                    <a:pt x="76807" y="5332"/>
                    <a:pt x="77758" y="5998"/>
                  </a:cubicBezTo>
                  <a:cubicBezTo>
                    <a:pt x="75894" y="4857"/>
                    <a:pt x="73801" y="4115"/>
                    <a:pt x="71652" y="3811"/>
                  </a:cubicBezTo>
                  <a:cubicBezTo>
                    <a:pt x="71068" y="3738"/>
                    <a:pt x="70479" y="3702"/>
                    <a:pt x="69889" y="3702"/>
                  </a:cubicBezTo>
                  <a:cubicBezTo>
                    <a:pt x="65836" y="3702"/>
                    <a:pt x="61775" y="5404"/>
                    <a:pt x="59250" y="8642"/>
                  </a:cubicBezTo>
                  <a:cubicBezTo>
                    <a:pt x="56625" y="12009"/>
                    <a:pt x="55732" y="16745"/>
                    <a:pt x="57348" y="20739"/>
                  </a:cubicBezTo>
                  <a:cubicBezTo>
                    <a:pt x="58585" y="23783"/>
                    <a:pt x="61095" y="26122"/>
                    <a:pt x="64215" y="27149"/>
                  </a:cubicBezTo>
                  <a:cubicBezTo>
                    <a:pt x="61552" y="27092"/>
                    <a:pt x="59022" y="26236"/>
                    <a:pt x="57025" y="24011"/>
                  </a:cubicBezTo>
                  <a:cubicBezTo>
                    <a:pt x="56778" y="23745"/>
                    <a:pt x="56549" y="23440"/>
                    <a:pt x="56340" y="23136"/>
                  </a:cubicBezTo>
                  <a:cubicBezTo>
                    <a:pt x="55693" y="21652"/>
                    <a:pt x="55199" y="20093"/>
                    <a:pt x="54895" y="18495"/>
                  </a:cubicBezTo>
                  <a:cubicBezTo>
                    <a:pt x="54590" y="14424"/>
                    <a:pt x="56207" y="9802"/>
                    <a:pt x="58261" y="6949"/>
                  </a:cubicBezTo>
                  <a:cubicBezTo>
                    <a:pt x="60603" y="3717"/>
                    <a:pt x="63841" y="2404"/>
                    <a:pt x="67266" y="2404"/>
                  </a:cubicBezTo>
                  <a:close/>
                  <a:moveTo>
                    <a:pt x="72108" y="27359"/>
                  </a:moveTo>
                  <a:cubicBezTo>
                    <a:pt x="72087" y="27393"/>
                    <a:pt x="72066" y="27427"/>
                    <a:pt x="72046" y="27462"/>
                  </a:cubicBezTo>
                  <a:lnTo>
                    <a:pt x="72046" y="27462"/>
                  </a:lnTo>
                  <a:cubicBezTo>
                    <a:pt x="72050" y="27448"/>
                    <a:pt x="72051" y="27433"/>
                    <a:pt x="72051" y="27416"/>
                  </a:cubicBezTo>
                  <a:lnTo>
                    <a:pt x="72108" y="27359"/>
                  </a:lnTo>
                  <a:close/>
                  <a:moveTo>
                    <a:pt x="71671" y="26541"/>
                  </a:moveTo>
                  <a:cubicBezTo>
                    <a:pt x="71081" y="26921"/>
                    <a:pt x="70473" y="27225"/>
                    <a:pt x="69826" y="27454"/>
                  </a:cubicBezTo>
                  <a:cubicBezTo>
                    <a:pt x="68325" y="27989"/>
                    <a:pt x="66717" y="28219"/>
                    <a:pt x="65107" y="28219"/>
                  </a:cubicBezTo>
                  <a:cubicBezTo>
                    <a:pt x="64369" y="28219"/>
                    <a:pt x="63631" y="28171"/>
                    <a:pt x="62902" y="28081"/>
                  </a:cubicBezTo>
                  <a:lnTo>
                    <a:pt x="62275" y="27739"/>
                  </a:lnTo>
                  <a:lnTo>
                    <a:pt x="62275" y="27739"/>
                  </a:lnTo>
                  <a:cubicBezTo>
                    <a:pt x="63064" y="27869"/>
                    <a:pt x="63860" y="27936"/>
                    <a:pt x="64658" y="27936"/>
                  </a:cubicBezTo>
                  <a:cubicBezTo>
                    <a:pt x="65610" y="27936"/>
                    <a:pt x="66563" y="27841"/>
                    <a:pt x="67505" y="27644"/>
                  </a:cubicBezTo>
                  <a:cubicBezTo>
                    <a:pt x="68000" y="27625"/>
                    <a:pt x="68494" y="27587"/>
                    <a:pt x="68989" y="27492"/>
                  </a:cubicBezTo>
                  <a:cubicBezTo>
                    <a:pt x="69098" y="27474"/>
                    <a:pt x="69086" y="27300"/>
                    <a:pt x="68986" y="27300"/>
                  </a:cubicBezTo>
                  <a:cubicBezTo>
                    <a:pt x="68981" y="27300"/>
                    <a:pt x="68975" y="27301"/>
                    <a:pt x="68970" y="27301"/>
                  </a:cubicBezTo>
                  <a:lnTo>
                    <a:pt x="68913" y="27301"/>
                  </a:lnTo>
                  <a:cubicBezTo>
                    <a:pt x="69179" y="27225"/>
                    <a:pt x="69427" y="27149"/>
                    <a:pt x="69693" y="27054"/>
                  </a:cubicBezTo>
                  <a:cubicBezTo>
                    <a:pt x="70092" y="26959"/>
                    <a:pt x="70492" y="26845"/>
                    <a:pt x="70872" y="26693"/>
                  </a:cubicBezTo>
                  <a:cubicBezTo>
                    <a:pt x="71138" y="26655"/>
                    <a:pt x="71405" y="26598"/>
                    <a:pt x="71671" y="26541"/>
                  </a:cubicBezTo>
                  <a:close/>
                  <a:moveTo>
                    <a:pt x="60468" y="28176"/>
                  </a:moveTo>
                  <a:lnTo>
                    <a:pt x="60772" y="28367"/>
                  </a:lnTo>
                  <a:lnTo>
                    <a:pt x="60506" y="28214"/>
                  </a:lnTo>
                  <a:cubicBezTo>
                    <a:pt x="60487" y="28195"/>
                    <a:pt x="60468" y="28195"/>
                    <a:pt x="60468" y="28176"/>
                  </a:cubicBezTo>
                  <a:close/>
                  <a:moveTo>
                    <a:pt x="70472" y="16700"/>
                  </a:moveTo>
                  <a:cubicBezTo>
                    <a:pt x="71487" y="16700"/>
                    <a:pt x="72576" y="17094"/>
                    <a:pt x="73554" y="17696"/>
                  </a:cubicBezTo>
                  <a:cubicBezTo>
                    <a:pt x="76502" y="19522"/>
                    <a:pt x="78899" y="22090"/>
                    <a:pt x="81562" y="24296"/>
                  </a:cubicBezTo>
                  <a:cubicBezTo>
                    <a:pt x="83977" y="26312"/>
                    <a:pt x="86812" y="27986"/>
                    <a:pt x="89817" y="28861"/>
                  </a:cubicBezTo>
                  <a:cubicBezTo>
                    <a:pt x="88048" y="28709"/>
                    <a:pt x="86317" y="28310"/>
                    <a:pt x="84643" y="27720"/>
                  </a:cubicBezTo>
                  <a:cubicBezTo>
                    <a:pt x="80763" y="26255"/>
                    <a:pt x="78937" y="23193"/>
                    <a:pt x="76217" y="20321"/>
                  </a:cubicBezTo>
                  <a:cubicBezTo>
                    <a:pt x="74895" y="18941"/>
                    <a:pt x="73007" y="17651"/>
                    <a:pt x="71051" y="17651"/>
                  </a:cubicBezTo>
                  <a:cubicBezTo>
                    <a:pt x="70473" y="17651"/>
                    <a:pt x="69889" y="17763"/>
                    <a:pt x="69312" y="18019"/>
                  </a:cubicBezTo>
                  <a:cubicBezTo>
                    <a:pt x="68000" y="18571"/>
                    <a:pt x="67182" y="19883"/>
                    <a:pt x="67258" y="21310"/>
                  </a:cubicBezTo>
                  <a:cubicBezTo>
                    <a:pt x="67182" y="20987"/>
                    <a:pt x="67125" y="20682"/>
                    <a:pt x="67087" y="20359"/>
                  </a:cubicBezTo>
                  <a:lnTo>
                    <a:pt x="67068" y="20359"/>
                  </a:lnTo>
                  <a:cubicBezTo>
                    <a:pt x="67106" y="19769"/>
                    <a:pt x="67258" y="19180"/>
                    <a:pt x="67505" y="18647"/>
                  </a:cubicBezTo>
                  <a:cubicBezTo>
                    <a:pt x="68185" y="17247"/>
                    <a:pt x="69276" y="16700"/>
                    <a:pt x="70472" y="16700"/>
                  </a:cubicBezTo>
                  <a:close/>
                  <a:moveTo>
                    <a:pt x="64044" y="28671"/>
                  </a:moveTo>
                  <a:lnTo>
                    <a:pt x="64044" y="28671"/>
                  </a:lnTo>
                  <a:cubicBezTo>
                    <a:pt x="64736" y="28762"/>
                    <a:pt x="65435" y="28805"/>
                    <a:pt x="66133" y="28805"/>
                  </a:cubicBezTo>
                  <a:cubicBezTo>
                    <a:pt x="66605" y="28805"/>
                    <a:pt x="67076" y="28785"/>
                    <a:pt x="67543" y="28747"/>
                  </a:cubicBezTo>
                  <a:lnTo>
                    <a:pt x="67543" y="28747"/>
                  </a:lnTo>
                  <a:cubicBezTo>
                    <a:pt x="67144" y="29032"/>
                    <a:pt x="66840" y="29432"/>
                    <a:pt x="66630" y="29888"/>
                  </a:cubicBezTo>
                  <a:cubicBezTo>
                    <a:pt x="65755" y="29508"/>
                    <a:pt x="64900" y="29108"/>
                    <a:pt x="64044" y="28671"/>
                  </a:cubicBezTo>
                  <a:close/>
                  <a:moveTo>
                    <a:pt x="69655" y="28367"/>
                  </a:moveTo>
                  <a:lnTo>
                    <a:pt x="69655" y="28367"/>
                  </a:lnTo>
                  <a:cubicBezTo>
                    <a:pt x="69350" y="28576"/>
                    <a:pt x="69084" y="28842"/>
                    <a:pt x="68894" y="29166"/>
                  </a:cubicBezTo>
                  <a:lnTo>
                    <a:pt x="68894" y="29185"/>
                  </a:lnTo>
                  <a:cubicBezTo>
                    <a:pt x="68628" y="29622"/>
                    <a:pt x="68494" y="30155"/>
                    <a:pt x="68494" y="30668"/>
                  </a:cubicBezTo>
                  <a:cubicBezTo>
                    <a:pt x="68190" y="30554"/>
                    <a:pt x="67867" y="30421"/>
                    <a:pt x="67543" y="30288"/>
                  </a:cubicBezTo>
                  <a:cubicBezTo>
                    <a:pt x="67715" y="29907"/>
                    <a:pt x="67829" y="29508"/>
                    <a:pt x="68133" y="29166"/>
                  </a:cubicBezTo>
                  <a:cubicBezTo>
                    <a:pt x="68380" y="28899"/>
                    <a:pt x="68685" y="28671"/>
                    <a:pt x="69027" y="28519"/>
                  </a:cubicBezTo>
                  <a:cubicBezTo>
                    <a:pt x="69236" y="28462"/>
                    <a:pt x="69446" y="28424"/>
                    <a:pt x="69655" y="28367"/>
                  </a:cubicBezTo>
                  <a:close/>
                  <a:moveTo>
                    <a:pt x="70948" y="28176"/>
                  </a:moveTo>
                  <a:lnTo>
                    <a:pt x="70948" y="28176"/>
                  </a:lnTo>
                  <a:cubicBezTo>
                    <a:pt x="70244" y="29070"/>
                    <a:pt x="69921" y="30193"/>
                    <a:pt x="70187" y="31296"/>
                  </a:cubicBezTo>
                  <a:lnTo>
                    <a:pt x="69636" y="31106"/>
                  </a:lnTo>
                  <a:cubicBezTo>
                    <a:pt x="69122" y="29850"/>
                    <a:pt x="69921" y="28899"/>
                    <a:pt x="70948" y="28176"/>
                  </a:cubicBezTo>
                  <a:close/>
                  <a:moveTo>
                    <a:pt x="75323" y="22071"/>
                  </a:moveTo>
                  <a:lnTo>
                    <a:pt x="75323" y="22071"/>
                  </a:lnTo>
                  <a:cubicBezTo>
                    <a:pt x="77320" y="25190"/>
                    <a:pt x="79108" y="28329"/>
                    <a:pt x="82513" y="30307"/>
                  </a:cubicBezTo>
                  <a:lnTo>
                    <a:pt x="82513" y="30326"/>
                  </a:lnTo>
                  <a:cubicBezTo>
                    <a:pt x="83236" y="30725"/>
                    <a:pt x="83996" y="31087"/>
                    <a:pt x="84757" y="31391"/>
                  </a:cubicBezTo>
                  <a:cubicBezTo>
                    <a:pt x="84301" y="31258"/>
                    <a:pt x="83844" y="31087"/>
                    <a:pt x="83388" y="30915"/>
                  </a:cubicBezTo>
                  <a:cubicBezTo>
                    <a:pt x="79470" y="29356"/>
                    <a:pt x="75989" y="26369"/>
                    <a:pt x="75323" y="22071"/>
                  </a:cubicBezTo>
                  <a:close/>
                  <a:moveTo>
                    <a:pt x="72015" y="27516"/>
                  </a:moveTo>
                  <a:cubicBezTo>
                    <a:pt x="71265" y="28839"/>
                    <a:pt x="71203" y="30457"/>
                    <a:pt x="71861" y="31847"/>
                  </a:cubicBezTo>
                  <a:lnTo>
                    <a:pt x="71443" y="31714"/>
                  </a:lnTo>
                  <a:cubicBezTo>
                    <a:pt x="70910" y="30288"/>
                    <a:pt x="70853" y="28728"/>
                    <a:pt x="71880" y="27587"/>
                  </a:cubicBezTo>
                  <a:lnTo>
                    <a:pt x="71994" y="27530"/>
                  </a:lnTo>
                  <a:cubicBezTo>
                    <a:pt x="72002" y="27526"/>
                    <a:pt x="72009" y="27521"/>
                    <a:pt x="72015" y="27516"/>
                  </a:cubicBezTo>
                  <a:close/>
                  <a:moveTo>
                    <a:pt x="73117" y="26674"/>
                  </a:moveTo>
                  <a:lnTo>
                    <a:pt x="73117" y="26674"/>
                  </a:lnTo>
                  <a:cubicBezTo>
                    <a:pt x="72508" y="28709"/>
                    <a:pt x="72926" y="30896"/>
                    <a:pt x="74239" y="32532"/>
                  </a:cubicBezTo>
                  <a:cubicBezTo>
                    <a:pt x="73953" y="32456"/>
                    <a:pt x="73668" y="32361"/>
                    <a:pt x="73383" y="32285"/>
                  </a:cubicBezTo>
                  <a:lnTo>
                    <a:pt x="73383" y="32304"/>
                  </a:lnTo>
                  <a:cubicBezTo>
                    <a:pt x="72032" y="30649"/>
                    <a:pt x="71842" y="28538"/>
                    <a:pt x="73117" y="26674"/>
                  </a:cubicBezTo>
                  <a:close/>
                  <a:moveTo>
                    <a:pt x="73649" y="26560"/>
                  </a:moveTo>
                  <a:lnTo>
                    <a:pt x="73649" y="26560"/>
                  </a:lnTo>
                  <a:cubicBezTo>
                    <a:pt x="73573" y="28310"/>
                    <a:pt x="74125" y="30021"/>
                    <a:pt x="75209" y="31391"/>
                  </a:cubicBezTo>
                  <a:cubicBezTo>
                    <a:pt x="75760" y="32076"/>
                    <a:pt x="76407" y="32684"/>
                    <a:pt x="77149" y="33179"/>
                  </a:cubicBezTo>
                  <a:lnTo>
                    <a:pt x="76673" y="33084"/>
                  </a:lnTo>
                  <a:cubicBezTo>
                    <a:pt x="74315" y="31505"/>
                    <a:pt x="73136" y="29337"/>
                    <a:pt x="73649" y="26560"/>
                  </a:cubicBezTo>
                  <a:close/>
                  <a:moveTo>
                    <a:pt x="75057" y="23840"/>
                  </a:moveTo>
                  <a:cubicBezTo>
                    <a:pt x="75951" y="29051"/>
                    <a:pt x="81257" y="32152"/>
                    <a:pt x="86812" y="33274"/>
                  </a:cubicBezTo>
                  <a:lnTo>
                    <a:pt x="86793" y="33274"/>
                  </a:lnTo>
                  <a:cubicBezTo>
                    <a:pt x="84852" y="33274"/>
                    <a:pt x="82931" y="33046"/>
                    <a:pt x="81010" y="32266"/>
                  </a:cubicBezTo>
                  <a:cubicBezTo>
                    <a:pt x="77263" y="30763"/>
                    <a:pt x="75000" y="27663"/>
                    <a:pt x="75057" y="23840"/>
                  </a:cubicBezTo>
                  <a:close/>
                  <a:moveTo>
                    <a:pt x="74277" y="25704"/>
                  </a:moveTo>
                  <a:lnTo>
                    <a:pt x="74277" y="25704"/>
                  </a:lnTo>
                  <a:cubicBezTo>
                    <a:pt x="74562" y="28405"/>
                    <a:pt x="76483" y="31030"/>
                    <a:pt x="78728" y="32475"/>
                  </a:cubicBezTo>
                  <a:lnTo>
                    <a:pt x="78709" y="32475"/>
                  </a:lnTo>
                  <a:cubicBezTo>
                    <a:pt x="79641" y="33046"/>
                    <a:pt x="80649" y="33521"/>
                    <a:pt x="81695" y="33845"/>
                  </a:cubicBezTo>
                  <a:lnTo>
                    <a:pt x="81200" y="33807"/>
                  </a:lnTo>
                  <a:cubicBezTo>
                    <a:pt x="77358" y="32646"/>
                    <a:pt x="73915" y="29888"/>
                    <a:pt x="74277" y="25704"/>
                  </a:cubicBezTo>
                  <a:close/>
                  <a:moveTo>
                    <a:pt x="30358" y="37782"/>
                  </a:moveTo>
                  <a:cubicBezTo>
                    <a:pt x="30700" y="37839"/>
                    <a:pt x="31042" y="37915"/>
                    <a:pt x="31366" y="38048"/>
                  </a:cubicBezTo>
                  <a:cubicBezTo>
                    <a:pt x="31309" y="38048"/>
                    <a:pt x="31271" y="38029"/>
                    <a:pt x="31214" y="38029"/>
                  </a:cubicBezTo>
                  <a:cubicBezTo>
                    <a:pt x="31004" y="37953"/>
                    <a:pt x="30795" y="37896"/>
                    <a:pt x="30586" y="37839"/>
                  </a:cubicBezTo>
                  <a:cubicBezTo>
                    <a:pt x="30491" y="37820"/>
                    <a:pt x="30377" y="37820"/>
                    <a:pt x="30282" y="37801"/>
                  </a:cubicBezTo>
                  <a:lnTo>
                    <a:pt x="30358" y="37782"/>
                  </a:lnTo>
                  <a:close/>
                  <a:moveTo>
                    <a:pt x="8046" y="37249"/>
                  </a:moveTo>
                  <a:cubicBezTo>
                    <a:pt x="8141" y="37782"/>
                    <a:pt x="8275" y="38334"/>
                    <a:pt x="8427" y="38866"/>
                  </a:cubicBezTo>
                  <a:cubicBezTo>
                    <a:pt x="8294" y="39798"/>
                    <a:pt x="8027" y="40692"/>
                    <a:pt x="7590" y="41548"/>
                  </a:cubicBezTo>
                  <a:cubicBezTo>
                    <a:pt x="7304" y="41396"/>
                    <a:pt x="7019" y="41263"/>
                    <a:pt x="6734" y="41111"/>
                  </a:cubicBezTo>
                  <a:cubicBezTo>
                    <a:pt x="6734" y="41041"/>
                    <a:pt x="6702" y="40956"/>
                    <a:pt x="6610" y="40956"/>
                  </a:cubicBezTo>
                  <a:cubicBezTo>
                    <a:pt x="6601" y="40956"/>
                    <a:pt x="6592" y="40957"/>
                    <a:pt x="6582" y="40958"/>
                  </a:cubicBezTo>
                  <a:lnTo>
                    <a:pt x="6410" y="40958"/>
                  </a:lnTo>
                  <a:lnTo>
                    <a:pt x="6296" y="40901"/>
                  </a:lnTo>
                  <a:cubicBezTo>
                    <a:pt x="7152" y="39836"/>
                    <a:pt x="7761" y="38581"/>
                    <a:pt x="8046" y="37249"/>
                  </a:cubicBezTo>
                  <a:close/>
                  <a:moveTo>
                    <a:pt x="8693" y="39722"/>
                  </a:moveTo>
                  <a:cubicBezTo>
                    <a:pt x="8769" y="39969"/>
                    <a:pt x="8864" y="40198"/>
                    <a:pt x="8940" y="40426"/>
                  </a:cubicBezTo>
                  <a:cubicBezTo>
                    <a:pt x="8940" y="40996"/>
                    <a:pt x="8845" y="41548"/>
                    <a:pt x="8674" y="42100"/>
                  </a:cubicBezTo>
                  <a:lnTo>
                    <a:pt x="8141" y="41814"/>
                  </a:lnTo>
                  <a:cubicBezTo>
                    <a:pt x="8389" y="41149"/>
                    <a:pt x="8579" y="40445"/>
                    <a:pt x="8693" y="39722"/>
                  </a:cubicBezTo>
                  <a:close/>
                  <a:moveTo>
                    <a:pt x="9378" y="41415"/>
                  </a:moveTo>
                  <a:cubicBezTo>
                    <a:pt x="9606" y="41928"/>
                    <a:pt x="9872" y="42423"/>
                    <a:pt x="10158" y="42918"/>
                  </a:cubicBezTo>
                  <a:cubicBezTo>
                    <a:pt x="9853" y="42746"/>
                    <a:pt x="9549" y="42575"/>
                    <a:pt x="9245" y="42404"/>
                  </a:cubicBezTo>
                  <a:cubicBezTo>
                    <a:pt x="9321" y="42081"/>
                    <a:pt x="9359" y="41757"/>
                    <a:pt x="9378" y="41415"/>
                  </a:cubicBezTo>
                  <a:close/>
                  <a:moveTo>
                    <a:pt x="29454" y="34142"/>
                  </a:moveTo>
                  <a:cubicBezTo>
                    <a:pt x="31246" y="34142"/>
                    <a:pt x="32981" y="35031"/>
                    <a:pt x="34409" y="36127"/>
                  </a:cubicBezTo>
                  <a:cubicBezTo>
                    <a:pt x="37738" y="38676"/>
                    <a:pt x="40268" y="42195"/>
                    <a:pt x="43520" y="44877"/>
                  </a:cubicBezTo>
                  <a:cubicBezTo>
                    <a:pt x="44699" y="45847"/>
                    <a:pt x="45955" y="46722"/>
                    <a:pt x="47286" y="47483"/>
                  </a:cubicBezTo>
                  <a:cubicBezTo>
                    <a:pt x="44985" y="47045"/>
                    <a:pt x="42740" y="46398"/>
                    <a:pt x="40724" y="45200"/>
                  </a:cubicBezTo>
                  <a:cubicBezTo>
                    <a:pt x="37966" y="43545"/>
                    <a:pt x="36578" y="40730"/>
                    <a:pt x="34200" y="38695"/>
                  </a:cubicBezTo>
                  <a:cubicBezTo>
                    <a:pt x="33046" y="37714"/>
                    <a:pt x="31488" y="36876"/>
                    <a:pt x="29931" y="36876"/>
                  </a:cubicBezTo>
                  <a:cubicBezTo>
                    <a:pt x="29435" y="36876"/>
                    <a:pt x="28939" y="36961"/>
                    <a:pt x="28456" y="37154"/>
                  </a:cubicBezTo>
                  <a:cubicBezTo>
                    <a:pt x="27390" y="37421"/>
                    <a:pt x="26439" y="38067"/>
                    <a:pt x="25793" y="38961"/>
                  </a:cubicBezTo>
                  <a:cubicBezTo>
                    <a:pt x="25108" y="39836"/>
                    <a:pt x="24785" y="41111"/>
                    <a:pt x="25070" y="42119"/>
                  </a:cubicBezTo>
                  <a:cubicBezTo>
                    <a:pt x="25203" y="42956"/>
                    <a:pt x="25736" y="43678"/>
                    <a:pt x="26496" y="44078"/>
                  </a:cubicBezTo>
                  <a:cubicBezTo>
                    <a:pt x="26735" y="44176"/>
                    <a:pt x="26983" y="44222"/>
                    <a:pt x="27231" y="44222"/>
                  </a:cubicBezTo>
                  <a:cubicBezTo>
                    <a:pt x="28461" y="44222"/>
                    <a:pt x="29663" y="43097"/>
                    <a:pt x="29521" y="41814"/>
                  </a:cubicBezTo>
                  <a:cubicBezTo>
                    <a:pt x="29426" y="41092"/>
                    <a:pt x="28988" y="40464"/>
                    <a:pt x="28361" y="40102"/>
                  </a:cubicBezTo>
                  <a:cubicBezTo>
                    <a:pt x="28384" y="40102"/>
                    <a:pt x="28408" y="40101"/>
                    <a:pt x="28432" y="40101"/>
                  </a:cubicBezTo>
                  <a:cubicBezTo>
                    <a:pt x="29541" y="40101"/>
                    <a:pt x="30454" y="40963"/>
                    <a:pt x="30510" y="42081"/>
                  </a:cubicBezTo>
                  <a:cubicBezTo>
                    <a:pt x="30643" y="43678"/>
                    <a:pt x="29216" y="44877"/>
                    <a:pt x="27714" y="44915"/>
                  </a:cubicBezTo>
                  <a:cubicBezTo>
                    <a:pt x="27672" y="44916"/>
                    <a:pt x="27631" y="44917"/>
                    <a:pt x="27590" y="44917"/>
                  </a:cubicBezTo>
                  <a:cubicBezTo>
                    <a:pt x="24775" y="44917"/>
                    <a:pt x="23175" y="41740"/>
                    <a:pt x="23643" y="39247"/>
                  </a:cubicBezTo>
                  <a:cubicBezTo>
                    <a:pt x="24081" y="37040"/>
                    <a:pt x="25622" y="35214"/>
                    <a:pt x="27733" y="34434"/>
                  </a:cubicBezTo>
                  <a:cubicBezTo>
                    <a:pt x="28307" y="34232"/>
                    <a:pt x="28883" y="34142"/>
                    <a:pt x="29454" y="34142"/>
                  </a:cubicBezTo>
                  <a:close/>
                  <a:moveTo>
                    <a:pt x="34010" y="39798"/>
                  </a:moveTo>
                  <a:lnTo>
                    <a:pt x="34010" y="39798"/>
                  </a:lnTo>
                  <a:cubicBezTo>
                    <a:pt x="35531" y="41244"/>
                    <a:pt x="36616" y="43089"/>
                    <a:pt x="38175" y="44496"/>
                  </a:cubicBezTo>
                  <a:cubicBezTo>
                    <a:pt x="39982" y="46113"/>
                    <a:pt x="42151" y="47121"/>
                    <a:pt x="44452" y="47825"/>
                  </a:cubicBezTo>
                  <a:cubicBezTo>
                    <a:pt x="43996" y="47825"/>
                    <a:pt x="43577" y="47825"/>
                    <a:pt x="43140" y="47844"/>
                  </a:cubicBezTo>
                  <a:cubicBezTo>
                    <a:pt x="40230" y="47216"/>
                    <a:pt x="37833" y="45314"/>
                    <a:pt x="36007" y="42784"/>
                  </a:cubicBezTo>
                  <a:cubicBezTo>
                    <a:pt x="35360" y="41909"/>
                    <a:pt x="34752" y="40749"/>
                    <a:pt x="34010" y="39798"/>
                  </a:cubicBezTo>
                  <a:close/>
                  <a:moveTo>
                    <a:pt x="17709" y="47749"/>
                  </a:moveTo>
                  <a:cubicBezTo>
                    <a:pt x="17823" y="47844"/>
                    <a:pt x="17918" y="47939"/>
                    <a:pt x="18032" y="48034"/>
                  </a:cubicBezTo>
                  <a:lnTo>
                    <a:pt x="17918" y="47977"/>
                  </a:lnTo>
                  <a:lnTo>
                    <a:pt x="17880" y="47939"/>
                  </a:lnTo>
                  <a:lnTo>
                    <a:pt x="17709" y="47749"/>
                  </a:lnTo>
                  <a:close/>
                  <a:moveTo>
                    <a:pt x="33991" y="41034"/>
                  </a:moveTo>
                  <a:cubicBezTo>
                    <a:pt x="34314" y="41586"/>
                    <a:pt x="34618" y="42176"/>
                    <a:pt x="34942" y="42727"/>
                  </a:cubicBezTo>
                  <a:cubicBezTo>
                    <a:pt x="35779" y="44078"/>
                    <a:pt x="36806" y="45314"/>
                    <a:pt x="38004" y="46360"/>
                  </a:cubicBezTo>
                  <a:cubicBezTo>
                    <a:pt x="38746" y="47007"/>
                    <a:pt x="39564" y="47559"/>
                    <a:pt x="40439" y="47996"/>
                  </a:cubicBezTo>
                  <a:cubicBezTo>
                    <a:pt x="39773" y="48053"/>
                    <a:pt x="39107" y="48110"/>
                    <a:pt x="38461" y="48186"/>
                  </a:cubicBezTo>
                  <a:cubicBezTo>
                    <a:pt x="36730" y="47825"/>
                    <a:pt x="35798" y="45942"/>
                    <a:pt x="35151" y="44344"/>
                  </a:cubicBezTo>
                  <a:cubicBezTo>
                    <a:pt x="34885" y="43659"/>
                    <a:pt x="34599" y="42994"/>
                    <a:pt x="34314" y="42309"/>
                  </a:cubicBezTo>
                  <a:cubicBezTo>
                    <a:pt x="34257" y="41871"/>
                    <a:pt x="34143" y="41434"/>
                    <a:pt x="33991" y="41034"/>
                  </a:cubicBezTo>
                  <a:close/>
                  <a:moveTo>
                    <a:pt x="29691" y="30433"/>
                  </a:moveTo>
                  <a:cubicBezTo>
                    <a:pt x="30687" y="30433"/>
                    <a:pt x="31713" y="30621"/>
                    <a:pt x="32735" y="31030"/>
                  </a:cubicBezTo>
                  <a:cubicBezTo>
                    <a:pt x="35665" y="32209"/>
                    <a:pt x="37643" y="34834"/>
                    <a:pt x="39621" y="37154"/>
                  </a:cubicBezTo>
                  <a:cubicBezTo>
                    <a:pt x="41618" y="39551"/>
                    <a:pt x="43786" y="41814"/>
                    <a:pt x="46126" y="43888"/>
                  </a:cubicBezTo>
                  <a:cubicBezTo>
                    <a:pt x="48066" y="45580"/>
                    <a:pt x="50196" y="47045"/>
                    <a:pt x="52479" y="48262"/>
                  </a:cubicBezTo>
                  <a:lnTo>
                    <a:pt x="52422" y="48243"/>
                  </a:lnTo>
                  <a:cubicBezTo>
                    <a:pt x="47495" y="46988"/>
                    <a:pt x="43482" y="43488"/>
                    <a:pt x="39963" y="39893"/>
                  </a:cubicBezTo>
                  <a:cubicBezTo>
                    <a:pt x="37186" y="37081"/>
                    <a:pt x="33896" y="33002"/>
                    <a:pt x="29591" y="33002"/>
                  </a:cubicBezTo>
                  <a:cubicBezTo>
                    <a:pt x="29208" y="33002"/>
                    <a:pt x="28817" y="33034"/>
                    <a:pt x="28418" y="33103"/>
                  </a:cubicBezTo>
                  <a:cubicBezTo>
                    <a:pt x="24709" y="33730"/>
                    <a:pt x="21855" y="37649"/>
                    <a:pt x="22540" y="41358"/>
                  </a:cubicBezTo>
                  <a:cubicBezTo>
                    <a:pt x="22986" y="43772"/>
                    <a:pt x="25450" y="46077"/>
                    <a:pt x="27810" y="46077"/>
                  </a:cubicBezTo>
                  <a:cubicBezTo>
                    <a:pt x="28871" y="46077"/>
                    <a:pt x="29912" y="45610"/>
                    <a:pt x="30738" y="44477"/>
                  </a:cubicBezTo>
                  <a:cubicBezTo>
                    <a:pt x="31746" y="43108"/>
                    <a:pt x="31689" y="40882"/>
                    <a:pt x="30263" y="39817"/>
                  </a:cubicBezTo>
                  <a:cubicBezTo>
                    <a:pt x="29788" y="39461"/>
                    <a:pt x="29209" y="39279"/>
                    <a:pt x="28626" y="39279"/>
                  </a:cubicBezTo>
                  <a:cubicBezTo>
                    <a:pt x="28461" y="39279"/>
                    <a:pt x="28296" y="39293"/>
                    <a:pt x="28132" y="39323"/>
                  </a:cubicBezTo>
                  <a:cubicBezTo>
                    <a:pt x="28284" y="39247"/>
                    <a:pt x="28437" y="39189"/>
                    <a:pt x="28608" y="39151"/>
                  </a:cubicBezTo>
                  <a:cubicBezTo>
                    <a:pt x="28643" y="39150"/>
                    <a:pt x="28679" y="39149"/>
                    <a:pt x="28714" y="39149"/>
                  </a:cubicBezTo>
                  <a:cubicBezTo>
                    <a:pt x="29702" y="39149"/>
                    <a:pt x="30624" y="39657"/>
                    <a:pt x="31157" y="40502"/>
                  </a:cubicBezTo>
                  <a:cubicBezTo>
                    <a:pt x="32013" y="41928"/>
                    <a:pt x="31670" y="43869"/>
                    <a:pt x="30472" y="44991"/>
                  </a:cubicBezTo>
                  <a:cubicBezTo>
                    <a:pt x="29570" y="45837"/>
                    <a:pt x="28558" y="46195"/>
                    <a:pt x="27548" y="46195"/>
                  </a:cubicBezTo>
                  <a:cubicBezTo>
                    <a:pt x="25107" y="46195"/>
                    <a:pt x="22673" y="44109"/>
                    <a:pt x="21798" y="41795"/>
                  </a:cubicBezTo>
                  <a:cubicBezTo>
                    <a:pt x="19641" y="36128"/>
                    <a:pt x="24202" y="30433"/>
                    <a:pt x="29691" y="30433"/>
                  </a:cubicBezTo>
                  <a:close/>
                  <a:moveTo>
                    <a:pt x="32393" y="15359"/>
                  </a:moveTo>
                  <a:cubicBezTo>
                    <a:pt x="35676" y="15359"/>
                    <a:pt x="38923" y="16286"/>
                    <a:pt x="41922" y="17867"/>
                  </a:cubicBezTo>
                  <a:cubicBezTo>
                    <a:pt x="49759" y="21995"/>
                    <a:pt x="55047" y="29432"/>
                    <a:pt x="60087" y="36450"/>
                  </a:cubicBezTo>
                  <a:cubicBezTo>
                    <a:pt x="63055" y="40578"/>
                    <a:pt x="66079" y="44610"/>
                    <a:pt x="69484" y="48319"/>
                  </a:cubicBezTo>
                  <a:cubicBezTo>
                    <a:pt x="67334" y="46398"/>
                    <a:pt x="65299" y="44363"/>
                    <a:pt x="63378" y="42233"/>
                  </a:cubicBezTo>
                  <a:cubicBezTo>
                    <a:pt x="59726" y="38143"/>
                    <a:pt x="56797" y="33578"/>
                    <a:pt x="53544" y="29204"/>
                  </a:cubicBezTo>
                  <a:cubicBezTo>
                    <a:pt x="48537" y="22491"/>
                    <a:pt x="41705" y="15978"/>
                    <a:pt x="32958" y="15978"/>
                  </a:cubicBezTo>
                  <a:cubicBezTo>
                    <a:pt x="32335" y="15978"/>
                    <a:pt x="31703" y="16011"/>
                    <a:pt x="31061" y="16079"/>
                  </a:cubicBezTo>
                  <a:cubicBezTo>
                    <a:pt x="22084" y="17011"/>
                    <a:pt x="15160" y="24163"/>
                    <a:pt x="13734" y="32932"/>
                  </a:cubicBezTo>
                  <a:cubicBezTo>
                    <a:pt x="13144" y="36527"/>
                    <a:pt x="13372" y="40559"/>
                    <a:pt x="14951" y="43926"/>
                  </a:cubicBezTo>
                  <a:cubicBezTo>
                    <a:pt x="13543" y="41719"/>
                    <a:pt x="12592" y="39266"/>
                    <a:pt x="12098" y="36698"/>
                  </a:cubicBezTo>
                  <a:cubicBezTo>
                    <a:pt x="11223" y="31904"/>
                    <a:pt x="12782" y="27263"/>
                    <a:pt x="15997" y="23669"/>
                  </a:cubicBezTo>
                  <a:cubicBezTo>
                    <a:pt x="18964" y="20340"/>
                    <a:pt x="23016" y="17487"/>
                    <a:pt x="27314" y="16136"/>
                  </a:cubicBezTo>
                  <a:cubicBezTo>
                    <a:pt x="28997" y="15606"/>
                    <a:pt x="30700" y="15359"/>
                    <a:pt x="32393" y="15359"/>
                  </a:cubicBezTo>
                  <a:close/>
                  <a:moveTo>
                    <a:pt x="34257" y="44458"/>
                  </a:moveTo>
                  <a:cubicBezTo>
                    <a:pt x="34771" y="46037"/>
                    <a:pt x="35455" y="47540"/>
                    <a:pt x="36501" y="48434"/>
                  </a:cubicBezTo>
                  <a:lnTo>
                    <a:pt x="36216" y="48491"/>
                  </a:lnTo>
                  <a:lnTo>
                    <a:pt x="36197" y="48453"/>
                  </a:lnTo>
                  <a:cubicBezTo>
                    <a:pt x="35113" y="47692"/>
                    <a:pt x="34276" y="46779"/>
                    <a:pt x="33972" y="45542"/>
                  </a:cubicBezTo>
                  <a:cubicBezTo>
                    <a:pt x="34086" y="45181"/>
                    <a:pt x="34181" y="44820"/>
                    <a:pt x="34257" y="44458"/>
                  </a:cubicBezTo>
                  <a:close/>
                  <a:moveTo>
                    <a:pt x="33762" y="46550"/>
                  </a:moveTo>
                  <a:lnTo>
                    <a:pt x="33762" y="46550"/>
                  </a:lnTo>
                  <a:cubicBezTo>
                    <a:pt x="33991" y="47387"/>
                    <a:pt x="34466" y="48110"/>
                    <a:pt x="35132" y="48643"/>
                  </a:cubicBezTo>
                  <a:lnTo>
                    <a:pt x="34713" y="48719"/>
                  </a:lnTo>
                  <a:cubicBezTo>
                    <a:pt x="33915" y="48186"/>
                    <a:pt x="33762" y="47406"/>
                    <a:pt x="33762" y="46550"/>
                  </a:cubicBezTo>
                  <a:close/>
                  <a:moveTo>
                    <a:pt x="29215" y="26751"/>
                  </a:moveTo>
                  <a:cubicBezTo>
                    <a:pt x="38246" y="26751"/>
                    <a:pt x="44750" y="38340"/>
                    <a:pt x="50881" y="43850"/>
                  </a:cubicBezTo>
                  <a:cubicBezTo>
                    <a:pt x="53012" y="45752"/>
                    <a:pt x="55313" y="47483"/>
                    <a:pt x="57748" y="48966"/>
                  </a:cubicBezTo>
                  <a:cubicBezTo>
                    <a:pt x="51737" y="47368"/>
                    <a:pt x="46678" y="43355"/>
                    <a:pt x="42417" y="38771"/>
                  </a:cubicBezTo>
                  <a:cubicBezTo>
                    <a:pt x="38835" y="34909"/>
                    <a:pt x="35349" y="29490"/>
                    <a:pt x="29673" y="29490"/>
                  </a:cubicBezTo>
                  <a:cubicBezTo>
                    <a:pt x="29171" y="29490"/>
                    <a:pt x="28651" y="29532"/>
                    <a:pt x="28113" y="29622"/>
                  </a:cubicBezTo>
                  <a:cubicBezTo>
                    <a:pt x="22673" y="30535"/>
                    <a:pt x="19212" y="35956"/>
                    <a:pt x="20657" y="41282"/>
                  </a:cubicBezTo>
                  <a:cubicBezTo>
                    <a:pt x="21472" y="44291"/>
                    <a:pt x="24619" y="47118"/>
                    <a:pt x="27666" y="47118"/>
                  </a:cubicBezTo>
                  <a:cubicBezTo>
                    <a:pt x="29030" y="47118"/>
                    <a:pt x="30374" y="46551"/>
                    <a:pt x="31480" y="45181"/>
                  </a:cubicBezTo>
                  <a:cubicBezTo>
                    <a:pt x="32640" y="43716"/>
                    <a:pt x="32811" y="41434"/>
                    <a:pt x="31746" y="39912"/>
                  </a:cubicBezTo>
                  <a:lnTo>
                    <a:pt x="31746" y="39912"/>
                  </a:lnTo>
                  <a:cubicBezTo>
                    <a:pt x="32469" y="40692"/>
                    <a:pt x="32868" y="41700"/>
                    <a:pt x="32907" y="42746"/>
                  </a:cubicBezTo>
                  <a:lnTo>
                    <a:pt x="32907" y="42784"/>
                  </a:lnTo>
                  <a:lnTo>
                    <a:pt x="32907" y="42803"/>
                  </a:lnTo>
                  <a:cubicBezTo>
                    <a:pt x="32983" y="44420"/>
                    <a:pt x="32279" y="45733"/>
                    <a:pt x="31233" y="46779"/>
                  </a:cubicBezTo>
                  <a:cubicBezTo>
                    <a:pt x="30071" y="47239"/>
                    <a:pt x="28839" y="47459"/>
                    <a:pt x="27613" y="47459"/>
                  </a:cubicBezTo>
                  <a:cubicBezTo>
                    <a:pt x="23820" y="47459"/>
                    <a:pt x="20074" y="45351"/>
                    <a:pt x="18565" y="41700"/>
                  </a:cubicBezTo>
                  <a:cubicBezTo>
                    <a:pt x="16453" y="36584"/>
                    <a:pt x="18774" y="30687"/>
                    <a:pt x="23643" y="28195"/>
                  </a:cubicBezTo>
                  <a:cubicBezTo>
                    <a:pt x="25607" y="27189"/>
                    <a:pt x="27458" y="26751"/>
                    <a:pt x="29215" y="26751"/>
                  </a:cubicBezTo>
                  <a:close/>
                  <a:moveTo>
                    <a:pt x="33002" y="47349"/>
                  </a:moveTo>
                  <a:cubicBezTo>
                    <a:pt x="33002" y="47425"/>
                    <a:pt x="33002" y="47502"/>
                    <a:pt x="33021" y="47559"/>
                  </a:cubicBezTo>
                  <a:cubicBezTo>
                    <a:pt x="33059" y="48053"/>
                    <a:pt x="33249" y="48529"/>
                    <a:pt x="33553" y="48928"/>
                  </a:cubicBezTo>
                  <a:cubicBezTo>
                    <a:pt x="33249" y="48985"/>
                    <a:pt x="32945" y="49061"/>
                    <a:pt x="32640" y="49118"/>
                  </a:cubicBezTo>
                  <a:cubicBezTo>
                    <a:pt x="32488" y="48795"/>
                    <a:pt x="32393" y="48415"/>
                    <a:pt x="32412" y="48053"/>
                  </a:cubicBezTo>
                  <a:cubicBezTo>
                    <a:pt x="32621" y="47825"/>
                    <a:pt x="32811" y="47597"/>
                    <a:pt x="33002" y="47349"/>
                  </a:cubicBezTo>
                  <a:close/>
                  <a:moveTo>
                    <a:pt x="18527" y="46684"/>
                  </a:moveTo>
                  <a:lnTo>
                    <a:pt x="18527" y="46684"/>
                  </a:lnTo>
                  <a:cubicBezTo>
                    <a:pt x="20220" y="48224"/>
                    <a:pt x="22331" y="49270"/>
                    <a:pt x="24537" y="49442"/>
                  </a:cubicBezTo>
                  <a:cubicBezTo>
                    <a:pt x="24360" y="49449"/>
                    <a:pt x="24182" y="49453"/>
                    <a:pt x="24005" y="49453"/>
                  </a:cubicBezTo>
                  <a:cubicBezTo>
                    <a:pt x="22890" y="49453"/>
                    <a:pt x="21778" y="49300"/>
                    <a:pt x="20695" y="49004"/>
                  </a:cubicBezTo>
                  <a:cubicBezTo>
                    <a:pt x="20562" y="48947"/>
                    <a:pt x="20429" y="48890"/>
                    <a:pt x="20296" y="48814"/>
                  </a:cubicBezTo>
                  <a:cubicBezTo>
                    <a:pt x="19649" y="48148"/>
                    <a:pt x="19059" y="47444"/>
                    <a:pt x="18527" y="46684"/>
                  </a:cubicBezTo>
                  <a:close/>
                  <a:moveTo>
                    <a:pt x="31879" y="48548"/>
                  </a:moveTo>
                  <a:cubicBezTo>
                    <a:pt x="31879" y="48795"/>
                    <a:pt x="31917" y="49042"/>
                    <a:pt x="31974" y="49270"/>
                  </a:cubicBezTo>
                  <a:cubicBezTo>
                    <a:pt x="31328" y="49404"/>
                    <a:pt x="30662" y="49575"/>
                    <a:pt x="29996" y="49746"/>
                  </a:cubicBezTo>
                  <a:cubicBezTo>
                    <a:pt x="30662" y="49423"/>
                    <a:pt x="31309" y="49023"/>
                    <a:pt x="31879" y="48548"/>
                  </a:cubicBezTo>
                  <a:close/>
                  <a:moveTo>
                    <a:pt x="29917" y="23317"/>
                  </a:moveTo>
                  <a:cubicBezTo>
                    <a:pt x="34580" y="23317"/>
                    <a:pt x="38700" y="26146"/>
                    <a:pt x="42151" y="29698"/>
                  </a:cubicBezTo>
                  <a:cubicBezTo>
                    <a:pt x="46278" y="33902"/>
                    <a:pt x="49968" y="38505"/>
                    <a:pt x="54115" y="42708"/>
                  </a:cubicBezTo>
                  <a:cubicBezTo>
                    <a:pt x="56740" y="45409"/>
                    <a:pt x="59612" y="47863"/>
                    <a:pt x="62693" y="50031"/>
                  </a:cubicBezTo>
                  <a:cubicBezTo>
                    <a:pt x="57691" y="47654"/>
                    <a:pt x="53126" y="44610"/>
                    <a:pt x="49207" y="40559"/>
                  </a:cubicBezTo>
                  <a:cubicBezTo>
                    <a:pt x="44604" y="35804"/>
                    <a:pt x="40990" y="29698"/>
                    <a:pt x="34694" y="26940"/>
                  </a:cubicBezTo>
                  <a:cubicBezTo>
                    <a:pt x="32924" y="26158"/>
                    <a:pt x="31015" y="25767"/>
                    <a:pt x="29116" y="25767"/>
                  </a:cubicBezTo>
                  <a:cubicBezTo>
                    <a:pt x="25794" y="25767"/>
                    <a:pt x="22505" y="26966"/>
                    <a:pt x="20048" y="29375"/>
                  </a:cubicBezTo>
                  <a:cubicBezTo>
                    <a:pt x="16415" y="32970"/>
                    <a:pt x="15540" y="38942"/>
                    <a:pt x="18089" y="43374"/>
                  </a:cubicBezTo>
                  <a:cubicBezTo>
                    <a:pt x="19973" y="46558"/>
                    <a:pt x="23387" y="48510"/>
                    <a:pt x="27093" y="48510"/>
                  </a:cubicBezTo>
                  <a:cubicBezTo>
                    <a:pt x="27129" y="48510"/>
                    <a:pt x="27165" y="48510"/>
                    <a:pt x="27200" y="48510"/>
                  </a:cubicBezTo>
                  <a:lnTo>
                    <a:pt x="27200" y="48510"/>
                  </a:lnTo>
                  <a:cubicBezTo>
                    <a:pt x="26824" y="48552"/>
                    <a:pt x="26451" y="48572"/>
                    <a:pt x="26080" y="48572"/>
                  </a:cubicBezTo>
                  <a:cubicBezTo>
                    <a:pt x="20934" y="48572"/>
                    <a:pt x="16399" y="44598"/>
                    <a:pt x="15902" y="39151"/>
                  </a:cubicBezTo>
                  <a:cubicBezTo>
                    <a:pt x="15312" y="32760"/>
                    <a:pt x="19440" y="26598"/>
                    <a:pt x="25317" y="24239"/>
                  </a:cubicBezTo>
                  <a:cubicBezTo>
                    <a:pt x="26902" y="23602"/>
                    <a:pt x="28437" y="23317"/>
                    <a:pt x="29917" y="23317"/>
                  </a:cubicBezTo>
                  <a:close/>
                  <a:moveTo>
                    <a:pt x="30901" y="21004"/>
                  </a:moveTo>
                  <a:cubicBezTo>
                    <a:pt x="32861" y="21004"/>
                    <a:pt x="34814" y="21356"/>
                    <a:pt x="36635" y="22090"/>
                  </a:cubicBezTo>
                  <a:cubicBezTo>
                    <a:pt x="40534" y="23649"/>
                    <a:pt x="43425" y="26902"/>
                    <a:pt x="45936" y="30136"/>
                  </a:cubicBezTo>
                  <a:cubicBezTo>
                    <a:pt x="48504" y="33426"/>
                    <a:pt x="50938" y="36755"/>
                    <a:pt x="53810" y="39798"/>
                  </a:cubicBezTo>
                  <a:cubicBezTo>
                    <a:pt x="57862" y="44040"/>
                    <a:pt x="62294" y="47882"/>
                    <a:pt x="67068" y="51306"/>
                  </a:cubicBezTo>
                  <a:cubicBezTo>
                    <a:pt x="61590" y="48415"/>
                    <a:pt x="57006" y="44135"/>
                    <a:pt x="52783" y="39608"/>
                  </a:cubicBezTo>
                  <a:lnTo>
                    <a:pt x="52764" y="39627"/>
                  </a:lnTo>
                  <a:cubicBezTo>
                    <a:pt x="48104" y="34624"/>
                    <a:pt x="43882" y="28576"/>
                    <a:pt x="38175" y="24715"/>
                  </a:cubicBezTo>
                  <a:cubicBezTo>
                    <a:pt x="35653" y="23015"/>
                    <a:pt x="32855" y="22176"/>
                    <a:pt x="30063" y="22176"/>
                  </a:cubicBezTo>
                  <a:cubicBezTo>
                    <a:pt x="27042" y="22176"/>
                    <a:pt x="24029" y="23158"/>
                    <a:pt x="21380" y="25095"/>
                  </a:cubicBezTo>
                  <a:cubicBezTo>
                    <a:pt x="18375" y="27282"/>
                    <a:pt x="16206" y="30421"/>
                    <a:pt x="15217" y="33978"/>
                  </a:cubicBezTo>
                  <a:cubicBezTo>
                    <a:pt x="15483" y="32038"/>
                    <a:pt x="16149" y="30174"/>
                    <a:pt x="17138" y="28481"/>
                  </a:cubicBezTo>
                  <a:cubicBezTo>
                    <a:pt x="19951" y="23724"/>
                    <a:pt x="25449" y="21004"/>
                    <a:pt x="30901" y="21004"/>
                  </a:cubicBezTo>
                  <a:close/>
                  <a:moveTo>
                    <a:pt x="32837" y="16550"/>
                  </a:moveTo>
                  <a:cubicBezTo>
                    <a:pt x="34204" y="16550"/>
                    <a:pt x="35591" y="16717"/>
                    <a:pt x="36977" y="17068"/>
                  </a:cubicBezTo>
                  <a:cubicBezTo>
                    <a:pt x="46506" y="19484"/>
                    <a:pt x="51927" y="28576"/>
                    <a:pt x="57196" y="36070"/>
                  </a:cubicBezTo>
                  <a:cubicBezTo>
                    <a:pt x="62046" y="42975"/>
                    <a:pt x="67772" y="49118"/>
                    <a:pt x="74543" y="54178"/>
                  </a:cubicBezTo>
                  <a:cubicBezTo>
                    <a:pt x="75798" y="55110"/>
                    <a:pt x="77092" y="56004"/>
                    <a:pt x="78404" y="56860"/>
                  </a:cubicBezTo>
                  <a:cubicBezTo>
                    <a:pt x="68761" y="51230"/>
                    <a:pt x="59726" y="44705"/>
                    <a:pt x="52289" y="36127"/>
                  </a:cubicBezTo>
                  <a:cubicBezTo>
                    <a:pt x="46982" y="30002"/>
                    <a:pt x="42588" y="21557"/>
                    <a:pt x="33800" y="20207"/>
                  </a:cubicBezTo>
                  <a:cubicBezTo>
                    <a:pt x="32933" y="20073"/>
                    <a:pt x="32054" y="20007"/>
                    <a:pt x="31174" y="20007"/>
                  </a:cubicBezTo>
                  <a:cubicBezTo>
                    <a:pt x="25164" y="20007"/>
                    <a:pt x="19093" y="23070"/>
                    <a:pt x="16206" y="28462"/>
                  </a:cubicBezTo>
                  <a:cubicBezTo>
                    <a:pt x="12935" y="34529"/>
                    <a:pt x="13886" y="43222"/>
                    <a:pt x="19002" y="48015"/>
                  </a:cubicBezTo>
                  <a:cubicBezTo>
                    <a:pt x="17271" y="46722"/>
                    <a:pt x="15940" y="44991"/>
                    <a:pt x="15160" y="42975"/>
                  </a:cubicBezTo>
                  <a:cubicBezTo>
                    <a:pt x="13543" y="38847"/>
                    <a:pt x="13695" y="34035"/>
                    <a:pt x="15084" y="29869"/>
                  </a:cubicBezTo>
                  <a:cubicBezTo>
                    <a:pt x="17600" y="22192"/>
                    <a:pt x="24881" y="16550"/>
                    <a:pt x="32837" y="16550"/>
                  </a:cubicBezTo>
                  <a:close/>
                  <a:moveTo>
                    <a:pt x="67454" y="0"/>
                  </a:moveTo>
                  <a:cubicBezTo>
                    <a:pt x="65753" y="0"/>
                    <a:pt x="64045" y="334"/>
                    <a:pt x="62389" y="1053"/>
                  </a:cubicBezTo>
                  <a:cubicBezTo>
                    <a:pt x="58490" y="2784"/>
                    <a:pt x="55522" y="6131"/>
                    <a:pt x="54267" y="10221"/>
                  </a:cubicBezTo>
                  <a:cubicBezTo>
                    <a:pt x="53392" y="13131"/>
                    <a:pt x="53354" y="16212"/>
                    <a:pt x="54153" y="19142"/>
                  </a:cubicBezTo>
                  <a:cubicBezTo>
                    <a:pt x="54248" y="20169"/>
                    <a:pt x="54514" y="21177"/>
                    <a:pt x="54895" y="22147"/>
                  </a:cubicBezTo>
                  <a:cubicBezTo>
                    <a:pt x="54838" y="22052"/>
                    <a:pt x="54761" y="21957"/>
                    <a:pt x="54685" y="21862"/>
                  </a:cubicBezTo>
                  <a:cubicBezTo>
                    <a:pt x="50120" y="16365"/>
                    <a:pt x="44148" y="12598"/>
                    <a:pt x="36958" y="11723"/>
                  </a:cubicBezTo>
                  <a:cubicBezTo>
                    <a:pt x="35797" y="11581"/>
                    <a:pt x="34623" y="11510"/>
                    <a:pt x="33448" y="11510"/>
                  </a:cubicBezTo>
                  <a:cubicBezTo>
                    <a:pt x="27402" y="11510"/>
                    <a:pt x="21297" y="13384"/>
                    <a:pt x="16473" y="17030"/>
                  </a:cubicBezTo>
                  <a:cubicBezTo>
                    <a:pt x="15483" y="17848"/>
                    <a:pt x="14627" y="18780"/>
                    <a:pt x="13905" y="19845"/>
                  </a:cubicBezTo>
                  <a:cubicBezTo>
                    <a:pt x="4299" y="33407"/>
                    <a:pt x="2321" y="53303"/>
                    <a:pt x="704" y="69471"/>
                  </a:cubicBezTo>
                  <a:cubicBezTo>
                    <a:pt x="77" y="75766"/>
                    <a:pt x="0" y="82119"/>
                    <a:pt x="210" y="88453"/>
                  </a:cubicBezTo>
                  <a:cubicBezTo>
                    <a:pt x="229" y="89024"/>
                    <a:pt x="248" y="89614"/>
                    <a:pt x="267" y="90203"/>
                  </a:cubicBezTo>
                  <a:cubicBezTo>
                    <a:pt x="457" y="95053"/>
                    <a:pt x="818" y="99885"/>
                    <a:pt x="1142" y="104716"/>
                  </a:cubicBezTo>
                  <a:cubicBezTo>
                    <a:pt x="1142" y="104830"/>
                    <a:pt x="1199" y="104906"/>
                    <a:pt x="1313" y="104925"/>
                  </a:cubicBezTo>
                  <a:cubicBezTo>
                    <a:pt x="2048" y="103907"/>
                    <a:pt x="2914" y="101861"/>
                    <a:pt x="2022" y="100658"/>
                  </a:cubicBezTo>
                  <a:lnTo>
                    <a:pt x="2022" y="100658"/>
                  </a:lnTo>
                  <a:cubicBezTo>
                    <a:pt x="2936" y="101871"/>
                    <a:pt x="3270" y="103398"/>
                    <a:pt x="3006" y="104887"/>
                  </a:cubicBezTo>
                  <a:cubicBezTo>
                    <a:pt x="3024" y="104888"/>
                    <a:pt x="3042" y="104889"/>
                    <a:pt x="3060" y="104889"/>
                  </a:cubicBezTo>
                  <a:cubicBezTo>
                    <a:pt x="3602" y="104889"/>
                    <a:pt x="3988" y="104338"/>
                    <a:pt x="3767" y="103822"/>
                  </a:cubicBezTo>
                  <a:lnTo>
                    <a:pt x="3767" y="103822"/>
                  </a:lnTo>
                  <a:cubicBezTo>
                    <a:pt x="4071" y="104088"/>
                    <a:pt x="4185" y="104507"/>
                    <a:pt x="4090" y="104887"/>
                  </a:cubicBezTo>
                  <a:lnTo>
                    <a:pt x="7285" y="104887"/>
                  </a:lnTo>
                  <a:cubicBezTo>
                    <a:pt x="6886" y="104887"/>
                    <a:pt x="5802" y="102909"/>
                    <a:pt x="5574" y="102567"/>
                  </a:cubicBezTo>
                  <a:cubicBezTo>
                    <a:pt x="5003" y="101673"/>
                    <a:pt x="4470" y="100741"/>
                    <a:pt x="4014" y="99771"/>
                  </a:cubicBezTo>
                  <a:cubicBezTo>
                    <a:pt x="3158" y="97945"/>
                    <a:pt x="2530" y="96024"/>
                    <a:pt x="2169" y="94064"/>
                  </a:cubicBezTo>
                  <a:lnTo>
                    <a:pt x="2169" y="94064"/>
                  </a:lnTo>
                  <a:cubicBezTo>
                    <a:pt x="3386" y="98743"/>
                    <a:pt x="6506" y="102681"/>
                    <a:pt x="10766" y="104963"/>
                  </a:cubicBezTo>
                  <a:cubicBezTo>
                    <a:pt x="4584" y="100360"/>
                    <a:pt x="1161" y="92505"/>
                    <a:pt x="1313" y="84801"/>
                  </a:cubicBezTo>
                  <a:cubicBezTo>
                    <a:pt x="1446" y="77079"/>
                    <a:pt x="4946" y="69623"/>
                    <a:pt x="10291" y="64050"/>
                  </a:cubicBezTo>
                  <a:cubicBezTo>
                    <a:pt x="15636" y="58496"/>
                    <a:pt x="22711" y="54748"/>
                    <a:pt x="30168" y="52751"/>
                  </a:cubicBezTo>
                  <a:cubicBezTo>
                    <a:pt x="34572" y="51576"/>
                    <a:pt x="39088" y="50991"/>
                    <a:pt x="43599" y="50991"/>
                  </a:cubicBezTo>
                  <a:cubicBezTo>
                    <a:pt x="49453" y="50991"/>
                    <a:pt x="55300" y="51975"/>
                    <a:pt x="60886" y="53931"/>
                  </a:cubicBezTo>
                  <a:cubicBezTo>
                    <a:pt x="72223" y="57944"/>
                    <a:pt x="81714" y="65742"/>
                    <a:pt x="91472" y="72761"/>
                  </a:cubicBezTo>
                  <a:lnTo>
                    <a:pt x="91434" y="71563"/>
                  </a:lnTo>
                  <a:cubicBezTo>
                    <a:pt x="80249" y="63080"/>
                    <a:pt x="68628" y="54387"/>
                    <a:pt x="54952" y="51325"/>
                  </a:cubicBezTo>
                  <a:cubicBezTo>
                    <a:pt x="51417" y="50538"/>
                    <a:pt x="47802" y="50156"/>
                    <a:pt x="44183" y="50156"/>
                  </a:cubicBezTo>
                  <a:cubicBezTo>
                    <a:pt x="37560" y="50156"/>
                    <a:pt x="30928" y="51438"/>
                    <a:pt x="24766" y="53873"/>
                  </a:cubicBezTo>
                  <a:cubicBezTo>
                    <a:pt x="19002" y="56156"/>
                    <a:pt x="13600" y="59485"/>
                    <a:pt x="9321" y="63974"/>
                  </a:cubicBezTo>
                  <a:cubicBezTo>
                    <a:pt x="5041" y="68481"/>
                    <a:pt x="1960" y="74207"/>
                    <a:pt x="1085" y="80331"/>
                  </a:cubicBezTo>
                  <a:cubicBezTo>
                    <a:pt x="1085" y="77174"/>
                    <a:pt x="2511" y="74169"/>
                    <a:pt x="3329" y="71220"/>
                  </a:cubicBezTo>
                  <a:cubicBezTo>
                    <a:pt x="3519" y="70802"/>
                    <a:pt x="3710" y="70403"/>
                    <a:pt x="3919" y="70022"/>
                  </a:cubicBezTo>
                  <a:cubicBezTo>
                    <a:pt x="7780" y="62661"/>
                    <a:pt x="15388" y="57487"/>
                    <a:pt x="22902" y="54330"/>
                  </a:cubicBezTo>
                  <a:cubicBezTo>
                    <a:pt x="29850" y="51396"/>
                    <a:pt x="37396" y="50001"/>
                    <a:pt x="44931" y="50001"/>
                  </a:cubicBezTo>
                  <a:cubicBezTo>
                    <a:pt x="45894" y="50001"/>
                    <a:pt x="46857" y="50024"/>
                    <a:pt x="47819" y="50069"/>
                  </a:cubicBezTo>
                  <a:cubicBezTo>
                    <a:pt x="64196" y="50868"/>
                    <a:pt x="79355" y="58286"/>
                    <a:pt x="91586" y="68919"/>
                  </a:cubicBezTo>
                  <a:lnTo>
                    <a:pt x="91586" y="67207"/>
                  </a:lnTo>
                  <a:cubicBezTo>
                    <a:pt x="90292" y="65990"/>
                    <a:pt x="88961" y="64848"/>
                    <a:pt x="87572" y="63726"/>
                  </a:cubicBezTo>
                  <a:lnTo>
                    <a:pt x="87572" y="63726"/>
                  </a:lnTo>
                  <a:cubicBezTo>
                    <a:pt x="88904" y="64411"/>
                    <a:pt x="90254" y="65096"/>
                    <a:pt x="91586" y="65761"/>
                  </a:cubicBezTo>
                  <a:lnTo>
                    <a:pt x="91586" y="63935"/>
                  </a:lnTo>
                  <a:cubicBezTo>
                    <a:pt x="90882" y="63593"/>
                    <a:pt x="90159" y="63232"/>
                    <a:pt x="89474" y="62870"/>
                  </a:cubicBezTo>
                  <a:lnTo>
                    <a:pt x="89474" y="62870"/>
                  </a:lnTo>
                  <a:cubicBezTo>
                    <a:pt x="90178" y="63175"/>
                    <a:pt x="90882" y="63479"/>
                    <a:pt x="91586" y="63764"/>
                  </a:cubicBezTo>
                  <a:lnTo>
                    <a:pt x="91586" y="62128"/>
                  </a:lnTo>
                  <a:cubicBezTo>
                    <a:pt x="86146" y="59903"/>
                    <a:pt x="81048" y="56917"/>
                    <a:pt x="76445" y="53246"/>
                  </a:cubicBezTo>
                  <a:cubicBezTo>
                    <a:pt x="69084" y="47349"/>
                    <a:pt x="63987" y="39665"/>
                    <a:pt x="58394" y="32190"/>
                  </a:cubicBezTo>
                  <a:cubicBezTo>
                    <a:pt x="53126" y="25152"/>
                    <a:pt x="46773" y="17791"/>
                    <a:pt x="38023" y="15185"/>
                  </a:cubicBezTo>
                  <a:cubicBezTo>
                    <a:pt x="36321" y="14679"/>
                    <a:pt x="34610" y="14444"/>
                    <a:pt x="32920" y="14444"/>
                  </a:cubicBezTo>
                  <a:cubicBezTo>
                    <a:pt x="25904" y="14444"/>
                    <a:pt x="19232" y="18503"/>
                    <a:pt x="14894" y="24144"/>
                  </a:cubicBezTo>
                  <a:cubicBezTo>
                    <a:pt x="12193" y="27663"/>
                    <a:pt x="10842" y="31828"/>
                    <a:pt x="11508" y="36279"/>
                  </a:cubicBezTo>
                  <a:cubicBezTo>
                    <a:pt x="12136" y="40407"/>
                    <a:pt x="14152" y="44173"/>
                    <a:pt x="16853" y="47311"/>
                  </a:cubicBezTo>
                  <a:cubicBezTo>
                    <a:pt x="16473" y="47083"/>
                    <a:pt x="16073" y="46836"/>
                    <a:pt x="15674" y="46608"/>
                  </a:cubicBezTo>
                  <a:cubicBezTo>
                    <a:pt x="13867" y="45314"/>
                    <a:pt x="12383" y="43640"/>
                    <a:pt x="11299" y="41700"/>
                  </a:cubicBezTo>
                  <a:cubicBezTo>
                    <a:pt x="8065" y="35823"/>
                    <a:pt x="9207" y="28233"/>
                    <a:pt x="12992" y="22908"/>
                  </a:cubicBezTo>
                  <a:cubicBezTo>
                    <a:pt x="16910" y="17373"/>
                    <a:pt x="23567" y="14120"/>
                    <a:pt x="30206" y="13340"/>
                  </a:cubicBezTo>
                  <a:cubicBezTo>
                    <a:pt x="31269" y="13217"/>
                    <a:pt x="32335" y="13154"/>
                    <a:pt x="33397" y="13154"/>
                  </a:cubicBezTo>
                  <a:cubicBezTo>
                    <a:pt x="39194" y="13154"/>
                    <a:pt x="44877" y="15005"/>
                    <a:pt x="49379" y="18799"/>
                  </a:cubicBezTo>
                  <a:cubicBezTo>
                    <a:pt x="49797" y="19161"/>
                    <a:pt x="50196" y="19522"/>
                    <a:pt x="50596" y="19902"/>
                  </a:cubicBezTo>
                  <a:cubicBezTo>
                    <a:pt x="51243" y="20606"/>
                    <a:pt x="51908" y="21291"/>
                    <a:pt x="52593" y="21957"/>
                  </a:cubicBezTo>
                  <a:cubicBezTo>
                    <a:pt x="55617" y="25342"/>
                    <a:pt x="58033" y="29299"/>
                    <a:pt x="60392" y="33179"/>
                  </a:cubicBezTo>
                  <a:cubicBezTo>
                    <a:pt x="63473" y="38200"/>
                    <a:pt x="66573" y="43108"/>
                    <a:pt x="70625" y="47444"/>
                  </a:cubicBezTo>
                  <a:cubicBezTo>
                    <a:pt x="74638" y="51743"/>
                    <a:pt x="79241" y="55414"/>
                    <a:pt x="84339" y="58362"/>
                  </a:cubicBezTo>
                  <a:cubicBezTo>
                    <a:pt x="86678" y="59713"/>
                    <a:pt x="89113" y="60911"/>
                    <a:pt x="91605" y="61938"/>
                  </a:cubicBezTo>
                  <a:lnTo>
                    <a:pt x="91605" y="59751"/>
                  </a:lnTo>
                  <a:cubicBezTo>
                    <a:pt x="87972" y="58229"/>
                    <a:pt x="84491" y="56346"/>
                    <a:pt x="81219" y="54159"/>
                  </a:cubicBezTo>
                  <a:cubicBezTo>
                    <a:pt x="75266" y="50164"/>
                    <a:pt x="70149" y="45067"/>
                    <a:pt x="66136" y="39132"/>
                  </a:cubicBezTo>
                  <a:cubicBezTo>
                    <a:pt x="64728" y="37078"/>
                    <a:pt x="63435" y="34929"/>
                    <a:pt x="62123" y="32798"/>
                  </a:cubicBezTo>
                  <a:lnTo>
                    <a:pt x="62123" y="32798"/>
                  </a:lnTo>
                  <a:cubicBezTo>
                    <a:pt x="62560" y="33445"/>
                    <a:pt x="62997" y="34054"/>
                    <a:pt x="63435" y="34682"/>
                  </a:cubicBezTo>
                  <a:cubicBezTo>
                    <a:pt x="69883" y="45523"/>
                    <a:pt x="79812" y="53854"/>
                    <a:pt x="91605" y="58343"/>
                  </a:cubicBezTo>
                  <a:lnTo>
                    <a:pt x="91605" y="57392"/>
                  </a:lnTo>
                  <a:cubicBezTo>
                    <a:pt x="89246" y="56555"/>
                    <a:pt x="86926" y="55547"/>
                    <a:pt x="84719" y="54368"/>
                  </a:cubicBezTo>
                  <a:cubicBezTo>
                    <a:pt x="78214" y="50849"/>
                    <a:pt x="72508" y="46018"/>
                    <a:pt x="67981" y="40179"/>
                  </a:cubicBezTo>
                  <a:lnTo>
                    <a:pt x="67981" y="40179"/>
                  </a:lnTo>
                  <a:cubicBezTo>
                    <a:pt x="71195" y="43621"/>
                    <a:pt x="74752" y="46703"/>
                    <a:pt x="78614" y="49385"/>
                  </a:cubicBezTo>
                  <a:cubicBezTo>
                    <a:pt x="82646" y="52219"/>
                    <a:pt x="87021" y="54539"/>
                    <a:pt x="91605" y="56327"/>
                  </a:cubicBezTo>
                  <a:lnTo>
                    <a:pt x="91605" y="55110"/>
                  </a:lnTo>
                  <a:cubicBezTo>
                    <a:pt x="87173" y="53474"/>
                    <a:pt x="82950" y="51344"/>
                    <a:pt x="79013" y="48738"/>
                  </a:cubicBezTo>
                  <a:cubicBezTo>
                    <a:pt x="73345" y="45029"/>
                    <a:pt x="68590" y="40369"/>
                    <a:pt x="64538" y="35100"/>
                  </a:cubicBezTo>
                  <a:lnTo>
                    <a:pt x="64538" y="35100"/>
                  </a:lnTo>
                  <a:cubicBezTo>
                    <a:pt x="68894" y="39760"/>
                    <a:pt x="74125" y="43716"/>
                    <a:pt x="79450" y="46779"/>
                  </a:cubicBezTo>
                  <a:cubicBezTo>
                    <a:pt x="83312" y="48966"/>
                    <a:pt x="87382" y="50735"/>
                    <a:pt x="91624" y="52028"/>
                  </a:cubicBezTo>
                  <a:lnTo>
                    <a:pt x="91624" y="50887"/>
                  </a:lnTo>
                  <a:cubicBezTo>
                    <a:pt x="87553" y="49670"/>
                    <a:pt x="83635" y="48034"/>
                    <a:pt x="79907" y="46018"/>
                  </a:cubicBezTo>
                  <a:cubicBezTo>
                    <a:pt x="75551" y="43640"/>
                    <a:pt x="71519" y="40768"/>
                    <a:pt x="67886" y="37401"/>
                  </a:cubicBezTo>
                  <a:cubicBezTo>
                    <a:pt x="67011" y="36603"/>
                    <a:pt x="66174" y="35747"/>
                    <a:pt x="65356" y="34891"/>
                  </a:cubicBezTo>
                  <a:lnTo>
                    <a:pt x="65356" y="34891"/>
                  </a:lnTo>
                  <a:cubicBezTo>
                    <a:pt x="72736" y="41415"/>
                    <a:pt x="81980" y="45961"/>
                    <a:pt x="91624" y="48338"/>
                  </a:cubicBezTo>
                  <a:lnTo>
                    <a:pt x="91624" y="47216"/>
                  </a:lnTo>
                  <a:cubicBezTo>
                    <a:pt x="83521" y="45219"/>
                    <a:pt x="75932" y="41624"/>
                    <a:pt x="69255" y="36641"/>
                  </a:cubicBezTo>
                  <a:lnTo>
                    <a:pt x="69255" y="36641"/>
                  </a:lnTo>
                  <a:cubicBezTo>
                    <a:pt x="75951" y="40863"/>
                    <a:pt x="83806" y="43431"/>
                    <a:pt x="91624" y="45409"/>
                  </a:cubicBezTo>
                  <a:lnTo>
                    <a:pt x="91624" y="44059"/>
                  </a:lnTo>
                  <a:cubicBezTo>
                    <a:pt x="82760" y="41909"/>
                    <a:pt x="74220" y="38980"/>
                    <a:pt x="66897" y="33730"/>
                  </a:cubicBezTo>
                  <a:lnTo>
                    <a:pt x="66897" y="33730"/>
                  </a:lnTo>
                  <a:cubicBezTo>
                    <a:pt x="67639" y="34168"/>
                    <a:pt x="68361" y="34605"/>
                    <a:pt x="69084" y="35005"/>
                  </a:cubicBezTo>
                  <a:cubicBezTo>
                    <a:pt x="73174" y="37306"/>
                    <a:pt x="77453" y="39227"/>
                    <a:pt x="81904" y="40711"/>
                  </a:cubicBezTo>
                  <a:cubicBezTo>
                    <a:pt x="85081" y="41795"/>
                    <a:pt x="88314" y="42689"/>
                    <a:pt x="91605" y="43355"/>
                  </a:cubicBezTo>
                  <a:lnTo>
                    <a:pt x="91605" y="42005"/>
                  </a:lnTo>
                  <a:cubicBezTo>
                    <a:pt x="88504" y="41434"/>
                    <a:pt x="85461" y="40673"/>
                    <a:pt x="82475" y="39722"/>
                  </a:cubicBezTo>
                  <a:cubicBezTo>
                    <a:pt x="78005" y="38276"/>
                    <a:pt x="73668" y="36450"/>
                    <a:pt x="69522" y="34244"/>
                  </a:cubicBezTo>
                  <a:cubicBezTo>
                    <a:pt x="68114" y="33502"/>
                    <a:pt x="66764" y="32665"/>
                    <a:pt x="65432" y="31809"/>
                  </a:cubicBezTo>
                  <a:lnTo>
                    <a:pt x="65432" y="31809"/>
                  </a:lnTo>
                  <a:cubicBezTo>
                    <a:pt x="66421" y="32304"/>
                    <a:pt x="67429" y="32760"/>
                    <a:pt x="68456" y="33198"/>
                  </a:cubicBezTo>
                  <a:cubicBezTo>
                    <a:pt x="75646" y="37230"/>
                    <a:pt x="83464" y="40026"/>
                    <a:pt x="91586" y="41453"/>
                  </a:cubicBezTo>
                  <a:lnTo>
                    <a:pt x="91586" y="40388"/>
                  </a:lnTo>
                  <a:cubicBezTo>
                    <a:pt x="85956" y="39437"/>
                    <a:pt x="80440" y="37820"/>
                    <a:pt x="75190" y="35595"/>
                  </a:cubicBezTo>
                  <a:lnTo>
                    <a:pt x="75190" y="35595"/>
                  </a:lnTo>
                  <a:cubicBezTo>
                    <a:pt x="80497" y="37192"/>
                    <a:pt x="86032" y="38200"/>
                    <a:pt x="91586" y="38904"/>
                  </a:cubicBezTo>
                  <a:lnTo>
                    <a:pt x="91586" y="37649"/>
                  </a:lnTo>
                  <a:cubicBezTo>
                    <a:pt x="86774" y="37040"/>
                    <a:pt x="81999" y="36146"/>
                    <a:pt x="77320" y="34929"/>
                  </a:cubicBezTo>
                  <a:lnTo>
                    <a:pt x="77320" y="34929"/>
                  </a:lnTo>
                  <a:cubicBezTo>
                    <a:pt x="77605" y="34986"/>
                    <a:pt x="77910" y="35043"/>
                    <a:pt x="78195" y="35100"/>
                  </a:cubicBezTo>
                  <a:cubicBezTo>
                    <a:pt x="81190" y="35627"/>
                    <a:pt x="84211" y="35893"/>
                    <a:pt x="87234" y="35893"/>
                  </a:cubicBezTo>
                  <a:cubicBezTo>
                    <a:pt x="88685" y="35893"/>
                    <a:pt x="90136" y="35832"/>
                    <a:pt x="91586" y="35709"/>
                  </a:cubicBezTo>
                  <a:lnTo>
                    <a:pt x="91586" y="31258"/>
                  </a:lnTo>
                  <a:cubicBezTo>
                    <a:pt x="91539" y="31258"/>
                    <a:pt x="91492" y="31258"/>
                    <a:pt x="91445" y="31258"/>
                  </a:cubicBezTo>
                  <a:cubicBezTo>
                    <a:pt x="88279" y="31258"/>
                    <a:pt x="85172" y="30623"/>
                    <a:pt x="82380" y="28880"/>
                  </a:cubicBezTo>
                  <a:cubicBezTo>
                    <a:pt x="79165" y="26883"/>
                    <a:pt x="77453" y="23573"/>
                    <a:pt x="75114" y="20758"/>
                  </a:cubicBezTo>
                  <a:cubicBezTo>
                    <a:pt x="74981" y="20302"/>
                    <a:pt x="74752" y="19883"/>
                    <a:pt x="74448" y="19541"/>
                  </a:cubicBezTo>
                  <a:lnTo>
                    <a:pt x="74448" y="19541"/>
                  </a:lnTo>
                  <a:cubicBezTo>
                    <a:pt x="75000" y="19959"/>
                    <a:pt x="75532" y="20454"/>
                    <a:pt x="75989" y="20987"/>
                  </a:cubicBezTo>
                  <a:cubicBezTo>
                    <a:pt x="77720" y="22927"/>
                    <a:pt x="78899" y="25190"/>
                    <a:pt x="80991" y="26788"/>
                  </a:cubicBezTo>
                  <a:cubicBezTo>
                    <a:pt x="84092" y="29146"/>
                    <a:pt x="87820" y="29926"/>
                    <a:pt x="91586" y="30136"/>
                  </a:cubicBezTo>
                  <a:lnTo>
                    <a:pt x="91586" y="28062"/>
                  </a:lnTo>
                  <a:cubicBezTo>
                    <a:pt x="89284" y="27796"/>
                    <a:pt x="87078" y="27035"/>
                    <a:pt x="85100" y="25837"/>
                  </a:cubicBezTo>
                  <a:cubicBezTo>
                    <a:pt x="81695" y="23802"/>
                    <a:pt x="78918" y="20910"/>
                    <a:pt x="75760" y="18533"/>
                  </a:cubicBezTo>
                  <a:cubicBezTo>
                    <a:pt x="74314" y="17442"/>
                    <a:pt x="72314" y="16032"/>
                    <a:pt x="70425" y="16032"/>
                  </a:cubicBezTo>
                  <a:cubicBezTo>
                    <a:pt x="69581" y="16032"/>
                    <a:pt x="68759" y="16314"/>
                    <a:pt x="68019" y="17030"/>
                  </a:cubicBezTo>
                  <a:cubicBezTo>
                    <a:pt x="67601" y="17430"/>
                    <a:pt x="67258" y="17905"/>
                    <a:pt x="67030" y="18438"/>
                  </a:cubicBezTo>
                  <a:cubicBezTo>
                    <a:pt x="67220" y="16326"/>
                    <a:pt x="68285" y="14577"/>
                    <a:pt x="70777" y="14348"/>
                  </a:cubicBezTo>
                  <a:cubicBezTo>
                    <a:pt x="70886" y="14337"/>
                    <a:pt x="70995" y="14332"/>
                    <a:pt x="71104" y="14332"/>
                  </a:cubicBezTo>
                  <a:cubicBezTo>
                    <a:pt x="72847" y="14332"/>
                    <a:pt x="74629" y="15709"/>
                    <a:pt x="76008" y="16783"/>
                  </a:cubicBezTo>
                  <a:cubicBezTo>
                    <a:pt x="77396" y="17867"/>
                    <a:pt x="78785" y="18989"/>
                    <a:pt x="80135" y="20150"/>
                  </a:cubicBezTo>
                  <a:cubicBezTo>
                    <a:pt x="83578" y="23060"/>
                    <a:pt x="87325" y="26084"/>
                    <a:pt x="91586" y="27587"/>
                  </a:cubicBezTo>
                  <a:lnTo>
                    <a:pt x="91586" y="26883"/>
                  </a:lnTo>
                  <a:cubicBezTo>
                    <a:pt x="89265" y="25951"/>
                    <a:pt x="87078" y="24715"/>
                    <a:pt x="85081" y="23193"/>
                  </a:cubicBezTo>
                  <a:cubicBezTo>
                    <a:pt x="81448" y="20492"/>
                    <a:pt x="78271" y="17049"/>
                    <a:pt x="74353" y="14748"/>
                  </a:cubicBezTo>
                  <a:cubicBezTo>
                    <a:pt x="73242" y="14104"/>
                    <a:pt x="72094" y="13753"/>
                    <a:pt x="71018" y="13753"/>
                  </a:cubicBezTo>
                  <a:cubicBezTo>
                    <a:pt x="69331" y="13753"/>
                    <a:pt x="67822" y="14615"/>
                    <a:pt x="66916" y="16555"/>
                  </a:cubicBezTo>
                  <a:cubicBezTo>
                    <a:pt x="65794" y="18932"/>
                    <a:pt x="65965" y="21709"/>
                    <a:pt x="67106" y="23992"/>
                  </a:cubicBezTo>
                  <a:cubicBezTo>
                    <a:pt x="65794" y="22299"/>
                    <a:pt x="65527" y="18989"/>
                    <a:pt x="65527" y="17449"/>
                  </a:cubicBezTo>
                  <a:cubicBezTo>
                    <a:pt x="65527" y="14805"/>
                    <a:pt x="66707" y="11952"/>
                    <a:pt x="69446" y="11153"/>
                  </a:cubicBezTo>
                  <a:cubicBezTo>
                    <a:pt x="70055" y="10981"/>
                    <a:pt x="70648" y="10902"/>
                    <a:pt x="71223" y="10902"/>
                  </a:cubicBezTo>
                  <a:cubicBezTo>
                    <a:pt x="74973" y="10902"/>
                    <a:pt x="77990" y="14252"/>
                    <a:pt x="80249" y="16973"/>
                  </a:cubicBezTo>
                  <a:cubicBezTo>
                    <a:pt x="83388" y="20739"/>
                    <a:pt x="87116" y="24734"/>
                    <a:pt x="91605" y="26674"/>
                  </a:cubicBezTo>
                  <a:lnTo>
                    <a:pt x="91605" y="25514"/>
                  </a:lnTo>
                  <a:cubicBezTo>
                    <a:pt x="88695" y="24220"/>
                    <a:pt x="86089" y="22090"/>
                    <a:pt x="83844" y="19769"/>
                  </a:cubicBezTo>
                  <a:cubicBezTo>
                    <a:pt x="80706" y="16517"/>
                    <a:pt x="77910" y="11761"/>
                    <a:pt x="73212" y="10620"/>
                  </a:cubicBezTo>
                  <a:cubicBezTo>
                    <a:pt x="72584" y="10470"/>
                    <a:pt x="71966" y="10396"/>
                    <a:pt x="71367" y="10396"/>
                  </a:cubicBezTo>
                  <a:cubicBezTo>
                    <a:pt x="68333" y="10396"/>
                    <a:pt x="65801" y="12281"/>
                    <a:pt x="65166" y="15585"/>
                  </a:cubicBezTo>
                  <a:cubicBezTo>
                    <a:pt x="64728" y="17829"/>
                    <a:pt x="65166" y="20359"/>
                    <a:pt x="65889" y="22527"/>
                  </a:cubicBezTo>
                  <a:cubicBezTo>
                    <a:pt x="66193" y="23402"/>
                    <a:pt x="66611" y="24163"/>
                    <a:pt x="67220" y="24658"/>
                  </a:cubicBezTo>
                  <a:cubicBezTo>
                    <a:pt x="66383" y="24277"/>
                    <a:pt x="65584" y="23764"/>
                    <a:pt x="64919" y="23117"/>
                  </a:cubicBezTo>
                  <a:cubicBezTo>
                    <a:pt x="60658" y="19008"/>
                    <a:pt x="62084" y="11590"/>
                    <a:pt x="67734" y="9555"/>
                  </a:cubicBezTo>
                  <a:cubicBezTo>
                    <a:pt x="68813" y="9171"/>
                    <a:pt x="69884" y="8999"/>
                    <a:pt x="70939" y="8999"/>
                  </a:cubicBezTo>
                  <a:cubicBezTo>
                    <a:pt x="75631" y="8999"/>
                    <a:pt x="79988" y="12400"/>
                    <a:pt x="83141" y="15661"/>
                  </a:cubicBezTo>
                  <a:cubicBezTo>
                    <a:pt x="85918" y="18571"/>
                    <a:pt x="88447" y="21823"/>
                    <a:pt x="91605" y="24353"/>
                  </a:cubicBezTo>
                  <a:lnTo>
                    <a:pt x="91605" y="22242"/>
                  </a:lnTo>
                  <a:cubicBezTo>
                    <a:pt x="90218" y="21064"/>
                    <a:pt x="88926" y="19772"/>
                    <a:pt x="87710" y="18423"/>
                  </a:cubicBezTo>
                  <a:lnTo>
                    <a:pt x="87710" y="18423"/>
                  </a:lnTo>
                  <a:cubicBezTo>
                    <a:pt x="88910" y="19670"/>
                    <a:pt x="90216" y="20821"/>
                    <a:pt x="91586" y="21862"/>
                  </a:cubicBezTo>
                  <a:lnTo>
                    <a:pt x="91586" y="17392"/>
                  </a:lnTo>
                  <a:cubicBezTo>
                    <a:pt x="90368" y="16574"/>
                    <a:pt x="89189" y="15661"/>
                    <a:pt x="88086" y="14691"/>
                  </a:cubicBezTo>
                  <a:cubicBezTo>
                    <a:pt x="87725" y="14329"/>
                    <a:pt x="87344" y="13968"/>
                    <a:pt x="87002" y="13587"/>
                  </a:cubicBezTo>
                  <a:cubicBezTo>
                    <a:pt x="85899" y="12104"/>
                    <a:pt x="84852" y="10639"/>
                    <a:pt x="83787" y="9460"/>
                  </a:cubicBezTo>
                  <a:cubicBezTo>
                    <a:pt x="82570" y="8090"/>
                    <a:pt x="81181" y="6854"/>
                    <a:pt x="79679" y="5770"/>
                  </a:cubicBezTo>
                  <a:cubicBezTo>
                    <a:pt x="78138" y="4267"/>
                    <a:pt x="76426" y="2974"/>
                    <a:pt x="74562" y="1909"/>
                  </a:cubicBezTo>
                  <a:cubicBezTo>
                    <a:pt x="72321" y="687"/>
                    <a:pt x="69894" y="0"/>
                    <a:pt x="67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3" name="Google Shape;183;p23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3"/>
          <p:cNvSpPr txBox="1">
            <a:spLocks noGrp="1"/>
          </p:cNvSpPr>
          <p:nvPr>
            <p:ph type="subTitle" idx="1"/>
          </p:nvPr>
        </p:nvSpPr>
        <p:spPr>
          <a:xfrm>
            <a:off x="952600" y="2715600"/>
            <a:ext cx="2595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3"/>
          <p:cNvSpPr txBox="1">
            <a:spLocks noGrp="1"/>
          </p:cNvSpPr>
          <p:nvPr>
            <p:ph type="subTitle" idx="2"/>
          </p:nvPr>
        </p:nvSpPr>
        <p:spPr>
          <a:xfrm>
            <a:off x="952603" y="3248400"/>
            <a:ext cx="2595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3"/>
          <p:cNvSpPr txBox="1">
            <a:spLocks noGrp="1"/>
          </p:cNvSpPr>
          <p:nvPr>
            <p:ph type="subTitle" idx="3"/>
          </p:nvPr>
        </p:nvSpPr>
        <p:spPr>
          <a:xfrm>
            <a:off x="8643800" y="3833200"/>
            <a:ext cx="2595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3"/>
          <p:cNvSpPr txBox="1">
            <a:spLocks noGrp="1"/>
          </p:cNvSpPr>
          <p:nvPr>
            <p:ph type="subTitle" idx="4"/>
          </p:nvPr>
        </p:nvSpPr>
        <p:spPr>
          <a:xfrm>
            <a:off x="8643803" y="4366000"/>
            <a:ext cx="2595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25568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4"/>
          <p:cNvSpPr txBox="1">
            <a:spLocks noGrp="1"/>
          </p:cNvSpPr>
          <p:nvPr>
            <p:ph type="body" idx="1"/>
          </p:nvPr>
        </p:nvSpPr>
        <p:spPr>
          <a:xfrm>
            <a:off x="952500" y="2109967"/>
            <a:ext cx="4941600" cy="342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219170" lvl="1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600"/>
            </a:lvl2pPr>
            <a:lvl3pPr marL="1828754" lvl="2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3pPr>
            <a:lvl4pPr marL="2438339" lvl="3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600"/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600"/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6pPr>
            <a:lvl7pPr marL="4267093" lvl="6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600"/>
            </a:lvl7pPr>
            <a:lvl8pPr marL="4876678" lvl="7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600"/>
            </a:lvl8pPr>
            <a:lvl9pPr marL="5486263" lvl="8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9pPr>
          </a:lstStyle>
          <a:p>
            <a:endParaRPr/>
          </a:p>
        </p:txBody>
      </p:sp>
      <p:sp>
        <p:nvSpPr>
          <p:cNvPr id="191" name="Google Shape;191;p24"/>
          <p:cNvSpPr txBox="1">
            <a:spLocks noGrp="1"/>
          </p:cNvSpPr>
          <p:nvPr>
            <p:ph type="body" idx="2"/>
          </p:nvPr>
        </p:nvSpPr>
        <p:spPr>
          <a:xfrm>
            <a:off x="6297700" y="2109967"/>
            <a:ext cx="4941600" cy="342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/>
            </a:lvl1pPr>
            <a:lvl2pPr marL="1219170" lvl="1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600"/>
            </a:lvl2pPr>
            <a:lvl3pPr marL="1828754" lvl="2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3pPr>
            <a:lvl4pPr marL="2438339" lvl="3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600"/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600"/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6pPr>
            <a:lvl7pPr marL="4267093" lvl="6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600"/>
            </a:lvl7pPr>
            <a:lvl8pPr marL="4876678" lvl="7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600"/>
            </a:lvl8pPr>
            <a:lvl9pPr marL="5486263" lvl="8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26019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/>
          <p:nvPr/>
        </p:nvSpPr>
        <p:spPr>
          <a:xfrm rot="-9648782">
            <a:off x="9733397" y="-1778635"/>
            <a:ext cx="3341147" cy="2996876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4" name="Google Shape;204;p26"/>
          <p:cNvGrpSpPr/>
          <p:nvPr/>
        </p:nvGrpSpPr>
        <p:grpSpPr>
          <a:xfrm rot="5400000">
            <a:off x="10760454" y="5213849"/>
            <a:ext cx="554668" cy="2733609"/>
            <a:chOff x="3896775" y="1880525"/>
            <a:chExt cx="320050" cy="1577325"/>
          </a:xfrm>
        </p:grpSpPr>
        <p:sp>
          <p:nvSpPr>
            <p:cNvPr id="205" name="Google Shape;205;p26"/>
            <p:cNvSpPr/>
            <p:nvPr/>
          </p:nvSpPr>
          <p:spPr>
            <a:xfrm>
              <a:off x="3896775" y="1880525"/>
              <a:ext cx="233500" cy="1470800"/>
            </a:xfrm>
            <a:custGeom>
              <a:avLst/>
              <a:gdLst/>
              <a:ahLst/>
              <a:cxnLst/>
              <a:rect l="l" t="t" r="r" b="b"/>
              <a:pathLst>
                <a:path w="9340" h="58832" extrusionOk="0">
                  <a:moveTo>
                    <a:pt x="3690" y="0"/>
                  </a:moveTo>
                  <a:cubicBezTo>
                    <a:pt x="2853" y="2568"/>
                    <a:pt x="1902" y="5079"/>
                    <a:pt x="1008" y="7609"/>
                  </a:cubicBezTo>
                  <a:cubicBezTo>
                    <a:pt x="0" y="15578"/>
                    <a:pt x="1218" y="23890"/>
                    <a:pt x="2910" y="31765"/>
                  </a:cubicBezTo>
                  <a:cubicBezTo>
                    <a:pt x="4851" y="40819"/>
                    <a:pt x="7038" y="49835"/>
                    <a:pt x="9225" y="58832"/>
                  </a:cubicBezTo>
                  <a:cubicBezTo>
                    <a:pt x="9225" y="56625"/>
                    <a:pt x="9301" y="54400"/>
                    <a:pt x="9301" y="52193"/>
                  </a:cubicBezTo>
                  <a:cubicBezTo>
                    <a:pt x="9340" y="45289"/>
                    <a:pt x="7761" y="39031"/>
                    <a:pt x="5649" y="32507"/>
                  </a:cubicBezTo>
                  <a:cubicBezTo>
                    <a:pt x="3595" y="26116"/>
                    <a:pt x="2245" y="19858"/>
                    <a:pt x="2359" y="13106"/>
                  </a:cubicBezTo>
                  <a:cubicBezTo>
                    <a:pt x="2435" y="8712"/>
                    <a:pt x="2968" y="4337"/>
                    <a:pt x="36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6"/>
            <p:cNvSpPr/>
            <p:nvPr/>
          </p:nvSpPr>
          <p:spPr>
            <a:xfrm>
              <a:off x="3972375" y="1908100"/>
              <a:ext cx="244450" cy="1549750"/>
            </a:xfrm>
            <a:custGeom>
              <a:avLst/>
              <a:gdLst/>
              <a:ahLst/>
              <a:cxnLst/>
              <a:rect l="l" t="t" r="r" b="b"/>
              <a:pathLst>
                <a:path w="9778" h="61990" extrusionOk="0">
                  <a:moveTo>
                    <a:pt x="1104" y="1"/>
                  </a:moveTo>
                  <a:cubicBezTo>
                    <a:pt x="476" y="4470"/>
                    <a:pt x="1" y="8940"/>
                    <a:pt x="39" y="13448"/>
                  </a:cubicBezTo>
                  <a:cubicBezTo>
                    <a:pt x="115" y="20239"/>
                    <a:pt x="1827" y="26477"/>
                    <a:pt x="3919" y="32887"/>
                  </a:cubicBezTo>
                  <a:cubicBezTo>
                    <a:pt x="5840" y="38765"/>
                    <a:pt x="7267" y="44414"/>
                    <a:pt x="7343" y="50653"/>
                  </a:cubicBezTo>
                  <a:cubicBezTo>
                    <a:pt x="7381" y="54457"/>
                    <a:pt x="7229" y="58242"/>
                    <a:pt x="7533" y="61989"/>
                  </a:cubicBezTo>
                  <a:cubicBezTo>
                    <a:pt x="7685" y="57805"/>
                    <a:pt x="8408" y="53601"/>
                    <a:pt x="8940" y="49436"/>
                  </a:cubicBezTo>
                  <a:cubicBezTo>
                    <a:pt x="9416" y="45631"/>
                    <a:pt x="9777" y="41770"/>
                    <a:pt x="9340" y="37947"/>
                  </a:cubicBezTo>
                  <a:cubicBezTo>
                    <a:pt x="8864" y="33838"/>
                    <a:pt x="7476" y="29901"/>
                    <a:pt x="6106" y="26021"/>
                  </a:cubicBezTo>
                  <a:cubicBezTo>
                    <a:pt x="3424" y="18489"/>
                    <a:pt x="1446" y="10976"/>
                    <a:pt x="1161" y="2949"/>
                  </a:cubicBezTo>
                  <a:cubicBezTo>
                    <a:pt x="1123" y="1960"/>
                    <a:pt x="1104" y="990"/>
                    <a:pt x="1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7" name="Google Shape;207;p26"/>
          <p:cNvSpPr/>
          <p:nvPr/>
        </p:nvSpPr>
        <p:spPr>
          <a:xfrm flipH="1">
            <a:off x="-64565" y="5198536"/>
            <a:ext cx="1614345" cy="1744337"/>
          </a:xfrm>
          <a:custGeom>
            <a:avLst/>
            <a:gdLst/>
            <a:ahLst/>
            <a:cxnLst/>
            <a:rect l="l" t="t" r="r" b="b"/>
            <a:pathLst>
              <a:path w="36064" h="38968" extrusionOk="0">
                <a:moveTo>
                  <a:pt x="25342" y="1"/>
                </a:moveTo>
                <a:cubicBezTo>
                  <a:pt x="19302" y="1"/>
                  <a:pt x="13215" y="1869"/>
                  <a:pt x="8407" y="5483"/>
                </a:cubicBezTo>
                <a:cubicBezTo>
                  <a:pt x="6144" y="7176"/>
                  <a:pt x="3728" y="9382"/>
                  <a:pt x="2473" y="11988"/>
                </a:cubicBezTo>
                <a:cubicBezTo>
                  <a:pt x="1046" y="14974"/>
                  <a:pt x="418" y="18854"/>
                  <a:pt x="266" y="22126"/>
                </a:cubicBezTo>
                <a:cubicBezTo>
                  <a:pt x="76" y="26387"/>
                  <a:pt x="875" y="31009"/>
                  <a:pt x="4109" y="33976"/>
                </a:cubicBezTo>
                <a:cubicBezTo>
                  <a:pt x="7133" y="36753"/>
                  <a:pt x="11298" y="38160"/>
                  <a:pt x="15293" y="38788"/>
                </a:cubicBezTo>
                <a:cubicBezTo>
                  <a:pt x="16216" y="38904"/>
                  <a:pt x="17148" y="38967"/>
                  <a:pt x="18083" y="38967"/>
                </a:cubicBezTo>
                <a:cubicBezTo>
                  <a:pt x="18535" y="38967"/>
                  <a:pt x="18987" y="38952"/>
                  <a:pt x="19439" y="38921"/>
                </a:cubicBezTo>
                <a:cubicBezTo>
                  <a:pt x="20029" y="38883"/>
                  <a:pt x="20638" y="38845"/>
                  <a:pt x="21208" y="38826"/>
                </a:cubicBezTo>
                <a:cubicBezTo>
                  <a:pt x="25811" y="38598"/>
                  <a:pt x="30338" y="38141"/>
                  <a:pt x="34960" y="38141"/>
                </a:cubicBezTo>
                <a:cubicBezTo>
                  <a:pt x="34977" y="38141"/>
                  <a:pt x="35072" y="38140"/>
                  <a:pt x="35200" y="38140"/>
                </a:cubicBezTo>
                <a:cubicBezTo>
                  <a:pt x="35520" y="38140"/>
                  <a:pt x="36044" y="38150"/>
                  <a:pt x="36044" y="38218"/>
                </a:cubicBezTo>
                <a:lnTo>
                  <a:pt x="36044" y="36030"/>
                </a:lnTo>
                <a:cubicBezTo>
                  <a:pt x="35702" y="36030"/>
                  <a:pt x="35379" y="36049"/>
                  <a:pt x="35036" y="36068"/>
                </a:cubicBezTo>
                <a:cubicBezTo>
                  <a:pt x="32126" y="35421"/>
                  <a:pt x="29749" y="33538"/>
                  <a:pt x="27904" y="31047"/>
                </a:cubicBezTo>
                <a:cubicBezTo>
                  <a:pt x="27257" y="30172"/>
                  <a:pt x="26648" y="29011"/>
                  <a:pt x="25906" y="28060"/>
                </a:cubicBezTo>
                <a:lnTo>
                  <a:pt x="25906" y="28060"/>
                </a:lnTo>
                <a:cubicBezTo>
                  <a:pt x="27409" y="29506"/>
                  <a:pt x="28512" y="31332"/>
                  <a:pt x="30072" y="32740"/>
                </a:cubicBezTo>
                <a:cubicBezTo>
                  <a:pt x="31803" y="34280"/>
                  <a:pt x="33857" y="35269"/>
                  <a:pt x="36044" y="35935"/>
                </a:cubicBezTo>
                <a:lnTo>
                  <a:pt x="36044" y="34927"/>
                </a:lnTo>
                <a:cubicBezTo>
                  <a:pt x="34846" y="34566"/>
                  <a:pt x="33705" y="34052"/>
                  <a:pt x="32621" y="33424"/>
                </a:cubicBezTo>
                <a:cubicBezTo>
                  <a:pt x="29882" y="31789"/>
                  <a:pt x="28493" y="28992"/>
                  <a:pt x="26116" y="26976"/>
                </a:cubicBezTo>
                <a:cubicBezTo>
                  <a:pt x="24962" y="26011"/>
                  <a:pt x="23405" y="25176"/>
                  <a:pt x="21849" y="25176"/>
                </a:cubicBezTo>
                <a:cubicBezTo>
                  <a:pt x="21352" y="25176"/>
                  <a:pt x="20855" y="25261"/>
                  <a:pt x="20371" y="25455"/>
                </a:cubicBezTo>
                <a:cubicBezTo>
                  <a:pt x="19306" y="25721"/>
                  <a:pt x="18355" y="26349"/>
                  <a:pt x="17708" y="27243"/>
                </a:cubicBezTo>
                <a:cubicBezTo>
                  <a:pt x="17024" y="28118"/>
                  <a:pt x="16700" y="29373"/>
                  <a:pt x="16986" y="30381"/>
                </a:cubicBezTo>
                <a:cubicBezTo>
                  <a:pt x="17005" y="30876"/>
                  <a:pt x="17214" y="31332"/>
                  <a:pt x="17575" y="31655"/>
                </a:cubicBezTo>
                <a:cubicBezTo>
                  <a:pt x="17784" y="31960"/>
                  <a:pt x="18070" y="32188"/>
                  <a:pt x="18393" y="32321"/>
                </a:cubicBezTo>
                <a:cubicBezTo>
                  <a:pt x="18634" y="32421"/>
                  <a:pt x="18886" y="32467"/>
                  <a:pt x="19136" y="32467"/>
                </a:cubicBezTo>
                <a:cubicBezTo>
                  <a:pt x="20367" y="32467"/>
                  <a:pt x="21576" y="31357"/>
                  <a:pt x="21417" y="30077"/>
                </a:cubicBezTo>
                <a:cubicBezTo>
                  <a:pt x="21322" y="29373"/>
                  <a:pt x="20885" y="28745"/>
                  <a:pt x="20257" y="28384"/>
                </a:cubicBezTo>
                <a:cubicBezTo>
                  <a:pt x="21303" y="28384"/>
                  <a:pt x="22311" y="29050"/>
                  <a:pt x="22407" y="30343"/>
                </a:cubicBezTo>
                <a:cubicBezTo>
                  <a:pt x="22521" y="31922"/>
                  <a:pt x="21113" y="33101"/>
                  <a:pt x="19610" y="33158"/>
                </a:cubicBezTo>
                <a:cubicBezTo>
                  <a:pt x="19569" y="33159"/>
                  <a:pt x="19527" y="33160"/>
                  <a:pt x="19486" y="33160"/>
                </a:cubicBezTo>
                <a:cubicBezTo>
                  <a:pt x="16672" y="33160"/>
                  <a:pt x="15071" y="30002"/>
                  <a:pt x="15540" y="27528"/>
                </a:cubicBezTo>
                <a:cubicBezTo>
                  <a:pt x="15978" y="25340"/>
                  <a:pt x="17518" y="23534"/>
                  <a:pt x="19610" y="22754"/>
                </a:cubicBezTo>
                <a:cubicBezTo>
                  <a:pt x="20186" y="22551"/>
                  <a:pt x="20764" y="22461"/>
                  <a:pt x="21337" y="22461"/>
                </a:cubicBezTo>
                <a:cubicBezTo>
                  <a:pt x="23134" y="22461"/>
                  <a:pt x="24878" y="23346"/>
                  <a:pt x="26306" y="24427"/>
                </a:cubicBezTo>
                <a:cubicBezTo>
                  <a:pt x="29634" y="26957"/>
                  <a:pt x="32145" y="30457"/>
                  <a:pt x="35398" y="33101"/>
                </a:cubicBezTo>
                <a:cubicBezTo>
                  <a:pt x="35607" y="33272"/>
                  <a:pt x="35816" y="33443"/>
                  <a:pt x="36025" y="33596"/>
                </a:cubicBezTo>
                <a:lnTo>
                  <a:pt x="36025" y="32036"/>
                </a:lnTo>
                <a:cubicBezTo>
                  <a:pt x="34561" y="30818"/>
                  <a:pt x="33172" y="29544"/>
                  <a:pt x="31841" y="28175"/>
                </a:cubicBezTo>
                <a:cubicBezTo>
                  <a:pt x="29078" y="25377"/>
                  <a:pt x="25769" y="21325"/>
                  <a:pt x="21469" y="21325"/>
                </a:cubicBezTo>
                <a:cubicBezTo>
                  <a:pt x="21092" y="21325"/>
                  <a:pt x="20707" y="21356"/>
                  <a:pt x="20314" y="21422"/>
                </a:cubicBezTo>
                <a:cubicBezTo>
                  <a:pt x="16605" y="22050"/>
                  <a:pt x="13752" y="25949"/>
                  <a:pt x="14437" y="29639"/>
                </a:cubicBezTo>
                <a:cubicBezTo>
                  <a:pt x="14883" y="32015"/>
                  <a:pt x="17349" y="34309"/>
                  <a:pt x="19710" y="34309"/>
                </a:cubicBezTo>
                <a:cubicBezTo>
                  <a:pt x="20770" y="34309"/>
                  <a:pt x="21810" y="33846"/>
                  <a:pt x="22635" y="32721"/>
                </a:cubicBezTo>
                <a:cubicBezTo>
                  <a:pt x="23624" y="31370"/>
                  <a:pt x="23586" y="29164"/>
                  <a:pt x="22159" y="28118"/>
                </a:cubicBezTo>
                <a:cubicBezTo>
                  <a:pt x="21689" y="27765"/>
                  <a:pt x="21117" y="27571"/>
                  <a:pt x="20540" y="27571"/>
                </a:cubicBezTo>
                <a:cubicBezTo>
                  <a:pt x="20369" y="27571"/>
                  <a:pt x="20198" y="27588"/>
                  <a:pt x="20029" y="27623"/>
                </a:cubicBezTo>
                <a:cubicBezTo>
                  <a:pt x="20181" y="27547"/>
                  <a:pt x="20333" y="27490"/>
                  <a:pt x="20485" y="27433"/>
                </a:cubicBezTo>
                <a:cubicBezTo>
                  <a:pt x="20521" y="27431"/>
                  <a:pt x="20557" y="27431"/>
                  <a:pt x="20592" y="27431"/>
                </a:cubicBezTo>
                <a:cubicBezTo>
                  <a:pt x="21579" y="27431"/>
                  <a:pt x="22502" y="27939"/>
                  <a:pt x="23034" y="28783"/>
                </a:cubicBezTo>
                <a:cubicBezTo>
                  <a:pt x="23890" y="30191"/>
                  <a:pt x="23548" y="32131"/>
                  <a:pt x="22349" y="33234"/>
                </a:cubicBezTo>
                <a:cubicBezTo>
                  <a:pt x="21448" y="34069"/>
                  <a:pt x="20437" y="34422"/>
                  <a:pt x="19428" y="34422"/>
                </a:cubicBezTo>
                <a:cubicBezTo>
                  <a:pt x="16986" y="34422"/>
                  <a:pt x="14551" y="32359"/>
                  <a:pt x="13676" y="30058"/>
                </a:cubicBezTo>
                <a:cubicBezTo>
                  <a:pt x="11520" y="24425"/>
                  <a:pt x="16075" y="18793"/>
                  <a:pt x="21549" y="18793"/>
                </a:cubicBezTo>
                <a:cubicBezTo>
                  <a:pt x="22545" y="18793"/>
                  <a:pt x="23572" y="18980"/>
                  <a:pt x="24594" y="19387"/>
                </a:cubicBezTo>
                <a:cubicBezTo>
                  <a:pt x="27523" y="20547"/>
                  <a:pt x="29501" y="23153"/>
                  <a:pt x="31499" y="25455"/>
                </a:cubicBezTo>
                <a:cubicBezTo>
                  <a:pt x="32944" y="27147"/>
                  <a:pt x="34447" y="28783"/>
                  <a:pt x="36044" y="30343"/>
                </a:cubicBezTo>
                <a:lnTo>
                  <a:pt x="36044" y="28840"/>
                </a:lnTo>
                <a:cubicBezTo>
                  <a:pt x="35455" y="28270"/>
                  <a:pt x="34865" y="27661"/>
                  <a:pt x="34314" y="27052"/>
                </a:cubicBezTo>
                <a:cubicBezTo>
                  <a:pt x="30728" y="23240"/>
                  <a:pt x="27239" y="17851"/>
                  <a:pt x="21584" y="17851"/>
                </a:cubicBezTo>
                <a:cubicBezTo>
                  <a:pt x="21089" y="17851"/>
                  <a:pt x="20578" y="17892"/>
                  <a:pt x="20048" y="17979"/>
                </a:cubicBezTo>
                <a:cubicBezTo>
                  <a:pt x="14627" y="18873"/>
                  <a:pt x="11165" y="24256"/>
                  <a:pt x="12592" y="29563"/>
                </a:cubicBezTo>
                <a:cubicBezTo>
                  <a:pt x="13406" y="32531"/>
                  <a:pt x="16551" y="35327"/>
                  <a:pt x="19591" y="35327"/>
                </a:cubicBezTo>
                <a:cubicBezTo>
                  <a:pt x="20953" y="35327"/>
                  <a:pt x="22295" y="34765"/>
                  <a:pt x="23396" y="33405"/>
                </a:cubicBezTo>
                <a:cubicBezTo>
                  <a:pt x="24556" y="31960"/>
                  <a:pt x="24727" y="29696"/>
                  <a:pt x="23681" y="28175"/>
                </a:cubicBezTo>
                <a:lnTo>
                  <a:pt x="23681" y="28175"/>
                </a:lnTo>
                <a:cubicBezTo>
                  <a:pt x="24385" y="28954"/>
                  <a:pt x="24803" y="29944"/>
                  <a:pt x="24841" y="30990"/>
                </a:cubicBezTo>
                <a:lnTo>
                  <a:pt x="24841" y="31047"/>
                </a:lnTo>
                <a:cubicBezTo>
                  <a:pt x="24898" y="32644"/>
                  <a:pt x="24214" y="33957"/>
                  <a:pt x="23148" y="34984"/>
                </a:cubicBezTo>
                <a:cubicBezTo>
                  <a:pt x="21980" y="35447"/>
                  <a:pt x="20744" y="35668"/>
                  <a:pt x="19512" y="35668"/>
                </a:cubicBezTo>
                <a:cubicBezTo>
                  <a:pt x="15732" y="35668"/>
                  <a:pt x="12006" y="33578"/>
                  <a:pt x="10500" y="29963"/>
                </a:cubicBezTo>
                <a:cubicBezTo>
                  <a:pt x="8388" y="24884"/>
                  <a:pt x="10709" y="19026"/>
                  <a:pt x="15578" y="16553"/>
                </a:cubicBezTo>
                <a:cubicBezTo>
                  <a:pt x="17540" y="15554"/>
                  <a:pt x="19390" y="15119"/>
                  <a:pt x="21144" y="15119"/>
                </a:cubicBezTo>
                <a:cubicBezTo>
                  <a:pt x="26975" y="15119"/>
                  <a:pt x="31746" y="19924"/>
                  <a:pt x="36044" y="24808"/>
                </a:cubicBezTo>
                <a:lnTo>
                  <a:pt x="36044" y="23077"/>
                </a:lnTo>
                <a:cubicBezTo>
                  <a:pt x="33344" y="19958"/>
                  <a:pt x="30471" y="16990"/>
                  <a:pt x="26610" y="15298"/>
                </a:cubicBezTo>
                <a:cubicBezTo>
                  <a:pt x="24844" y="14525"/>
                  <a:pt x="22939" y="14137"/>
                  <a:pt x="21047" y="14137"/>
                </a:cubicBezTo>
                <a:cubicBezTo>
                  <a:pt x="17722" y="14137"/>
                  <a:pt x="14431" y="15332"/>
                  <a:pt x="11983" y="17732"/>
                </a:cubicBezTo>
                <a:cubicBezTo>
                  <a:pt x="8350" y="21270"/>
                  <a:pt x="7456" y="27205"/>
                  <a:pt x="10024" y="31617"/>
                </a:cubicBezTo>
                <a:cubicBezTo>
                  <a:pt x="11879" y="34822"/>
                  <a:pt x="15396" y="36697"/>
                  <a:pt x="18956" y="36697"/>
                </a:cubicBezTo>
                <a:cubicBezTo>
                  <a:pt x="19009" y="36697"/>
                  <a:pt x="19063" y="36697"/>
                  <a:pt x="19116" y="36696"/>
                </a:cubicBezTo>
                <a:lnTo>
                  <a:pt x="19116" y="36696"/>
                </a:lnTo>
                <a:cubicBezTo>
                  <a:pt x="18735" y="36738"/>
                  <a:pt x="18357" y="36758"/>
                  <a:pt x="17982" y="36758"/>
                </a:cubicBezTo>
                <a:cubicBezTo>
                  <a:pt x="12766" y="36758"/>
                  <a:pt x="8298" y="32776"/>
                  <a:pt x="7837" y="27452"/>
                </a:cubicBezTo>
                <a:cubicBezTo>
                  <a:pt x="7247" y="21099"/>
                  <a:pt x="11374" y="14993"/>
                  <a:pt x="17233" y="12654"/>
                </a:cubicBezTo>
                <a:cubicBezTo>
                  <a:pt x="18826" y="12020"/>
                  <a:pt x="20365" y="11737"/>
                  <a:pt x="21848" y="11737"/>
                </a:cubicBezTo>
                <a:cubicBezTo>
                  <a:pt x="26506" y="11737"/>
                  <a:pt x="30603" y="14535"/>
                  <a:pt x="34066" y="18056"/>
                </a:cubicBezTo>
                <a:cubicBezTo>
                  <a:pt x="34732" y="18740"/>
                  <a:pt x="35398" y="19444"/>
                  <a:pt x="36044" y="20148"/>
                </a:cubicBezTo>
                <a:lnTo>
                  <a:pt x="36044" y="18246"/>
                </a:lnTo>
                <a:cubicBezTo>
                  <a:pt x="34257" y="16325"/>
                  <a:pt x="32259" y="14613"/>
                  <a:pt x="30110" y="13129"/>
                </a:cubicBezTo>
                <a:cubicBezTo>
                  <a:pt x="27589" y="11430"/>
                  <a:pt x="24791" y="10595"/>
                  <a:pt x="21999" y="10595"/>
                </a:cubicBezTo>
                <a:cubicBezTo>
                  <a:pt x="18978" y="10595"/>
                  <a:pt x="15964" y="11573"/>
                  <a:pt x="13315" y="13491"/>
                </a:cubicBezTo>
                <a:cubicBezTo>
                  <a:pt x="10328" y="15659"/>
                  <a:pt x="8160" y="18759"/>
                  <a:pt x="7171" y="22316"/>
                </a:cubicBezTo>
                <a:cubicBezTo>
                  <a:pt x="7437" y="20376"/>
                  <a:pt x="8084" y="18531"/>
                  <a:pt x="9092" y="16838"/>
                </a:cubicBezTo>
                <a:cubicBezTo>
                  <a:pt x="11891" y="12122"/>
                  <a:pt x="17378" y="9434"/>
                  <a:pt x="22824" y="9434"/>
                </a:cubicBezTo>
                <a:cubicBezTo>
                  <a:pt x="24780" y="9434"/>
                  <a:pt x="26731" y="9781"/>
                  <a:pt x="28550" y="10504"/>
                </a:cubicBezTo>
                <a:cubicBezTo>
                  <a:pt x="31556" y="11703"/>
                  <a:pt x="33952" y="13890"/>
                  <a:pt x="36064" y="16306"/>
                </a:cubicBezTo>
                <a:lnTo>
                  <a:pt x="36064" y="14575"/>
                </a:lnTo>
                <a:cubicBezTo>
                  <a:pt x="33248" y="11646"/>
                  <a:pt x="29996" y="9306"/>
                  <a:pt x="25697" y="8640"/>
                </a:cubicBezTo>
                <a:cubicBezTo>
                  <a:pt x="24840" y="8510"/>
                  <a:pt x="23972" y="8446"/>
                  <a:pt x="23101" y="8446"/>
                </a:cubicBezTo>
                <a:cubicBezTo>
                  <a:pt x="17095" y="8446"/>
                  <a:pt x="11010" y="11489"/>
                  <a:pt x="8103" y="16838"/>
                </a:cubicBezTo>
                <a:cubicBezTo>
                  <a:pt x="4850" y="22868"/>
                  <a:pt x="5782" y="31465"/>
                  <a:pt x="10899" y="36239"/>
                </a:cubicBezTo>
                <a:cubicBezTo>
                  <a:pt x="9187" y="34965"/>
                  <a:pt x="7856" y="33234"/>
                  <a:pt x="7076" y="31237"/>
                </a:cubicBezTo>
                <a:cubicBezTo>
                  <a:pt x="5459" y="27128"/>
                  <a:pt x="5630" y="22373"/>
                  <a:pt x="7000" y="18227"/>
                </a:cubicBezTo>
                <a:cubicBezTo>
                  <a:pt x="9516" y="10613"/>
                  <a:pt x="16799" y="5008"/>
                  <a:pt x="24745" y="5008"/>
                </a:cubicBezTo>
                <a:cubicBezTo>
                  <a:pt x="26109" y="5008"/>
                  <a:pt x="27492" y="5173"/>
                  <a:pt x="28874" y="5521"/>
                </a:cubicBezTo>
                <a:cubicBezTo>
                  <a:pt x="31460" y="6206"/>
                  <a:pt x="33895" y="7366"/>
                  <a:pt x="36044" y="8945"/>
                </a:cubicBezTo>
                <a:lnTo>
                  <a:pt x="36044" y="8165"/>
                </a:lnTo>
                <a:cubicBezTo>
                  <a:pt x="32727" y="5909"/>
                  <a:pt x="28990" y="4434"/>
                  <a:pt x="24822" y="4434"/>
                </a:cubicBezTo>
                <a:cubicBezTo>
                  <a:pt x="24210" y="4434"/>
                  <a:pt x="23589" y="4466"/>
                  <a:pt x="22958" y="4532"/>
                </a:cubicBezTo>
                <a:cubicBezTo>
                  <a:pt x="13999" y="5464"/>
                  <a:pt x="7095" y="12559"/>
                  <a:pt x="5649" y="21251"/>
                </a:cubicBezTo>
                <a:cubicBezTo>
                  <a:pt x="5060" y="24827"/>
                  <a:pt x="5288" y="28821"/>
                  <a:pt x="6848" y="32169"/>
                </a:cubicBezTo>
                <a:cubicBezTo>
                  <a:pt x="5459" y="29982"/>
                  <a:pt x="4508" y="27547"/>
                  <a:pt x="4032" y="25017"/>
                </a:cubicBezTo>
                <a:cubicBezTo>
                  <a:pt x="3157" y="20262"/>
                  <a:pt x="4717" y="15640"/>
                  <a:pt x="7913" y="12083"/>
                </a:cubicBezTo>
                <a:cubicBezTo>
                  <a:pt x="10899" y="8754"/>
                  <a:pt x="14950" y="5958"/>
                  <a:pt x="19230" y="4608"/>
                </a:cubicBezTo>
                <a:cubicBezTo>
                  <a:pt x="20915" y="4076"/>
                  <a:pt x="22621" y="3830"/>
                  <a:pt x="24316" y="3830"/>
                </a:cubicBezTo>
                <a:cubicBezTo>
                  <a:pt x="27594" y="3830"/>
                  <a:pt x="30835" y="4752"/>
                  <a:pt x="33819" y="6320"/>
                </a:cubicBezTo>
                <a:cubicBezTo>
                  <a:pt x="34580" y="6719"/>
                  <a:pt x="35322" y="7157"/>
                  <a:pt x="36044" y="7613"/>
                </a:cubicBezTo>
                <a:lnTo>
                  <a:pt x="36044" y="6415"/>
                </a:lnTo>
                <a:cubicBezTo>
                  <a:pt x="34123" y="5236"/>
                  <a:pt x="32069" y="4323"/>
                  <a:pt x="29920" y="3676"/>
                </a:cubicBezTo>
                <a:cubicBezTo>
                  <a:pt x="28216" y="3173"/>
                  <a:pt x="26505" y="2939"/>
                  <a:pt x="24815" y="2939"/>
                </a:cubicBezTo>
                <a:cubicBezTo>
                  <a:pt x="17806" y="2939"/>
                  <a:pt x="11150" y="6965"/>
                  <a:pt x="6828" y="12559"/>
                </a:cubicBezTo>
                <a:cubicBezTo>
                  <a:pt x="4128" y="16058"/>
                  <a:pt x="2796" y="20186"/>
                  <a:pt x="3443" y="24599"/>
                </a:cubicBezTo>
                <a:cubicBezTo>
                  <a:pt x="4070" y="28688"/>
                  <a:pt x="6087" y="32435"/>
                  <a:pt x="8788" y="35536"/>
                </a:cubicBezTo>
                <a:cubicBezTo>
                  <a:pt x="8388" y="35307"/>
                  <a:pt x="7989" y="35060"/>
                  <a:pt x="7589" y="34832"/>
                </a:cubicBezTo>
                <a:cubicBezTo>
                  <a:pt x="5782" y="33538"/>
                  <a:pt x="4299" y="31884"/>
                  <a:pt x="3215" y="29963"/>
                </a:cubicBezTo>
                <a:cubicBezTo>
                  <a:pt x="0" y="24123"/>
                  <a:pt x="1141" y="16610"/>
                  <a:pt x="4926" y="11303"/>
                </a:cubicBezTo>
                <a:cubicBezTo>
                  <a:pt x="8826" y="5825"/>
                  <a:pt x="15483" y="2592"/>
                  <a:pt x="22102" y="1831"/>
                </a:cubicBezTo>
                <a:cubicBezTo>
                  <a:pt x="23176" y="1698"/>
                  <a:pt x="24252" y="1631"/>
                  <a:pt x="25326" y="1631"/>
                </a:cubicBezTo>
                <a:cubicBezTo>
                  <a:pt x="29008" y="1631"/>
                  <a:pt x="32657" y="2411"/>
                  <a:pt x="36044" y="3942"/>
                </a:cubicBezTo>
                <a:lnTo>
                  <a:pt x="36044" y="2173"/>
                </a:lnTo>
                <a:cubicBezTo>
                  <a:pt x="33762" y="1165"/>
                  <a:pt x="31327" y="499"/>
                  <a:pt x="28855" y="214"/>
                </a:cubicBezTo>
                <a:cubicBezTo>
                  <a:pt x="27692" y="71"/>
                  <a:pt x="26518" y="1"/>
                  <a:pt x="2534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26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6"/>
          <p:cNvSpPr txBox="1">
            <a:spLocks noGrp="1"/>
          </p:cNvSpPr>
          <p:nvPr>
            <p:ph type="subTitle" idx="1"/>
          </p:nvPr>
        </p:nvSpPr>
        <p:spPr>
          <a:xfrm>
            <a:off x="1677167" y="2563533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subTitle" idx="2"/>
          </p:nvPr>
        </p:nvSpPr>
        <p:spPr>
          <a:xfrm>
            <a:off x="1677167" y="3096333"/>
            <a:ext cx="2823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6"/>
          <p:cNvSpPr txBox="1">
            <a:spLocks noGrp="1"/>
          </p:cNvSpPr>
          <p:nvPr>
            <p:ph type="subTitle" idx="3"/>
          </p:nvPr>
        </p:nvSpPr>
        <p:spPr>
          <a:xfrm>
            <a:off x="1677167" y="4322667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26"/>
          <p:cNvSpPr txBox="1">
            <a:spLocks noGrp="1"/>
          </p:cNvSpPr>
          <p:nvPr>
            <p:ph type="subTitle" idx="4"/>
          </p:nvPr>
        </p:nvSpPr>
        <p:spPr>
          <a:xfrm>
            <a:off x="1677167" y="4855467"/>
            <a:ext cx="2823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6"/>
          <p:cNvSpPr txBox="1">
            <a:spLocks noGrp="1"/>
          </p:cNvSpPr>
          <p:nvPr>
            <p:ph type="subTitle" idx="5"/>
          </p:nvPr>
        </p:nvSpPr>
        <p:spPr>
          <a:xfrm>
            <a:off x="7691033" y="2563533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26"/>
          <p:cNvSpPr txBox="1">
            <a:spLocks noGrp="1"/>
          </p:cNvSpPr>
          <p:nvPr>
            <p:ph type="subTitle" idx="6"/>
          </p:nvPr>
        </p:nvSpPr>
        <p:spPr>
          <a:xfrm>
            <a:off x="7691033" y="3096333"/>
            <a:ext cx="2823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26"/>
          <p:cNvSpPr txBox="1">
            <a:spLocks noGrp="1"/>
          </p:cNvSpPr>
          <p:nvPr>
            <p:ph type="subTitle" idx="7"/>
          </p:nvPr>
        </p:nvSpPr>
        <p:spPr>
          <a:xfrm>
            <a:off x="7691033" y="4322667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6"/>
          <p:cNvSpPr txBox="1">
            <a:spLocks noGrp="1"/>
          </p:cNvSpPr>
          <p:nvPr>
            <p:ph type="subTitle" idx="8"/>
          </p:nvPr>
        </p:nvSpPr>
        <p:spPr>
          <a:xfrm>
            <a:off x="7691033" y="4855467"/>
            <a:ext cx="2823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02611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27"/>
          <p:cNvGrpSpPr/>
          <p:nvPr/>
        </p:nvGrpSpPr>
        <p:grpSpPr>
          <a:xfrm rot="-4504178" flipH="1">
            <a:off x="10801258" y="-1340975"/>
            <a:ext cx="679845" cy="3311020"/>
            <a:chOff x="-452262" y="1482675"/>
            <a:chExt cx="290575" cy="1415175"/>
          </a:xfrm>
        </p:grpSpPr>
        <p:sp>
          <p:nvSpPr>
            <p:cNvPr id="219" name="Google Shape;219;p27"/>
            <p:cNvSpPr/>
            <p:nvPr/>
          </p:nvSpPr>
          <p:spPr>
            <a:xfrm>
              <a:off x="-308187" y="1529750"/>
              <a:ext cx="146500" cy="1154125"/>
            </a:xfrm>
            <a:custGeom>
              <a:avLst/>
              <a:gdLst/>
              <a:ahLst/>
              <a:cxnLst/>
              <a:rect l="l" t="t" r="r" b="b"/>
              <a:pathLst>
                <a:path w="5860" h="46165" extrusionOk="0">
                  <a:moveTo>
                    <a:pt x="3006" y="1"/>
                  </a:moveTo>
                  <a:lnTo>
                    <a:pt x="3006" y="1"/>
                  </a:lnTo>
                  <a:cubicBezTo>
                    <a:pt x="1009" y="9359"/>
                    <a:pt x="3348" y="19744"/>
                    <a:pt x="3158" y="29141"/>
                  </a:cubicBezTo>
                  <a:cubicBezTo>
                    <a:pt x="3044" y="34961"/>
                    <a:pt x="1960" y="40705"/>
                    <a:pt x="1" y="46164"/>
                  </a:cubicBezTo>
                  <a:cubicBezTo>
                    <a:pt x="3501" y="39792"/>
                    <a:pt x="5859" y="32983"/>
                    <a:pt x="5460" y="25336"/>
                  </a:cubicBezTo>
                  <a:cubicBezTo>
                    <a:pt x="5022" y="17062"/>
                    <a:pt x="2245" y="8294"/>
                    <a:pt x="30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27"/>
            <p:cNvSpPr/>
            <p:nvPr/>
          </p:nvSpPr>
          <p:spPr>
            <a:xfrm>
              <a:off x="-371412" y="1482675"/>
              <a:ext cx="127450" cy="1295350"/>
            </a:xfrm>
            <a:custGeom>
              <a:avLst/>
              <a:gdLst/>
              <a:ahLst/>
              <a:cxnLst/>
              <a:rect l="l" t="t" r="r" b="b"/>
              <a:pathLst>
                <a:path w="5098" h="51814" extrusionOk="0">
                  <a:moveTo>
                    <a:pt x="5060" y="1"/>
                  </a:moveTo>
                  <a:lnTo>
                    <a:pt x="5060" y="1"/>
                  </a:lnTo>
                  <a:cubicBezTo>
                    <a:pt x="2111" y="9188"/>
                    <a:pt x="5041" y="20467"/>
                    <a:pt x="4641" y="29768"/>
                  </a:cubicBezTo>
                  <a:cubicBezTo>
                    <a:pt x="4318" y="37319"/>
                    <a:pt x="2758" y="44776"/>
                    <a:pt x="0" y="51813"/>
                  </a:cubicBezTo>
                  <a:cubicBezTo>
                    <a:pt x="3443" y="44205"/>
                    <a:pt x="5098" y="35893"/>
                    <a:pt x="4793" y="27543"/>
                  </a:cubicBezTo>
                  <a:cubicBezTo>
                    <a:pt x="4470" y="18489"/>
                    <a:pt x="2739" y="8788"/>
                    <a:pt x="5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7"/>
            <p:cNvSpPr/>
            <p:nvPr/>
          </p:nvSpPr>
          <p:spPr>
            <a:xfrm>
              <a:off x="-401387" y="1564475"/>
              <a:ext cx="91800" cy="998600"/>
            </a:xfrm>
            <a:custGeom>
              <a:avLst/>
              <a:gdLst/>
              <a:ahLst/>
              <a:cxnLst/>
              <a:rect l="l" t="t" r="r" b="b"/>
              <a:pathLst>
                <a:path w="3672" h="39944" extrusionOk="0">
                  <a:moveTo>
                    <a:pt x="3672" y="0"/>
                  </a:moveTo>
                  <a:lnTo>
                    <a:pt x="3672" y="0"/>
                  </a:lnTo>
                  <a:cubicBezTo>
                    <a:pt x="1998" y="3747"/>
                    <a:pt x="1142" y="7856"/>
                    <a:pt x="781" y="11983"/>
                  </a:cubicBezTo>
                  <a:cubicBezTo>
                    <a:pt x="1" y="21284"/>
                    <a:pt x="1732" y="30662"/>
                    <a:pt x="1066" y="39944"/>
                  </a:cubicBezTo>
                  <a:cubicBezTo>
                    <a:pt x="2473" y="33172"/>
                    <a:pt x="3120" y="26287"/>
                    <a:pt x="3006" y="19382"/>
                  </a:cubicBezTo>
                  <a:cubicBezTo>
                    <a:pt x="2873" y="13163"/>
                    <a:pt x="2340" y="6258"/>
                    <a:pt x="36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7"/>
            <p:cNvSpPr/>
            <p:nvPr/>
          </p:nvSpPr>
          <p:spPr>
            <a:xfrm>
              <a:off x="-452262" y="1644825"/>
              <a:ext cx="178350" cy="1253025"/>
            </a:xfrm>
            <a:custGeom>
              <a:avLst/>
              <a:gdLst/>
              <a:ahLst/>
              <a:cxnLst/>
              <a:rect l="l" t="t" r="r" b="b"/>
              <a:pathLst>
                <a:path w="7134" h="50121" extrusionOk="0">
                  <a:moveTo>
                    <a:pt x="6125" y="1"/>
                  </a:moveTo>
                  <a:lnTo>
                    <a:pt x="6125" y="1"/>
                  </a:lnTo>
                  <a:cubicBezTo>
                    <a:pt x="5269" y="6297"/>
                    <a:pt x="5954" y="13087"/>
                    <a:pt x="5840" y="19212"/>
                  </a:cubicBezTo>
                  <a:cubicBezTo>
                    <a:pt x="5688" y="26991"/>
                    <a:pt x="4527" y="34714"/>
                    <a:pt x="2378" y="42189"/>
                  </a:cubicBezTo>
                  <a:cubicBezTo>
                    <a:pt x="2321" y="42493"/>
                    <a:pt x="2264" y="42816"/>
                    <a:pt x="2188" y="43140"/>
                  </a:cubicBezTo>
                  <a:cubicBezTo>
                    <a:pt x="1655" y="45517"/>
                    <a:pt x="933" y="47857"/>
                    <a:pt x="1" y="50120"/>
                  </a:cubicBezTo>
                  <a:cubicBezTo>
                    <a:pt x="4699" y="40857"/>
                    <a:pt x="7133" y="30605"/>
                    <a:pt x="7076" y="20220"/>
                  </a:cubicBezTo>
                  <a:cubicBezTo>
                    <a:pt x="7038" y="13791"/>
                    <a:pt x="5745" y="6696"/>
                    <a:pt x="6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3" name="Google Shape;223;p27"/>
          <p:cNvSpPr/>
          <p:nvPr/>
        </p:nvSpPr>
        <p:spPr>
          <a:xfrm rot="251751" flipH="1">
            <a:off x="-3806564" y="5509389"/>
            <a:ext cx="9069120" cy="3431067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27"/>
          <p:cNvSpPr/>
          <p:nvPr/>
        </p:nvSpPr>
        <p:spPr>
          <a:xfrm rot="-170234">
            <a:off x="9418729" y="5474487"/>
            <a:ext cx="2838007" cy="1914483"/>
          </a:xfrm>
          <a:custGeom>
            <a:avLst/>
            <a:gdLst/>
            <a:ahLst/>
            <a:cxnLst/>
            <a:rect l="l" t="t" r="r" b="b"/>
            <a:pathLst>
              <a:path w="85138" h="57433" extrusionOk="0">
                <a:moveTo>
                  <a:pt x="23833" y="26296"/>
                </a:moveTo>
                <a:cubicBezTo>
                  <a:pt x="24176" y="26334"/>
                  <a:pt x="24518" y="26429"/>
                  <a:pt x="24842" y="26543"/>
                </a:cubicBezTo>
                <a:lnTo>
                  <a:pt x="24689" y="26524"/>
                </a:lnTo>
                <a:cubicBezTo>
                  <a:pt x="24480" y="26448"/>
                  <a:pt x="24271" y="26391"/>
                  <a:pt x="24062" y="26353"/>
                </a:cubicBezTo>
                <a:cubicBezTo>
                  <a:pt x="23967" y="26334"/>
                  <a:pt x="23852" y="26315"/>
                  <a:pt x="23757" y="26315"/>
                </a:cubicBezTo>
                <a:lnTo>
                  <a:pt x="23833" y="26296"/>
                </a:lnTo>
                <a:close/>
                <a:moveTo>
                  <a:pt x="22885" y="22645"/>
                </a:moveTo>
                <a:cubicBezTo>
                  <a:pt x="24686" y="22645"/>
                  <a:pt x="26435" y="23524"/>
                  <a:pt x="27866" y="24622"/>
                </a:cubicBezTo>
                <a:cubicBezTo>
                  <a:pt x="31194" y="27190"/>
                  <a:pt x="33705" y="30709"/>
                  <a:pt x="36977" y="33372"/>
                </a:cubicBezTo>
                <a:cubicBezTo>
                  <a:pt x="38156" y="34342"/>
                  <a:pt x="39411" y="35217"/>
                  <a:pt x="40743" y="35997"/>
                </a:cubicBezTo>
                <a:cubicBezTo>
                  <a:pt x="38460" y="35559"/>
                  <a:pt x="36216" y="34893"/>
                  <a:pt x="34200" y="33714"/>
                </a:cubicBezTo>
                <a:cubicBezTo>
                  <a:pt x="31442" y="32059"/>
                  <a:pt x="30053" y="29225"/>
                  <a:pt x="27676" y="27209"/>
                </a:cubicBezTo>
                <a:cubicBezTo>
                  <a:pt x="26522" y="26228"/>
                  <a:pt x="24964" y="25390"/>
                  <a:pt x="23407" y="25390"/>
                </a:cubicBezTo>
                <a:cubicBezTo>
                  <a:pt x="22911" y="25390"/>
                  <a:pt x="22414" y="25475"/>
                  <a:pt x="21931" y="25668"/>
                </a:cubicBezTo>
                <a:cubicBezTo>
                  <a:pt x="20866" y="25935"/>
                  <a:pt x="19915" y="26562"/>
                  <a:pt x="19268" y="27456"/>
                </a:cubicBezTo>
                <a:cubicBezTo>
                  <a:pt x="18584" y="28350"/>
                  <a:pt x="18260" y="29606"/>
                  <a:pt x="18546" y="30633"/>
                </a:cubicBezTo>
                <a:cubicBezTo>
                  <a:pt x="18565" y="31108"/>
                  <a:pt x="18774" y="31584"/>
                  <a:pt x="19135" y="31907"/>
                </a:cubicBezTo>
                <a:cubicBezTo>
                  <a:pt x="19344" y="32211"/>
                  <a:pt x="19630" y="32440"/>
                  <a:pt x="19953" y="32573"/>
                </a:cubicBezTo>
                <a:cubicBezTo>
                  <a:pt x="20198" y="32677"/>
                  <a:pt x="20453" y="32725"/>
                  <a:pt x="20707" y="32725"/>
                </a:cubicBezTo>
                <a:cubicBezTo>
                  <a:pt x="21934" y="32725"/>
                  <a:pt x="23135" y="31605"/>
                  <a:pt x="22977" y="30328"/>
                </a:cubicBezTo>
                <a:cubicBezTo>
                  <a:pt x="22882" y="29606"/>
                  <a:pt x="22464" y="28978"/>
                  <a:pt x="21836" y="28617"/>
                </a:cubicBezTo>
                <a:cubicBezTo>
                  <a:pt x="22882" y="28617"/>
                  <a:pt x="23871" y="29282"/>
                  <a:pt x="23967" y="30576"/>
                </a:cubicBezTo>
                <a:cubicBezTo>
                  <a:pt x="24100" y="32173"/>
                  <a:pt x="22673" y="33372"/>
                  <a:pt x="21170" y="33429"/>
                </a:cubicBezTo>
                <a:cubicBezTo>
                  <a:pt x="21129" y="33430"/>
                  <a:pt x="21088" y="33431"/>
                  <a:pt x="21047" y="33431"/>
                </a:cubicBezTo>
                <a:cubicBezTo>
                  <a:pt x="18232" y="33431"/>
                  <a:pt x="16631" y="30235"/>
                  <a:pt x="17100" y="27742"/>
                </a:cubicBezTo>
                <a:cubicBezTo>
                  <a:pt x="17538" y="25535"/>
                  <a:pt x="19078" y="23728"/>
                  <a:pt x="21170" y="22929"/>
                </a:cubicBezTo>
                <a:cubicBezTo>
                  <a:pt x="21742" y="22733"/>
                  <a:pt x="22316" y="22645"/>
                  <a:pt x="22885" y="22645"/>
                </a:cubicBezTo>
                <a:close/>
                <a:moveTo>
                  <a:pt x="27485" y="28293"/>
                </a:moveTo>
                <a:cubicBezTo>
                  <a:pt x="29007" y="29739"/>
                  <a:pt x="30091" y="31584"/>
                  <a:pt x="31651" y="32991"/>
                </a:cubicBezTo>
                <a:cubicBezTo>
                  <a:pt x="33458" y="34608"/>
                  <a:pt x="35626" y="35635"/>
                  <a:pt x="37928" y="36320"/>
                </a:cubicBezTo>
                <a:cubicBezTo>
                  <a:pt x="37471" y="36320"/>
                  <a:pt x="37053" y="36339"/>
                  <a:pt x="36615" y="36358"/>
                </a:cubicBezTo>
                <a:cubicBezTo>
                  <a:pt x="33705" y="35711"/>
                  <a:pt x="31309" y="33809"/>
                  <a:pt x="29483" y="31298"/>
                </a:cubicBezTo>
                <a:cubicBezTo>
                  <a:pt x="28836" y="30404"/>
                  <a:pt x="28227" y="29244"/>
                  <a:pt x="27485" y="28293"/>
                </a:cubicBezTo>
                <a:close/>
                <a:moveTo>
                  <a:pt x="11185" y="36244"/>
                </a:moveTo>
                <a:lnTo>
                  <a:pt x="11185" y="36244"/>
                </a:lnTo>
                <a:cubicBezTo>
                  <a:pt x="11299" y="36339"/>
                  <a:pt x="11394" y="36434"/>
                  <a:pt x="11508" y="36529"/>
                </a:cubicBezTo>
                <a:lnTo>
                  <a:pt x="11394" y="36472"/>
                </a:lnTo>
                <a:lnTo>
                  <a:pt x="11356" y="36453"/>
                </a:lnTo>
                <a:lnTo>
                  <a:pt x="11185" y="36244"/>
                </a:lnTo>
                <a:close/>
                <a:moveTo>
                  <a:pt x="27466" y="29530"/>
                </a:moveTo>
                <a:lnTo>
                  <a:pt x="27466" y="29530"/>
                </a:lnTo>
                <a:cubicBezTo>
                  <a:pt x="27790" y="30100"/>
                  <a:pt x="28094" y="30690"/>
                  <a:pt x="28417" y="31222"/>
                </a:cubicBezTo>
                <a:cubicBezTo>
                  <a:pt x="29254" y="32592"/>
                  <a:pt x="30281" y="33809"/>
                  <a:pt x="31461" y="34874"/>
                </a:cubicBezTo>
                <a:cubicBezTo>
                  <a:pt x="32203" y="35521"/>
                  <a:pt x="33020" y="36054"/>
                  <a:pt x="33914" y="36510"/>
                </a:cubicBezTo>
                <a:cubicBezTo>
                  <a:pt x="33249" y="36548"/>
                  <a:pt x="32583" y="36605"/>
                  <a:pt x="31936" y="36681"/>
                </a:cubicBezTo>
                <a:lnTo>
                  <a:pt x="31936" y="36700"/>
                </a:lnTo>
                <a:cubicBezTo>
                  <a:pt x="30205" y="36339"/>
                  <a:pt x="29273" y="34437"/>
                  <a:pt x="28627" y="32839"/>
                </a:cubicBezTo>
                <a:cubicBezTo>
                  <a:pt x="28341" y="32173"/>
                  <a:pt x="28075" y="31489"/>
                  <a:pt x="27790" y="30804"/>
                </a:cubicBezTo>
                <a:cubicBezTo>
                  <a:pt x="27733" y="30366"/>
                  <a:pt x="27619" y="29948"/>
                  <a:pt x="27466" y="29530"/>
                </a:cubicBezTo>
                <a:close/>
                <a:moveTo>
                  <a:pt x="23160" y="18927"/>
                </a:moveTo>
                <a:cubicBezTo>
                  <a:pt x="24158" y="18927"/>
                  <a:pt x="25187" y="19115"/>
                  <a:pt x="26211" y="19525"/>
                </a:cubicBezTo>
                <a:cubicBezTo>
                  <a:pt x="29140" y="20685"/>
                  <a:pt x="31118" y="23329"/>
                  <a:pt x="33097" y="25649"/>
                </a:cubicBezTo>
                <a:cubicBezTo>
                  <a:pt x="35094" y="28046"/>
                  <a:pt x="37281" y="30309"/>
                  <a:pt x="39640" y="32383"/>
                </a:cubicBezTo>
                <a:cubicBezTo>
                  <a:pt x="41580" y="34075"/>
                  <a:pt x="43710" y="35540"/>
                  <a:pt x="45974" y="36757"/>
                </a:cubicBezTo>
                <a:lnTo>
                  <a:pt x="45898" y="36757"/>
                </a:lnTo>
                <a:cubicBezTo>
                  <a:pt x="40952" y="35502"/>
                  <a:pt x="36939" y="31983"/>
                  <a:pt x="33439" y="28407"/>
                </a:cubicBezTo>
                <a:cubicBezTo>
                  <a:pt x="30658" y="25574"/>
                  <a:pt x="27362" y="21501"/>
                  <a:pt x="23048" y="21501"/>
                </a:cubicBezTo>
                <a:cubicBezTo>
                  <a:pt x="22671" y="21501"/>
                  <a:pt x="22286" y="21532"/>
                  <a:pt x="21893" y="21598"/>
                </a:cubicBezTo>
                <a:cubicBezTo>
                  <a:pt x="18184" y="22226"/>
                  <a:pt x="15331" y="26144"/>
                  <a:pt x="16016" y="29872"/>
                </a:cubicBezTo>
                <a:cubicBezTo>
                  <a:pt x="16461" y="32268"/>
                  <a:pt x="18917" y="34575"/>
                  <a:pt x="21273" y="34575"/>
                </a:cubicBezTo>
                <a:cubicBezTo>
                  <a:pt x="22339" y="34575"/>
                  <a:pt x="23384" y="34103"/>
                  <a:pt x="24214" y="32953"/>
                </a:cubicBezTo>
                <a:cubicBezTo>
                  <a:pt x="25203" y="31584"/>
                  <a:pt x="25165" y="29377"/>
                  <a:pt x="23738" y="28312"/>
                </a:cubicBezTo>
                <a:cubicBezTo>
                  <a:pt x="23264" y="27956"/>
                  <a:pt x="22685" y="27774"/>
                  <a:pt x="22101" y="27774"/>
                </a:cubicBezTo>
                <a:cubicBezTo>
                  <a:pt x="21937" y="27774"/>
                  <a:pt x="21771" y="27788"/>
                  <a:pt x="21608" y="27818"/>
                </a:cubicBezTo>
                <a:cubicBezTo>
                  <a:pt x="21760" y="27742"/>
                  <a:pt x="21912" y="27684"/>
                  <a:pt x="22083" y="27646"/>
                </a:cubicBezTo>
                <a:cubicBezTo>
                  <a:pt x="22134" y="27644"/>
                  <a:pt x="22184" y="27642"/>
                  <a:pt x="22234" y="27642"/>
                </a:cubicBezTo>
                <a:cubicBezTo>
                  <a:pt x="23204" y="27642"/>
                  <a:pt x="24108" y="28165"/>
                  <a:pt x="24632" y="28997"/>
                </a:cubicBezTo>
                <a:cubicBezTo>
                  <a:pt x="25469" y="30423"/>
                  <a:pt x="25127" y="32364"/>
                  <a:pt x="23948" y="33486"/>
                </a:cubicBezTo>
                <a:cubicBezTo>
                  <a:pt x="23040" y="34332"/>
                  <a:pt x="22026" y="34690"/>
                  <a:pt x="21015" y="34690"/>
                </a:cubicBezTo>
                <a:cubicBezTo>
                  <a:pt x="18574" y="34690"/>
                  <a:pt x="16148" y="32604"/>
                  <a:pt x="15274" y="30290"/>
                </a:cubicBezTo>
                <a:cubicBezTo>
                  <a:pt x="13101" y="24609"/>
                  <a:pt x="17670" y="18927"/>
                  <a:pt x="23160" y="18927"/>
                </a:cubicBezTo>
                <a:close/>
                <a:moveTo>
                  <a:pt x="25871" y="3872"/>
                </a:moveTo>
                <a:cubicBezTo>
                  <a:pt x="29157" y="3872"/>
                  <a:pt x="32401" y="4795"/>
                  <a:pt x="35398" y="6362"/>
                </a:cubicBezTo>
                <a:cubicBezTo>
                  <a:pt x="43235" y="10490"/>
                  <a:pt x="48522" y="17927"/>
                  <a:pt x="53563" y="24946"/>
                </a:cubicBezTo>
                <a:cubicBezTo>
                  <a:pt x="56530" y="29092"/>
                  <a:pt x="59555" y="33124"/>
                  <a:pt x="62959" y="36814"/>
                </a:cubicBezTo>
                <a:cubicBezTo>
                  <a:pt x="60810" y="34893"/>
                  <a:pt x="58775" y="32858"/>
                  <a:pt x="56854" y="30728"/>
                </a:cubicBezTo>
                <a:cubicBezTo>
                  <a:pt x="53202" y="26638"/>
                  <a:pt x="50272" y="22073"/>
                  <a:pt x="47020" y="17699"/>
                </a:cubicBezTo>
                <a:cubicBezTo>
                  <a:pt x="42006" y="10978"/>
                  <a:pt x="35165" y="4458"/>
                  <a:pt x="26402" y="4458"/>
                </a:cubicBezTo>
                <a:cubicBezTo>
                  <a:pt x="25790" y="4458"/>
                  <a:pt x="25168" y="4489"/>
                  <a:pt x="24537" y="4555"/>
                </a:cubicBezTo>
                <a:cubicBezTo>
                  <a:pt x="15559" y="5506"/>
                  <a:pt x="8636" y="12639"/>
                  <a:pt x="7209" y="21427"/>
                </a:cubicBezTo>
                <a:cubicBezTo>
                  <a:pt x="6620" y="25003"/>
                  <a:pt x="6848" y="29054"/>
                  <a:pt x="8408" y="32421"/>
                </a:cubicBezTo>
                <a:cubicBezTo>
                  <a:pt x="7019" y="30214"/>
                  <a:pt x="6049" y="27761"/>
                  <a:pt x="5554" y="25212"/>
                </a:cubicBezTo>
                <a:cubicBezTo>
                  <a:pt x="4698" y="20419"/>
                  <a:pt x="6258" y="15777"/>
                  <a:pt x="9473" y="12183"/>
                </a:cubicBezTo>
                <a:cubicBezTo>
                  <a:pt x="12440" y="8854"/>
                  <a:pt x="16491" y="6001"/>
                  <a:pt x="20771" y="4650"/>
                </a:cubicBezTo>
                <a:cubicBezTo>
                  <a:pt x="22463" y="4119"/>
                  <a:pt x="24172" y="3872"/>
                  <a:pt x="25871" y="3872"/>
                </a:cubicBezTo>
                <a:close/>
                <a:moveTo>
                  <a:pt x="27733" y="32972"/>
                </a:moveTo>
                <a:cubicBezTo>
                  <a:pt x="28246" y="34532"/>
                  <a:pt x="28931" y="36035"/>
                  <a:pt x="29977" y="36948"/>
                </a:cubicBezTo>
                <a:lnTo>
                  <a:pt x="29692" y="36986"/>
                </a:lnTo>
                <a:lnTo>
                  <a:pt x="29673" y="36967"/>
                </a:lnTo>
                <a:cubicBezTo>
                  <a:pt x="28570" y="36187"/>
                  <a:pt x="27733" y="35293"/>
                  <a:pt x="27447" y="34037"/>
                </a:cubicBezTo>
                <a:cubicBezTo>
                  <a:pt x="27561" y="33695"/>
                  <a:pt x="27657" y="33334"/>
                  <a:pt x="27733" y="32972"/>
                </a:cubicBezTo>
                <a:close/>
                <a:moveTo>
                  <a:pt x="27238" y="35065"/>
                </a:moveTo>
                <a:lnTo>
                  <a:pt x="27238" y="35065"/>
                </a:lnTo>
                <a:cubicBezTo>
                  <a:pt x="27466" y="35882"/>
                  <a:pt x="27942" y="36605"/>
                  <a:pt x="28608" y="37138"/>
                </a:cubicBezTo>
                <a:lnTo>
                  <a:pt x="28189" y="37214"/>
                </a:lnTo>
                <a:cubicBezTo>
                  <a:pt x="27390" y="36681"/>
                  <a:pt x="27238" y="35920"/>
                  <a:pt x="27238" y="35065"/>
                </a:cubicBezTo>
                <a:close/>
                <a:moveTo>
                  <a:pt x="22686" y="15247"/>
                </a:moveTo>
                <a:cubicBezTo>
                  <a:pt x="31720" y="15247"/>
                  <a:pt x="38225" y="26850"/>
                  <a:pt x="44357" y="32345"/>
                </a:cubicBezTo>
                <a:cubicBezTo>
                  <a:pt x="46487" y="34266"/>
                  <a:pt x="48789" y="35978"/>
                  <a:pt x="51223" y="37480"/>
                </a:cubicBezTo>
                <a:cubicBezTo>
                  <a:pt x="45213" y="35863"/>
                  <a:pt x="40153" y="31850"/>
                  <a:pt x="35893" y="27266"/>
                </a:cubicBezTo>
                <a:lnTo>
                  <a:pt x="35874" y="27266"/>
                </a:lnTo>
                <a:cubicBezTo>
                  <a:pt x="32290" y="23421"/>
                  <a:pt x="28804" y="17985"/>
                  <a:pt x="23140" y="17985"/>
                </a:cubicBezTo>
                <a:cubicBezTo>
                  <a:pt x="22641" y="17985"/>
                  <a:pt x="22124" y="18028"/>
                  <a:pt x="21589" y="18117"/>
                </a:cubicBezTo>
                <a:cubicBezTo>
                  <a:pt x="16149" y="19049"/>
                  <a:pt x="12687" y="24470"/>
                  <a:pt x="14133" y="29796"/>
                </a:cubicBezTo>
                <a:cubicBezTo>
                  <a:pt x="14947" y="32791"/>
                  <a:pt x="18093" y="35614"/>
                  <a:pt x="21140" y="35614"/>
                </a:cubicBezTo>
                <a:cubicBezTo>
                  <a:pt x="22505" y="35614"/>
                  <a:pt x="23849" y="35047"/>
                  <a:pt x="24956" y="33676"/>
                </a:cubicBezTo>
                <a:cubicBezTo>
                  <a:pt x="26135" y="32230"/>
                  <a:pt x="26287" y="29948"/>
                  <a:pt x="25241" y="28407"/>
                </a:cubicBezTo>
                <a:lnTo>
                  <a:pt x="25241" y="28407"/>
                </a:lnTo>
                <a:cubicBezTo>
                  <a:pt x="25945" y="29187"/>
                  <a:pt x="26344" y="30195"/>
                  <a:pt x="26401" y="31241"/>
                </a:cubicBezTo>
                <a:lnTo>
                  <a:pt x="26401" y="31298"/>
                </a:lnTo>
                <a:lnTo>
                  <a:pt x="26401" y="31317"/>
                </a:lnTo>
                <a:cubicBezTo>
                  <a:pt x="26458" y="32915"/>
                  <a:pt x="25774" y="34247"/>
                  <a:pt x="24708" y="35274"/>
                </a:cubicBezTo>
                <a:cubicBezTo>
                  <a:pt x="23546" y="35734"/>
                  <a:pt x="22315" y="35954"/>
                  <a:pt x="21089" y="35954"/>
                </a:cubicBezTo>
                <a:cubicBezTo>
                  <a:pt x="17296" y="35954"/>
                  <a:pt x="13550" y="33846"/>
                  <a:pt x="12040" y="30195"/>
                </a:cubicBezTo>
                <a:cubicBezTo>
                  <a:pt x="9929" y="25079"/>
                  <a:pt x="12250" y="19201"/>
                  <a:pt x="17119" y="16690"/>
                </a:cubicBezTo>
                <a:cubicBezTo>
                  <a:pt x="19081" y="15685"/>
                  <a:pt x="20931" y="15247"/>
                  <a:pt x="22686" y="15247"/>
                </a:cubicBezTo>
                <a:close/>
                <a:moveTo>
                  <a:pt x="26477" y="35863"/>
                </a:moveTo>
                <a:cubicBezTo>
                  <a:pt x="26477" y="35920"/>
                  <a:pt x="26477" y="35997"/>
                  <a:pt x="26496" y="36073"/>
                </a:cubicBezTo>
                <a:cubicBezTo>
                  <a:pt x="26534" y="36567"/>
                  <a:pt x="26725" y="37024"/>
                  <a:pt x="27010" y="37423"/>
                </a:cubicBezTo>
                <a:cubicBezTo>
                  <a:pt x="26725" y="37499"/>
                  <a:pt x="26420" y="37556"/>
                  <a:pt x="26116" y="37632"/>
                </a:cubicBezTo>
                <a:lnTo>
                  <a:pt x="26116" y="37613"/>
                </a:lnTo>
                <a:cubicBezTo>
                  <a:pt x="25945" y="37290"/>
                  <a:pt x="25869" y="36929"/>
                  <a:pt x="25888" y="36548"/>
                </a:cubicBezTo>
                <a:cubicBezTo>
                  <a:pt x="26097" y="36339"/>
                  <a:pt x="26287" y="36111"/>
                  <a:pt x="26477" y="35863"/>
                </a:cubicBezTo>
                <a:close/>
                <a:moveTo>
                  <a:pt x="12002" y="35179"/>
                </a:moveTo>
                <a:lnTo>
                  <a:pt x="12002" y="35179"/>
                </a:lnTo>
                <a:cubicBezTo>
                  <a:pt x="13695" y="36719"/>
                  <a:pt x="15807" y="37766"/>
                  <a:pt x="18032" y="37937"/>
                </a:cubicBezTo>
                <a:cubicBezTo>
                  <a:pt x="17851" y="37945"/>
                  <a:pt x="17670" y="37948"/>
                  <a:pt x="17489" y="37948"/>
                </a:cubicBezTo>
                <a:cubicBezTo>
                  <a:pt x="16363" y="37948"/>
                  <a:pt x="15253" y="37797"/>
                  <a:pt x="14171" y="37518"/>
                </a:cubicBezTo>
                <a:cubicBezTo>
                  <a:pt x="14038" y="37442"/>
                  <a:pt x="13905" y="37385"/>
                  <a:pt x="13771" y="37328"/>
                </a:cubicBezTo>
                <a:cubicBezTo>
                  <a:pt x="13144" y="36643"/>
                  <a:pt x="12554" y="35940"/>
                  <a:pt x="12002" y="35179"/>
                </a:cubicBezTo>
                <a:close/>
                <a:moveTo>
                  <a:pt x="25355" y="37062"/>
                </a:moveTo>
                <a:cubicBezTo>
                  <a:pt x="25355" y="37290"/>
                  <a:pt x="25393" y="37537"/>
                  <a:pt x="25450" y="37766"/>
                </a:cubicBezTo>
                <a:cubicBezTo>
                  <a:pt x="24803" y="37918"/>
                  <a:pt x="24138" y="38070"/>
                  <a:pt x="23472" y="38241"/>
                </a:cubicBezTo>
                <a:cubicBezTo>
                  <a:pt x="24157" y="37937"/>
                  <a:pt x="24784" y="37537"/>
                  <a:pt x="25355" y="37062"/>
                </a:cubicBezTo>
                <a:close/>
                <a:moveTo>
                  <a:pt x="23393" y="11820"/>
                </a:moveTo>
                <a:cubicBezTo>
                  <a:pt x="28062" y="11820"/>
                  <a:pt x="32173" y="14639"/>
                  <a:pt x="35626" y="18193"/>
                </a:cubicBezTo>
                <a:cubicBezTo>
                  <a:pt x="39735" y="22416"/>
                  <a:pt x="43444" y="27000"/>
                  <a:pt x="47571" y="31203"/>
                </a:cubicBezTo>
                <a:cubicBezTo>
                  <a:pt x="50196" y="33923"/>
                  <a:pt x="53068" y="36377"/>
                  <a:pt x="56169" y="38545"/>
                </a:cubicBezTo>
                <a:cubicBezTo>
                  <a:pt x="51166" y="36149"/>
                  <a:pt x="46601" y="33105"/>
                  <a:pt x="42683" y="29054"/>
                </a:cubicBezTo>
                <a:cubicBezTo>
                  <a:pt x="38080" y="24299"/>
                  <a:pt x="34447" y="18212"/>
                  <a:pt x="28170" y="15435"/>
                </a:cubicBezTo>
                <a:cubicBezTo>
                  <a:pt x="26407" y="14657"/>
                  <a:pt x="24506" y="14267"/>
                  <a:pt x="22615" y="14267"/>
                </a:cubicBezTo>
                <a:cubicBezTo>
                  <a:pt x="19285" y="14267"/>
                  <a:pt x="15987" y="15475"/>
                  <a:pt x="13524" y="17889"/>
                </a:cubicBezTo>
                <a:cubicBezTo>
                  <a:pt x="9891" y="21446"/>
                  <a:pt x="9016" y="27437"/>
                  <a:pt x="11565" y="31869"/>
                </a:cubicBezTo>
                <a:cubicBezTo>
                  <a:pt x="13449" y="35053"/>
                  <a:pt x="16863" y="37005"/>
                  <a:pt x="20569" y="37005"/>
                </a:cubicBezTo>
                <a:cubicBezTo>
                  <a:pt x="20604" y="37005"/>
                  <a:pt x="20640" y="37005"/>
                  <a:pt x="20676" y="37005"/>
                </a:cubicBezTo>
                <a:lnTo>
                  <a:pt x="20676" y="37005"/>
                </a:lnTo>
                <a:cubicBezTo>
                  <a:pt x="20299" y="37047"/>
                  <a:pt x="19924" y="37067"/>
                  <a:pt x="19552" y="37067"/>
                </a:cubicBezTo>
                <a:cubicBezTo>
                  <a:pt x="14390" y="37067"/>
                  <a:pt x="9857" y="33095"/>
                  <a:pt x="9378" y="27665"/>
                </a:cubicBezTo>
                <a:cubicBezTo>
                  <a:pt x="8788" y="21255"/>
                  <a:pt x="12915" y="15093"/>
                  <a:pt x="18793" y="12734"/>
                </a:cubicBezTo>
                <a:cubicBezTo>
                  <a:pt x="20380" y="12103"/>
                  <a:pt x="21914" y="11820"/>
                  <a:pt x="23393" y="11820"/>
                </a:cubicBezTo>
                <a:close/>
                <a:moveTo>
                  <a:pt x="24369" y="9499"/>
                </a:moveTo>
                <a:cubicBezTo>
                  <a:pt x="26329" y="9499"/>
                  <a:pt x="28285" y="9851"/>
                  <a:pt x="30110" y="10585"/>
                </a:cubicBezTo>
                <a:cubicBezTo>
                  <a:pt x="34010" y="12164"/>
                  <a:pt x="36882" y="15397"/>
                  <a:pt x="39411" y="18631"/>
                </a:cubicBezTo>
                <a:cubicBezTo>
                  <a:pt x="41960" y="21921"/>
                  <a:pt x="44414" y="25250"/>
                  <a:pt x="47286" y="28293"/>
                </a:cubicBezTo>
                <a:cubicBezTo>
                  <a:pt x="51338" y="32535"/>
                  <a:pt x="55769" y="36377"/>
                  <a:pt x="60525" y="39801"/>
                </a:cubicBezTo>
                <a:cubicBezTo>
                  <a:pt x="55066" y="36929"/>
                  <a:pt x="50482" y="32649"/>
                  <a:pt x="46259" y="28122"/>
                </a:cubicBezTo>
                <a:lnTo>
                  <a:pt x="46240" y="28122"/>
                </a:lnTo>
                <a:cubicBezTo>
                  <a:pt x="41580" y="23120"/>
                  <a:pt x="37357" y="17071"/>
                  <a:pt x="31651" y="13210"/>
                </a:cubicBezTo>
                <a:cubicBezTo>
                  <a:pt x="29129" y="11510"/>
                  <a:pt x="26331" y="10671"/>
                  <a:pt x="23536" y="10671"/>
                </a:cubicBezTo>
                <a:cubicBezTo>
                  <a:pt x="20513" y="10671"/>
                  <a:pt x="17495" y="11653"/>
                  <a:pt x="14837" y="13590"/>
                </a:cubicBezTo>
                <a:cubicBezTo>
                  <a:pt x="11850" y="15777"/>
                  <a:pt x="9682" y="18916"/>
                  <a:pt x="8693" y="22473"/>
                </a:cubicBezTo>
                <a:cubicBezTo>
                  <a:pt x="8959" y="20533"/>
                  <a:pt x="9606" y="18669"/>
                  <a:pt x="10614" y="16976"/>
                </a:cubicBezTo>
                <a:cubicBezTo>
                  <a:pt x="13426" y="12219"/>
                  <a:pt x="18915" y="9499"/>
                  <a:pt x="24369" y="9499"/>
                </a:cubicBezTo>
                <a:close/>
                <a:moveTo>
                  <a:pt x="26295" y="5058"/>
                </a:moveTo>
                <a:cubicBezTo>
                  <a:pt x="27668" y="5058"/>
                  <a:pt x="29061" y="5227"/>
                  <a:pt x="30453" y="5582"/>
                </a:cubicBezTo>
                <a:cubicBezTo>
                  <a:pt x="39982" y="7998"/>
                  <a:pt x="45403" y="17090"/>
                  <a:pt x="50672" y="24584"/>
                </a:cubicBezTo>
                <a:cubicBezTo>
                  <a:pt x="55522" y="31489"/>
                  <a:pt x="61247" y="37613"/>
                  <a:pt x="68019" y="42673"/>
                </a:cubicBezTo>
                <a:cubicBezTo>
                  <a:pt x="69274" y="43605"/>
                  <a:pt x="70568" y="44499"/>
                  <a:pt x="71880" y="45355"/>
                </a:cubicBezTo>
                <a:cubicBezTo>
                  <a:pt x="62236" y="39744"/>
                  <a:pt x="53202" y="33201"/>
                  <a:pt x="45764" y="24641"/>
                </a:cubicBezTo>
                <a:cubicBezTo>
                  <a:pt x="40458" y="18516"/>
                  <a:pt x="36064" y="10052"/>
                  <a:pt x="27276" y="8702"/>
                </a:cubicBezTo>
                <a:cubicBezTo>
                  <a:pt x="26412" y="8569"/>
                  <a:pt x="25537" y="8503"/>
                  <a:pt x="24660" y="8503"/>
                </a:cubicBezTo>
                <a:cubicBezTo>
                  <a:pt x="18646" y="8503"/>
                  <a:pt x="12570" y="11578"/>
                  <a:pt x="9682" y="16957"/>
                </a:cubicBezTo>
                <a:cubicBezTo>
                  <a:pt x="6410" y="23043"/>
                  <a:pt x="7361" y="31717"/>
                  <a:pt x="12478" y="36510"/>
                </a:cubicBezTo>
                <a:cubicBezTo>
                  <a:pt x="10747" y="35236"/>
                  <a:pt x="9416" y="33486"/>
                  <a:pt x="8636" y="31489"/>
                </a:cubicBezTo>
                <a:cubicBezTo>
                  <a:pt x="7000" y="27342"/>
                  <a:pt x="7171" y="22549"/>
                  <a:pt x="8541" y="18364"/>
                </a:cubicBezTo>
                <a:cubicBezTo>
                  <a:pt x="11071" y="10708"/>
                  <a:pt x="18346" y="5058"/>
                  <a:pt x="26295" y="5058"/>
                </a:cubicBezTo>
                <a:close/>
                <a:moveTo>
                  <a:pt x="26891" y="1"/>
                </a:moveTo>
                <a:cubicBezTo>
                  <a:pt x="22365" y="1"/>
                  <a:pt x="17887" y="1066"/>
                  <a:pt x="13828" y="3148"/>
                </a:cubicBezTo>
                <a:cubicBezTo>
                  <a:pt x="5231" y="7618"/>
                  <a:pt x="0" y="17813"/>
                  <a:pt x="1541" y="27399"/>
                </a:cubicBezTo>
                <a:cubicBezTo>
                  <a:pt x="2169" y="31356"/>
                  <a:pt x="4090" y="35179"/>
                  <a:pt x="7342" y="37575"/>
                </a:cubicBezTo>
                <a:cubicBezTo>
                  <a:pt x="9092" y="38812"/>
                  <a:pt x="11051" y="39687"/>
                  <a:pt x="13144" y="40124"/>
                </a:cubicBezTo>
                <a:cubicBezTo>
                  <a:pt x="14842" y="40487"/>
                  <a:pt x="16573" y="40673"/>
                  <a:pt x="18304" y="40673"/>
                </a:cubicBezTo>
                <a:cubicBezTo>
                  <a:pt x="18841" y="40673"/>
                  <a:pt x="19379" y="40655"/>
                  <a:pt x="19915" y="40619"/>
                </a:cubicBezTo>
                <a:cubicBezTo>
                  <a:pt x="24309" y="40390"/>
                  <a:pt x="28608" y="39363"/>
                  <a:pt x="32982" y="38869"/>
                </a:cubicBezTo>
                <a:cubicBezTo>
                  <a:pt x="34950" y="38650"/>
                  <a:pt x="36928" y="38545"/>
                  <a:pt x="38905" y="38545"/>
                </a:cubicBezTo>
                <a:cubicBezTo>
                  <a:pt x="46406" y="38545"/>
                  <a:pt x="53909" y="40066"/>
                  <a:pt x="60924" y="42730"/>
                </a:cubicBezTo>
                <a:cubicBezTo>
                  <a:pt x="69788" y="46116"/>
                  <a:pt x="77910" y="51289"/>
                  <a:pt x="85138" y="57433"/>
                </a:cubicBezTo>
                <a:cubicBezTo>
                  <a:pt x="84707" y="55300"/>
                  <a:pt x="83331" y="53487"/>
                  <a:pt x="81422" y="52490"/>
                </a:cubicBezTo>
                <a:lnTo>
                  <a:pt x="81422" y="52490"/>
                </a:lnTo>
                <a:lnTo>
                  <a:pt x="85080" y="54276"/>
                </a:lnTo>
                <a:lnTo>
                  <a:pt x="85080" y="52469"/>
                </a:lnTo>
                <a:lnTo>
                  <a:pt x="82969" y="51403"/>
                </a:lnTo>
                <a:lnTo>
                  <a:pt x="82969" y="51403"/>
                </a:lnTo>
                <a:lnTo>
                  <a:pt x="85080" y="52278"/>
                </a:lnTo>
                <a:lnTo>
                  <a:pt x="85100" y="50586"/>
                </a:lnTo>
                <a:cubicBezTo>
                  <a:pt x="72698" y="46249"/>
                  <a:pt x="63207" y="36168"/>
                  <a:pt x="55351" y="25630"/>
                </a:cubicBezTo>
                <a:cubicBezTo>
                  <a:pt x="51204" y="20057"/>
                  <a:pt x="47305" y="14180"/>
                  <a:pt x="42036" y="9634"/>
                </a:cubicBezTo>
                <a:cubicBezTo>
                  <a:pt x="37549" y="5778"/>
                  <a:pt x="31806" y="2958"/>
                  <a:pt x="25971" y="2958"/>
                </a:cubicBezTo>
                <a:cubicBezTo>
                  <a:pt x="24955" y="2958"/>
                  <a:pt x="23936" y="3043"/>
                  <a:pt x="22920" y="3224"/>
                </a:cubicBezTo>
                <a:cubicBezTo>
                  <a:pt x="18470" y="4004"/>
                  <a:pt x="14475" y="6514"/>
                  <a:pt x="11204" y="9634"/>
                </a:cubicBezTo>
                <a:cubicBezTo>
                  <a:pt x="8427" y="12259"/>
                  <a:pt x="6011" y="15473"/>
                  <a:pt x="5155" y="19201"/>
                </a:cubicBezTo>
                <a:cubicBezTo>
                  <a:pt x="3823" y="25079"/>
                  <a:pt x="6543" y="31165"/>
                  <a:pt x="10253" y="35920"/>
                </a:cubicBezTo>
                <a:cubicBezTo>
                  <a:pt x="3139" y="31260"/>
                  <a:pt x="761" y="21978"/>
                  <a:pt x="4736" y="14484"/>
                </a:cubicBezTo>
                <a:cubicBezTo>
                  <a:pt x="5288" y="13457"/>
                  <a:pt x="5802" y="12354"/>
                  <a:pt x="6467" y="11422"/>
                </a:cubicBezTo>
                <a:cubicBezTo>
                  <a:pt x="10386" y="5887"/>
                  <a:pt x="17043" y="2615"/>
                  <a:pt x="23681" y="1854"/>
                </a:cubicBezTo>
                <a:cubicBezTo>
                  <a:pt x="24750" y="1730"/>
                  <a:pt x="25823" y="1667"/>
                  <a:pt x="26891" y="1667"/>
                </a:cubicBezTo>
                <a:cubicBezTo>
                  <a:pt x="32681" y="1667"/>
                  <a:pt x="38355" y="3507"/>
                  <a:pt x="42835" y="7313"/>
                </a:cubicBezTo>
                <a:cubicBezTo>
                  <a:pt x="43273" y="7675"/>
                  <a:pt x="43672" y="8036"/>
                  <a:pt x="44072" y="8416"/>
                </a:cubicBezTo>
                <a:cubicBezTo>
                  <a:pt x="44699" y="9120"/>
                  <a:pt x="45365" y="9805"/>
                  <a:pt x="46050" y="10471"/>
                </a:cubicBezTo>
                <a:cubicBezTo>
                  <a:pt x="49093" y="13856"/>
                  <a:pt x="51509" y="17813"/>
                  <a:pt x="53867" y="21693"/>
                </a:cubicBezTo>
                <a:cubicBezTo>
                  <a:pt x="56949" y="26714"/>
                  <a:pt x="60049" y="31622"/>
                  <a:pt x="64081" y="35959"/>
                </a:cubicBezTo>
                <a:cubicBezTo>
                  <a:pt x="68095" y="40257"/>
                  <a:pt x="72717" y="43928"/>
                  <a:pt x="77796" y="46876"/>
                </a:cubicBezTo>
                <a:cubicBezTo>
                  <a:pt x="80135" y="48227"/>
                  <a:pt x="82570" y="49425"/>
                  <a:pt x="85061" y="50452"/>
                </a:cubicBezTo>
                <a:lnTo>
                  <a:pt x="85061" y="48265"/>
                </a:lnTo>
                <a:cubicBezTo>
                  <a:pt x="81428" y="46743"/>
                  <a:pt x="77948" y="44860"/>
                  <a:pt x="74676" y="42673"/>
                </a:cubicBezTo>
                <a:cubicBezTo>
                  <a:pt x="68723" y="38679"/>
                  <a:pt x="63606" y="33581"/>
                  <a:pt x="59593" y="27646"/>
                </a:cubicBezTo>
                <a:cubicBezTo>
                  <a:pt x="58185" y="25592"/>
                  <a:pt x="56892" y="23443"/>
                  <a:pt x="55579" y="21313"/>
                </a:cubicBezTo>
                <a:lnTo>
                  <a:pt x="55579" y="21313"/>
                </a:lnTo>
                <a:cubicBezTo>
                  <a:pt x="56017" y="21959"/>
                  <a:pt x="56454" y="22568"/>
                  <a:pt x="56892" y="23196"/>
                </a:cubicBezTo>
                <a:cubicBezTo>
                  <a:pt x="63359" y="34037"/>
                  <a:pt x="73288" y="42369"/>
                  <a:pt x="85061" y="46857"/>
                </a:cubicBezTo>
                <a:lnTo>
                  <a:pt x="85061" y="45906"/>
                </a:lnTo>
                <a:cubicBezTo>
                  <a:pt x="82703" y="45069"/>
                  <a:pt x="80401" y="44061"/>
                  <a:pt x="78176" y="42863"/>
                </a:cubicBezTo>
                <a:cubicBezTo>
                  <a:pt x="71671" y="39363"/>
                  <a:pt x="65984" y="34532"/>
                  <a:pt x="61457" y="28693"/>
                </a:cubicBezTo>
                <a:lnTo>
                  <a:pt x="61457" y="28693"/>
                </a:lnTo>
                <a:cubicBezTo>
                  <a:pt x="64652" y="32135"/>
                  <a:pt x="68228" y="35217"/>
                  <a:pt x="72070" y="37899"/>
                </a:cubicBezTo>
                <a:cubicBezTo>
                  <a:pt x="76122" y="40733"/>
                  <a:pt x="80477" y="43053"/>
                  <a:pt x="85061" y="44841"/>
                </a:cubicBezTo>
                <a:lnTo>
                  <a:pt x="85061" y="43624"/>
                </a:lnTo>
                <a:cubicBezTo>
                  <a:pt x="80649" y="41988"/>
                  <a:pt x="76407" y="39858"/>
                  <a:pt x="72470" y="37252"/>
                </a:cubicBezTo>
                <a:cubicBezTo>
                  <a:pt x="66820" y="33524"/>
                  <a:pt x="62046" y="28864"/>
                  <a:pt x="57995" y="23595"/>
                </a:cubicBezTo>
                <a:lnTo>
                  <a:pt x="57995" y="23595"/>
                </a:lnTo>
                <a:cubicBezTo>
                  <a:pt x="62351" y="28274"/>
                  <a:pt x="67581" y="32230"/>
                  <a:pt x="72926" y="35293"/>
                </a:cubicBezTo>
                <a:cubicBezTo>
                  <a:pt x="76768" y="37480"/>
                  <a:pt x="80839" y="39249"/>
                  <a:pt x="85080" y="40543"/>
                </a:cubicBezTo>
                <a:lnTo>
                  <a:pt x="85080" y="39401"/>
                </a:lnTo>
                <a:cubicBezTo>
                  <a:pt x="81010" y="38184"/>
                  <a:pt x="77092" y="36548"/>
                  <a:pt x="73364" y="34532"/>
                </a:cubicBezTo>
                <a:cubicBezTo>
                  <a:pt x="69027" y="32154"/>
                  <a:pt x="64975" y="29263"/>
                  <a:pt x="61342" y="25916"/>
                </a:cubicBezTo>
                <a:cubicBezTo>
                  <a:pt x="60468" y="25098"/>
                  <a:pt x="59631" y="24261"/>
                  <a:pt x="58832" y="23405"/>
                </a:cubicBezTo>
                <a:lnTo>
                  <a:pt x="58832" y="23405"/>
                </a:lnTo>
                <a:cubicBezTo>
                  <a:pt x="66193" y="29910"/>
                  <a:pt x="75437" y="34475"/>
                  <a:pt x="85080" y="36853"/>
                </a:cubicBezTo>
                <a:lnTo>
                  <a:pt x="85080" y="35730"/>
                </a:lnTo>
                <a:cubicBezTo>
                  <a:pt x="81295" y="34779"/>
                  <a:pt x="77605" y="33505"/>
                  <a:pt x="74048" y="31888"/>
                </a:cubicBezTo>
                <a:cubicBezTo>
                  <a:pt x="70054" y="30043"/>
                  <a:pt x="66250" y="27780"/>
                  <a:pt x="62712" y="25155"/>
                </a:cubicBezTo>
                <a:lnTo>
                  <a:pt x="62712" y="25155"/>
                </a:lnTo>
                <a:cubicBezTo>
                  <a:pt x="69407" y="29377"/>
                  <a:pt x="77282" y="31926"/>
                  <a:pt x="85080" y="33923"/>
                </a:cubicBezTo>
                <a:lnTo>
                  <a:pt x="85080" y="32554"/>
                </a:lnTo>
                <a:cubicBezTo>
                  <a:pt x="76236" y="30423"/>
                  <a:pt x="67676" y="27494"/>
                  <a:pt x="60353" y="22245"/>
                </a:cubicBezTo>
                <a:lnTo>
                  <a:pt x="60353" y="22245"/>
                </a:lnTo>
                <a:cubicBezTo>
                  <a:pt x="61095" y="22682"/>
                  <a:pt x="61837" y="23120"/>
                  <a:pt x="62560" y="23519"/>
                </a:cubicBezTo>
                <a:cubicBezTo>
                  <a:pt x="66630" y="25820"/>
                  <a:pt x="70929" y="27723"/>
                  <a:pt x="75361" y="29225"/>
                </a:cubicBezTo>
                <a:cubicBezTo>
                  <a:pt x="78537" y="30309"/>
                  <a:pt x="81790" y="31184"/>
                  <a:pt x="85061" y="31869"/>
                </a:cubicBezTo>
                <a:lnTo>
                  <a:pt x="85061" y="30519"/>
                </a:lnTo>
                <a:cubicBezTo>
                  <a:pt x="81980" y="29948"/>
                  <a:pt x="78937" y="29187"/>
                  <a:pt x="75950" y="28236"/>
                </a:cubicBezTo>
                <a:cubicBezTo>
                  <a:pt x="71481" y="26791"/>
                  <a:pt x="67144" y="24946"/>
                  <a:pt x="63016" y="22739"/>
                </a:cubicBezTo>
                <a:cubicBezTo>
                  <a:pt x="61590" y="21997"/>
                  <a:pt x="60239" y="21179"/>
                  <a:pt x="58908" y="20323"/>
                </a:cubicBezTo>
                <a:lnTo>
                  <a:pt x="58908" y="20323"/>
                </a:lnTo>
                <a:cubicBezTo>
                  <a:pt x="59916" y="20818"/>
                  <a:pt x="60924" y="21274"/>
                  <a:pt x="61951" y="21693"/>
                </a:cubicBezTo>
                <a:cubicBezTo>
                  <a:pt x="69122" y="25725"/>
                  <a:pt x="76959" y="28521"/>
                  <a:pt x="85061" y="29948"/>
                </a:cubicBezTo>
                <a:lnTo>
                  <a:pt x="85061" y="28902"/>
                </a:lnTo>
                <a:cubicBezTo>
                  <a:pt x="79431" y="27932"/>
                  <a:pt x="73934" y="26334"/>
                  <a:pt x="68666" y="24090"/>
                </a:cubicBezTo>
                <a:lnTo>
                  <a:pt x="68666" y="24090"/>
                </a:lnTo>
                <a:cubicBezTo>
                  <a:pt x="73972" y="25687"/>
                  <a:pt x="79507" y="26695"/>
                  <a:pt x="85061" y="27418"/>
                </a:cubicBezTo>
                <a:lnTo>
                  <a:pt x="85061" y="26163"/>
                </a:lnTo>
                <a:cubicBezTo>
                  <a:pt x="82113" y="25782"/>
                  <a:pt x="79146" y="25383"/>
                  <a:pt x="76217" y="24793"/>
                </a:cubicBezTo>
                <a:cubicBezTo>
                  <a:pt x="73402" y="24166"/>
                  <a:pt x="70625" y="23348"/>
                  <a:pt x="67924" y="22340"/>
                </a:cubicBezTo>
                <a:cubicBezTo>
                  <a:pt x="66897" y="21978"/>
                  <a:pt x="65850" y="21617"/>
                  <a:pt x="64823" y="21294"/>
                </a:cubicBezTo>
                <a:cubicBezTo>
                  <a:pt x="62769" y="20609"/>
                  <a:pt x="60696" y="19905"/>
                  <a:pt x="58775" y="18878"/>
                </a:cubicBezTo>
                <a:cubicBezTo>
                  <a:pt x="56873" y="17851"/>
                  <a:pt x="55085" y="16595"/>
                  <a:pt x="53449" y="15150"/>
                </a:cubicBezTo>
                <a:cubicBezTo>
                  <a:pt x="51813" y="13799"/>
                  <a:pt x="50234" y="12354"/>
                  <a:pt x="48751" y="10832"/>
                </a:cubicBezTo>
                <a:lnTo>
                  <a:pt x="48694" y="10794"/>
                </a:lnTo>
                <a:cubicBezTo>
                  <a:pt x="47039" y="9044"/>
                  <a:pt x="45346" y="7256"/>
                  <a:pt x="43463" y="5754"/>
                </a:cubicBezTo>
                <a:cubicBezTo>
                  <a:pt x="39716" y="2748"/>
                  <a:pt x="35208" y="827"/>
                  <a:pt x="30434" y="219"/>
                </a:cubicBezTo>
                <a:cubicBezTo>
                  <a:pt x="29254" y="73"/>
                  <a:pt x="28071" y="1"/>
                  <a:pt x="268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7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7"/>
          <p:cNvSpPr txBox="1">
            <a:spLocks noGrp="1"/>
          </p:cNvSpPr>
          <p:nvPr>
            <p:ph type="subTitle" idx="1"/>
          </p:nvPr>
        </p:nvSpPr>
        <p:spPr>
          <a:xfrm>
            <a:off x="1329517" y="2439919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7"/>
          <p:cNvSpPr txBox="1">
            <a:spLocks noGrp="1"/>
          </p:cNvSpPr>
          <p:nvPr>
            <p:ph type="subTitle" idx="2"/>
          </p:nvPr>
        </p:nvSpPr>
        <p:spPr>
          <a:xfrm>
            <a:off x="1135117" y="2864733"/>
            <a:ext cx="3018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7"/>
          <p:cNvSpPr txBox="1">
            <a:spLocks noGrp="1"/>
          </p:cNvSpPr>
          <p:nvPr>
            <p:ph type="subTitle" idx="3"/>
          </p:nvPr>
        </p:nvSpPr>
        <p:spPr>
          <a:xfrm>
            <a:off x="1329517" y="4202419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7"/>
          <p:cNvSpPr txBox="1">
            <a:spLocks noGrp="1"/>
          </p:cNvSpPr>
          <p:nvPr>
            <p:ph type="subTitle" idx="4"/>
          </p:nvPr>
        </p:nvSpPr>
        <p:spPr>
          <a:xfrm>
            <a:off x="1135117" y="4627233"/>
            <a:ext cx="3018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7"/>
          <p:cNvSpPr txBox="1">
            <a:spLocks noGrp="1"/>
          </p:cNvSpPr>
          <p:nvPr>
            <p:ph type="subTitle" idx="5"/>
          </p:nvPr>
        </p:nvSpPr>
        <p:spPr>
          <a:xfrm>
            <a:off x="8038673" y="2431699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subTitle" idx="6"/>
          </p:nvPr>
        </p:nvSpPr>
        <p:spPr>
          <a:xfrm>
            <a:off x="8038673" y="2856512"/>
            <a:ext cx="3018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subTitle" idx="7"/>
          </p:nvPr>
        </p:nvSpPr>
        <p:spPr>
          <a:xfrm>
            <a:off x="8038673" y="4194199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7"/>
          <p:cNvSpPr txBox="1">
            <a:spLocks noGrp="1"/>
          </p:cNvSpPr>
          <p:nvPr>
            <p:ph type="subTitle" idx="8"/>
          </p:nvPr>
        </p:nvSpPr>
        <p:spPr>
          <a:xfrm>
            <a:off x="8038673" y="4619012"/>
            <a:ext cx="3018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33657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28"/>
          <p:cNvGrpSpPr/>
          <p:nvPr/>
        </p:nvGrpSpPr>
        <p:grpSpPr>
          <a:xfrm>
            <a:off x="10156567" y="5976495"/>
            <a:ext cx="2165864" cy="917616"/>
            <a:chOff x="1658500" y="686975"/>
            <a:chExt cx="1624398" cy="688212"/>
          </a:xfrm>
        </p:grpSpPr>
        <p:sp>
          <p:nvSpPr>
            <p:cNvPr id="236" name="Google Shape;236;p28"/>
            <p:cNvSpPr/>
            <p:nvPr/>
          </p:nvSpPr>
          <p:spPr>
            <a:xfrm>
              <a:off x="1658500" y="686975"/>
              <a:ext cx="1624398" cy="687454"/>
            </a:xfrm>
            <a:custGeom>
              <a:avLst/>
              <a:gdLst/>
              <a:ahLst/>
              <a:cxnLst/>
              <a:rect l="l" t="t" r="r" b="b"/>
              <a:pathLst>
                <a:path w="41124" h="17405" extrusionOk="0">
                  <a:moveTo>
                    <a:pt x="21305" y="1"/>
                  </a:moveTo>
                  <a:cubicBezTo>
                    <a:pt x="11845" y="1"/>
                    <a:pt x="3224" y="7634"/>
                    <a:pt x="0" y="17404"/>
                  </a:cubicBezTo>
                  <a:lnTo>
                    <a:pt x="1218" y="17404"/>
                  </a:lnTo>
                  <a:cubicBezTo>
                    <a:pt x="1465" y="16662"/>
                    <a:pt x="1712" y="15940"/>
                    <a:pt x="2016" y="15217"/>
                  </a:cubicBezTo>
                  <a:cubicBezTo>
                    <a:pt x="5117" y="7742"/>
                    <a:pt x="11907" y="1484"/>
                    <a:pt x="20048" y="970"/>
                  </a:cubicBezTo>
                  <a:cubicBezTo>
                    <a:pt x="20376" y="950"/>
                    <a:pt x="20704" y="940"/>
                    <a:pt x="21032" y="940"/>
                  </a:cubicBezTo>
                  <a:cubicBezTo>
                    <a:pt x="29375" y="940"/>
                    <a:pt x="37352" y="7378"/>
                    <a:pt x="39640" y="15559"/>
                  </a:cubicBezTo>
                  <a:cubicBezTo>
                    <a:pt x="39811" y="16168"/>
                    <a:pt x="39944" y="16796"/>
                    <a:pt x="40077" y="17404"/>
                  </a:cubicBezTo>
                  <a:lnTo>
                    <a:pt x="41123" y="17404"/>
                  </a:lnTo>
                  <a:cubicBezTo>
                    <a:pt x="40020" y="11470"/>
                    <a:pt x="36482" y="6277"/>
                    <a:pt x="31385" y="3063"/>
                  </a:cubicBezTo>
                  <a:cubicBezTo>
                    <a:pt x="28053" y="942"/>
                    <a:pt x="24627" y="1"/>
                    <a:pt x="21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2022877" y="946086"/>
              <a:ext cx="1217193" cy="429101"/>
            </a:xfrm>
            <a:custGeom>
              <a:avLst/>
              <a:gdLst/>
              <a:ahLst/>
              <a:cxnLst/>
              <a:rect l="l" t="t" r="r" b="b"/>
              <a:pathLst>
                <a:path w="30815" h="10864" extrusionOk="0">
                  <a:moveTo>
                    <a:pt x="15400" y="0"/>
                  </a:moveTo>
                  <a:cubicBezTo>
                    <a:pt x="8567" y="0"/>
                    <a:pt x="3084" y="4902"/>
                    <a:pt x="0" y="10863"/>
                  </a:cubicBezTo>
                  <a:lnTo>
                    <a:pt x="2606" y="10863"/>
                  </a:lnTo>
                  <a:cubicBezTo>
                    <a:pt x="5491" y="5804"/>
                    <a:pt x="10382" y="2327"/>
                    <a:pt x="15674" y="2327"/>
                  </a:cubicBezTo>
                  <a:cubicBezTo>
                    <a:pt x="17743" y="2327"/>
                    <a:pt x="19874" y="2859"/>
                    <a:pt x="21969" y="4035"/>
                  </a:cubicBezTo>
                  <a:cubicBezTo>
                    <a:pt x="24727" y="5575"/>
                    <a:pt x="26953" y="7953"/>
                    <a:pt x="28284" y="10844"/>
                  </a:cubicBezTo>
                  <a:lnTo>
                    <a:pt x="30814" y="10844"/>
                  </a:lnTo>
                  <a:cubicBezTo>
                    <a:pt x="28284" y="4700"/>
                    <a:pt x="22179" y="97"/>
                    <a:pt x="15635" y="2"/>
                  </a:cubicBezTo>
                  <a:cubicBezTo>
                    <a:pt x="15557" y="1"/>
                    <a:pt x="15478" y="0"/>
                    <a:pt x="15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2155119" y="1193901"/>
              <a:ext cx="719769" cy="180543"/>
            </a:xfrm>
            <a:custGeom>
              <a:avLst/>
              <a:gdLst/>
              <a:ahLst/>
              <a:cxnLst/>
              <a:rect l="l" t="t" r="r" b="b"/>
              <a:pathLst>
                <a:path w="18222" h="4571" extrusionOk="0">
                  <a:moveTo>
                    <a:pt x="8722" y="1"/>
                  </a:moveTo>
                  <a:cubicBezTo>
                    <a:pt x="5198" y="1"/>
                    <a:pt x="2179" y="1801"/>
                    <a:pt x="0" y="4570"/>
                  </a:cubicBezTo>
                  <a:lnTo>
                    <a:pt x="970" y="4570"/>
                  </a:lnTo>
                  <a:cubicBezTo>
                    <a:pt x="3027" y="2169"/>
                    <a:pt x="5783" y="1110"/>
                    <a:pt x="8556" y="1110"/>
                  </a:cubicBezTo>
                  <a:cubicBezTo>
                    <a:pt x="11604" y="1110"/>
                    <a:pt x="14671" y="2389"/>
                    <a:pt x="16852" y="4570"/>
                  </a:cubicBezTo>
                  <a:lnTo>
                    <a:pt x="18222" y="4570"/>
                  </a:lnTo>
                  <a:cubicBezTo>
                    <a:pt x="16814" y="2934"/>
                    <a:pt x="15045" y="1641"/>
                    <a:pt x="13029" y="861"/>
                  </a:cubicBezTo>
                  <a:cubicBezTo>
                    <a:pt x="11531" y="271"/>
                    <a:pt x="10089" y="1"/>
                    <a:pt x="8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9" name="Google Shape;239;p28"/>
          <p:cNvGrpSpPr/>
          <p:nvPr/>
        </p:nvGrpSpPr>
        <p:grpSpPr>
          <a:xfrm rot="-3720456">
            <a:off x="-285028" y="5301713"/>
            <a:ext cx="1499715" cy="2094087"/>
            <a:chOff x="3800725" y="3881500"/>
            <a:chExt cx="621525" cy="867850"/>
          </a:xfrm>
        </p:grpSpPr>
        <p:sp>
          <p:nvSpPr>
            <p:cNvPr id="240" name="Google Shape;240;p28"/>
            <p:cNvSpPr/>
            <p:nvPr/>
          </p:nvSpPr>
          <p:spPr>
            <a:xfrm>
              <a:off x="3800725" y="4419325"/>
              <a:ext cx="95125" cy="160275"/>
            </a:xfrm>
            <a:custGeom>
              <a:avLst/>
              <a:gdLst/>
              <a:ahLst/>
              <a:cxnLst/>
              <a:rect l="l" t="t" r="r" b="b"/>
              <a:pathLst>
                <a:path w="3805" h="6411" extrusionOk="0">
                  <a:moveTo>
                    <a:pt x="2986" y="0"/>
                  </a:moveTo>
                  <a:lnTo>
                    <a:pt x="2986" y="0"/>
                  </a:lnTo>
                  <a:cubicBezTo>
                    <a:pt x="1902" y="1484"/>
                    <a:pt x="913" y="3044"/>
                    <a:pt x="0" y="4641"/>
                  </a:cubicBezTo>
                  <a:cubicBezTo>
                    <a:pt x="1313" y="5174"/>
                    <a:pt x="2587" y="5783"/>
                    <a:pt x="3804" y="6410"/>
                  </a:cubicBezTo>
                  <a:cubicBezTo>
                    <a:pt x="2834" y="4413"/>
                    <a:pt x="2549" y="2169"/>
                    <a:pt x="29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3888675" y="4283800"/>
              <a:ext cx="96575" cy="339075"/>
            </a:xfrm>
            <a:custGeom>
              <a:avLst/>
              <a:gdLst/>
              <a:ahLst/>
              <a:cxnLst/>
              <a:rect l="l" t="t" r="r" b="b"/>
              <a:pathLst>
                <a:path w="3863" h="13563" extrusionOk="0">
                  <a:moveTo>
                    <a:pt x="3862" y="0"/>
                  </a:moveTo>
                  <a:lnTo>
                    <a:pt x="3862" y="0"/>
                  </a:lnTo>
                  <a:cubicBezTo>
                    <a:pt x="2873" y="1104"/>
                    <a:pt x="1922" y="2226"/>
                    <a:pt x="1009" y="3386"/>
                  </a:cubicBezTo>
                  <a:cubicBezTo>
                    <a:pt x="1" y="7000"/>
                    <a:pt x="495" y="10481"/>
                    <a:pt x="2873" y="13334"/>
                  </a:cubicBezTo>
                  <a:lnTo>
                    <a:pt x="3273" y="13562"/>
                  </a:lnTo>
                  <a:cubicBezTo>
                    <a:pt x="1751" y="9130"/>
                    <a:pt x="1979" y="4280"/>
                    <a:pt x="38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3969050" y="4080275"/>
              <a:ext cx="224000" cy="546875"/>
            </a:xfrm>
            <a:custGeom>
              <a:avLst/>
              <a:gdLst/>
              <a:ahLst/>
              <a:cxnLst/>
              <a:rect l="l" t="t" r="r" b="b"/>
              <a:pathLst>
                <a:path w="8960" h="21875" extrusionOk="0">
                  <a:moveTo>
                    <a:pt x="8959" y="0"/>
                  </a:moveTo>
                  <a:cubicBezTo>
                    <a:pt x="6753" y="1979"/>
                    <a:pt x="4604" y="3995"/>
                    <a:pt x="2568" y="6087"/>
                  </a:cubicBezTo>
                  <a:cubicBezTo>
                    <a:pt x="58" y="11470"/>
                    <a:pt x="0" y="16948"/>
                    <a:pt x="2226" y="21874"/>
                  </a:cubicBezTo>
                  <a:cubicBezTo>
                    <a:pt x="1522" y="17595"/>
                    <a:pt x="2036" y="13011"/>
                    <a:pt x="3500" y="9302"/>
                  </a:cubicBezTo>
                  <a:cubicBezTo>
                    <a:pt x="4851" y="5859"/>
                    <a:pt x="6753" y="2815"/>
                    <a:pt x="89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8"/>
            <p:cNvSpPr/>
            <p:nvPr/>
          </p:nvSpPr>
          <p:spPr>
            <a:xfrm>
              <a:off x="4029450" y="3881500"/>
              <a:ext cx="392800" cy="867850"/>
            </a:xfrm>
            <a:custGeom>
              <a:avLst/>
              <a:gdLst/>
              <a:ahLst/>
              <a:cxnLst/>
              <a:rect l="l" t="t" r="r" b="b"/>
              <a:pathLst>
                <a:path w="15712" h="34714" extrusionOk="0">
                  <a:moveTo>
                    <a:pt x="15711" y="1"/>
                  </a:moveTo>
                  <a:lnTo>
                    <a:pt x="15711" y="1"/>
                  </a:lnTo>
                  <a:cubicBezTo>
                    <a:pt x="15084" y="533"/>
                    <a:pt x="14475" y="1066"/>
                    <a:pt x="13847" y="1598"/>
                  </a:cubicBezTo>
                  <a:cubicBezTo>
                    <a:pt x="10424" y="5193"/>
                    <a:pt x="7190" y="8902"/>
                    <a:pt x="4717" y="13220"/>
                  </a:cubicBezTo>
                  <a:cubicBezTo>
                    <a:pt x="1065" y="19611"/>
                    <a:pt x="0" y="27334"/>
                    <a:pt x="2796" y="33439"/>
                  </a:cubicBezTo>
                  <a:cubicBezTo>
                    <a:pt x="3310" y="33858"/>
                    <a:pt x="3785" y="34276"/>
                    <a:pt x="4261" y="34714"/>
                  </a:cubicBezTo>
                  <a:cubicBezTo>
                    <a:pt x="2929" y="28228"/>
                    <a:pt x="3918" y="21152"/>
                    <a:pt x="6486" y="14951"/>
                  </a:cubicBezTo>
                  <a:cubicBezTo>
                    <a:pt x="8769" y="9454"/>
                    <a:pt x="12040" y="4585"/>
                    <a:pt x="157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4" name="Google Shape;244;p28"/>
          <p:cNvGrpSpPr/>
          <p:nvPr/>
        </p:nvGrpSpPr>
        <p:grpSpPr>
          <a:xfrm rot="7295061" flipH="1">
            <a:off x="86621" y="-898632"/>
            <a:ext cx="2475947" cy="2836432"/>
            <a:chOff x="4744625" y="2208475"/>
            <a:chExt cx="2290600" cy="2624100"/>
          </a:xfrm>
        </p:grpSpPr>
        <p:sp>
          <p:nvSpPr>
            <p:cNvPr id="245" name="Google Shape;245;p28"/>
            <p:cNvSpPr/>
            <p:nvPr/>
          </p:nvSpPr>
          <p:spPr>
            <a:xfrm>
              <a:off x="4856850" y="3605650"/>
              <a:ext cx="2177900" cy="1225025"/>
            </a:xfrm>
            <a:custGeom>
              <a:avLst/>
              <a:gdLst/>
              <a:ahLst/>
              <a:cxnLst/>
              <a:rect l="l" t="t" r="r" b="b"/>
              <a:pathLst>
                <a:path w="87116" h="49001" extrusionOk="0">
                  <a:moveTo>
                    <a:pt x="41219" y="27678"/>
                  </a:moveTo>
                  <a:lnTo>
                    <a:pt x="41504" y="28134"/>
                  </a:lnTo>
                  <a:lnTo>
                    <a:pt x="41523" y="28210"/>
                  </a:lnTo>
                  <a:lnTo>
                    <a:pt x="41314" y="28020"/>
                  </a:lnTo>
                  <a:cubicBezTo>
                    <a:pt x="41276" y="27906"/>
                    <a:pt x="41257" y="27792"/>
                    <a:pt x="41219" y="27678"/>
                  </a:cubicBezTo>
                  <a:close/>
                  <a:moveTo>
                    <a:pt x="31857" y="12086"/>
                  </a:moveTo>
                  <a:cubicBezTo>
                    <a:pt x="32138" y="12086"/>
                    <a:pt x="32418" y="12091"/>
                    <a:pt x="32697" y="12100"/>
                  </a:cubicBezTo>
                  <a:cubicBezTo>
                    <a:pt x="47876" y="12594"/>
                    <a:pt x="60810" y="22200"/>
                    <a:pt x="74068" y="28439"/>
                  </a:cubicBezTo>
                  <a:cubicBezTo>
                    <a:pt x="75399" y="29066"/>
                    <a:pt x="76749" y="29675"/>
                    <a:pt x="78100" y="30227"/>
                  </a:cubicBezTo>
                  <a:cubicBezTo>
                    <a:pt x="80858" y="31482"/>
                    <a:pt x="83654" y="32623"/>
                    <a:pt x="86507" y="33612"/>
                  </a:cubicBezTo>
                  <a:cubicBezTo>
                    <a:pt x="81809" y="33156"/>
                    <a:pt x="77168" y="32186"/>
                    <a:pt x="72679" y="30759"/>
                  </a:cubicBezTo>
                  <a:cubicBezTo>
                    <a:pt x="64861" y="28268"/>
                    <a:pt x="58166" y="24083"/>
                    <a:pt x="51204" y="19879"/>
                  </a:cubicBezTo>
                  <a:cubicBezTo>
                    <a:pt x="45511" y="16439"/>
                    <a:pt x="39132" y="13185"/>
                    <a:pt x="32351" y="13185"/>
                  </a:cubicBezTo>
                  <a:cubicBezTo>
                    <a:pt x="31634" y="13185"/>
                    <a:pt x="30912" y="13222"/>
                    <a:pt x="30186" y="13298"/>
                  </a:cubicBezTo>
                  <a:cubicBezTo>
                    <a:pt x="24176" y="13983"/>
                    <a:pt x="18869" y="17521"/>
                    <a:pt x="15921" y="22790"/>
                  </a:cubicBezTo>
                  <a:cubicBezTo>
                    <a:pt x="14532" y="25319"/>
                    <a:pt x="13771" y="28134"/>
                    <a:pt x="13752" y="31026"/>
                  </a:cubicBezTo>
                  <a:cubicBezTo>
                    <a:pt x="13087" y="27735"/>
                    <a:pt x="13220" y="24368"/>
                    <a:pt x="14780" y="21135"/>
                  </a:cubicBezTo>
                  <a:cubicBezTo>
                    <a:pt x="17847" y="14727"/>
                    <a:pt x="25137" y="12086"/>
                    <a:pt x="31857" y="12086"/>
                  </a:cubicBezTo>
                  <a:close/>
                  <a:moveTo>
                    <a:pt x="32754" y="8195"/>
                  </a:moveTo>
                  <a:cubicBezTo>
                    <a:pt x="36245" y="8195"/>
                    <a:pt x="39795" y="8913"/>
                    <a:pt x="43178" y="10217"/>
                  </a:cubicBezTo>
                  <a:cubicBezTo>
                    <a:pt x="50120" y="12880"/>
                    <a:pt x="56093" y="17369"/>
                    <a:pt x="62256" y="21439"/>
                  </a:cubicBezTo>
                  <a:cubicBezTo>
                    <a:pt x="58756" y="19632"/>
                    <a:pt x="55256" y="17882"/>
                    <a:pt x="51661" y="16323"/>
                  </a:cubicBezTo>
                  <a:cubicBezTo>
                    <a:pt x="45475" y="13654"/>
                    <a:pt x="38682" y="11411"/>
                    <a:pt x="31865" y="11411"/>
                  </a:cubicBezTo>
                  <a:cubicBezTo>
                    <a:pt x="31052" y="11411"/>
                    <a:pt x="30238" y="11443"/>
                    <a:pt x="29426" y="11510"/>
                  </a:cubicBezTo>
                  <a:cubicBezTo>
                    <a:pt x="23282" y="12024"/>
                    <a:pt x="16986" y="15029"/>
                    <a:pt x="14190" y="20773"/>
                  </a:cubicBezTo>
                  <a:cubicBezTo>
                    <a:pt x="11831" y="25643"/>
                    <a:pt x="12459" y="30854"/>
                    <a:pt x="14323" y="35705"/>
                  </a:cubicBezTo>
                  <a:cubicBezTo>
                    <a:pt x="14494" y="36389"/>
                    <a:pt x="14703" y="37055"/>
                    <a:pt x="14951" y="37702"/>
                  </a:cubicBezTo>
                  <a:cubicBezTo>
                    <a:pt x="15502" y="39528"/>
                    <a:pt x="16415" y="41221"/>
                    <a:pt x="17614" y="42685"/>
                  </a:cubicBezTo>
                  <a:cubicBezTo>
                    <a:pt x="15750" y="41107"/>
                    <a:pt x="14228" y="39166"/>
                    <a:pt x="13163" y="36979"/>
                  </a:cubicBezTo>
                  <a:cubicBezTo>
                    <a:pt x="9359" y="29143"/>
                    <a:pt x="11584" y="19423"/>
                    <a:pt x="17994" y="13679"/>
                  </a:cubicBezTo>
                  <a:cubicBezTo>
                    <a:pt x="22244" y="9865"/>
                    <a:pt x="27431" y="8195"/>
                    <a:pt x="32754" y="8195"/>
                  </a:cubicBezTo>
                  <a:close/>
                  <a:moveTo>
                    <a:pt x="39240" y="42609"/>
                  </a:moveTo>
                  <a:lnTo>
                    <a:pt x="39221" y="42876"/>
                  </a:lnTo>
                  <a:cubicBezTo>
                    <a:pt x="39221" y="42837"/>
                    <a:pt x="39221" y="42799"/>
                    <a:pt x="39202" y="42761"/>
                  </a:cubicBezTo>
                  <a:cubicBezTo>
                    <a:pt x="39183" y="42742"/>
                    <a:pt x="39221" y="42666"/>
                    <a:pt x="39240" y="42609"/>
                  </a:cubicBezTo>
                  <a:close/>
                  <a:moveTo>
                    <a:pt x="27737" y="23812"/>
                  </a:moveTo>
                  <a:cubicBezTo>
                    <a:pt x="32127" y="23812"/>
                    <a:pt x="35975" y="26929"/>
                    <a:pt x="37414" y="31216"/>
                  </a:cubicBezTo>
                  <a:cubicBezTo>
                    <a:pt x="38365" y="34069"/>
                    <a:pt x="38213" y="36922"/>
                    <a:pt x="37357" y="39623"/>
                  </a:cubicBezTo>
                  <a:cubicBezTo>
                    <a:pt x="37738" y="37588"/>
                    <a:pt x="37757" y="35514"/>
                    <a:pt x="37395" y="33498"/>
                  </a:cubicBezTo>
                  <a:cubicBezTo>
                    <a:pt x="36844" y="30265"/>
                    <a:pt x="34885" y="27450"/>
                    <a:pt x="31442" y="27050"/>
                  </a:cubicBezTo>
                  <a:cubicBezTo>
                    <a:pt x="31217" y="27027"/>
                    <a:pt x="30994" y="27015"/>
                    <a:pt x="30772" y="27015"/>
                  </a:cubicBezTo>
                  <a:cubicBezTo>
                    <a:pt x="28136" y="27015"/>
                    <a:pt x="25735" y="28651"/>
                    <a:pt x="24823" y="31178"/>
                  </a:cubicBezTo>
                  <a:cubicBezTo>
                    <a:pt x="23757" y="33936"/>
                    <a:pt x="24861" y="37455"/>
                    <a:pt x="27733" y="38615"/>
                  </a:cubicBezTo>
                  <a:cubicBezTo>
                    <a:pt x="28317" y="38854"/>
                    <a:pt x="28927" y="38967"/>
                    <a:pt x="29527" y="38967"/>
                  </a:cubicBezTo>
                  <a:cubicBezTo>
                    <a:pt x="31696" y="38967"/>
                    <a:pt x="33733" y="37485"/>
                    <a:pt x="33972" y="35115"/>
                  </a:cubicBezTo>
                  <a:cubicBezTo>
                    <a:pt x="34185" y="32851"/>
                    <a:pt x="32225" y="30918"/>
                    <a:pt x="30157" y="30918"/>
                  </a:cubicBezTo>
                  <a:cubicBezTo>
                    <a:pt x="29462" y="30918"/>
                    <a:pt x="28754" y="31137"/>
                    <a:pt x="28113" y="31634"/>
                  </a:cubicBezTo>
                  <a:cubicBezTo>
                    <a:pt x="26192" y="33137"/>
                    <a:pt x="26306" y="35533"/>
                    <a:pt x="27543" y="37245"/>
                  </a:cubicBezTo>
                  <a:cubicBezTo>
                    <a:pt x="26477" y="36561"/>
                    <a:pt x="25736" y="35457"/>
                    <a:pt x="25526" y="34221"/>
                  </a:cubicBezTo>
                  <a:cubicBezTo>
                    <a:pt x="24899" y="30999"/>
                    <a:pt x="27653" y="28096"/>
                    <a:pt x="30779" y="28096"/>
                  </a:cubicBezTo>
                  <a:cubicBezTo>
                    <a:pt x="31067" y="28096"/>
                    <a:pt x="31359" y="28121"/>
                    <a:pt x="31651" y="28172"/>
                  </a:cubicBezTo>
                  <a:cubicBezTo>
                    <a:pt x="35056" y="28781"/>
                    <a:pt x="36235" y="31958"/>
                    <a:pt x="36501" y="35020"/>
                  </a:cubicBezTo>
                  <a:cubicBezTo>
                    <a:pt x="36673" y="36865"/>
                    <a:pt x="36615" y="38843"/>
                    <a:pt x="36045" y="40631"/>
                  </a:cubicBezTo>
                  <a:cubicBezTo>
                    <a:pt x="34070" y="42521"/>
                    <a:pt x="31668" y="43504"/>
                    <a:pt x="29190" y="43504"/>
                  </a:cubicBezTo>
                  <a:cubicBezTo>
                    <a:pt x="27229" y="43504"/>
                    <a:pt x="25221" y="42889"/>
                    <a:pt x="23339" y="41620"/>
                  </a:cubicBezTo>
                  <a:cubicBezTo>
                    <a:pt x="22122" y="40650"/>
                    <a:pt x="21114" y="39452"/>
                    <a:pt x="20410" y="38082"/>
                  </a:cubicBezTo>
                  <a:cubicBezTo>
                    <a:pt x="17766" y="33042"/>
                    <a:pt x="19192" y="25814"/>
                    <a:pt x="25203" y="24159"/>
                  </a:cubicBezTo>
                  <a:cubicBezTo>
                    <a:pt x="26059" y="23923"/>
                    <a:pt x="26908" y="23812"/>
                    <a:pt x="27737" y="23812"/>
                  </a:cubicBezTo>
                  <a:close/>
                  <a:moveTo>
                    <a:pt x="30167" y="44036"/>
                  </a:moveTo>
                  <a:cubicBezTo>
                    <a:pt x="30167" y="44036"/>
                    <a:pt x="30167" y="44055"/>
                    <a:pt x="30167" y="44055"/>
                  </a:cubicBezTo>
                  <a:lnTo>
                    <a:pt x="29882" y="44055"/>
                  </a:lnTo>
                  <a:lnTo>
                    <a:pt x="30167" y="44036"/>
                  </a:lnTo>
                  <a:close/>
                  <a:moveTo>
                    <a:pt x="38175" y="44017"/>
                  </a:moveTo>
                  <a:lnTo>
                    <a:pt x="38175" y="44207"/>
                  </a:lnTo>
                  <a:lnTo>
                    <a:pt x="38137" y="44207"/>
                  </a:lnTo>
                  <a:lnTo>
                    <a:pt x="38137" y="44074"/>
                  </a:lnTo>
                  <a:lnTo>
                    <a:pt x="38175" y="44017"/>
                  </a:lnTo>
                  <a:close/>
                  <a:moveTo>
                    <a:pt x="28826" y="21126"/>
                  </a:moveTo>
                  <a:cubicBezTo>
                    <a:pt x="30069" y="21126"/>
                    <a:pt x="31334" y="21328"/>
                    <a:pt x="32583" y="21762"/>
                  </a:cubicBezTo>
                  <a:cubicBezTo>
                    <a:pt x="36825" y="23227"/>
                    <a:pt x="39393" y="27183"/>
                    <a:pt x="39773" y="31539"/>
                  </a:cubicBezTo>
                  <a:cubicBezTo>
                    <a:pt x="39792" y="31729"/>
                    <a:pt x="39792" y="31920"/>
                    <a:pt x="39811" y="32110"/>
                  </a:cubicBezTo>
                  <a:cubicBezTo>
                    <a:pt x="39735" y="33023"/>
                    <a:pt x="39697" y="33936"/>
                    <a:pt x="39678" y="34868"/>
                  </a:cubicBezTo>
                  <a:cubicBezTo>
                    <a:pt x="39278" y="37283"/>
                    <a:pt x="38441" y="39604"/>
                    <a:pt x="37167" y="41715"/>
                  </a:cubicBezTo>
                  <a:cubicBezTo>
                    <a:pt x="38384" y="39204"/>
                    <a:pt x="38860" y="36427"/>
                    <a:pt x="38537" y="33669"/>
                  </a:cubicBezTo>
                  <a:cubicBezTo>
                    <a:pt x="38004" y="29485"/>
                    <a:pt x="35398" y="25376"/>
                    <a:pt x="31366" y="23817"/>
                  </a:cubicBezTo>
                  <a:cubicBezTo>
                    <a:pt x="30209" y="23372"/>
                    <a:pt x="28976" y="23153"/>
                    <a:pt x="27747" y="23153"/>
                  </a:cubicBezTo>
                  <a:cubicBezTo>
                    <a:pt x="24773" y="23153"/>
                    <a:pt x="21825" y="24435"/>
                    <a:pt x="20048" y="26898"/>
                  </a:cubicBezTo>
                  <a:cubicBezTo>
                    <a:pt x="17195" y="30835"/>
                    <a:pt x="17690" y="36427"/>
                    <a:pt x="20391" y="40308"/>
                  </a:cubicBezTo>
                  <a:cubicBezTo>
                    <a:pt x="22711" y="43636"/>
                    <a:pt x="26477" y="45424"/>
                    <a:pt x="30377" y="45443"/>
                  </a:cubicBezTo>
                  <a:cubicBezTo>
                    <a:pt x="29976" y="45492"/>
                    <a:pt x="29578" y="45515"/>
                    <a:pt x="29181" y="45515"/>
                  </a:cubicBezTo>
                  <a:cubicBezTo>
                    <a:pt x="28486" y="45515"/>
                    <a:pt x="27795" y="45443"/>
                    <a:pt x="27105" y="45310"/>
                  </a:cubicBezTo>
                  <a:cubicBezTo>
                    <a:pt x="24670" y="44816"/>
                    <a:pt x="22331" y="43846"/>
                    <a:pt x="20258" y="42457"/>
                  </a:cubicBezTo>
                  <a:cubicBezTo>
                    <a:pt x="17880" y="40213"/>
                    <a:pt x="16491" y="37131"/>
                    <a:pt x="16396" y="33898"/>
                  </a:cubicBezTo>
                  <a:cubicBezTo>
                    <a:pt x="16156" y="26911"/>
                    <a:pt x="22180" y="21126"/>
                    <a:pt x="28826" y="21126"/>
                  </a:cubicBezTo>
                  <a:close/>
                  <a:moveTo>
                    <a:pt x="34133" y="4191"/>
                  </a:moveTo>
                  <a:cubicBezTo>
                    <a:pt x="35093" y="4191"/>
                    <a:pt x="36056" y="4240"/>
                    <a:pt x="37015" y="4339"/>
                  </a:cubicBezTo>
                  <a:cubicBezTo>
                    <a:pt x="46430" y="5309"/>
                    <a:pt x="54933" y="10369"/>
                    <a:pt x="62427" y="15847"/>
                  </a:cubicBezTo>
                  <a:cubicBezTo>
                    <a:pt x="66592" y="18909"/>
                    <a:pt x="70625" y="22143"/>
                    <a:pt x="74752" y="25243"/>
                  </a:cubicBezTo>
                  <a:cubicBezTo>
                    <a:pt x="76826" y="26784"/>
                    <a:pt x="78937" y="28344"/>
                    <a:pt x="81143" y="29751"/>
                  </a:cubicBezTo>
                  <a:lnTo>
                    <a:pt x="80763" y="29599"/>
                  </a:lnTo>
                  <a:cubicBezTo>
                    <a:pt x="75855" y="27545"/>
                    <a:pt x="71100" y="25148"/>
                    <a:pt x="66535" y="22428"/>
                  </a:cubicBezTo>
                  <a:cubicBezTo>
                    <a:pt x="57843" y="17236"/>
                    <a:pt x="49778" y="10483"/>
                    <a:pt x="39735" y="8048"/>
                  </a:cubicBezTo>
                  <a:cubicBezTo>
                    <a:pt x="37572" y="7519"/>
                    <a:pt x="35370" y="7248"/>
                    <a:pt x="33190" y="7248"/>
                  </a:cubicBezTo>
                  <a:cubicBezTo>
                    <a:pt x="26916" y="7248"/>
                    <a:pt x="20813" y="9487"/>
                    <a:pt x="16282" y="14230"/>
                  </a:cubicBezTo>
                  <a:cubicBezTo>
                    <a:pt x="10671" y="20127"/>
                    <a:pt x="9054" y="28781"/>
                    <a:pt x="12193" y="36313"/>
                  </a:cubicBezTo>
                  <a:cubicBezTo>
                    <a:pt x="13829" y="40137"/>
                    <a:pt x="16720" y="43313"/>
                    <a:pt x="20372" y="45310"/>
                  </a:cubicBezTo>
                  <a:cubicBezTo>
                    <a:pt x="21094" y="45824"/>
                    <a:pt x="21855" y="46261"/>
                    <a:pt x="22654" y="46642"/>
                  </a:cubicBezTo>
                  <a:cubicBezTo>
                    <a:pt x="18127" y="45348"/>
                    <a:pt x="14247" y="42438"/>
                    <a:pt x="11755" y="38463"/>
                  </a:cubicBezTo>
                  <a:cubicBezTo>
                    <a:pt x="6981" y="30740"/>
                    <a:pt x="8065" y="20203"/>
                    <a:pt x="13848" y="13317"/>
                  </a:cubicBezTo>
                  <a:cubicBezTo>
                    <a:pt x="18869" y="7349"/>
                    <a:pt x="26446" y="4191"/>
                    <a:pt x="34133" y="4191"/>
                  </a:cubicBezTo>
                  <a:close/>
                  <a:moveTo>
                    <a:pt x="33333" y="1"/>
                  </a:moveTo>
                  <a:cubicBezTo>
                    <a:pt x="22521" y="1"/>
                    <a:pt x="12039" y="4838"/>
                    <a:pt x="5954" y="14002"/>
                  </a:cubicBezTo>
                  <a:cubicBezTo>
                    <a:pt x="229" y="22618"/>
                    <a:pt x="0" y="34278"/>
                    <a:pt x="6182" y="42761"/>
                  </a:cubicBezTo>
                  <a:cubicBezTo>
                    <a:pt x="8103" y="45386"/>
                    <a:pt x="10633" y="47517"/>
                    <a:pt x="13543" y="49000"/>
                  </a:cubicBezTo>
                  <a:lnTo>
                    <a:pt x="16396" y="49000"/>
                  </a:lnTo>
                  <a:cubicBezTo>
                    <a:pt x="12535" y="47631"/>
                    <a:pt x="9206" y="45120"/>
                    <a:pt x="6848" y="41791"/>
                  </a:cubicBezTo>
                  <a:cubicBezTo>
                    <a:pt x="742" y="33080"/>
                    <a:pt x="1636" y="21401"/>
                    <a:pt x="7951" y="13108"/>
                  </a:cubicBezTo>
                  <a:cubicBezTo>
                    <a:pt x="13867" y="5329"/>
                    <a:pt x="23244" y="1429"/>
                    <a:pt x="32773" y="1239"/>
                  </a:cubicBezTo>
                  <a:lnTo>
                    <a:pt x="32773" y="1239"/>
                  </a:lnTo>
                  <a:cubicBezTo>
                    <a:pt x="23643" y="1943"/>
                    <a:pt x="14837" y="6261"/>
                    <a:pt x="9187" y="13603"/>
                  </a:cubicBezTo>
                  <a:cubicBezTo>
                    <a:pt x="3253" y="21382"/>
                    <a:pt x="1941" y="32338"/>
                    <a:pt x="7057" y="40897"/>
                  </a:cubicBezTo>
                  <a:cubicBezTo>
                    <a:pt x="9225" y="44549"/>
                    <a:pt x="12744" y="47383"/>
                    <a:pt x="16701" y="48981"/>
                  </a:cubicBezTo>
                  <a:lnTo>
                    <a:pt x="19364" y="48981"/>
                  </a:lnTo>
                  <a:cubicBezTo>
                    <a:pt x="14723" y="47821"/>
                    <a:pt x="10728" y="44911"/>
                    <a:pt x="8198" y="40840"/>
                  </a:cubicBezTo>
                  <a:cubicBezTo>
                    <a:pt x="2720" y="31996"/>
                    <a:pt x="4603" y="20602"/>
                    <a:pt x="11280" y="12975"/>
                  </a:cubicBezTo>
                  <a:cubicBezTo>
                    <a:pt x="17353" y="6063"/>
                    <a:pt x="26388" y="2400"/>
                    <a:pt x="35483" y="2400"/>
                  </a:cubicBezTo>
                  <a:cubicBezTo>
                    <a:pt x="37126" y="2400"/>
                    <a:pt x="38771" y="2519"/>
                    <a:pt x="40401" y="2761"/>
                  </a:cubicBezTo>
                  <a:cubicBezTo>
                    <a:pt x="50310" y="4225"/>
                    <a:pt x="57995" y="10312"/>
                    <a:pt x="65223" y="16760"/>
                  </a:cubicBezTo>
                  <a:cubicBezTo>
                    <a:pt x="64386" y="16094"/>
                    <a:pt x="63530" y="15448"/>
                    <a:pt x="62674" y="14820"/>
                  </a:cubicBezTo>
                  <a:cubicBezTo>
                    <a:pt x="54685" y="8904"/>
                    <a:pt x="45365" y="3636"/>
                    <a:pt x="35189" y="3217"/>
                  </a:cubicBezTo>
                  <a:cubicBezTo>
                    <a:pt x="34821" y="3203"/>
                    <a:pt x="34452" y="3195"/>
                    <a:pt x="34084" y="3195"/>
                  </a:cubicBezTo>
                  <a:cubicBezTo>
                    <a:pt x="25860" y="3195"/>
                    <a:pt x="17751" y="6842"/>
                    <a:pt x="12744" y="13450"/>
                  </a:cubicBezTo>
                  <a:cubicBezTo>
                    <a:pt x="7495" y="20336"/>
                    <a:pt x="6391" y="30151"/>
                    <a:pt x="10500" y="37911"/>
                  </a:cubicBezTo>
                  <a:cubicBezTo>
                    <a:pt x="13932" y="44401"/>
                    <a:pt x="21052" y="48494"/>
                    <a:pt x="28281" y="48494"/>
                  </a:cubicBezTo>
                  <a:cubicBezTo>
                    <a:pt x="29145" y="48494"/>
                    <a:pt x="30010" y="48435"/>
                    <a:pt x="30871" y="48315"/>
                  </a:cubicBezTo>
                  <a:lnTo>
                    <a:pt x="30871" y="48315"/>
                  </a:lnTo>
                  <a:cubicBezTo>
                    <a:pt x="30205" y="48582"/>
                    <a:pt x="29502" y="48791"/>
                    <a:pt x="28798" y="48981"/>
                  </a:cubicBezTo>
                  <a:lnTo>
                    <a:pt x="39716" y="48981"/>
                  </a:lnTo>
                  <a:cubicBezTo>
                    <a:pt x="39545" y="46375"/>
                    <a:pt x="39564" y="43769"/>
                    <a:pt x="39773" y="41164"/>
                  </a:cubicBezTo>
                  <a:cubicBezTo>
                    <a:pt x="39830" y="41069"/>
                    <a:pt x="39868" y="40954"/>
                    <a:pt x="39925" y="40859"/>
                  </a:cubicBezTo>
                  <a:cubicBezTo>
                    <a:pt x="39982" y="41392"/>
                    <a:pt x="40039" y="41905"/>
                    <a:pt x="40115" y="42419"/>
                  </a:cubicBezTo>
                  <a:cubicBezTo>
                    <a:pt x="40115" y="44625"/>
                    <a:pt x="40267" y="46813"/>
                    <a:pt x="40591" y="48981"/>
                  </a:cubicBezTo>
                  <a:lnTo>
                    <a:pt x="41314" y="48981"/>
                  </a:lnTo>
                  <a:cubicBezTo>
                    <a:pt x="41142" y="48106"/>
                    <a:pt x="41009" y="47231"/>
                    <a:pt x="40876" y="46375"/>
                  </a:cubicBezTo>
                  <a:lnTo>
                    <a:pt x="40876" y="46375"/>
                  </a:lnTo>
                  <a:cubicBezTo>
                    <a:pt x="40990" y="46832"/>
                    <a:pt x="41123" y="47288"/>
                    <a:pt x="41238" y="47745"/>
                  </a:cubicBezTo>
                  <a:cubicBezTo>
                    <a:pt x="41352" y="48163"/>
                    <a:pt x="41466" y="48582"/>
                    <a:pt x="41599" y="48981"/>
                  </a:cubicBezTo>
                  <a:lnTo>
                    <a:pt x="43311" y="48981"/>
                  </a:lnTo>
                  <a:cubicBezTo>
                    <a:pt x="42170" y="45424"/>
                    <a:pt x="41390" y="41753"/>
                    <a:pt x="41009" y="38044"/>
                  </a:cubicBezTo>
                  <a:cubicBezTo>
                    <a:pt x="41200" y="37378"/>
                    <a:pt x="41352" y="36694"/>
                    <a:pt x="41485" y="36009"/>
                  </a:cubicBezTo>
                  <a:cubicBezTo>
                    <a:pt x="41941" y="37645"/>
                    <a:pt x="42474" y="39281"/>
                    <a:pt x="43064" y="40878"/>
                  </a:cubicBezTo>
                  <a:cubicBezTo>
                    <a:pt x="43311" y="42305"/>
                    <a:pt x="43653" y="43712"/>
                    <a:pt x="44072" y="45101"/>
                  </a:cubicBezTo>
                  <a:cubicBezTo>
                    <a:pt x="44471" y="46413"/>
                    <a:pt x="44947" y="47726"/>
                    <a:pt x="45498" y="49000"/>
                  </a:cubicBezTo>
                  <a:lnTo>
                    <a:pt x="46126" y="49000"/>
                  </a:lnTo>
                  <a:cubicBezTo>
                    <a:pt x="45517" y="47593"/>
                    <a:pt x="44985" y="46166"/>
                    <a:pt x="44547" y="44721"/>
                  </a:cubicBezTo>
                  <a:cubicBezTo>
                    <a:pt x="44452" y="44435"/>
                    <a:pt x="44376" y="44169"/>
                    <a:pt x="44300" y="43884"/>
                  </a:cubicBezTo>
                  <a:lnTo>
                    <a:pt x="44300" y="43884"/>
                  </a:lnTo>
                  <a:cubicBezTo>
                    <a:pt x="45080" y="45634"/>
                    <a:pt x="45955" y="47345"/>
                    <a:pt x="46925" y="49000"/>
                  </a:cubicBezTo>
                  <a:lnTo>
                    <a:pt x="47876" y="49000"/>
                  </a:lnTo>
                  <a:cubicBezTo>
                    <a:pt x="47267" y="47954"/>
                    <a:pt x="46697" y="46889"/>
                    <a:pt x="46164" y="45786"/>
                  </a:cubicBezTo>
                  <a:cubicBezTo>
                    <a:pt x="44966" y="43313"/>
                    <a:pt x="43958" y="40745"/>
                    <a:pt x="43159" y="38120"/>
                  </a:cubicBezTo>
                  <a:lnTo>
                    <a:pt x="42930" y="36580"/>
                  </a:lnTo>
                  <a:lnTo>
                    <a:pt x="42930" y="36580"/>
                  </a:lnTo>
                  <a:cubicBezTo>
                    <a:pt x="43634" y="38444"/>
                    <a:pt x="44452" y="40270"/>
                    <a:pt x="45289" y="41982"/>
                  </a:cubicBezTo>
                  <a:cubicBezTo>
                    <a:pt x="46468" y="44416"/>
                    <a:pt x="47819" y="46775"/>
                    <a:pt x="49359" y="49000"/>
                  </a:cubicBezTo>
                  <a:lnTo>
                    <a:pt x="50406" y="49000"/>
                  </a:lnTo>
                  <a:cubicBezTo>
                    <a:pt x="49131" y="47231"/>
                    <a:pt x="47990" y="45386"/>
                    <a:pt x="46963" y="43465"/>
                  </a:cubicBezTo>
                  <a:cubicBezTo>
                    <a:pt x="45498" y="40688"/>
                    <a:pt x="44262" y="37816"/>
                    <a:pt x="43254" y="34849"/>
                  </a:cubicBezTo>
                  <a:cubicBezTo>
                    <a:pt x="42588" y="32909"/>
                    <a:pt x="42093" y="30911"/>
                    <a:pt x="41561" y="28933"/>
                  </a:cubicBezTo>
                  <a:lnTo>
                    <a:pt x="41561" y="28933"/>
                  </a:lnTo>
                  <a:lnTo>
                    <a:pt x="41808" y="29257"/>
                  </a:lnTo>
                  <a:cubicBezTo>
                    <a:pt x="43824" y="36466"/>
                    <a:pt x="47324" y="43199"/>
                    <a:pt x="52079" y="48981"/>
                  </a:cubicBezTo>
                  <a:lnTo>
                    <a:pt x="52821" y="48981"/>
                  </a:lnTo>
                  <a:cubicBezTo>
                    <a:pt x="48066" y="43465"/>
                    <a:pt x="44566" y="36827"/>
                    <a:pt x="42246" y="29865"/>
                  </a:cubicBezTo>
                  <a:lnTo>
                    <a:pt x="42246" y="29865"/>
                  </a:lnTo>
                  <a:cubicBezTo>
                    <a:pt x="44490" y="33194"/>
                    <a:pt x="45936" y="37055"/>
                    <a:pt x="47857" y="40593"/>
                  </a:cubicBezTo>
                  <a:cubicBezTo>
                    <a:pt x="49493" y="43617"/>
                    <a:pt x="51490" y="46432"/>
                    <a:pt x="53810" y="48981"/>
                  </a:cubicBezTo>
                  <a:lnTo>
                    <a:pt x="54914" y="48981"/>
                  </a:lnTo>
                  <a:cubicBezTo>
                    <a:pt x="52783" y="46775"/>
                    <a:pt x="50919" y="44321"/>
                    <a:pt x="49321" y="41696"/>
                  </a:cubicBezTo>
                  <a:cubicBezTo>
                    <a:pt x="47648" y="38976"/>
                    <a:pt x="46373" y="35990"/>
                    <a:pt x="44832" y="33175"/>
                  </a:cubicBezTo>
                  <a:lnTo>
                    <a:pt x="44832" y="33175"/>
                  </a:lnTo>
                  <a:cubicBezTo>
                    <a:pt x="48637" y="38748"/>
                    <a:pt x="52992" y="44264"/>
                    <a:pt x="57957" y="48981"/>
                  </a:cubicBezTo>
                  <a:lnTo>
                    <a:pt x="59669" y="48981"/>
                  </a:lnTo>
                  <a:cubicBezTo>
                    <a:pt x="54590" y="44435"/>
                    <a:pt x="50234" y="39090"/>
                    <a:pt x="46126" y="33612"/>
                  </a:cubicBezTo>
                  <a:lnTo>
                    <a:pt x="46126" y="33612"/>
                  </a:lnTo>
                  <a:cubicBezTo>
                    <a:pt x="46906" y="34449"/>
                    <a:pt x="47705" y="35305"/>
                    <a:pt x="48504" y="36142"/>
                  </a:cubicBezTo>
                  <a:cubicBezTo>
                    <a:pt x="50406" y="38368"/>
                    <a:pt x="52479" y="40441"/>
                    <a:pt x="54685" y="42400"/>
                  </a:cubicBezTo>
                  <a:cubicBezTo>
                    <a:pt x="57082" y="44701"/>
                    <a:pt x="59574" y="46927"/>
                    <a:pt x="62179" y="48981"/>
                  </a:cubicBezTo>
                  <a:lnTo>
                    <a:pt x="64025" y="48981"/>
                  </a:lnTo>
                  <a:lnTo>
                    <a:pt x="63330" y="48435"/>
                  </a:lnTo>
                  <a:lnTo>
                    <a:pt x="63330" y="48435"/>
                  </a:lnTo>
                  <a:cubicBezTo>
                    <a:pt x="63583" y="48623"/>
                    <a:pt x="63823" y="48810"/>
                    <a:pt x="64063" y="48981"/>
                  </a:cubicBezTo>
                  <a:lnTo>
                    <a:pt x="68647" y="48981"/>
                  </a:lnTo>
                  <a:cubicBezTo>
                    <a:pt x="63891" y="47193"/>
                    <a:pt x="59498" y="44454"/>
                    <a:pt x="55655" y="41183"/>
                  </a:cubicBezTo>
                  <a:cubicBezTo>
                    <a:pt x="53049" y="38976"/>
                    <a:pt x="50653" y="36561"/>
                    <a:pt x="48446" y="33955"/>
                  </a:cubicBezTo>
                  <a:cubicBezTo>
                    <a:pt x="46297" y="31406"/>
                    <a:pt x="44338" y="28686"/>
                    <a:pt x="42093" y="26232"/>
                  </a:cubicBezTo>
                  <a:lnTo>
                    <a:pt x="42093" y="26232"/>
                  </a:lnTo>
                  <a:cubicBezTo>
                    <a:pt x="49702" y="31996"/>
                    <a:pt x="56568" y="38824"/>
                    <a:pt x="65052" y="43370"/>
                  </a:cubicBezTo>
                  <a:cubicBezTo>
                    <a:pt x="70303" y="46172"/>
                    <a:pt x="76577" y="48148"/>
                    <a:pt x="82693" y="48148"/>
                  </a:cubicBezTo>
                  <a:cubicBezTo>
                    <a:pt x="84176" y="48148"/>
                    <a:pt x="85649" y="48032"/>
                    <a:pt x="87097" y="47783"/>
                  </a:cubicBezTo>
                  <a:lnTo>
                    <a:pt x="87097" y="46280"/>
                  </a:lnTo>
                  <a:cubicBezTo>
                    <a:pt x="85501" y="46585"/>
                    <a:pt x="83888" y="46728"/>
                    <a:pt x="82271" y="46728"/>
                  </a:cubicBezTo>
                  <a:cubicBezTo>
                    <a:pt x="75809" y="46728"/>
                    <a:pt x="69280" y="44446"/>
                    <a:pt x="63530" y="41069"/>
                  </a:cubicBezTo>
                  <a:cubicBezTo>
                    <a:pt x="55446" y="36332"/>
                    <a:pt x="48389" y="30094"/>
                    <a:pt x="40705" y="24768"/>
                  </a:cubicBezTo>
                  <a:cubicBezTo>
                    <a:pt x="39659" y="23760"/>
                    <a:pt x="38499" y="22828"/>
                    <a:pt x="37281" y="22010"/>
                  </a:cubicBezTo>
                  <a:lnTo>
                    <a:pt x="37281" y="22010"/>
                  </a:lnTo>
                  <a:cubicBezTo>
                    <a:pt x="42721" y="24197"/>
                    <a:pt x="47305" y="28191"/>
                    <a:pt x="51870" y="31767"/>
                  </a:cubicBezTo>
                  <a:cubicBezTo>
                    <a:pt x="61659" y="39436"/>
                    <a:pt x="73431" y="44050"/>
                    <a:pt x="85905" y="44050"/>
                  </a:cubicBezTo>
                  <a:cubicBezTo>
                    <a:pt x="86301" y="44050"/>
                    <a:pt x="86699" y="44045"/>
                    <a:pt x="87097" y="44036"/>
                  </a:cubicBezTo>
                  <a:lnTo>
                    <a:pt x="87097" y="42609"/>
                  </a:lnTo>
                  <a:cubicBezTo>
                    <a:pt x="86640" y="42609"/>
                    <a:pt x="86184" y="42628"/>
                    <a:pt x="85746" y="42628"/>
                  </a:cubicBezTo>
                  <a:cubicBezTo>
                    <a:pt x="78899" y="42590"/>
                    <a:pt x="72127" y="41240"/>
                    <a:pt x="65793" y="38653"/>
                  </a:cubicBezTo>
                  <a:cubicBezTo>
                    <a:pt x="59003" y="35857"/>
                    <a:pt x="53449" y="31406"/>
                    <a:pt x="47610" y="27107"/>
                  </a:cubicBezTo>
                  <a:cubicBezTo>
                    <a:pt x="43634" y="24178"/>
                    <a:pt x="39221" y="21420"/>
                    <a:pt x="34390" y="20260"/>
                  </a:cubicBezTo>
                  <a:cubicBezTo>
                    <a:pt x="33724" y="19955"/>
                    <a:pt x="33021" y="19708"/>
                    <a:pt x="32317" y="19518"/>
                  </a:cubicBezTo>
                  <a:cubicBezTo>
                    <a:pt x="31841" y="19404"/>
                    <a:pt x="31366" y="19290"/>
                    <a:pt x="30871" y="19214"/>
                  </a:cubicBezTo>
                  <a:cubicBezTo>
                    <a:pt x="30158" y="19079"/>
                    <a:pt x="29439" y="19010"/>
                    <a:pt x="28722" y="19010"/>
                  </a:cubicBezTo>
                  <a:cubicBezTo>
                    <a:pt x="27715" y="19010"/>
                    <a:pt x="26713" y="19145"/>
                    <a:pt x="25736" y="19423"/>
                  </a:cubicBezTo>
                  <a:cubicBezTo>
                    <a:pt x="24861" y="19632"/>
                    <a:pt x="24005" y="19917"/>
                    <a:pt x="23168" y="20279"/>
                  </a:cubicBezTo>
                  <a:cubicBezTo>
                    <a:pt x="24081" y="19746"/>
                    <a:pt x="25032" y="19309"/>
                    <a:pt x="26021" y="18947"/>
                  </a:cubicBezTo>
                  <a:cubicBezTo>
                    <a:pt x="27853" y="18279"/>
                    <a:pt x="29709" y="17989"/>
                    <a:pt x="31560" y="17989"/>
                  </a:cubicBezTo>
                  <a:cubicBezTo>
                    <a:pt x="35974" y="17989"/>
                    <a:pt x="40354" y="19639"/>
                    <a:pt x="44281" y="21743"/>
                  </a:cubicBezTo>
                  <a:cubicBezTo>
                    <a:pt x="55389" y="27640"/>
                    <a:pt x="65261" y="36427"/>
                    <a:pt x="77967" y="38805"/>
                  </a:cubicBezTo>
                  <a:cubicBezTo>
                    <a:pt x="79985" y="39188"/>
                    <a:pt x="82038" y="39383"/>
                    <a:pt x="84090" y="39383"/>
                  </a:cubicBezTo>
                  <a:cubicBezTo>
                    <a:pt x="85094" y="39383"/>
                    <a:pt x="86097" y="39336"/>
                    <a:pt x="87097" y="39243"/>
                  </a:cubicBezTo>
                  <a:lnTo>
                    <a:pt x="87097" y="37797"/>
                  </a:lnTo>
                  <a:cubicBezTo>
                    <a:pt x="86081" y="37914"/>
                    <a:pt x="85065" y="37970"/>
                    <a:pt x="84050" y="37970"/>
                  </a:cubicBezTo>
                  <a:cubicBezTo>
                    <a:pt x="75009" y="37970"/>
                    <a:pt x="66053" y="33554"/>
                    <a:pt x="58204" y="28800"/>
                  </a:cubicBezTo>
                  <a:cubicBezTo>
                    <a:pt x="50511" y="24144"/>
                    <a:pt x="41201" y="17014"/>
                    <a:pt x="31728" y="17014"/>
                  </a:cubicBezTo>
                  <a:cubicBezTo>
                    <a:pt x="29397" y="17014"/>
                    <a:pt x="27056" y="17446"/>
                    <a:pt x="24727" y="18453"/>
                  </a:cubicBezTo>
                  <a:cubicBezTo>
                    <a:pt x="20752" y="20146"/>
                    <a:pt x="17500" y="23189"/>
                    <a:pt x="15578" y="27069"/>
                  </a:cubicBezTo>
                  <a:cubicBezTo>
                    <a:pt x="17366" y="22942"/>
                    <a:pt x="20638" y="19461"/>
                    <a:pt x="24727" y="17559"/>
                  </a:cubicBezTo>
                  <a:cubicBezTo>
                    <a:pt x="27169" y="16425"/>
                    <a:pt x="29697" y="15928"/>
                    <a:pt x="32225" y="15928"/>
                  </a:cubicBezTo>
                  <a:cubicBezTo>
                    <a:pt x="36060" y="15928"/>
                    <a:pt x="39894" y="17072"/>
                    <a:pt x="43425" y="18871"/>
                  </a:cubicBezTo>
                  <a:cubicBezTo>
                    <a:pt x="49017" y="21724"/>
                    <a:pt x="53982" y="25681"/>
                    <a:pt x="59536" y="28648"/>
                  </a:cubicBezTo>
                  <a:cubicBezTo>
                    <a:pt x="64633" y="31425"/>
                    <a:pt x="70054" y="33517"/>
                    <a:pt x="75703" y="34925"/>
                  </a:cubicBezTo>
                  <a:cubicBezTo>
                    <a:pt x="79431" y="35819"/>
                    <a:pt x="83255" y="36313"/>
                    <a:pt x="87116" y="36389"/>
                  </a:cubicBezTo>
                  <a:lnTo>
                    <a:pt x="87116" y="35058"/>
                  </a:lnTo>
                  <a:cubicBezTo>
                    <a:pt x="76578" y="34868"/>
                    <a:pt x="66231" y="31197"/>
                    <a:pt x="57120" y="25966"/>
                  </a:cubicBezTo>
                  <a:cubicBezTo>
                    <a:pt x="49409" y="21545"/>
                    <a:pt x="41063" y="15026"/>
                    <a:pt x="32117" y="15026"/>
                  </a:cubicBezTo>
                  <a:cubicBezTo>
                    <a:pt x="29478" y="15026"/>
                    <a:pt x="26786" y="15594"/>
                    <a:pt x="24043" y="16950"/>
                  </a:cubicBezTo>
                  <a:cubicBezTo>
                    <a:pt x="19896" y="19004"/>
                    <a:pt x="16720" y="22599"/>
                    <a:pt x="15179" y="26936"/>
                  </a:cubicBezTo>
                  <a:cubicBezTo>
                    <a:pt x="15521" y="25643"/>
                    <a:pt x="16016" y="24387"/>
                    <a:pt x="16663" y="23208"/>
                  </a:cubicBezTo>
                  <a:cubicBezTo>
                    <a:pt x="19848" y="17474"/>
                    <a:pt x="25925" y="14057"/>
                    <a:pt x="32427" y="14057"/>
                  </a:cubicBezTo>
                  <a:cubicBezTo>
                    <a:pt x="32719" y="14057"/>
                    <a:pt x="33012" y="14064"/>
                    <a:pt x="33306" y="14078"/>
                  </a:cubicBezTo>
                  <a:cubicBezTo>
                    <a:pt x="41009" y="14420"/>
                    <a:pt x="47724" y="18719"/>
                    <a:pt x="54020" y="22771"/>
                  </a:cubicBezTo>
                  <a:cubicBezTo>
                    <a:pt x="59916" y="26575"/>
                    <a:pt x="65965" y="29865"/>
                    <a:pt x="72660" y="32015"/>
                  </a:cubicBezTo>
                  <a:cubicBezTo>
                    <a:pt x="77358" y="33517"/>
                    <a:pt x="82189" y="34506"/>
                    <a:pt x="87116" y="34963"/>
                  </a:cubicBezTo>
                  <a:lnTo>
                    <a:pt x="87116" y="31159"/>
                  </a:lnTo>
                  <a:cubicBezTo>
                    <a:pt x="79546" y="27792"/>
                    <a:pt x="73116" y="21743"/>
                    <a:pt x="66954" y="16303"/>
                  </a:cubicBezTo>
                  <a:cubicBezTo>
                    <a:pt x="64101" y="13717"/>
                    <a:pt x="61095" y="11301"/>
                    <a:pt x="57976" y="9057"/>
                  </a:cubicBezTo>
                  <a:lnTo>
                    <a:pt x="57976" y="9057"/>
                  </a:lnTo>
                  <a:cubicBezTo>
                    <a:pt x="61818" y="11339"/>
                    <a:pt x="65546" y="13869"/>
                    <a:pt x="69255" y="16342"/>
                  </a:cubicBezTo>
                  <a:cubicBezTo>
                    <a:pt x="74790" y="20032"/>
                    <a:pt x="80763" y="23741"/>
                    <a:pt x="87116" y="26023"/>
                  </a:cubicBezTo>
                  <a:lnTo>
                    <a:pt x="87116" y="25224"/>
                  </a:lnTo>
                  <a:cubicBezTo>
                    <a:pt x="80268" y="22637"/>
                    <a:pt x="73858" y="18472"/>
                    <a:pt x="67905" y="14382"/>
                  </a:cubicBezTo>
                  <a:cubicBezTo>
                    <a:pt x="57748" y="7421"/>
                    <a:pt x="47286" y="478"/>
                    <a:pt x="34561" y="22"/>
                  </a:cubicBezTo>
                  <a:cubicBezTo>
                    <a:pt x="34152" y="8"/>
                    <a:pt x="33742" y="1"/>
                    <a:pt x="333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4784100" y="3514925"/>
              <a:ext cx="2250175" cy="1315750"/>
            </a:xfrm>
            <a:custGeom>
              <a:avLst/>
              <a:gdLst/>
              <a:ahLst/>
              <a:cxnLst/>
              <a:rect l="l" t="t" r="r" b="b"/>
              <a:pathLst>
                <a:path w="90007" h="52630" extrusionOk="0">
                  <a:moveTo>
                    <a:pt x="41066" y="1"/>
                  </a:moveTo>
                  <a:cubicBezTo>
                    <a:pt x="39649" y="1"/>
                    <a:pt x="38222" y="63"/>
                    <a:pt x="36786" y="189"/>
                  </a:cubicBezTo>
                  <a:cubicBezTo>
                    <a:pt x="25241" y="1216"/>
                    <a:pt x="13733" y="6409"/>
                    <a:pt x="7114" y="16242"/>
                  </a:cubicBezTo>
                  <a:cubicBezTo>
                    <a:pt x="837" y="25525"/>
                    <a:pt x="0" y="37983"/>
                    <a:pt x="6810" y="47227"/>
                  </a:cubicBezTo>
                  <a:cubicBezTo>
                    <a:pt x="8388" y="49358"/>
                    <a:pt x="10309" y="51184"/>
                    <a:pt x="12516" y="52629"/>
                  </a:cubicBezTo>
                  <a:lnTo>
                    <a:pt x="14551" y="52629"/>
                  </a:lnTo>
                  <a:cubicBezTo>
                    <a:pt x="11983" y="51279"/>
                    <a:pt x="9758" y="49377"/>
                    <a:pt x="8008" y="47075"/>
                  </a:cubicBezTo>
                  <a:cubicBezTo>
                    <a:pt x="932" y="37869"/>
                    <a:pt x="2054" y="25296"/>
                    <a:pt x="8655" y="16185"/>
                  </a:cubicBezTo>
                  <a:cubicBezTo>
                    <a:pt x="15616" y="6523"/>
                    <a:pt x="27656" y="1806"/>
                    <a:pt x="39278" y="1406"/>
                  </a:cubicBezTo>
                  <a:cubicBezTo>
                    <a:pt x="39842" y="1387"/>
                    <a:pt x="40406" y="1377"/>
                    <a:pt x="40970" y="1377"/>
                  </a:cubicBezTo>
                  <a:cubicBezTo>
                    <a:pt x="46544" y="1377"/>
                    <a:pt x="52081" y="2316"/>
                    <a:pt x="57367" y="4164"/>
                  </a:cubicBezTo>
                  <a:cubicBezTo>
                    <a:pt x="63187" y="6199"/>
                    <a:pt x="68380" y="9414"/>
                    <a:pt x="73268" y="13123"/>
                  </a:cubicBezTo>
                  <a:cubicBezTo>
                    <a:pt x="78632" y="17193"/>
                    <a:pt x="84072" y="21930"/>
                    <a:pt x="90007" y="25410"/>
                  </a:cubicBezTo>
                  <a:lnTo>
                    <a:pt x="90007" y="23642"/>
                  </a:lnTo>
                  <a:cubicBezTo>
                    <a:pt x="83996" y="20009"/>
                    <a:pt x="78518" y="15158"/>
                    <a:pt x="73002" y="11088"/>
                  </a:cubicBezTo>
                  <a:cubicBezTo>
                    <a:pt x="63611" y="4154"/>
                    <a:pt x="52678" y="1"/>
                    <a:pt x="410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4744625" y="2208475"/>
              <a:ext cx="2290600" cy="2624100"/>
            </a:xfrm>
            <a:custGeom>
              <a:avLst/>
              <a:gdLst/>
              <a:ahLst/>
              <a:cxnLst/>
              <a:rect l="l" t="t" r="r" b="b"/>
              <a:pathLst>
                <a:path w="91624" h="104964" extrusionOk="0">
                  <a:moveTo>
                    <a:pt x="67607" y="899"/>
                  </a:moveTo>
                  <a:cubicBezTo>
                    <a:pt x="69107" y="899"/>
                    <a:pt x="70634" y="1175"/>
                    <a:pt x="72127" y="1757"/>
                  </a:cubicBezTo>
                  <a:cubicBezTo>
                    <a:pt x="73040" y="2099"/>
                    <a:pt x="73915" y="2536"/>
                    <a:pt x="74733" y="3050"/>
                  </a:cubicBezTo>
                  <a:cubicBezTo>
                    <a:pt x="72888" y="2251"/>
                    <a:pt x="70929" y="1738"/>
                    <a:pt x="68913" y="1490"/>
                  </a:cubicBezTo>
                  <a:cubicBezTo>
                    <a:pt x="68419" y="1436"/>
                    <a:pt x="67932" y="1410"/>
                    <a:pt x="67454" y="1410"/>
                  </a:cubicBezTo>
                  <a:cubicBezTo>
                    <a:pt x="62379" y="1410"/>
                    <a:pt x="58189" y="4390"/>
                    <a:pt x="56017" y="9118"/>
                  </a:cubicBezTo>
                  <a:cubicBezTo>
                    <a:pt x="55408" y="10506"/>
                    <a:pt x="54914" y="11971"/>
                    <a:pt x="54590" y="13454"/>
                  </a:cubicBezTo>
                  <a:cubicBezTo>
                    <a:pt x="54761" y="11229"/>
                    <a:pt x="55465" y="9080"/>
                    <a:pt x="56645" y="7177"/>
                  </a:cubicBezTo>
                  <a:lnTo>
                    <a:pt x="56606" y="7177"/>
                  </a:lnTo>
                  <a:cubicBezTo>
                    <a:pt x="59058" y="3252"/>
                    <a:pt x="63221" y="899"/>
                    <a:pt x="67607" y="899"/>
                  </a:cubicBezTo>
                  <a:close/>
                  <a:moveTo>
                    <a:pt x="71858" y="19132"/>
                  </a:moveTo>
                  <a:cubicBezTo>
                    <a:pt x="72378" y="19132"/>
                    <a:pt x="72893" y="19292"/>
                    <a:pt x="73326" y="19598"/>
                  </a:cubicBezTo>
                  <a:cubicBezTo>
                    <a:pt x="73478" y="19731"/>
                    <a:pt x="73611" y="19864"/>
                    <a:pt x="73725" y="19997"/>
                  </a:cubicBezTo>
                  <a:lnTo>
                    <a:pt x="73706" y="20017"/>
                  </a:lnTo>
                  <a:lnTo>
                    <a:pt x="73687" y="19997"/>
                  </a:lnTo>
                  <a:cubicBezTo>
                    <a:pt x="73126" y="19513"/>
                    <a:pt x="72420" y="19259"/>
                    <a:pt x="71700" y="19259"/>
                  </a:cubicBezTo>
                  <a:cubicBezTo>
                    <a:pt x="71346" y="19259"/>
                    <a:pt x="70989" y="19321"/>
                    <a:pt x="70644" y="19446"/>
                  </a:cubicBezTo>
                  <a:cubicBezTo>
                    <a:pt x="71024" y="19234"/>
                    <a:pt x="71443" y="19132"/>
                    <a:pt x="71858" y="19132"/>
                  </a:cubicBezTo>
                  <a:close/>
                  <a:moveTo>
                    <a:pt x="71229" y="18268"/>
                  </a:moveTo>
                  <a:cubicBezTo>
                    <a:pt x="71454" y="18268"/>
                    <a:pt x="71679" y="18286"/>
                    <a:pt x="71899" y="18324"/>
                  </a:cubicBezTo>
                  <a:cubicBezTo>
                    <a:pt x="72146" y="18381"/>
                    <a:pt x="72413" y="18438"/>
                    <a:pt x="72660" y="18533"/>
                  </a:cubicBezTo>
                  <a:cubicBezTo>
                    <a:pt x="72466" y="18499"/>
                    <a:pt x="72273" y="18482"/>
                    <a:pt x="72080" y="18482"/>
                  </a:cubicBezTo>
                  <a:cubicBezTo>
                    <a:pt x="71518" y="18482"/>
                    <a:pt x="70969" y="18625"/>
                    <a:pt x="70473" y="18894"/>
                  </a:cubicBezTo>
                  <a:cubicBezTo>
                    <a:pt x="68875" y="19218"/>
                    <a:pt x="67848" y="20530"/>
                    <a:pt x="67620" y="21976"/>
                  </a:cubicBezTo>
                  <a:cubicBezTo>
                    <a:pt x="67071" y="19782"/>
                    <a:pt x="69179" y="18268"/>
                    <a:pt x="71229" y="18268"/>
                  </a:cubicBezTo>
                  <a:close/>
                  <a:moveTo>
                    <a:pt x="71460" y="20612"/>
                  </a:moveTo>
                  <a:cubicBezTo>
                    <a:pt x="71854" y="20612"/>
                    <a:pt x="72250" y="20752"/>
                    <a:pt x="72565" y="21025"/>
                  </a:cubicBezTo>
                  <a:cubicBezTo>
                    <a:pt x="72926" y="21329"/>
                    <a:pt x="73155" y="21785"/>
                    <a:pt x="73174" y="22261"/>
                  </a:cubicBezTo>
                  <a:cubicBezTo>
                    <a:pt x="73098" y="21843"/>
                    <a:pt x="72907" y="21481"/>
                    <a:pt x="72584" y="21215"/>
                  </a:cubicBezTo>
                  <a:cubicBezTo>
                    <a:pt x="72219" y="20898"/>
                    <a:pt x="71768" y="20738"/>
                    <a:pt x="71312" y="20738"/>
                  </a:cubicBezTo>
                  <a:cubicBezTo>
                    <a:pt x="71054" y="20738"/>
                    <a:pt x="70795" y="20789"/>
                    <a:pt x="70549" y="20891"/>
                  </a:cubicBezTo>
                  <a:cubicBezTo>
                    <a:pt x="70821" y="20704"/>
                    <a:pt x="71140" y="20612"/>
                    <a:pt x="71460" y="20612"/>
                  </a:cubicBezTo>
                  <a:close/>
                  <a:moveTo>
                    <a:pt x="71544" y="20008"/>
                  </a:moveTo>
                  <a:cubicBezTo>
                    <a:pt x="71891" y="20008"/>
                    <a:pt x="72246" y="20076"/>
                    <a:pt x="72603" y="20226"/>
                  </a:cubicBezTo>
                  <a:cubicBezTo>
                    <a:pt x="74106" y="20872"/>
                    <a:pt x="74410" y="22698"/>
                    <a:pt x="73421" y="23649"/>
                  </a:cubicBezTo>
                  <a:cubicBezTo>
                    <a:pt x="73915" y="22413"/>
                    <a:pt x="73668" y="20891"/>
                    <a:pt x="72337" y="20302"/>
                  </a:cubicBezTo>
                  <a:cubicBezTo>
                    <a:pt x="72007" y="20157"/>
                    <a:pt x="71672" y="20090"/>
                    <a:pt x="71344" y="20090"/>
                  </a:cubicBezTo>
                  <a:cubicBezTo>
                    <a:pt x="70253" y="20090"/>
                    <a:pt x="69251" y="20832"/>
                    <a:pt x="68856" y="21900"/>
                  </a:cubicBezTo>
                  <a:cubicBezTo>
                    <a:pt x="68799" y="22052"/>
                    <a:pt x="68761" y="22204"/>
                    <a:pt x="68742" y="22356"/>
                  </a:cubicBezTo>
                  <a:cubicBezTo>
                    <a:pt x="68742" y="22071"/>
                    <a:pt x="68780" y="21785"/>
                    <a:pt x="68856" y="21500"/>
                  </a:cubicBezTo>
                  <a:cubicBezTo>
                    <a:pt x="69515" y="20641"/>
                    <a:pt x="70487" y="20008"/>
                    <a:pt x="71544" y="20008"/>
                  </a:cubicBezTo>
                  <a:close/>
                  <a:moveTo>
                    <a:pt x="71329" y="21442"/>
                  </a:moveTo>
                  <a:cubicBezTo>
                    <a:pt x="71348" y="21442"/>
                    <a:pt x="71367" y="21442"/>
                    <a:pt x="71386" y="21443"/>
                  </a:cubicBezTo>
                  <a:cubicBezTo>
                    <a:pt x="72489" y="21462"/>
                    <a:pt x="72812" y="22679"/>
                    <a:pt x="72261" y="23497"/>
                  </a:cubicBezTo>
                  <a:cubicBezTo>
                    <a:pt x="72008" y="23875"/>
                    <a:pt x="71587" y="24097"/>
                    <a:pt x="71147" y="24097"/>
                  </a:cubicBezTo>
                  <a:cubicBezTo>
                    <a:pt x="71055" y="24097"/>
                    <a:pt x="70963" y="24088"/>
                    <a:pt x="70872" y="24068"/>
                  </a:cubicBezTo>
                  <a:lnTo>
                    <a:pt x="70853" y="24068"/>
                  </a:lnTo>
                  <a:cubicBezTo>
                    <a:pt x="70473" y="23992"/>
                    <a:pt x="70149" y="23802"/>
                    <a:pt x="69864" y="23535"/>
                  </a:cubicBezTo>
                  <a:cubicBezTo>
                    <a:pt x="69864" y="23516"/>
                    <a:pt x="69845" y="23497"/>
                    <a:pt x="69845" y="23459"/>
                  </a:cubicBezTo>
                  <a:cubicBezTo>
                    <a:pt x="69714" y="22506"/>
                    <a:pt x="70263" y="21442"/>
                    <a:pt x="71329" y="21442"/>
                  </a:cubicBezTo>
                  <a:close/>
                  <a:moveTo>
                    <a:pt x="68666" y="4362"/>
                  </a:moveTo>
                  <a:lnTo>
                    <a:pt x="68666" y="4362"/>
                  </a:lnTo>
                  <a:cubicBezTo>
                    <a:pt x="59669" y="5485"/>
                    <a:pt x="54077" y="17753"/>
                    <a:pt x="61152" y="24658"/>
                  </a:cubicBezTo>
                  <a:cubicBezTo>
                    <a:pt x="61818" y="25285"/>
                    <a:pt x="62560" y="25799"/>
                    <a:pt x="63359" y="26217"/>
                  </a:cubicBezTo>
                  <a:lnTo>
                    <a:pt x="63340" y="26236"/>
                  </a:lnTo>
                  <a:cubicBezTo>
                    <a:pt x="59536" y="24448"/>
                    <a:pt x="56835" y="20663"/>
                    <a:pt x="56968" y="16155"/>
                  </a:cubicBezTo>
                  <a:cubicBezTo>
                    <a:pt x="57139" y="9688"/>
                    <a:pt x="62389" y="4819"/>
                    <a:pt x="68666" y="4362"/>
                  </a:cubicBezTo>
                  <a:close/>
                  <a:moveTo>
                    <a:pt x="69615" y="5180"/>
                  </a:moveTo>
                  <a:cubicBezTo>
                    <a:pt x="69641" y="5180"/>
                    <a:pt x="69667" y="5180"/>
                    <a:pt x="69693" y="5180"/>
                  </a:cubicBezTo>
                  <a:cubicBezTo>
                    <a:pt x="76502" y="5237"/>
                    <a:pt x="81162" y="11039"/>
                    <a:pt x="85233" y="15699"/>
                  </a:cubicBezTo>
                  <a:lnTo>
                    <a:pt x="85214" y="15699"/>
                  </a:lnTo>
                  <a:cubicBezTo>
                    <a:pt x="85252" y="15756"/>
                    <a:pt x="85309" y="15813"/>
                    <a:pt x="85366" y="15889"/>
                  </a:cubicBezTo>
                  <a:cubicBezTo>
                    <a:pt x="81425" y="11629"/>
                    <a:pt x="76911" y="7518"/>
                    <a:pt x="70836" y="7518"/>
                  </a:cubicBezTo>
                  <a:cubicBezTo>
                    <a:pt x="70753" y="7518"/>
                    <a:pt x="70670" y="7518"/>
                    <a:pt x="70587" y="7520"/>
                  </a:cubicBezTo>
                  <a:cubicBezTo>
                    <a:pt x="64481" y="7653"/>
                    <a:pt x="59536" y="13340"/>
                    <a:pt x="61057" y="19465"/>
                  </a:cubicBezTo>
                  <a:cubicBezTo>
                    <a:pt x="61742" y="22185"/>
                    <a:pt x="63549" y="24486"/>
                    <a:pt x="66041" y="25799"/>
                  </a:cubicBezTo>
                  <a:cubicBezTo>
                    <a:pt x="66764" y="26160"/>
                    <a:pt x="67524" y="26427"/>
                    <a:pt x="68323" y="26598"/>
                  </a:cubicBezTo>
                  <a:cubicBezTo>
                    <a:pt x="68219" y="26602"/>
                    <a:pt x="68116" y="26603"/>
                    <a:pt x="68012" y="26603"/>
                  </a:cubicBezTo>
                  <a:cubicBezTo>
                    <a:pt x="63990" y="26603"/>
                    <a:pt x="60041" y="23746"/>
                    <a:pt x="58965" y="19370"/>
                  </a:cubicBezTo>
                  <a:cubicBezTo>
                    <a:pt x="57335" y="12794"/>
                    <a:pt x="62691" y="5180"/>
                    <a:pt x="69615" y="5180"/>
                  </a:cubicBezTo>
                  <a:close/>
                  <a:moveTo>
                    <a:pt x="67266" y="2404"/>
                  </a:moveTo>
                  <a:cubicBezTo>
                    <a:pt x="69766" y="2404"/>
                    <a:pt x="72366" y="3104"/>
                    <a:pt x="74790" y="4267"/>
                  </a:cubicBezTo>
                  <a:cubicBezTo>
                    <a:pt x="75818" y="4762"/>
                    <a:pt x="76807" y="5332"/>
                    <a:pt x="77758" y="5998"/>
                  </a:cubicBezTo>
                  <a:cubicBezTo>
                    <a:pt x="75894" y="4857"/>
                    <a:pt x="73801" y="4115"/>
                    <a:pt x="71652" y="3811"/>
                  </a:cubicBezTo>
                  <a:cubicBezTo>
                    <a:pt x="71068" y="3738"/>
                    <a:pt x="70479" y="3702"/>
                    <a:pt x="69889" y="3702"/>
                  </a:cubicBezTo>
                  <a:cubicBezTo>
                    <a:pt x="65836" y="3702"/>
                    <a:pt x="61775" y="5404"/>
                    <a:pt x="59250" y="8642"/>
                  </a:cubicBezTo>
                  <a:cubicBezTo>
                    <a:pt x="56625" y="12009"/>
                    <a:pt x="55732" y="16745"/>
                    <a:pt x="57348" y="20739"/>
                  </a:cubicBezTo>
                  <a:cubicBezTo>
                    <a:pt x="58585" y="23783"/>
                    <a:pt x="61095" y="26122"/>
                    <a:pt x="64215" y="27149"/>
                  </a:cubicBezTo>
                  <a:cubicBezTo>
                    <a:pt x="61552" y="27092"/>
                    <a:pt x="59022" y="26236"/>
                    <a:pt x="57025" y="24011"/>
                  </a:cubicBezTo>
                  <a:cubicBezTo>
                    <a:pt x="56778" y="23745"/>
                    <a:pt x="56549" y="23440"/>
                    <a:pt x="56340" y="23136"/>
                  </a:cubicBezTo>
                  <a:cubicBezTo>
                    <a:pt x="55693" y="21652"/>
                    <a:pt x="55199" y="20093"/>
                    <a:pt x="54895" y="18495"/>
                  </a:cubicBezTo>
                  <a:cubicBezTo>
                    <a:pt x="54590" y="14424"/>
                    <a:pt x="56207" y="9802"/>
                    <a:pt x="58261" y="6949"/>
                  </a:cubicBezTo>
                  <a:cubicBezTo>
                    <a:pt x="60603" y="3717"/>
                    <a:pt x="63841" y="2404"/>
                    <a:pt x="67266" y="2404"/>
                  </a:cubicBezTo>
                  <a:close/>
                  <a:moveTo>
                    <a:pt x="72108" y="27359"/>
                  </a:moveTo>
                  <a:cubicBezTo>
                    <a:pt x="72087" y="27393"/>
                    <a:pt x="72066" y="27427"/>
                    <a:pt x="72046" y="27462"/>
                  </a:cubicBezTo>
                  <a:lnTo>
                    <a:pt x="72046" y="27462"/>
                  </a:lnTo>
                  <a:cubicBezTo>
                    <a:pt x="72050" y="27448"/>
                    <a:pt x="72051" y="27433"/>
                    <a:pt x="72051" y="27416"/>
                  </a:cubicBezTo>
                  <a:lnTo>
                    <a:pt x="72108" y="27359"/>
                  </a:lnTo>
                  <a:close/>
                  <a:moveTo>
                    <a:pt x="71671" y="26541"/>
                  </a:moveTo>
                  <a:cubicBezTo>
                    <a:pt x="71081" y="26921"/>
                    <a:pt x="70473" y="27225"/>
                    <a:pt x="69826" y="27454"/>
                  </a:cubicBezTo>
                  <a:cubicBezTo>
                    <a:pt x="68325" y="27989"/>
                    <a:pt x="66717" y="28219"/>
                    <a:pt x="65107" y="28219"/>
                  </a:cubicBezTo>
                  <a:cubicBezTo>
                    <a:pt x="64369" y="28219"/>
                    <a:pt x="63631" y="28171"/>
                    <a:pt x="62902" y="28081"/>
                  </a:cubicBezTo>
                  <a:lnTo>
                    <a:pt x="62275" y="27739"/>
                  </a:lnTo>
                  <a:lnTo>
                    <a:pt x="62275" y="27739"/>
                  </a:lnTo>
                  <a:cubicBezTo>
                    <a:pt x="63064" y="27869"/>
                    <a:pt x="63860" y="27936"/>
                    <a:pt x="64658" y="27936"/>
                  </a:cubicBezTo>
                  <a:cubicBezTo>
                    <a:pt x="65610" y="27936"/>
                    <a:pt x="66563" y="27841"/>
                    <a:pt x="67505" y="27644"/>
                  </a:cubicBezTo>
                  <a:cubicBezTo>
                    <a:pt x="68000" y="27625"/>
                    <a:pt x="68494" y="27587"/>
                    <a:pt x="68989" y="27492"/>
                  </a:cubicBezTo>
                  <a:cubicBezTo>
                    <a:pt x="69098" y="27474"/>
                    <a:pt x="69086" y="27300"/>
                    <a:pt x="68986" y="27300"/>
                  </a:cubicBezTo>
                  <a:cubicBezTo>
                    <a:pt x="68981" y="27300"/>
                    <a:pt x="68975" y="27301"/>
                    <a:pt x="68970" y="27301"/>
                  </a:cubicBezTo>
                  <a:lnTo>
                    <a:pt x="68913" y="27301"/>
                  </a:lnTo>
                  <a:cubicBezTo>
                    <a:pt x="69179" y="27225"/>
                    <a:pt x="69427" y="27149"/>
                    <a:pt x="69693" y="27054"/>
                  </a:cubicBezTo>
                  <a:cubicBezTo>
                    <a:pt x="70092" y="26959"/>
                    <a:pt x="70492" y="26845"/>
                    <a:pt x="70872" y="26693"/>
                  </a:cubicBezTo>
                  <a:cubicBezTo>
                    <a:pt x="71138" y="26655"/>
                    <a:pt x="71405" y="26598"/>
                    <a:pt x="71671" y="26541"/>
                  </a:cubicBezTo>
                  <a:close/>
                  <a:moveTo>
                    <a:pt x="60468" y="28176"/>
                  </a:moveTo>
                  <a:lnTo>
                    <a:pt x="60772" y="28367"/>
                  </a:lnTo>
                  <a:lnTo>
                    <a:pt x="60506" y="28214"/>
                  </a:lnTo>
                  <a:cubicBezTo>
                    <a:pt x="60487" y="28195"/>
                    <a:pt x="60468" y="28195"/>
                    <a:pt x="60468" y="28176"/>
                  </a:cubicBezTo>
                  <a:close/>
                  <a:moveTo>
                    <a:pt x="70472" y="16700"/>
                  </a:moveTo>
                  <a:cubicBezTo>
                    <a:pt x="71487" y="16700"/>
                    <a:pt x="72576" y="17094"/>
                    <a:pt x="73554" y="17696"/>
                  </a:cubicBezTo>
                  <a:cubicBezTo>
                    <a:pt x="76502" y="19522"/>
                    <a:pt x="78899" y="22090"/>
                    <a:pt x="81562" y="24296"/>
                  </a:cubicBezTo>
                  <a:cubicBezTo>
                    <a:pt x="83977" y="26312"/>
                    <a:pt x="86812" y="27986"/>
                    <a:pt x="89817" y="28861"/>
                  </a:cubicBezTo>
                  <a:cubicBezTo>
                    <a:pt x="88048" y="28709"/>
                    <a:pt x="86317" y="28310"/>
                    <a:pt x="84643" y="27720"/>
                  </a:cubicBezTo>
                  <a:cubicBezTo>
                    <a:pt x="80763" y="26255"/>
                    <a:pt x="78937" y="23193"/>
                    <a:pt x="76217" y="20321"/>
                  </a:cubicBezTo>
                  <a:cubicBezTo>
                    <a:pt x="74895" y="18941"/>
                    <a:pt x="73007" y="17651"/>
                    <a:pt x="71051" y="17651"/>
                  </a:cubicBezTo>
                  <a:cubicBezTo>
                    <a:pt x="70473" y="17651"/>
                    <a:pt x="69889" y="17763"/>
                    <a:pt x="69312" y="18019"/>
                  </a:cubicBezTo>
                  <a:cubicBezTo>
                    <a:pt x="68000" y="18571"/>
                    <a:pt x="67182" y="19883"/>
                    <a:pt x="67258" y="21310"/>
                  </a:cubicBezTo>
                  <a:cubicBezTo>
                    <a:pt x="67182" y="20987"/>
                    <a:pt x="67125" y="20682"/>
                    <a:pt x="67087" y="20359"/>
                  </a:cubicBezTo>
                  <a:lnTo>
                    <a:pt x="67068" y="20359"/>
                  </a:lnTo>
                  <a:cubicBezTo>
                    <a:pt x="67106" y="19769"/>
                    <a:pt x="67258" y="19180"/>
                    <a:pt x="67505" y="18647"/>
                  </a:cubicBezTo>
                  <a:cubicBezTo>
                    <a:pt x="68185" y="17247"/>
                    <a:pt x="69276" y="16700"/>
                    <a:pt x="70472" y="16700"/>
                  </a:cubicBezTo>
                  <a:close/>
                  <a:moveTo>
                    <a:pt x="64044" y="28671"/>
                  </a:moveTo>
                  <a:lnTo>
                    <a:pt x="64044" y="28671"/>
                  </a:lnTo>
                  <a:cubicBezTo>
                    <a:pt x="64736" y="28762"/>
                    <a:pt x="65435" y="28805"/>
                    <a:pt x="66133" y="28805"/>
                  </a:cubicBezTo>
                  <a:cubicBezTo>
                    <a:pt x="66605" y="28805"/>
                    <a:pt x="67076" y="28785"/>
                    <a:pt x="67543" y="28747"/>
                  </a:cubicBezTo>
                  <a:lnTo>
                    <a:pt x="67543" y="28747"/>
                  </a:lnTo>
                  <a:cubicBezTo>
                    <a:pt x="67144" y="29032"/>
                    <a:pt x="66840" y="29432"/>
                    <a:pt x="66630" y="29888"/>
                  </a:cubicBezTo>
                  <a:cubicBezTo>
                    <a:pt x="65755" y="29508"/>
                    <a:pt x="64900" y="29108"/>
                    <a:pt x="64044" y="28671"/>
                  </a:cubicBezTo>
                  <a:close/>
                  <a:moveTo>
                    <a:pt x="69655" y="28367"/>
                  </a:moveTo>
                  <a:lnTo>
                    <a:pt x="69655" y="28367"/>
                  </a:lnTo>
                  <a:cubicBezTo>
                    <a:pt x="69350" y="28576"/>
                    <a:pt x="69084" y="28842"/>
                    <a:pt x="68894" y="29166"/>
                  </a:cubicBezTo>
                  <a:lnTo>
                    <a:pt x="68894" y="29185"/>
                  </a:lnTo>
                  <a:cubicBezTo>
                    <a:pt x="68628" y="29622"/>
                    <a:pt x="68494" y="30155"/>
                    <a:pt x="68494" y="30668"/>
                  </a:cubicBezTo>
                  <a:cubicBezTo>
                    <a:pt x="68190" y="30554"/>
                    <a:pt x="67867" y="30421"/>
                    <a:pt x="67543" y="30288"/>
                  </a:cubicBezTo>
                  <a:cubicBezTo>
                    <a:pt x="67715" y="29907"/>
                    <a:pt x="67829" y="29508"/>
                    <a:pt x="68133" y="29166"/>
                  </a:cubicBezTo>
                  <a:cubicBezTo>
                    <a:pt x="68380" y="28899"/>
                    <a:pt x="68685" y="28671"/>
                    <a:pt x="69027" y="28519"/>
                  </a:cubicBezTo>
                  <a:cubicBezTo>
                    <a:pt x="69236" y="28462"/>
                    <a:pt x="69446" y="28424"/>
                    <a:pt x="69655" y="28367"/>
                  </a:cubicBezTo>
                  <a:close/>
                  <a:moveTo>
                    <a:pt x="70948" y="28176"/>
                  </a:moveTo>
                  <a:lnTo>
                    <a:pt x="70948" y="28176"/>
                  </a:lnTo>
                  <a:cubicBezTo>
                    <a:pt x="70244" y="29070"/>
                    <a:pt x="69921" y="30193"/>
                    <a:pt x="70187" y="31296"/>
                  </a:cubicBezTo>
                  <a:lnTo>
                    <a:pt x="69636" y="31106"/>
                  </a:lnTo>
                  <a:cubicBezTo>
                    <a:pt x="69122" y="29850"/>
                    <a:pt x="69921" y="28899"/>
                    <a:pt x="70948" y="28176"/>
                  </a:cubicBezTo>
                  <a:close/>
                  <a:moveTo>
                    <a:pt x="75323" y="22071"/>
                  </a:moveTo>
                  <a:lnTo>
                    <a:pt x="75323" y="22071"/>
                  </a:lnTo>
                  <a:cubicBezTo>
                    <a:pt x="77320" y="25190"/>
                    <a:pt x="79108" y="28329"/>
                    <a:pt x="82513" y="30307"/>
                  </a:cubicBezTo>
                  <a:lnTo>
                    <a:pt x="82513" y="30326"/>
                  </a:lnTo>
                  <a:cubicBezTo>
                    <a:pt x="83236" y="30725"/>
                    <a:pt x="83996" y="31087"/>
                    <a:pt x="84757" y="31391"/>
                  </a:cubicBezTo>
                  <a:cubicBezTo>
                    <a:pt x="84301" y="31258"/>
                    <a:pt x="83844" y="31087"/>
                    <a:pt x="83388" y="30915"/>
                  </a:cubicBezTo>
                  <a:cubicBezTo>
                    <a:pt x="79470" y="29356"/>
                    <a:pt x="75989" y="26369"/>
                    <a:pt x="75323" y="22071"/>
                  </a:cubicBezTo>
                  <a:close/>
                  <a:moveTo>
                    <a:pt x="72015" y="27516"/>
                  </a:moveTo>
                  <a:cubicBezTo>
                    <a:pt x="71265" y="28839"/>
                    <a:pt x="71203" y="30457"/>
                    <a:pt x="71861" y="31847"/>
                  </a:cubicBezTo>
                  <a:lnTo>
                    <a:pt x="71443" y="31714"/>
                  </a:lnTo>
                  <a:cubicBezTo>
                    <a:pt x="70910" y="30288"/>
                    <a:pt x="70853" y="28728"/>
                    <a:pt x="71880" y="27587"/>
                  </a:cubicBezTo>
                  <a:lnTo>
                    <a:pt x="71994" y="27530"/>
                  </a:lnTo>
                  <a:cubicBezTo>
                    <a:pt x="72002" y="27526"/>
                    <a:pt x="72009" y="27521"/>
                    <a:pt x="72015" y="27516"/>
                  </a:cubicBezTo>
                  <a:close/>
                  <a:moveTo>
                    <a:pt x="73117" y="26674"/>
                  </a:moveTo>
                  <a:lnTo>
                    <a:pt x="73117" y="26674"/>
                  </a:lnTo>
                  <a:cubicBezTo>
                    <a:pt x="72508" y="28709"/>
                    <a:pt x="72926" y="30896"/>
                    <a:pt x="74239" y="32532"/>
                  </a:cubicBezTo>
                  <a:cubicBezTo>
                    <a:pt x="73953" y="32456"/>
                    <a:pt x="73668" y="32361"/>
                    <a:pt x="73383" y="32285"/>
                  </a:cubicBezTo>
                  <a:lnTo>
                    <a:pt x="73383" y="32304"/>
                  </a:lnTo>
                  <a:cubicBezTo>
                    <a:pt x="72032" y="30649"/>
                    <a:pt x="71842" y="28538"/>
                    <a:pt x="73117" y="26674"/>
                  </a:cubicBezTo>
                  <a:close/>
                  <a:moveTo>
                    <a:pt x="73649" y="26560"/>
                  </a:moveTo>
                  <a:lnTo>
                    <a:pt x="73649" y="26560"/>
                  </a:lnTo>
                  <a:cubicBezTo>
                    <a:pt x="73573" y="28310"/>
                    <a:pt x="74125" y="30021"/>
                    <a:pt x="75209" y="31391"/>
                  </a:cubicBezTo>
                  <a:cubicBezTo>
                    <a:pt x="75760" y="32076"/>
                    <a:pt x="76407" y="32684"/>
                    <a:pt x="77149" y="33179"/>
                  </a:cubicBezTo>
                  <a:lnTo>
                    <a:pt x="76673" y="33084"/>
                  </a:lnTo>
                  <a:cubicBezTo>
                    <a:pt x="74315" y="31505"/>
                    <a:pt x="73136" y="29337"/>
                    <a:pt x="73649" y="26560"/>
                  </a:cubicBezTo>
                  <a:close/>
                  <a:moveTo>
                    <a:pt x="75057" y="23840"/>
                  </a:moveTo>
                  <a:cubicBezTo>
                    <a:pt x="75951" y="29051"/>
                    <a:pt x="81257" y="32152"/>
                    <a:pt x="86812" y="33274"/>
                  </a:cubicBezTo>
                  <a:lnTo>
                    <a:pt x="86793" y="33274"/>
                  </a:lnTo>
                  <a:cubicBezTo>
                    <a:pt x="84852" y="33274"/>
                    <a:pt x="82931" y="33046"/>
                    <a:pt x="81010" y="32266"/>
                  </a:cubicBezTo>
                  <a:cubicBezTo>
                    <a:pt x="77263" y="30763"/>
                    <a:pt x="75000" y="27663"/>
                    <a:pt x="75057" y="23840"/>
                  </a:cubicBezTo>
                  <a:close/>
                  <a:moveTo>
                    <a:pt x="74277" y="25704"/>
                  </a:moveTo>
                  <a:lnTo>
                    <a:pt x="74277" y="25704"/>
                  </a:lnTo>
                  <a:cubicBezTo>
                    <a:pt x="74562" y="28405"/>
                    <a:pt x="76483" y="31030"/>
                    <a:pt x="78728" y="32475"/>
                  </a:cubicBezTo>
                  <a:lnTo>
                    <a:pt x="78709" y="32475"/>
                  </a:lnTo>
                  <a:cubicBezTo>
                    <a:pt x="79641" y="33046"/>
                    <a:pt x="80649" y="33521"/>
                    <a:pt x="81695" y="33845"/>
                  </a:cubicBezTo>
                  <a:lnTo>
                    <a:pt x="81200" y="33807"/>
                  </a:lnTo>
                  <a:cubicBezTo>
                    <a:pt x="77358" y="32646"/>
                    <a:pt x="73915" y="29888"/>
                    <a:pt x="74277" y="25704"/>
                  </a:cubicBezTo>
                  <a:close/>
                  <a:moveTo>
                    <a:pt x="30358" y="37782"/>
                  </a:moveTo>
                  <a:cubicBezTo>
                    <a:pt x="30700" y="37839"/>
                    <a:pt x="31042" y="37915"/>
                    <a:pt x="31366" y="38048"/>
                  </a:cubicBezTo>
                  <a:cubicBezTo>
                    <a:pt x="31309" y="38048"/>
                    <a:pt x="31271" y="38029"/>
                    <a:pt x="31214" y="38029"/>
                  </a:cubicBezTo>
                  <a:cubicBezTo>
                    <a:pt x="31004" y="37953"/>
                    <a:pt x="30795" y="37896"/>
                    <a:pt x="30586" y="37839"/>
                  </a:cubicBezTo>
                  <a:cubicBezTo>
                    <a:pt x="30491" y="37820"/>
                    <a:pt x="30377" y="37820"/>
                    <a:pt x="30282" y="37801"/>
                  </a:cubicBezTo>
                  <a:lnTo>
                    <a:pt x="30358" y="37782"/>
                  </a:lnTo>
                  <a:close/>
                  <a:moveTo>
                    <a:pt x="8046" y="37249"/>
                  </a:moveTo>
                  <a:cubicBezTo>
                    <a:pt x="8141" y="37782"/>
                    <a:pt x="8275" y="38334"/>
                    <a:pt x="8427" y="38866"/>
                  </a:cubicBezTo>
                  <a:cubicBezTo>
                    <a:pt x="8294" y="39798"/>
                    <a:pt x="8027" y="40692"/>
                    <a:pt x="7590" y="41548"/>
                  </a:cubicBezTo>
                  <a:cubicBezTo>
                    <a:pt x="7304" y="41396"/>
                    <a:pt x="7019" y="41263"/>
                    <a:pt x="6734" y="41111"/>
                  </a:cubicBezTo>
                  <a:cubicBezTo>
                    <a:pt x="6734" y="41041"/>
                    <a:pt x="6702" y="40956"/>
                    <a:pt x="6610" y="40956"/>
                  </a:cubicBezTo>
                  <a:cubicBezTo>
                    <a:pt x="6601" y="40956"/>
                    <a:pt x="6592" y="40957"/>
                    <a:pt x="6582" y="40958"/>
                  </a:cubicBezTo>
                  <a:lnTo>
                    <a:pt x="6410" y="40958"/>
                  </a:lnTo>
                  <a:lnTo>
                    <a:pt x="6296" y="40901"/>
                  </a:lnTo>
                  <a:cubicBezTo>
                    <a:pt x="7152" y="39836"/>
                    <a:pt x="7761" y="38581"/>
                    <a:pt x="8046" y="37249"/>
                  </a:cubicBezTo>
                  <a:close/>
                  <a:moveTo>
                    <a:pt x="8693" y="39722"/>
                  </a:moveTo>
                  <a:cubicBezTo>
                    <a:pt x="8769" y="39969"/>
                    <a:pt x="8864" y="40198"/>
                    <a:pt x="8940" y="40426"/>
                  </a:cubicBezTo>
                  <a:cubicBezTo>
                    <a:pt x="8940" y="40996"/>
                    <a:pt x="8845" y="41548"/>
                    <a:pt x="8674" y="42100"/>
                  </a:cubicBezTo>
                  <a:lnTo>
                    <a:pt x="8141" y="41814"/>
                  </a:lnTo>
                  <a:cubicBezTo>
                    <a:pt x="8389" y="41149"/>
                    <a:pt x="8579" y="40445"/>
                    <a:pt x="8693" y="39722"/>
                  </a:cubicBezTo>
                  <a:close/>
                  <a:moveTo>
                    <a:pt x="9378" y="41415"/>
                  </a:moveTo>
                  <a:cubicBezTo>
                    <a:pt x="9606" y="41928"/>
                    <a:pt x="9872" y="42423"/>
                    <a:pt x="10158" y="42918"/>
                  </a:cubicBezTo>
                  <a:cubicBezTo>
                    <a:pt x="9853" y="42746"/>
                    <a:pt x="9549" y="42575"/>
                    <a:pt x="9245" y="42404"/>
                  </a:cubicBezTo>
                  <a:cubicBezTo>
                    <a:pt x="9321" y="42081"/>
                    <a:pt x="9359" y="41757"/>
                    <a:pt x="9378" y="41415"/>
                  </a:cubicBezTo>
                  <a:close/>
                  <a:moveTo>
                    <a:pt x="29454" y="34142"/>
                  </a:moveTo>
                  <a:cubicBezTo>
                    <a:pt x="31246" y="34142"/>
                    <a:pt x="32981" y="35031"/>
                    <a:pt x="34409" y="36127"/>
                  </a:cubicBezTo>
                  <a:cubicBezTo>
                    <a:pt x="37738" y="38676"/>
                    <a:pt x="40268" y="42195"/>
                    <a:pt x="43520" y="44877"/>
                  </a:cubicBezTo>
                  <a:cubicBezTo>
                    <a:pt x="44699" y="45847"/>
                    <a:pt x="45955" y="46722"/>
                    <a:pt x="47286" y="47483"/>
                  </a:cubicBezTo>
                  <a:cubicBezTo>
                    <a:pt x="44985" y="47045"/>
                    <a:pt x="42740" y="46398"/>
                    <a:pt x="40724" y="45200"/>
                  </a:cubicBezTo>
                  <a:cubicBezTo>
                    <a:pt x="37966" y="43545"/>
                    <a:pt x="36578" y="40730"/>
                    <a:pt x="34200" y="38695"/>
                  </a:cubicBezTo>
                  <a:cubicBezTo>
                    <a:pt x="33046" y="37714"/>
                    <a:pt x="31488" y="36876"/>
                    <a:pt x="29931" y="36876"/>
                  </a:cubicBezTo>
                  <a:cubicBezTo>
                    <a:pt x="29435" y="36876"/>
                    <a:pt x="28939" y="36961"/>
                    <a:pt x="28456" y="37154"/>
                  </a:cubicBezTo>
                  <a:cubicBezTo>
                    <a:pt x="27390" y="37421"/>
                    <a:pt x="26439" y="38067"/>
                    <a:pt x="25793" y="38961"/>
                  </a:cubicBezTo>
                  <a:cubicBezTo>
                    <a:pt x="25108" y="39836"/>
                    <a:pt x="24785" y="41111"/>
                    <a:pt x="25070" y="42119"/>
                  </a:cubicBezTo>
                  <a:cubicBezTo>
                    <a:pt x="25203" y="42956"/>
                    <a:pt x="25736" y="43678"/>
                    <a:pt x="26496" y="44078"/>
                  </a:cubicBezTo>
                  <a:cubicBezTo>
                    <a:pt x="26735" y="44176"/>
                    <a:pt x="26983" y="44222"/>
                    <a:pt x="27231" y="44222"/>
                  </a:cubicBezTo>
                  <a:cubicBezTo>
                    <a:pt x="28461" y="44222"/>
                    <a:pt x="29663" y="43097"/>
                    <a:pt x="29521" y="41814"/>
                  </a:cubicBezTo>
                  <a:cubicBezTo>
                    <a:pt x="29426" y="41092"/>
                    <a:pt x="28988" y="40464"/>
                    <a:pt x="28361" y="40102"/>
                  </a:cubicBezTo>
                  <a:cubicBezTo>
                    <a:pt x="28384" y="40102"/>
                    <a:pt x="28408" y="40101"/>
                    <a:pt x="28432" y="40101"/>
                  </a:cubicBezTo>
                  <a:cubicBezTo>
                    <a:pt x="29541" y="40101"/>
                    <a:pt x="30454" y="40963"/>
                    <a:pt x="30510" y="42081"/>
                  </a:cubicBezTo>
                  <a:cubicBezTo>
                    <a:pt x="30643" y="43678"/>
                    <a:pt x="29216" y="44877"/>
                    <a:pt x="27714" y="44915"/>
                  </a:cubicBezTo>
                  <a:cubicBezTo>
                    <a:pt x="27672" y="44916"/>
                    <a:pt x="27631" y="44917"/>
                    <a:pt x="27590" y="44917"/>
                  </a:cubicBezTo>
                  <a:cubicBezTo>
                    <a:pt x="24775" y="44917"/>
                    <a:pt x="23175" y="41740"/>
                    <a:pt x="23643" y="39247"/>
                  </a:cubicBezTo>
                  <a:cubicBezTo>
                    <a:pt x="24081" y="37040"/>
                    <a:pt x="25622" y="35214"/>
                    <a:pt x="27733" y="34434"/>
                  </a:cubicBezTo>
                  <a:cubicBezTo>
                    <a:pt x="28307" y="34232"/>
                    <a:pt x="28883" y="34142"/>
                    <a:pt x="29454" y="34142"/>
                  </a:cubicBezTo>
                  <a:close/>
                  <a:moveTo>
                    <a:pt x="34010" y="39798"/>
                  </a:moveTo>
                  <a:lnTo>
                    <a:pt x="34010" y="39798"/>
                  </a:lnTo>
                  <a:cubicBezTo>
                    <a:pt x="35531" y="41244"/>
                    <a:pt x="36616" y="43089"/>
                    <a:pt x="38175" y="44496"/>
                  </a:cubicBezTo>
                  <a:cubicBezTo>
                    <a:pt x="39982" y="46113"/>
                    <a:pt x="42151" y="47121"/>
                    <a:pt x="44452" y="47825"/>
                  </a:cubicBezTo>
                  <a:cubicBezTo>
                    <a:pt x="43996" y="47825"/>
                    <a:pt x="43577" y="47825"/>
                    <a:pt x="43140" y="47844"/>
                  </a:cubicBezTo>
                  <a:cubicBezTo>
                    <a:pt x="40230" y="47216"/>
                    <a:pt x="37833" y="45314"/>
                    <a:pt x="36007" y="42784"/>
                  </a:cubicBezTo>
                  <a:cubicBezTo>
                    <a:pt x="35360" y="41909"/>
                    <a:pt x="34752" y="40749"/>
                    <a:pt x="34010" y="39798"/>
                  </a:cubicBezTo>
                  <a:close/>
                  <a:moveTo>
                    <a:pt x="17709" y="47749"/>
                  </a:moveTo>
                  <a:cubicBezTo>
                    <a:pt x="17823" y="47844"/>
                    <a:pt x="17918" y="47939"/>
                    <a:pt x="18032" y="48034"/>
                  </a:cubicBezTo>
                  <a:lnTo>
                    <a:pt x="17918" y="47977"/>
                  </a:lnTo>
                  <a:lnTo>
                    <a:pt x="17880" y="47939"/>
                  </a:lnTo>
                  <a:lnTo>
                    <a:pt x="17709" y="47749"/>
                  </a:lnTo>
                  <a:close/>
                  <a:moveTo>
                    <a:pt x="33991" y="41034"/>
                  </a:moveTo>
                  <a:cubicBezTo>
                    <a:pt x="34314" y="41586"/>
                    <a:pt x="34618" y="42176"/>
                    <a:pt x="34942" y="42727"/>
                  </a:cubicBezTo>
                  <a:cubicBezTo>
                    <a:pt x="35779" y="44078"/>
                    <a:pt x="36806" y="45314"/>
                    <a:pt x="38004" y="46360"/>
                  </a:cubicBezTo>
                  <a:cubicBezTo>
                    <a:pt x="38746" y="47007"/>
                    <a:pt x="39564" y="47559"/>
                    <a:pt x="40439" y="47996"/>
                  </a:cubicBezTo>
                  <a:cubicBezTo>
                    <a:pt x="39773" y="48053"/>
                    <a:pt x="39107" y="48110"/>
                    <a:pt x="38461" y="48186"/>
                  </a:cubicBezTo>
                  <a:cubicBezTo>
                    <a:pt x="36730" y="47825"/>
                    <a:pt x="35798" y="45942"/>
                    <a:pt x="35151" y="44344"/>
                  </a:cubicBezTo>
                  <a:cubicBezTo>
                    <a:pt x="34885" y="43659"/>
                    <a:pt x="34599" y="42994"/>
                    <a:pt x="34314" y="42309"/>
                  </a:cubicBezTo>
                  <a:cubicBezTo>
                    <a:pt x="34257" y="41871"/>
                    <a:pt x="34143" y="41434"/>
                    <a:pt x="33991" y="41034"/>
                  </a:cubicBezTo>
                  <a:close/>
                  <a:moveTo>
                    <a:pt x="29691" y="30433"/>
                  </a:moveTo>
                  <a:cubicBezTo>
                    <a:pt x="30687" y="30433"/>
                    <a:pt x="31713" y="30621"/>
                    <a:pt x="32735" y="31030"/>
                  </a:cubicBezTo>
                  <a:cubicBezTo>
                    <a:pt x="35665" y="32209"/>
                    <a:pt x="37643" y="34834"/>
                    <a:pt x="39621" y="37154"/>
                  </a:cubicBezTo>
                  <a:cubicBezTo>
                    <a:pt x="41618" y="39551"/>
                    <a:pt x="43786" y="41814"/>
                    <a:pt x="46126" y="43888"/>
                  </a:cubicBezTo>
                  <a:cubicBezTo>
                    <a:pt x="48066" y="45580"/>
                    <a:pt x="50196" y="47045"/>
                    <a:pt x="52479" y="48262"/>
                  </a:cubicBezTo>
                  <a:lnTo>
                    <a:pt x="52422" y="48243"/>
                  </a:lnTo>
                  <a:cubicBezTo>
                    <a:pt x="47495" y="46988"/>
                    <a:pt x="43482" y="43488"/>
                    <a:pt x="39963" y="39893"/>
                  </a:cubicBezTo>
                  <a:cubicBezTo>
                    <a:pt x="37186" y="37081"/>
                    <a:pt x="33896" y="33002"/>
                    <a:pt x="29591" y="33002"/>
                  </a:cubicBezTo>
                  <a:cubicBezTo>
                    <a:pt x="29208" y="33002"/>
                    <a:pt x="28817" y="33034"/>
                    <a:pt x="28418" y="33103"/>
                  </a:cubicBezTo>
                  <a:cubicBezTo>
                    <a:pt x="24709" y="33730"/>
                    <a:pt x="21855" y="37649"/>
                    <a:pt x="22540" y="41358"/>
                  </a:cubicBezTo>
                  <a:cubicBezTo>
                    <a:pt x="22986" y="43772"/>
                    <a:pt x="25450" y="46077"/>
                    <a:pt x="27810" y="46077"/>
                  </a:cubicBezTo>
                  <a:cubicBezTo>
                    <a:pt x="28871" y="46077"/>
                    <a:pt x="29912" y="45610"/>
                    <a:pt x="30738" y="44477"/>
                  </a:cubicBezTo>
                  <a:cubicBezTo>
                    <a:pt x="31746" y="43108"/>
                    <a:pt x="31689" y="40882"/>
                    <a:pt x="30263" y="39817"/>
                  </a:cubicBezTo>
                  <a:cubicBezTo>
                    <a:pt x="29788" y="39461"/>
                    <a:pt x="29209" y="39279"/>
                    <a:pt x="28626" y="39279"/>
                  </a:cubicBezTo>
                  <a:cubicBezTo>
                    <a:pt x="28461" y="39279"/>
                    <a:pt x="28296" y="39293"/>
                    <a:pt x="28132" y="39323"/>
                  </a:cubicBezTo>
                  <a:cubicBezTo>
                    <a:pt x="28284" y="39247"/>
                    <a:pt x="28437" y="39189"/>
                    <a:pt x="28608" y="39151"/>
                  </a:cubicBezTo>
                  <a:cubicBezTo>
                    <a:pt x="28643" y="39150"/>
                    <a:pt x="28679" y="39149"/>
                    <a:pt x="28714" y="39149"/>
                  </a:cubicBezTo>
                  <a:cubicBezTo>
                    <a:pt x="29702" y="39149"/>
                    <a:pt x="30624" y="39657"/>
                    <a:pt x="31157" y="40502"/>
                  </a:cubicBezTo>
                  <a:cubicBezTo>
                    <a:pt x="32013" y="41928"/>
                    <a:pt x="31670" y="43869"/>
                    <a:pt x="30472" y="44991"/>
                  </a:cubicBezTo>
                  <a:cubicBezTo>
                    <a:pt x="29570" y="45837"/>
                    <a:pt x="28558" y="46195"/>
                    <a:pt x="27548" y="46195"/>
                  </a:cubicBezTo>
                  <a:cubicBezTo>
                    <a:pt x="25107" y="46195"/>
                    <a:pt x="22673" y="44109"/>
                    <a:pt x="21798" y="41795"/>
                  </a:cubicBezTo>
                  <a:cubicBezTo>
                    <a:pt x="19641" y="36128"/>
                    <a:pt x="24202" y="30433"/>
                    <a:pt x="29691" y="30433"/>
                  </a:cubicBezTo>
                  <a:close/>
                  <a:moveTo>
                    <a:pt x="32393" y="15359"/>
                  </a:moveTo>
                  <a:cubicBezTo>
                    <a:pt x="35676" y="15359"/>
                    <a:pt x="38923" y="16286"/>
                    <a:pt x="41922" y="17867"/>
                  </a:cubicBezTo>
                  <a:cubicBezTo>
                    <a:pt x="49759" y="21995"/>
                    <a:pt x="55047" y="29432"/>
                    <a:pt x="60087" y="36450"/>
                  </a:cubicBezTo>
                  <a:cubicBezTo>
                    <a:pt x="63055" y="40578"/>
                    <a:pt x="66079" y="44610"/>
                    <a:pt x="69484" y="48319"/>
                  </a:cubicBezTo>
                  <a:cubicBezTo>
                    <a:pt x="67334" y="46398"/>
                    <a:pt x="65299" y="44363"/>
                    <a:pt x="63378" y="42233"/>
                  </a:cubicBezTo>
                  <a:cubicBezTo>
                    <a:pt x="59726" y="38143"/>
                    <a:pt x="56797" y="33578"/>
                    <a:pt x="53544" y="29204"/>
                  </a:cubicBezTo>
                  <a:cubicBezTo>
                    <a:pt x="48537" y="22491"/>
                    <a:pt x="41705" y="15978"/>
                    <a:pt x="32958" y="15978"/>
                  </a:cubicBezTo>
                  <a:cubicBezTo>
                    <a:pt x="32335" y="15978"/>
                    <a:pt x="31703" y="16011"/>
                    <a:pt x="31061" y="16079"/>
                  </a:cubicBezTo>
                  <a:cubicBezTo>
                    <a:pt x="22084" y="17011"/>
                    <a:pt x="15160" y="24163"/>
                    <a:pt x="13734" y="32932"/>
                  </a:cubicBezTo>
                  <a:cubicBezTo>
                    <a:pt x="13144" y="36527"/>
                    <a:pt x="13372" y="40559"/>
                    <a:pt x="14951" y="43926"/>
                  </a:cubicBezTo>
                  <a:cubicBezTo>
                    <a:pt x="13543" y="41719"/>
                    <a:pt x="12592" y="39266"/>
                    <a:pt x="12098" y="36698"/>
                  </a:cubicBezTo>
                  <a:cubicBezTo>
                    <a:pt x="11223" y="31904"/>
                    <a:pt x="12782" y="27263"/>
                    <a:pt x="15997" y="23669"/>
                  </a:cubicBezTo>
                  <a:cubicBezTo>
                    <a:pt x="18964" y="20340"/>
                    <a:pt x="23016" y="17487"/>
                    <a:pt x="27314" y="16136"/>
                  </a:cubicBezTo>
                  <a:cubicBezTo>
                    <a:pt x="28997" y="15606"/>
                    <a:pt x="30700" y="15359"/>
                    <a:pt x="32393" y="15359"/>
                  </a:cubicBezTo>
                  <a:close/>
                  <a:moveTo>
                    <a:pt x="34257" y="44458"/>
                  </a:moveTo>
                  <a:cubicBezTo>
                    <a:pt x="34771" y="46037"/>
                    <a:pt x="35455" y="47540"/>
                    <a:pt x="36501" y="48434"/>
                  </a:cubicBezTo>
                  <a:lnTo>
                    <a:pt x="36216" y="48491"/>
                  </a:lnTo>
                  <a:lnTo>
                    <a:pt x="36197" y="48453"/>
                  </a:lnTo>
                  <a:cubicBezTo>
                    <a:pt x="35113" y="47692"/>
                    <a:pt x="34276" y="46779"/>
                    <a:pt x="33972" y="45542"/>
                  </a:cubicBezTo>
                  <a:cubicBezTo>
                    <a:pt x="34086" y="45181"/>
                    <a:pt x="34181" y="44820"/>
                    <a:pt x="34257" y="44458"/>
                  </a:cubicBezTo>
                  <a:close/>
                  <a:moveTo>
                    <a:pt x="33762" y="46550"/>
                  </a:moveTo>
                  <a:lnTo>
                    <a:pt x="33762" y="46550"/>
                  </a:lnTo>
                  <a:cubicBezTo>
                    <a:pt x="33991" y="47387"/>
                    <a:pt x="34466" y="48110"/>
                    <a:pt x="35132" y="48643"/>
                  </a:cubicBezTo>
                  <a:lnTo>
                    <a:pt x="34713" y="48719"/>
                  </a:lnTo>
                  <a:cubicBezTo>
                    <a:pt x="33915" y="48186"/>
                    <a:pt x="33762" y="47406"/>
                    <a:pt x="33762" y="46550"/>
                  </a:cubicBezTo>
                  <a:close/>
                  <a:moveTo>
                    <a:pt x="29215" y="26751"/>
                  </a:moveTo>
                  <a:cubicBezTo>
                    <a:pt x="38246" y="26751"/>
                    <a:pt x="44750" y="38340"/>
                    <a:pt x="50881" y="43850"/>
                  </a:cubicBezTo>
                  <a:cubicBezTo>
                    <a:pt x="53012" y="45752"/>
                    <a:pt x="55313" y="47483"/>
                    <a:pt x="57748" y="48966"/>
                  </a:cubicBezTo>
                  <a:cubicBezTo>
                    <a:pt x="51737" y="47368"/>
                    <a:pt x="46678" y="43355"/>
                    <a:pt x="42417" y="38771"/>
                  </a:cubicBezTo>
                  <a:cubicBezTo>
                    <a:pt x="38835" y="34909"/>
                    <a:pt x="35349" y="29490"/>
                    <a:pt x="29673" y="29490"/>
                  </a:cubicBezTo>
                  <a:cubicBezTo>
                    <a:pt x="29171" y="29490"/>
                    <a:pt x="28651" y="29532"/>
                    <a:pt x="28113" y="29622"/>
                  </a:cubicBezTo>
                  <a:cubicBezTo>
                    <a:pt x="22673" y="30535"/>
                    <a:pt x="19212" y="35956"/>
                    <a:pt x="20657" y="41282"/>
                  </a:cubicBezTo>
                  <a:cubicBezTo>
                    <a:pt x="21472" y="44291"/>
                    <a:pt x="24619" y="47118"/>
                    <a:pt x="27666" y="47118"/>
                  </a:cubicBezTo>
                  <a:cubicBezTo>
                    <a:pt x="29030" y="47118"/>
                    <a:pt x="30374" y="46551"/>
                    <a:pt x="31480" y="45181"/>
                  </a:cubicBezTo>
                  <a:cubicBezTo>
                    <a:pt x="32640" y="43716"/>
                    <a:pt x="32811" y="41434"/>
                    <a:pt x="31746" y="39912"/>
                  </a:cubicBezTo>
                  <a:lnTo>
                    <a:pt x="31746" y="39912"/>
                  </a:lnTo>
                  <a:cubicBezTo>
                    <a:pt x="32469" y="40692"/>
                    <a:pt x="32868" y="41700"/>
                    <a:pt x="32907" y="42746"/>
                  </a:cubicBezTo>
                  <a:lnTo>
                    <a:pt x="32907" y="42784"/>
                  </a:lnTo>
                  <a:lnTo>
                    <a:pt x="32907" y="42803"/>
                  </a:lnTo>
                  <a:cubicBezTo>
                    <a:pt x="32983" y="44420"/>
                    <a:pt x="32279" y="45733"/>
                    <a:pt x="31233" y="46779"/>
                  </a:cubicBezTo>
                  <a:cubicBezTo>
                    <a:pt x="30071" y="47239"/>
                    <a:pt x="28839" y="47459"/>
                    <a:pt x="27613" y="47459"/>
                  </a:cubicBezTo>
                  <a:cubicBezTo>
                    <a:pt x="23820" y="47459"/>
                    <a:pt x="20074" y="45351"/>
                    <a:pt x="18565" y="41700"/>
                  </a:cubicBezTo>
                  <a:cubicBezTo>
                    <a:pt x="16453" y="36584"/>
                    <a:pt x="18774" y="30687"/>
                    <a:pt x="23643" y="28195"/>
                  </a:cubicBezTo>
                  <a:cubicBezTo>
                    <a:pt x="25607" y="27189"/>
                    <a:pt x="27458" y="26751"/>
                    <a:pt x="29215" y="26751"/>
                  </a:cubicBezTo>
                  <a:close/>
                  <a:moveTo>
                    <a:pt x="33002" y="47349"/>
                  </a:moveTo>
                  <a:cubicBezTo>
                    <a:pt x="33002" y="47425"/>
                    <a:pt x="33002" y="47502"/>
                    <a:pt x="33021" y="47559"/>
                  </a:cubicBezTo>
                  <a:cubicBezTo>
                    <a:pt x="33059" y="48053"/>
                    <a:pt x="33249" y="48529"/>
                    <a:pt x="33553" y="48928"/>
                  </a:cubicBezTo>
                  <a:cubicBezTo>
                    <a:pt x="33249" y="48985"/>
                    <a:pt x="32945" y="49061"/>
                    <a:pt x="32640" y="49118"/>
                  </a:cubicBezTo>
                  <a:cubicBezTo>
                    <a:pt x="32488" y="48795"/>
                    <a:pt x="32393" y="48415"/>
                    <a:pt x="32412" y="48053"/>
                  </a:cubicBezTo>
                  <a:cubicBezTo>
                    <a:pt x="32621" y="47825"/>
                    <a:pt x="32811" y="47597"/>
                    <a:pt x="33002" y="47349"/>
                  </a:cubicBezTo>
                  <a:close/>
                  <a:moveTo>
                    <a:pt x="18527" y="46684"/>
                  </a:moveTo>
                  <a:lnTo>
                    <a:pt x="18527" y="46684"/>
                  </a:lnTo>
                  <a:cubicBezTo>
                    <a:pt x="20220" y="48224"/>
                    <a:pt x="22331" y="49270"/>
                    <a:pt x="24537" y="49442"/>
                  </a:cubicBezTo>
                  <a:cubicBezTo>
                    <a:pt x="24360" y="49449"/>
                    <a:pt x="24182" y="49453"/>
                    <a:pt x="24005" y="49453"/>
                  </a:cubicBezTo>
                  <a:cubicBezTo>
                    <a:pt x="22890" y="49453"/>
                    <a:pt x="21778" y="49300"/>
                    <a:pt x="20695" y="49004"/>
                  </a:cubicBezTo>
                  <a:cubicBezTo>
                    <a:pt x="20562" y="48947"/>
                    <a:pt x="20429" y="48890"/>
                    <a:pt x="20296" y="48814"/>
                  </a:cubicBezTo>
                  <a:cubicBezTo>
                    <a:pt x="19649" y="48148"/>
                    <a:pt x="19059" y="47444"/>
                    <a:pt x="18527" y="46684"/>
                  </a:cubicBezTo>
                  <a:close/>
                  <a:moveTo>
                    <a:pt x="31879" y="48548"/>
                  </a:moveTo>
                  <a:cubicBezTo>
                    <a:pt x="31879" y="48795"/>
                    <a:pt x="31917" y="49042"/>
                    <a:pt x="31974" y="49270"/>
                  </a:cubicBezTo>
                  <a:cubicBezTo>
                    <a:pt x="31328" y="49404"/>
                    <a:pt x="30662" y="49575"/>
                    <a:pt x="29996" y="49746"/>
                  </a:cubicBezTo>
                  <a:cubicBezTo>
                    <a:pt x="30662" y="49423"/>
                    <a:pt x="31309" y="49023"/>
                    <a:pt x="31879" y="48548"/>
                  </a:cubicBezTo>
                  <a:close/>
                  <a:moveTo>
                    <a:pt x="29917" y="23317"/>
                  </a:moveTo>
                  <a:cubicBezTo>
                    <a:pt x="34580" y="23317"/>
                    <a:pt x="38700" y="26146"/>
                    <a:pt x="42151" y="29698"/>
                  </a:cubicBezTo>
                  <a:cubicBezTo>
                    <a:pt x="46278" y="33902"/>
                    <a:pt x="49968" y="38505"/>
                    <a:pt x="54115" y="42708"/>
                  </a:cubicBezTo>
                  <a:cubicBezTo>
                    <a:pt x="56740" y="45409"/>
                    <a:pt x="59612" y="47863"/>
                    <a:pt x="62693" y="50031"/>
                  </a:cubicBezTo>
                  <a:cubicBezTo>
                    <a:pt x="57691" y="47654"/>
                    <a:pt x="53126" y="44610"/>
                    <a:pt x="49207" y="40559"/>
                  </a:cubicBezTo>
                  <a:cubicBezTo>
                    <a:pt x="44604" y="35804"/>
                    <a:pt x="40990" y="29698"/>
                    <a:pt x="34694" y="26940"/>
                  </a:cubicBezTo>
                  <a:cubicBezTo>
                    <a:pt x="32924" y="26158"/>
                    <a:pt x="31015" y="25767"/>
                    <a:pt x="29116" y="25767"/>
                  </a:cubicBezTo>
                  <a:cubicBezTo>
                    <a:pt x="25794" y="25767"/>
                    <a:pt x="22505" y="26966"/>
                    <a:pt x="20048" y="29375"/>
                  </a:cubicBezTo>
                  <a:cubicBezTo>
                    <a:pt x="16415" y="32970"/>
                    <a:pt x="15540" y="38942"/>
                    <a:pt x="18089" y="43374"/>
                  </a:cubicBezTo>
                  <a:cubicBezTo>
                    <a:pt x="19973" y="46558"/>
                    <a:pt x="23387" y="48510"/>
                    <a:pt x="27093" y="48510"/>
                  </a:cubicBezTo>
                  <a:cubicBezTo>
                    <a:pt x="27129" y="48510"/>
                    <a:pt x="27165" y="48510"/>
                    <a:pt x="27200" y="48510"/>
                  </a:cubicBezTo>
                  <a:lnTo>
                    <a:pt x="27200" y="48510"/>
                  </a:lnTo>
                  <a:cubicBezTo>
                    <a:pt x="26824" y="48552"/>
                    <a:pt x="26451" y="48572"/>
                    <a:pt x="26080" y="48572"/>
                  </a:cubicBezTo>
                  <a:cubicBezTo>
                    <a:pt x="20934" y="48572"/>
                    <a:pt x="16399" y="44598"/>
                    <a:pt x="15902" y="39151"/>
                  </a:cubicBezTo>
                  <a:cubicBezTo>
                    <a:pt x="15312" y="32760"/>
                    <a:pt x="19440" y="26598"/>
                    <a:pt x="25317" y="24239"/>
                  </a:cubicBezTo>
                  <a:cubicBezTo>
                    <a:pt x="26902" y="23602"/>
                    <a:pt x="28437" y="23317"/>
                    <a:pt x="29917" y="23317"/>
                  </a:cubicBezTo>
                  <a:close/>
                  <a:moveTo>
                    <a:pt x="30901" y="21004"/>
                  </a:moveTo>
                  <a:cubicBezTo>
                    <a:pt x="32861" y="21004"/>
                    <a:pt x="34814" y="21356"/>
                    <a:pt x="36635" y="22090"/>
                  </a:cubicBezTo>
                  <a:cubicBezTo>
                    <a:pt x="40534" y="23649"/>
                    <a:pt x="43425" y="26902"/>
                    <a:pt x="45936" y="30136"/>
                  </a:cubicBezTo>
                  <a:cubicBezTo>
                    <a:pt x="48504" y="33426"/>
                    <a:pt x="50938" y="36755"/>
                    <a:pt x="53810" y="39798"/>
                  </a:cubicBezTo>
                  <a:cubicBezTo>
                    <a:pt x="57862" y="44040"/>
                    <a:pt x="62294" y="47882"/>
                    <a:pt x="67068" y="51306"/>
                  </a:cubicBezTo>
                  <a:cubicBezTo>
                    <a:pt x="61590" y="48415"/>
                    <a:pt x="57006" y="44135"/>
                    <a:pt x="52783" y="39608"/>
                  </a:cubicBezTo>
                  <a:lnTo>
                    <a:pt x="52764" y="39627"/>
                  </a:lnTo>
                  <a:cubicBezTo>
                    <a:pt x="48104" y="34624"/>
                    <a:pt x="43882" y="28576"/>
                    <a:pt x="38175" y="24715"/>
                  </a:cubicBezTo>
                  <a:cubicBezTo>
                    <a:pt x="35653" y="23015"/>
                    <a:pt x="32855" y="22176"/>
                    <a:pt x="30063" y="22176"/>
                  </a:cubicBezTo>
                  <a:cubicBezTo>
                    <a:pt x="27042" y="22176"/>
                    <a:pt x="24029" y="23158"/>
                    <a:pt x="21380" y="25095"/>
                  </a:cubicBezTo>
                  <a:cubicBezTo>
                    <a:pt x="18375" y="27282"/>
                    <a:pt x="16206" y="30421"/>
                    <a:pt x="15217" y="33978"/>
                  </a:cubicBezTo>
                  <a:cubicBezTo>
                    <a:pt x="15483" y="32038"/>
                    <a:pt x="16149" y="30174"/>
                    <a:pt x="17138" y="28481"/>
                  </a:cubicBezTo>
                  <a:cubicBezTo>
                    <a:pt x="19951" y="23724"/>
                    <a:pt x="25449" y="21004"/>
                    <a:pt x="30901" y="21004"/>
                  </a:cubicBezTo>
                  <a:close/>
                  <a:moveTo>
                    <a:pt x="32837" y="16550"/>
                  </a:moveTo>
                  <a:cubicBezTo>
                    <a:pt x="34204" y="16550"/>
                    <a:pt x="35591" y="16717"/>
                    <a:pt x="36977" y="17068"/>
                  </a:cubicBezTo>
                  <a:cubicBezTo>
                    <a:pt x="46506" y="19484"/>
                    <a:pt x="51927" y="28576"/>
                    <a:pt x="57196" y="36070"/>
                  </a:cubicBezTo>
                  <a:cubicBezTo>
                    <a:pt x="62046" y="42975"/>
                    <a:pt x="67772" y="49118"/>
                    <a:pt x="74543" y="54178"/>
                  </a:cubicBezTo>
                  <a:cubicBezTo>
                    <a:pt x="75798" y="55110"/>
                    <a:pt x="77092" y="56004"/>
                    <a:pt x="78404" y="56860"/>
                  </a:cubicBezTo>
                  <a:cubicBezTo>
                    <a:pt x="68761" y="51230"/>
                    <a:pt x="59726" y="44705"/>
                    <a:pt x="52289" y="36127"/>
                  </a:cubicBezTo>
                  <a:cubicBezTo>
                    <a:pt x="46982" y="30002"/>
                    <a:pt x="42588" y="21557"/>
                    <a:pt x="33800" y="20207"/>
                  </a:cubicBezTo>
                  <a:cubicBezTo>
                    <a:pt x="32933" y="20073"/>
                    <a:pt x="32054" y="20007"/>
                    <a:pt x="31174" y="20007"/>
                  </a:cubicBezTo>
                  <a:cubicBezTo>
                    <a:pt x="25164" y="20007"/>
                    <a:pt x="19093" y="23070"/>
                    <a:pt x="16206" y="28462"/>
                  </a:cubicBezTo>
                  <a:cubicBezTo>
                    <a:pt x="12935" y="34529"/>
                    <a:pt x="13886" y="43222"/>
                    <a:pt x="19002" y="48015"/>
                  </a:cubicBezTo>
                  <a:cubicBezTo>
                    <a:pt x="17271" y="46722"/>
                    <a:pt x="15940" y="44991"/>
                    <a:pt x="15160" y="42975"/>
                  </a:cubicBezTo>
                  <a:cubicBezTo>
                    <a:pt x="13543" y="38847"/>
                    <a:pt x="13695" y="34035"/>
                    <a:pt x="15084" y="29869"/>
                  </a:cubicBezTo>
                  <a:cubicBezTo>
                    <a:pt x="17600" y="22192"/>
                    <a:pt x="24881" y="16550"/>
                    <a:pt x="32837" y="16550"/>
                  </a:cubicBezTo>
                  <a:close/>
                  <a:moveTo>
                    <a:pt x="67454" y="0"/>
                  </a:moveTo>
                  <a:cubicBezTo>
                    <a:pt x="65753" y="0"/>
                    <a:pt x="64045" y="334"/>
                    <a:pt x="62389" y="1053"/>
                  </a:cubicBezTo>
                  <a:cubicBezTo>
                    <a:pt x="58490" y="2784"/>
                    <a:pt x="55522" y="6131"/>
                    <a:pt x="54267" y="10221"/>
                  </a:cubicBezTo>
                  <a:cubicBezTo>
                    <a:pt x="53392" y="13131"/>
                    <a:pt x="53354" y="16212"/>
                    <a:pt x="54153" y="19142"/>
                  </a:cubicBezTo>
                  <a:cubicBezTo>
                    <a:pt x="54248" y="20169"/>
                    <a:pt x="54514" y="21177"/>
                    <a:pt x="54895" y="22147"/>
                  </a:cubicBezTo>
                  <a:cubicBezTo>
                    <a:pt x="54838" y="22052"/>
                    <a:pt x="54761" y="21957"/>
                    <a:pt x="54685" y="21862"/>
                  </a:cubicBezTo>
                  <a:cubicBezTo>
                    <a:pt x="50120" y="16365"/>
                    <a:pt x="44148" y="12598"/>
                    <a:pt x="36958" y="11723"/>
                  </a:cubicBezTo>
                  <a:cubicBezTo>
                    <a:pt x="35797" y="11581"/>
                    <a:pt x="34623" y="11510"/>
                    <a:pt x="33448" y="11510"/>
                  </a:cubicBezTo>
                  <a:cubicBezTo>
                    <a:pt x="27402" y="11510"/>
                    <a:pt x="21297" y="13384"/>
                    <a:pt x="16473" y="17030"/>
                  </a:cubicBezTo>
                  <a:cubicBezTo>
                    <a:pt x="15483" y="17848"/>
                    <a:pt x="14627" y="18780"/>
                    <a:pt x="13905" y="19845"/>
                  </a:cubicBezTo>
                  <a:cubicBezTo>
                    <a:pt x="4299" y="33407"/>
                    <a:pt x="2321" y="53303"/>
                    <a:pt x="704" y="69471"/>
                  </a:cubicBezTo>
                  <a:cubicBezTo>
                    <a:pt x="77" y="75766"/>
                    <a:pt x="0" y="82119"/>
                    <a:pt x="210" y="88453"/>
                  </a:cubicBezTo>
                  <a:cubicBezTo>
                    <a:pt x="229" y="89024"/>
                    <a:pt x="248" y="89614"/>
                    <a:pt x="267" y="90203"/>
                  </a:cubicBezTo>
                  <a:cubicBezTo>
                    <a:pt x="457" y="95053"/>
                    <a:pt x="818" y="99885"/>
                    <a:pt x="1142" y="104716"/>
                  </a:cubicBezTo>
                  <a:cubicBezTo>
                    <a:pt x="1142" y="104830"/>
                    <a:pt x="1199" y="104906"/>
                    <a:pt x="1313" y="104925"/>
                  </a:cubicBezTo>
                  <a:cubicBezTo>
                    <a:pt x="2048" y="103907"/>
                    <a:pt x="2914" y="101861"/>
                    <a:pt x="2022" y="100658"/>
                  </a:cubicBezTo>
                  <a:lnTo>
                    <a:pt x="2022" y="100658"/>
                  </a:lnTo>
                  <a:cubicBezTo>
                    <a:pt x="2936" y="101871"/>
                    <a:pt x="3270" y="103398"/>
                    <a:pt x="3006" y="104887"/>
                  </a:cubicBezTo>
                  <a:cubicBezTo>
                    <a:pt x="3024" y="104888"/>
                    <a:pt x="3042" y="104889"/>
                    <a:pt x="3060" y="104889"/>
                  </a:cubicBezTo>
                  <a:cubicBezTo>
                    <a:pt x="3602" y="104889"/>
                    <a:pt x="3988" y="104338"/>
                    <a:pt x="3767" y="103822"/>
                  </a:cubicBezTo>
                  <a:lnTo>
                    <a:pt x="3767" y="103822"/>
                  </a:lnTo>
                  <a:cubicBezTo>
                    <a:pt x="4071" y="104088"/>
                    <a:pt x="4185" y="104507"/>
                    <a:pt x="4090" y="104887"/>
                  </a:cubicBezTo>
                  <a:lnTo>
                    <a:pt x="7285" y="104887"/>
                  </a:lnTo>
                  <a:cubicBezTo>
                    <a:pt x="6886" y="104887"/>
                    <a:pt x="5802" y="102909"/>
                    <a:pt x="5574" y="102567"/>
                  </a:cubicBezTo>
                  <a:cubicBezTo>
                    <a:pt x="5003" y="101673"/>
                    <a:pt x="4470" y="100741"/>
                    <a:pt x="4014" y="99771"/>
                  </a:cubicBezTo>
                  <a:cubicBezTo>
                    <a:pt x="3158" y="97945"/>
                    <a:pt x="2530" y="96024"/>
                    <a:pt x="2169" y="94064"/>
                  </a:cubicBezTo>
                  <a:lnTo>
                    <a:pt x="2169" y="94064"/>
                  </a:lnTo>
                  <a:cubicBezTo>
                    <a:pt x="3386" y="98743"/>
                    <a:pt x="6506" y="102681"/>
                    <a:pt x="10766" y="104963"/>
                  </a:cubicBezTo>
                  <a:cubicBezTo>
                    <a:pt x="4584" y="100360"/>
                    <a:pt x="1161" y="92505"/>
                    <a:pt x="1313" y="84801"/>
                  </a:cubicBezTo>
                  <a:cubicBezTo>
                    <a:pt x="1446" y="77079"/>
                    <a:pt x="4946" y="69623"/>
                    <a:pt x="10291" y="64050"/>
                  </a:cubicBezTo>
                  <a:cubicBezTo>
                    <a:pt x="15636" y="58496"/>
                    <a:pt x="22711" y="54748"/>
                    <a:pt x="30168" y="52751"/>
                  </a:cubicBezTo>
                  <a:cubicBezTo>
                    <a:pt x="34572" y="51576"/>
                    <a:pt x="39088" y="50991"/>
                    <a:pt x="43599" y="50991"/>
                  </a:cubicBezTo>
                  <a:cubicBezTo>
                    <a:pt x="49453" y="50991"/>
                    <a:pt x="55300" y="51975"/>
                    <a:pt x="60886" y="53931"/>
                  </a:cubicBezTo>
                  <a:cubicBezTo>
                    <a:pt x="72223" y="57944"/>
                    <a:pt x="81714" y="65742"/>
                    <a:pt x="91472" y="72761"/>
                  </a:cubicBezTo>
                  <a:lnTo>
                    <a:pt x="91434" y="71563"/>
                  </a:lnTo>
                  <a:cubicBezTo>
                    <a:pt x="80249" y="63080"/>
                    <a:pt x="68628" y="54387"/>
                    <a:pt x="54952" y="51325"/>
                  </a:cubicBezTo>
                  <a:cubicBezTo>
                    <a:pt x="51417" y="50538"/>
                    <a:pt x="47802" y="50156"/>
                    <a:pt x="44183" y="50156"/>
                  </a:cubicBezTo>
                  <a:cubicBezTo>
                    <a:pt x="37560" y="50156"/>
                    <a:pt x="30928" y="51438"/>
                    <a:pt x="24766" y="53873"/>
                  </a:cubicBezTo>
                  <a:cubicBezTo>
                    <a:pt x="19002" y="56156"/>
                    <a:pt x="13600" y="59485"/>
                    <a:pt x="9321" y="63974"/>
                  </a:cubicBezTo>
                  <a:cubicBezTo>
                    <a:pt x="5041" y="68481"/>
                    <a:pt x="1960" y="74207"/>
                    <a:pt x="1085" y="80331"/>
                  </a:cubicBezTo>
                  <a:cubicBezTo>
                    <a:pt x="1085" y="77174"/>
                    <a:pt x="2511" y="74169"/>
                    <a:pt x="3329" y="71220"/>
                  </a:cubicBezTo>
                  <a:cubicBezTo>
                    <a:pt x="3519" y="70802"/>
                    <a:pt x="3710" y="70403"/>
                    <a:pt x="3919" y="70022"/>
                  </a:cubicBezTo>
                  <a:cubicBezTo>
                    <a:pt x="7780" y="62661"/>
                    <a:pt x="15388" y="57487"/>
                    <a:pt x="22902" y="54330"/>
                  </a:cubicBezTo>
                  <a:cubicBezTo>
                    <a:pt x="29850" y="51396"/>
                    <a:pt x="37396" y="50001"/>
                    <a:pt x="44931" y="50001"/>
                  </a:cubicBezTo>
                  <a:cubicBezTo>
                    <a:pt x="45894" y="50001"/>
                    <a:pt x="46857" y="50024"/>
                    <a:pt x="47819" y="50069"/>
                  </a:cubicBezTo>
                  <a:cubicBezTo>
                    <a:pt x="64196" y="50868"/>
                    <a:pt x="79355" y="58286"/>
                    <a:pt x="91586" y="68919"/>
                  </a:cubicBezTo>
                  <a:lnTo>
                    <a:pt x="91586" y="67207"/>
                  </a:lnTo>
                  <a:cubicBezTo>
                    <a:pt x="90292" y="65990"/>
                    <a:pt x="88961" y="64848"/>
                    <a:pt x="87572" y="63726"/>
                  </a:cubicBezTo>
                  <a:lnTo>
                    <a:pt x="87572" y="63726"/>
                  </a:lnTo>
                  <a:cubicBezTo>
                    <a:pt x="88904" y="64411"/>
                    <a:pt x="90254" y="65096"/>
                    <a:pt x="91586" y="65761"/>
                  </a:cubicBezTo>
                  <a:lnTo>
                    <a:pt x="91586" y="63935"/>
                  </a:lnTo>
                  <a:cubicBezTo>
                    <a:pt x="90882" y="63593"/>
                    <a:pt x="90159" y="63232"/>
                    <a:pt x="89474" y="62870"/>
                  </a:cubicBezTo>
                  <a:lnTo>
                    <a:pt x="89474" y="62870"/>
                  </a:lnTo>
                  <a:cubicBezTo>
                    <a:pt x="90178" y="63175"/>
                    <a:pt x="90882" y="63479"/>
                    <a:pt x="91586" y="63764"/>
                  </a:cubicBezTo>
                  <a:lnTo>
                    <a:pt x="91586" y="62128"/>
                  </a:lnTo>
                  <a:cubicBezTo>
                    <a:pt x="86146" y="59903"/>
                    <a:pt x="81048" y="56917"/>
                    <a:pt x="76445" y="53246"/>
                  </a:cubicBezTo>
                  <a:cubicBezTo>
                    <a:pt x="69084" y="47349"/>
                    <a:pt x="63987" y="39665"/>
                    <a:pt x="58394" y="32190"/>
                  </a:cubicBezTo>
                  <a:cubicBezTo>
                    <a:pt x="53126" y="25152"/>
                    <a:pt x="46773" y="17791"/>
                    <a:pt x="38023" y="15185"/>
                  </a:cubicBezTo>
                  <a:cubicBezTo>
                    <a:pt x="36321" y="14679"/>
                    <a:pt x="34610" y="14444"/>
                    <a:pt x="32920" y="14444"/>
                  </a:cubicBezTo>
                  <a:cubicBezTo>
                    <a:pt x="25904" y="14444"/>
                    <a:pt x="19232" y="18503"/>
                    <a:pt x="14894" y="24144"/>
                  </a:cubicBezTo>
                  <a:cubicBezTo>
                    <a:pt x="12193" y="27663"/>
                    <a:pt x="10842" y="31828"/>
                    <a:pt x="11508" y="36279"/>
                  </a:cubicBezTo>
                  <a:cubicBezTo>
                    <a:pt x="12136" y="40407"/>
                    <a:pt x="14152" y="44173"/>
                    <a:pt x="16853" y="47311"/>
                  </a:cubicBezTo>
                  <a:cubicBezTo>
                    <a:pt x="16473" y="47083"/>
                    <a:pt x="16073" y="46836"/>
                    <a:pt x="15674" y="46608"/>
                  </a:cubicBezTo>
                  <a:cubicBezTo>
                    <a:pt x="13867" y="45314"/>
                    <a:pt x="12383" y="43640"/>
                    <a:pt x="11299" y="41700"/>
                  </a:cubicBezTo>
                  <a:cubicBezTo>
                    <a:pt x="8065" y="35823"/>
                    <a:pt x="9207" y="28233"/>
                    <a:pt x="12992" y="22908"/>
                  </a:cubicBezTo>
                  <a:cubicBezTo>
                    <a:pt x="16910" y="17373"/>
                    <a:pt x="23567" y="14120"/>
                    <a:pt x="30206" y="13340"/>
                  </a:cubicBezTo>
                  <a:cubicBezTo>
                    <a:pt x="31269" y="13217"/>
                    <a:pt x="32335" y="13154"/>
                    <a:pt x="33397" y="13154"/>
                  </a:cubicBezTo>
                  <a:cubicBezTo>
                    <a:pt x="39194" y="13154"/>
                    <a:pt x="44877" y="15005"/>
                    <a:pt x="49379" y="18799"/>
                  </a:cubicBezTo>
                  <a:cubicBezTo>
                    <a:pt x="49797" y="19161"/>
                    <a:pt x="50196" y="19522"/>
                    <a:pt x="50596" y="19902"/>
                  </a:cubicBezTo>
                  <a:cubicBezTo>
                    <a:pt x="51243" y="20606"/>
                    <a:pt x="51908" y="21291"/>
                    <a:pt x="52593" y="21957"/>
                  </a:cubicBezTo>
                  <a:cubicBezTo>
                    <a:pt x="55617" y="25342"/>
                    <a:pt x="58033" y="29299"/>
                    <a:pt x="60392" y="33179"/>
                  </a:cubicBezTo>
                  <a:cubicBezTo>
                    <a:pt x="63473" y="38200"/>
                    <a:pt x="66573" y="43108"/>
                    <a:pt x="70625" y="47444"/>
                  </a:cubicBezTo>
                  <a:cubicBezTo>
                    <a:pt x="74638" y="51743"/>
                    <a:pt x="79241" y="55414"/>
                    <a:pt x="84339" y="58362"/>
                  </a:cubicBezTo>
                  <a:cubicBezTo>
                    <a:pt x="86678" y="59713"/>
                    <a:pt x="89113" y="60911"/>
                    <a:pt x="91605" y="61938"/>
                  </a:cubicBezTo>
                  <a:lnTo>
                    <a:pt x="91605" y="59751"/>
                  </a:lnTo>
                  <a:cubicBezTo>
                    <a:pt x="87972" y="58229"/>
                    <a:pt x="84491" y="56346"/>
                    <a:pt x="81219" y="54159"/>
                  </a:cubicBezTo>
                  <a:cubicBezTo>
                    <a:pt x="75266" y="50164"/>
                    <a:pt x="70149" y="45067"/>
                    <a:pt x="66136" y="39132"/>
                  </a:cubicBezTo>
                  <a:cubicBezTo>
                    <a:pt x="64728" y="37078"/>
                    <a:pt x="63435" y="34929"/>
                    <a:pt x="62123" y="32798"/>
                  </a:cubicBezTo>
                  <a:lnTo>
                    <a:pt x="62123" y="32798"/>
                  </a:lnTo>
                  <a:cubicBezTo>
                    <a:pt x="62560" y="33445"/>
                    <a:pt x="62997" y="34054"/>
                    <a:pt x="63435" y="34682"/>
                  </a:cubicBezTo>
                  <a:cubicBezTo>
                    <a:pt x="69883" y="45523"/>
                    <a:pt x="79812" y="53854"/>
                    <a:pt x="91605" y="58343"/>
                  </a:cubicBezTo>
                  <a:lnTo>
                    <a:pt x="91605" y="57392"/>
                  </a:lnTo>
                  <a:cubicBezTo>
                    <a:pt x="89246" y="56555"/>
                    <a:pt x="86926" y="55547"/>
                    <a:pt x="84719" y="54368"/>
                  </a:cubicBezTo>
                  <a:cubicBezTo>
                    <a:pt x="78214" y="50849"/>
                    <a:pt x="72508" y="46018"/>
                    <a:pt x="67981" y="40179"/>
                  </a:cubicBezTo>
                  <a:lnTo>
                    <a:pt x="67981" y="40179"/>
                  </a:lnTo>
                  <a:cubicBezTo>
                    <a:pt x="71195" y="43621"/>
                    <a:pt x="74752" y="46703"/>
                    <a:pt x="78614" y="49385"/>
                  </a:cubicBezTo>
                  <a:cubicBezTo>
                    <a:pt x="82646" y="52219"/>
                    <a:pt x="87021" y="54539"/>
                    <a:pt x="91605" y="56327"/>
                  </a:cubicBezTo>
                  <a:lnTo>
                    <a:pt x="91605" y="55110"/>
                  </a:lnTo>
                  <a:cubicBezTo>
                    <a:pt x="87173" y="53474"/>
                    <a:pt x="82950" y="51344"/>
                    <a:pt x="79013" y="48738"/>
                  </a:cubicBezTo>
                  <a:cubicBezTo>
                    <a:pt x="73345" y="45029"/>
                    <a:pt x="68590" y="40369"/>
                    <a:pt x="64538" y="35100"/>
                  </a:cubicBezTo>
                  <a:lnTo>
                    <a:pt x="64538" y="35100"/>
                  </a:lnTo>
                  <a:cubicBezTo>
                    <a:pt x="68894" y="39760"/>
                    <a:pt x="74125" y="43716"/>
                    <a:pt x="79450" y="46779"/>
                  </a:cubicBezTo>
                  <a:cubicBezTo>
                    <a:pt x="83312" y="48966"/>
                    <a:pt x="87382" y="50735"/>
                    <a:pt x="91624" y="52028"/>
                  </a:cubicBezTo>
                  <a:lnTo>
                    <a:pt x="91624" y="50887"/>
                  </a:lnTo>
                  <a:cubicBezTo>
                    <a:pt x="87553" y="49670"/>
                    <a:pt x="83635" y="48034"/>
                    <a:pt x="79907" y="46018"/>
                  </a:cubicBezTo>
                  <a:cubicBezTo>
                    <a:pt x="75551" y="43640"/>
                    <a:pt x="71519" y="40768"/>
                    <a:pt x="67886" y="37401"/>
                  </a:cubicBezTo>
                  <a:cubicBezTo>
                    <a:pt x="67011" y="36603"/>
                    <a:pt x="66174" y="35747"/>
                    <a:pt x="65356" y="34891"/>
                  </a:cubicBezTo>
                  <a:lnTo>
                    <a:pt x="65356" y="34891"/>
                  </a:lnTo>
                  <a:cubicBezTo>
                    <a:pt x="72736" y="41415"/>
                    <a:pt x="81980" y="45961"/>
                    <a:pt x="91624" y="48338"/>
                  </a:cubicBezTo>
                  <a:lnTo>
                    <a:pt x="91624" y="47216"/>
                  </a:lnTo>
                  <a:cubicBezTo>
                    <a:pt x="83521" y="45219"/>
                    <a:pt x="75932" y="41624"/>
                    <a:pt x="69255" y="36641"/>
                  </a:cubicBezTo>
                  <a:lnTo>
                    <a:pt x="69255" y="36641"/>
                  </a:lnTo>
                  <a:cubicBezTo>
                    <a:pt x="75951" y="40863"/>
                    <a:pt x="83806" y="43431"/>
                    <a:pt x="91624" y="45409"/>
                  </a:cubicBezTo>
                  <a:lnTo>
                    <a:pt x="91624" y="44059"/>
                  </a:lnTo>
                  <a:cubicBezTo>
                    <a:pt x="82760" y="41909"/>
                    <a:pt x="74220" y="38980"/>
                    <a:pt x="66897" y="33730"/>
                  </a:cubicBezTo>
                  <a:lnTo>
                    <a:pt x="66897" y="33730"/>
                  </a:lnTo>
                  <a:cubicBezTo>
                    <a:pt x="67639" y="34168"/>
                    <a:pt x="68361" y="34605"/>
                    <a:pt x="69084" y="35005"/>
                  </a:cubicBezTo>
                  <a:cubicBezTo>
                    <a:pt x="73174" y="37306"/>
                    <a:pt x="77453" y="39227"/>
                    <a:pt x="81904" y="40711"/>
                  </a:cubicBezTo>
                  <a:cubicBezTo>
                    <a:pt x="85081" y="41795"/>
                    <a:pt x="88314" y="42689"/>
                    <a:pt x="91605" y="43355"/>
                  </a:cubicBezTo>
                  <a:lnTo>
                    <a:pt x="91605" y="42005"/>
                  </a:lnTo>
                  <a:cubicBezTo>
                    <a:pt x="88504" y="41434"/>
                    <a:pt x="85461" y="40673"/>
                    <a:pt x="82475" y="39722"/>
                  </a:cubicBezTo>
                  <a:cubicBezTo>
                    <a:pt x="78005" y="38276"/>
                    <a:pt x="73668" y="36450"/>
                    <a:pt x="69522" y="34244"/>
                  </a:cubicBezTo>
                  <a:cubicBezTo>
                    <a:pt x="68114" y="33502"/>
                    <a:pt x="66764" y="32665"/>
                    <a:pt x="65432" y="31809"/>
                  </a:cubicBezTo>
                  <a:lnTo>
                    <a:pt x="65432" y="31809"/>
                  </a:lnTo>
                  <a:cubicBezTo>
                    <a:pt x="66421" y="32304"/>
                    <a:pt x="67429" y="32760"/>
                    <a:pt x="68456" y="33198"/>
                  </a:cubicBezTo>
                  <a:cubicBezTo>
                    <a:pt x="75646" y="37230"/>
                    <a:pt x="83464" y="40026"/>
                    <a:pt x="91586" y="41453"/>
                  </a:cubicBezTo>
                  <a:lnTo>
                    <a:pt x="91586" y="40388"/>
                  </a:lnTo>
                  <a:cubicBezTo>
                    <a:pt x="85956" y="39437"/>
                    <a:pt x="80440" y="37820"/>
                    <a:pt x="75190" y="35595"/>
                  </a:cubicBezTo>
                  <a:lnTo>
                    <a:pt x="75190" y="35595"/>
                  </a:lnTo>
                  <a:cubicBezTo>
                    <a:pt x="80497" y="37192"/>
                    <a:pt x="86032" y="38200"/>
                    <a:pt x="91586" y="38904"/>
                  </a:cubicBezTo>
                  <a:lnTo>
                    <a:pt x="91586" y="37649"/>
                  </a:lnTo>
                  <a:cubicBezTo>
                    <a:pt x="86774" y="37040"/>
                    <a:pt x="81999" y="36146"/>
                    <a:pt x="77320" y="34929"/>
                  </a:cubicBezTo>
                  <a:lnTo>
                    <a:pt x="77320" y="34929"/>
                  </a:lnTo>
                  <a:cubicBezTo>
                    <a:pt x="77605" y="34986"/>
                    <a:pt x="77910" y="35043"/>
                    <a:pt x="78195" y="35100"/>
                  </a:cubicBezTo>
                  <a:cubicBezTo>
                    <a:pt x="81190" y="35627"/>
                    <a:pt x="84211" y="35893"/>
                    <a:pt x="87234" y="35893"/>
                  </a:cubicBezTo>
                  <a:cubicBezTo>
                    <a:pt x="88685" y="35893"/>
                    <a:pt x="90136" y="35832"/>
                    <a:pt x="91586" y="35709"/>
                  </a:cubicBezTo>
                  <a:lnTo>
                    <a:pt x="91586" y="31258"/>
                  </a:lnTo>
                  <a:cubicBezTo>
                    <a:pt x="91539" y="31258"/>
                    <a:pt x="91492" y="31258"/>
                    <a:pt x="91445" y="31258"/>
                  </a:cubicBezTo>
                  <a:cubicBezTo>
                    <a:pt x="88279" y="31258"/>
                    <a:pt x="85172" y="30623"/>
                    <a:pt x="82380" y="28880"/>
                  </a:cubicBezTo>
                  <a:cubicBezTo>
                    <a:pt x="79165" y="26883"/>
                    <a:pt x="77453" y="23573"/>
                    <a:pt x="75114" y="20758"/>
                  </a:cubicBezTo>
                  <a:cubicBezTo>
                    <a:pt x="74981" y="20302"/>
                    <a:pt x="74752" y="19883"/>
                    <a:pt x="74448" y="19541"/>
                  </a:cubicBezTo>
                  <a:lnTo>
                    <a:pt x="74448" y="19541"/>
                  </a:lnTo>
                  <a:cubicBezTo>
                    <a:pt x="75000" y="19959"/>
                    <a:pt x="75532" y="20454"/>
                    <a:pt x="75989" y="20987"/>
                  </a:cubicBezTo>
                  <a:cubicBezTo>
                    <a:pt x="77720" y="22927"/>
                    <a:pt x="78899" y="25190"/>
                    <a:pt x="80991" y="26788"/>
                  </a:cubicBezTo>
                  <a:cubicBezTo>
                    <a:pt x="84092" y="29146"/>
                    <a:pt x="87820" y="29926"/>
                    <a:pt x="91586" y="30136"/>
                  </a:cubicBezTo>
                  <a:lnTo>
                    <a:pt x="91586" y="28062"/>
                  </a:lnTo>
                  <a:cubicBezTo>
                    <a:pt x="89284" y="27796"/>
                    <a:pt x="87078" y="27035"/>
                    <a:pt x="85100" y="25837"/>
                  </a:cubicBezTo>
                  <a:cubicBezTo>
                    <a:pt x="81695" y="23802"/>
                    <a:pt x="78918" y="20910"/>
                    <a:pt x="75760" y="18533"/>
                  </a:cubicBezTo>
                  <a:cubicBezTo>
                    <a:pt x="74314" y="17442"/>
                    <a:pt x="72314" y="16032"/>
                    <a:pt x="70425" y="16032"/>
                  </a:cubicBezTo>
                  <a:cubicBezTo>
                    <a:pt x="69581" y="16032"/>
                    <a:pt x="68759" y="16314"/>
                    <a:pt x="68019" y="17030"/>
                  </a:cubicBezTo>
                  <a:cubicBezTo>
                    <a:pt x="67601" y="17430"/>
                    <a:pt x="67258" y="17905"/>
                    <a:pt x="67030" y="18438"/>
                  </a:cubicBezTo>
                  <a:cubicBezTo>
                    <a:pt x="67220" y="16326"/>
                    <a:pt x="68285" y="14577"/>
                    <a:pt x="70777" y="14348"/>
                  </a:cubicBezTo>
                  <a:cubicBezTo>
                    <a:pt x="70886" y="14337"/>
                    <a:pt x="70995" y="14332"/>
                    <a:pt x="71104" y="14332"/>
                  </a:cubicBezTo>
                  <a:cubicBezTo>
                    <a:pt x="72847" y="14332"/>
                    <a:pt x="74629" y="15709"/>
                    <a:pt x="76008" y="16783"/>
                  </a:cubicBezTo>
                  <a:cubicBezTo>
                    <a:pt x="77396" y="17867"/>
                    <a:pt x="78785" y="18989"/>
                    <a:pt x="80135" y="20150"/>
                  </a:cubicBezTo>
                  <a:cubicBezTo>
                    <a:pt x="83578" y="23060"/>
                    <a:pt x="87325" y="26084"/>
                    <a:pt x="91586" y="27587"/>
                  </a:cubicBezTo>
                  <a:lnTo>
                    <a:pt x="91586" y="26883"/>
                  </a:lnTo>
                  <a:cubicBezTo>
                    <a:pt x="89265" y="25951"/>
                    <a:pt x="87078" y="24715"/>
                    <a:pt x="85081" y="23193"/>
                  </a:cubicBezTo>
                  <a:cubicBezTo>
                    <a:pt x="81448" y="20492"/>
                    <a:pt x="78271" y="17049"/>
                    <a:pt x="74353" y="14748"/>
                  </a:cubicBezTo>
                  <a:cubicBezTo>
                    <a:pt x="73242" y="14104"/>
                    <a:pt x="72094" y="13753"/>
                    <a:pt x="71018" y="13753"/>
                  </a:cubicBezTo>
                  <a:cubicBezTo>
                    <a:pt x="69331" y="13753"/>
                    <a:pt x="67822" y="14615"/>
                    <a:pt x="66916" y="16555"/>
                  </a:cubicBezTo>
                  <a:cubicBezTo>
                    <a:pt x="65794" y="18932"/>
                    <a:pt x="65965" y="21709"/>
                    <a:pt x="67106" y="23992"/>
                  </a:cubicBezTo>
                  <a:cubicBezTo>
                    <a:pt x="65794" y="22299"/>
                    <a:pt x="65527" y="18989"/>
                    <a:pt x="65527" y="17449"/>
                  </a:cubicBezTo>
                  <a:cubicBezTo>
                    <a:pt x="65527" y="14805"/>
                    <a:pt x="66707" y="11952"/>
                    <a:pt x="69446" y="11153"/>
                  </a:cubicBezTo>
                  <a:cubicBezTo>
                    <a:pt x="70055" y="10981"/>
                    <a:pt x="70648" y="10902"/>
                    <a:pt x="71223" y="10902"/>
                  </a:cubicBezTo>
                  <a:cubicBezTo>
                    <a:pt x="74973" y="10902"/>
                    <a:pt x="77990" y="14252"/>
                    <a:pt x="80249" y="16973"/>
                  </a:cubicBezTo>
                  <a:cubicBezTo>
                    <a:pt x="83388" y="20739"/>
                    <a:pt x="87116" y="24734"/>
                    <a:pt x="91605" y="26674"/>
                  </a:cubicBezTo>
                  <a:lnTo>
                    <a:pt x="91605" y="25514"/>
                  </a:lnTo>
                  <a:cubicBezTo>
                    <a:pt x="88695" y="24220"/>
                    <a:pt x="86089" y="22090"/>
                    <a:pt x="83844" y="19769"/>
                  </a:cubicBezTo>
                  <a:cubicBezTo>
                    <a:pt x="80706" y="16517"/>
                    <a:pt x="77910" y="11761"/>
                    <a:pt x="73212" y="10620"/>
                  </a:cubicBezTo>
                  <a:cubicBezTo>
                    <a:pt x="72584" y="10470"/>
                    <a:pt x="71966" y="10396"/>
                    <a:pt x="71367" y="10396"/>
                  </a:cubicBezTo>
                  <a:cubicBezTo>
                    <a:pt x="68333" y="10396"/>
                    <a:pt x="65801" y="12281"/>
                    <a:pt x="65166" y="15585"/>
                  </a:cubicBezTo>
                  <a:cubicBezTo>
                    <a:pt x="64728" y="17829"/>
                    <a:pt x="65166" y="20359"/>
                    <a:pt x="65889" y="22527"/>
                  </a:cubicBezTo>
                  <a:cubicBezTo>
                    <a:pt x="66193" y="23402"/>
                    <a:pt x="66611" y="24163"/>
                    <a:pt x="67220" y="24658"/>
                  </a:cubicBezTo>
                  <a:cubicBezTo>
                    <a:pt x="66383" y="24277"/>
                    <a:pt x="65584" y="23764"/>
                    <a:pt x="64919" y="23117"/>
                  </a:cubicBezTo>
                  <a:cubicBezTo>
                    <a:pt x="60658" y="19008"/>
                    <a:pt x="62084" y="11590"/>
                    <a:pt x="67734" y="9555"/>
                  </a:cubicBezTo>
                  <a:cubicBezTo>
                    <a:pt x="68813" y="9171"/>
                    <a:pt x="69884" y="8999"/>
                    <a:pt x="70939" y="8999"/>
                  </a:cubicBezTo>
                  <a:cubicBezTo>
                    <a:pt x="75631" y="8999"/>
                    <a:pt x="79988" y="12400"/>
                    <a:pt x="83141" y="15661"/>
                  </a:cubicBezTo>
                  <a:cubicBezTo>
                    <a:pt x="85918" y="18571"/>
                    <a:pt x="88447" y="21823"/>
                    <a:pt x="91605" y="24353"/>
                  </a:cubicBezTo>
                  <a:lnTo>
                    <a:pt x="91605" y="22242"/>
                  </a:lnTo>
                  <a:cubicBezTo>
                    <a:pt x="90218" y="21064"/>
                    <a:pt x="88926" y="19772"/>
                    <a:pt x="87710" y="18423"/>
                  </a:cubicBezTo>
                  <a:lnTo>
                    <a:pt x="87710" y="18423"/>
                  </a:lnTo>
                  <a:cubicBezTo>
                    <a:pt x="88910" y="19670"/>
                    <a:pt x="90216" y="20821"/>
                    <a:pt x="91586" y="21862"/>
                  </a:cubicBezTo>
                  <a:lnTo>
                    <a:pt x="91586" y="17392"/>
                  </a:lnTo>
                  <a:cubicBezTo>
                    <a:pt x="90368" y="16574"/>
                    <a:pt x="89189" y="15661"/>
                    <a:pt x="88086" y="14691"/>
                  </a:cubicBezTo>
                  <a:cubicBezTo>
                    <a:pt x="87725" y="14329"/>
                    <a:pt x="87344" y="13968"/>
                    <a:pt x="87002" y="13587"/>
                  </a:cubicBezTo>
                  <a:cubicBezTo>
                    <a:pt x="85899" y="12104"/>
                    <a:pt x="84852" y="10639"/>
                    <a:pt x="83787" y="9460"/>
                  </a:cubicBezTo>
                  <a:cubicBezTo>
                    <a:pt x="82570" y="8090"/>
                    <a:pt x="81181" y="6854"/>
                    <a:pt x="79679" y="5770"/>
                  </a:cubicBezTo>
                  <a:cubicBezTo>
                    <a:pt x="78138" y="4267"/>
                    <a:pt x="76426" y="2974"/>
                    <a:pt x="74562" y="1909"/>
                  </a:cubicBezTo>
                  <a:cubicBezTo>
                    <a:pt x="72321" y="687"/>
                    <a:pt x="69894" y="0"/>
                    <a:pt x="67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8" name="Google Shape;248;p28"/>
          <p:cNvSpPr/>
          <p:nvPr/>
        </p:nvSpPr>
        <p:spPr>
          <a:xfrm rot="-1319001">
            <a:off x="10954409" y="-339151"/>
            <a:ext cx="1472271" cy="2307009"/>
          </a:xfrm>
          <a:custGeom>
            <a:avLst/>
            <a:gdLst/>
            <a:ahLst/>
            <a:cxnLst/>
            <a:rect l="l" t="t" r="r" b="b"/>
            <a:pathLst>
              <a:path w="39545" h="61966" extrusionOk="0">
                <a:moveTo>
                  <a:pt x="15572" y="900"/>
                </a:moveTo>
                <a:cubicBezTo>
                  <a:pt x="17064" y="900"/>
                  <a:pt x="18582" y="1171"/>
                  <a:pt x="20068" y="1746"/>
                </a:cubicBezTo>
                <a:cubicBezTo>
                  <a:pt x="20981" y="2107"/>
                  <a:pt x="21856" y="2544"/>
                  <a:pt x="22692" y="3039"/>
                </a:cubicBezTo>
                <a:cubicBezTo>
                  <a:pt x="20828" y="2259"/>
                  <a:pt x="18869" y="1746"/>
                  <a:pt x="16872" y="1498"/>
                </a:cubicBezTo>
                <a:cubicBezTo>
                  <a:pt x="16377" y="1444"/>
                  <a:pt x="15888" y="1418"/>
                  <a:pt x="15408" y="1418"/>
                </a:cubicBezTo>
                <a:cubicBezTo>
                  <a:pt x="10319" y="1418"/>
                  <a:pt x="6131" y="4397"/>
                  <a:pt x="3976" y="9107"/>
                </a:cubicBezTo>
                <a:cubicBezTo>
                  <a:pt x="3348" y="10514"/>
                  <a:pt x="2854" y="11960"/>
                  <a:pt x="2530" y="13462"/>
                </a:cubicBezTo>
                <a:cubicBezTo>
                  <a:pt x="2702" y="11237"/>
                  <a:pt x="3405" y="9069"/>
                  <a:pt x="4585" y="7186"/>
                </a:cubicBezTo>
                <a:lnTo>
                  <a:pt x="4547" y="7186"/>
                </a:lnTo>
                <a:cubicBezTo>
                  <a:pt x="7017" y="3253"/>
                  <a:pt x="11182" y="900"/>
                  <a:pt x="15572" y="900"/>
                </a:cubicBezTo>
                <a:close/>
                <a:moveTo>
                  <a:pt x="19817" y="19134"/>
                </a:moveTo>
                <a:cubicBezTo>
                  <a:pt x="20328" y="19134"/>
                  <a:pt x="20837" y="19292"/>
                  <a:pt x="21266" y="19606"/>
                </a:cubicBezTo>
                <a:cubicBezTo>
                  <a:pt x="21418" y="19720"/>
                  <a:pt x="21551" y="19853"/>
                  <a:pt x="21665" y="20006"/>
                </a:cubicBezTo>
                <a:lnTo>
                  <a:pt x="21646" y="20025"/>
                </a:lnTo>
                <a:lnTo>
                  <a:pt x="21627" y="20006"/>
                </a:lnTo>
                <a:cubicBezTo>
                  <a:pt x="21066" y="19521"/>
                  <a:pt x="20360" y="19267"/>
                  <a:pt x="19646" y="19267"/>
                </a:cubicBezTo>
                <a:cubicBezTo>
                  <a:pt x="19295" y="19267"/>
                  <a:pt x="18942" y="19329"/>
                  <a:pt x="18603" y="19454"/>
                </a:cubicBezTo>
                <a:cubicBezTo>
                  <a:pt x="18980" y="19240"/>
                  <a:pt x="19399" y="19134"/>
                  <a:pt x="19817" y="19134"/>
                </a:cubicBezTo>
                <a:close/>
                <a:moveTo>
                  <a:pt x="19170" y="18276"/>
                </a:moveTo>
                <a:cubicBezTo>
                  <a:pt x="19395" y="18276"/>
                  <a:pt x="19619" y="18294"/>
                  <a:pt x="19839" y="18332"/>
                </a:cubicBezTo>
                <a:cubicBezTo>
                  <a:pt x="20106" y="18389"/>
                  <a:pt x="20353" y="18446"/>
                  <a:pt x="20600" y="18541"/>
                </a:cubicBezTo>
                <a:cubicBezTo>
                  <a:pt x="20411" y="18507"/>
                  <a:pt x="20220" y="18490"/>
                  <a:pt x="20029" y="18490"/>
                </a:cubicBezTo>
                <a:cubicBezTo>
                  <a:pt x="19469" y="18490"/>
                  <a:pt x="18909" y="18633"/>
                  <a:pt x="18413" y="18902"/>
                </a:cubicBezTo>
                <a:cubicBezTo>
                  <a:pt x="16815" y="19226"/>
                  <a:pt x="15807" y="20538"/>
                  <a:pt x="15560" y="21984"/>
                </a:cubicBezTo>
                <a:cubicBezTo>
                  <a:pt x="15028" y="19790"/>
                  <a:pt x="17122" y="18276"/>
                  <a:pt x="19170" y="18276"/>
                </a:cubicBezTo>
                <a:close/>
                <a:moveTo>
                  <a:pt x="19406" y="20612"/>
                </a:moveTo>
                <a:cubicBezTo>
                  <a:pt x="19804" y="20612"/>
                  <a:pt x="20199" y="20758"/>
                  <a:pt x="20505" y="21033"/>
                </a:cubicBezTo>
                <a:cubicBezTo>
                  <a:pt x="20886" y="21337"/>
                  <a:pt x="21095" y="21793"/>
                  <a:pt x="21114" y="22269"/>
                </a:cubicBezTo>
                <a:cubicBezTo>
                  <a:pt x="21057" y="21851"/>
                  <a:pt x="20847" y="21489"/>
                  <a:pt x="20524" y="21223"/>
                </a:cubicBezTo>
                <a:cubicBezTo>
                  <a:pt x="20171" y="20906"/>
                  <a:pt x="19717" y="20746"/>
                  <a:pt x="19256" y="20746"/>
                </a:cubicBezTo>
                <a:cubicBezTo>
                  <a:pt x="18997" y="20746"/>
                  <a:pt x="18736" y="20797"/>
                  <a:pt x="18489" y="20899"/>
                </a:cubicBezTo>
                <a:cubicBezTo>
                  <a:pt x="18768" y="20705"/>
                  <a:pt x="19088" y="20612"/>
                  <a:pt x="19406" y="20612"/>
                </a:cubicBezTo>
                <a:close/>
                <a:moveTo>
                  <a:pt x="19484" y="20016"/>
                </a:moveTo>
                <a:cubicBezTo>
                  <a:pt x="19831" y="20016"/>
                  <a:pt x="20186" y="20084"/>
                  <a:pt x="20543" y="20234"/>
                </a:cubicBezTo>
                <a:cubicBezTo>
                  <a:pt x="22065" y="20880"/>
                  <a:pt x="22369" y="22706"/>
                  <a:pt x="21361" y="23658"/>
                </a:cubicBezTo>
                <a:cubicBezTo>
                  <a:pt x="21875" y="22421"/>
                  <a:pt x="21608" y="20899"/>
                  <a:pt x="20296" y="20310"/>
                </a:cubicBezTo>
                <a:cubicBezTo>
                  <a:pt x="19966" y="20165"/>
                  <a:pt x="19631" y="20098"/>
                  <a:pt x="19303" y="20098"/>
                </a:cubicBezTo>
                <a:cubicBezTo>
                  <a:pt x="18213" y="20098"/>
                  <a:pt x="17210" y="20840"/>
                  <a:pt x="16815" y="21908"/>
                </a:cubicBezTo>
                <a:cubicBezTo>
                  <a:pt x="16758" y="22060"/>
                  <a:pt x="16720" y="22212"/>
                  <a:pt x="16682" y="22364"/>
                </a:cubicBezTo>
                <a:cubicBezTo>
                  <a:pt x="16682" y="22060"/>
                  <a:pt x="16720" y="21774"/>
                  <a:pt x="16796" y="21508"/>
                </a:cubicBezTo>
                <a:cubicBezTo>
                  <a:pt x="17455" y="20649"/>
                  <a:pt x="18427" y="20016"/>
                  <a:pt x="19484" y="20016"/>
                </a:cubicBezTo>
                <a:close/>
                <a:moveTo>
                  <a:pt x="19298" y="21432"/>
                </a:moveTo>
                <a:cubicBezTo>
                  <a:pt x="19307" y="21432"/>
                  <a:pt x="19316" y="21432"/>
                  <a:pt x="19326" y="21432"/>
                </a:cubicBezTo>
                <a:cubicBezTo>
                  <a:pt x="20429" y="21470"/>
                  <a:pt x="20752" y="22687"/>
                  <a:pt x="20201" y="23486"/>
                </a:cubicBezTo>
                <a:cubicBezTo>
                  <a:pt x="19948" y="23881"/>
                  <a:pt x="19526" y="24105"/>
                  <a:pt x="19085" y="24105"/>
                </a:cubicBezTo>
                <a:cubicBezTo>
                  <a:pt x="18995" y="24105"/>
                  <a:pt x="18903" y="24095"/>
                  <a:pt x="18812" y="24076"/>
                </a:cubicBezTo>
                <a:lnTo>
                  <a:pt x="18793" y="24076"/>
                </a:lnTo>
                <a:cubicBezTo>
                  <a:pt x="18432" y="23981"/>
                  <a:pt x="18089" y="23810"/>
                  <a:pt x="17804" y="23543"/>
                </a:cubicBezTo>
                <a:cubicBezTo>
                  <a:pt x="17804" y="23524"/>
                  <a:pt x="17804" y="23486"/>
                  <a:pt x="17804" y="23467"/>
                </a:cubicBezTo>
                <a:cubicBezTo>
                  <a:pt x="17653" y="22506"/>
                  <a:pt x="18231" y="21432"/>
                  <a:pt x="19298" y="21432"/>
                </a:cubicBezTo>
                <a:close/>
                <a:moveTo>
                  <a:pt x="16606" y="4370"/>
                </a:moveTo>
                <a:cubicBezTo>
                  <a:pt x="7609" y="5493"/>
                  <a:pt x="2036" y="17761"/>
                  <a:pt x="9112" y="24647"/>
                </a:cubicBezTo>
                <a:cubicBezTo>
                  <a:pt x="9758" y="25274"/>
                  <a:pt x="10500" y="25807"/>
                  <a:pt x="11318" y="26225"/>
                </a:cubicBezTo>
                <a:lnTo>
                  <a:pt x="11280" y="26225"/>
                </a:lnTo>
                <a:cubicBezTo>
                  <a:pt x="7495" y="24456"/>
                  <a:pt x="4794" y="20671"/>
                  <a:pt x="4908" y="16163"/>
                </a:cubicBezTo>
                <a:cubicBezTo>
                  <a:pt x="5098" y="9696"/>
                  <a:pt x="10348" y="4827"/>
                  <a:pt x="16606" y="4370"/>
                </a:cubicBezTo>
                <a:close/>
                <a:moveTo>
                  <a:pt x="17555" y="5188"/>
                </a:moveTo>
                <a:cubicBezTo>
                  <a:pt x="17581" y="5188"/>
                  <a:pt x="17607" y="5188"/>
                  <a:pt x="17633" y="5188"/>
                </a:cubicBezTo>
                <a:cubicBezTo>
                  <a:pt x="24461" y="5245"/>
                  <a:pt x="29103" y="11047"/>
                  <a:pt x="33173" y="15707"/>
                </a:cubicBezTo>
                <a:lnTo>
                  <a:pt x="33154" y="15707"/>
                </a:lnTo>
                <a:lnTo>
                  <a:pt x="33306" y="15878"/>
                </a:lnTo>
                <a:cubicBezTo>
                  <a:pt x="29374" y="11646"/>
                  <a:pt x="24870" y="7525"/>
                  <a:pt x="18815" y="7525"/>
                </a:cubicBezTo>
                <a:cubicBezTo>
                  <a:pt x="18719" y="7525"/>
                  <a:pt x="18623" y="7526"/>
                  <a:pt x="18527" y="7528"/>
                </a:cubicBezTo>
                <a:cubicBezTo>
                  <a:pt x="12421" y="7642"/>
                  <a:pt x="7495" y="13348"/>
                  <a:pt x="8997" y="19473"/>
                </a:cubicBezTo>
                <a:cubicBezTo>
                  <a:pt x="9682" y="22193"/>
                  <a:pt x="11489" y="24494"/>
                  <a:pt x="13981" y="25807"/>
                </a:cubicBezTo>
                <a:cubicBezTo>
                  <a:pt x="14704" y="26168"/>
                  <a:pt x="15465" y="26435"/>
                  <a:pt x="16263" y="26587"/>
                </a:cubicBezTo>
                <a:cubicBezTo>
                  <a:pt x="16147" y="26592"/>
                  <a:pt x="16031" y="26594"/>
                  <a:pt x="15915" y="26594"/>
                </a:cubicBezTo>
                <a:cubicBezTo>
                  <a:pt x="11907" y="26594"/>
                  <a:pt x="7996" y="23740"/>
                  <a:pt x="6905" y="19378"/>
                </a:cubicBezTo>
                <a:cubicBezTo>
                  <a:pt x="5275" y="12802"/>
                  <a:pt x="10631" y="5188"/>
                  <a:pt x="17555" y="5188"/>
                </a:cubicBezTo>
                <a:close/>
                <a:moveTo>
                  <a:pt x="15183" y="2418"/>
                </a:moveTo>
                <a:cubicBezTo>
                  <a:pt x="17678" y="2418"/>
                  <a:pt x="20273" y="3114"/>
                  <a:pt x="22692" y="4275"/>
                </a:cubicBezTo>
                <a:cubicBezTo>
                  <a:pt x="23720" y="4770"/>
                  <a:pt x="24709" y="5341"/>
                  <a:pt x="25660" y="6006"/>
                </a:cubicBezTo>
                <a:cubicBezTo>
                  <a:pt x="23796" y="4865"/>
                  <a:pt x="21722" y="4123"/>
                  <a:pt x="19554" y="3838"/>
                </a:cubicBezTo>
                <a:cubicBezTo>
                  <a:pt x="18955" y="3761"/>
                  <a:pt x="18351" y="3723"/>
                  <a:pt x="17747" y="3723"/>
                </a:cubicBezTo>
                <a:cubicBezTo>
                  <a:pt x="13708" y="3723"/>
                  <a:pt x="9668" y="5426"/>
                  <a:pt x="7152" y="8669"/>
                </a:cubicBezTo>
                <a:cubicBezTo>
                  <a:pt x="4528" y="12017"/>
                  <a:pt x="3634" y="16772"/>
                  <a:pt x="5250" y="20766"/>
                </a:cubicBezTo>
                <a:cubicBezTo>
                  <a:pt x="6487" y="23791"/>
                  <a:pt x="9017" y="26130"/>
                  <a:pt x="12136" y="27157"/>
                </a:cubicBezTo>
                <a:cubicBezTo>
                  <a:pt x="9454" y="27100"/>
                  <a:pt x="6924" y="26244"/>
                  <a:pt x="4927" y="24019"/>
                </a:cubicBezTo>
                <a:cubicBezTo>
                  <a:pt x="4680" y="23753"/>
                  <a:pt x="4452" y="23448"/>
                  <a:pt x="4242" y="23144"/>
                </a:cubicBezTo>
                <a:cubicBezTo>
                  <a:pt x="3596" y="21660"/>
                  <a:pt x="3120" y="20101"/>
                  <a:pt x="2816" y="18503"/>
                </a:cubicBezTo>
                <a:lnTo>
                  <a:pt x="2797" y="18503"/>
                </a:lnTo>
                <a:cubicBezTo>
                  <a:pt x="2511" y="14432"/>
                  <a:pt x="4109" y="9810"/>
                  <a:pt x="6182" y="6957"/>
                </a:cubicBezTo>
                <a:cubicBezTo>
                  <a:pt x="8516" y="3732"/>
                  <a:pt x="11755" y="2418"/>
                  <a:pt x="15183" y="2418"/>
                </a:cubicBezTo>
                <a:close/>
                <a:moveTo>
                  <a:pt x="19611" y="26530"/>
                </a:moveTo>
                <a:lnTo>
                  <a:pt x="19611" y="26530"/>
                </a:lnTo>
                <a:cubicBezTo>
                  <a:pt x="19040" y="26910"/>
                  <a:pt x="18413" y="27233"/>
                  <a:pt x="17766" y="27462"/>
                </a:cubicBezTo>
                <a:cubicBezTo>
                  <a:pt x="16251" y="27988"/>
                  <a:pt x="14637" y="28223"/>
                  <a:pt x="13016" y="28223"/>
                </a:cubicBezTo>
                <a:cubicBezTo>
                  <a:pt x="12296" y="28223"/>
                  <a:pt x="11575" y="28177"/>
                  <a:pt x="10862" y="28089"/>
                </a:cubicBezTo>
                <a:cubicBezTo>
                  <a:pt x="10633" y="27975"/>
                  <a:pt x="10424" y="27861"/>
                  <a:pt x="10215" y="27747"/>
                </a:cubicBezTo>
                <a:lnTo>
                  <a:pt x="10215" y="27747"/>
                </a:lnTo>
                <a:cubicBezTo>
                  <a:pt x="10978" y="27873"/>
                  <a:pt x="11749" y="27936"/>
                  <a:pt x="12520" y="27936"/>
                </a:cubicBezTo>
                <a:cubicBezTo>
                  <a:pt x="13495" y="27936"/>
                  <a:pt x="14470" y="27835"/>
                  <a:pt x="15427" y="27633"/>
                </a:cubicBezTo>
                <a:cubicBezTo>
                  <a:pt x="15940" y="27633"/>
                  <a:pt x="16435" y="27595"/>
                  <a:pt x="16929" y="27500"/>
                </a:cubicBezTo>
                <a:cubicBezTo>
                  <a:pt x="17043" y="27481"/>
                  <a:pt x="17024" y="27290"/>
                  <a:pt x="16910" y="27290"/>
                </a:cubicBezTo>
                <a:lnTo>
                  <a:pt x="16834" y="27290"/>
                </a:lnTo>
                <a:cubicBezTo>
                  <a:pt x="17100" y="27214"/>
                  <a:pt x="17367" y="27138"/>
                  <a:pt x="17633" y="27062"/>
                </a:cubicBezTo>
                <a:cubicBezTo>
                  <a:pt x="18032" y="26967"/>
                  <a:pt x="18432" y="26834"/>
                  <a:pt x="18831" y="26682"/>
                </a:cubicBezTo>
                <a:cubicBezTo>
                  <a:pt x="19098" y="26644"/>
                  <a:pt x="19345" y="26606"/>
                  <a:pt x="19611" y="26530"/>
                </a:cubicBezTo>
                <a:close/>
                <a:moveTo>
                  <a:pt x="8408" y="28184"/>
                </a:moveTo>
                <a:lnTo>
                  <a:pt x="8712" y="28375"/>
                </a:lnTo>
                <a:lnTo>
                  <a:pt x="8446" y="28222"/>
                </a:lnTo>
                <a:lnTo>
                  <a:pt x="8408" y="28184"/>
                </a:lnTo>
                <a:close/>
                <a:moveTo>
                  <a:pt x="18411" y="16694"/>
                </a:moveTo>
                <a:cubicBezTo>
                  <a:pt x="19425" y="16694"/>
                  <a:pt x="20516" y="17092"/>
                  <a:pt x="21494" y="17704"/>
                </a:cubicBezTo>
                <a:cubicBezTo>
                  <a:pt x="24461" y="19530"/>
                  <a:pt x="26858" y="22098"/>
                  <a:pt x="29502" y="24304"/>
                </a:cubicBezTo>
                <a:cubicBezTo>
                  <a:pt x="31918" y="26320"/>
                  <a:pt x="34752" y="27994"/>
                  <a:pt x="37757" y="28869"/>
                </a:cubicBezTo>
                <a:cubicBezTo>
                  <a:pt x="36007" y="28698"/>
                  <a:pt x="34276" y="28318"/>
                  <a:pt x="32621" y="27728"/>
                </a:cubicBezTo>
                <a:cubicBezTo>
                  <a:pt x="28722" y="26263"/>
                  <a:pt x="26915" y="23201"/>
                  <a:pt x="24176" y="20329"/>
                </a:cubicBezTo>
                <a:cubicBezTo>
                  <a:pt x="22855" y="18949"/>
                  <a:pt x="20966" y="17659"/>
                  <a:pt x="19010" y="17659"/>
                </a:cubicBezTo>
                <a:cubicBezTo>
                  <a:pt x="18432" y="17659"/>
                  <a:pt x="17848" y="17771"/>
                  <a:pt x="17272" y="18027"/>
                </a:cubicBezTo>
                <a:cubicBezTo>
                  <a:pt x="15959" y="18579"/>
                  <a:pt x="15122" y="19891"/>
                  <a:pt x="15198" y="21318"/>
                </a:cubicBezTo>
                <a:cubicBezTo>
                  <a:pt x="15122" y="20995"/>
                  <a:pt x="15065" y="20671"/>
                  <a:pt x="15027" y="20348"/>
                </a:cubicBezTo>
                <a:lnTo>
                  <a:pt x="15008" y="20367"/>
                </a:lnTo>
                <a:cubicBezTo>
                  <a:pt x="15046" y="19777"/>
                  <a:pt x="15198" y="19188"/>
                  <a:pt x="15465" y="18655"/>
                </a:cubicBezTo>
                <a:cubicBezTo>
                  <a:pt x="16133" y="17246"/>
                  <a:pt x="17218" y="16694"/>
                  <a:pt x="18411" y="16694"/>
                </a:cubicBezTo>
                <a:close/>
                <a:moveTo>
                  <a:pt x="11984" y="28679"/>
                </a:moveTo>
                <a:lnTo>
                  <a:pt x="11984" y="28679"/>
                </a:lnTo>
                <a:cubicBezTo>
                  <a:pt x="12647" y="28766"/>
                  <a:pt x="13316" y="28809"/>
                  <a:pt x="13984" y="28809"/>
                </a:cubicBezTo>
                <a:cubicBezTo>
                  <a:pt x="14486" y="28809"/>
                  <a:pt x="14986" y="28785"/>
                  <a:pt x="15484" y="28736"/>
                </a:cubicBezTo>
                <a:lnTo>
                  <a:pt x="15484" y="28736"/>
                </a:lnTo>
                <a:cubicBezTo>
                  <a:pt x="15103" y="29040"/>
                  <a:pt x="14780" y="29440"/>
                  <a:pt x="14571" y="29896"/>
                </a:cubicBezTo>
                <a:cubicBezTo>
                  <a:pt x="13696" y="29516"/>
                  <a:pt x="12840" y="29116"/>
                  <a:pt x="11984" y="28679"/>
                </a:cubicBezTo>
                <a:close/>
                <a:moveTo>
                  <a:pt x="17595" y="28375"/>
                </a:moveTo>
                <a:lnTo>
                  <a:pt x="17595" y="28375"/>
                </a:lnTo>
                <a:cubicBezTo>
                  <a:pt x="17291" y="28584"/>
                  <a:pt x="17043" y="28850"/>
                  <a:pt x="16834" y="29174"/>
                </a:cubicBezTo>
                <a:cubicBezTo>
                  <a:pt x="16568" y="29630"/>
                  <a:pt x="16435" y="30144"/>
                  <a:pt x="16454" y="30676"/>
                </a:cubicBezTo>
                <a:cubicBezTo>
                  <a:pt x="16130" y="30543"/>
                  <a:pt x="15807" y="30410"/>
                  <a:pt x="15503" y="30296"/>
                </a:cubicBezTo>
                <a:cubicBezTo>
                  <a:pt x="15655" y="29896"/>
                  <a:pt x="15769" y="29516"/>
                  <a:pt x="16073" y="29174"/>
                </a:cubicBezTo>
                <a:cubicBezTo>
                  <a:pt x="16321" y="28907"/>
                  <a:pt x="16625" y="28679"/>
                  <a:pt x="16967" y="28527"/>
                </a:cubicBezTo>
                <a:cubicBezTo>
                  <a:pt x="17176" y="28470"/>
                  <a:pt x="17386" y="28432"/>
                  <a:pt x="17595" y="28375"/>
                </a:cubicBezTo>
                <a:close/>
                <a:moveTo>
                  <a:pt x="18888" y="28184"/>
                </a:moveTo>
                <a:cubicBezTo>
                  <a:pt x="18204" y="29078"/>
                  <a:pt x="17861" y="30201"/>
                  <a:pt x="18127" y="31285"/>
                </a:cubicBezTo>
                <a:lnTo>
                  <a:pt x="18127" y="31304"/>
                </a:lnTo>
                <a:cubicBezTo>
                  <a:pt x="17956" y="31228"/>
                  <a:pt x="17766" y="31171"/>
                  <a:pt x="17595" y="31095"/>
                </a:cubicBezTo>
                <a:cubicBezTo>
                  <a:pt x="17062" y="29839"/>
                  <a:pt x="17861" y="28888"/>
                  <a:pt x="18888" y="28184"/>
                </a:cubicBezTo>
                <a:close/>
                <a:moveTo>
                  <a:pt x="23263" y="22060"/>
                </a:moveTo>
                <a:lnTo>
                  <a:pt x="23263" y="22060"/>
                </a:lnTo>
                <a:cubicBezTo>
                  <a:pt x="25260" y="25198"/>
                  <a:pt x="27048" y="28337"/>
                  <a:pt x="30472" y="30315"/>
                </a:cubicBezTo>
                <a:lnTo>
                  <a:pt x="30472" y="30334"/>
                </a:lnTo>
                <a:cubicBezTo>
                  <a:pt x="31176" y="30733"/>
                  <a:pt x="31937" y="31095"/>
                  <a:pt x="32697" y="31399"/>
                </a:cubicBezTo>
                <a:cubicBezTo>
                  <a:pt x="32260" y="31266"/>
                  <a:pt x="31784" y="31095"/>
                  <a:pt x="31347" y="30923"/>
                </a:cubicBezTo>
                <a:cubicBezTo>
                  <a:pt x="27410" y="29364"/>
                  <a:pt x="23929" y="26358"/>
                  <a:pt x="23263" y="22060"/>
                </a:cubicBezTo>
                <a:close/>
                <a:moveTo>
                  <a:pt x="20068" y="27367"/>
                </a:moveTo>
                <a:cubicBezTo>
                  <a:pt x="19231" y="28717"/>
                  <a:pt x="19136" y="30410"/>
                  <a:pt x="19801" y="31836"/>
                </a:cubicBezTo>
                <a:lnTo>
                  <a:pt x="19801" y="31855"/>
                </a:lnTo>
                <a:lnTo>
                  <a:pt x="19383" y="31722"/>
                </a:lnTo>
                <a:cubicBezTo>
                  <a:pt x="18869" y="30296"/>
                  <a:pt x="18793" y="28717"/>
                  <a:pt x="19820" y="27595"/>
                </a:cubicBezTo>
                <a:lnTo>
                  <a:pt x="19934" y="27538"/>
                </a:lnTo>
                <a:cubicBezTo>
                  <a:pt x="19973" y="27519"/>
                  <a:pt x="20011" y="27462"/>
                  <a:pt x="19992" y="27424"/>
                </a:cubicBezTo>
                <a:lnTo>
                  <a:pt x="20068" y="27367"/>
                </a:lnTo>
                <a:close/>
                <a:moveTo>
                  <a:pt x="21057" y="26682"/>
                </a:moveTo>
                <a:cubicBezTo>
                  <a:pt x="20448" y="28698"/>
                  <a:pt x="20866" y="30885"/>
                  <a:pt x="22198" y="32540"/>
                </a:cubicBezTo>
                <a:cubicBezTo>
                  <a:pt x="21913" y="32464"/>
                  <a:pt x="21627" y="32369"/>
                  <a:pt x="21342" y="32293"/>
                </a:cubicBezTo>
                <a:cubicBezTo>
                  <a:pt x="19973" y="30638"/>
                  <a:pt x="19801" y="28546"/>
                  <a:pt x="21057" y="26682"/>
                </a:cubicBezTo>
                <a:close/>
                <a:moveTo>
                  <a:pt x="21589" y="26568"/>
                </a:moveTo>
                <a:cubicBezTo>
                  <a:pt x="21513" y="28318"/>
                  <a:pt x="22065" y="30029"/>
                  <a:pt x="23168" y="31399"/>
                </a:cubicBezTo>
                <a:cubicBezTo>
                  <a:pt x="23720" y="32084"/>
                  <a:pt x="24366" y="32692"/>
                  <a:pt x="25089" y="33187"/>
                </a:cubicBezTo>
                <a:cubicBezTo>
                  <a:pt x="24937" y="33149"/>
                  <a:pt x="24785" y="33130"/>
                  <a:pt x="24614" y="33092"/>
                </a:cubicBezTo>
                <a:cubicBezTo>
                  <a:pt x="22255" y="31513"/>
                  <a:pt x="21095" y="29345"/>
                  <a:pt x="21589" y="26568"/>
                </a:cubicBezTo>
                <a:close/>
                <a:moveTo>
                  <a:pt x="22997" y="23848"/>
                </a:moveTo>
                <a:lnTo>
                  <a:pt x="22997" y="23848"/>
                </a:lnTo>
                <a:cubicBezTo>
                  <a:pt x="23891" y="29059"/>
                  <a:pt x="29198" y="32160"/>
                  <a:pt x="34752" y="33282"/>
                </a:cubicBezTo>
                <a:cubicBezTo>
                  <a:pt x="32793" y="33282"/>
                  <a:pt x="30871" y="33054"/>
                  <a:pt x="28950" y="32274"/>
                </a:cubicBezTo>
                <a:cubicBezTo>
                  <a:pt x="25222" y="30771"/>
                  <a:pt x="22940" y="27652"/>
                  <a:pt x="22997" y="23848"/>
                </a:cubicBezTo>
                <a:close/>
                <a:moveTo>
                  <a:pt x="22217" y="25712"/>
                </a:moveTo>
                <a:cubicBezTo>
                  <a:pt x="22502" y="28413"/>
                  <a:pt x="24423" y="31057"/>
                  <a:pt x="26668" y="32483"/>
                </a:cubicBezTo>
                <a:cubicBezTo>
                  <a:pt x="27581" y="33054"/>
                  <a:pt x="28589" y="33529"/>
                  <a:pt x="29635" y="33853"/>
                </a:cubicBezTo>
                <a:lnTo>
                  <a:pt x="29141" y="33815"/>
                </a:lnTo>
                <a:cubicBezTo>
                  <a:pt x="25298" y="32654"/>
                  <a:pt x="21856" y="29896"/>
                  <a:pt x="22217" y="25712"/>
                </a:cubicBezTo>
                <a:close/>
                <a:moveTo>
                  <a:pt x="15386" y="0"/>
                </a:moveTo>
                <a:cubicBezTo>
                  <a:pt x="13687" y="0"/>
                  <a:pt x="11983" y="335"/>
                  <a:pt x="10329" y="1061"/>
                </a:cubicBezTo>
                <a:cubicBezTo>
                  <a:pt x="2340" y="4542"/>
                  <a:pt x="1" y="14147"/>
                  <a:pt x="2816" y="21889"/>
                </a:cubicBezTo>
                <a:cubicBezTo>
                  <a:pt x="4280" y="25826"/>
                  <a:pt x="6125" y="29611"/>
                  <a:pt x="8294" y="33206"/>
                </a:cubicBezTo>
                <a:cubicBezTo>
                  <a:pt x="8769" y="34024"/>
                  <a:pt x="9283" y="34823"/>
                  <a:pt x="9777" y="35622"/>
                </a:cubicBezTo>
                <a:cubicBezTo>
                  <a:pt x="12402" y="39768"/>
                  <a:pt x="15217" y="43858"/>
                  <a:pt x="18565" y="47452"/>
                </a:cubicBezTo>
                <a:cubicBezTo>
                  <a:pt x="24423" y="53748"/>
                  <a:pt x="31594" y="58694"/>
                  <a:pt x="39545" y="61965"/>
                </a:cubicBezTo>
                <a:lnTo>
                  <a:pt x="39545" y="59778"/>
                </a:lnTo>
                <a:cubicBezTo>
                  <a:pt x="35912" y="58237"/>
                  <a:pt x="32431" y="56373"/>
                  <a:pt x="29160" y="54167"/>
                </a:cubicBezTo>
                <a:cubicBezTo>
                  <a:pt x="23206" y="50191"/>
                  <a:pt x="18070" y="45094"/>
                  <a:pt x="14057" y="39159"/>
                </a:cubicBezTo>
                <a:cubicBezTo>
                  <a:pt x="12669" y="37086"/>
                  <a:pt x="11356" y="34956"/>
                  <a:pt x="10063" y="32826"/>
                </a:cubicBezTo>
                <a:lnTo>
                  <a:pt x="10063" y="32826"/>
                </a:lnTo>
                <a:cubicBezTo>
                  <a:pt x="10481" y="33453"/>
                  <a:pt x="10919" y="34081"/>
                  <a:pt x="11375" y="34690"/>
                </a:cubicBezTo>
                <a:cubicBezTo>
                  <a:pt x="17823" y="45531"/>
                  <a:pt x="27752" y="53882"/>
                  <a:pt x="39545" y="58351"/>
                </a:cubicBezTo>
                <a:lnTo>
                  <a:pt x="39545" y="57400"/>
                </a:lnTo>
                <a:cubicBezTo>
                  <a:pt x="37167" y="56563"/>
                  <a:pt x="34866" y="55555"/>
                  <a:pt x="32640" y="54376"/>
                </a:cubicBezTo>
                <a:cubicBezTo>
                  <a:pt x="26154" y="50857"/>
                  <a:pt x="20448" y="46045"/>
                  <a:pt x="15921" y="40206"/>
                </a:cubicBezTo>
                <a:lnTo>
                  <a:pt x="15921" y="40206"/>
                </a:lnTo>
                <a:cubicBezTo>
                  <a:pt x="19136" y="43629"/>
                  <a:pt x="22692" y="46730"/>
                  <a:pt x="26554" y="49412"/>
                </a:cubicBezTo>
                <a:cubicBezTo>
                  <a:pt x="30586" y="52227"/>
                  <a:pt x="34942" y="54566"/>
                  <a:pt x="39545" y="56335"/>
                </a:cubicBezTo>
                <a:lnTo>
                  <a:pt x="39545" y="55118"/>
                </a:lnTo>
                <a:cubicBezTo>
                  <a:pt x="35113" y="53482"/>
                  <a:pt x="30871" y="51352"/>
                  <a:pt x="26934" y="48765"/>
                </a:cubicBezTo>
                <a:cubicBezTo>
                  <a:pt x="21266" y="45037"/>
                  <a:pt x="16511" y="40377"/>
                  <a:pt x="12459" y="35108"/>
                </a:cubicBezTo>
                <a:lnTo>
                  <a:pt x="12459" y="35108"/>
                </a:lnTo>
                <a:cubicBezTo>
                  <a:pt x="16815" y="39768"/>
                  <a:pt x="22046" y="43743"/>
                  <a:pt x="27391" y="46787"/>
                </a:cubicBezTo>
                <a:cubicBezTo>
                  <a:pt x="31233" y="48974"/>
                  <a:pt x="35303" y="50743"/>
                  <a:pt x="39545" y="52056"/>
                </a:cubicBezTo>
                <a:lnTo>
                  <a:pt x="39545" y="50895"/>
                </a:lnTo>
                <a:cubicBezTo>
                  <a:pt x="35474" y="49678"/>
                  <a:pt x="31556" y="48061"/>
                  <a:pt x="27828" y="46026"/>
                </a:cubicBezTo>
                <a:cubicBezTo>
                  <a:pt x="23472" y="43667"/>
                  <a:pt x="19440" y="40776"/>
                  <a:pt x="15807" y="37429"/>
                </a:cubicBezTo>
                <a:cubicBezTo>
                  <a:pt x="14932" y="36611"/>
                  <a:pt x="14095" y="35774"/>
                  <a:pt x="13296" y="34918"/>
                </a:cubicBezTo>
                <a:lnTo>
                  <a:pt x="13296" y="34918"/>
                </a:lnTo>
                <a:cubicBezTo>
                  <a:pt x="20657" y="41423"/>
                  <a:pt x="29901" y="45988"/>
                  <a:pt x="39545" y="48365"/>
                </a:cubicBezTo>
                <a:lnTo>
                  <a:pt x="39545" y="47243"/>
                </a:lnTo>
                <a:cubicBezTo>
                  <a:pt x="31461" y="45246"/>
                  <a:pt x="23853" y="41651"/>
                  <a:pt x="17176" y="36668"/>
                </a:cubicBezTo>
                <a:lnTo>
                  <a:pt x="17176" y="36668"/>
                </a:lnTo>
                <a:cubicBezTo>
                  <a:pt x="23872" y="40890"/>
                  <a:pt x="31746" y="43439"/>
                  <a:pt x="39545" y="45417"/>
                </a:cubicBezTo>
                <a:lnTo>
                  <a:pt x="39545" y="44067"/>
                </a:lnTo>
                <a:cubicBezTo>
                  <a:pt x="30700" y="41936"/>
                  <a:pt x="22141" y="39007"/>
                  <a:pt x="14818" y="33758"/>
                </a:cubicBezTo>
                <a:lnTo>
                  <a:pt x="14818" y="33758"/>
                </a:lnTo>
                <a:cubicBezTo>
                  <a:pt x="15560" y="34195"/>
                  <a:pt x="16301" y="34613"/>
                  <a:pt x="17024" y="35032"/>
                </a:cubicBezTo>
                <a:cubicBezTo>
                  <a:pt x="21095" y="37333"/>
                  <a:pt x="25393" y="39236"/>
                  <a:pt x="29825" y="40738"/>
                </a:cubicBezTo>
                <a:cubicBezTo>
                  <a:pt x="33002" y="41822"/>
                  <a:pt x="36254" y="42697"/>
                  <a:pt x="39526" y="43382"/>
                </a:cubicBezTo>
                <a:lnTo>
                  <a:pt x="39526" y="42032"/>
                </a:lnTo>
                <a:cubicBezTo>
                  <a:pt x="36445" y="41461"/>
                  <a:pt x="33401" y="40700"/>
                  <a:pt x="30415" y="39730"/>
                </a:cubicBezTo>
                <a:cubicBezTo>
                  <a:pt x="25945" y="38284"/>
                  <a:pt x="21608" y="36458"/>
                  <a:pt x="17481" y="34252"/>
                </a:cubicBezTo>
                <a:cubicBezTo>
                  <a:pt x="16054" y="33510"/>
                  <a:pt x="14704" y="32673"/>
                  <a:pt x="13372" y="31817"/>
                </a:cubicBezTo>
                <a:lnTo>
                  <a:pt x="13372" y="31817"/>
                </a:lnTo>
                <a:cubicBezTo>
                  <a:pt x="14380" y="32312"/>
                  <a:pt x="15388" y="32768"/>
                  <a:pt x="16416" y="33206"/>
                </a:cubicBezTo>
                <a:cubicBezTo>
                  <a:pt x="23586" y="37238"/>
                  <a:pt x="31423" y="40034"/>
                  <a:pt x="39526" y="41461"/>
                </a:cubicBezTo>
                <a:lnTo>
                  <a:pt x="39526" y="40396"/>
                </a:lnTo>
                <a:cubicBezTo>
                  <a:pt x="33896" y="39445"/>
                  <a:pt x="28399" y="37828"/>
                  <a:pt x="23130" y="35603"/>
                </a:cubicBezTo>
                <a:lnTo>
                  <a:pt x="23130" y="35603"/>
                </a:lnTo>
                <a:cubicBezTo>
                  <a:pt x="28437" y="37200"/>
                  <a:pt x="33972" y="38227"/>
                  <a:pt x="39526" y="38931"/>
                </a:cubicBezTo>
                <a:lnTo>
                  <a:pt x="39526" y="37676"/>
                </a:lnTo>
                <a:cubicBezTo>
                  <a:pt x="34714" y="37067"/>
                  <a:pt x="29958" y="36154"/>
                  <a:pt x="25260" y="34956"/>
                </a:cubicBezTo>
                <a:lnTo>
                  <a:pt x="25260" y="34956"/>
                </a:lnTo>
                <a:cubicBezTo>
                  <a:pt x="25546" y="35013"/>
                  <a:pt x="25850" y="35070"/>
                  <a:pt x="26154" y="35127"/>
                </a:cubicBezTo>
                <a:cubicBezTo>
                  <a:pt x="29162" y="35646"/>
                  <a:pt x="32206" y="35908"/>
                  <a:pt x="35254" y="35908"/>
                </a:cubicBezTo>
                <a:cubicBezTo>
                  <a:pt x="36678" y="35908"/>
                  <a:pt x="38103" y="35851"/>
                  <a:pt x="39526" y="35736"/>
                </a:cubicBezTo>
                <a:lnTo>
                  <a:pt x="39526" y="31266"/>
                </a:lnTo>
                <a:cubicBezTo>
                  <a:pt x="39479" y="31266"/>
                  <a:pt x="39432" y="31266"/>
                  <a:pt x="39385" y="31266"/>
                </a:cubicBezTo>
                <a:cubicBezTo>
                  <a:pt x="36219" y="31266"/>
                  <a:pt x="33113" y="30631"/>
                  <a:pt x="30320" y="28888"/>
                </a:cubicBezTo>
                <a:cubicBezTo>
                  <a:pt x="27124" y="26891"/>
                  <a:pt x="25393" y="23581"/>
                  <a:pt x="23054" y="20766"/>
                </a:cubicBezTo>
                <a:cubicBezTo>
                  <a:pt x="22940" y="20310"/>
                  <a:pt x="22712" y="19891"/>
                  <a:pt x="22388" y="19549"/>
                </a:cubicBezTo>
                <a:lnTo>
                  <a:pt x="22388" y="19549"/>
                </a:lnTo>
                <a:cubicBezTo>
                  <a:pt x="22959" y="19967"/>
                  <a:pt x="23472" y="20462"/>
                  <a:pt x="23929" y="20976"/>
                </a:cubicBezTo>
                <a:cubicBezTo>
                  <a:pt x="25660" y="22935"/>
                  <a:pt x="26839" y="25179"/>
                  <a:pt x="28950" y="26796"/>
                </a:cubicBezTo>
                <a:cubicBezTo>
                  <a:pt x="32032" y="29135"/>
                  <a:pt x="35760" y="29934"/>
                  <a:pt x="39526" y="30125"/>
                </a:cubicBezTo>
                <a:lnTo>
                  <a:pt x="39526" y="28051"/>
                </a:lnTo>
                <a:cubicBezTo>
                  <a:pt x="37243" y="27785"/>
                  <a:pt x="35018" y="27024"/>
                  <a:pt x="33040" y="25826"/>
                </a:cubicBezTo>
                <a:cubicBezTo>
                  <a:pt x="29635" y="23791"/>
                  <a:pt x="26858" y="20899"/>
                  <a:pt x="23701" y="18522"/>
                </a:cubicBezTo>
                <a:cubicBezTo>
                  <a:pt x="22254" y="17431"/>
                  <a:pt x="20254" y="16021"/>
                  <a:pt x="18365" y="16021"/>
                </a:cubicBezTo>
                <a:cubicBezTo>
                  <a:pt x="17521" y="16021"/>
                  <a:pt x="16699" y="16303"/>
                  <a:pt x="15959" y="17019"/>
                </a:cubicBezTo>
                <a:cubicBezTo>
                  <a:pt x="15541" y="17419"/>
                  <a:pt x="15217" y="17894"/>
                  <a:pt x="14970" y="18427"/>
                </a:cubicBezTo>
                <a:cubicBezTo>
                  <a:pt x="15160" y="16335"/>
                  <a:pt x="16225" y="14566"/>
                  <a:pt x="18717" y="14318"/>
                </a:cubicBezTo>
                <a:cubicBezTo>
                  <a:pt x="18817" y="14309"/>
                  <a:pt x="18917" y="14305"/>
                  <a:pt x="19017" y="14305"/>
                </a:cubicBezTo>
                <a:cubicBezTo>
                  <a:pt x="20769" y="14305"/>
                  <a:pt x="22562" y="15673"/>
                  <a:pt x="23948" y="16753"/>
                </a:cubicBezTo>
                <a:cubicBezTo>
                  <a:pt x="25336" y="17856"/>
                  <a:pt x="26725" y="18978"/>
                  <a:pt x="28094" y="20139"/>
                </a:cubicBezTo>
                <a:cubicBezTo>
                  <a:pt x="31518" y="23049"/>
                  <a:pt x="35265" y="26092"/>
                  <a:pt x="39526" y="27576"/>
                </a:cubicBezTo>
                <a:lnTo>
                  <a:pt x="39526" y="26872"/>
                </a:lnTo>
                <a:cubicBezTo>
                  <a:pt x="37205" y="25940"/>
                  <a:pt x="35018" y="24704"/>
                  <a:pt x="33021" y="23201"/>
                </a:cubicBezTo>
                <a:cubicBezTo>
                  <a:pt x="29388" y="20519"/>
                  <a:pt x="26192" y="17057"/>
                  <a:pt x="22274" y="14775"/>
                </a:cubicBezTo>
                <a:cubicBezTo>
                  <a:pt x="21172" y="14124"/>
                  <a:pt x="20032" y="13772"/>
                  <a:pt x="18963" y="13772"/>
                </a:cubicBezTo>
                <a:cubicBezTo>
                  <a:pt x="17282" y="13772"/>
                  <a:pt x="15774" y="14641"/>
                  <a:pt x="14856" y="16582"/>
                </a:cubicBezTo>
                <a:cubicBezTo>
                  <a:pt x="13734" y="18959"/>
                  <a:pt x="13905" y="21717"/>
                  <a:pt x="15046" y="24000"/>
                </a:cubicBezTo>
                <a:cubicBezTo>
                  <a:pt x="13734" y="22307"/>
                  <a:pt x="13467" y="18997"/>
                  <a:pt x="13467" y="17457"/>
                </a:cubicBezTo>
                <a:cubicBezTo>
                  <a:pt x="13467" y="14813"/>
                  <a:pt x="14628" y="11960"/>
                  <a:pt x="17386" y="11180"/>
                </a:cubicBezTo>
                <a:cubicBezTo>
                  <a:pt x="18003" y="11003"/>
                  <a:pt x="18602" y="10922"/>
                  <a:pt x="19184" y="10922"/>
                </a:cubicBezTo>
                <a:cubicBezTo>
                  <a:pt x="22924" y="10922"/>
                  <a:pt x="25934" y="14265"/>
                  <a:pt x="28190" y="16981"/>
                </a:cubicBezTo>
                <a:cubicBezTo>
                  <a:pt x="31328" y="20766"/>
                  <a:pt x="35056" y="24742"/>
                  <a:pt x="39545" y="26701"/>
                </a:cubicBezTo>
                <a:lnTo>
                  <a:pt x="39545" y="25522"/>
                </a:lnTo>
                <a:cubicBezTo>
                  <a:pt x="36616" y="24228"/>
                  <a:pt x="34010" y="22117"/>
                  <a:pt x="31784" y="19796"/>
                </a:cubicBezTo>
                <a:cubicBezTo>
                  <a:pt x="28627" y="16525"/>
                  <a:pt x="25850" y="11770"/>
                  <a:pt x="21152" y="10647"/>
                </a:cubicBezTo>
                <a:cubicBezTo>
                  <a:pt x="20524" y="10497"/>
                  <a:pt x="19905" y="10423"/>
                  <a:pt x="19306" y="10423"/>
                </a:cubicBezTo>
                <a:cubicBezTo>
                  <a:pt x="16273" y="10423"/>
                  <a:pt x="13741" y="12305"/>
                  <a:pt x="13106" y="15593"/>
                </a:cubicBezTo>
                <a:cubicBezTo>
                  <a:pt x="12669" y="17856"/>
                  <a:pt x="13125" y="20386"/>
                  <a:pt x="13829" y="22535"/>
                </a:cubicBezTo>
                <a:cubicBezTo>
                  <a:pt x="14114" y="23429"/>
                  <a:pt x="14552" y="24190"/>
                  <a:pt x="15160" y="24685"/>
                </a:cubicBezTo>
                <a:cubicBezTo>
                  <a:pt x="14304" y="24304"/>
                  <a:pt x="13524" y="23772"/>
                  <a:pt x="12859" y="23125"/>
                </a:cubicBezTo>
                <a:cubicBezTo>
                  <a:pt x="8598" y="19035"/>
                  <a:pt x="10025" y="11598"/>
                  <a:pt x="15674" y="9582"/>
                </a:cubicBezTo>
                <a:cubicBezTo>
                  <a:pt x="16760" y="9192"/>
                  <a:pt x="17838" y="9018"/>
                  <a:pt x="18900" y="9018"/>
                </a:cubicBezTo>
                <a:cubicBezTo>
                  <a:pt x="23584" y="9018"/>
                  <a:pt x="27933" y="12416"/>
                  <a:pt x="31081" y="15688"/>
                </a:cubicBezTo>
                <a:cubicBezTo>
                  <a:pt x="33858" y="18579"/>
                  <a:pt x="36387" y="21851"/>
                  <a:pt x="39545" y="24380"/>
                </a:cubicBezTo>
                <a:lnTo>
                  <a:pt x="39545" y="22250"/>
                </a:lnTo>
                <a:cubicBezTo>
                  <a:pt x="38158" y="21072"/>
                  <a:pt x="36865" y="19798"/>
                  <a:pt x="35649" y="18430"/>
                </a:cubicBezTo>
                <a:lnTo>
                  <a:pt x="35649" y="18430"/>
                </a:lnTo>
                <a:cubicBezTo>
                  <a:pt x="36849" y="19678"/>
                  <a:pt x="38158" y="20829"/>
                  <a:pt x="39545" y="21870"/>
                </a:cubicBezTo>
                <a:lnTo>
                  <a:pt x="39545" y="17400"/>
                </a:lnTo>
                <a:cubicBezTo>
                  <a:pt x="38309" y="16582"/>
                  <a:pt x="37129" y="15669"/>
                  <a:pt x="36026" y="14699"/>
                </a:cubicBezTo>
                <a:cubicBezTo>
                  <a:pt x="35665" y="14337"/>
                  <a:pt x="35303" y="13976"/>
                  <a:pt x="34942" y="13596"/>
                </a:cubicBezTo>
                <a:cubicBezTo>
                  <a:pt x="33839" y="12112"/>
                  <a:pt x="32793" y="10647"/>
                  <a:pt x="31746" y="9468"/>
                </a:cubicBezTo>
                <a:cubicBezTo>
                  <a:pt x="30510" y="8079"/>
                  <a:pt x="29122" y="6843"/>
                  <a:pt x="27619" y="5778"/>
                </a:cubicBezTo>
                <a:cubicBezTo>
                  <a:pt x="26078" y="4275"/>
                  <a:pt x="24366" y="2982"/>
                  <a:pt x="22502" y="1917"/>
                </a:cubicBezTo>
                <a:cubicBezTo>
                  <a:pt x="20258" y="694"/>
                  <a:pt x="17829" y="0"/>
                  <a:pt x="1538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28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8"/>
          <p:cNvSpPr txBox="1">
            <a:spLocks noGrp="1"/>
          </p:cNvSpPr>
          <p:nvPr>
            <p:ph type="subTitle" idx="1"/>
          </p:nvPr>
        </p:nvSpPr>
        <p:spPr>
          <a:xfrm>
            <a:off x="994383" y="2295167"/>
            <a:ext cx="3094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28"/>
          <p:cNvSpPr txBox="1">
            <a:spLocks noGrp="1"/>
          </p:cNvSpPr>
          <p:nvPr>
            <p:ph type="subTitle" idx="2"/>
          </p:nvPr>
        </p:nvSpPr>
        <p:spPr>
          <a:xfrm>
            <a:off x="994387" y="2827967"/>
            <a:ext cx="30940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28"/>
          <p:cNvSpPr txBox="1">
            <a:spLocks noGrp="1"/>
          </p:cNvSpPr>
          <p:nvPr>
            <p:ph type="subTitle" idx="3"/>
          </p:nvPr>
        </p:nvSpPr>
        <p:spPr>
          <a:xfrm>
            <a:off x="4548984" y="2295167"/>
            <a:ext cx="3094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28"/>
          <p:cNvSpPr txBox="1">
            <a:spLocks noGrp="1"/>
          </p:cNvSpPr>
          <p:nvPr>
            <p:ph type="subTitle" idx="4"/>
          </p:nvPr>
        </p:nvSpPr>
        <p:spPr>
          <a:xfrm>
            <a:off x="4549017" y="2827967"/>
            <a:ext cx="30940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8"/>
          <p:cNvSpPr txBox="1">
            <a:spLocks noGrp="1"/>
          </p:cNvSpPr>
          <p:nvPr>
            <p:ph type="subTitle" idx="5"/>
          </p:nvPr>
        </p:nvSpPr>
        <p:spPr>
          <a:xfrm>
            <a:off x="8103617" y="2295167"/>
            <a:ext cx="3094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28"/>
          <p:cNvSpPr txBox="1">
            <a:spLocks noGrp="1"/>
          </p:cNvSpPr>
          <p:nvPr>
            <p:ph type="subTitle" idx="6"/>
          </p:nvPr>
        </p:nvSpPr>
        <p:spPr>
          <a:xfrm>
            <a:off x="8103620" y="2827967"/>
            <a:ext cx="30940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8"/>
          <p:cNvSpPr txBox="1">
            <a:spLocks noGrp="1"/>
          </p:cNvSpPr>
          <p:nvPr>
            <p:ph type="subTitle" idx="7"/>
          </p:nvPr>
        </p:nvSpPr>
        <p:spPr>
          <a:xfrm>
            <a:off x="994383" y="4343233"/>
            <a:ext cx="3094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28"/>
          <p:cNvSpPr txBox="1">
            <a:spLocks noGrp="1"/>
          </p:cNvSpPr>
          <p:nvPr>
            <p:ph type="subTitle" idx="8"/>
          </p:nvPr>
        </p:nvSpPr>
        <p:spPr>
          <a:xfrm>
            <a:off x="994387" y="4876033"/>
            <a:ext cx="30940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8"/>
          <p:cNvSpPr txBox="1">
            <a:spLocks noGrp="1"/>
          </p:cNvSpPr>
          <p:nvPr>
            <p:ph type="subTitle" idx="9"/>
          </p:nvPr>
        </p:nvSpPr>
        <p:spPr>
          <a:xfrm>
            <a:off x="4548983" y="4343233"/>
            <a:ext cx="3094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8"/>
          <p:cNvSpPr txBox="1">
            <a:spLocks noGrp="1"/>
          </p:cNvSpPr>
          <p:nvPr>
            <p:ph type="subTitle" idx="13"/>
          </p:nvPr>
        </p:nvSpPr>
        <p:spPr>
          <a:xfrm>
            <a:off x="4548985" y="4876033"/>
            <a:ext cx="30940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8"/>
          <p:cNvSpPr txBox="1">
            <a:spLocks noGrp="1"/>
          </p:cNvSpPr>
          <p:nvPr>
            <p:ph type="subTitle" idx="14"/>
          </p:nvPr>
        </p:nvSpPr>
        <p:spPr>
          <a:xfrm>
            <a:off x="8103617" y="4343233"/>
            <a:ext cx="3094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28"/>
          <p:cNvSpPr txBox="1">
            <a:spLocks noGrp="1"/>
          </p:cNvSpPr>
          <p:nvPr>
            <p:ph type="subTitle" idx="15"/>
          </p:nvPr>
        </p:nvSpPr>
        <p:spPr>
          <a:xfrm>
            <a:off x="8103620" y="4876033"/>
            <a:ext cx="30940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43269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9"/>
          <p:cNvSpPr/>
          <p:nvPr/>
        </p:nvSpPr>
        <p:spPr>
          <a:xfrm rot="10800000">
            <a:off x="-354041" y="-127912"/>
            <a:ext cx="2591908" cy="1516245"/>
          </a:xfrm>
          <a:custGeom>
            <a:avLst/>
            <a:gdLst/>
            <a:ahLst/>
            <a:cxnLst/>
            <a:rect l="l" t="t" r="r" b="b"/>
            <a:pathLst>
              <a:path w="59194" h="34628" extrusionOk="0">
                <a:moveTo>
                  <a:pt x="29008" y="20590"/>
                </a:moveTo>
                <a:lnTo>
                  <a:pt x="29198" y="20894"/>
                </a:lnTo>
                <a:lnTo>
                  <a:pt x="29217" y="20951"/>
                </a:lnTo>
                <a:lnTo>
                  <a:pt x="29084" y="20818"/>
                </a:lnTo>
                <a:cubicBezTo>
                  <a:pt x="29065" y="20742"/>
                  <a:pt x="29046" y="20666"/>
                  <a:pt x="29008" y="20590"/>
                </a:cubicBezTo>
                <a:close/>
                <a:moveTo>
                  <a:pt x="22859" y="10309"/>
                </a:moveTo>
                <a:cubicBezTo>
                  <a:pt x="23045" y="10309"/>
                  <a:pt x="23231" y="10312"/>
                  <a:pt x="23416" y="10319"/>
                </a:cubicBezTo>
                <a:cubicBezTo>
                  <a:pt x="33402" y="10642"/>
                  <a:pt x="41923" y="16957"/>
                  <a:pt x="50634" y="21065"/>
                </a:cubicBezTo>
                <a:cubicBezTo>
                  <a:pt x="51509" y="21484"/>
                  <a:pt x="52403" y="21883"/>
                  <a:pt x="53297" y="22245"/>
                </a:cubicBezTo>
                <a:cubicBezTo>
                  <a:pt x="55104" y="23082"/>
                  <a:pt x="56949" y="23823"/>
                  <a:pt x="58813" y="24470"/>
                </a:cubicBezTo>
                <a:lnTo>
                  <a:pt x="58794" y="24489"/>
                </a:lnTo>
                <a:cubicBezTo>
                  <a:pt x="55713" y="24185"/>
                  <a:pt x="52651" y="23557"/>
                  <a:pt x="49702" y="22606"/>
                </a:cubicBezTo>
                <a:cubicBezTo>
                  <a:pt x="44567" y="20970"/>
                  <a:pt x="40154" y="18212"/>
                  <a:pt x="35570" y="15435"/>
                </a:cubicBezTo>
                <a:cubicBezTo>
                  <a:pt x="31841" y="13184"/>
                  <a:pt x="27646" y="11042"/>
                  <a:pt x="23196" y="11042"/>
                </a:cubicBezTo>
                <a:cubicBezTo>
                  <a:pt x="22720" y="11042"/>
                  <a:pt x="22242" y="11066"/>
                  <a:pt x="21761" y="11117"/>
                </a:cubicBezTo>
                <a:cubicBezTo>
                  <a:pt x="17804" y="11574"/>
                  <a:pt x="14324" y="13895"/>
                  <a:pt x="12384" y="17356"/>
                </a:cubicBezTo>
                <a:cubicBezTo>
                  <a:pt x="11471" y="19011"/>
                  <a:pt x="10976" y="20875"/>
                  <a:pt x="10957" y="22777"/>
                </a:cubicBezTo>
                <a:cubicBezTo>
                  <a:pt x="10520" y="20609"/>
                  <a:pt x="10615" y="18402"/>
                  <a:pt x="11642" y="16253"/>
                </a:cubicBezTo>
                <a:cubicBezTo>
                  <a:pt x="13649" y="12055"/>
                  <a:pt x="18441" y="10309"/>
                  <a:pt x="22859" y="10309"/>
                </a:cubicBezTo>
                <a:close/>
                <a:moveTo>
                  <a:pt x="23459" y="7763"/>
                </a:moveTo>
                <a:cubicBezTo>
                  <a:pt x="25752" y="7763"/>
                  <a:pt x="28082" y="8232"/>
                  <a:pt x="30301" y="9082"/>
                </a:cubicBezTo>
                <a:cubicBezTo>
                  <a:pt x="34866" y="10832"/>
                  <a:pt x="38803" y="13799"/>
                  <a:pt x="42855" y="16481"/>
                </a:cubicBezTo>
                <a:cubicBezTo>
                  <a:pt x="40553" y="15283"/>
                  <a:pt x="38252" y="14123"/>
                  <a:pt x="35874" y="13115"/>
                </a:cubicBezTo>
                <a:cubicBezTo>
                  <a:pt x="31817" y="11349"/>
                  <a:pt x="27351" y="9872"/>
                  <a:pt x="22882" y="9872"/>
                </a:cubicBezTo>
                <a:cubicBezTo>
                  <a:pt x="22343" y="9872"/>
                  <a:pt x="21804" y="9893"/>
                  <a:pt x="21266" y="9938"/>
                </a:cubicBezTo>
                <a:cubicBezTo>
                  <a:pt x="17215" y="10281"/>
                  <a:pt x="13087" y="12259"/>
                  <a:pt x="11242" y="16044"/>
                </a:cubicBezTo>
                <a:cubicBezTo>
                  <a:pt x="9683" y="19239"/>
                  <a:pt x="10101" y="22682"/>
                  <a:pt x="11318" y="25859"/>
                </a:cubicBezTo>
                <a:cubicBezTo>
                  <a:pt x="11433" y="26296"/>
                  <a:pt x="11585" y="26753"/>
                  <a:pt x="11737" y="27171"/>
                </a:cubicBezTo>
                <a:cubicBezTo>
                  <a:pt x="12098" y="28369"/>
                  <a:pt x="12707" y="29473"/>
                  <a:pt x="13487" y="30443"/>
                </a:cubicBezTo>
                <a:cubicBezTo>
                  <a:pt x="12269" y="29415"/>
                  <a:pt x="11261" y="28141"/>
                  <a:pt x="10558" y="26695"/>
                </a:cubicBezTo>
                <a:cubicBezTo>
                  <a:pt x="8066" y="21541"/>
                  <a:pt x="9530" y="15150"/>
                  <a:pt x="13734" y="11365"/>
                </a:cubicBezTo>
                <a:cubicBezTo>
                  <a:pt x="16539" y="8858"/>
                  <a:pt x="19956" y="7763"/>
                  <a:pt x="23459" y="7763"/>
                </a:cubicBezTo>
                <a:close/>
                <a:moveTo>
                  <a:pt x="27711" y="30435"/>
                </a:moveTo>
                <a:lnTo>
                  <a:pt x="27695" y="30576"/>
                </a:lnTo>
                <a:cubicBezTo>
                  <a:pt x="27695" y="30557"/>
                  <a:pt x="27676" y="30557"/>
                  <a:pt x="27695" y="30519"/>
                </a:cubicBezTo>
                <a:cubicBezTo>
                  <a:pt x="27695" y="30491"/>
                  <a:pt x="27705" y="30463"/>
                  <a:pt x="27711" y="30435"/>
                </a:cubicBezTo>
                <a:close/>
                <a:moveTo>
                  <a:pt x="20149" y="18043"/>
                </a:moveTo>
                <a:cubicBezTo>
                  <a:pt x="23037" y="18043"/>
                  <a:pt x="25571" y="20093"/>
                  <a:pt x="26516" y="22910"/>
                </a:cubicBezTo>
                <a:cubicBezTo>
                  <a:pt x="27106" y="24717"/>
                  <a:pt x="27087" y="26657"/>
                  <a:pt x="26478" y="28445"/>
                </a:cubicBezTo>
                <a:cubicBezTo>
                  <a:pt x="26725" y="27114"/>
                  <a:pt x="26725" y="25744"/>
                  <a:pt x="26497" y="24413"/>
                </a:cubicBezTo>
                <a:cubicBezTo>
                  <a:pt x="26155" y="22283"/>
                  <a:pt x="24842" y="20438"/>
                  <a:pt x="22579" y="20171"/>
                </a:cubicBezTo>
                <a:cubicBezTo>
                  <a:pt x="22436" y="20157"/>
                  <a:pt x="22295" y="20150"/>
                  <a:pt x="22154" y="20150"/>
                </a:cubicBezTo>
                <a:cubicBezTo>
                  <a:pt x="20415" y="20150"/>
                  <a:pt x="18839" y="21218"/>
                  <a:pt x="18223" y="22872"/>
                </a:cubicBezTo>
                <a:cubicBezTo>
                  <a:pt x="17519" y="24698"/>
                  <a:pt x="18261" y="27019"/>
                  <a:pt x="20144" y="27780"/>
                </a:cubicBezTo>
                <a:cubicBezTo>
                  <a:pt x="20525" y="27935"/>
                  <a:pt x="20922" y="28009"/>
                  <a:pt x="21314" y="28009"/>
                </a:cubicBezTo>
                <a:cubicBezTo>
                  <a:pt x="22740" y="28009"/>
                  <a:pt x="24084" y="27030"/>
                  <a:pt x="24234" y="25478"/>
                </a:cubicBezTo>
                <a:cubicBezTo>
                  <a:pt x="24390" y="23982"/>
                  <a:pt x="23095" y="22710"/>
                  <a:pt x="21732" y="22710"/>
                </a:cubicBezTo>
                <a:cubicBezTo>
                  <a:pt x="21275" y="22710"/>
                  <a:pt x="20811" y="22852"/>
                  <a:pt x="20391" y="23177"/>
                </a:cubicBezTo>
                <a:cubicBezTo>
                  <a:pt x="19117" y="24166"/>
                  <a:pt x="19193" y="25744"/>
                  <a:pt x="20011" y="26867"/>
                </a:cubicBezTo>
                <a:cubicBezTo>
                  <a:pt x="19307" y="26429"/>
                  <a:pt x="18832" y="25706"/>
                  <a:pt x="18679" y="24889"/>
                </a:cubicBezTo>
                <a:cubicBezTo>
                  <a:pt x="18279" y="22764"/>
                  <a:pt x="20110" y="20863"/>
                  <a:pt x="22144" y="20863"/>
                </a:cubicBezTo>
                <a:cubicBezTo>
                  <a:pt x="22332" y="20863"/>
                  <a:pt x="22522" y="20879"/>
                  <a:pt x="22712" y="20913"/>
                </a:cubicBezTo>
                <a:cubicBezTo>
                  <a:pt x="24956" y="21313"/>
                  <a:pt x="25736" y="23405"/>
                  <a:pt x="25907" y="25421"/>
                </a:cubicBezTo>
                <a:cubicBezTo>
                  <a:pt x="26041" y="26657"/>
                  <a:pt x="25945" y="27894"/>
                  <a:pt x="25603" y="29111"/>
                </a:cubicBezTo>
                <a:cubicBezTo>
                  <a:pt x="24309" y="30352"/>
                  <a:pt x="22731" y="30996"/>
                  <a:pt x="21103" y="30996"/>
                </a:cubicBezTo>
                <a:cubicBezTo>
                  <a:pt x="19812" y="30996"/>
                  <a:pt x="18490" y="30591"/>
                  <a:pt x="17253" y="29758"/>
                </a:cubicBezTo>
                <a:cubicBezTo>
                  <a:pt x="16454" y="29111"/>
                  <a:pt x="15788" y="28331"/>
                  <a:pt x="15332" y="27418"/>
                </a:cubicBezTo>
                <a:cubicBezTo>
                  <a:pt x="13582" y="24109"/>
                  <a:pt x="14514" y="19353"/>
                  <a:pt x="18489" y="18269"/>
                </a:cubicBezTo>
                <a:cubicBezTo>
                  <a:pt x="19049" y="18116"/>
                  <a:pt x="19605" y="18043"/>
                  <a:pt x="20149" y="18043"/>
                </a:cubicBezTo>
                <a:close/>
                <a:moveTo>
                  <a:pt x="21742" y="31337"/>
                </a:moveTo>
                <a:cubicBezTo>
                  <a:pt x="21742" y="31356"/>
                  <a:pt x="21742" y="31356"/>
                  <a:pt x="21742" y="31356"/>
                </a:cubicBezTo>
                <a:lnTo>
                  <a:pt x="21552" y="31356"/>
                </a:lnTo>
                <a:lnTo>
                  <a:pt x="21742" y="31337"/>
                </a:lnTo>
                <a:close/>
                <a:moveTo>
                  <a:pt x="27030" y="31337"/>
                </a:moveTo>
                <a:lnTo>
                  <a:pt x="27030" y="31451"/>
                </a:lnTo>
                <a:lnTo>
                  <a:pt x="26992" y="31451"/>
                </a:lnTo>
                <a:lnTo>
                  <a:pt x="26992" y="31375"/>
                </a:lnTo>
                <a:lnTo>
                  <a:pt x="27030" y="31337"/>
                </a:lnTo>
                <a:close/>
                <a:moveTo>
                  <a:pt x="20876" y="16276"/>
                </a:moveTo>
                <a:cubicBezTo>
                  <a:pt x="21691" y="16276"/>
                  <a:pt x="22520" y="16407"/>
                  <a:pt x="23340" y="16691"/>
                </a:cubicBezTo>
                <a:cubicBezTo>
                  <a:pt x="26117" y="17661"/>
                  <a:pt x="27809" y="20266"/>
                  <a:pt x="28057" y="23139"/>
                </a:cubicBezTo>
                <a:cubicBezTo>
                  <a:pt x="28095" y="23253"/>
                  <a:pt x="28095" y="23367"/>
                  <a:pt x="28095" y="23500"/>
                </a:cubicBezTo>
                <a:lnTo>
                  <a:pt x="28076" y="23500"/>
                </a:lnTo>
                <a:cubicBezTo>
                  <a:pt x="28038" y="24090"/>
                  <a:pt x="28000" y="24698"/>
                  <a:pt x="28000" y="25288"/>
                </a:cubicBezTo>
                <a:cubicBezTo>
                  <a:pt x="27733" y="26886"/>
                  <a:pt x="27182" y="28426"/>
                  <a:pt x="26345" y="29815"/>
                </a:cubicBezTo>
                <a:cubicBezTo>
                  <a:pt x="27144" y="28179"/>
                  <a:pt x="27448" y="26334"/>
                  <a:pt x="27239" y="24527"/>
                </a:cubicBezTo>
                <a:cubicBezTo>
                  <a:pt x="26896" y="21769"/>
                  <a:pt x="25185" y="19068"/>
                  <a:pt x="22522" y="18041"/>
                </a:cubicBezTo>
                <a:cubicBezTo>
                  <a:pt x="21764" y="17746"/>
                  <a:pt x="20955" y="17601"/>
                  <a:pt x="20148" y="17601"/>
                </a:cubicBezTo>
                <a:cubicBezTo>
                  <a:pt x="18196" y="17601"/>
                  <a:pt x="16255" y="18448"/>
                  <a:pt x="15085" y="20076"/>
                </a:cubicBezTo>
                <a:cubicBezTo>
                  <a:pt x="13201" y="22663"/>
                  <a:pt x="13525" y="26334"/>
                  <a:pt x="15313" y="28883"/>
                </a:cubicBezTo>
                <a:cubicBezTo>
                  <a:pt x="16804" y="30998"/>
                  <a:pt x="19233" y="32269"/>
                  <a:pt x="21817" y="32269"/>
                </a:cubicBezTo>
                <a:cubicBezTo>
                  <a:pt x="21837" y="32269"/>
                  <a:pt x="21856" y="32269"/>
                  <a:pt x="21875" y="32269"/>
                </a:cubicBezTo>
                <a:lnTo>
                  <a:pt x="21875" y="32269"/>
                </a:lnTo>
                <a:cubicBezTo>
                  <a:pt x="21613" y="32297"/>
                  <a:pt x="21348" y="32312"/>
                  <a:pt x="21083" y="32312"/>
                </a:cubicBezTo>
                <a:cubicBezTo>
                  <a:pt x="20636" y="32312"/>
                  <a:pt x="20186" y="32269"/>
                  <a:pt x="19745" y="32173"/>
                </a:cubicBezTo>
                <a:cubicBezTo>
                  <a:pt x="18128" y="31850"/>
                  <a:pt x="16587" y="31222"/>
                  <a:pt x="15218" y="30290"/>
                </a:cubicBezTo>
                <a:cubicBezTo>
                  <a:pt x="13677" y="28826"/>
                  <a:pt x="12764" y="26810"/>
                  <a:pt x="12688" y="24679"/>
                </a:cubicBezTo>
                <a:cubicBezTo>
                  <a:pt x="12527" y="20092"/>
                  <a:pt x="16492" y="16276"/>
                  <a:pt x="20876" y="16276"/>
                </a:cubicBezTo>
                <a:close/>
                <a:moveTo>
                  <a:pt x="24332" y="5142"/>
                </a:moveTo>
                <a:cubicBezTo>
                  <a:pt x="24965" y="5142"/>
                  <a:pt x="25599" y="5174"/>
                  <a:pt x="26231" y="5240"/>
                </a:cubicBezTo>
                <a:cubicBezTo>
                  <a:pt x="32451" y="5868"/>
                  <a:pt x="38043" y="9196"/>
                  <a:pt x="42950" y="12791"/>
                </a:cubicBezTo>
                <a:cubicBezTo>
                  <a:pt x="45689" y="14807"/>
                  <a:pt x="48333" y="16938"/>
                  <a:pt x="51053" y="18973"/>
                </a:cubicBezTo>
                <a:cubicBezTo>
                  <a:pt x="52403" y="20000"/>
                  <a:pt x="53811" y="21027"/>
                  <a:pt x="55257" y="21940"/>
                </a:cubicBezTo>
                <a:lnTo>
                  <a:pt x="55028" y="21845"/>
                </a:lnTo>
                <a:cubicBezTo>
                  <a:pt x="51795" y="20495"/>
                  <a:pt x="48675" y="18916"/>
                  <a:pt x="45670" y="17128"/>
                </a:cubicBezTo>
                <a:cubicBezTo>
                  <a:pt x="39945" y="13723"/>
                  <a:pt x="34638" y="9272"/>
                  <a:pt x="28038" y="7656"/>
                </a:cubicBezTo>
                <a:cubicBezTo>
                  <a:pt x="26612" y="7308"/>
                  <a:pt x="25164" y="7130"/>
                  <a:pt x="23730" y="7130"/>
                </a:cubicBezTo>
                <a:cubicBezTo>
                  <a:pt x="19599" y="7130"/>
                  <a:pt x="15592" y="8605"/>
                  <a:pt x="12612" y="11726"/>
                </a:cubicBezTo>
                <a:cubicBezTo>
                  <a:pt x="8922" y="15606"/>
                  <a:pt x="7857" y="21313"/>
                  <a:pt x="9911" y="26258"/>
                </a:cubicBezTo>
                <a:cubicBezTo>
                  <a:pt x="10995" y="28769"/>
                  <a:pt x="12897" y="30861"/>
                  <a:pt x="15294" y="32173"/>
                </a:cubicBezTo>
                <a:cubicBezTo>
                  <a:pt x="15769" y="32497"/>
                  <a:pt x="16264" y="32801"/>
                  <a:pt x="16796" y="33048"/>
                </a:cubicBezTo>
                <a:cubicBezTo>
                  <a:pt x="13829" y="32192"/>
                  <a:pt x="11280" y="30290"/>
                  <a:pt x="9645" y="27685"/>
                </a:cubicBezTo>
                <a:cubicBezTo>
                  <a:pt x="6506" y="22587"/>
                  <a:pt x="7210" y="15663"/>
                  <a:pt x="11014" y="11136"/>
                </a:cubicBezTo>
                <a:cubicBezTo>
                  <a:pt x="14310" y="7216"/>
                  <a:pt x="19287" y="5142"/>
                  <a:pt x="24332" y="5142"/>
                </a:cubicBezTo>
                <a:close/>
                <a:moveTo>
                  <a:pt x="26996" y="0"/>
                </a:moveTo>
                <a:cubicBezTo>
                  <a:pt x="26069" y="0"/>
                  <a:pt x="25135" y="41"/>
                  <a:pt x="24195" y="123"/>
                </a:cubicBezTo>
                <a:cubicBezTo>
                  <a:pt x="16587" y="789"/>
                  <a:pt x="9017" y="4213"/>
                  <a:pt x="4661" y="10680"/>
                </a:cubicBezTo>
                <a:cubicBezTo>
                  <a:pt x="534" y="16786"/>
                  <a:pt x="1" y="24965"/>
                  <a:pt x="4471" y="31051"/>
                </a:cubicBezTo>
                <a:cubicBezTo>
                  <a:pt x="5498" y="32459"/>
                  <a:pt x="6772" y="33657"/>
                  <a:pt x="8218" y="34608"/>
                </a:cubicBezTo>
                <a:lnTo>
                  <a:pt x="9549" y="34608"/>
                </a:lnTo>
                <a:cubicBezTo>
                  <a:pt x="7876" y="33714"/>
                  <a:pt x="6392" y="32459"/>
                  <a:pt x="5251" y="30956"/>
                </a:cubicBezTo>
                <a:cubicBezTo>
                  <a:pt x="591" y="24889"/>
                  <a:pt x="1332" y="16633"/>
                  <a:pt x="5669" y="10623"/>
                </a:cubicBezTo>
                <a:cubicBezTo>
                  <a:pt x="10253" y="4270"/>
                  <a:pt x="18166" y="1170"/>
                  <a:pt x="25812" y="903"/>
                </a:cubicBezTo>
                <a:cubicBezTo>
                  <a:pt x="26168" y="892"/>
                  <a:pt x="26523" y="886"/>
                  <a:pt x="26879" y="886"/>
                </a:cubicBezTo>
                <a:cubicBezTo>
                  <a:pt x="30570" y="886"/>
                  <a:pt x="34232" y="1515"/>
                  <a:pt x="37719" y="2729"/>
                </a:cubicBezTo>
                <a:cubicBezTo>
                  <a:pt x="41542" y="4061"/>
                  <a:pt x="44966" y="6191"/>
                  <a:pt x="48181" y="8626"/>
                </a:cubicBezTo>
                <a:cubicBezTo>
                  <a:pt x="51700" y="11308"/>
                  <a:pt x="55276" y="14408"/>
                  <a:pt x="59194" y="16710"/>
                </a:cubicBezTo>
                <a:lnTo>
                  <a:pt x="59194" y="15549"/>
                </a:lnTo>
                <a:cubicBezTo>
                  <a:pt x="55237" y="13172"/>
                  <a:pt x="51624" y="9957"/>
                  <a:pt x="48010" y="7275"/>
                </a:cubicBezTo>
                <a:cubicBezTo>
                  <a:pt x="41820" y="2731"/>
                  <a:pt x="34618" y="0"/>
                  <a:pt x="26996" y="0"/>
                </a:cubicBezTo>
                <a:close/>
                <a:moveTo>
                  <a:pt x="23778" y="2391"/>
                </a:moveTo>
                <a:cubicBezTo>
                  <a:pt x="16678" y="2391"/>
                  <a:pt x="9808" y="5576"/>
                  <a:pt x="5821" y="11574"/>
                </a:cubicBezTo>
                <a:cubicBezTo>
                  <a:pt x="2055" y="17261"/>
                  <a:pt x="1903" y="24927"/>
                  <a:pt x="5955" y="30519"/>
                </a:cubicBezTo>
                <a:cubicBezTo>
                  <a:pt x="7229" y="32250"/>
                  <a:pt x="8884" y="33638"/>
                  <a:pt x="10805" y="34608"/>
                </a:cubicBezTo>
                <a:lnTo>
                  <a:pt x="12669" y="34608"/>
                </a:lnTo>
                <a:cubicBezTo>
                  <a:pt x="10139" y="33714"/>
                  <a:pt x="7952" y="32059"/>
                  <a:pt x="6392" y="29872"/>
                </a:cubicBezTo>
                <a:cubicBezTo>
                  <a:pt x="2379" y="24147"/>
                  <a:pt x="2968" y="16481"/>
                  <a:pt x="7115" y="11003"/>
                </a:cubicBezTo>
                <a:cubicBezTo>
                  <a:pt x="11014" y="5887"/>
                  <a:pt x="17177" y="3319"/>
                  <a:pt x="23454" y="3205"/>
                </a:cubicBezTo>
                <a:lnTo>
                  <a:pt x="23454" y="3205"/>
                </a:lnTo>
                <a:cubicBezTo>
                  <a:pt x="17443" y="3661"/>
                  <a:pt x="11642" y="6495"/>
                  <a:pt x="7933" y="11327"/>
                </a:cubicBezTo>
                <a:cubicBezTo>
                  <a:pt x="4033" y="16443"/>
                  <a:pt x="3158" y="23652"/>
                  <a:pt x="6525" y="29282"/>
                </a:cubicBezTo>
                <a:cubicBezTo>
                  <a:pt x="8009" y="31698"/>
                  <a:pt x="10234" y="33562"/>
                  <a:pt x="12878" y="34608"/>
                </a:cubicBezTo>
                <a:lnTo>
                  <a:pt x="14628" y="34608"/>
                </a:lnTo>
                <a:cubicBezTo>
                  <a:pt x="11566" y="33847"/>
                  <a:pt x="8941" y="31926"/>
                  <a:pt x="7267" y="29244"/>
                </a:cubicBezTo>
                <a:cubicBezTo>
                  <a:pt x="3691" y="23424"/>
                  <a:pt x="4908" y="15930"/>
                  <a:pt x="9302" y="10927"/>
                </a:cubicBezTo>
                <a:cubicBezTo>
                  <a:pt x="13295" y="6387"/>
                  <a:pt x="19236" y="3973"/>
                  <a:pt x="25212" y="3973"/>
                </a:cubicBezTo>
                <a:cubicBezTo>
                  <a:pt x="26296" y="3973"/>
                  <a:pt x="27381" y="4052"/>
                  <a:pt x="28456" y="4213"/>
                </a:cubicBezTo>
                <a:cubicBezTo>
                  <a:pt x="34980" y="5164"/>
                  <a:pt x="40040" y="9177"/>
                  <a:pt x="44795" y="13419"/>
                </a:cubicBezTo>
                <a:cubicBezTo>
                  <a:pt x="44243" y="12982"/>
                  <a:pt x="43673" y="12544"/>
                  <a:pt x="43121" y="12126"/>
                </a:cubicBezTo>
                <a:cubicBezTo>
                  <a:pt x="37852" y="8226"/>
                  <a:pt x="31747" y="4765"/>
                  <a:pt x="25051" y="4498"/>
                </a:cubicBezTo>
                <a:cubicBezTo>
                  <a:pt x="24804" y="4488"/>
                  <a:pt x="24557" y="4483"/>
                  <a:pt x="24310" y="4483"/>
                </a:cubicBezTo>
                <a:cubicBezTo>
                  <a:pt x="18894" y="4483"/>
                  <a:pt x="13583" y="6866"/>
                  <a:pt x="10272" y="11232"/>
                </a:cubicBezTo>
                <a:cubicBezTo>
                  <a:pt x="6829" y="15778"/>
                  <a:pt x="6107" y="22226"/>
                  <a:pt x="8808" y="27323"/>
                </a:cubicBezTo>
                <a:cubicBezTo>
                  <a:pt x="11067" y="31587"/>
                  <a:pt x="15754" y="34289"/>
                  <a:pt x="20511" y="34289"/>
                </a:cubicBezTo>
                <a:cubicBezTo>
                  <a:pt x="21080" y="34289"/>
                  <a:pt x="21650" y="34250"/>
                  <a:pt x="22217" y="34171"/>
                </a:cubicBezTo>
                <a:lnTo>
                  <a:pt x="22217" y="34171"/>
                </a:lnTo>
                <a:cubicBezTo>
                  <a:pt x="21761" y="34342"/>
                  <a:pt x="21304" y="34475"/>
                  <a:pt x="20848" y="34608"/>
                </a:cubicBezTo>
                <a:lnTo>
                  <a:pt x="28019" y="34608"/>
                </a:lnTo>
                <a:cubicBezTo>
                  <a:pt x="27905" y="32896"/>
                  <a:pt x="27924" y="31165"/>
                  <a:pt x="28057" y="29453"/>
                </a:cubicBezTo>
                <a:cubicBezTo>
                  <a:pt x="28095" y="29396"/>
                  <a:pt x="28133" y="29339"/>
                  <a:pt x="28152" y="29263"/>
                </a:cubicBezTo>
                <a:cubicBezTo>
                  <a:pt x="28190" y="29606"/>
                  <a:pt x="28247" y="29948"/>
                  <a:pt x="28285" y="30290"/>
                </a:cubicBezTo>
                <a:cubicBezTo>
                  <a:pt x="28285" y="31736"/>
                  <a:pt x="28380" y="33163"/>
                  <a:pt x="28589" y="34589"/>
                </a:cubicBezTo>
                <a:lnTo>
                  <a:pt x="29065" y="34589"/>
                </a:lnTo>
                <a:cubicBezTo>
                  <a:pt x="28951" y="34018"/>
                  <a:pt x="28856" y="33448"/>
                  <a:pt x="28780" y="32877"/>
                </a:cubicBezTo>
                <a:lnTo>
                  <a:pt x="28780" y="32877"/>
                </a:lnTo>
                <a:cubicBezTo>
                  <a:pt x="28856" y="33182"/>
                  <a:pt x="28932" y="33524"/>
                  <a:pt x="29008" y="33790"/>
                </a:cubicBezTo>
                <a:cubicBezTo>
                  <a:pt x="29084" y="34057"/>
                  <a:pt x="29179" y="34323"/>
                  <a:pt x="29255" y="34589"/>
                </a:cubicBezTo>
                <a:lnTo>
                  <a:pt x="30377" y="34589"/>
                </a:lnTo>
                <a:cubicBezTo>
                  <a:pt x="29616" y="32250"/>
                  <a:pt x="29122" y="29834"/>
                  <a:pt x="28856" y="27399"/>
                </a:cubicBezTo>
                <a:cubicBezTo>
                  <a:pt x="28989" y="26962"/>
                  <a:pt x="29103" y="26505"/>
                  <a:pt x="29179" y="26049"/>
                </a:cubicBezTo>
                <a:cubicBezTo>
                  <a:pt x="29464" y="27133"/>
                  <a:pt x="29826" y="28198"/>
                  <a:pt x="30206" y="29244"/>
                </a:cubicBezTo>
                <a:cubicBezTo>
                  <a:pt x="30377" y="30195"/>
                  <a:pt x="30586" y="31127"/>
                  <a:pt x="30872" y="32040"/>
                </a:cubicBezTo>
                <a:cubicBezTo>
                  <a:pt x="31138" y="32896"/>
                  <a:pt x="31461" y="33752"/>
                  <a:pt x="31804" y="34589"/>
                </a:cubicBezTo>
                <a:lnTo>
                  <a:pt x="32241" y="34589"/>
                </a:lnTo>
                <a:cubicBezTo>
                  <a:pt x="31842" y="33676"/>
                  <a:pt x="31480" y="32725"/>
                  <a:pt x="31195" y="31774"/>
                </a:cubicBezTo>
                <a:cubicBezTo>
                  <a:pt x="31138" y="31584"/>
                  <a:pt x="31081" y="31413"/>
                  <a:pt x="31024" y="31222"/>
                </a:cubicBezTo>
                <a:lnTo>
                  <a:pt x="31024" y="31222"/>
                </a:lnTo>
                <a:cubicBezTo>
                  <a:pt x="31538" y="32383"/>
                  <a:pt x="32108" y="33505"/>
                  <a:pt x="32755" y="34589"/>
                </a:cubicBezTo>
                <a:lnTo>
                  <a:pt x="33383" y="34589"/>
                </a:lnTo>
                <a:cubicBezTo>
                  <a:pt x="32964" y="33904"/>
                  <a:pt x="32603" y="33201"/>
                  <a:pt x="32260" y="32478"/>
                </a:cubicBezTo>
                <a:cubicBezTo>
                  <a:pt x="31480" y="30861"/>
                  <a:pt x="30815" y="29168"/>
                  <a:pt x="30282" y="27437"/>
                </a:cubicBezTo>
                <a:cubicBezTo>
                  <a:pt x="30244" y="27095"/>
                  <a:pt x="30187" y="26753"/>
                  <a:pt x="30130" y="26410"/>
                </a:cubicBezTo>
                <a:lnTo>
                  <a:pt x="30130" y="26410"/>
                </a:lnTo>
                <a:cubicBezTo>
                  <a:pt x="30606" y="27666"/>
                  <a:pt x="31138" y="28864"/>
                  <a:pt x="31690" y="29986"/>
                </a:cubicBezTo>
                <a:cubicBezTo>
                  <a:pt x="32451" y="31584"/>
                  <a:pt x="33364" y="33144"/>
                  <a:pt x="34372" y="34608"/>
                </a:cubicBezTo>
                <a:lnTo>
                  <a:pt x="35056" y="34608"/>
                </a:lnTo>
                <a:cubicBezTo>
                  <a:pt x="34238" y="33429"/>
                  <a:pt x="33478" y="32212"/>
                  <a:pt x="32812" y="30956"/>
                </a:cubicBezTo>
                <a:cubicBezTo>
                  <a:pt x="31842" y="29130"/>
                  <a:pt x="31024" y="27247"/>
                  <a:pt x="30358" y="25307"/>
                </a:cubicBezTo>
                <a:cubicBezTo>
                  <a:pt x="29921" y="24033"/>
                  <a:pt x="29597" y="22720"/>
                  <a:pt x="29255" y="21408"/>
                </a:cubicBezTo>
                <a:lnTo>
                  <a:pt x="29255" y="21408"/>
                </a:lnTo>
                <a:lnTo>
                  <a:pt x="29407" y="21617"/>
                </a:lnTo>
                <a:cubicBezTo>
                  <a:pt x="30739" y="26372"/>
                  <a:pt x="33040" y="30804"/>
                  <a:pt x="36179" y="34608"/>
                </a:cubicBezTo>
                <a:lnTo>
                  <a:pt x="36654" y="34608"/>
                </a:lnTo>
                <a:cubicBezTo>
                  <a:pt x="33516" y="30975"/>
                  <a:pt x="31233" y="26600"/>
                  <a:pt x="29693" y="22035"/>
                </a:cubicBezTo>
                <a:lnTo>
                  <a:pt x="29693" y="22035"/>
                </a:lnTo>
                <a:cubicBezTo>
                  <a:pt x="31176" y="24223"/>
                  <a:pt x="32127" y="26753"/>
                  <a:pt x="33383" y="29092"/>
                </a:cubicBezTo>
                <a:cubicBezTo>
                  <a:pt x="34467" y="31070"/>
                  <a:pt x="35779" y="32934"/>
                  <a:pt x="37301" y="34608"/>
                </a:cubicBezTo>
                <a:lnTo>
                  <a:pt x="38043" y="34608"/>
                </a:lnTo>
                <a:cubicBezTo>
                  <a:pt x="36635" y="33144"/>
                  <a:pt x="35399" y="31546"/>
                  <a:pt x="34334" y="29834"/>
                </a:cubicBezTo>
                <a:cubicBezTo>
                  <a:pt x="33249" y="28027"/>
                  <a:pt x="32412" y="26068"/>
                  <a:pt x="31385" y="24223"/>
                </a:cubicBezTo>
                <a:lnTo>
                  <a:pt x="31385" y="24223"/>
                </a:lnTo>
                <a:cubicBezTo>
                  <a:pt x="33896" y="27894"/>
                  <a:pt x="36768" y="31527"/>
                  <a:pt x="40021" y="34627"/>
                </a:cubicBezTo>
                <a:lnTo>
                  <a:pt x="41143" y="34627"/>
                </a:lnTo>
                <a:cubicBezTo>
                  <a:pt x="37795" y="31641"/>
                  <a:pt x="34923" y="28122"/>
                  <a:pt x="32222" y="24508"/>
                </a:cubicBezTo>
                <a:lnTo>
                  <a:pt x="32222" y="24508"/>
                </a:lnTo>
                <a:cubicBezTo>
                  <a:pt x="32736" y="25060"/>
                  <a:pt x="33268" y="25611"/>
                  <a:pt x="33801" y="26182"/>
                </a:cubicBezTo>
                <a:cubicBezTo>
                  <a:pt x="35056" y="27627"/>
                  <a:pt x="36426" y="28997"/>
                  <a:pt x="37852" y="30290"/>
                </a:cubicBezTo>
                <a:cubicBezTo>
                  <a:pt x="39450" y="31793"/>
                  <a:pt x="41086" y="33258"/>
                  <a:pt x="42798" y="34608"/>
                </a:cubicBezTo>
                <a:lnTo>
                  <a:pt x="44015" y="34608"/>
                </a:lnTo>
                <a:cubicBezTo>
                  <a:pt x="43844" y="34475"/>
                  <a:pt x="43654" y="34342"/>
                  <a:pt x="43483" y="34209"/>
                </a:cubicBezTo>
                <a:lnTo>
                  <a:pt x="43502" y="34209"/>
                </a:lnTo>
                <a:cubicBezTo>
                  <a:pt x="43673" y="34342"/>
                  <a:pt x="43863" y="34475"/>
                  <a:pt x="44034" y="34608"/>
                </a:cubicBezTo>
                <a:lnTo>
                  <a:pt x="47059" y="34608"/>
                </a:lnTo>
                <a:cubicBezTo>
                  <a:pt x="43939" y="33391"/>
                  <a:pt x="41048" y="31660"/>
                  <a:pt x="38518" y="29473"/>
                </a:cubicBezTo>
                <a:cubicBezTo>
                  <a:pt x="36806" y="28027"/>
                  <a:pt x="35209" y="26429"/>
                  <a:pt x="33763" y="24736"/>
                </a:cubicBezTo>
                <a:cubicBezTo>
                  <a:pt x="32336" y="23063"/>
                  <a:pt x="31062" y="21275"/>
                  <a:pt x="29578" y="19639"/>
                </a:cubicBezTo>
                <a:lnTo>
                  <a:pt x="29578" y="19639"/>
                </a:lnTo>
                <a:cubicBezTo>
                  <a:pt x="34581" y="23443"/>
                  <a:pt x="39089" y="27951"/>
                  <a:pt x="44681" y="30937"/>
                </a:cubicBezTo>
                <a:cubicBezTo>
                  <a:pt x="48140" y="32774"/>
                  <a:pt x="52263" y="34068"/>
                  <a:pt x="56289" y="34068"/>
                </a:cubicBezTo>
                <a:cubicBezTo>
                  <a:pt x="57266" y="34068"/>
                  <a:pt x="58239" y="33992"/>
                  <a:pt x="59194" y="33828"/>
                </a:cubicBezTo>
                <a:lnTo>
                  <a:pt x="59194" y="32839"/>
                </a:lnTo>
                <a:cubicBezTo>
                  <a:pt x="58146" y="33037"/>
                  <a:pt x="57086" y="33130"/>
                  <a:pt x="56024" y="33130"/>
                </a:cubicBezTo>
                <a:cubicBezTo>
                  <a:pt x="51766" y="33130"/>
                  <a:pt x="47467" y="31638"/>
                  <a:pt x="43692" y="29415"/>
                </a:cubicBezTo>
                <a:cubicBezTo>
                  <a:pt x="38366" y="26296"/>
                  <a:pt x="33725" y="22188"/>
                  <a:pt x="28665" y="18688"/>
                </a:cubicBezTo>
                <a:cubicBezTo>
                  <a:pt x="27981" y="18022"/>
                  <a:pt x="27220" y="17413"/>
                  <a:pt x="26421" y="16862"/>
                </a:cubicBezTo>
                <a:lnTo>
                  <a:pt x="26421" y="16862"/>
                </a:lnTo>
                <a:cubicBezTo>
                  <a:pt x="29997" y="18288"/>
                  <a:pt x="33002" y="20932"/>
                  <a:pt x="36007" y="23291"/>
                </a:cubicBezTo>
                <a:cubicBezTo>
                  <a:pt x="42468" y="28348"/>
                  <a:pt x="50218" y="31364"/>
                  <a:pt x="58441" y="31364"/>
                </a:cubicBezTo>
                <a:cubicBezTo>
                  <a:pt x="58692" y="31364"/>
                  <a:pt x="58943" y="31361"/>
                  <a:pt x="59194" y="31356"/>
                </a:cubicBezTo>
                <a:lnTo>
                  <a:pt x="59194" y="30405"/>
                </a:lnTo>
                <a:lnTo>
                  <a:pt x="58300" y="30405"/>
                </a:lnTo>
                <a:cubicBezTo>
                  <a:pt x="53792" y="30386"/>
                  <a:pt x="49341" y="29511"/>
                  <a:pt x="45175" y="27799"/>
                </a:cubicBezTo>
                <a:cubicBezTo>
                  <a:pt x="40706" y="25954"/>
                  <a:pt x="37054" y="23043"/>
                  <a:pt x="33211" y="20209"/>
                </a:cubicBezTo>
                <a:cubicBezTo>
                  <a:pt x="30606" y="18288"/>
                  <a:pt x="27695" y="16462"/>
                  <a:pt x="24519" y="15701"/>
                </a:cubicBezTo>
                <a:cubicBezTo>
                  <a:pt x="23777" y="15359"/>
                  <a:pt x="22997" y="15131"/>
                  <a:pt x="22198" y="15017"/>
                </a:cubicBezTo>
                <a:cubicBezTo>
                  <a:pt x="21745" y="14923"/>
                  <a:pt x="21281" y="14877"/>
                  <a:pt x="20816" y="14877"/>
                </a:cubicBezTo>
                <a:cubicBezTo>
                  <a:pt x="20150" y="14877"/>
                  <a:pt x="19481" y="14971"/>
                  <a:pt x="18832" y="15150"/>
                </a:cubicBezTo>
                <a:cubicBezTo>
                  <a:pt x="18261" y="15283"/>
                  <a:pt x="17690" y="15473"/>
                  <a:pt x="17139" y="15720"/>
                </a:cubicBezTo>
                <a:cubicBezTo>
                  <a:pt x="17747" y="15359"/>
                  <a:pt x="18356" y="15074"/>
                  <a:pt x="19003" y="14846"/>
                </a:cubicBezTo>
                <a:cubicBezTo>
                  <a:pt x="20215" y="14400"/>
                  <a:pt x="21443" y="14207"/>
                  <a:pt x="22666" y="14207"/>
                </a:cubicBezTo>
                <a:cubicBezTo>
                  <a:pt x="25567" y="14207"/>
                  <a:pt x="28442" y="15293"/>
                  <a:pt x="31024" y="16672"/>
                </a:cubicBezTo>
                <a:cubicBezTo>
                  <a:pt x="38328" y="20552"/>
                  <a:pt x="44833" y="26334"/>
                  <a:pt x="53183" y="27894"/>
                </a:cubicBezTo>
                <a:cubicBezTo>
                  <a:pt x="54533" y="28153"/>
                  <a:pt x="55900" y="28280"/>
                  <a:pt x="57273" y="28280"/>
                </a:cubicBezTo>
                <a:cubicBezTo>
                  <a:pt x="57912" y="28280"/>
                  <a:pt x="58553" y="28253"/>
                  <a:pt x="59194" y="28198"/>
                </a:cubicBezTo>
                <a:lnTo>
                  <a:pt x="59194" y="27247"/>
                </a:lnTo>
                <a:cubicBezTo>
                  <a:pt x="58527" y="27323"/>
                  <a:pt x="57861" y="27360"/>
                  <a:pt x="57195" y="27360"/>
                </a:cubicBezTo>
                <a:cubicBezTo>
                  <a:pt x="51231" y="27360"/>
                  <a:pt x="45340" y="24446"/>
                  <a:pt x="40173" y="21332"/>
                </a:cubicBezTo>
                <a:cubicBezTo>
                  <a:pt x="35117" y="18262"/>
                  <a:pt x="28995" y="13561"/>
                  <a:pt x="22761" y="13561"/>
                </a:cubicBezTo>
                <a:cubicBezTo>
                  <a:pt x="21231" y="13561"/>
                  <a:pt x="19695" y="13844"/>
                  <a:pt x="18166" y="14503"/>
                </a:cubicBezTo>
                <a:cubicBezTo>
                  <a:pt x="15541" y="15625"/>
                  <a:pt x="13411" y="17642"/>
                  <a:pt x="12155" y="20190"/>
                </a:cubicBezTo>
                <a:cubicBezTo>
                  <a:pt x="13335" y="17432"/>
                  <a:pt x="15484" y="15207"/>
                  <a:pt x="18166" y="13933"/>
                </a:cubicBezTo>
                <a:cubicBezTo>
                  <a:pt x="19777" y="13184"/>
                  <a:pt x="21442" y="12856"/>
                  <a:pt x="23106" y="12856"/>
                </a:cubicBezTo>
                <a:cubicBezTo>
                  <a:pt x="25627" y="12856"/>
                  <a:pt x="28146" y="13608"/>
                  <a:pt x="30472" y="14788"/>
                </a:cubicBezTo>
                <a:cubicBezTo>
                  <a:pt x="34143" y="16672"/>
                  <a:pt x="37415" y="19277"/>
                  <a:pt x="41067" y="21217"/>
                </a:cubicBezTo>
                <a:cubicBezTo>
                  <a:pt x="44415" y="23043"/>
                  <a:pt x="47991" y="24432"/>
                  <a:pt x="51700" y="25345"/>
                </a:cubicBezTo>
                <a:cubicBezTo>
                  <a:pt x="54153" y="25935"/>
                  <a:pt x="56664" y="26258"/>
                  <a:pt x="59194" y="26315"/>
                </a:cubicBezTo>
                <a:lnTo>
                  <a:pt x="59194" y="25440"/>
                </a:lnTo>
                <a:cubicBezTo>
                  <a:pt x="52270" y="25326"/>
                  <a:pt x="45461" y="22891"/>
                  <a:pt x="39469" y="19449"/>
                </a:cubicBezTo>
                <a:cubicBezTo>
                  <a:pt x="34402" y="16555"/>
                  <a:pt x="28916" y="12267"/>
                  <a:pt x="23027" y="12267"/>
                </a:cubicBezTo>
                <a:cubicBezTo>
                  <a:pt x="21289" y="12267"/>
                  <a:pt x="19517" y="12640"/>
                  <a:pt x="17709" y="13533"/>
                </a:cubicBezTo>
                <a:cubicBezTo>
                  <a:pt x="14989" y="14884"/>
                  <a:pt x="12897" y="17242"/>
                  <a:pt x="11889" y="20114"/>
                </a:cubicBezTo>
                <a:cubicBezTo>
                  <a:pt x="12098" y="19239"/>
                  <a:pt x="12422" y="18421"/>
                  <a:pt x="12859" y="17642"/>
                </a:cubicBezTo>
                <a:cubicBezTo>
                  <a:pt x="14959" y="13912"/>
                  <a:pt x="18903" y="11613"/>
                  <a:pt x="23148" y="11613"/>
                </a:cubicBezTo>
                <a:cubicBezTo>
                  <a:pt x="23363" y="11613"/>
                  <a:pt x="23579" y="11619"/>
                  <a:pt x="23796" y="11631"/>
                </a:cubicBezTo>
                <a:cubicBezTo>
                  <a:pt x="28856" y="11859"/>
                  <a:pt x="33287" y="14674"/>
                  <a:pt x="37415" y="17356"/>
                </a:cubicBezTo>
                <a:cubicBezTo>
                  <a:pt x="41295" y="19848"/>
                  <a:pt x="45271" y="21997"/>
                  <a:pt x="49683" y="23424"/>
                </a:cubicBezTo>
                <a:cubicBezTo>
                  <a:pt x="52765" y="24413"/>
                  <a:pt x="55960" y="25060"/>
                  <a:pt x="59194" y="25364"/>
                </a:cubicBezTo>
                <a:lnTo>
                  <a:pt x="59194" y="22853"/>
                </a:lnTo>
                <a:cubicBezTo>
                  <a:pt x="54210" y="20647"/>
                  <a:pt x="49988" y="16672"/>
                  <a:pt x="45936" y="13077"/>
                </a:cubicBezTo>
                <a:cubicBezTo>
                  <a:pt x="44053" y="11384"/>
                  <a:pt x="42075" y="9805"/>
                  <a:pt x="40021" y="8321"/>
                </a:cubicBezTo>
                <a:lnTo>
                  <a:pt x="40021" y="8321"/>
                </a:lnTo>
                <a:cubicBezTo>
                  <a:pt x="42551" y="9824"/>
                  <a:pt x="45004" y="11498"/>
                  <a:pt x="47439" y="13134"/>
                </a:cubicBezTo>
                <a:cubicBezTo>
                  <a:pt x="51091" y="15549"/>
                  <a:pt x="55009" y="17984"/>
                  <a:pt x="59194" y="19487"/>
                </a:cubicBezTo>
                <a:lnTo>
                  <a:pt x="59194" y="18973"/>
                </a:lnTo>
                <a:cubicBezTo>
                  <a:pt x="54686" y="17261"/>
                  <a:pt x="50482" y="14522"/>
                  <a:pt x="46564" y="11840"/>
                </a:cubicBezTo>
                <a:cubicBezTo>
                  <a:pt x="39869" y="7256"/>
                  <a:pt x="33002" y="2691"/>
                  <a:pt x="24633" y="2406"/>
                </a:cubicBezTo>
                <a:cubicBezTo>
                  <a:pt x="24348" y="2396"/>
                  <a:pt x="24063" y="2391"/>
                  <a:pt x="23778" y="23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4" name="Google Shape;264;p29"/>
          <p:cNvGrpSpPr/>
          <p:nvPr/>
        </p:nvGrpSpPr>
        <p:grpSpPr>
          <a:xfrm rot="10334952">
            <a:off x="9054517" y="4769274"/>
            <a:ext cx="3563371" cy="2922785"/>
            <a:chOff x="-642202" y="-472454"/>
            <a:chExt cx="2438633" cy="2000241"/>
          </a:xfrm>
        </p:grpSpPr>
        <p:sp>
          <p:nvSpPr>
            <p:cNvPr id="265" name="Google Shape;265;p29"/>
            <p:cNvSpPr/>
            <p:nvPr/>
          </p:nvSpPr>
          <p:spPr>
            <a:xfrm rot="-1882822">
              <a:off x="67021" y="-147745"/>
              <a:ext cx="1477732" cy="820832"/>
            </a:xfrm>
            <a:custGeom>
              <a:avLst/>
              <a:gdLst/>
              <a:ahLst/>
              <a:cxnLst/>
              <a:rect l="l" t="t" r="r" b="b"/>
              <a:pathLst>
                <a:path w="48010" h="26668" extrusionOk="0">
                  <a:moveTo>
                    <a:pt x="1" y="0"/>
                  </a:moveTo>
                  <a:cubicBezTo>
                    <a:pt x="8807" y="1027"/>
                    <a:pt x="17291" y="3842"/>
                    <a:pt x="24937" y="8312"/>
                  </a:cubicBezTo>
                  <a:cubicBezTo>
                    <a:pt x="33496" y="13315"/>
                    <a:pt x="39887" y="21170"/>
                    <a:pt x="48009" y="26667"/>
                  </a:cubicBezTo>
                  <a:cubicBezTo>
                    <a:pt x="46716" y="25431"/>
                    <a:pt x="45442" y="24137"/>
                    <a:pt x="44205" y="22863"/>
                  </a:cubicBezTo>
                  <a:cubicBezTo>
                    <a:pt x="43711" y="22349"/>
                    <a:pt x="43216" y="21836"/>
                    <a:pt x="42722" y="21322"/>
                  </a:cubicBezTo>
                  <a:cubicBezTo>
                    <a:pt x="36197" y="15236"/>
                    <a:pt x="29008" y="9853"/>
                    <a:pt x="20962" y="5935"/>
                  </a:cubicBezTo>
                  <a:cubicBezTo>
                    <a:pt x="14400" y="2720"/>
                    <a:pt x="7286" y="70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29"/>
            <p:cNvSpPr/>
            <p:nvPr/>
          </p:nvSpPr>
          <p:spPr>
            <a:xfrm rot="-1882822">
              <a:off x="-14595" y="-58572"/>
              <a:ext cx="1543877" cy="788052"/>
            </a:xfrm>
            <a:custGeom>
              <a:avLst/>
              <a:gdLst/>
              <a:ahLst/>
              <a:cxnLst/>
              <a:rect l="l" t="t" r="r" b="b"/>
              <a:pathLst>
                <a:path w="50159" h="25603" extrusionOk="0">
                  <a:moveTo>
                    <a:pt x="1" y="1"/>
                  </a:moveTo>
                  <a:lnTo>
                    <a:pt x="1" y="1"/>
                  </a:lnTo>
                  <a:cubicBezTo>
                    <a:pt x="9854" y="2093"/>
                    <a:pt x="18717" y="7001"/>
                    <a:pt x="27277" y="12250"/>
                  </a:cubicBezTo>
                  <a:cubicBezTo>
                    <a:pt x="32089" y="15199"/>
                    <a:pt x="36844" y="18242"/>
                    <a:pt x="41733" y="21076"/>
                  </a:cubicBezTo>
                  <a:cubicBezTo>
                    <a:pt x="44072" y="22426"/>
                    <a:pt x="46450" y="23739"/>
                    <a:pt x="48865" y="24975"/>
                  </a:cubicBezTo>
                  <a:cubicBezTo>
                    <a:pt x="49284" y="25184"/>
                    <a:pt x="49721" y="25394"/>
                    <a:pt x="50159" y="25603"/>
                  </a:cubicBezTo>
                  <a:cubicBezTo>
                    <a:pt x="47191" y="23016"/>
                    <a:pt x="44186" y="20448"/>
                    <a:pt x="41086" y="17995"/>
                  </a:cubicBezTo>
                  <a:cubicBezTo>
                    <a:pt x="32412" y="11166"/>
                    <a:pt x="23054" y="5422"/>
                    <a:pt x="12364" y="2379"/>
                  </a:cubicBezTo>
                  <a:cubicBezTo>
                    <a:pt x="8313" y="1237"/>
                    <a:pt x="4166" y="43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29"/>
            <p:cNvSpPr/>
            <p:nvPr/>
          </p:nvSpPr>
          <p:spPr>
            <a:xfrm rot="-1882822">
              <a:off x="226120" y="-43395"/>
              <a:ext cx="1410386" cy="754687"/>
            </a:xfrm>
            <a:custGeom>
              <a:avLst/>
              <a:gdLst/>
              <a:ahLst/>
              <a:cxnLst/>
              <a:rect l="l" t="t" r="r" b="b"/>
              <a:pathLst>
                <a:path w="45822" h="24519" extrusionOk="0">
                  <a:moveTo>
                    <a:pt x="0" y="1"/>
                  </a:moveTo>
                  <a:lnTo>
                    <a:pt x="0" y="1"/>
                  </a:lnTo>
                  <a:cubicBezTo>
                    <a:pt x="6239" y="2759"/>
                    <a:pt x="11927" y="6791"/>
                    <a:pt x="17538" y="10919"/>
                  </a:cubicBezTo>
                  <a:cubicBezTo>
                    <a:pt x="26002" y="17119"/>
                    <a:pt x="35170" y="23606"/>
                    <a:pt x="45822" y="24519"/>
                  </a:cubicBezTo>
                  <a:lnTo>
                    <a:pt x="45137" y="23929"/>
                  </a:lnTo>
                  <a:cubicBezTo>
                    <a:pt x="43482" y="23206"/>
                    <a:pt x="41865" y="22388"/>
                    <a:pt x="40306" y="21589"/>
                  </a:cubicBezTo>
                  <a:cubicBezTo>
                    <a:pt x="37205" y="20011"/>
                    <a:pt x="34200" y="18280"/>
                    <a:pt x="31233" y="16492"/>
                  </a:cubicBezTo>
                  <a:cubicBezTo>
                    <a:pt x="25355" y="12973"/>
                    <a:pt x="19630" y="9245"/>
                    <a:pt x="13581" y="6030"/>
                  </a:cubicBezTo>
                  <a:cubicBezTo>
                    <a:pt x="9245" y="3729"/>
                    <a:pt x="4680" y="161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29"/>
            <p:cNvSpPr/>
            <p:nvPr/>
          </p:nvSpPr>
          <p:spPr>
            <a:xfrm rot="-1882822">
              <a:off x="-298960" y="-22355"/>
              <a:ext cx="1503464" cy="581551"/>
            </a:xfrm>
            <a:custGeom>
              <a:avLst/>
              <a:gdLst/>
              <a:ahLst/>
              <a:cxnLst/>
              <a:rect l="l" t="t" r="r" b="b"/>
              <a:pathLst>
                <a:path w="48846" h="18894" extrusionOk="0">
                  <a:moveTo>
                    <a:pt x="9463" y="1"/>
                  </a:moveTo>
                  <a:cubicBezTo>
                    <a:pt x="8476" y="1"/>
                    <a:pt x="7490" y="28"/>
                    <a:pt x="6506" y="82"/>
                  </a:cubicBezTo>
                  <a:cubicBezTo>
                    <a:pt x="4318" y="196"/>
                    <a:pt x="2150" y="462"/>
                    <a:pt x="0" y="843"/>
                  </a:cubicBezTo>
                  <a:cubicBezTo>
                    <a:pt x="1548" y="705"/>
                    <a:pt x="3101" y="633"/>
                    <a:pt x="4653" y="633"/>
                  </a:cubicBezTo>
                  <a:cubicBezTo>
                    <a:pt x="6306" y="633"/>
                    <a:pt x="7958" y="714"/>
                    <a:pt x="9606" y="881"/>
                  </a:cubicBezTo>
                  <a:cubicBezTo>
                    <a:pt x="24442" y="2346"/>
                    <a:pt x="37662" y="9383"/>
                    <a:pt x="48846" y="18894"/>
                  </a:cubicBezTo>
                  <a:cubicBezTo>
                    <a:pt x="44186" y="14062"/>
                    <a:pt x="39355" y="9421"/>
                    <a:pt x="33477" y="6093"/>
                  </a:cubicBezTo>
                  <a:cubicBezTo>
                    <a:pt x="26196" y="1959"/>
                    <a:pt x="17819" y="1"/>
                    <a:pt x="94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29"/>
            <p:cNvSpPr/>
            <p:nvPr/>
          </p:nvSpPr>
          <p:spPr>
            <a:xfrm rot="-1882822">
              <a:off x="-353595" y="122630"/>
              <a:ext cx="1383484" cy="438518"/>
            </a:xfrm>
            <a:custGeom>
              <a:avLst/>
              <a:gdLst/>
              <a:ahLst/>
              <a:cxnLst/>
              <a:rect l="l" t="t" r="r" b="b"/>
              <a:pathLst>
                <a:path w="44948" h="14247" extrusionOk="0">
                  <a:moveTo>
                    <a:pt x="4735" y="0"/>
                  </a:moveTo>
                  <a:cubicBezTo>
                    <a:pt x="3157" y="0"/>
                    <a:pt x="1578" y="57"/>
                    <a:pt x="1" y="171"/>
                  </a:cubicBezTo>
                  <a:cubicBezTo>
                    <a:pt x="1484" y="209"/>
                    <a:pt x="2968" y="304"/>
                    <a:pt x="4452" y="475"/>
                  </a:cubicBezTo>
                  <a:cubicBezTo>
                    <a:pt x="5403" y="513"/>
                    <a:pt x="6354" y="570"/>
                    <a:pt x="7305" y="646"/>
                  </a:cubicBezTo>
                  <a:cubicBezTo>
                    <a:pt x="18166" y="1559"/>
                    <a:pt x="28703" y="4774"/>
                    <a:pt x="38214" y="10100"/>
                  </a:cubicBezTo>
                  <a:cubicBezTo>
                    <a:pt x="40534" y="11393"/>
                    <a:pt x="42760" y="12782"/>
                    <a:pt x="44947" y="14246"/>
                  </a:cubicBezTo>
                  <a:cubicBezTo>
                    <a:pt x="37890" y="8654"/>
                    <a:pt x="30111" y="4412"/>
                    <a:pt x="21190" y="2092"/>
                  </a:cubicBezTo>
                  <a:cubicBezTo>
                    <a:pt x="15801" y="700"/>
                    <a:pt x="10275" y="0"/>
                    <a:pt x="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9"/>
            <p:cNvSpPr/>
            <p:nvPr/>
          </p:nvSpPr>
          <p:spPr>
            <a:xfrm rot="-1882822">
              <a:off x="-574491" y="87418"/>
              <a:ext cx="2303212" cy="907046"/>
            </a:xfrm>
            <a:custGeom>
              <a:avLst/>
              <a:gdLst/>
              <a:ahLst/>
              <a:cxnLst/>
              <a:rect l="l" t="t" r="r" b="b"/>
              <a:pathLst>
                <a:path w="74829" h="29469" extrusionOk="0">
                  <a:moveTo>
                    <a:pt x="9900" y="1"/>
                  </a:moveTo>
                  <a:cubicBezTo>
                    <a:pt x="6588" y="1"/>
                    <a:pt x="3268" y="399"/>
                    <a:pt x="1" y="1223"/>
                  </a:cubicBezTo>
                  <a:cubicBezTo>
                    <a:pt x="1294" y="1121"/>
                    <a:pt x="2588" y="1070"/>
                    <a:pt x="3882" y="1070"/>
                  </a:cubicBezTo>
                  <a:cubicBezTo>
                    <a:pt x="7882" y="1070"/>
                    <a:pt x="11875" y="1558"/>
                    <a:pt x="15769" y="2536"/>
                  </a:cubicBezTo>
                  <a:cubicBezTo>
                    <a:pt x="26858" y="5351"/>
                    <a:pt x="35627" y="12407"/>
                    <a:pt x="44795" y="18836"/>
                  </a:cubicBezTo>
                  <a:cubicBezTo>
                    <a:pt x="52689" y="24352"/>
                    <a:pt x="61762" y="29469"/>
                    <a:pt x="71481" y="29469"/>
                  </a:cubicBezTo>
                  <a:cubicBezTo>
                    <a:pt x="72604" y="29260"/>
                    <a:pt x="73707" y="28993"/>
                    <a:pt x="74829" y="28670"/>
                  </a:cubicBezTo>
                  <a:cubicBezTo>
                    <a:pt x="69484" y="28461"/>
                    <a:pt x="64329" y="26787"/>
                    <a:pt x="59536" y="24409"/>
                  </a:cubicBezTo>
                  <a:cubicBezTo>
                    <a:pt x="49417" y="19369"/>
                    <a:pt x="41257" y="11285"/>
                    <a:pt x="31442" y="5769"/>
                  </a:cubicBezTo>
                  <a:cubicBezTo>
                    <a:pt x="24788" y="2027"/>
                    <a:pt x="17367" y="1"/>
                    <a:pt x="9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1" name="Google Shape;271;p29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1315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7A7D6-2B1C-0D96-EB5D-325217FF9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8170D-8EBC-65E9-8CFD-112C8E9A7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42DBF-1B8F-B104-5B48-4CC4733A7D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19C51C-F296-70A6-0FB4-4036A120C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5DDD8F-8014-18FD-0C3C-5A95DADEF8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244330-B01B-E030-5AE2-109E34964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DAC1-96A9-46BC-B2AE-3D7A56AB6017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7BECE-BB92-1E30-EA5D-0A4A10B41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A20A29-03FB-E2E7-A742-45D2C98B1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DF7DF-C312-4C8E-A228-F0CD371A0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999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"/>
          <p:cNvSpPr/>
          <p:nvPr/>
        </p:nvSpPr>
        <p:spPr>
          <a:xfrm rot="-1109488" flipH="1">
            <a:off x="9464237" y="5759129"/>
            <a:ext cx="3340769" cy="2996537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30"/>
          <p:cNvSpPr/>
          <p:nvPr/>
        </p:nvSpPr>
        <p:spPr>
          <a:xfrm rot="-5400000" flipH="1">
            <a:off x="2314420" y="2854444"/>
            <a:ext cx="996448" cy="7133961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5" name="Google Shape;275;p30"/>
          <p:cNvGrpSpPr/>
          <p:nvPr/>
        </p:nvGrpSpPr>
        <p:grpSpPr>
          <a:xfrm rot="-1320491" flipH="1">
            <a:off x="-668689" y="-743924"/>
            <a:ext cx="3563535" cy="2922919"/>
            <a:chOff x="-642202" y="-472454"/>
            <a:chExt cx="2438633" cy="2000241"/>
          </a:xfrm>
        </p:grpSpPr>
        <p:sp>
          <p:nvSpPr>
            <p:cNvPr id="276" name="Google Shape;276;p30"/>
            <p:cNvSpPr/>
            <p:nvPr/>
          </p:nvSpPr>
          <p:spPr>
            <a:xfrm rot="-1882822">
              <a:off x="67021" y="-147745"/>
              <a:ext cx="1477732" cy="820832"/>
            </a:xfrm>
            <a:custGeom>
              <a:avLst/>
              <a:gdLst/>
              <a:ahLst/>
              <a:cxnLst/>
              <a:rect l="l" t="t" r="r" b="b"/>
              <a:pathLst>
                <a:path w="48010" h="26668" extrusionOk="0">
                  <a:moveTo>
                    <a:pt x="1" y="0"/>
                  </a:moveTo>
                  <a:cubicBezTo>
                    <a:pt x="8807" y="1027"/>
                    <a:pt x="17291" y="3842"/>
                    <a:pt x="24937" y="8312"/>
                  </a:cubicBezTo>
                  <a:cubicBezTo>
                    <a:pt x="33496" y="13315"/>
                    <a:pt x="39887" y="21170"/>
                    <a:pt x="48009" y="26667"/>
                  </a:cubicBezTo>
                  <a:cubicBezTo>
                    <a:pt x="46716" y="25431"/>
                    <a:pt x="45442" y="24137"/>
                    <a:pt x="44205" y="22863"/>
                  </a:cubicBezTo>
                  <a:cubicBezTo>
                    <a:pt x="43711" y="22349"/>
                    <a:pt x="43216" y="21836"/>
                    <a:pt x="42722" y="21322"/>
                  </a:cubicBezTo>
                  <a:cubicBezTo>
                    <a:pt x="36197" y="15236"/>
                    <a:pt x="29008" y="9853"/>
                    <a:pt x="20962" y="5935"/>
                  </a:cubicBezTo>
                  <a:cubicBezTo>
                    <a:pt x="14400" y="2720"/>
                    <a:pt x="7286" y="70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30"/>
            <p:cNvSpPr/>
            <p:nvPr/>
          </p:nvSpPr>
          <p:spPr>
            <a:xfrm rot="-1882822">
              <a:off x="-14595" y="-58572"/>
              <a:ext cx="1543877" cy="788052"/>
            </a:xfrm>
            <a:custGeom>
              <a:avLst/>
              <a:gdLst/>
              <a:ahLst/>
              <a:cxnLst/>
              <a:rect l="l" t="t" r="r" b="b"/>
              <a:pathLst>
                <a:path w="50159" h="25603" extrusionOk="0">
                  <a:moveTo>
                    <a:pt x="1" y="1"/>
                  </a:moveTo>
                  <a:lnTo>
                    <a:pt x="1" y="1"/>
                  </a:lnTo>
                  <a:cubicBezTo>
                    <a:pt x="9854" y="2093"/>
                    <a:pt x="18717" y="7001"/>
                    <a:pt x="27277" y="12250"/>
                  </a:cubicBezTo>
                  <a:cubicBezTo>
                    <a:pt x="32089" y="15199"/>
                    <a:pt x="36844" y="18242"/>
                    <a:pt x="41733" y="21076"/>
                  </a:cubicBezTo>
                  <a:cubicBezTo>
                    <a:pt x="44072" y="22426"/>
                    <a:pt x="46450" y="23739"/>
                    <a:pt x="48865" y="24975"/>
                  </a:cubicBezTo>
                  <a:cubicBezTo>
                    <a:pt x="49284" y="25184"/>
                    <a:pt x="49721" y="25394"/>
                    <a:pt x="50159" y="25603"/>
                  </a:cubicBezTo>
                  <a:cubicBezTo>
                    <a:pt x="47191" y="23016"/>
                    <a:pt x="44186" y="20448"/>
                    <a:pt x="41086" y="17995"/>
                  </a:cubicBezTo>
                  <a:cubicBezTo>
                    <a:pt x="32412" y="11166"/>
                    <a:pt x="23054" y="5422"/>
                    <a:pt x="12364" y="2379"/>
                  </a:cubicBezTo>
                  <a:cubicBezTo>
                    <a:pt x="8313" y="1237"/>
                    <a:pt x="4166" y="43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30"/>
            <p:cNvSpPr/>
            <p:nvPr/>
          </p:nvSpPr>
          <p:spPr>
            <a:xfrm rot="-1882822">
              <a:off x="226120" y="-43395"/>
              <a:ext cx="1410386" cy="754687"/>
            </a:xfrm>
            <a:custGeom>
              <a:avLst/>
              <a:gdLst/>
              <a:ahLst/>
              <a:cxnLst/>
              <a:rect l="l" t="t" r="r" b="b"/>
              <a:pathLst>
                <a:path w="45822" h="24519" extrusionOk="0">
                  <a:moveTo>
                    <a:pt x="0" y="1"/>
                  </a:moveTo>
                  <a:lnTo>
                    <a:pt x="0" y="1"/>
                  </a:lnTo>
                  <a:cubicBezTo>
                    <a:pt x="6239" y="2759"/>
                    <a:pt x="11927" y="6791"/>
                    <a:pt x="17538" y="10919"/>
                  </a:cubicBezTo>
                  <a:cubicBezTo>
                    <a:pt x="26002" y="17119"/>
                    <a:pt x="35170" y="23606"/>
                    <a:pt x="45822" y="24519"/>
                  </a:cubicBezTo>
                  <a:lnTo>
                    <a:pt x="45137" y="23929"/>
                  </a:lnTo>
                  <a:cubicBezTo>
                    <a:pt x="43482" y="23206"/>
                    <a:pt x="41865" y="22388"/>
                    <a:pt x="40306" y="21589"/>
                  </a:cubicBezTo>
                  <a:cubicBezTo>
                    <a:pt x="37205" y="20011"/>
                    <a:pt x="34200" y="18280"/>
                    <a:pt x="31233" y="16492"/>
                  </a:cubicBezTo>
                  <a:cubicBezTo>
                    <a:pt x="25355" y="12973"/>
                    <a:pt x="19630" y="9245"/>
                    <a:pt x="13581" y="6030"/>
                  </a:cubicBezTo>
                  <a:cubicBezTo>
                    <a:pt x="9245" y="3729"/>
                    <a:pt x="4680" y="161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30"/>
            <p:cNvSpPr/>
            <p:nvPr/>
          </p:nvSpPr>
          <p:spPr>
            <a:xfrm rot="-1882822">
              <a:off x="-298960" y="-22355"/>
              <a:ext cx="1503464" cy="581551"/>
            </a:xfrm>
            <a:custGeom>
              <a:avLst/>
              <a:gdLst/>
              <a:ahLst/>
              <a:cxnLst/>
              <a:rect l="l" t="t" r="r" b="b"/>
              <a:pathLst>
                <a:path w="48846" h="18894" extrusionOk="0">
                  <a:moveTo>
                    <a:pt x="9463" y="1"/>
                  </a:moveTo>
                  <a:cubicBezTo>
                    <a:pt x="8476" y="1"/>
                    <a:pt x="7490" y="28"/>
                    <a:pt x="6506" y="82"/>
                  </a:cubicBezTo>
                  <a:cubicBezTo>
                    <a:pt x="4318" y="196"/>
                    <a:pt x="2150" y="462"/>
                    <a:pt x="0" y="843"/>
                  </a:cubicBezTo>
                  <a:cubicBezTo>
                    <a:pt x="1548" y="705"/>
                    <a:pt x="3101" y="633"/>
                    <a:pt x="4653" y="633"/>
                  </a:cubicBezTo>
                  <a:cubicBezTo>
                    <a:pt x="6306" y="633"/>
                    <a:pt x="7958" y="714"/>
                    <a:pt x="9606" y="881"/>
                  </a:cubicBezTo>
                  <a:cubicBezTo>
                    <a:pt x="24442" y="2346"/>
                    <a:pt x="37662" y="9383"/>
                    <a:pt x="48846" y="18894"/>
                  </a:cubicBezTo>
                  <a:cubicBezTo>
                    <a:pt x="44186" y="14062"/>
                    <a:pt x="39355" y="9421"/>
                    <a:pt x="33477" y="6093"/>
                  </a:cubicBezTo>
                  <a:cubicBezTo>
                    <a:pt x="26196" y="1959"/>
                    <a:pt x="17819" y="1"/>
                    <a:pt x="94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30"/>
            <p:cNvSpPr/>
            <p:nvPr/>
          </p:nvSpPr>
          <p:spPr>
            <a:xfrm rot="-1882822">
              <a:off x="-353595" y="122630"/>
              <a:ext cx="1383484" cy="438518"/>
            </a:xfrm>
            <a:custGeom>
              <a:avLst/>
              <a:gdLst/>
              <a:ahLst/>
              <a:cxnLst/>
              <a:rect l="l" t="t" r="r" b="b"/>
              <a:pathLst>
                <a:path w="44948" h="14247" extrusionOk="0">
                  <a:moveTo>
                    <a:pt x="4735" y="0"/>
                  </a:moveTo>
                  <a:cubicBezTo>
                    <a:pt x="3157" y="0"/>
                    <a:pt x="1578" y="57"/>
                    <a:pt x="1" y="171"/>
                  </a:cubicBezTo>
                  <a:cubicBezTo>
                    <a:pt x="1484" y="209"/>
                    <a:pt x="2968" y="304"/>
                    <a:pt x="4452" y="475"/>
                  </a:cubicBezTo>
                  <a:cubicBezTo>
                    <a:pt x="5403" y="513"/>
                    <a:pt x="6354" y="570"/>
                    <a:pt x="7305" y="646"/>
                  </a:cubicBezTo>
                  <a:cubicBezTo>
                    <a:pt x="18166" y="1559"/>
                    <a:pt x="28703" y="4774"/>
                    <a:pt x="38214" y="10100"/>
                  </a:cubicBezTo>
                  <a:cubicBezTo>
                    <a:pt x="40534" y="11393"/>
                    <a:pt x="42760" y="12782"/>
                    <a:pt x="44947" y="14246"/>
                  </a:cubicBezTo>
                  <a:cubicBezTo>
                    <a:pt x="37890" y="8654"/>
                    <a:pt x="30111" y="4412"/>
                    <a:pt x="21190" y="2092"/>
                  </a:cubicBezTo>
                  <a:cubicBezTo>
                    <a:pt x="15801" y="700"/>
                    <a:pt x="10275" y="0"/>
                    <a:pt x="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30"/>
            <p:cNvSpPr/>
            <p:nvPr/>
          </p:nvSpPr>
          <p:spPr>
            <a:xfrm rot="-1882822">
              <a:off x="-574491" y="87418"/>
              <a:ext cx="2303212" cy="907046"/>
            </a:xfrm>
            <a:custGeom>
              <a:avLst/>
              <a:gdLst/>
              <a:ahLst/>
              <a:cxnLst/>
              <a:rect l="l" t="t" r="r" b="b"/>
              <a:pathLst>
                <a:path w="74829" h="29469" extrusionOk="0">
                  <a:moveTo>
                    <a:pt x="9900" y="1"/>
                  </a:moveTo>
                  <a:cubicBezTo>
                    <a:pt x="6588" y="1"/>
                    <a:pt x="3268" y="399"/>
                    <a:pt x="1" y="1223"/>
                  </a:cubicBezTo>
                  <a:cubicBezTo>
                    <a:pt x="1294" y="1121"/>
                    <a:pt x="2588" y="1070"/>
                    <a:pt x="3882" y="1070"/>
                  </a:cubicBezTo>
                  <a:cubicBezTo>
                    <a:pt x="7882" y="1070"/>
                    <a:pt x="11875" y="1558"/>
                    <a:pt x="15769" y="2536"/>
                  </a:cubicBezTo>
                  <a:cubicBezTo>
                    <a:pt x="26858" y="5351"/>
                    <a:pt x="35627" y="12407"/>
                    <a:pt x="44795" y="18836"/>
                  </a:cubicBezTo>
                  <a:cubicBezTo>
                    <a:pt x="52689" y="24352"/>
                    <a:pt x="61762" y="29469"/>
                    <a:pt x="71481" y="29469"/>
                  </a:cubicBezTo>
                  <a:cubicBezTo>
                    <a:pt x="72604" y="29260"/>
                    <a:pt x="73707" y="28993"/>
                    <a:pt x="74829" y="28670"/>
                  </a:cubicBezTo>
                  <a:cubicBezTo>
                    <a:pt x="69484" y="28461"/>
                    <a:pt x="64329" y="26787"/>
                    <a:pt x="59536" y="24409"/>
                  </a:cubicBezTo>
                  <a:cubicBezTo>
                    <a:pt x="49417" y="19369"/>
                    <a:pt x="41257" y="11285"/>
                    <a:pt x="31442" y="5769"/>
                  </a:cubicBezTo>
                  <a:cubicBezTo>
                    <a:pt x="24788" y="2027"/>
                    <a:pt x="17367" y="1"/>
                    <a:pt x="9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2" name="Google Shape;282;p30"/>
          <p:cNvGrpSpPr/>
          <p:nvPr/>
        </p:nvGrpSpPr>
        <p:grpSpPr>
          <a:xfrm rot="1430838">
            <a:off x="9297131" y="-743915"/>
            <a:ext cx="3563548" cy="2922931"/>
            <a:chOff x="-642202" y="-472454"/>
            <a:chExt cx="2438633" cy="2000241"/>
          </a:xfrm>
        </p:grpSpPr>
        <p:sp>
          <p:nvSpPr>
            <p:cNvPr id="283" name="Google Shape;283;p30"/>
            <p:cNvSpPr/>
            <p:nvPr/>
          </p:nvSpPr>
          <p:spPr>
            <a:xfrm rot="-1882822">
              <a:off x="67021" y="-147745"/>
              <a:ext cx="1477732" cy="820832"/>
            </a:xfrm>
            <a:custGeom>
              <a:avLst/>
              <a:gdLst/>
              <a:ahLst/>
              <a:cxnLst/>
              <a:rect l="l" t="t" r="r" b="b"/>
              <a:pathLst>
                <a:path w="48010" h="26668" extrusionOk="0">
                  <a:moveTo>
                    <a:pt x="1" y="0"/>
                  </a:moveTo>
                  <a:cubicBezTo>
                    <a:pt x="8807" y="1027"/>
                    <a:pt x="17291" y="3842"/>
                    <a:pt x="24937" y="8312"/>
                  </a:cubicBezTo>
                  <a:cubicBezTo>
                    <a:pt x="33496" y="13315"/>
                    <a:pt x="39887" y="21170"/>
                    <a:pt x="48009" y="26667"/>
                  </a:cubicBezTo>
                  <a:cubicBezTo>
                    <a:pt x="46716" y="25431"/>
                    <a:pt x="45442" y="24137"/>
                    <a:pt x="44205" y="22863"/>
                  </a:cubicBezTo>
                  <a:cubicBezTo>
                    <a:pt x="43711" y="22349"/>
                    <a:pt x="43216" y="21836"/>
                    <a:pt x="42722" y="21322"/>
                  </a:cubicBezTo>
                  <a:cubicBezTo>
                    <a:pt x="36197" y="15236"/>
                    <a:pt x="29008" y="9853"/>
                    <a:pt x="20962" y="5935"/>
                  </a:cubicBezTo>
                  <a:cubicBezTo>
                    <a:pt x="14400" y="2720"/>
                    <a:pt x="7286" y="70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30"/>
            <p:cNvSpPr/>
            <p:nvPr/>
          </p:nvSpPr>
          <p:spPr>
            <a:xfrm rot="-1882822">
              <a:off x="-14595" y="-58572"/>
              <a:ext cx="1543877" cy="788052"/>
            </a:xfrm>
            <a:custGeom>
              <a:avLst/>
              <a:gdLst/>
              <a:ahLst/>
              <a:cxnLst/>
              <a:rect l="l" t="t" r="r" b="b"/>
              <a:pathLst>
                <a:path w="50159" h="25603" extrusionOk="0">
                  <a:moveTo>
                    <a:pt x="1" y="1"/>
                  </a:moveTo>
                  <a:lnTo>
                    <a:pt x="1" y="1"/>
                  </a:lnTo>
                  <a:cubicBezTo>
                    <a:pt x="9854" y="2093"/>
                    <a:pt x="18717" y="7001"/>
                    <a:pt x="27277" y="12250"/>
                  </a:cubicBezTo>
                  <a:cubicBezTo>
                    <a:pt x="32089" y="15199"/>
                    <a:pt x="36844" y="18242"/>
                    <a:pt x="41733" y="21076"/>
                  </a:cubicBezTo>
                  <a:cubicBezTo>
                    <a:pt x="44072" y="22426"/>
                    <a:pt x="46450" y="23739"/>
                    <a:pt x="48865" y="24975"/>
                  </a:cubicBezTo>
                  <a:cubicBezTo>
                    <a:pt x="49284" y="25184"/>
                    <a:pt x="49721" y="25394"/>
                    <a:pt x="50159" y="25603"/>
                  </a:cubicBezTo>
                  <a:cubicBezTo>
                    <a:pt x="47191" y="23016"/>
                    <a:pt x="44186" y="20448"/>
                    <a:pt x="41086" y="17995"/>
                  </a:cubicBezTo>
                  <a:cubicBezTo>
                    <a:pt x="32412" y="11166"/>
                    <a:pt x="23054" y="5422"/>
                    <a:pt x="12364" y="2379"/>
                  </a:cubicBezTo>
                  <a:cubicBezTo>
                    <a:pt x="8313" y="1237"/>
                    <a:pt x="4166" y="43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30"/>
            <p:cNvSpPr/>
            <p:nvPr/>
          </p:nvSpPr>
          <p:spPr>
            <a:xfrm rot="-1882822">
              <a:off x="226120" y="-43395"/>
              <a:ext cx="1410386" cy="754687"/>
            </a:xfrm>
            <a:custGeom>
              <a:avLst/>
              <a:gdLst/>
              <a:ahLst/>
              <a:cxnLst/>
              <a:rect l="l" t="t" r="r" b="b"/>
              <a:pathLst>
                <a:path w="45822" h="24519" extrusionOk="0">
                  <a:moveTo>
                    <a:pt x="0" y="1"/>
                  </a:moveTo>
                  <a:lnTo>
                    <a:pt x="0" y="1"/>
                  </a:lnTo>
                  <a:cubicBezTo>
                    <a:pt x="6239" y="2759"/>
                    <a:pt x="11927" y="6791"/>
                    <a:pt x="17538" y="10919"/>
                  </a:cubicBezTo>
                  <a:cubicBezTo>
                    <a:pt x="26002" y="17119"/>
                    <a:pt x="35170" y="23606"/>
                    <a:pt x="45822" y="24519"/>
                  </a:cubicBezTo>
                  <a:lnTo>
                    <a:pt x="45137" y="23929"/>
                  </a:lnTo>
                  <a:cubicBezTo>
                    <a:pt x="43482" y="23206"/>
                    <a:pt x="41865" y="22388"/>
                    <a:pt x="40306" y="21589"/>
                  </a:cubicBezTo>
                  <a:cubicBezTo>
                    <a:pt x="37205" y="20011"/>
                    <a:pt x="34200" y="18280"/>
                    <a:pt x="31233" y="16492"/>
                  </a:cubicBezTo>
                  <a:cubicBezTo>
                    <a:pt x="25355" y="12973"/>
                    <a:pt x="19630" y="9245"/>
                    <a:pt x="13581" y="6030"/>
                  </a:cubicBezTo>
                  <a:cubicBezTo>
                    <a:pt x="9245" y="3729"/>
                    <a:pt x="4680" y="161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30"/>
            <p:cNvSpPr/>
            <p:nvPr/>
          </p:nvSpPr>
          <p:spPr>
            <a:xfrm rot="-1882822">
              <a:off x="-298960" y="-22355"/>
              <a:ext cx="1503464" cy="581551"/>
            </a:xfrm>
            <a:custGeom>
              <a:avLst/>
              <a:gdLst/>
              <a:ahLst/>
              <a:cxnLst/>
              <a:rect l="l" t="t" r="r" b="b"/>
              <a:pathLst>
                <a:path w="48846" h="18894" extrusionOk="0">
                  <a:moveTo>
                    <a:pt x="9463" y="1"/>
                  </a:moveTo>
                  <a:cubicBezTo>
                    <a:pt x="8476" y="1"/>
                    <a:pt x="7490" y="28"/>
                    <a:pt x="6506" y="82"/>
                  </a:cubicBezTo>
                  <a:cubicBezTo>
                    <a:pt x="4318" y="196"/>
                    <a:pt x="2150" y="462"/>
                    <a:pt x="0" y="843"/>
                  </a:cubicBezTo>
                  <a:cubicBezTo>
                    <a:pt x="1548" y="705"/>
                    <a:pt x="3101" y="633"/>
                    <a:pt x="4653" y="633"/>
                  </a:cubicBezTo>
                  <a:cubicBezTo>
                    <a:pt x="6306" y="633"/>
                    <a:pt x="7958" y="714"/>
                    <a:pt x="9606" y="881"/>
                  </a:cubicBezTo>
                  <a:cubicBezTo>
                    <a:pt x="24442" y="2346"/>
                    <a:pt x="37662" y="9383"/>
                    <a:pt x="48846" y="18894"/>
                  </a:cubicBezTo>
                  <a:cubicBezTo>
                    <a:pt x="44186" y="14062"/>
                    <a:pt x="39355" y="9421"/>
                    <a:pt x="33477" y="6093"/>
                  </a:cubicBezTo>
                  <a:cubicBezTo>
                    <a:pt x="26196" y="1959"/>
                    <a:pt x="17819" y="1"/>
                    <a:pt x="94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30"/>
            <p:cNvSpPr/>
            <p:nvPr/>
          </p:nvSpPr>
          <p:spPr>
            <a:xfrm rot="-1882822">
              <a:off x="-353595" y="122630"/>
              <a:ext cx="1383484" cy="438518"/>
            </a:xfrm>
            <a:custGeom>
              <a:avLst/>
              <a:gdLst/>
              <a:ahLst/>
              <a:cxnLst/>
              <a:rect l="l" t="t" r="r" b="b"/>
              <a:pathLst>
                <a:path w="44948" h="14247" extrusionOk="0">
                  <a:moveTo>
                    <a:pt x="4735" y="0"/>
                  </a:moveTo>
                  <a:cubicBezTo>
                    <a:pt x="3157" y="0"/>
                    <a:pt x="1578" y="57"/>
                    <a:pt x="1" y="171"/>
                  </a:cubicBezTo>
                  <a:cubicBezTo>
                    <a:pt x="1484" y="209"/>
                    <a:pt x="2968" y="304"/>
                    <a:pt x="4452" y="475"/>
                  </a:cubicBezTo>
                  <a:cubicBezTo>
                    <a:pt x="5403" y="513"/>
                    <a:pt x="6354" y="570"/>
                    <a:pt x="7305" y="646"/>
                  </a:cubicBezTo>
                  <a:cubicBezTo>
                    <a:pt x="18166" y="1559"/>
                    <a:pt x="28703" y="4774"/>
                    <a:pt x="38214" y="10100"/>
                  </a:cubicBezTo>
                  <a:cubicBezTo>
                    <a:pt x="40534" y="11393"/>
                    <a:pt x="42760" y="12782"/>
                    <a:pt x="44947" y="14246"/>
                  </a:cubicBezTo>
                  <a:cubicBezTo>
                    <a:pt x="37890" y="8654"/>
                    <a:pt x="30111" y="4412"/>
                    <a:pt x="21190" y="2092"/>
                  </a:cubicBezTo>
                  <a:cubicBezTo>
                    <a:pt x="15801" y="700"/>
                    <a:pt x="10275" y="0"/>
                    <a:pt x="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30"/>
            <p:cNvSpPr/>
            <p:nvPr/>
          </p:nvSpPr>
          <p:spPr>
            <a:xfrm rot="-1882822">
              <a:off x="-574491" y="87418"/>
              <a:ext cx="2303212" cy="907046"/>
            </a:xfrm>
            <a:custGeom>
              <a:avLst/>
              <a:gdLst/>
              <a:ahLst/>
              <a:cxnLst/>
              <a:rect l="l" t="t" r="r" b="b"/>
              <a:pathLst>
                <a:path w="74829" h="29469" extrusionOk="0">
                  <a:moveTo>
                    <a:pt x="9900" y="1"/>
                  </a:moveTo>
                  <a:cubicBezTo>
                    <a:pt x="6588" y="1"/>
                    <a:pt x="3268" y="399"/>
                    <a:pt x="1" y="1223"/>
                  </a:cubicBezTo>
                  <a:cubicBezTo>
                    <a:pt x="1294" y="1121"/>
                    <a:pt x="2588" y="1070"/>
                    <a:pt x="3882" y="1070"/>
                  </a:cubicBezTo>
                  <a:cubicBezTo>
                    <a:pt x="7882" y="1070"/>
                    <a:pt x="11875" y="1558"/>
                    <a:pt x="15769" y="2536"/>
                  </a:cubicBezTo>
                  <a:cubicBezTo>
                    <a:pt x="26858" y="5351"/>
                    <a:pt x="35627" y="12407"/>
                    <a:pt x="44795" y="18836"/>
                  </a:cubicBezTo>
                  <a:cubicBezTo>
                    <a:pt x="52689" y="24352"/>
                    <a:pt x="61762" y="29469"/>
                    <a:pt x="71481" y="29469"/>
                  </a:cubicBezTo>
                  <a:cubicBezTo>
                    <a:pt x="72604" y="29260"/>
                    <a:pt x="73707" y="28993"/>
                    <a:pt x="74829" y="28670"/>
                  </a:cubicBezTo>
                  <a:cubicBezTo>
                    <a:pt x="69484" y="28461"/>
                    <a:pt x="64329" y="26787"/>
                    <a:pt x="59536" y="24409"/>
                  </a:cubicBezTo>
                  <a:cubicBezTo>
                    <a:pt x="49417" y="19369"/>
                    <a:pt x="41257" y="11285"/>
                    <a:pt x="31442" y="5769"/>
                  </a:cubicBezTo>
                  <a:cubicBezTo>
                    <a:pt x="24788" y="2027"/>
                    <a:pt x="17367" y="1"/>
                    <a:pt x="9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30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79092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1"/>
          <p:cNvSpPr/>
          <p:nvPr/>
        </p:nvSpPr>
        <p:spPr>
          <a:xfrm rot="-9066185" flipH="1">
            <a:off x="9695233" y="-1577914"/>
            <a:ext cx="3341108" cy="2996841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31"/>
          <p:cNvSpPr/>
          <p:nvPr/>
        </p:nvSpPr>
        <p:spPr>
          <a:xfrm rot="3087110">
            <a:off x="-1494069" y="5284690"/>
            <a:ext cx="3341105" cy="2996839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31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5325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2"/>
          <p:cNvSpPr txBox="1">
            <a:spLocks noGrp="1"/>
          </p:cNvSpPr>
          <p:nvPr>
            <p:ph type="title"/>
          </p:nvPr>
        </p:nvSpPr>
        <p:spPr>
          <a:xfrm>
            <a:off x="952500" y="710575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32"/>
          <p:cNvSpPr/>
          <p:nvPr/>
        </p:nvSpPr>
        <p:spPr>
          <a:xfrm rot="-9705753" flipH="1">
            <a:off x="8227151" y="-2983354"/>
            <a:ext cx="4939773" cy="4430780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32"/>
          <p:cNvSpPr/>
          <p:nvPr/>
        </p:nvSpPr>
        <p:spPr>
          <a:xfrm>
            <a:off x="9424767" y="5581501"/>
            <a:ext cx="3012975" cy="1762680"/>
          </a:xfrm>
          <a:custGeom>
            <a:avLst/>
            <a:gdLst/>
            <a:ahLst/>
            <a:cxnLst/>
            <a:rect l="l" t="t" r="r" b="b"/>
            <a:pathLst>
              <a:path w="59194" h="34628" extrusionOk="0">
                <a:moveTo>
                  <a:pt x="29008" y="20590"/>
                </a:moveTo>
                <a:lnTo>
                  <a:pt x="29198" y="20894"/>
                </a:lnTo>
                <a:lnTo>
                  <a:pt x="29217" y="20951"/>
                </a:lnTo>
                <a:lnTo>
                  <a:pt x="29084" y="20818"/>
                </a:lnTo>
                <a:cubicBezTo>
                  <a:pt x="29065" y="20742"/>
                  <a:pt x="29046" y="20666"/>
                  <a:pt x="29008" y="20590"/>
                </a:cubicBezTo>
                <a:close/>
                <a:moveTo>
                  <a:pt x="22859" y="10309"/>
                </a:moveTo>
                <a:cubicBezTo>
                  <a:pt x="23045" y="10309"/>
                  <a:pt x="23231" y="10312"/>
                  <a:pt x="23416" y="10319"/>
                </a:cubicBezTo>
                <a:cubicBezTo>
                  <a:pt x="33402" y="10642"/>
                  <a:pt x="41923" y="16957"/>
                  <a:pt x="50634" y="21065"/>
                </a:cubicBezTo>
                <a:cubicBezTo>
                  <a:pt x="51509" y="21484"/>
                  <a:pt x="52403" y="21883"/>
                  <a:pt x="53297" y="22245"/>
                </a:cubicBezTo>
                <a:cubicBezTo>
                  <a:pt x="55104" y="23082"/>
                  <a:pt x="56949" y="23823"/>
                  <a:pt x="58813" y="24470"/>
                </a:cubicBezTo>
                <a:lnTo>
                  <a:pt x="58794" y="24489"/>
                </a:lnTo>
                <a:cubicBezTo>
                  <a:pt x="55713" y="24185"/>
                  <a:pt x="52651" y="23557"/>
                  <a:pt x="49702" y="22606"/>
                </a:cubicBezTo>
                <a:cubicBezTo>
                  <a:pt x="44567" y="20970"/>
                  <a:pt x="40154" y="18212"/>
                  <a:pt x="35570" y="15435"/>
                </a:cubicBezTo>
                <a:cubicBezTo>
                  <a:pt x="31841" y="13184"/>
                  <a:pt x="27646" y="11042"/>
                  <a:pt x="23196" y="11042"/>
                </a:cubicBezTo>
                <a:cubicBezTo>
                  <a:pt x="22720" y="11042"/>
                  <a:pt x="22242" y="11066"/>
                  <a:pt x="21761" y="11117"/>
                </a:cubicBezTo>
                <a:cubicBezTo>
                  <a:pt x="17804" y="11574"/>
                  <a:pt x="14324" y="13895"/>
                  <a:pt x="12384" y="17356"/>
                </a:cubicBezTo>
                <a:cubicBezTo>
                  <a:pt x="11471" y="19011"/>
                  <a:pt x="10976" y="20875"/>
                  <a:pt x="10957" y="22777"/>
                </a:cubicBezTo>
                <a:cubicBezTo>
                  <a:pt x="10520" y="20609"/>
                  <a:pt x="10615" y="18402"/>
                  <a:pt x="11642" y="16253"/>
                </a:cubicBezTo>
                <a:cubicBezTo>
                  <a:pt x="13649" y="12055"/>
                  <a:pt x="18441" y="10309"/>
                  <a:pt x="22859" y="10309"/>
                </a:cubicBezTo>
                <a:close/>
                <a:moveTo>
                  <a:pt x="23459" y="7763"/>
                </a:moveTo>
                <a:cubicBezTo>
                  <a:pt x="25752" y="7763"/>
                  <a:pt x="28082" y="8232"/>
                  <a:pt x="30301" y="9082"/>
                </a:cubicBezTo>
                <a:cubicBezTo>
                  <a:pt x="34866" y="10832"/>
                  <a:pt x="38803" y="13799"/>
                  <a:pt x="42855" y="16481"/>
                </a:cubicBezTo>
                <a:cubicBezTo>
                  <a:pt x="40553" y="15283"/>
                  <a:pt x="38252" y="14123"/>
                  <a:pt x="35874" y="13115"/>
                </a:cubicBezTo>
                <a:cubicBezTo>
                  <a:pt x="31817" y="11349"/>
                  <a:pt x="27351" y="9872"/>
                  <a:pt x="22882" y="9872"/>
                </a:cubicBezTo>
                <a:cubicBezTo>
                  <a:pt x="22343" y="9872"/>
                  <a:pt x="21804" y="9893"/>
                  <a:pt x="21266" y="9938"/>
                </a:cubicBezTo>
                <a:cubicBezTo>
                  <a:pt x="17215" y="10281"/>
                  <a:pt x="13087" y="12259"/>
                  <a:pt x="11242" y="16044"/>
                </a:cubicBezTo>
                <a:cubicBezTo>
                  <a:pt x="9683" y="19239"/>
                  <a:pt x="10101" y="22682"/>
                  <a:pt x="11318" y="25859"/>
                </a:cubicBezTo>
                <a:cubicBezTo>
                  <a:pt x="11433" y="26296"/>
                  <a:pt x="11585" y="26753"/>
                  <a:pt x="11737" y="27171"/>
                </a:cubicBezTo>
                <a:cubicBezTo>
                  <a:pt x="12098" y="28369"/>
                  <a:pt x="12707" y="29473"/>
                  <a:pt x="13487" y="30443"/>
                </a:cubicBezTo>
                <a:cubicBezTo>
                  <a:pt x="12269" y="29415"/>
                  <a:pt x="11261" y="28141"/>
                  <a:pt x="10558" y="26695"/>
                </a:cubicBezTo>
                <a:cubicBezTo>
                  <a:pt x="8066" y="21541"/>
                  <a:pt x="9530" y="15150"/>
                  <a:pt x="13734" y="11365"/>
                </a:cubicBezTo>
                <a:cubicBezTo>
                  <a:pt x="16539" y="8858"/>
                  <a:pt x="19956" y="7763"/>
                  <a:pt x="23459" y="7763"/>
                </a:cubicBezTo>
                <a:close/>
                <a:moveTo>
                  <a:pt x="27711" y="30435"/>
                </a:moveTo>
                <a:lnTo>
                  <a:pt x="27695" y="30576"/>
                </a:lnTo>
                <a:cubicBezTo>
                  <a:pt x="27695" y="30557"/>
                  <a:pt x="27676" y="30557"/>
                  <a:pt x="27695" y="30519"/>
                </a:cubicBezTo>
                <a:cubicBezTo>
                  <a:pt x="27695" y="30491"/>
                  <a:pt x="27705" y="30463"/>
                  <a:pt x="27711" y="30435"/>
                </a:cubicBezTo>
                <a:close/>
                <a:moveTo>
                  <a:pt x="20149" y="18043"/>
                </a:moveTo>
                <a:cubicBezTo>
                  <a:pt x="23037" y="18043"/>
                  <a:pt x="25571" y="20093"/>
                  <a:pt x="26516" y="22910"/>
                </a:cubicBezTo>
                <a:cubicBezTo>
                  <a:pt x="27106" y="24717"/>
                  <a:pt x="27087" y="26657"/>
                  <a:pt x="26478" y="28445"/>
                </a:cubicBezTo>
                <a:cubicBezTo>
                  <a:pt x="26725" y="27114"/>
                  <a:pt x="26725" y="25744"/>
                  <a:pt x="26497" y="24413"/>
                </a:cubicBezTo>
                <a:cubicBezTo>
                  <a:pt x="26155" y="22283"/>
                  <a:pt x="24842" y="20438"/>
                  <a:pt x="22579" y="20171"/>
                </a:cubicBezTo>
                <a:cubicBezTo>
                  <a:pt x="22436" y="20157"/>
                  <a:pt x="22295" y="20150"/>
                  <a:pt x="22154" y="20150"/>
                </a:cubicBezTo>
                <a:cubicBezTo>
                  <a:pt x="20415" y="20150"/>
                  <a:pt x="18839" y="21218"/>
                  <a:pt x="18223" y="22872"/>
                </a:cubicBezTo>
                <a:cubicBezTo>
                  <a:pt x="17519" y="24698"/>
                  <a:pt x="18261" y="27019"/>
                  <a:pt x="20144" y="27780"/>
                </a:cubicBezTo>
                <a:cubicBezTo>
                  <a:pt x="20525" y="27935"/>
                  <a:pt x="20922" y="28009"/>
                  <a:pt x="21314" y="28009"/>
                </a:cubicBezTo>
                <a:cubicBezTo>
                  <a:pt x="22740" y="28009"/>
                  <a:pt x="24084" y="27030"/>
                  <a:pt x="24234" y="25478"/>
                </a:cubicBezTo>
                <a:cubicBezTo>
                  <a:pt x="24390" y="23982"/>
                  <a:pt x="23095" y="22710"/>
                  <a:pt x="21732" y="22710"/>
                </a:cubicBezTo>
                <a:cubicBezTo>
                  <a:pt x="21275" y="22710"/>
                  <a:pt x="20811" y="22852"/>
                  <a:pt x="20391" y="23177"/>
                </a:cubicBezTo>
                <a:cubicBezTo>
                  <a:pt x="19117" y="24166"/>
                  <a:pt x="19193" y="25744"/>
                  <a:pt x="20011" y="26867"/>
                </a:cubicBezTo>
                <a:cubicBezTo>
                  <a:pt x="19307" y="26429"/>
                  <a:pt x="18832" y="25706"/>
                  <a:pt x="18679" y="24889"/>
                </a:cubicBezTo>
                <a:cubicBezTo>
                  <a:pt x="18279" y="22764"/>
                  <a:pt x="20110" y="20863"/>
                  <a:pt x="22144" y="20863"/>
                </a:cubicBezTo>
                <a:cubicBezTo>
                  <a:pt x="22332" y="20863"/>
                  <a:pt x="22522" y="20879"/>
                  <a:pt x="22712" y="20913"/>
                </a:cubicBezTo>
                <a:cubicBezTo>
                  <a:pt x="24956" y="21313"/>
                  <a:pt x="25736" y="23405"/>
                  <a:pt x="25907" y="25421"/>
                </a:cubicBezTo>
                <a:cubicBezTo>
                  <a:pt x="26041" y="26657"/>
                  <a:pt x="25945" y="27894"/>
                  <a:pt x="25603" y="29111"/>
                </a:cubicBezTo>
                <a:cubicBezTo>
                  <a:pt x="24309" y="30352"/>
                  <a:pt x="22731" y="30996"/>
                  <a:pt x="21103" y="30996"/>
                </a:cubicBezTo>
                <a:cubicBezTo>
                  <a:pt x="19812" y="30996"/>
                  <a:pt x="18490" y="30591"/>
                  <a:pt x="17253" y="29758"/>
                </a:cubicBezTo>
                <a:cubicBezTo>
                  <a:pt x="16454" y="29111"/>
                  <a:pt x="15788" y="28331"/>
                  <a:pt x="15332" y="27418"/>
                </a:cubicBezTo>
                <a:cubicBezTo>
                  <a:pt x="13582" y="24109"/>
                  <a:pt x="14514" y="19353"/>
                  <a:pt x="18489" y="18269"/>
                </a:cubicBezTo>
                <a:cubicBezTo>
                  <a:pt x="19049" y="18116"/>
                  <a:pt x="19605" y="18043"/>
                  <a:pt x="20149" y="18043"/>
                </a:cubicBezTo>
                <a:close/>
                <a:moveTo>
                  <a:pt x="21742" y="31337"/>
                </a:moveTo>
                <a:cubicBezTo>
                  <a:pt x="21742" y="31356"/>
                  <a:pt x="21742" y="31356"/>
                  <a:pt x="21742" y="31356"/>
                </a:cubicBezTo>
                <a:lnTo>
                  <a:pt x="21552" y="31356"/>
                </a:lnTo>
                <a:lnTo>
                  <a:pt x="21742" y="31337"/>
                </a:lnTo>
                <a:close/>
                <a:moveTo>
                  <a:pt x="27030" y="31337"/>
                </a:moveTo>
                <a:lnTo>
                  <a:pt x="27030" y="31451"/>
                </a:lnTo>
                <a:lnTo>
                  <a:pt x="26992" y="31451"/>
                </a:lnTo>
                <a:lnTo>
                  <a:pt x="26992" y="31375"/>
                </a:lnTo>
                <a:lnTo>
                  <a:pt x="27030" y="31337"/>
                </a:lnTo>
                <a:close/>
                <a:moveTo>
                  <a:pt x="20876" y="16276"/>
                </a:moveTo>
                <a:cubicBezTo>
                  <a:pt x="21691" y="16276"/>
                  <a:pt x="22520" y="16407"/>
                  <a:pt x="23340" y="16691"/>
                </a:cubicBezTo>
                <a:cubicBezTo>
                  <a:pt x="26117" y="17661"/>
                  <a:pt x="27809" y="20266"/>
                  <a:pt x="28057" y="23139"/>
                </a:cubicBezTo>
                <a:cubicBezTo>
                  <a:pt x="28095" y="23253"/>
                  <a:pt x="28095" y="23367"/>
                  <a:pt x="28095" y="23500"/>
                </a:cubicBezTo>
                <a:lnTo>
                  <a:pt x="28076" y="23500"/>
                </a:lnTo>
                <a:cubicBezTo>
                  <a:pt x="28038" y="24090"/>
                  <a:pt x="28000" y="24698"/>
                  <a:pt x="28000" y="25288"/>
                </a:cubicBezTo>
                <a:cubicBezTo>
                  <a:pt x="27733" y="26886"/>
                  <a:pt x="27182" y="28426"/>
                  <a:pt x="26345" y="29815"/>
                </a:cubicBezTo>
                <a:cubicBezTo>
                  <a:pt x="27144" y="28179"/>
                  <a:pt x="27448" y="26334"/>
                  <a:pt x="27239" y="24527"/>
                </a:cubicBezTo>
                <a:cubicBezTo>
                  <a:pt x="26896" y="21769"/>
                  <a:pt x="25185" y="19068"/>
                  <a:pt x="22522" y="18041"/>
                </a:cubicBezTo>
                <a:cubicBezTo>
                  <a:pt x="21764" y="17746"/>
                  <a:pt x="20955" y="17601"/>
                  <a:pt x="20148" y="17601"/>
                </a:cubicBezTo>
                <a:cubicBezTo>
                  <a:pt x="18196" y="17601"/>
                  <a:pt x="16255" y="18448"/>
                  <a:pt x="15085" y="20076"/>
                </a:cubicBezTo>
                <a:cubicBezTo>
                  <a:pt x="13201" y="22663"/>
                  <a:pt x="13525" y="26334"/>
                  <a:pt x="15313" y="28883"/>
                </a:cubicBezTo>
                <a:cubicBezTo>
                  <a:pt x="16804" y="30998"/>
                  <a:pt x="19233" y="32269"/>
                  <a:pt x="21817" y="32269"/>
                </a:cubicBezTo>
                <a:cubicBezTo>
                  <a:pt x="21837" y="32269"/>
                  <a:pt x="21856" y="32269"/>
                  <a:pt x="21875" y="32269"/>
                </a:cubicBezTo>
                <a:lnTo>
                  <a:pt x="21875" y="32269"/>
                </a:lnTo>
                <a:cubicBezTo>
                  <a:pt x="21613" y="32297"/>
                  <a:pt x="21348" y="32312"/>
                  <a:pt x="21083" y="32312"/>
                </a:cubicBezTo>
                <a:cubicBezTo>
                  <a:pt x="20636" y="32312"/>
                  <a:pt x="20186" y="32269"/>
                  <a:pt x="19745" y="32173"/>
                </a:cubicBezTo>
                <a:cubicBezTo>
                  <a:pt x="18128" y="31850"/>
                  <a:pt x="16587" y="31222"/>
                  <a:pt x="15218" y="30290"/>
                </a:cubicBezTo>
                <a:cubicBezTo>
                  <a:pt x="13677" y="28826"/>
                  <a:pt x="12764" y="26810"/>
                  <a:pt x="12688" y="24679"/>
                </a:cubicBezTo>
                <a:cubicBezTo>
                  <a:pt x="12527" y="20092"/>
                  <a:pt x="16492" y="16276"/>
                  <a:pt x="20876" y="16276"/>
                </a:cubicBezTo>
                <a:close/>
                <a:moveTo>
                  <a:pt x="24332" y="5142"/>
                </a:moveTo>
                <a:cubicBezTo>
                  <a:pt x="24965" y="5142"/>
                  <a:pt x="25599" y="5174"/>
                  <a:pt x="26231" y="5240"/>
                </a:cubicBezTo>
                <a:cubicBezTo>
                  <a:pt x="32451" y="5868"/>
                  <a:pt x="38043" y="9196"/>
                  <a:pt x="42950" y="12791"/>
                </a:cubicBezTo>
                <a:cubicBezTo>
                  <a:pt x="45689" y="14807"/>
                  <a:pt x="48333" y="16938"/>
                  <a:pt x="51053" y="18973"/>
                </a:cubicBezTo>
                <a:cubicBezTo>
                  <a:pt x="52403" y="20000"/>
                  <a:pt x="53811" y="21027"/>
                  <a:pt x="55257" y="21940"/>
                </a:cubicBezTo>
                <a:lnTo>
                  <a:pt x="55028" y="21845"/>
                </a:lnTo>
                <a:cubicBezTo>
                  <a:pt x="51795" y="20495"/>
                  <a:pt x="48675" y="18916"/>
                  <a:pt x="45670" y="17128"/>
                </a:cubicBezTo>
                <a:cubicBezTo>
                  <a:pt x="39945" y="13723"/>
                  <a:pt x="34638" y="9272"/>
                  <a:pt x="28038" y="7656"/>
                </a:cubicBezTo>
                <a:cubicBezTo>
                  <a:pt x="26612" y="7308"/>
                  <a:pt x="25164" y="7130"/>
                  <a:pt x="23730" y="7130"/>
                </a:cubicBezTo>
                <a:cubicBezTo>
                  <a:pt x="19599" y="7130"/>
                  <a:pt x="15592" y="8605"/>
                  <a:pt x="12612" y="11726"/>
                </a:cubicBezTo>
                <a:cubicBezTo>
                  <a:pt x="8922" y="15606"/>
                  <a:pt x="7857" y="21313"/>
                  <a:pt x="9911" y="26258"/>
                </a:cubicBezTo>
                <a:cubicBezTo>
                  <a:pt x="10995" y="28769"/>
                  <a:pt x="12897" y="30861"/>
                  <a:pt x="15294" y="32173"/>
                </a:cubicBezTo>
                <a:cubicBezTo>
                  <a:pt x="15769" y="32497"/>
                  <a:pt x="16264" y="32801"/>
                  <a:pt x="16796" y="33048"/>
                </a:cubicBezTo>
                <a:cubicBezTo>
                  <a:pt x="13829" y="32192"/>
                  <a:pt x="11280" y="30290"/>
                  <a:pt x="9645" y="27685"/>
                </a:cubicBezTo>
                <a:cubicBezTo>
                  <a:pt x="6506" y="22587"/>
                  <a:pt x="7210" y="15663"/>
                  <a:pt x="11014" y="11136"/>
                </a:cubicBezTo>
                <a:cubicBezTo>
                  <a:pt x="14310" y="7216"/>
                  <a:pt x="19287" y="5142"/>
                  <a:pt x="24332" y="5142"/>
                </a:cubicBezTo>
                <a:close/>
                <a:moveTo>
                  <a:pt x="26996" y="0"/>
                </a:moveTo>
                <a:cubicBezTo>
                  <a:pt x="26069" y="0"/>
                  <a:pt x="25135" y="41"/>
                  <a:pt x="24195" y="123"/>
                </a:cubicBezTo>
                <a:cubicBezTo>
                  <a:pt x="16587" y="789"/>
                  <a:pt x="9017" y="4213"/>
                  <a:pt x="4661" y="10680"/>
                </a:cubicBezTo>
                <a:cubicBezTo>
                  <a:pt x="534" y="16786"/>
                  <a:pt x="1" y="24965"/>
                  <a:pt x="4471" y="31051"/>
                </a:cubicBezTo>
                <a:cubicBezTo>
                  <a:pt x="5498" y="32459"/>
                  <a:pt x="6772" y="33657"/>
                  <a:pt x="8218" y="34608"/>
                </a:cubicBezTo>
                <a:lnTo>
                  <a:pt x="9549" y="34608"/>
                </a:lnTo>
                <a:cubicBezTo>
                  <a:pt x="7876" y="33714"/>
                  <a:pt x="6392" y="32459"/>
                  <a:pt x="5251" y="30956"/>
                </a:cubicBezTo>
                <a:cubicBezTo>
                  <a:pt x="591" y="24889"/>
                  <a:pt x="1332" y="16633"/>
                  <a:pt x="5669" y="10623"/>
                </a:cubicBezTo>
                <a:cubicBezTo>
                  <a:pt x="10253" y="4270"/>
                  <a:pt x="18166" y="1170"/>
                  <a:pt x="25812" y="903"/>
                </a:cubicBezTo>
                <a:cubicBezTo>
                  <a:pt x="26168" y="892"/>
                  <a:pt x="26523" y="886"/>
                  <a:pt x="26879" y="886"/>
                </a:cubicBezTo>
                <a:cubicBezTo>
                  <a:pt x="30570" y="886"/>
                  <a:pt x="34232" y="1515"/>
                  <a:pt x="37719" y="2729"/>
                </a:cubicBezTo>
                <a:cubicBezTo>
                  <a:pt x="41542" y="4061"/>
                  <a:pt x="44966" y="6191"/>
                  <a:pt x="48181" y="8626"/>
                </a:cubicBezTo>
                <a:cubicBezTo>
                  <a:pt x="51700" y="11308"/>
                  <a:pt x="55276" y="14408"/>
                  <a:pt x="59194" y="16710"/>
                </a:cubicBezTo>
                <a:lnTo>
                  <a:pt x="59194" y="15549"/>
                </a:lnTo>
                <a:cubicBezTo>
                  <a:pt x="55237" y="13172"/>
                  <a:pt x="51624" y="9957"/>
                  <a:pt x="48010" y="7275"/>
                </a:cubicBezTo>
                <a:cubicBezTo>
                  <a:pt x="41820" y="2731"/>
                  <a:pt x="34618" y="0"/>
                  <a:pt x="26996" y="0"/>
                </a:cubicBezTo>
                <a:close/>
                <a:moveTo>
                  <a:pt x="23778" y="2391"/>
                </a:moveTo>
                <a:cubicBezTo>
                  <a:pt x="16678" y="2391"/>
                  <a:pt x="9808" y="5576"/>
                  <a:pt x="5821" y="11574"/>
                </a:cubicBezTo>
                <a:cubicBezTo>
                  <a:pt x="2055" y="17261"/>
                  <a:pt x="1903" y="24927"/>
                  <a:pt x="5955" y="30519"/>
                </a:cubicBezTo>
                <a:cubicBezTo>
                  <a:pt x="7229" y="32250"/>
                  <a:pt x="8884" y="33638"/>
                  <a:pt x="10805" y="34608"/>
                </a:cubicBezTo>
                <a:lnTo>
                  <a:pt x="12669" y="34608"/>
                </a:lnTo>
                <a:cubicBezTo>
                  <a:pt x="10139" y="33714"/>
                  <a:pt x="7952" y="32059"/>
                  <a:pt x="6392" y="29872"/>
                </a:cubicBezTo>
                <a:cubicBezTo>
                  <a:pt x="2379" y="24147"/>
                  <a:pt x="2968" y="16481"/>
                  <a:pt x="7115" y="11003"/>
                </a:cubicBezTo>
                <a:cubicBezTo>
                  <a:pt x="11014" y="5887"/>
                  <a:pt x="17177" y="3319"/>
                  <a:pt x="23454" y="3205"/>
                </a:cubicBezTo>
                <a:lnTo>
                  <a:pt x="23454" y="3205"/>
                </a:lnTo>
                <a:cubicBezTo>
                  <a:pt x="17443" y="3661"/>
                  <a:pt x="11642" y="6495"/>
                  <a:pt x="7933" y="11327"/>
                </a:cubicBezTo>
                <a:cubicBezTo>
                  <a:pt x="4033" y="16443"/>
                  <a:pt x="3158" y="23652"/>
                  <a:pt x="6525" y="29282"/>
                </a:cubicBezTo>
                <a:cubicBezTo>
                  <a:pt x="8009" y="31698"/>
                  <a:pt x="10234" y="33562"/>
                  <a:pt x="12878" y="34608"/>
                </a:cubicBezTo>
                <a:lnTo>
                  <a:pt x="14628" y="34608"/>
                </a:lnTo>
                <a:cubicBezTo>
                  <a:pt x="11566" y="33847"/>
                  <a:pt x="8941" y="31926"/>
                  <a:pt x="7267" y="29244"/>
                </a:cubicBezTo>
                <a:cubicBezTo>
                  <a:pt x="3691" y="23424"/>
                  <a:pt x="4908" y="15930"/>
                  <a:pt x="9302" y="10927"/>
                </a:cubicBezTo>
                <a:cubicBezTo>
                  <a:pt x="13295" y="6387"/>
                  <a:pt x="19236" y="3973"/>
                  <a:pt x="25212" y="3973"/>
                </a:cubicBezTo>
                <a:cubicBezTo>
                  <a:pt x="26296" y="3973"/>
                  <a:pt x="27381" y="4052"/>
                  <a:pt x="28456" y="4213"/>
                </a:cubicBezTo>
                <a:cubicBezTo>
                  <a:pt x="34980" y="5164"/>
                  <a:pt x="40040" y="9177"/>
                  <a:pt x="44795" y="13419"/>
                </a:cubicBezTo>
                <a:cubicBezTo>
                  <a:pt x="44243" y="12982"/>
                  <a:pt x="43673" y="12544"/>
                  <a:pt x="43121" y="12126"/>
                </a:cubicBezTo>
                <a:cubicBezTo>
                  <a:pt x="37852" y="8226"/>
                  <a:pt x="31747" y="4765"/>
                  <a:pt x="25051" y="4498"/>
                </a:cubicBezTo>
                <a:cubicBezTo>
                  <a:pt x="24804" y="4488"/>
                  <a:pt x="24557" y="4483"/>
                  <a:pt x="24310" y="4483"/>
                </a:cubicBezTo>
                <a:cubicBezTo>
                  <a:pt x="18894" y="4483"/>
                  <a:pt x="13583" y="6866"/>
                  <a:pt x="10272" y="11232"/>
                </a:cubicBezTo>
                <a:cubicBezTo>
                  <a:pt x="6829" y="15778"/>
                  <a:pt x="6107" y="22226"/>
                  <a:pt x="8808" y="27323"/>
                </a:cubicBezTo>
                <a:cubicBezTo>
                  <a:pt x="11067" y="31587"/>
                  <a:pt x="15754" y="34289"/>
                  <a:pt x="20511" y="34289"/>
                </a:cubicBezTo>
                <a:cubicBezTo>
                  <a:pt x="21080" y="34289"/>
                  <a:pt x="21650" y="34250"/>
                  <a:pt x="22217" y="34171"/>
                </a:cubicBezTo>
                <a:lnTo>
                  <a:pt x="22217" y="34171"/>
                </a:lnTo>
                <a:cubicBezTo>
                  <a:pt x="21761" y="34342"/>
                  <a:pt x="21304" y="34475"/>
                  <a:pt x="20848" y="34608"/>
                </a:cubicBezTo>
                <a:lnTo>
                  <a:pt x="28019" y="34608"/>
                </a:lnTo>
                <a:cubicBezTo>
                  <a:pt x="27905" y="32896"/>
                  <a:pt x="27924" y="31165"/>
                  <a:pt x="28057" y="29453"/>
                </a:cubicBezTo>
                <a:cubicBezTo>
                  <a:pt x="28095" y="29396"/>
                  <a:pt x="28133" y="29339"/>
                  <a:pt x="28152" y="29263"/>
                </a:cubicBezTo>
                <a:cubicBezTo>
                  <a:pt x="28190" y="29606"/>
                  <a:pt x="28247" y="29948"/>
                  <a:pt x="28285" y="30290"/>
                </a:cubicBezTo>
                <a:cubicBezTo>
                  <a:pt x="28285" y="31736"/>
                  <a:pt x="28380" y="33163"/>
                  <a:pt x="28589" y="34589"/>
                </a:cubicBezTo>
                <a:lnTo>
                  <a:pt x="29046" y="34589"/>
                </a:lnTo>
                <a:cubicBezTo>
                  <a:pt x="28951" y="34018"/>
                  <a:pt x="28856" y="33448"/>
                  <a:pt x="28780" y="32877"/>
                </a:cubicBezTo>
                <a:lnTo>
                  <a:pt x="28780" y="32877"/>
                </a:lnTo>
                <a:cubicBezTo>
                  <a:pt x="28856" y="33182"/>
                  <a:pt x="28932" y="33524"/>
                  <a:pt x="29008" y="33790"/>
                </a:cubicBezTo>
                <a:cubicBezTo>
                  <a:pt x="29084" y="34057"/>
                  <a:pt x="29179" y="34323"/>
                  <a:pt x="29255" y="34589"/>
                </a:cubicBezTo>
                <a:lnTo>
                  <a:pt x="30377" y="34589"/>
                </a:lnTo>
                <a:cubicBezTo>
                  <a:pt x="29616" y="32250"/>
                  <a:pt x="29122" y="29834"/>
                  <a:pt x="28856" y="27399"/>
                </a:cubicBezTo>
                <a:cubicBezTo>
                  <a:pt x="28989" y="26962"/>
                  <a:pt x="29103" y="26505"/>
                  <a:pt x="29179" y="26049"/>
                </a:cubicBezTo>
                <a:cubicBezTo>
                  <a:pt x="29464" y="27133"/>
                  <a:pt x="29826" y="28198"/>
                  <a:pt x="30206" y="29244"/>
                </a:cubicBezTo>
                <a:cubicBezTo>
                  <a:pt x="30377" y="30195"/>
                  <a:pt x="30586" y="31127"/>
                  <a:pt x="30872" y="32040"/>
                </a:cubicBezTo>
                <a:cubicBezTo>
                  <a:pt x="31138" y="32896"/>
                  <a:pt x="31461" y="33752"/>
                  <a:pt x="31804" y="34589"/>
                </a:cubicBezTo>
                <a:lnTo>
                  <a:pt x="32241" y="34589"/>
                </a:lnTo>
                <a:cubicBezTo>
                  <a:pt x="31842" y="33676"/>
                  <a:pt x="31480" y="32725"/>
                  <a:pt x="31195" y="31774"/>
                </a:cubicBezTo>
                <a:cubicBezTo>
                  <a:pt x="31138" y="31584"/>
                  <a:pt x="31081" y="31413"/>
                  <a:pt x="31024" y="31222"/>
                </a:cubicBezTo>
                <a:lnTo>
                  <a:pt x="31024" y="31222"/>
                </a:lnTo>
                <a:cubicBezTo>
                  <a:pt x="31538" y="32383"/>
                  <a:pt x="32108" y="33505"/>
                  <a:pt x="32755" y="34589"/>
                </a:cubicBezTo>
                <a:lnTo>
                  <a:pt x="33383" y="34589"/>
                </a:lnTo>
                <a:cubicBezTo>
                  <a:pt x="32983" y="33904"/>
                  <a:pt x="32603" y="33201"/>
                  <a:pt x="32260" y="32478"/>
                </a:cubicBezTo>
                <a:cubicBezTo>
                  <a:pt x="31480" y="30861"/>
                  <a:pt x="30815" y="29168"/>
                  <a:pt x="30282" y="27437"/>
                </a:cubicBezTo>
                <a:cubicBezTo>
                  <a:pt x="30244" y="27095"/>
                  <a:pt x="30187" y="26753"/>
                  <a:pt x="30130" y="26410"/>
                </a:cubicBezTo>
                <a:lnTo>
                  <a:pt x="30130" y="26410"/>
                </a:lnTo>
                <a:cubicBezTo>
                  <a:pt x="30606" y="27666"/>
                  <a:pt x="31138" y="28864"/>
                  <a:pt x="31690" y="29986"/>
                </a:cubicBezTo>
                <a:cubicBezTo>
                  <a:pt x="32451" y="31584"/>
                  <a:pt x="33364" y="33144"/>
                  <a:pt x="34372" y="34608"/>
                </a:cubicBezTo>
                <a:lnTo>
                  <a:pt x="35056" y="34608"/>
                </a:lnTo>
                <a:cubicBezTo>
                  <a:pt x="34238" y="33429"/>
                  <a:pt x="33478" y="32212"/>
                  <a:pt x="32812" y="30956"/>
                </a:cubicBezTo>
                <a:cubicBezTo>
                  <a:pt x="31842" y="29130"/>
                  <a:pt x="31024" y="27247"/>
                  <a:pt x="30358" y="25307"/>
                </a:cubicBezTo>
                <a:cubicBezTo>
                  <a:pt x="29921" y="24033"/>
                  <a:pt x="29597" y="22720"/>
                  <a:pt x="29255" y="21408"/>
                </a:cubicBezTo>
                <a:lnTo>
                  <a:pt x="29255" y="21408"/>
                </a:lnTo>
                <a:lnTo>
                  <a:pt x="29407" y="21617"/>
                </a:lnTo>
                <a:cubicBezTo>
                  <a:pt x="30739" y="26372"/>
                  <a:pt x="33040" y="30804"/>
                  <a:pt x="36179" y="34608"/>
                </a:cubicBezTo>
                <a:lnTo>
                  <a:pt x="36654" y="34608"/>
                </a:lnTo>
                <a:cubicBezTo>
                  <a:pt x="33516" y="30975"/>
                  <a:pt x="31233" y="26600"/>
                  <a:pt x="29693" y="22035"/>
                </a:cubicBezTo>
                <a:lnTo>
                  <a:pt x="29693" y="22035"/>
                </a:lnTo>
                <a:cubicBezTo>
                  <a:pt x="31176" y="24223"/>
                  <a:pt x="32127" y="26753"/>
                  <a:pt x="33383" y="29092"/>
                </a:cubicBezTo>
                <a:cubicBezTo>
                  <a:pt x="34467" y="31070"/>
                  <a:pt x="35779" y="32934"/>
                  <a:pt x="37301" y="34608"/>
                </a:cubicBezTo>
                <a:lnTo>
                  <a:pt x="38043" y="34608"/>
                </a:lnTo>
                <a:cubicBezTo>
                  <a:pt x="36635" y="33144"/>
                  <a:pt x="35399" y="31546"/>
                  <a:pt x="34334" y="29834"/>
                </a:cubicBezTo>
                <a:cubicBezTo>
                  <a:pt x="33249" y="28027"/>
                  <a:pt x="32412" y="26068"/>
                  <a:pt x="31385" y="24223"/>
                </a:cubicBezTo>
                <a:lnTo>
                  <a:pt x="31385" y="24223"/>
                </a:lnTo>
                <a:cubicBezTo>
                  <a:pt x="33896" y="27894"/>
                  <a:pt x="36768" y="31527"/>
                  <a:pt x="40021" y="34627"/>
                </a:cubicBezTo>
                <a:lnTo>
                  <a:pt x="41143" y="34627"/>
                </a:lnTo>
                <a:cubicBezTo>
                  <a:pt x="37795" y="31641"/>
                  <a:pt x="34923" y="28122"/>
                  <a:pt x="32222" y="24508"/>
                </a:cubicBezTo>
                <a:lnTo>
                  <a:pt x="32222" y="24508"/>
                </a:lnTo>
                <a:cubicBezTo>
                  <a:pt x="32736" y="25060"/>
                  <a:pt x="33268" y="25611"/>
                  <a:pt x="33801" y="26182"/>
                </a:cubicBezTo>
                <a:cubicBezTo>
                  <a:pt x="35056" y="27627"/>
                  <a:pt x="36426" y="28997"/>
                  <a:pt x="37852" y="30290"/>
                </a:cubicBezTo>
                <a:cubicBezTo>
                  <a:pt x="39450" y="31793"/>
                  <a:pt x="41086" y="33258"/>
                  <a:pt x="42798" y="34608"/>
                </a:cubicBezTo>
                <a:lnTo>
                  <a:pt x="44015" y="34608"/>
                </a:lnTo>
                <a:cubicBezTo>
                  <a:pt x="43844" y="34475"/>
                  <a:pt x="43654" y="34342"/>
                  <a:pt x="43483" y="34209"/>
                </a:cubicBezTo>
                <a:lnTo>
                  <a:pt x="43502" y="34209"/>
                </a:lnTo>
                <a:cubicBezTo>
                  <a:pt x="43673" y="34342"/>
                  <a:pt x="43863" y="34475"/>
                  <a:pt x="44034" y="34608"/>
                </a:cubicBezTo>
                <a:lnTo>
                  <a:pt x="47059" y="34608"/>
                </a:lnTo>
                <a:cubicBezTo>
                  <a:pt x="43939" y="33391"/>
                  <a:pt x="41048" y="31660"/>
                  <a:pt x="38518" y="29473"/>
                </a:cubicBezTo>
                <a:cubicBezTo>
                  <a:pt x="36806" y="28027"/>
                  <a:pt x="35209" y="26429"/>
                  <a:pt x="33763" y="24736"/>
                </a:cubicBezTo>
                <a:cubicBezTo>
                  <a:pt x="32336" y="23063"/>
                  <a:pt x="31062" y="21275"/>
                  <a:pt x="29578" y="19639"/>
                </a:cubicBezTo>
                <a:lnTo>
                  <a:pt x="29578" y="19639"/>
                </a:lnTo>
                <a:cubicBezTo>
                  <a:pt x="34581" y="23443"/>
                  <a:pt x="39089" y="27951"/>
                  <a:pt x="44681" y="30937"/>
                </a:cubicBezTo>
                <a:cubicBezTo>
                  <a:pt x="48140" y="32774"/>
                  <a:pt x="52263" y="34068"/>
                  <a:pt x="56289" y="34068"/>
                </a:cubicBezTo>
                <a:cubicBezTo>
                  <a:pt x="57266" y="34068"/>
                  <a:pt x="58239" y="33992"/>
                  <a:pt x="59194" y="33828"/>
                </a:cubicBezTo>
                <a:lnTo>
                  <a:pt x="59194" y="32839"/>
                </a:lnTo>
                <a:cubicBezTo>
                  <a:pt x="58146" y="33037"/>
                  <a:pt x="57086" y="33130"/>
                  <a:pt x="56024" y="33130"/>
                </a:cubicBezTo>
                <a:cubicBezTo>
                  <a:pt x="51766" y="33130"/>
                  <a:pt x="47467" y="31638"/>
                  <a:pt x="43692" y="29415"/>
                </a:cubicBezTo>
                <a:cubicBezTo>
                  <a:pt x="38366" y="26296"/>
                  <a:pt x="33725" y="22188"/>
                  <a:pt x="28665" y="18688"/>
                </a:cubicBezTo>
                <a:cubicBezTo>
                  <a:pt x="27981" y="18022"/>
                  <a:pt x="27220" y="17413"/>
                  <a:pt x="26421" y="16862"/>
                </a:cubicBezTo>
                <a:lnTo>
                  <a:pt x="26421" y="16862"/>
                </a:lnTo>
                <a:cubicBezTo>
                  <a:pt x="29997" y="18288"/>
                  <a:pt x="33002" y="20932"/>
                  <a:pt x="36007" y="23291"/>
                </a:cubicBezTo>
                <a:cubicBezTo>
                  <a:pt x="42468" y="28348"/>
                  <a:pt x="50218" y="31364"/>
                  <a:pt x="58441" y="31364"/>
                </a:cubicBezTo>
                <a:cubicBezTo>
                  <a:pt x="58692" y="31364"/>
                  <a:pt x="58943" y="31361"/>
                  <a:pt x="59194" y="31356"/>
                </a:cubicBezTo>
                <a:lnTo>
                  <a:pt x="59194" y="30405"/>
                </a:lnTo>
                <a:lnTo>
                  <a:pt x="58300" y="30405"/>
                </a:lnTo>
                <a:cubicBezTo>
                  <a:pt x="53792" y="30386"/>
                  <a:pt x="49341" y="29511"/>
                  <a:pt x="45175" y="27799"/>
                </a:cubicBezTo>
                <a:cubicBezTo>
                  <a:pt x="40706" y="25954"/>
                  <a:pt x="37054" y="23043"/>
                  <a:pt x="33211" y="20209"/>
                </a:cubicBezTo>
                <a:cubicBezTo>
                  <a:pt x="30606" y="18288"/>
                  <a:pt x="27695" y="16462"/>
                  <a:pt x="24519" y="15701"/>
                </a:cubicBezTo>
                <a:cubicBezTo>
                  <a:pt x="23777" y="15359"/>
                  <a:pt x="22997" y="15131"/>
                  <a:pt x="22198" y="15017"/>
                </a:cubicBezTo>
                <a:cubicBezTo>
                  <a:pt x="21745" y="14923"/>
                  <a:pt x="21281" y="14877"/>
                  <a:pt x="20816" y="14877"/>
                </a:cubicBezTo>
                <a:cubicBezTo>
                  <a:pt x="20150" y="14877"/>
                  <a:pt x="19481" y="14971"/>
                  <a:pt x="18832" y="15150"/>
                </a:cubicBezTo>
                <a:cubicBezTo>
                  <a:pt x="18261" y="15283"/>
                  <a:pt x="17690" y="15473"/>
                  <a:pt x="17139" y="15720"/>
                </a:cubicBezTo>
                <a:cubicBezTo>
                  <a:pt x="17747" y="15359"/>
                  <a:pt x="18356" y="15074"/>
                  <a:pt x="19003" y="14846"/>
                </a:cubicBezTo>
                <a:cubicBezTo>
                  <a:pt x="20215" y="14400"/>
                  <a:pt x="21443" y="14207"/>
                  <a:pt x="22666" y="14207"/>
                </a:cubicBezTo>
                <a:cubicBezTo>
                  <a:pt x="25567" y="14207"/>
                  <a:pt x="28442" y="15293"/>
                  <a:pt x="31024" y="16672"/>
                </a:cubicBezTo>
                <a:cubicBezTo>
                  <a:pt x="38328" y="20552"/>
                  <a:pt x="44833" y="26334"/>
                  <a:pt x="53183" y="27894"/>
                </a:cubicBezTo>
                <a:cubicBezTo>
                  <a:pt x="54533" y="28153"/>
                  <a:pt x="55900" y="28280"/>
                  <a:pt x="57273" y="28280"/>
                </a:cubicBezTo>
                <a:cubicBezTo>
                  <a:pt x="57912" y="28280"/>
                  <a:pt x="58553" y="28253"/>
                  <a:pt x="59194" y="28198"/>
                </a:cubicBezTo>
                <a:lnTo>
                  <a:pt x="59194" y="27247"/>
                </a:lnTo>
                <a:cubicBezTo>
                  <a:pt x="58527" y="27323"/>
                  <a:pt x="57861" y="27360"/>
                  <a:pt x="57195" y="27360"/>
                </a:cubicBezTo>
                <a:cubicBezTo>
                  <a:pt x="51231" y="27360"/>
                  <a:pt x="45340" y="24446"/>
                  <a:pt x="40173" y="21332"/>
                </a:cubicBezTo>
                <a:cubicBezTo>
                  <a:pt x="35117" y="18262"/>
                  <a:pt x="28995" y="13561"/>
                  <a:pt x="22761" y="13561"/>
                </a:cubicBezTo>
                <a:cubicBezTo>
                  <a:pt x="21231" y="13561"/>
                  <a:pt x="19695" y="13844"/>
                  <a:pt x="18166" y="14503"/>
                </a:cubicBezTo>
                <a:cubicBezTo>
                  <a:pt x="15541" y="15625"/>
                  <a:pt x="13411" y="17642"/>
                  <a:pt x="12155" y="20190"/>
                </a:cubicBezTo>
                <a:cubicBezTo>
                  <a:pt x="13335" y="17432"/>
                  <a:pt x="15484" y="15207"/>
                  <a:pt x="18166" y="13933"/>
                </a:cubicBezTo>
                <a:cubicBezTo>
                  <a:pt x="19777" y="13184"/>
                  <a:pt x="21442" y="12856"/>
                  <a:pt x="23106" y="12856"/>
                </a:cubicBezTo>
                <a:cubicBezTo>
                  <a:pt x="25627" y="12856"/>
                  <a:pt x="28146" y="13608"/>
                  <a:pt x="30472" y="14788"/>
                </a:cubicBezTo>
                <a:cubicBezTo>
                  <a:pt x="34143" y="16672"/>
                  <a:pt x="37415" y="19277"/>
                  <a:pt x="41067" y="21217"/>
                </a:cubicBezTo>
                <a:cubicBezTo>
                  <a:pt x="44415" y="23043"/>
                  <a:pt x="47991" y="24432"/>
                  <a:pt x="51700" y="25345"/>
                </a:cubicBezTo>
                <a:cubicBezTo>
                  <a:pt x="54153" y="25935"/>
                  <a:pt x="56664" y="26258"/>
                  <a:pt x="59194" y="26315"/>
                </a:cubicBezTo>
                <a:lnTo>
                  <a:pt x="59194" y="25440"/>
                </a:lnTo>
                <a:cubicBezTo>
                  <a:pt x="52270" y="25326"/>
                  <a:pt x="45461" y="22891"/>
                  <a:pt x="39469" y="19449"/>
                </a:cubicBezTo>
                <a:cubicBezTo>
                  <a:pt x="34402" y="16555"/>
                  <a:pt x="28916" y="12267"/>
                  <a:pt x="23027" y="12267"/>
                </a:cubicBezTo>
                <a:cubicBezTo>
                  <a:pt x="21289" y="12267"/>
                  <a:pt x="19517" y="12640"/>
                  <a:pt x="17709" y="13533"/>
                </a:cubicBezTo>
                <a:cubicBezTo>
                  <a:pt x="14989" y="14884"/>
                  <a:pt x="12897" y="17242"/>
                  <a:pt x="11889" y="20114"/>
                </a:cubicBezTo>
                <a:cubicBezTo>
                  <a:pt x="12098" y="19239"/>
                  <a:pt x="12422" y="18421"/>
                  <a:pt x="12859" y="17642"/>
                </a:cubicBezTo>
                <a:cubicBezTo>
                  <a:pt x="14959" y="13912"/>
                  <a:pt x="18903" y="11613"/>
                  <a:pt x="23148" y="11613"/>
                </a:cubicBezTo>
                <a:cubicBezTo>
                  <a:pt x="23363" y="11613"/>
                  <a:pt x="23579" y="11619"/>
                  <a:pt x="23796" y="11631"/>
                </a:cubicBezTo>
                <a:cubicBezTo>
                  <a:pt x="28856" y="11859"/>
                  <a:pt x="33287" y="14674"/>
                  <a:pt x="37415" y="17356"/>
                </a:cubicBezTo>
                <a:cubicBezTo>
                  <a:pt x="41295" y="19848"/>
                  <a:pt x="45271" y="21997"/>
                  <a:pt x="49683" y="23424"/>
                </a:cubicBezTo>
                <a:cubicBezTo>
                  <a:pt x="52765" y="24413"/>
                  <a:pt x="55960" y="25060"/>
                  <a:pt x="59194" y="25364"/>
                </a:cubicBezTo>
                <a:lnTo>
                  <a:pt x="59194" y="22853"/>
                </a:lnTo>
                <a:cubicBezTo>
                  <a:pt x="54210" y="20647"/>
                  <a:pt x="49988" y="16672"/>
                  <a:pt x="45936" y="13077"/>
                </a:cubicBezTo>
                <a:cubicBezTo>
                  <a:pt x="44053" y="11384"/>
                  <a:pt x="42075" y="9805"/>
                  <a:pt x="40021" y="8321"/>
                </a:cubicBezTo>
                <a:lnTo>
                  <a:pt x="40021" y="8321"/>
                </a:lnTo>
                <a:cubicBezTo>
                  <a:pt x="42551" y="9824"/>
                  <a:pt x="45004" y="11498"/>
                  <a:pt x="47439" y="13134"/>
                </a:cubicBezTo>
                <a:cubicBezTo>
                  <a:pt x="51091" y="15549"/>
                  <a:pt x="55009" y="17984"/>
                  <a:pt x="59194" y="19487"/>
                </a:cubicBezTo>
                <a:lnTo>
                  <a:pt x="59194" y="18973"/>
                </a:lnTo>
                <a:cubicBezTo>
                  <a:pt x="54686" y="17261"/>
                  <a:pt x="50482" y="14522"/>
                  <a:pt x="46564" y="11840"/>
                </a:cubicBezTo>
                <a:cubicBezTo>
                  <a:pt x="39869" y="7256"/>
                  <a:pt x="33002" y="2691"/>
                  <a:pt x="24633" y="2406"/>
                </a:cubicBezTo>
                <a:cubicBezTo>
                  <a:pt x="24348" y="2396"/>
                  <a:pt x="24063" y="2391"/>
                  <a:pt x="23778" y="23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8" name="Google Shape;298;p32"/>
          <p:cNvGrpSpPr/>
          <p:nvPr/>
        </p:nvGrpSpPr>
        <p:grpSpPr>
          <a:xfrm rot="-2105017">
            <a:off x="-299855" y="-508862"/>
            <a:ext cx="2731424" cy="1238875"/>
            <a:chOff x="9594625" y="2352700"/>
            <a:chExt cx="1745675" cy="791775"/>
          </a:xfrm>
        </p:grpSpPr>
        <p:sp>
          <p:nvSpPr>
            <p:cNvPr id="299" name="Google Shape;299;p32"/>
            <p:cNvSpPr/>
            <p:nvPr/>
          </p:nvSpPr>
          <p:spPr>
            <a:xfrm>
              <a:off x="9626975" y="2381700"/>
              <a:ext cx="1713325" cy="726775"/>
            </a:xfrm>
            <a:custGeom>
              <a:avLst/>
              <a:gdLst/>
              <a:ahLst/>
              <a:cxnLst/>
              <a:rect l="l" t="t" r="r" b="b"/>
              <a:pathLst>
                <a:path w="68533" h="29071" extrusionOk="0">
                  <a:moveTo>
                    <a:pt x="0" y="1"/>
                  </a:moveTo>
                  <a:lnTo>
                    <a:pt x="228" y="39"/>
                  </a:lnTo>
                  <a:cubicBezTo>
                    <a:pt x="3272" y="685"/>
                    <a:pt x="6220" y="1637"/>
                    <a:pt x="9073" y="2873"/>
                  </a:cubicBezTo>
                  <a:cubicBezTo>
                    <a:pt x="20314" y="7647"/>
                    <a:pt x="29406" y="16378"/>
                    <a:pt x="40058" y="22274"/>
                  </a:cubicBezTo>
                  <a:cubicBezTo>
                    <a:pt x="45137" y="25070"/>
                    <a:pt x="50558" y="27429"/>
                    <a:pt x="56283" y="28494"/>
                  </a:cubicBezTo>
                  <a:cubicBezTo>
                    <a:pt x="58125" y="28832"/>
                    <a:pt x="60100" y="29070"/>
                    <a:pt x="62067" y="29070"/>
                  </a:cubicBezTo>
                  <a:cubicBezTo>
                    <a:pt x="64303" y="29070"/>
                    <a:pt x="66528" y="28762"/>
                    <a:pt x="68532" y="27942"/>
                  </a:cubicBezTo>
                  <a:lnTo>
                    <a:pt x="68532" y="27942"/>
                  </a:lnTo>
                  <a:cubicBezTo>
                    <a:pt x="67905" y="27990"/>
                    <a:pt x="67277" y="28014"/>
                    <a:pt x="66649" y="28014"/>
                  </a:cubicBezTo>
                  <a:cubicBezTo>
                    <a:pt x="66022" y="28014"/>
                    <a:pt x="65394" y="27990"/>
                    <a:pt x="64766" y="27942"/>
                  </a:cubicBezTo>
                  <a:cubicBezTo>
                    <a:pt x="63650" y="28058"/>
                    <a:pt x="62529" y="28116"/>
                    <a:pt x="61408" y="28116"/>
                  </a:cubicBezTo>
                  <a:cubicBezTo>
                    <a:pt x="59587" y="28116"/>
                    <a:pt x="57768" y="27963"/>
                    <a:pt x="55979" y="27657"/>
                  </a:cubicBezTo>
                  <a:cubicBezTo>
                    <a:pt x="35189" y="24214"/>
                    <a:pt x="20809" y="203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32"/>
            <p:cNvSpPr/>
            <p:nvPr/>
          </p:nvSpPr>
          <p:spPr>
            <a:xfrm>
              <a:off x="9594625" y="2352700"/>
              <a:ext cx="1541675" cy="711875"/>
            </a:xfrm>
            <a:custGeom>
              <a:avLst/>
              <a:gdLst/>
              <a:ahLst/>
              <a:cxnLst/>
              <a:rect l="l" t="t" r="r" b="b"/>
              <a:pathLst>
                <a:path w="61667" h="28475" extrusionOk="0">
                  <a:moveTo>
                    <a:pt x="1" y="0"/>
                  </a:moveTo>
                  <a:lnTo>
                    <a:pt x="1" y="0"/>
                  </a:lnTo>
                  <a:cubicBezTo>
                    <a:pt x="3919" y="381"/>
                    <a:pt x="7742" y="1465"/>
                    <a:pt x="11413" y="3006"/>
                  </a:cubicBezTo>
                  <a:cubicBezTo>
                    <a:pt x="22198" y="7552"/>
                    <a:pt x="30891" y="15578"/>
                    <a:pt x="40839" y="21551"/>
                  </a:cubicBezTo>
                  <a:cubicBezTo>
                    <a:pt x="45803" y="24537"/>
                    <a:pt x="51129" y="26953"/>
                    <a:pt x="56873" y="27999"/>
                  </a:cubicBezTo>
                  <a:cubicBezTo>
                    <a:pt x="58452" y="28303"/>
                    <a:pt x="60050" y="28456"/>
                    <a:pt x="61666" y="28475"/>
                  </a:cubicBezTo>
                  <a:cubicBezTo>
                    <a:pt x="59783" y="28075"/>
                    <a:pt x="57919" y="27524"/>
                    <a:pt x="56112" y="26839"/>
                  </a:cubicBezTo>
                  <a:cubicBezTo>
                    <a:pt x="45366" y="22768"/>
                    <a:pt x="36996" y="14742"/>
                    <a:pt x="27410" y="8674"/>
                  </a:cubicBezTo>
                  <a:cubicBezTo>
                    <a:pt x="19174" y="3443"/>
                    <a:pt x="9720" y="30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32"/>
            <p:cNvSpPr/>
            <p:nvPr/>
          </p:nvSpPr>
          <p:spPr>
            <a:xfrm>
              <a:off x="9621250" y="2405000"/>
              <a:ext cx="1568775" cy="734900"/>
            </a:xfrm>
            <a:custGeom>
              <a:avLst/>
              <a:gdLst/>
              <a:ahLst/>
              <a:cxnLst/>
              <a:rect l="l" t="t" r="r" b="b"/>
              <a:pathLst>
                <a:path w="62751" h="29396" extrusionOk="0">
                  <a:moveTo>
                    <a:pt x="1" y="1"/>
                  </a:moveTo>
                  <a:lnTo>
                    <a:pt x="229" y="96"/>
                  </a:lnTo>
                  <a:cubicBezTo>
                    <a:pt x="1390" y="419"/>
                    <a:pt x="2531" y="800"/>
                    <a:pt x="3634" y="1218"/>
                  </a:cubicBezTo>
                  <a:cubicBezTo>
                    <a:pt x="14476" y="5346"/>
                    <a:pt x="23263" y="13106"/>
                    <a:pt x="32831" y="19421"/>
                  </a:cubicBezTo>
                  <a:cubicBezTo>
                    <a:pt x="41005" y="24817"/>
                    <a:pt x="50646" y="29396"/>
                    <a:pt x="60537" y="29396"/>
                  </a:cubicBezTo>
                  <a:cubicBezTo>
                    <a:pt x="61210" y="29396"/>
                    <a:pt x="61885" y="29374"/>
                    <a:pt x="62561" y="29331"/>
                  </a:cubicBezTo>
                  <a:lnTo>
                    <a:pt x="62751" y="29293"/>
                  </a:lnTo>
                  <a:cubicBezTo>
                    <a:pt x="61172" y="29293"/>
                    <a:pt x="59593" y="29179"/>
                    <a:pt x="58034" y="28950"/>
                  </a:cubicBezTo>
                  <a:cubicBezTo>
                    <a:pt x="45803" y="27238"/>
                    <a:pt x="35855" y="19535"/>
                    <a:pt x="26002" y="12688"/>
                  </a:cubicBezTo>
                  <a:cubicBezTo>
                    <a:pt x="20810" y="9074"/>
                    <a:pt x="15484" y="5707"/>
                    <a:pt x="9664" y="3177"/>
                  </a:cubicBezTo>
                  <a:cubicBezTo>
                    <a:pt x="6715" y="1846"/>
                    <a:pt x="3653" y="819"/>
                    <a:pt x="515" y="96"/>
                  </a:cubicBezTo>
                  <a:cubicBezTo>
                    <a:pt x="343" y="58"/>
                    <a:pt x="172" y="3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9827650" y="2507725"/>
              <a:ext cx="1105600" cy="636750"/>
            </a:xfrm>
            <a:custGeom>
              <a:avLst/>
              <a:gdLst/>
              <a:ahLst/>
              <a:cxnLst/>
              <a:rect l="l" t="t" r="r" b="b"/>
              <a:pathLst>
                <a:path w="44224" h="25470" extrusionOk="0">
                  <a:moveTo>
                    <a:pt x="0" y="0"/>
                  </a:moveTo>
                  <a:cubicBezTo>
                    <a:pt x="5041" y="3310"/>
                    <a:pt x="9415" y="7513"/>
                    <a:pt x="13999" y="11413"/>
                  </a:cubicBezTo>
                  <a:cubicBezTo>
                    <a:pt x="19021" y="15692"/>
                    <a:pt x="24366" y="19420"/>
                    <a:pt x="30509" y="21893"/>
                  </a:cubicBezTo>
                  <a:cubicBezTo>
                    <a:pt x="34903" y="23681"/>
                    <a:pt x="39525" y="24879"/>
                    <a:pt x="44223" y="25469"/>
                  </a:cubicBezTo>
                  <a:cubicBezTo>
                    <a:pt x="43139" y="25203"/>
                    <a:pt x="42055" y="24917"/>
                    <a:pt x="40990" y="24575"/>
                  </a:cubicBezTo>
                  <a:cubicBezTo>
                    <a:pt x="29958" y="21037"/>
                    <a:pt x="20904" y="13353"/>
                    <a:pt x="11413" y="7000"/>
                  </a:cubicBezTo>
                  <a:cubicBezTo>
                    <a:pt x="7875" y="4641"/>
                    <a:pt x="4032" y="209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103639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3"/>
          <p:cNvSpPr/>
          <p:nvPr/>
        </p:nvSpPr>
        <p:spPr>
          <a:xfrm rot="5400000" flipH="1">
            <a:off x="-424605" y="242842"/>
            <a:ext cx="7104331" cy="6372301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33"/>
          <p:cNvSpPr txBox="1">
            <a:spLocks noGrp="1"/>
          </p:cNvSpPr>
          <p:nvPr>
            <p:ph type="title"/>
          </p:nvPr>
        </p:nvSpPr>
        <p:spPr>
          <a:xfrm>
            <a:off x="6710967" y="3291600"/>
            <a:ext cx="45284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subTitle" idx="1"/>
          </p:nvPr>
        </p:nvSpPr>
        <p:spPr>
          <a:xfrm>
            <a:off x="7821100" y="4148433"/>
            <a:ext cx="3418400" cy="8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title" idx="2" hasCustomPrompt="1"/>
          </p:nvPr>
        </p:nvSpPr>
        <p:spPr>
          <a:xfrm>
            <a:off x="8994700" y="1879567"/>
            <a:ext cx="2244800" cy="13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10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026945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4"/>
          <p:cNvSpPr/>
          <p:nvPr/>
        </p:nvSpPr>
        <p:spPr>
          <a:xfrm rot="-5400000" flipH="1">
            <a:off x="5807744" y="334907"/>
            <a:ext cx="7104331" cy="6372301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34"/>
          <p:cNvSpPr txBox="1">
            <a:spLocks noGrp="1"/>
          </p:cNvSpPr>
          <p:nvPr>
            <p:ph type="title"/>
          </p:nvPr>
        </p:nvSpPr>
        <p:spPr>
          <a:xfrm>
            <a:off x="952500" y="3291600"/>
            <a:ext cx="54048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11" name="Google Shape;311;p34"/>
          <p:cNvSpPr txBox="1">
            <a:spLocks noGrp="1"/>
          </p:cNvSpPr>
          <p:nvPr>
            <p:ph type="subTitle" idx="1"/>
          </p:nvPr>
        </p:nvSpPr>
        <p:spPr>
          <a:xfrm>
            <a:off x="952500" y="4148433"/>
            <a:ext cx="3418400" cy="8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4"/>
          <p:cNvSpPr txBox="1">
            <a:spLocks noGrp="1"/>
          </p:cNvSpPr>
          <p:nvPr>
            <p:ph type="title" idx="2" hasCustomPrompt="1"/>
          </p:nvPr>
        </p:nvSpPr>
        <p:spPr>
          <a:xfrm>
            <a:off x="952501" y="1879567"/>
            <a:ext cx="2244800" cy="13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10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5970396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5"/>
          <p:cNvSpPr txBox="1">
            <a:spLocks noGrp="1"/>
          </p:cNvSpPr>
          <p:nvPr>
            <p:ph type="title"/>
          </p:nvPr>
        </p:nvSpPr>
        <p:spPr>
          <a:xfrm>
            <a:off x="7373867" y="2980600"/>
            <a:ext cx="3865200" cy="14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15" name="Google Shape;315;p35"/>
          <p:cNvSpPr txBox="1">
            <a:spLocks noGrp="1"/>
          </p:cNvSpPr>
          <p:nvPr>
            <p:ph type="subTitle" idx="1"/>
          </p:nvPr>
        </p:nvSpPr>
        <p:spPr>
          <a:xfrm>
            <a:off x="7821100" y="4459433"/>
            <a:ext cx="3418400" cy="8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35"/>
          <p:cNvSpPr txBox="1">
            <a:spLocks noGrp="1"/>
          </p:cNvSpPr>
          <p:nvPr>
            <p:ph type="title" idx="2" hasCustomPrompt="1"/>
          </p:nvPr>
        </p:nvSpPr>
        <p:spPr>
          <a:xfrm>
            <a:off x="8994700" y="1568567"/>
            <a:ext cx="2244800" cy="13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10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7" name="Google Shape;317;p35"/>
          <p:cNvSpPr/>
          <p:nvPr/>
        </p:nvSpPr>
        <p:spPr>
          <a:xfrm rot="5400000">
            <a:off x="-366023" y="242840"/>
            <a:ext cx="7104331" cy="6372301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183877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lt2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6"/>
          <p:cNvSpPr/>
          <p:nvPr/>
        </p:nvSpPr>
        <p:spPr>
          <a:xfrm>
            <a:off x="34" y="-635200"/>
            <a:ext cx="12192236" cy="8128400"/>
          </a:xfrm>
          <a:custGeom>
            <a:avLst/>
            <a:gdLst/>
            <a:ahLst/>
            <a:cxnLst/>
            <a:rect l="l" t="t" r="r" b="b"/>
            <a:pathLst>
              <a:path w="285332" h="190227" extrusionOk="0">
                <a:moveTo>
                  <a:pt x="212805" y="0"/>
                </a:moveTo>
                <a:cubicBezTo>
                  <a:pt x="212254" y="190"/>
                  <a:pt x="211683" y="342"/>
                  <a:pt x="211112" y="476"/>
                </a:cubicBezTo>
                <a:cubicBezTo>
                  <a:pt x="211854" y="361"/>
                  <a:pt x="212577" y="209"/>
                  <a:pt x="213281" y="0"/>
                </a:cubicBezTo>
                <a:close/>
                <a:moveTo>
                  <a:pt x="21931" y="1731"/>
                </a:moveTo>
                <a:lnTo>
                  <a:pt x="21931" y="1731"/>
                </a:lnTo>
                <a:cubicBezTo>
                  <a:pt x="25769" y="2723"/>
                  <a:pt x="28999" y="4785"/>
                  <a:pt x="31821" y="7425"/>
                </a:cubicBezTo>
                <a:lnTo>
                  <a:pt x="31821" y="7425"/>
                </a:lnTo>
                <a:cubicBezTo>
                  <a:pt x="28854" y="4993"/>
                  <a:pt x="25521" y="3077"/>
                  <a:pt x="21931" y="1731"/>
                </a:cubicBezTo>
                <a:close/>
                <a:moveTo>
                  <a:pt x="231826" y="1541"/>
                </a:moveTo>
                <a:cubicBezTo>
                  <a:pt x="229106" y="4774"/>
                  <a:pt x="225568" y="7247"/>
                  <a:pt x="221593" y="8673"/>
                </a:cubicBezTo>
                <a:cubicBezTo>
                  <a:pt x="220990" y="8623"/>
                  <a:pt x="220388" y="8600"/>
                  <a:pt x="219785" y="8600"/>
                </a:cubicBezTo>
                <a:cubicBezTo>
                  <a:pt x="219247" y="8600"/>
                  <a:pt x="218708" y="8619"/>
                  <a:pt x="218169" y="8654"/>
                </a:cubicBezTo>
                <a:cubicBezTo>
                  <a:pt x="221574" y="7532"/>
                  <a:pt x="224845" y="6030"/>
                  <a:pt x="227908" y="4166"/>
                </a:cubicBezTo>
                <a:lnTo>
                  <a:pt x="227927" y="4166"/>
                </a:lnTo>
                <a:cubicBezTo>
                  <a:pt x="229277" y="3386"/>
                  <a:pt x="230571" y="2511"/>
                  <a:pt x="231826" y="1541"/>
                </a:cubicBezTo>
                <a:close/>
                <a:moveTo>
                  <a:pt x="233956" y="114"/>
                </a:moveTo>
                <a:lnTo>
                  <a:pt x="233956" y="114"/>
                </a:lnTo>
                <a:cubicBezTo>
                  <a:pt x="231826" y="4280"/>
                  <a:pt x="228155" y="7437"/>
                  <a:pt x="223742" y="8940"/>
                </a:cubicBezTo>
                <a:cubicBezTo>
                  <a:pt x="223381" y="8883"/>
                  <a:pt x="223038" y="8826"/>
                  <a:pt x="222677" y="8788"/>
                </a:cubicBezTo>
                <a:cubicBezTo>
                  <a:pt x="227223" y="7095"/>
                  <a:pt x="231160" y="4070"/>
                  <a:pt x="233956" y="114"/>
                </a:cubicBezTo>
                <a:close/>
                <a:moveTo>
                  <a:pt x="255241" y="7304"/>
                </a:moveTo>
                <a:lnTo>
                  <a:pt x="255241" y="7323"/>
                </a:lnTo>
                <a:cubicBezTo>
                  <a:pt x="255241" y="7779"/>
                  <a:pt x="255241" y="8236"/>
                  <a:pt x="255260" y="8712"/>
                </a:cubicBezTo>
                <a:cubicBezTo>
                  <a:pt x="255260" y="8788"/>
                  <a:pt x="255241" y="8883"/>
                  <a:pt x="255241" y="8959"/>
                </a:cubicBezTo>
                <a:cubicBezTo>
                  <a:pt x="255222" y="8407"/>
                  <a:pt x="255241" y="7856"/>
                  <a:pt x="255241" y="7304"/>
                </a:cubicBezTo>
                <a:close/>
                <a:moveTo>
                  <a:pt x="13847" y="7894"/>
                </a:moveTo>
                <a:lnTo>
                  <a:pt x="13847" y="7894"/>
                </a:lnTo>
                <a:cubicBezTo>
                  <a:pt x="13486" y="7970"/>
                  <a:pt x="13124" y="8046"/>
                  <a:pt x="12782" y="8122"/>
                </a:cubicBezTo>
                <a:lnTo>
                  <a:pt x="12725" y="8122"/>
                </a:lnTo>
                <a:cubicBezTo>
                  <a:pt x="10442" y="8255"/>
                  <a:pt x="8198" y="8597"/>
                  <a:pt x="5992" y="9149"/>
                </a:cubicBezTo>
                <a:cubicBezTo>
                  <a:pt x="8559" y="8445"/>
                  <a:pt x="11184" y="8027"/>
                  <a:pt x="13847" y="7894"/>
                </a:cubicBezTo>
                <a:close/>
                <a:moveTo>
                  <a:pt x="234888" y="190"/>
                </a:moveTo>
                <a:cubicBezTo>
                  <a:pt x="234413" y="1427"/>
                  <a:pt x="233804" y="2625"/>
                  <a:pt x="233062" y="3728"/>
                </a:cubicBezTo>
                <a:cubicBezTo>
                  <a:pt x="231407" y="6182"/>
                  <a:pt x="228726" y="9035"/>
                  <a:pt x="225606" y="9358"/>
                </a:cubicBezTo>
                <a:cubicBezTo>
                  <a:pt x="225245" y="9263"/>
                  <a:pt x="224864" y="9168"/>
                  <a:pt x="224503" y="9092"/>
                </a:cubicBezTo>
                <a:cubicBezTo>
                  <a:pt x="229011" y="7627"/>
                  <a:pt x="232739" y="4413"/>
                  <a:pt x="234888" y="190"/>
                </a:cubicBezTo>
                <a:close/>
                <a:moveTo>
                  <a:pt x="235383" y="951"/>
                </a:moveTo>
                <a:lnTo>
                  <a:pt x="235383" y="951"/>
                </a:lnTo>
                <a:cubicBezTo>
                  <a:pt x="234983" y="2606"/>
                  <a:pt x="234394" y="4185"/>
                  <a:pt x="233633" y="5687"/>
                </a:cubicBezTo>
                <a:cubicBezTo>
                  <a:pt x="232606" y="7722"/>
                  <a:pt x="230704" y="9967"/>
                  <a:pt x="228459" y="10271"/>
                </a:cubicBezTo>
                <a:cubicBezTo>
                  <a:pt x="227851" y="10024"/>
                  <a:pt x="227242" y="9815"/>
                  <a:pt x="226614" y="9625"/>
                </a:cubicBezTo>
                <a:cubicBezTo>
                  <a:pt x="229068" y="9111"/>
                  <a:pt x="231217" y="7171"/>
                  <a:pt x="232796" y="5231"/>
                </a:cubicBezTo>
                <a:cubicBezTo>
                  <a:pt x="233842" y="3937"/>
                  <a:pt x="234717" y="2492"/>
                  <a:pt x="235383" y="951"/>
                </a:cubicBezTo>
                <a:close/>
                <a:moveTo>
                  <a:pt x="236049" y="1217"/>
                </a:moveTo>
                <a:lnTo>
                  <a:pt x="236049" y="1217"/>
                </a:lnTo>
                <a:cubicBezTo>
                  <a:pt x="235839" y="2549"/>
                  <a:pt x="235497" y="3861"/>
                  <a:pt x="235059" y="5155"/>
                </a:cubicBezTo>
                <a:cubicBezTo>
                  <a:pt x="234356" y="7209"/>
                  <a:pt x="232549" y="10728"/>
                  <a:pt x="230152" y="11013"/>
                </a:cubicBezTo>
                <a:cubicBezTo>
                  <a:pt x="229810" y="10842"/>
                  <a:pt x="229448" y="10671"/>
                  <a:pt x="229087" y="10538"/>
                </a:cubicBezTo>
                <a:cubicBezTo>
                  <a:pt x="230514" y="10233"/>
                  <a:pt x="231864" y="9282"/>
                  <a:pt x="232834" y="8065"/>
                </a:cubicBezTo>
                <a:cubicBezTo>
                  <a:pt x="234356" y="6144"/>
                  <a:pt x="235421" y="3728"/>
                  <a:pt x="236049" y="1217"/>
                </a:cubicBezTo>
                <a:close/>
                <a:moveTo>
                  <a:pt x="225720" y="10671"/>
                </a:moveTo>
                <a:lnTo>
                  <a:pt x="225720" y="10671"/>
                </a:lnTo>
                <a:cubicBezTo>
                  <a:pt x="226196" y="10804"/>
                  <a:pt x="226671" y="10937"/>
                  <a:pt x="227128" y="11108"/>
                </a:cubicBezTo>
                <a:cubicBezTo>
                  <a:pt x="227318" y="11203"/>
                  <a:pt x="227508" y="11317"/>
                  <a:pt x="227679" y="11431"/>
                </a:cubicBezTo>
                <a:cubicBezTo>
                  <a:pt x="227052" y="11146"/>
                  <a:pt x="226386" y="10899"/>
                  <a:pt x="225720" y="10671"/>
                </a:cubicBezTo>
                <a:close/>
                <a:moveTo>
                  <a:pt x="236353" y="3100"/>
                </a:moveTo>
                <a:lnTo>
                  <a:pt x="236353" y="3100"/>
                </a:lnTo>
                <a:cubicBezTo>
                  <a:pt x="236277" y="3690"/>
                  <a:pt x="236182" y="4280"/>
                  <a:pt x="236049" y="4869"/>
                </a:cubicBezTo>
                <a:cubicBezTo>
                  <a:pt x="235763" y="6334"/>
                  <a:pt x="235383" y="7894"/>
                  <a:pt x="234622" y="9206"/>
                </a:cubicBezTo>
                <a:cubicBezTo>
                  <a:pt x="233937" y="10442"/>
                  <a:pt x="232682" y="11508"/>
                  <a:pt x="231350" y="11622"/>
                </a:cubicBezTo>
                <a:cubicBezTo>
                  <a:pt x="231084" y="11470"/>
                  <a:pt x="230837" y="11336"/>
                  <a:pt x="230590" y="11222"/>
                </a:cubicBezTo>
                <a:cubicBezTo>
                  <a:pt x="232016" y="10937"/>
                  <a:pt x="233367" y="9815"/>
                  <a:pt x="234166" y="8540"/>
                </a:cubicBezTo>
                <a:cubicBezTo>
                  <a:pt x="235193" y="6847"/>
                  <a:pt x="235915" y="5021"/>
                  <a:pt x="236353" y="3100"/>
                </a:cubicBezTo>
                <a:close/>
                <a:moveTo>
                  <a:pt x="12875" y="3091"/>
                </a:moveTo>
                <a:cubicBezTo>
                  <a:pt x="21252" y="3091"/>
                  <a:pt x="29307" y="6362"/>
                  <a:pt x="35341" y="12192"/>
                </a:cubicBezTo>
                <a:cubicBezTo>
                  <a:pt x="34941" y="11926"/>
                  <a:pt x="34523" y="11660"/>
                  <a:pt x="34104" y="11412"/>
                </a:cubicBezTo>
                <a:cubicBezTo>
                  <a:pt x="29863" y="7989"/>
                  <a:pt x="24841" y="5668"/>
                  <a:pt x="19496" y="4622"/>
                </a:cubicBezTo>
                <a:cubicBezTo>
                  <a:pt x="17640" y="4271"/>
                  <a:pt x="15801" y="4157"/>
                  <a:pt x="13965" y="4157"/>
                </a:cubicBezTo>
                <a:cubicBezTo>
                  <a:pt x="10627" y="4157"/>
                  <a:pt x="7299" y="4534"/>
                  <a:pt x="3899" y="4546"/>
                </a:cubicBezTo>
                <a:cubicBezTo>
                  <a:pt x="3728" y="4546"/>
                  <a:pt x="3538" y="4546"/>
                  <a:pt x="3367" y="4527"/>
                </a:cubicBezTo>
                <a:cubicBezTo>
                  <a:pt x="6239" y="3785"/>
                  <a:pt x="9111" y="3176"/>
                  <a:pt x="12097" y="3100"/>
                </a:cubicBezTo>
                <a:cubicBezTo>
                  <a:pt x="12357" y="3094"/>
                  <a:pt x="12616" y="3091"/>
                  <a:pt x="12875" y="3091"/>
                </a:cubicBezTo>
                <a:close/>
                <a:moveTo>
                  <a:pt x="233500" y="11279"/>
                </a:moveTo>
                <a:lnTo>
                  <a:pt x="233500" y="11279"/>
                </a:lnTo>
                <a:cubicBezTo>
                  <a:pt x="233348" y="11755"/>
                  <a:pt x="233272" y="12249"/>
                  <a:pt x="233272" y="12763"/>
                </a:cubicBezTo>
                <a:cubicBezTo>
                  <a:pt x="232872" y="12497"/>
                  <a:pt x="232473" y="12249"/>
                  <a:pt x="232073" y="12021"/>
                </a:cubicBezTo>
                <a:cubicBezTo>
                  <a:pt x="232587" y="11869"/>
                  <a:pt x="233081" y="11622"/>
                  <a:pt x="233500" y="11279"/>
                </a:cubicBezTo>
                <a:close/>
                <a:moveTo>
                  <a:pt x="234945" y="9777"/>
                </a:moveTo>
                <a:lnTo>
                  <a:pt x="234945" y="9777"/>
                </a:lnTo>
                <a:cubicBezTo>
                  <a:pt x="234508" y="11108"/>
                  <a:pt x="234470" y="12516"/>
                  <a:pt x="234812" y="13866"/>
                </a:cubicBezTo>
                <a:cubicBezTo>
                  <a:pt x="234470" y="13600"/>
                  <a:pt x="234127" y="13353"/>
                  <a:pt x="233766" y="13105"/>
                </a:cubicBezTo>
                <a:cubicBezTo>
                  <a:pt x="233709" y="12154"/>
                  <a:pt x="233937" y="11184"/>
                  <a:pt x="234470" y="10385"/>
                </a:cubicBezTo>
                <a:cubicBezTo>
                  <a:pt x="234641" y="10195"/>
                  <a:pt x="234793" y="9986"/>
                  <a:pt x="234945" y="9777"/>
                </a:cubicBezTo>
                <a:close/>
                <a:moveTo>
                  <a:pt x="18886" y="8083"/>
                </a:moveTo>
                <a:cubicBezTo>
                  <a:pt x="19192" y="8083"/>
                  <a:pt x="19497" y="8089"/>
                  <a:pt x="19801" y="8103"/>
                </a:cubicBezTo>
                <a:cubicBezTo>
                  <a:pt x="25507" y="8807"/>
                  <a:pt x="30985" y="10804"/>
                  <a:pt x="35797" y="13961"/>
                </a:cubicBezTo>
                <a:cubicBezTo>
                  <a:pt x="36140" y="14285"/>
                  <a:pt x="36444" y="14589"/>
                  <a:pt x="36767" y="14931"/>
                </a:cubicBezTo>
                <a:cubicBezTo>
                  <a:pt x="30966" y="10937"/>
                  <a:pt x="24214" y="8597"/>
                  <a:pt x="17214" y="8141"/>
                </a:cubicBezTo>
                <a:cubicBezTo>
                  <a:pt x="17767" y="8104"/>
                  <a:pt x="18327" y="8083"/>
                  <a:pt x="18886" y="8083"/>
                </a:cubicBezTo>
                <a:close/>
                <a:moveTo>
                  <a:pt x="235763" y="8540"/>
                </a:moveTo>
                <a:lnTo>
                  <a:pt x="235763" y="8540"/>
                </a:lnTo>
                <a:cubicBezTo>
                  <a:pt x="235535" y="10880"/>
                  <a:pt x="235649" y="13219"/>
                  <a:pt x="236486" y="15274"/>
                </a:cubicBezTo>
                <a:lnTo>
                  <a:pt x="236467" y="15274"/>
                </a:lnTo>
                <a:cubicBezTo>
                  <a:pt x="236201" y="15045"/>
                  <a:pt x="235934" y="14798"/>
                  <a:pt x="235668" y="14570"/>
                </a:cubicBezTo>
                <a:cubicBezTo>
                  <a:pt x="234964" y="12611"/>
                  <a:pt x="235002" y="10480"/>
                  <a:pt x="235763" y="8540"/>
                </a:cubicBezTo>
                <a:close/>
                <a:moveTo>
                  <a:pt x="128486" y="11850"/>
                </a:moveTo>
                <a:cubicBezTo>
                  <a:pt x="128315" y="12192"/>
                  <a:pt x="128124" y="12516"/>
                  <a:pt x="127972" y="12839"/>
                </a:cubicBezTo>
                <a:cubicBezTo>
                  <a:pt x="127497" y="13752"/>
                  <a:pt x="127059" y="14684"/>
                  <a:pt x="126679" y="15635"/>
                </a:cubicBezTo>
                <a:cubicBezTo>
                  <a:pt x="126793" y="15236"/>
                  <a:pt x="126945" y="14836"/>
                  <a:pt x="127097" y="14437"/>
                </a:cubicBezTo>
                <a:cubicBezTo>
                  <a:pt x="127516" y="13562"/>
                  <a:pt x="127991" y="12706"/>
                  <a:pt x="128486" y="11850"/>
                </a:cubicBezTo>
                <a:close/>
                <a:moveTo>
                  <a:pt x="201678" y="13296"/>
                </a:moveTo>
                <a:lnTo>
                  <a:pt x="201678" y="13296"/>
                </a:lnTo>
                <a:cubicBezTo>
                  <a:pt x="200803" y="14094"/>
                  <a:pt x="200023" y="15007"/>
                  <a:pt x="199395" y="16015"/>
                </a:cubicBezTo>
                <a:cubicBezTo>
                  <a:pt x="199662" y="15464"/>
                  <a:pt x="199928" y="14893"/>
                  <a:pt x="200175" y="14342"/>
                </a:cubicBezTo>
                <a:cubicBezTo>
                  <a:pt x="200670" y="13980"/>
                  <a:pt x="201164" y="13619"/>
                  <a:pt x="201678" y="13296"/>
                </a:cubicBezTo>
                <a:close/>
                <a:moveTo>
                  <a:pt x="59992" y="15464"/>
                </a:moveTo>
                <a:lnTo>
                  <a:pt x="59992" y="15464"/>
                </a:lnTo>
                <a:cubicBezTo>
                  <a:pt x="60106" y="15692"/>
                  <a:pt x="60201" y="15920"/>
                  <a:pt x="60315" y="16149"/>
                </a:cubicBezTo>
                <a:cubicBezTo>
                  <a:pt x="60239" y="16035"/>
                  <a:pt x="60163" y="15939"/>
                  <a:pt x="60068" y="15825"/>
                </a:cubicBezTo>
                <a:cubicBezTo>
                  <a:pt x="60049" y="15711"/>
                  <a:pt x="60030" y="15597"/>
                  <a:pt x="59992" y="15464"/>
                </a:cubicBezTo>
                <a:close/>
                <a:moveTo>
                  <a:pt x="141287" y="12116"/>
                </a:moveTo>
                <a:lnTo>
                  <a:pt x="141287" y="12116"/>
                </a:lnTo>
                <a:cubicBezTo>
                  <a:pt x="140887" y="14056"/>
                  <a:pt x="139879" y="15825"/>
                  <a:pt x="138434" y="17176"/>
                </a:cubicBezTo>
                <a:lnTo>
                  <a:pt x="138300" y="17271"/>
                </a:lnTo>
                <a:cubicBezTo>
                  <a:pt x="138529" y="17062"/>
                  <a:pt x="138738" y="16833"/>
                  <a:pt x="138928" y="16605"/>
                </a:cubicBezTo>
                <a:cubicBezTo>
                  <a:pt x="140031" y="15293"/>
                  <a:pt x="140830" y="13771"/>
                  <a:pt x="141287" y="12116"/>
                </a:cubicBezTo>
                <a:close/>
                <a:moveTo>
                  <a:pt x="133602" y="2473"/>
                </a:moveTo>
                <a:lnTo>
                  <a:pt x="133602" y="2473"/>
                </a:lnTo>
                <a:cubicBezTo>
                  <a:pt x="130787" y="7475"/>
                  <a:pt x="127002" y="12192"/>
                  <a:pt x="125290" y="17366"/>
                </a:cubicBezTo>
                <a:cubicBezTo>
                  <a:pt x="125918" y="13847"/>
                  <a:pt x="127516" y="10785"/>
                  <a:pt x="129646" y="7818"/>
                </a:cubicBezTo>
                <a:lnTo>
                  <a:pt x="129627" y="7818"/>
                </a:lnTo>
                <a:cubicBezTo>
                  <a:pt x="130882" y="6049"/>
                  <a:pt x="132290" y="4299"/>
                  <a:pt x="133602" y="2473"/>
                </a:cubicBezTo>
                <a:close/>
                <a:moveTo>
                  <a:pt x="221954" y="6657"/>
                </a:moveTo>
                <a:cubicBezTo>
                  <a:pt x="220052" y="7513"/>
                  <a:pt x="218093" y="8236"/>
                  <a:pt x="216096" y="8902"/>
                </a:cubicBezTo>
                <a:cubicBezTo>
                  <a:pt x="214289" y="9206"/>
                  <a:pt x="212539" y="9720"/>
                  <a:pt x="210865" y="10423"/>
                </a:cubicBezTo>
                <a:cubicBezTo>
                  <a:pt x="206756" y="10880"/>
                  <a:pt x="202971" y="12858"/>
                  <a:pt x="200270" y="15977"/>
                </a:cubicBezTo>
                <a:cubicBezTo>
                  <a:pt x="199795" y="16529"/>
                  <a:pt x="199376" y="17100"/>
                  <a:pt x="198996" y="17689"/>
                </a:cubicBezTo>
                <a:cubicBezTo>
                  <a:pt x="199300" y="17005"/>
                  <a:pt x="199662" y="16358"/>
                  <a:pt x="200080" y="15730"/>
                </a:cubicBezTo>
                <a:cubicBezTo>
                  <a:pt x="201887" y="13029"/>
                  <a:pt x="204664" y="11679"/>
                  <a:pt x="207727" y="10823"/>
                </a:cubicBezTo>
                <a:cubicBezTo>
                  <a:pt x="212539" y="9510"/>
                  <a:pt x="217389" y="8616"/>
                  <a:pt x="221954" y="6657"/>
                </a:cubicBezTo>
                <a:close/>
                <a:moveTo>
                  <a:pt x="60467" y="16757"/>
                </a:moveTo>
                <a:lnTo>
                  <a:pt x="60467" y="16757"/>
                </a:lnTo>
                <a:cubicBezTo>
                  <a:pt x="60600" y="16928"/>
                  <a:pt x="60734" y="17081"/>
                  <a:pt x="60848" y="17233"/>
                </a:cubicBezTo>
                <a:cubicBezTo>
                  <a:pt x="60981" y="17480"/>
                  <a:pt x="61114" y="17708"/>
                  <a:pt x="61247" y="17956"/>
                </a:cubicBezTo>
                <a:lnTo>
                  <a:pt x="60981" y="17651"/>
                </a:lnTo>
                <a:cubicBezTo>
                  <a:pt x="60981" y="17613"/>
                  <a:pt x="60962" y="17575"/>
                  <a:pt x="60943" y="17556"/>
                </a:cubicBezTo>
                <a:cubicBezTo>
                  <a:pt x="60791" y="17290"/>
                  <a:pt x="60619" y="17024"/>
                  <a:pt x="60467" y="16757"/>
                </a:cubicBezTo>
                <a:close/>
                <a:moveTo>
                  <a:pt x="236790" y="5079"/>
                </a:moveTo>
                <a:lnTo>
                  <a:pt x="236790" y="5079"/>
                </a:lnTo>
                <a:cubicBezTo>
                  <a:pt x="236828" y="9758"/>
                  <a:pt x="237951" y="14189"/>
                  <a:pt x="239529" y="18507"/>
                </a:cubicBezTo>
                <a:lnTo>
                  <a:pt x="239510" y="18526"/>
                </a:lnTo>
                <a:cubicBezTo>
                  <a:pt x="235953" y="14855"/>
                  <a:pt x="235877" y="9853"/>
                  <a:pt x="236790" y="5079"/>
                </a:cubicBezTo>
                <a:close/>
                <a:moveTo>
                  <a:pt x="41580" y="18526"/>
                </a:moveTo>
                <a:lnTo>
                  <a:pt x="41694" y="18640"/>
                </a:lnTo>
                <a:lnTo>
                  <a:pt x="41694" y="18640"/>
                </a:lnTo>
                <a:lnTo>
                  <a:pt x="41637" y="18602"/>
                </a:lnTo>
                <a:lnTo>
                  <a:pt x="41580" y="18526"/>
                </a:lnTo>
                <a:close/>
                <a:moveTo>
                  <a:pt x="140374" y="5801"/>
                </a:moveTo>
                <a:cubicBezTo>
                  <a:pt x="139936" y="9758"/>
                  <a:pt x="138966" y="13638"/>
                  <a:pt x="136037" y="16510"/>
                </a:cubicBezTo>
                <a:cubicBezTo>
                  <a:pt x="135086" y="17404"/>
                  <a:pt x="134078" y="18241"/>
                  <a:pt x="132994" y="18964"/>
                </a:cubicBezTo>
                <a:cubicBezTo>
                  <a:pt x="136208" y="14988"/>
                  <a:pt x="138795" y="10557"/>
                  <a:pt x="140374" y="5801"/>
                </a:cubicBezTo>
                <a:close/>
                <a:moveTo>
                  <a:pt x="142637" y="14703"/>
                </a:moveTo>
                <a:lnTo>
                  <a:pt x="142637" y="14703"/>
                </a:lnTo>
                <a:cubicBezTo>
                  <a:pt x="142618" y="15749"/>
                  <a:pt x="142295" y="16757"/>
                  <a:pt x="141705" y="17632"/>
                </a:cubicBezTo>
                <a:lnTo>
                  <a:pt x="141686" y="17632"/>
                </a:lnTo>
                <a:cubicBezTo>
                  <a:pt x="141135" y="18374"/>
                  <a:pt x="140393" y="18945"/>
                  <a:pt x="139518" y="19268"/>
                </a:cubicBezTo>
                <a:lnTo>
                  <a:pt x="139042" y="19268"/>
                </a:lnTo>
                <a:cubicBezTo>
                  <a:pt x="140792" y="18260"/>
                  <a:pt x="142067" y="16624"/>
                  <a:pt x="142637" y="14703"/>
                </a:cubicBezTo>
                <a:close/>
                <a:moveTo>
                  <a:pt x="143170" y="14608"/>
                </a:moveTo>
                <a:cubicBezTo>
                  <a:pt x="143303" y="14988"/>
                  <a:pt x="143474" y="15350"/>
                  <a:pt x="143645" y="15730"/>
                </a:cubicBezTo>
                <a:cubicBezTo>
                  <a:pt x="143474" y="17290"/>
                  <a:pt x="142656" y="18659"/>
                  <a:pt x="140792" y="19268"/>
                </a:cubicBezTo>
                <a:cubicBezTo>
                  <a:pt x="140735" y="19287"/>
                  <a:pt x="140697" y="19306"/>
                  <a:pt x="140659" y="19344"/>
                </a:cubicBezTo>
                <a:cubicBezTo>
                  <a:pt x="140545" y="19344"/>
                  <a:pt x="140450" y="19325"/>
                  <a:pt x="140336" y="19306"/>
                </a:cubicBezTo>
                <a:cubicBezTo>
                  <a:pt x="141020" y="18983"/>
                  <a:pt x="141610" y="18507"/>
                  <a:pt x="142067" y="17899"/>
                </a:cubicBezTo>
                <a:cubicBezTo>
                  <a:pt x="142751" y="16948"/>
                  <a:pt x="143132" y="15787"/>
                  <a:pt x="143170" y="14608"/>
                </a:cubicBezTo>
                <a:close/>
                <a:moveTo>
                  <a:pt x="142048" y="11279"/>
                </a:moveTo>
                <a:cubicBezTo>
                  <a:pt x="142181" y="11774"/>
                  <a:pt x="142333" y="12268"/>
                  <a:pt x="142504" y="12763"/>
                </a:cubicBezTo>
                <a:lnTo>
                  <a:pt x="142504" y="12782"/>
                </a:lnTo>
                <a:cubicBezTo>
                  <a:pt x="142504" y="12820"/>
                  <a:pt x="142504" y="12858"/>
                  <a:pt x="142523" y="12896"/>
                </a:cubicBezTo>
                <a:cubicBezTo>
                  <a:pt x="142485" y="14285"/>
                  <a:pt x="142029" y="15635"/>
                  <a:pt x="141192" y="16738"/>
                </a:cubicBezTo>
                <a:cubicBezTo>
                  <a:pt x="140107" y="18165"/>
                  <a:pt x="138510" y="19135"/>
                  <a:pt x="136741" y="19420"/>
                </a:cubicBezTo>
                <a:cubicBezTo>
                  <a:pt x="136551" y="19439"/>
                  <a:pt x="136360" y="19458"/>
                  <a:pt x="136170" y="19496"/>
                </a:cubicBezTo>
                <a:lnTo>
                  <a:pt x="135904" y="19534"/>
                </a:lnTo>
                <a:cubicBezTo>
                  <a:pt x="137330" y="18735"/>
                  <a:pt x="138700" y="17861"/>
                  <a:pt x="139746" y="16586"/>
                </a:cubicBezTo>
                <a:cubicBezTo>
                  <a:pt x="141020" y="15064"/>
                  <a:pt x="141800" y="13238"/>
                  <a:pt x="142048" y="11279"/>
                </a:cubicBezTo>
                <a:close/>
                <a:moveTo>
                  <a:pt x="144083" y="16681"/>
                </a:moveTo>
                <a:cubicBezTo>
                  <a:pt x="144235" y="16986"/>
                  <a:pt x="144387" y="17290"/>
                  <a:pt x="144539" y="17594"/>
                </a:cubicBezTo>
                <a:cubicBezTo>
                  <a:pt x="144292" y="18602"/>
                  <a:pt x="143493" y="19401"/>
                  <a:pt x="142485" y="19667"/>
                </a:cubicBezTo>
                <a:cubicBezTo>
                  <a:pt x="142257" y="19610"/>
                  <a:pt x="142029" y="19572"/>
                  <a:pt x="141800" y="19515"/>
                </a:cubicBezTo>
                <a:cubicBezTo>
                  <a:pt x="142904" y="18907"/>
                  <a:pt x="143721" y="17899"/>
                  <a:pt x="144083" y="16681"/>
                </a:cubicBezTo>
                <a:close/>
                <a:moveTo>
                  <a:pt x="144806" y="18089"/>
                </a:moveTo>
                <a:lnTo>
                  <a:pt x="145034" y="18469"/>
                </a:lnTo>
                <a:cubicBezTo>
                  <a:pt x="145015" y="19173"/>
                  <a:pt x="144577" y="19801"/>
                  <a:pt x="143950" y="20105"/>
                </a:cubicBezTo>
                <a:cubicBezTo>
                  <a:pt x="143721" y="20010"/>
                  <a:pt x="143512" y="19953"/>
                  <a:pt x="143284" y="19877"/>
                </a:cubicBezTo>
                <a:cubicBezTo>
                  <a:pt x="144007" y="19496"/>
                  <a:pt x="144558" y="18850"/>
                  <a:pt x="144806" y="18089"/>
                </a:cubicBezTo>
                <a:close/>
                <a:moveTo>
                  <a:pt x="145281" y="18888"/>
                </a:moveTo>
                <a:cubicBezTo>
                  <a:pt x="145395" y="19097"/>
                  <a:pt x="145528" y="19287"/>
                  <a:pt x="145662" y="19496"/>
                </a:cubicBezTo>
                <a:cubicBezTo>
                  <a:pt x="145547" y="19858"/>
                  <a:pt x="145281" y="20162"/>
                  <a:pt x="144920" y="20295"/>
                </a:cubicBezTo>
                <a:cubicBezTo>
                  <a:pt x="144863" y="20314"/>
                  <a:pt x="144806" y="20371"/>
                  <a:pt x="144806" y="20447"/>
                </a:cubicBezTo>
                <a:cubicBezTo>
                  <a:pt x="144691" y="20390"/>
                  <a:pt x="144596" y="20352"/>
                  <a:pt x="144482" y="20295"/>
                </a:cubicBezTo>
                <a:cubicBezTo>
                  <a:pt x="144901" y="19953"/>
                  <a:pt x="145205" y="19439"/>
                  <a:pt x="145281" y="18888"/>
                </a:cubicBezTo>
                <a:close/>
                <a:moveTo>
                  <a:pt x="192529" y="685"/>
                </a:moveTo>
                <a:lnTo>
                  <a:pt x="192529" y="685"/>
                </a:lnTo>
                <a:cubicBezTo>
                  <a:pt x="192187" y="2302"/>
                  <a:pt x="191635" y="3880"/>
                  <a:pt x="190874" y="5345"/>
                </a:cubicBezTo>
                <a:cubicBezTo>
                  <a:pt x="188801" y="9377"/>
                  <a:pt x="185244" y="12097"/>
                  <a:pt x="181896" y="15026"/>
                </a:cubicBezTo>
                <a:cubicBezTo>
                  <a:pt x="179823" y="16833"/>
                  <a:pt x="177864" y="18774"/>
                  <a:pt x="176038" y="20828"/>
                </a:cubicBezTo>
                <a:cubicBezTo>
                  <a:pt x="178111" y="18146"/>
                  <a:pt x="180356" y="15635"/>
                  <a:pt x="182771" y="13276"/>
                </a:cubicBezTo>
                <a:cubicBezTo>
                  <a:pt x="186480" y="9663"/>
                  <a:pt x="190570" y="5535"/>
                  <a:pt x="192529" y="685"/>
                </a:cubicBezTo>
                <a:close/>
                <a:moveTo>
                  <a:pt x="145871" y="19858"/>
                </a:moveTo>
                <a:cubicBezTo>
                  <a:pt x="146042" y="20067"/>
                  <a:pt x="146194" y="20295"/>
                  <a:pt x="146346" y="20523"/>
                </a:cubicBezTo>
                <a:cubicBezTo>
                  <a:pt x="146289" y="20695"/>
                  <a:pt x="146194" y="20847"/>
                  <a:pt x="146080" y="20980"/>
                </a:cubicBezTo>
                <a:cubicBezTo>
                  <a:pt x="145871" y="20904"/>
                  <a:pt x="145662" y="20828"/>
                  <a:pt x="145452" y="20752"/>
                </a:cubicBezTo>
                <a:cubicBezTo>
                  <a:pt x="145395" y="20714"/>
                  <a:pt x="145319" y="20676"/>
                  <a:pt x="145262" y="20657"/>
                </a:cubicBezTo>
                <a:cubicBezTo>
                  <a:pt x="145566" y="20485"/>
                  <a:pt x="145795" y="20200"/>
                  <a:pt x="145871" y="19858"/>
                </a:cubicBezTo>
                <a:close/>
                <a:moveTo>
                  <a:pt x="141097" y="6524"/>
                </a:moveTo>
                <a:lnTo>
                  <a:pt x="141097" y="6524"/>
                </a:lnTo>
                <a:cubicBezTo>
                  <a:pt x="141154" y="10461"/>
                  <a:pt x="140431" y="14304"/>
                  <a:pt x="137311" y="17138"/>
                </a:cubicBezTo>
                <a:cubicBezTo>
                  <a:pt x="135485" y="18793"/>
                  <a:pt x="133317" y="19915"/>
                  <a:pt x="131187" y="21132"/>
                </a:cubicBezTo>
                <a:cubicBezTo>
                  <a:pt x="133450" y="19496"/>
                  <a:pt x="135923" y="18051"/>
                  <a:pt x="137673" y="15825"/>
                </a:cubicBezTo>
                <a:cubicBezTo>
                  <a:pt x="139765" y="13162"/>
                  <a:pt x="140659" y="9872"/>
                  <a:pt x="141097" y="6524"/>
                </a:cubicBezTo>
                <a:close/>
                <a:moveTo>
                  <a:pt x="138262" y="818"/>
                </a:moveTo>
                <a:lnTo>
                  <a:pt x="138262" y="818"/>
                </a:lnTo>
                <a:cubicBezTo>
                  <a:pt x="136912" y="5041"/>
                  <a:pt x="134896" y="9016"/>
                  <a:pt x="132290" y="12592"/>
                </a:cubicBezTo>
                <a:cubicBezTo>
                  <a:pt x="130331" y="15312"/>
                  <a:pt x="128162" y="18127"/>
                  <a:pt x="126660" y="21170"/>
                </a:cubicBezTo>
                <a:cubicBezTo>
                  <a:pt x="128200" y="17119"/>
                  <a:pt x="130977" y="13353"/>
                  <a:pt x="133279" y="9834"/>
                </a:cubicBezTo>
                <a:cubicBezTo>
                  <a:pt x="135162" y="6981"/>
                  <a:pt x="136931" y="3975"/>
                  <a:pt x="138262" y="818"/>
                </a:cubicBezTo>
                <a:close/>
                <a:moveTo>
                  <a:pt x="78841" y="20619"/>
                </a:moveTo>
                <a:lnTo>
                  <a:pt x="78841" y="20619"/>
                </a:lnTo>
                <a:cubicBezTo>
                  <a:pt x="78822" y="20828"/>
                  <a:pt x="78803" y="21018"/>
                  <a:pt x="78784" y="21227"/>
                </a:cubicBezTo>
                <a:cubicBezTo>
                  <a:pt x="78765" y="21151"/>
                  <a:pt x="78746" y="21056"/>
                  <a:pt x="78746" y="20980"/>
                </a:cubicBezTo>
                <a:cubicBezTo>
                  <a:pt x="78765" y="20866"/>
                  <a:pt x="78803" y="20752"/>
                  <a:pt x="78822" y="20638"/>
                </a:cubicBezTo>
                <a:lnTo>
                  <a:pt x="78841" y="20619"/>
                </a:lnTo>
                <a:close/>
                <a:moveTo>
                  <a:pt x="146582" y="20876"/>
                </a:moveTo>
                <a:cubicBezTo>
                  <a:pt x="146694" y="21025"/>
                  <a:pt x="146805" y="21173"/>
                  <a:pt x="146917" y="21322"/>
                </a:cubicBezTo>
                <a:cubicBezTo>
                  <a:pt x="146765" y="21246"/>
                  <a:pt x="146613" y="21189"/>
                  <a:pt x="146460" y="21132"/>
                </a:cubicBezTo>
                <a:cubicBezTo>
                  <a:pt x="146512" y="21047"/>
                  <a:pt x="146548" y="20961"/>
                  <a:pt x="146582" y="20876"/>
                </a:cubicBezTo>
                <a:close/>
                <a:moveTo>
                  <a:pt x="41294" y="476"/>
                </a:moveTo>
                <a:cubicBezTo>
                  <a:pt x="43120" y="3804"/>
                  <a:pt x="45403" y="6866"/>
                  <a:pt x="48047" y="9586"/>
                </a:cubicBezTo>
                <a:cubicBezTo>
                  <a:pt x="52250" y="13961"/>
                  <a:pt x="56967" y="17861"/>
                  <a:pt x="61532" y="21836"/>
                </a:cubicBezTo>
                <a:cubicBezTo>
                  <a:pt x="57177" y="18735"/>
                  <a:pt x="52764" y="15692"/>
                  <a:pt x="48960" y="11926"/>
                </a:cubicBezTo>
                <a:cubicBezTo>
                  <a:pt x="45650" y="8673"/>
                  <a:pt x="43044" y="4774"/>
                  <a:pt x="41294" y="476"/>
                </a:cubicBezTo>
                <a:close/>
                <a:moveTo>
                  <a:pt x="206110" y="13124"/>
                </a:moveTo>
                <a:cubicBezTo>
                  <a:pt x="203028" y="15312"/>
                  <a:pt x="200480" y="18146"/>
                  <a:pt x="198654" y="21455"/>
                </a:cubicBezTo>
                <a:lnTo>
                  <a:pt x="198425" y="21893"/>
                </a:lnTo>
                <a:cubicBezTo>
                  <a:pt x="198844" y="20676"/>
                  <a:pt x="199395" y="19515"/>
                  <a:pt x="200080" y="18412"/>
                </a:cubicBezTo>
                <a:cubicBezTo>
                  <a:pt x="201564" y="16130"/>
                  <a:pt x="203637" y="14285"/>
                  <a:pt x="206110" y="13124"/>
                </a:cubicBezTo>
                <a:close/>
                <a:moveTo>
                  <a:pt x="139632" y="3937"/>
                </a:moveTo>
                <a:lnTo>
                  <a:pt x="139632" y="3937"/>
                </a:lnTo>
                <a:cubicBezTo>
                  <a:pt x="139099" y="6657"/>
                  <a:pt x="138205" y="9282"/>
                  <a:pt x="136969" y="11755"/>
                </a:cubicBezTo>
                <a:cubicBezTo>
                  <a:pt x="136474" y="12649"/>
                  <a:pt x="135961" y="13543"/>
                  <a:pt x="135390" y="14399"/>
                </a:cubicBezTo>
                <a:cubicBezTo>
                  <a:pt x="133412" y="17214"/>
                  <a:pt x="130711" y="19553"/>
                  <a:pt x="128638" y="22254"/>
                </a:cubicBezTo>
                <a:cubicBezTo>
                  <a:pt x="128162" y="22673"/>
                  <a:pt x="127725" y="23110"/>
                  <a:pt x="127306" y="23605"/>
                </a:cubicBezTo>
                <a:cubicBezTo>
                  <a:pt x="127478" y="23205"/>
                  <a:pt x="127649" y="22806"/>
                  <a:pt x="127839" y="22425"/>
                </a:cubicBezTo>
                <a:cubicBezTo>
                  <a:pt x="130160" y="18412"/>
                  <a:pt x="133812" y="14912"/>
                  <a:pt x="136170" y="11051"/>
                </a:cubicBezTo>
                <a:cubicBezTo>
                  <a:pt x="136227" y="10956"/>
                  <a:pt x="136284" y="10861"/>
                  <a:pt x="136341" y="10766"/>
                </a:cubicBezTo>
                <a:cubicBezTo>
                  <a:pt x="136474" y="10557"/>
                  <a:pt x="136627" y="10328"/>
                  <a:pt x="136760" y="10119"/>
                </a:cubicBezTo>
                <a:cubicBezTo>
                  <a:pt x="137958" y="8179"/>
                  <a:pt x="138928" y="6106"/>
                  <a:pt x="139632" y="3937"/>
                </a:cubicBezTo>
                <a:close/>
                <a:moveTo>
                  <a:pt x="78081" y="23548"/>
                </a:moveTo>
                <a:cubicBezTo>
                  <a:pt x="78100" y="23852"/>
                  <a:pt x="78119" y="24175"/>
                  <a:pt x="78138" y="24499"/>
                </a:cubicBezTo>
                <a:cubicBezTo>
                  <a:pt x="78119" y="24271"/>
                  <a:pt x="78081" y="24042"/>
                  <a:pt x="78042" y="23814"/>
                </a:cubicBezTo>
                <a:cubicBezTo>
                  <a:pt x="78062" y="23719"/>
                  <a:pt x="78062" y="23624"/>
                  <a:pt x="78081" y="23548"/>
                </a:cubicBezTo>
                <a:close/>
                <a:moveTo>
                  <a:pt x="218949" y="24423"/>
                </a:moveTo>
                <a:cubicBezTo>
                  <a:pt x="218930" y="24442"/>
                  <a:pt x="218911" y="24480"/>
                  <a:pt x="218911" y="24518"/>
                </a:cubicBezTo>
                <a:cubicBezTo>
                  <a:pt x="218702" y="24480"/>
                  <a:pt x="218511" y="24461"/>
                  <a:pt x="218302" y="24461"/>
                </a:cubicBezTo>
                <a:cubicBezTo>
                  <a:pt x="218511" y="24442"/>
                  <a:pt x="218721" y="24423"/>
                  <a:pt x="218949" y="24423"/>
                </a:cubicBezTo>
                <a:close/>
                <a:moveTo>
                  <a:pt x="216047" y="15475"/>
                </a:moveTo>
                <a:cubicBezTo>
                  <a:pt x="218932" y="15475"/>
                  <a:pt x="221624" y="16953"/>
                  <a:pt x="223704" y="18869"/>
                </a:cubicBezTo>
                <a:cubicBezTo>
                  <a:pt x="225777" y="20828"/>
                  <a:pt x="227584" y="23072"/>
                  <a:pt x="229049" y="25526"/>
                </a:cubicBezTo>
                <a:cubicBezTo>
                  <a:pt x="225509" y="21133"/>
                  <a:pt x="220254" y="17644"/>
                  <a:pt x="214708" y="17644"/>
                </a:cubicBezTo>
                <a:cubicBezTo>
                  <a:pt x="214562" y="17644"/>
                  <a:pt x="214416" y="17646"/>
                  <a:pt x="214270" y="17651"/>
                </a:cubicBezTo>
                <a:cubicBezTo>
                  <a:pt x="210351" y="17784"/>
                  <a:pt x="207555" y="20371"/>
                  <a:pt x="205520" y="23700"/>
                </a:cubicBezTo>
                <a:cubicBezTo>
                  <a:pt x="206395" y="22159"/>
                  <a:pt x="207422" y="20714"/>
                  <a:pt x="208602" y="19382"/>
                </a:cubicBezTo>
                <a:cubicBezTo>
                  <a:pt x="210447" y="17328"/>
                  <a:pt x="212824" y="15616"/>
                  <a:pt x="215677" y="15483"/>
                </a:cubicBezTo>
                <a:cubicBezTo>
                  <a:pt x="215801" y="15477"/>
                  <a:pt x="215924" y="15475"/>
                  <a:pt x="216047" y="15475"/>
                </a:cubicBezTo>
                <a:close/>
                <a:moveTo>
                  <a:pt x="227014" y="12040"/>
                </a:moveTo>
                <a:cubicBezTo>
                  <a:pt x="228041" y="12459"/>
                  <a:pt x="229049" y="12953"/>
                  <a:pt x="229981" y="13562"/>
                </a:cubicBezTo>
                <a:cubicBezTo>
                  <a:pt x="234242" y="16263"/>
                  <a:pt x="236581" y="20714"/>
                  <a:pt x="237741" y="25526"/>
                </a:cubicBezTo>
                <a:lnTo>
                  <a:pt x="237741" y="25545"/>
                </a:lnTo>
                <a:cubicBezTo>
                  <a:pt x="236752" y="22616"/>
                  <a:pt x="235288" y="19877"/>
                  <a:pt x="233386" y="17442"/>
                </a:cubicBezTo>
                <a:cubicBezTo>
                  <a:pt x="231655" y="15217"/>
                  <a:pt x="229486" y="13391"/>
                  <a:pt x="227014" y="12040"/>
                </a:cubicBezTo>
                <a:close/>
                <a:moveTo>
                  <a:pt x="214691" y="18524"/>
                </a:moveTo>
                <a:cubicBezTo>
                  <a:pt x="214753" y="18524"/>
                  <a:pt x="214816" y="18525"/>
                  <a:pt x="214878" y="18526"/>
                </a:cubicBezTo>
                <a:cubicBezTo>
                  <a:pt x="220356" y="18659"/>
                  <a:pt x="225454" y="22197"/>
                  <a:pt x="228783" y="26572"/>
                </a:cubicBezTo>
                <a:lnTo>
                  <a:pt x="228764" y="26572"/>
                </a:lnTo>
                <a:cubicBezTo>
                  <a:pt x="228193" y="25925"/>
                  <a:pt x="227584" y="25317"/>
                  <a:pt x="226957" y="24746"/>
                </a:cubicBezTo>
                <a:cubicBezTo>
                  <a:pt x="223855" y="21970"/>
                  <a:pt x="219780" y="20328"/>
                  <a:pt x="215680" y="20328"/>
                </a:cubicBezTo>
                <a:cubicBezTo>
                  <a:pt x="213796" y="20328"/>
                  <a:pt x="211907" y="20675"/>
                  <a:pt x="210104" y="21417"/>
                </a:cubicBezTo>
                <a:cubicBezTo>
                  <a:pt x="208868" y="21912"/>
                  <a:pt x="207727" y="22597"/>
                  <a:pt x="206718" y="23453"/>
                </a:cubicBezTo>
                <a:cubicBezTo>
                  <a:pt x="208643" y="20612"/>
                  <a:pt x="211192" y="18524"/>
                  <a:pt x="214691" y="18524"/>
                </a:cubicBezTo>
                <a:close/>
                <a:moveTo>
                  <a:pt x="68741" y="15958"/>
                </a:moveTo>
                <a:lnTo>
                  <a:pt x="68741" y="15958"/>
                </a:lnTo>
                <a:cubicBezTo>
                  <a:pt x="69825" y="17404"/>
                  <a:pt x="70948" y="18831"/>
                  <a:pt x="71956" y="20314"/>
                </a:cubicBezTo>
                <a:cubicBezTo>
                  <a:pt x="73306" y="22311"/>
                  <a:pt x="74486" y="24423"/>
                  <a:pt x="75513" y="26591"/>
                </a:cubicBezTo>
                <a:cubicBezTo>
                  <a:pt x="73401" y="22996"/>
                  <a:pt x="70891" y="19534"/>
                  <a:pt x="68741" y="15958"/>
                </a:cubicBezTo>
                <a:close/>
                <a:moveTo>
                  <a:pt x="185263" y="24518"/>
                </a:moveTo>
                <a:cubicBezTo>
                  <a:pt x="184179" y="25374"/>
                  <a:pt x="183057" y="26173"/>
                  <a:pt x="181915" y="26971"/>
                </a:cubicBezTo>
                <a:cubicBezTo>
                  <a:pt x="183057" y="26173"/>
                  <a:pt x="184179" y="25355"/>
                  <a:pt x="185263" y="24518"/>
                </a:cubicBezTo>
                <a:close/>
                <a:moveTo>
                  <a:pt x="133411" y="25778"/>
                </a:moveTo>
                <a:cubicBezTo>
                  <a:pt x="133905" y="25778"/>
                  <a:pt x="134403" y="25833"/>
                  <a:pt x="134896" y="25944"/>
                </a:cubicBezTo>
                <a:cubicBezTo>
                  <a:pt x="135980" y="26211"/>
                  <a:pt x="136988" y="26705"/>
                  <a:pt x="137844" y="27409"/>
                </a:cubicBezTo>
                <a:cubicBezTo>
                  <a:pt x="136537" y="26478"/>
                  <a:pt x="135002" y="26011"/>
                  <a:pt x="133467" y="26011"/>
                </a:cubicBezTo>
                <a:cubicBezTo>
                  <a:pt x="132053" y="26011"/>
                  <a:pt x="130639" y="26407"/>
                  <a:pt x="129399" y="27200"/>
                </a:cubicBezTo>
                <a:lnTo>
                  <a:pt x="129380" y="27219"/>
                </a:lnTo>
                <a:cubicBezTo>
                  <a:pt x="129304" y="27238"/>
                  <a:pt x="129247" y="27276"/>
                  <a:pt x="129170" y="27295"/>
                </a:cubicBezTo>
                <a:cubicBezTo>
                  <a:pt x="130378" y="26303"/>
                  <a:pt x="131879" y="25778"/>
                  <a:pt x="133411" y="25778"/>
                </a:cubicBezTo>
                <a:close/>
                <a:moveTo>
                  <a:pt x="122627" y="14969"/>
                </a:moveTo>
                <a:lnTo>
                  <a:pt x="122627" y="14969"/>
                </a:lnTo>
                <a:cubicBezTo>
                  <a:pt x="122057" y="19135"/>
                  <a:pt x="122304" y="23358"/>
                  <a:pt x="123331" y="27428"/>
                </a:cubicBezTo>
                <a:cubicBezTo>
                  <a:pt x="122095" y="23396"/>
                  <a:pt x="121847" y="19116"/>
                  <a:pt x="122627" y="14969"/>
                </a:cubicBezTo>
                <a:close/>
                <a:moveTo>
                  <a:pt x="170027" y="27770"/>
                </a:moveTo>
                <a:lnTo>
                  <a:pt x="170027" y="27770"/>
                </a:lnTo>
                <a:cubicBezTo>
                  <a:pt x="169951" y="27999"/>
                  <a:pt x="169856" y="28246"/>
                  <a:pt x="169780" y="28474"/>
                </a:cubicBezTo>
                <a:lnTo>
                  <a:pt x="169704" y="28474"/>
                </a:lnTo>
                <a:cubicBezTo>
                  <a:pt x="169818" y="28246"/>
                  <a:pt x="169913" y="27999"/>
                  <a:pt x="170027" y="27770"/>
                </a:cubicBezTo>
                <a:close/>
                <a:moveTo>
                  <a:pt x="154773" y="12611"/>
                </a:moveTo>
                <a:lnTo>
                  <a:pt x="154773" y="12611"/>
                </a:lnTo>
                <a:cubicBezTo>
                  <a:pt x="157416" y="17518"/>
                  <a:pt x="160631" y="22235"/>
                  <a:pt x="161278" y="27675"/>
                </a:cubicBezTo>
                <a:cubicBezTo>
                  <a:pt x="161335" y="28113"/>
                  <a:pt x="161354" y="28569"/>
                  <a:pt x="161373" y="29026"/>
                </a:cubicBezTo>
                <a:cubicBezTo>
                  <a:pt x="160022" y="23319"/>
                  <a:pt x="157169" y="18013"/>
                  <a:pt x="154773" y="12611"/>
                </a:cubicBezTo>
                <a:close/>
                <a:moveTo>
                  <a:pt x="215665" y="20927"/>
                </a:moveTo>
                <a:cubicBezTo>
                  <a:pt x="220718" y="20927"/>
                  <a:pt x="225554" y="23596"/>
                  <a:pt x="228802" y="27580"/>
                </a:cubicBezTo>
                <a:cubicBezTo>
                  <a:pt x="228535" y="27352"/>
                  <a:pt x="228269" y="27143"/>
                  <a:pt x="228003" y="26933"/>
                </a:cubicBezTo>
                <a:cubicBezTo>
                  <a:pt x="225266" y="23705"/>
                  <a:pt x="221301" y="22209"/>
                  <a:pt x="217276" y="22209"/>
                </a:cubicBezTo>
                <a:cubicBezTo>
                  <a:pt x="212266" y="22209"/>
                  <a:pt x="207161" y="24526"/>
                  <a:pt x="204208" y="28702"/>
                </a:cubicBezTo>
                <a:cubicBezTo>
                  <a:pt x="204094" y="28835"/>
                  <a:pt x="204017" y="28988"/>
                  <a:pt x="203922" y="29140"/>
                </a:cubicBezTo>
                <a:cubicBezTo>
                  <a:pt x="204379" y="27903"/>
                  <a:pt x="204892" y="26724"/>
                  <a:pt x="205482" y="25564"/>
                </a:cubicBezTo>
                <a:cubicBezTo>
                  <a:pt x="206890" y="23833"/>
                  <a:pt x="208735" y="22521"/>
                  <a:pt x="210827" y="21779"/>
                </a:cubicBezTo>
                <a:cubicBezTo>
                  <a:pt x="212432" y="21196"/>
                  <a:pt x="214060" y="20927"/>
                  <a:pt x="215665" y="20927"/>
                </a:cubicBezTo>
                <a:close/>
                <a:moveTo>
                  <a:pt x="196105" y="28931"/>
                </a:moveTo>
                <a:cubicBezTo>
                  <a:pt x="196105" y="28988"/>
                  <a:pt x="196086" y="29064"/>
                  <a:pt x="196067" y="29140"/>
                </a:cubicBezTo>
                <a:lnTo>
                  <a:pt x="196010" y="29159"/>
                </a:lnTo>
                <a:lnTo>
                  <a:pt x="196105" y="28931"/>
                </a:lnTo>
                <a:close/>
                <a:moveTo>
                  <a:pt x="61456" y="18697"/>
                </a:moveTo>
                <a:lnTo>
                  <a:pt x="61456" y="18697"/>
                </a:lnTo>
                <a:cubicBezTo>
                  <a:pt x="61780" y="19097"/>
                  <a:pt x="62122" y="19496"/>
                  <a:pt x="62445" y="19915"/>
                </a:cubicBezTo>
                <a:cubicBezTo>
                  <a:pt x="64176" y="22425"/>
                  <a:pt x="66173" y="24708"/>
                  <a:pt x="68456" y="26743"/>
                </a:cubicBezTo>
                <a:cubicBezTo>
                  <a:pt x="69350" y="27561"/>
                  <a:pt x="70282" y="28398"/>
                  <a:pt x="71214" y="29235"/>
                </a:cubicBezTo>
                <a:cubicBezTo>
                  <a:pt x="67372" y="26230"/>
                  <a:pt x="63891" y="22768"/>
                  <a:pt x="61456" y="18697"/>
                </a:cubicBezTo>
                <a:close/>
                <a:moveTo>
                  <a:pt x="34382" y="19629"/>
                </a:moveTo>
                <a:cubicBezTo>
                  <a:pt x="36335" y="19629"/>
                  <a:pt x="38286" y="19824"/>
                  <a:pt x="40210" y="20219"/>
                </a:cubicBezTo>
                <a:cubicBezTo>
                  <a:pt x="41408" y="20466"/>
                  <a:pt x="42588" y="20809"/>
                  <a:pt x="43729" y="21246"/>
                </a:cubicBezTo>
                <a:cubicBezTo>
                  <a:pt x="44775" y="21646"/>
                  <a:pt x="45783" y="22235"/>
                  <a:pt x="46829" y="22616"/>
                </a:cubicBezTo>
                <a:cubicBezTo>
                  <a:pt x="47248" y="22939"/>
                  <a:pt x="47685" y="23243"/>
                  <a:pt x="48123" y="23529"/>
                </a:cubicBezTo>
                <a:cubicBezTo>
                  <a:pt x="43718" y="21943"/>
                  <a:pt x="39098" y="21143"/>
                  <a:pt x="34467" y="21143"/>
                </a:cubicBezTo>
                <a:cubicBezTo>
                  <a:pt x="31820" y="21143"/>
                  <a:pt x="29169" y="21405"/>
                  <a:pt x="26553" y="21931"/>
                </a:cubicBezTo>
                <a:cubicBezTo>
                  <a:pt x="18945" y="23453"/>
                  <a:pt x="12059" y="27238"/>
                  <a:pt x="4717" y="29444"/>
                </a:cubicBezTo>
                <a:cubicBezTo>
                  <a:pt x="7932" y="27903"/>
                  <a:pt x="11108" y="26306"/>
                  <a:pt x="14266" y="24860"/>
                </a:cubicBezTo>
                <a:cubicBezTo>
                  <a:pt x="19820" y="22349"/>
                  <a:pt x="25659" y="20200"/>
                  <a:pt x="31784" y="19744"/>
                </a:cubicBezTo>
                <a:cubicBezTo>
                  <a:pt x="32649" y="19668"/>
                  <a:pt x="33516" y="19629"/>
                  <a:pt x="34382" y="19629"/>
                </a:cubicBezTo>
                <a:close/>
                <a:moveTo>
                  <a:pt x="209134" y="11260"/>
                </a:moveTo>
                <a:lnTo>
                  <a:pt x="209134" y="11260"/>
                </a:lnTo>
                <a:cubicBezTo>
                  <a:pt x="208754" y="11451"/>
                  <a:pt x="208392" y="11660"/>
                  <a:pt x="208050" y="11869"/>
                </a:cubicBezTo>
                <a:cubicBezTo>
                  <a:pt x="205121" y="12744"/>
                  <a:pt x="202534" y="14475"/>
                  <a:pt x="200632" y="16852"/>
                </a:cubicBezTo>
                <a:cubicBezTo>
                  <a:pt x="197741" y="20447"/>
                  <a:pt x="197246" y="25107"/>
                  <a:pt x="195705" y="29330"/>
                </a:cubicBezTo>
                <a:cubicBezTo>
                  <a:pt x="195401" y="29482"/>
                  <a:pt x="195097" y="29653"/>
                  <a:pt x="194792" y="29806"/>
                </a:cubicBezTo>
                <a:cubicBezTo>
                  <a:pt x="197398" y="26439"/>
                  <a:pt x="197094" y="21532"/>
                  <a:pt x="199472" y="17937"/>
                </a:cubicBezTo>
                <a:cubicBezTo>
                  <a:pt x="201735" y="14551"/>
                  <a:pt x="205178" y="12173"/>
                  <a:pt x="209134" y="11260"/>
                </a:cubicBezTo>
                <a:close/>
                <a:moveTo>
                  <a:pt x="196599" y="3557"/>
                </a:moveTo>
                <a:lnTo>
                  <a:pt x="196599" y="3557"/>
                </a:lnTo>
                <a:cubicBezTo>
                  <a:pt x="196181" y="5079"/>
                  <a:pt x="195667" y="6562"/>
                  <a:pt x="195059" y="8027"/>
                </a:cubicBezTo>
                <a:cubicBezTo>
                  <a:pt x="193023" y="12801"/>
                  <a:pt x="189980" y="16814"/>
                  <a:pt x="186119" y="20276"/>
                </a:cubicBezTo>
                <a:cubicBezTo>
                  <a:pt x="182105" y="23852"/>
                  <a:pt x="177540" y="26857"/>
                  <a:pt x="173375" y="30262"/>
                </a:cubicBezTo>
                <a:cubicBezTo>
                  <a:pt x="179328" y="24727"/>
                  <a:pt x="185986" y="19744"/>
                  <a:pt x="191102" y="13429"/>
                </a:cubicBezTo>
                <a:cubicBezTo>
                  <a:pt x="193423" y="10576"/>
                  <a:pt x="195439" y="7152"/>
                  <a:pt x="196599" y="3557"/>
                </a:cubicBezTo>
                <a:close/>
                <a:moveTo>
                  <a:pt x="195781" y="26933"/>
                </a:moveTo>
                <a:lnTo>
                  <a:pt x="195781" y="26933"/>
                </a:lnTo>
                <a:cubicBezTo>
                  <a:pt x="195420" y="28094"/>
                  <a:pt x="194868" y="29197"/>
                  <a:pt x="194146" y="30167"/>
                </a:cubicBezTo>
                <a:cubicBezTo>
                  <a:pt x="194070" y="30224"/>
                  <a:pt x="193994" y="30262"/>
                  <a:pt x="193917" y="30319"/>
                </a:cubicBezTo>
                <a:lnTo>
                  <a:pt x="193917" y="30300"/>
                </a:lnTo>
                <a:cubicBezTo>
                  <a:pt x="194678" y="29254"/>
                  <a:pt x="195306" y="28132"/>
                  <a:pt x="195781" y="26933"/>
                </a:cubicBezTo>
                <a:close/>
                <a:moveTo>
                  <a:pt x="231503" y="30395"/>
                </a:moveTo>
                <a:lnTo>
                  <a:pt x="231636" y="30738"/>
                </a:lnTo>
                <a:cubicBezTo>
                  <a:pt x="231617" y="30700"/>
                  <a:pt x="231598" y="30661"/>
                  <a:pt x="231560" y="30642"/>
                </a:cubicBezTo>
                <a:cubicBezTo>
                  <a:pt x="231522" y="30566"/>
                  <a:pt x="231484" y="30490"/>
                  <a:pt x="231446" y="30414"/>
                </a:cubicBezTo>
                <a:lnTo>
                  <a:pt x="231503" y="30395"/>
                </a:lnTo>
                <a:close/>
                <a:moveTo>
                  <a:pt x="239377" y="3576"/>
                </a:moveTo>
                <a:cubicBezTo>
                  <a:pt x="239510" y="9548"/>
                  <a:pt x="241412" y="15026"/>
                  <a:pt x="243334" y="20619"/>
                </a:cubicBezTo>
                <a:cubicBezTo>
                  <a:pt x="244323" y="23491"/>
                  <a:pt x="245255" y="26401"/>
                  <a:pt x="245711" y="29425"/>
                </a:cubicBezTo>
                <a:cubicBezTo>
                  <a:pt x="245844" y="30357"/>
                  <a:pt x="245939" y="31308"/>
                  <a:pt x="245977" y="32259"/>
                </a:cubicBezTo>
                <a:cubicBezTo>
                  <a:pt x="245350" y="28398"/>
                  <a:pt x="244361" y="24632"/>
                  <a:pt x="243048" y="20961"/>
                </a:cubicBezTo>
                <a:cubicBezTo>
                  <a:pt x="241241" y="15958"/>
                  <a:pt x="239415" y="11051"/>
                  <a:pt x="239339" y="5649"/>
                </a:cubicBezTo>
                <a:cubicBezTo>
                  <a:pt x="239339" y="4964"/>
                  <a:pt x="239339" y="4261"/>
                  <a:pt x="239377" y="3576"/>
                </a:cubicBezTo>
                <a:close/>
                <a:moveTo>
                  <a:pt x="166946" y="25963"/>
                </a:moveTo>
                <a:lnTo>
                  <a:pt x="166946" y="25963"/>
                </a:lnTo>
                <a:cubicBezTo>
                  <a:pt x="166642" y="28094"/>
                  <a:pt x="166318" y="30262"/>
                  <a:pt x="165881" y="32411"/>
                </a:cubicBezTo>
                <a:lnTo>
                  <a:pt x="165881" y="32392"/>
                </a:lnTo>
                <a:cubicBezTo>
                  <a:pt x="166204" y="30224"/>
                  <a:pt x="166546" y="28075"/>
                  <a:pt x="166946" y="25963"/>
                </a:cubicBezTo>
                <a:close/>
                <a:moveTo>
                  <a:pt x="150093" y="7951"/>
                </a:moveTo>
                <a:cubicBezTo>
                  <a:pt x="153517" y="16244"/>
                  <a:pt x="159851" y="23567"/>
                  <a:pt x="161125" y="32487"/>
                </a:cubicBezTo>
                <a:cubicBezTo>
                  <a:pt x="158691" y="23909"/>
                  <a:pt x="153232" y="16320"/>
                  <a:pt x="150093" y="7951"/>
                </a:cubicBezTo>
                <a:close/>
                <a:moveTo>
                  <a:pt x="197474" y="20162"/>
                </a:moveTo>
                <a:lnTo>
                  <a:pt x="197474" y="20162"/>
                </a:lnTo>
                <a:cubicBezTo>
                  <a:pt x="196105" y="24175"/>
                  <a:pt x="195173" y="28531"/>
                  <a:pt x="192129" y="31441"/>
                </a:cubicBezTo>
                <a:cubicBezTo>
                  <a:pt x="191521" y="31860"/>
                  <a:pt x="190912" y="32297"/>
                  <a:pt x="190342" y="32754"/>
                </a:cubicBezTo>
                <a:lnTo>
                  <a:pt x="189828" y="33115"/>
                </a:lnTo>
                <a:lnTo>
                  <a:pt x="189771" y="33134"/>
                </a:lnTo>
                <a:cubicBezTo>
                  <a:pt x="189768" y="33134"/>
                  <a:pt x="189766" y="33135"/>
                  <a:pt x="189764" y="33135"/>
                </a:cubicBezTo>
                <a:lnTo>
                  <a:pt x="189764" y="33135"/>
                </a:lnTo>
                <a:cubicBezTo>
                  <a:pt x="192963" y="29339"/>
                  <a:pt x="195294" y="24807"/>
                  <a:pt x="197474" y="20162"/>
                </a:cubicBezTo>
                <a:close/>
                <a:moveTo>
                  <a:pt x="189742" y="33162"/>
                </a:moveTo>
                <a:cubicBezTo>
                  <a:pt x="189739" y="33165"/>
                  <a:pt x="189736" y="33169"/>
                  <a:pt x="189733" y="33172"/>
                </a:cubicBezTo>
                <a:cubicBezTo>
                  <a:pt x="189736" y="33169"/>
                  <a:pt x="189739" y="33165"/>
                  <a:pt x="189742" y="33162"/>
                </a:cubicBezTo>
                <a:close/>
                <a:moveTo>
                  <a:pt x="146270" y="209"/>
                </a:moveTo>
                <a:lnTo>
                  <a:pt x="146270" y="209"/>
                </a:lnTo>
                <a:cubicBezTo>
                  <a:pt x="146289" y="1883"/>
                  <a:pt x="146422" y="3557"/>
                  <a:pt x="146670" y="5212"/>
                </a:cubicBezTo>
                <a:cubicBezTo>
                  <a:pt x="147602" y="11279"/>
                  <a:pt x="150246" y="16472"/>
                  <a:pt x="153688" y="21474"/>
                </a:cubicBezTo>
                <a:cubicBezTo>
                  <a:pt x="156066" y="24898"/>
                  <a:pt x="158596" y="28417"/>
                  <a:pt x="160079" y="32297"/>
                </a:cubicBezTo>
                <a:cubicBezTo>
                  <a:pt x="160174" y="32602"/>
                  <a:pt x="160270" y="32925"/>
                  <a:pt x="160346" y="33229"/>
                </a:cubicBezTo>
                <a:cubicBezTo>
                  <a:pt x="160136" y="32773"/>
                  <a:pt x="159908" y="32335"/>
                  <a:pt x="159680" y="31898"/>
                </a:cubicBezTo>
                <a:cubicBezTo>
                  <a:pt x="158710" y="29710"/>
                  <a:pt x="157512" y="27637"/>
                  <a:pt x="156085" y="25716"/>
                </a:cubicBezTo>
                <a:cubicBezTo>
                  <a:pt x="152395" y="20695"/>
                  <a:pt x="148096" y="16586"/>
                  <a:pt x="146803" y="10233"/>
                </a:cubicBezTo>
                <a:cubicBezTo>
                  <a:pt x="146156" y="7000"/>
                  <a:pt x="146061" y="3595"/>
                  <a:pt x="146270" y="209"/>
                </a:cubicBezTo>
                <a:close/>
                <a:moveTo>
                  <a:pt x="214099" y="13961"/>
                </a:moveTo>
                <a:cubicBezTo>
                  <a:pt x="211093" y="14475"/>
                  <a:pt x="208430" y="16187"/>
                  <a:pt x="206452" y="18640"/>
                </a:cubicBezTo>
                <a:cubicBezTo>
                  <a:pt x="203428" y="22406"/>
                  <a:pt x="202325" y="27181"/>
                  <a:pt x="201678" y="31898"/>
                </a:cubicBezTo>
                <a:cubicBezTo>
                  <a:pt x="201545" y="32526"/>
                  <a:pt x="201431" y="33134"/>
                  <a:pt x="201355" y="33724"/>
                </a:cubicBezTo>
                <a:cubicBezTo>
                  <a:pt x="201355" y="33686"/>
                  <a:pt x="201355" y="33629"/>
                  <a:pt x="201336" y="33572"/>
                </a:cubicBezTo>
                <a:cubicBezTo>
                  <a:pt x="201545" y="27333"/>
                  <a:pt x="203009" y="20866"/>
                  <a:pt x="207993" y="16719"/>
                </a:cubicBezTo>
                <a:cubicBezTo>
                  <a:pt x="209743" y="15274"/>
                  <a:pt x="211835" y="14304"/>
                  <a:pt x="214099" y="13961"/>
                </a:cubicBezTo>
                <a:close/>
                <a:moveTo>
                  <a:pt x="28893" y="27447"/>
                </a:moveTo>
                <a:lnTo>
                  <a:pt x="28893" y="27447"/>
                </a:lnTo>
                <a:cubicBezTo>
                  <a:pt x="27713" y="27713"/>
                  <a:pt x="26553" y="28056"/>
                  <a:pt x="25412" y="28455"/>
                </a:cubicBezTo>
                <a:cubicBezTo>
                  <a:pt x="20771" y="30053"/>
                  <a:pt x="16339" y="32297"/>
                  <a:pt x="11527" y="33305"/>
                </a:cubicBezTo>
                <a:cubicBezTo>
                  <a:pt x="9515" y="33720"/>
                  <a:pt x="7468" y="33927"/>
                  <a:pt x="5423" y="33927"/>
                </a:cubicBezTo>
                <a:cubicBezTo>
                  <a:pt x="4839" y="33927"/>
                  <a:pt x="4254" y="33910"/>
                  <a:pt x="3671" y="33876"/>
                </a:cubicBezTo>
                <a:cubicBezTo>
                  <a:pt x="5497" y="33496"/>
                  <a:pt x="7304" y="32982"/>
                  <a:pt x="9073" y="32335"/>
                </a:cubicBezTo>
                <a:cubicBezTo>
                  <a:pt x="14037" y="30585"/>
                  <a:pt x="18964" y="29045"/>
                  <a:pt x="24137" y="28132"/>
                </a:cubicBezTo>
                <a:cubicBezTo>
                  <a:pt x="25716" y="27846"/>
                  <a:pt x="27295" y="27618"/>
                  <a:pt x="28893" y="27447"/>
                </a:cubicBezTo>
                <a:close/>
                <a:moveTo>
                  <a:pt x="217510" y="25745"/>
                </a:moveTo>
                <a:cubicBezTo>
                  <a:pt x="218924" y="25745"/>
                  <a:pt x="220332" y="26045"/>
                  <a:pt x="221631" y="26705"/>
                </a:cubicBezTo>
                <a:cubicBezTo>
                  <a:pt x="223951" y="27884"/>
                  <a:pt x="225644" y="29958"/>
                  <a:pt x="226652" y="32335"/>
                </a:cubicBezTo>
                <a:cubicBezTo>
                  <a:pt x="226671" y="32868"/>
                  <a:pt x="226690" y="33400"/>
                  <a:pt x="226709" y="33952"/>
                </a:cubicBezTo>
                <a:cubicBezTo>
                  <a:pt x="225074" y="30281"/>
                  <a:pt x="221593" y="27789"/>
                  <a:pt x="217598" y="27447"/>
                </a:cubicBezTo>
                <a:cubicBezTo>
                  <a:pt x="217303" y="27421"/>
                  <a:pt x="217009" y="27409"/>
                  <a:pt x="216715" y="27409"/>
                </a:cubicBezTo>
                <a:cubicBezTo>
                  <a:pt x="213103" y="27409"/>
                  <a:pt x="209613" y="29315"/>
                  <a:pt x="207555" y="32164"/>
                </a:cubicBezTo>
                <a:cubicBezTo>
                  <a:pt x="208297" y="30452"/>
                  <a:pt x="209495" y="28969"/>
                  <a:pt x="211017" y="27865"/>
                </a:cubicBezTo>
                <a:lnTo>
                  <a:pt x="211036" y="27865"/>
                </a:lnTo>
                <a:cubicBezTo>
                  <a:pt x="212907" y="26536"/>
                  <a:pt x="215215" y="25745"/>
                  <a:pt x="217510" y="25745"/>
                </a:cubicBezTo>
                <a:close/>
                <a:moveTo>
                  <a:pt x="189809" y="11869"/>
                </a:moveTo>
                <a:lnTo>
                  <a:pt x="189809" y="11869"/>
                </a:lnTo>
                <a:cubicBezTo>
                  <a:pt x="189524" y="12287"/>
                  <a:pt x="189238" y="12706"/>
                  <a:pt x="188934" y="13105"/>
                </a:cubicBezTo>
                <a:cubicBezTo>
                  <a:pt x="183018" y="21018"/>
                  <a:pt x="174478" y="26496"/>
                  <a:pt x="168334" y="34180"/>
                </a:cubicBezTo>
                <a:cubicBezTo>
                  <a:pt x="168468" y="33857"/>
                  <a:pt x="168601" y="33534"/>
                  <a:pt x="168715" y="33210"/>
                </a:cubicBezTo>
                <a:cubicBezTo>
                  <a:pt x="170712" y="29615"/>
                  <a:pt x="173337" y="26439"/>
                  <a:pt x="176323" y="23586"/>
                </a:cubicBezTo>
                <a:cubicBezTo>
                  <a:pt x="179747" y="20333"/>
                  <a:pt x="183741" y="17784"/>
                  <a:pt x="187222" y="14608"/>
                </a:cubicBezTo>
                <a:cubicBezTo>
                  <a:pt x="188154" y="13771"/>
                  <a:pt x="189010" y="12839"/>
                  <a:pt x="189809" y="11869"/>
                </a:cubicBezTo>
                <a:close/>
                <a:moveTo>
                  <a:pt x="74276" y="32583"/>
                </a:moveTo>
                <a:cubicBezTo>
                  <a:pt x="74638" y="32830"/>
                  <a:pt x="74999" y="33077"/>
                  <a:pt x="75380" y="33324"/>
                </a:cubicBezTo>
                <a:cubicBezTo>
                  <a:pt x="75646" y="33648"/>
                  <a:pt x="75912" y="33971"/>
                  <a:pt x="76178" y="34275"/>
                </a:cubicBezTo>
                <a:cubicBezTo>
                  <a:pt x="75570" y="33686"/>
                  <a:pt x="74923" y="33134"/>
                  <a:pt x="74276" y="32583"/>
                </a:cubicBezTo>
                <a:close/>
                <a:moveTo>
                  <a:pt x="216292" y="13773"/>
                </a:moveTo>
                <a:cubicBezTo>
                  <a:pt x="220297" y="13773"/>
                  <a:pt x="224373" y="15475"/>
                  <a:pt x="227394" y="18317"/>
                </a:cubicBezTo>
                <a:cubicBezTo>
                  <a:pt x="232054" y="22730"/>
                  <a:pt x="234051" y="28303"/>
                  <a:pt x="234907" y="34275"/>
                </a:cubicBezTo>
                <a:cubicBezTo>
                  <a:pt x="233614" y="29121"/>
                  <a:pt x="231255" y="24213"/>
                  <a:pt x="228098" y="20276"/>
                </a:cubicBezTo>
                <a:cubicBezTo>
                  <a:pt x="225397" y="16909"/>
                  <a:pt x="221631" y="14342"/>
                  <a:pt x="217256" y="13866"/>
                </a:cubicBezTo>
                <a:cubicBezTo>
                  <a:pt x="216835" y="13808"/>
                  <a:pt x="216413" y="13783"/>
                  <a:pt x="215992" y="13783"/>
                </a:cubicBezTo>
                <a:cubicBezTo>
                  <a:pt x="215862" y="13783"/>
                  <a:pt x="215731" y="13786"/>
                  <a:pt x="215601" y="13790"/>
                </a:cubicBezTo>
                <a:cubicBezTo>
                  <a:pt x="215831" y="13779"/>
                  <a:pt x="216061" y="13773"/>
                  <a:pt x="216292" y="13773"/>
                </a:cubicBezTo>
                <a:close/>
                <a:moveTo>
                  <a:pt x="163218" y="34371"/>
                </a:moveTo>
                <a:lnTo>
                  <a:pt x="163180" y="34561"/>
                </a:lnTo>
                <a:lnTo>
                  <a:pt x="163123" y="34561"/>
                </a:lnTo>
                <a:cubicBezTo>
                  <a:pt x="163085" y="34504"/>
                  <a:pt x="163066" y="34466"/>
                  <a:pt x="163047" y="34428"/>
                </a:cubicBezTo>
                <a:lnTo>
                  <a:pt x="163028" y="34409"/>
                </a:lnTo>
                <a:cubicBezTo>
                  <a:pt x="163104" y="34409"/>
                  <a:pt x="163161" y="34390"/>
                  <a:pt x="163218" y="34371"/>
                </a:cubicBezTo>
                <a:close/>
                <a:moveTo>
                  <a:pt x="127135" y="35112"/>
                </a:moveTo>
                <a:lnTo>
                  <a:pt x="127154" y="35131"/>
                </a:lnTo>
                <a:lnTo>
                  <a:pt x="127268" y="35245"/>
                </a:lnTo>
                <a:lnTo>
                  <a:pt x="127097" y="35169"/>
                </a:lnTo>
                <a:cubicBezTo>
                  <a:pt x="127116" y="35150"/>
                  <a:pt x="127135" y="35131"/>
                  <a:pt x="127135" y="35112"/>
                </a:cubicBezTo>
                <a:close/>
                <a:moveTo>
                  <a:pt x="38156" y="27199"/>
                </a:moveTo>
                <a:cubicBezTo>
                  <a:pt x="38245" y="27199"/>
                  <a:pt x="38333" y="27199"/>
                  <a:pt x="38422" y="27200"/>
                </a:cubicBezTo>
                <a:cubicBezTo>
                  <a:pt x="42245" y="27238"/>
                  <a:pt x="45954" y="27827"/>
                  <a:pt x="49663" y="28512"/>
                </a:cubicBezTo>
                <a:cubicBezTo>
                  <a:pt x="41884" y="28588"/>
                  <a:pt x="34123" y="28683"/>
                  <a:pt x="26515" y="30719"/>
                </a:cubicBezTo>
                <a:cubicBezTo>
                  <a:pt x="20408" y="32335"/>
                  <a:pt x="13907" y="35373"/>
                  <a:pt x="7532" y="35373"/>
                </a:cubicBezTo>
                <a:cubicBezTo>
                  <a:pt x="6104" y="35373"/>
                  <a:pt x="4682" y="35220"/>
                  <a:pt x="3272" y="34865"/>
                </a:cubicBezTo>
                <a:lnTo>
                  <a:pt x="3272" y="34865"/>
                </a:lnTo>
                <a:cubicBezTo>
                  <a:pt x="3879" y="34899"/>
                  <a:pt x="4488" y="34916"/>
                  <a:pt x="5097" y="34916"/>
                </a:cubicBezTo>
                <a:cubicBezTo>
                  <a:pt x="6550" y="34916"/>
                  <a:pt x="8006" y="34819"/>
                  <a:pt x="9453" y="34618"/>
                </a:cubicBezTo>
                <a:lnTo>
                  <a:pt x="9453" y="34637"/>
                </a:lnTo>
                <a:cubicBezTo>
                  <a:pt x="14304" y="33971"/>
                  <a:pt x="18736" y="31974"/>
                  <a:pt x="23243" y="30205"/>
                </a:cubicBezTo>
                <a:cubicBezTo>
                  <a:pt x="28088" y="28297"/>
                  <a:pt x="32950" y="27199"/>
                  <a:pt x="38156" y="27199"/>
                </a:cubicBezTo>
                <a:close/>
                <a:moveTo>
                  <a:pt x="130752" y="29120"/>
                </a:moveTo>
                <a:cubicBezTo>
                  <a:pt x="131095" y="29120"/>
                  <a:pt x="131438" y="29154"/>
                  <a:pt x="131776" y="29216"/>
                </a:cubicBezTo>
                <a:cubicBezTo>
                  <a:pt x="135086" y="29825"/>
                  <a:pt x="136341" y="34504"/>
                  <a:pt x="132727" y="35740"/>
                </a:cubicBezTo>
                <a:cubicBezTo>
                  <a:pt x="132325" y="35878"/>
                  <a:pt x="131925" y="35942"/>
                  <a:pt x="131535" y="35942"/>
                </a:cubicBezTo>
                <a:cubicBezTo>
                  <a:pt x="129399" y="35942"/>
                  <a:pt x="127551" y="34033"/>
                  <a:pt x="127116" y="31974"/>
                </a:cubicBezTo>
                <a:cubicBezTo>
                  <a:pt x="127059" y="31708"/>
                  <a:pt x="127021" y="31460"/>
                  <a:pt x="127002" y="31194"/>
                </a:cubicBezTo>
                <a:cubicBezTo>
                  <a:pt x="127364" y="30471"/>
                  <a:pt x="127972" y="29901"/>
                  <a:pt x="128714" y="29558"/>
                </a:cubicBezTo>
                <a:lnTo>
                  <a:pt x="128714" y="29558"/>
                </a:lnTo>
                <a:cubicBezTo>
                  <a:pt x="127953" y="30300"/>
                  <a:pt x="127611" y="31365"/>
                  <a:pt x="127763" y="32430"/>
                </a:cubicBezTo>
                <a:cubicBezTo>
                  <a:pt x="128007" y="34007"/>
                  <a:pt x="129363" y="35417"/>
                  <a:pt x="131025" y="35417"/>
                </a:cubicBezTo>
                <a:cubicBezTo>
                  <a:pt x="131047" y="35417"/>
                  <a:pt x="131069" y="35417"/>
                  <a:pt x="131092" y="35417"/>
                </a:cubicBezTo>
                <a:cubicBezTo>
                  <a:pt x="132727" y="35360"/>
                  <a:pt x="134306" y="33895"/>
                  <a:pt x="134116" y="32183"/>
                </a:cubicBezTo>
                <a:cubicBezTo>
                  <a:pt x="133951" y="30827"/>
                  <a:pt x="132635" y="29687"/>
                  <a:pt x="131282" y="29687"/>
                </a:cubicBezTo>
                <a:cubicBezTo>
                  <a:pt x="131079" y="29687"/>
                  <a:pt x="130875" y="29713"/>
                  <a:pt x="130673" y="29768"/>
                </a:cubicBezTo>
                <a:cubicBezTo>
                  <a:pt x="129113" y="30186"/>
                  <a:pt x="128296" y="32126"/>
                  <a:pt x="129437" y="33381"/>
                </a:cubicBezTo>
                <a:cubicBezTo>
                  <a:pt x="129814" y="33802"/>
                  <a:pt x="130313" y="33991"/>
                  <a:pt x="130803" y="33991"/>
                </a:cubicBezTo>
                <a:cubicBezTo>
                  <a:pt x="131795" y="33991"/>
                  <a:pt x="132747" y="33216"/>
                  <a:pt x="132556" y="32031"/>
                </a:cubicBezTo>
                <a:cubicBezTo>
                  <a:pt x="132429" y="31251"/>
                  <a:pt x="131766" y="30696"/>
                  <a:pt x="130978" y="30696"/>
                </a:cubicBezTo>
                <a:cubicBezTo>
                  <a:pt x="130940" y="30696"/>
                  <a:pt x="130902" y="30697"/>
                  <a:pt x="130863" y="30700"/>
                </a:cubicBezTo>
                <a:lnTo>
                  <a:pt x="130863" y="30700"/>
                </a:lnTo>
                <a:cubicBezTo>
                  <a:pt x="131016" y="30661"/>
                  <a:pt x="131149" y="30623"/>
                  <a:pt x="131282" y="30623"/>
                </a:cubicBezTo>
                <a:cubicBezTo>
                  <a:pt x="131305" y="30622"/>
                  <a:pt x="131328" y="30622"/>
                  <a:pt x="131351" y="30622"/>
                </a:cubicBezTo>
                <a:cubicBezTo>
                  <a:pt x="132145" y="30622"/>
                  <a:pt x="132925" y="31253"/>
                  <a:pt x="133165" y="31974"/>
                </a:cubicBezTo>
                <a:cubicBezTo>
                  <a:pt x="133627" y="33379"/>
                  <a:pt x="132228" y="34617"/>
                  <a:pt x="130909" y="34617"/>
                </a:cubicBezTo>
                <a:cubicBezTo>
                  <a:pt x="130817" y="34617"/>
                  <a:pt x="130726" y="34611"/>
                  <a:pt x="130635" y="34599"/>
                </a:cubicBezTo>
                <a:cubicBezTo>
                  <a:pt x="129304" y="34390"/>
                  <a:pt x="128372" y="33058"/>
                  <a:pt x="128391" y="31746"/>
                </a:cubicBezTo>
                <a:cubicBezTo>
                  <a:pt x="128429" y="30776"/>
                  <a:pt x="128866" y="29882"/>
                  <a:pt x="129589" y="29254"/>
                </a:cubicBezTo>
                <a:cubicBezTo>
                  <a:pt x="129973" y="29163"/>
                  <a:pt x="130362" y="29120"/>
                  <a:pt x="130752" y="29120"/>
                </a:cubicBezTo>
                <a:close/>
                <a:moveTo>
                  <a:pt x="43653" y="32240"/>
                </a:moveTo>
                <a:lnTo>
                  <a:pt x="43653" y="32240"/>
                </a:lnTo>
                <a:cubicBezTo>
                  <a:pt x="39582" y="34047"/>
                  <a:pt x="35303" y="35417"/>
                  <a:pt x="30928" y="36311"/>
                </a:cubicBezTo>
                <a:cubicBezTo>
                  <a:pt x="35189" y="34960"/>
                  <a:pt x="39411" y="33381"/>
                  <a:pt x="43653" y="32240"/>
                </a:cubicBezTo>
                <a:close/>
                <a:moveTo>
                  <a:pt x="163047" y="35873"/>
                </a:moveTo>
                <a:lnTo>
                  <a:pt x="162971" y="36672"/>
                </a:lnTo>
                <a:cubicBezTo>
                  <a:pt x="162971" y="36406"/>
                  <a:pt x="162990" y="36139"/>
                  <a:pt x="162990" y="35873"/>
                </a:cubicBezTo>
                <a:close/>
                <a:moveTo>
                  <a:pt x="250828" y="25526"/>
                </a:moveTo>
                <a:cubicBezTo>
                  <a:pt x="249591" y="29292"/>
                  <a:pt x="248450" y="33039"/>
                  <a:pt x="247594" y="36881"/>
                </a:cubicBezTo>
                <a:cubicBezTo>
                  <a:pt x="247670" y="35531"/>
                  <a:pt x="247841" y="34180"/>
                  <a:pt x="248108" y="32849"/>
                </a:cubicBezTo>
                <a:lnTo>
                  <a:pt x="248108" y="32868"/>
                </a:lnTo>
                <a:cubicBezTo>
                  <a:pt x="248697" y="31289"/>
                  <a:pt x="249249" y="29710"/>
                  <a:pt x="249782" y="28132"/>
                </a:cubicBezTo>
                <a:cubicBezTo>
                  <a:pt x="250162" y="27276"/>
                  <a:pt x="250504" y="26420"/>
                  <a:pt x="250828" y="25526"/>
                </a:cubicBezTo>
                <a:close/>
                <a:moveTo>
                  <a:pt x="36729" y="29825"/>
                </a:moveTo>
                <a:cubicBezTo>
                  <a:pt x="32621" y="30509"/>
                  <a:pt x="28702" y="31746"/>
                  <a:pt x="24803" y="33229"/>
                </a:cubicBezTo>
                <a:cubicBezTo>
                  <a:pt x="20119" y="34996"/>
                  <a:pt x="14689" y="36998"/>
                  <a:pt x="9525" y="36998"/>
                </a:cubicBezTo>
                <a:cubicBezTo>
                  <a:pt x="8629" y="36998"/>
                  <a:pt x="7741" y="36937"/>
                  <a:pt x="6867" y="36805"/>
                </a:cubicBezTo>
                <a:cubicBezTo>
                  <a:pt x="6353" y="36634"/>
                  <a:pt x="5820" y="36444"/>
                  <a:pt x="5307" y="36254"/>
                </a:cubicBezTo>
                <a:lnTo>
                  <a:pt x="5307" y="36254"/>
                </a:lnTo>
                <a:cubicBezTo>
                  <a:pt x="5950" y="36317"/>
                  <a:pt x="6596" y="36347"/>
                  <a:pt x="7244" y="36347"/>
                </a:cubicBezTo>
                <a:cubicBezTo>
                  <a:pt x="12959" y="36347"/>
                  <a:pt x="18828" y="34029"/>
                  <a:pt x="24175" y="32354"/>
                </a:cubicBezTo>
                <a:cubicBezTo>
                  <a:pt x="28265" y="31099"/>
                  <a:pt x="32469" y="30243"/>
                  <a:pt x="36729" y="29825"/>
                </a:cubicBezTo>
                <a:close/>
                <a:moveTo>
                  <a:pt x="46639" y="29920"/>
                </a:moveTo>
                <a:cubicBezTo>
                  <a:pt x="41294" y="31403"/>
                  <a:pt x="35949" y="32925"/>
                  <a:pt x="30566" y="34332"/>
                </a:cubicBezTo>
                <a:cubicBezTo>
                  <a:pt x="25621" y="35626"/>
                  <a:pt x="20657" y="36748"/>
                  <a:pt x="15597" y="37205"/>
                </a:cubicBezTo>
                <a:cubicBezTo>
                  <a:pt x="17727" y="36729"/>
                  <a:pt x="19820" y="36101"/>
                  <a:pt x="21874" y="35360"/>
                </a:cubicBezTo>
                <a:cubicBezTo>
                  <a:pt x="26344" y="33724"/>
                  <a:pt x="30719" y="31898"/>
                  <a:pt x="35417" y="31023"/>
                </a:cubicBezTo>
                <a:cubicBezTo>
                  <a:pt x="39126" y="30319"/>
                  <a:pt x="42873" y="30072"/>
                  <a:pt x="46639" y="29920"/>
                </a:cubicBezTo>
                <a:close/>
                <a:moveTo>
                  <a:pt x="165824" y="36368"/>
                </a:moveTo>
                <a:lnTo>
                  <a:pt x="165824" y="36368"/>
                </a:lnTo>
                <a:cubicBezTo>
                  <a:pt x="165671" y="36725"/>
                  <a:pt x="165502" y="37082"/>
                  <a:pt x="165332" y="37426"/>
                </a:cubicBezTo>
                <a:lnTo>
                  <a:pt x="165332" y="37426"/>
                </a:lnTo>
                <a:cubicBezTo>
                  <a:pt x="165394" y="37289"/>
                  <a:pt x="165437" y="37146"/>
                  <a:pt x="165481" y="37014"/>
                </a:cubicBezTo>
                <a:cubicBezTo>
                  <a:pt x="165481" y="37014"/>
                  <a:pt x="165500" y="37014"/>
                  <a:pt x="165500" y="36995"/>
                </a:cubicBezTo>
                <a:cubicBezTo>
                  <a:pt x="165614" y="36786"/>
                  <a:pt x="165710" y="36577"/>
                  <a:pt x="165824" y="36368"/>
                </a:cubicBezTo>
                <a:close/>
                <a:moveTo>
                  <a:pt x="121695" y="30928"/>
                </a:moveTo>
                <a:lnTo>
                  <a:pt x="121695" y="30928"/>
                </a:lnTo>
                <a:cubicBezTo>
                  <a:pt x="121828" y="31175"/>
                  <a:pt x="121981" y="31403"/>
                  <a:pt x="122114" y="31651"/>
                </a:cubicBezTo>
                <a:cubicBezTo>
                  <a:pt x="122741" y="33572"/>
                  <a:pt x="122722" y="35645"/>
                  <a:pt x="122057" y="37566"/>
                </a:cubicBezTo>
                <a:cubicBezTo>
                  <a:pt x="122342" y="35740"/>
                  <a:pt x="122247" y="33876"/>
                  <a:pt x="121771" y="32088"/>
                </a:cubicBezTo>
                <a:cubicBezTo>
                  <a:pt x="121771" y="31708"/>
                  <a:pt x="121733" y="31308"/>
                  <a:pt x="121695" y="30928"/>
                </a:cubicBezTo>
                <a:close/>
                <a:moveTo>
                  <a:pt x="33439" y="34390"/>
                </a:moveTo>
                <a:lnTo>
                  <a:pt x="33439" y="34390"/>
                </a:lnTo>
                <a:cubicBezTo>
                  <a:pt x="29844" y="35607"/>
                  <a:pt x="26249" y="36786"/>
                  <a:pt x="22597" y="37490"/>
                </a:cubicBezTo>
                <a:cubicBezTo>
                  <a:pt x="21456" y="37585"/>
                  <a:pt x="20314" y="37642"/>
                  <a:pt x="19154" y="37680"/>
                </a:cubicBezTo>
                <a:cubicBezTo>
                  <a:pt x="22844" y="37052"/>
                  <a:pt x="26496" y="36254"/>
                  <a:pt x="30110" y="35284"/>
                </a:cubicBezTo>
                <a:lnTo>
                  <a:pt x="33439" y="34390"/>
                </a:lnTo>
                <a:close/>
                <a:moveTo>
                  <a:pt x="192586" y="27656"/>
                </a:moveTo>
                <a:lnTo>
                  <a:pt x="192586" y="27656"/>
                </a:lnTo>
                <a:cubicBezTo>
                  <a:pt x="191350" y="29882"/>
                  <a:pt x="189961" y="32031"/>
                  <a:pt x="188439" y="34066"/>
                </a:cubicBezTo>
                <a:cubicBezTo>
                  <a:pt x="186594" y="35341"/>
                  <a:pt x="184768" y="36653"/>
                  <a:pt x="182942" y="38023"/>
                </a:cubicBezTo>
                <a:cubicBezTo>
                  <a:pt x="186480" y="34884"/>
                  <a:pt x="189714" y="31403"/>
                  <a:pt x="192586" y="27656"/>
                </a:cubicBezTo>
                <a:close/>
                <a:moveTo>
                  <a:pt x="129037" y="36805"/>
                </a:moveTo>
                <a:cubicBezTo>
                  <a:pt x="129304" y="36862"/>
                  <a:pt x="129570" y="36919"/>
                  <a:pt x="129836" y="36957"/>
                </a:cubicBezTo>
                <a:cubicBezTo>
                  <a:pt x="129228" y="37433"/>
                  <a:pt x="128543" y="37813"/>
                  <a:pt x="127820" y="38080"/>
                </a:cubicBezTo>
                <a:cubicBezTo>
                  <a:pt x="128257" y="37699"/>
                  <a:pt x="128657" y="37262"/>
                  <a:pt x="129037" y="36805"/>
                </a:cubicBezTo>
                <a:close/>
                <a:moveTo>
                  <a:pt x="15901" y="38099"/>
                </a:moveTo>
                <a:lnTo>
                  <a:pt x="15901" y="38099"/>
                </a:lnTo>
                <a:cubicBezTo>
                  <a:pt x="15882" y="38118"/>
                  <a:pt x="15882" y="38137"/>
                  <a:pt x="15882" y="38156"/>
                </a:cubicBezTo>
                <a:lnTo>
                  <a:pt x="15464" y="38156"/>
                </a:lnTo>
                <a:lnTo>
                  <a:pt x="15901" y="38099"/>
                </a:lnTo>
                <a:close/>
                <a:moveTo>
                  <a:pt x="125195" y="35036"/>
                </a:moveTo>
                <a:cubicBezTo>
                  <a:pt x="125480" y="35226"/>
                  <a:pt x="125785" y="35436"/>
                  <a:pt x="126070" y="35607"/>
                </a:cubicBezTo>
                <a:cubicBezTo>
                  <a:pt x="125595" y="36539"/>
                  <a:pt x="125005" y="37395"/>
                  <a:pt x="124320" y="38175"/>
                </a:cubicBezTo>
                <a:cubicBezTo>
                  <a:pt x="124891" y="37224"/>
                  <a:pt x="125195" y="36139"/>
                  <a:pt x="125195" y="35036"/>
                </a:cubicBezTo>
                <a:close/>
                <a:moveTo>
                  <a:pt x="126355" y="35778"/>
                </a:moveTo>
                <a:cubicBezTo>
                  <a:pt x="126622" y="35911"/>
                  <a:pt x="126869" y="36044"/>
                  <a:pt x="127135" y="36178"/>
                </a:cubicBezTo>
                <a:cubicBezTo>
                  <a:pt x="126565" y="37052"/>
                  <a:pt x="125861" y="37794"/>
                  <a:pt x="125043" y="38422"/>
                </a:cubicBezTo>
                <a:cubicBezTo>
                  <a:pt x="125595" y="37604"/>
                  <a:pt x="126051" y="36710"/>
                  <a:pt x="126355" y="35778"/>
                </a:cubicBezTo>
                <a:close/>
                <a:moveTo>
                  <a:pt x="127344" y="36273"/>
                </a:moveTo>
                <a:cubicBezTo>
                  <a:pt x="127763" y="36444"/>
                  <a:pt x="128181" y="36596"/>
                  <a:pt x="128619" y="36710"/>
                </a:cubicBezTo>
                <a:cubicBezTo>
                  <a:pt x="127820" y="37433"/>
                  <a:pt x="126945" y="38061"/>
                  <a:pt x="126013" y="38555"/>
                </a:cubicBezTo>
                <a:lnTo>
                  <a:pt x="125842" y="38574"/>
                </a:lnTo>
                <a:lnTo>
                  <a:pt x="125842" y="38574"/>
                </a:lnTo>
                <a:cubicBezTo>
                  <a:pt x="126470" y="37908"/>
                  <a:pt x="126964" y="37148"/>
                  <a:pt x="127344" y="36311"/>
                </a:cubicBezTo>
                <a:cubicBezTo>
                  <a:pt x="127344" y="36292"/>
                  <a:pt x="127344" y="36273"/>
                  <a:pt x="127344" y="36273"/>
                </a:cubicBezTo>
                <a:close/>
                <a:moveTo>
                  <a:pt x="122875" y="32754"/>
                </a:moveTo>
                <a:cubicBezTo>
                  <a:pt x="123046" y="32982"/>
                  <a:pt x="123236" y="33210"/>
                  <a:pt x="123445" y="33439"/>
                </a:cubicBezTo>
                <a:cubicBezTo>
                  <a:pt x="123731" y="35322"/>
                  <a:pt x="123274" y="37243"/>
                  <a:pt x="122171" y="38802"/>
                </a:cubicBezTo>
                <a:cubicBezTo>
                  <a:pt x="123141" y="36938"/>
                  <a:pt x="123388" y="34770"/>
                  <a:pt x="122875" y="32754"/>
                </a:cubicBezTo>
                <a:close/>
                <a:moveTo>
                  <a:pt x="130236" y="36995"/>
                </a:moveTo>
                <a:cubicBezTo>
                  <a:pt x="130603" y="37074"/>
                  <a:pt x="130980" y="37117"/>
                  <a:pt x="131360" y="37117"/>
                </a:cubicBezTo>
                <a:cubicBezTo>
                  <a:pt x="131530" y="37117"/>
                  <a:pt x="131701" y="37108"/>
                  <a:pt x="131871" y="37091"/>
                </a:cubicBezTo>
                <a:lnTo>
                  <a:pt x="131871" y="37091"/>
                </a:lnTo>
                <a:cubicBezTo>
                  <a:pt x="130882" y="37642"/>
                  <a:pt x="129855" y="38080"/>
                  <a:pt x="128771" y="38403"/>
                </a:cubicBezTo>
                <a:lnTo>
                  <a:pt x="127402" y="38821"/>
                </a:lnTo>
                <a:lnTo>
                  <a:pt x="127402" y="38821"/>
                </a:lnTo>
                <a:cubicBezTo>
                  <a:pt x="128467" y="38422"/>
                  <a:pt x="129437" y="37794"/>
                  <a:pt x="130236" y="36995"/>
                </a:cubicBezTo>
                <a:close/>
                <a:moveTo>
                  <a:pt x="126584" y="39088"/>
                </a:moveTo>
                <a:lnTo>
                  <a:pt x="126470" y="39145"/>
                </a:lnTo>
                <a:lnTo>
                  <a:pt x="126470" y="39145"/>
                </a:lnTo>
                <a:lnTo>
                  <a:pt x="126489" y="39126"/>
                </a:lnTo>
                <a:cubicBezTo>
                  <a:pt x="126527" y="39107"/>
                  <a:pt x="126546" y="39107"/>
                  <a:pt x="126584" y="39088"/>
                </a:cubicBezTo>
                <a:close/>
                <a:moveTo>
                  <a:pt x="120649" y="4660"/>
                </a:moveTo>
                <a:cubicBezTo>
                  <a:pt x="118842" y="8331"/>
                  <a:pt x="117777" y="12306"/>
                  <a:pt x="117530" y="16377"/>
                </a:cubicBezTo>
                <a:cubicBezTo>
                  <a:pt x="117149" y="22559"/>
                  <a:pt x="118557" y="28816"/>
                  <a:pt x="117644" y="34979"/>
                </a:cubicBezTo>
                <a:cubicBezTo>
                  <a:pt x="117435" y="36425"/>
                  <a:pt x="117092" y="37851"/>
                  <a:pt x="116598" y="39221"/>
                </a:cubicBezTo>
                <a:cubicBezTo>
                  <a:pt x="117378" y="34352"/>
                  <a:pt x="116274" y="28626"/>
                  <a:pt x="115932" y="24175"/>
                </a:cubicBezTo>
                <a:cubicBezTo>
                  <a:pt x="115913" y="23396"/>
                  <a:pt x="115894" y="22597"/>
                  <a:pt x="115837" y="21817"/>
                </a:cubicBezTo>
                <a:cubicBezTo>
                  <a:pt x="115818" y="15635"/>
                  <a:pt x="117777" y="9948"/>
                  <a:pt x="120649" y="4660"/>
                </a:cubicBezTo>
                <a:close/>
                <a:moveTo>
                  <a:pt x="43634" y="33134"/>
                </a:moveTo>
                <a:lnTo>
                  <a:pt x="43634" y="33134"/>
                </a:lnTo>
                <a:cubicBezTo>
                  <a:pt x="43063" y="33610"/>
                  <a:pt x="42531" y="34104"/>
                  <a:pt x="41998" y="34656"/>
                </a:cubicBezTo>
                <a:cubicBezTo>
                  <a:pt x="41009" y="35131"/>
                  <a:pt x="40001" y="35607"/>
                  <a:pt x="38955" y="36006"/>
                </a:cubicBezTo>
                <a:cubicBezTo>
                  <a:pt x="34447" y="37775"/>
                  <a:pt x="29692" y="38840"/>
                  <a:pt x="24860" y="39145"/>
                </a:cubicBezTo>
                <a:cubicBezTo>
                  <a:pt x="23895" y="39203"/>
                  <a:pt x="22933" y="39232"/>
                  <a:pt x="21974" y="39232"/>
                </a:cubicBezTo>
                <a:cubicBezTo>
                  <a:pt x="20740" y="39232"/>
                  <a:pt x="19509" y="39184"/>
                  <a:pt x="18279" y="39088"/>
                </a:cubicBezTo>
                <a:cubicBezTo>
                  <a:pt x="19820" y="38974"/>
                  <a:pt x="21360" y="38764"/>
                  <a:pt x="22882" y="38479"/>
                </a:cubicBezTo>
                <a:cubicBezTo>
                  <a:pt x="30015" y="37718"/>
                  <a:pt x="37015" y="35911"/>
                  <a:pt x="43634" y="33134"/>
                </a:cubicBezTo>
                <a:close/>
                <a:moveTo>
                  <a:pt x="123712" y="33705"/>
                </a:moveTo>
                <a:lnTo>
                  <a:pt x="123712" y="33705"/>
                </a:lnTo>
                <a:cubicBezTo>
                  <a:pt x="124054" y="34066"/>
                  <a:pt x="124434" y="34409"/>
                  <a:pt x="124834" y="34732"/>
                </a:cubicBezTo>
                <a:lnTo>
                  <a:pt x="124815" y="34732"/>
                </a:lnTo>
                <a:cubicBezTo>
                  <a:pt x="124434" y="35949"/>
                  <a:pt x="124149" y="37148"/>
                  <a:pt x="123426" y="38270"/>
                </a:cubicBezTo>
                <a:cubicBezTo>
                  <a:pt x="123160" y="38669"/>
                  <a:pt x="122856" y="39050"/>
                  <a:pt x="122532" y="39411"/>
                </a:cubicBezTo>
                <a:cubicBezTo>
                  <a:pt x="123654" y="37737"/>
                  <a:pt x="124073" y="35683"/>
                  <a:pt x="123712" y="33705"/>
                </a:cubicBezTo>
                <a:close/>
                <a:moveTo>
                  <a:pt x="32716" y="39525"/>
                </a:moveTo>
                <a:cubicBezTo>
                  <a:pt x="32564" y="39592"/>
                  <a:pt x="32416" y="39663"/>
                  <a:pt x="32271" y="39734"/>
                </a:cubicBezTo>
                <a:lnTo>
                  <a:pt x="32271" y="39734"/>
                </a:lnTo>
                <a:cubicBezTo>
                  <a:pt x="32412" y="39663"/>
                  <a:pt x="32554" y="39592"/>
                  <a:pt x="32697" y="39525"/>
                </a:cubicBezTo>
                <a:close/>
                <a:moveTo>
                  <a:pt x="118652" y="13467"/>
                </a:moveTo>
                <a:cubicBezTo>
                  <a:pt x="118557" y="14228"/>
                  <a:pt x="118519" y="14988"/>
                  <a:pt x="118481" y="15749"/>
                </a:cubicBezTo>
                <a:cubicBezTo>
                  <a:pt x="118443" y="16149"/>
                  <a:pt x="118386" y="16567"/>
                  <a:pt x="118348" y="16986"/>
                </a:cubicBezTo>
                <a:cubicBezTo>
                  <a:pt x="117853" y="22445"/>
                  <a:pt x="119451" y="27732"/>
                  <a:pt x="119223" y="33172"/>
                </a:cubicBezTo>
                <a:cubicBezTo>
                  <a:pt x="119147" y="35531"/>
                  <a:pt x="118462" y="37832"/>
                  <a:pt x="117244" y="39849"/>
                </a:cubicBezTo>
                <a:cubicBezTo>
                  <a:pt x="119147" y="34313"/>
                  <a:pt x="118538" y="27466"/>
                  <a:pt x="118253" y="21950"/>
                </a:cubicBezTo>
                <a:cubicBezTo>
                  <a:pt x="118081" y="19116"/>
                  <a:pt x="118214" y="16282"/>
                  <a:pt x="118652" y="13467"/>
                </a:cubicBezTo>
                <a:close/>
                <a:moveTo>
                  <a:pt x="30966" y="39449"/>
                </a:moveTo>
                <a:lnTo>
                  <a:pt x="30966" y="39449"/>
                </a:lnTo>
                <a:cubicBezTo>
                  <a:pt x="30433" y="39639"/>
                  <a:pt x="29920" y="39849"/>
                  <a:pt x="29406" y="40058"/>
                </a:cubicBezTo>
                <a:lnTo>
                  <a:pt x="30414" y="39582"/>
                </a:lnTo>
                <a:lnTo>
                  <a:pt x="30966" y="39449"/>
                </a:lnTo>
                <a:close/>
                <a:moveTo>
                  <a:pt x="216065" y="14377"/>
                </a:moveTo>
                <a:cubicBezTo>
                  <a:pt x="218468" y="14377"/>
                  <a:pt x="220917" y="15100"/>
                  <a:pt x="223133" y="16472"/>
                </a:cubicBezTo>
                <a:cubicBezTo>
                  <a:pt x="227927" y="19458"/>
                  <a:pt x="230685" y="24727"/>
                  <a:pt x="232644" y="29844"/>
                </a:cubicBezTo>
                <a:cubicBezTo>
                  <a:pt x="233975" y="33343"/>
                  <a:pt x="234964" y="37014"/>
                  <a:pt x="235250" y="40742"/>
                </a:cubicBezTo>
                <a:cubicBezTo>
                  <a:pt x="234698" y="37071"/>
                  <a:pt x="233671" y="33515"/>
                  <a:pt x="232187" y="30129"/>
                </a:cubicBezTo>
                <a:cubicBezTo>
                  <a:pt x="230000" y="25088"/>
                  <a:pt x="226690" y="19420"/>
                  <a:pt x="221916" y="16472"/>
                </a:cubicBezTo>
                <a:cubicBezTo>
                  <a:pt x="219907" y="15226"/>
                  <a:pt x="217998" y="14682"/>
                  <a:pt x="216210" y="14682"/>
                </a:cubicBezTo>
                <a:cubicBezTo>
                  <a:pt x="210108" y="14682"/>
                  <a:pt x="205417" y="21019"/>
                  <a:pt x="202990" y="27447"/>
                </a:cubicBezTo>
                <a:cubicBezTo>
                  <a:pt x="203903" y="23871"/>
                  <a:pt x="205273" y="20485"/>
                  <a:pt x="207917" y="17803"/>
                </a:cubicBezTo>
                <a:cubicBezTo>
                  <a:pt x="210216" y="15473"/>
                  <a:pt x="213105" y="14377"/>
                  <a:pt x="216065" y="14377"/>
                </a:cubicBezTo>
                <a:close/>
                <a:moveTo>
                  <a:pt x="171264" y="6657"/>
                </a:moveTo>
                <a:cubicBezTo>
                  <a:pt x="166470" y="17005"/>
                  <a:pt x="164454" y="28797"/>
                  <a:pt x="163522" y="40153"/>
                </a:cubicBezTo>
                <a:cubicBezTo>
                  <a:pt x="163446" y="40362"/>
                  <a:pt x="163351" y="40571"/>
                  <a:pt x="163256" y="40762"/>
                </a:cubicBezTo>
                <a:cubicBezTo>
                  <a:pt x="164074" y="29235"/>
                  <a:pt x="165862" y="16871"/>
                  <a:pt x="171264" y="6657"/>
                </a:cubicBezTo>
                <a:close/>
                <a:moveTo>
                  <a:pt x="212273" y="11317"/>
                </a:moveTo>
                <a:cubicBezTo>
                  <a:pt x="211968" y="11431"/>
                  <a:pt x="211664" y="11584"/>
                  <a:pt x="211379" y="11717"/>
                </a:cubicBezTo>
                <a:cubicBezTo>
                  <a:pt x="209743" y="12402"/>
                  <a:pt x="208202" y="13296"/>
                  <a:pt x="206795" y="14361"/>
                </a:cubicBezTo>
                <a:cubicBezTo>
                  <a:pt x="204113" y="16453"/>
                  <a:pt x="201982" y="19173"/>
                  <a:pt x="200651" y="22292"/>
                </a:cubicBezTo>
                <a:cubicBezTo>
                  <a:pt x="199167" y="25069"/>
                  <a:pt x="198197" y="28075"/>
                  <a:pt x="197798" y="31194"/>
                </a:cubicBezTo>
                <a:cubicBezTo>
                  <a:pt x="197360" y="34485"/>
                  <a:pt x="197626" y="37832"/>
                  <a:pt x="198597" y="41028"/>
                </a:cubicBezTo>
                <a:cubicBezTo>
                  <a:pt x="198273" y="40229"/>
                  <a:pt x="198026" y="39411"/>
                  <a:pt x="197798" y="38593"/>
                </a:cubicBezTo>
                <a:cubicBezTo>
                  <a:pt x="195839" y="31289"/>
                  <a:pt x="197684" y="23491"/>
                  <a:pt x="202705" y="17861"/>
                </a:cubicBezTo>
                <a:cubicBezTo>
                  <a:pt x="205311" y="14912"/>
                  <a:pt x="208602" y="12668"/>
                  <a:pt x="212273" y="11317"/>
                </a:cubicBezTo>
                <a:close/>
                <a:moveTo>
                  <a:pt x="121467" y="35797"/>
                </a:moveTo>
                <a:lnTo>
                  <a:pt x="121467" y="35797"/>
                </a:lnTo>
                <a:cubicBezTo>
                  <a:pt x="121410" y="37680"/>
                  <a:pt x="120896" y="39468"/>
                  <a:pt x="119679" y="40952"/>
                </a:cubicBezTo>
                <a:cubicBezTo>
                  <a:pt x="119622" y="40990"/>
                  <a:pt x="119565" y="41028"/>
                  <a:pt x="119527" y="41066"/>
                </a:cubicBezTo>
                <a:cubicBezTo>
                  <a:pt x="120060" y="40286"/>
                  <a:pt x="120497" y="39449"/>
                  <a:pt x="120782" y="38536"/>
                </a:cubicBezTo>
                <a:cubicBezTo>
                  <a:pt x="121068" y="37642"/>
                  <a:pt x="121296" y="36729"/>
                  <a:pt x="121467" y="35797"/>
                </a:cubicBezTo>
                <a:close/>
                <a:moveTo>
                  <a:pt x="163541" y="41275"/>
                </a:moveTo>
                <a:lnTo>
                  <a:pt x="163446" y="41408"/>
                </a:lnTo>
                <a:lnTo>
                  <a:pt x="163522" y="41275"/>
                </a:lnTo>
                <a:close/>
                <a:moveTo>
                  <a:pt x="120915" y="31803"/>
                </a:moveTo>
                <a:cubicBezTo>
                  <a:pt x="120953" y="31955"/>
                  <a:pt x="120992" y="32088"/>
                  <a:pt x="121030" y="32221"/>
                </a:cubicBezTo>
                <a:cubicBezTo>
                  <a:pt x="121030" y="33819"/>
                  <a:pt x="120877" y="35417"/>
                  <a:pt x="120554" y="36976"/>
                </a:cubicBezTo>
                <a:cubicBezTo>
                  <a:pt x="120136" y="39183"/>
                  <a:pt x="119166" y="41218"/>
                  <a:pt x="117397" y="42416"/>
                </a:cubicBezTo>
                <a:cubicBezTo>
                  <a:pt x="118842" y="40914"/>
                  <a:pt x="119869" y="39050"/>
                  <a:pt x="120383" y="37014"/>
                </a:cubicBezTo>
                <a:cubicBezTo>
                  <a:pt x="120801" y="35303"/>
                  <a:pt x="120973" y="33553"/>
                  <a:pt x="120915" y="31803"/>
                </a:cubicBezTo>
                <a:close/>
                <a:moveTo>
                  <a:pt x="193822" y="33914"/>
                </a:moveTo>
                <a:cubicBezTo>
                  <a:pt x="193613" y="34694"/>
                  <a:pt x="193461" y="35455"/>
                  <a:pt x="193347" y="36235"/>
                </a:cubicBezTo>
                <a:cubicBezTo>
                  <a:pt x="192681" y="38365"/>
                  <a:pt x="192206" y="40552"/>
                  <a:pt x="191920" y="42778"/>
                </a:cubicBezTo>
                <a:cubicBezTo>
                  <a:pt x="192072" y="39829"/>
                  <a:pt x="192491" y="36919"/>
                  <a:pt x="193575" y="34256"/>
                </a:cubicBezTo>
                <a:cubicBezTo>
                  <a:pt x="193651" y="34142"/>
                  <a:pt x="193727" y="34028"/>
                  <a:pt x="193822" y="33914"/>
                </a:cubicBezTo>
                <a:close/>
                <a:moveTo>
                  <a:pt x="163275" y="42588"/>
                </a:moveTo>
                <a:cubicBezTo>
                  <a:pt x="163218" y="42740"/>
                  <a:pt x="163161" y="42873"/>
                  <a:pt x="163104" y="43006"/>
                </a:cubicBezTo>
                <a:lnTo>
                  <a:pt x="163104" y="42930"/>
                </a:lnTo>
                <a:lnTo>
                  <a:pt x="163104" y="42911"/>
                </a:lnTo>
                <a:lnTo>
                  <a:pt x="163104" y="42797"/>
                </a:lnTo>
                <a:lnTo>
                  <a:pt x="163275" y="42588"/>
                </a:lnTo>
                <a:close/>
                <a:moveTo>
                  <a:pt x="119147" y="23262"/>
                </a:moveTo>
                <a:lnTo>
                  <a:pt x="119147" y="23262"/>
                </a:lnTo>
                <a:cubicBezTo>
                  <a:pt x="119603" y="25963"/>
                  <a:pt x="120117" y="28664"/>
                  <a:pt x="120250" y="31422"/>
                </a:cubicBezTo>
                <a:cubicBezTo>
                  <a:pt x="120459" y="35512"/>
                  <a:pt x="119413" y="40324"/>
                  <a:pt x="116236" y="43025"/>
                </a:cubicBezTo>
                <a:lnTo>
                  <a:pt x="116084" y="43082"/>
                </a:lnTo>
                <a:cubicBezTo>
                  <a:pt x="117663" y="41370"/>
                  <a:pt x="118823" y="39335"/>
                  <a:pt x="119508" y="37110"/>
                </a:cubicBezTo>
                <a:cubicBezTo>
                  <a:pt x="120877" y="32564"/>
                  <a:pt x="119660" y="27884"/>
                  <a:pt x="119147" y="23262"/>
                </a:cubicBezTo>
                <a:close/>
                <a:moveTo>
                  <a:pt x="134858" y="36025"/>
                </a:moveTo>
                <a:cubicBezTo>
                  <a:pt x="134820" y="36235"/>
                  <a:pt x="134763" y="36463"/>
                  <a:pt x="134706" y="36672"/>
                </a:cubicBezTo>
                <a:cubicBezTo>
                  <a:pt x="134515" y="37033"/>
                  <a:pt x="134268" y="37376"/>
                  <a:pt x="134021" y="37699"/>
                </a:cubicBezTo>
                <a:cubicBezTo>
                  <a:pt x="131149" y="41256"/>
                  <a:pt x="126489" y="42112"/>
                  <a:pt x="122228" y="43158"/>
                </a:cubicBezTo>
                <a:cubicBezTo>
                  <a:pt x="125880" y="41979"/>
                  <a:pt x="129513" y="40704"/>
                  <a:pt x="132556" y="38289"/>
                </a:cubicBezTo>
                <a:cubicBezTo>
                  <a:pt x="133412" y="37623"/>
                  <a:pt x="134192" y="36862"/>
                  <a:pt x="134858" y="36025"/>
                </a:cubicBezTo>
                <a:close/>
                <a:moveTo>
                  <a:pt x="106460" y="3462"/>
                </a:moveTo>
                <a:cubicBezTo>
                  <a:pt x="105128" y="9720"/>
                  <a:pt x="105661" y="16624"/>
                  <a:pt x="105775" y="22844"/>
                </a:cubicBezTo>
                <a:cubicBezTo>
                  <a:pt x="105908" y="29748"/>
                  <a:pt x="105261" y="36653"/>
                  <a:pt x="103854" y="43405"/>
                </a:cubicBezTo>
                <a:cubicBezTo>
                  <a:pt x="104519" y="34123"/>
                  <a:pt x="102770" y="24746"/>
                  <a:pt x="103568" y="15464"/>
                </a:cubicBezTo>
                <a:cubicBezTo>
                  <a:pt x="103911" y="11336"/>
                  <a:pt x="104767" y="7209"/>
                  <a:pt x="106460" y="3462"/>
                </a:cubicBezTo>
                <a:close/>
                <a:moveTo>
                  <a:pt x="46791" y="37376"/>
                </a:moveTo>
                <a:cubicBezTo>
                  <a:pt x="46563" y="37547"/>
                  <a:pt x="46354" y="37718"/>
                  <a:pt x="46126" y="37908"/>
                </a:cubicBezTo>
                <a:cubicBezTo>
                  <a:pt x="44052" y="39696"/>
                  <a:pt x="42435" y="41922"/>
                  <a:pt x="41370" y="44433"/>
                </a:cubicBezTo>
                <a:cubicBezTo>
                  <a:pt x="42245" y="42017"/>
                  <a:pt x="43729" y="39887"/>
                  <a:pt x="45688" y="38232"/>
                </a:cubicBezTo>
                <a:cubicBezTo>
                  <a:pt x="46049" y="37927"/>
                  <a:pt x="46411" y="37642"/>
                  <a:pt x="46791" y="37376"/>
                </a:cubicBezTo>
                <a:close/>
                <a:moveTo>
                  <a:pt x="115856" y="29140"/>
                </a:moveTo>
                <a:cubicBezTo>
                  <a:pt x="116122" y="31346"/>
                  <a:pt x="116350" y="33572"/>
                  <a:pt x="116274" y="35797"/>
                </a:cubicBezTo>
                <a:cubicBezTo>
                  <a:pt x="116160" y="38479"/>
                  <a:pt x="115475" y="41256"/>
                  <a:pt x="114049" y="43520"/>
                </a:cubicBezTo>
                <a:cubicBezTo>
                  <a:pt x="113478" y="43976"/>
                  <a:pt x="112889" y="44394"/>
                  <a:pt x="112280" y="44775"/>
                </a:cubicBezTo>
                <a:cubicBezTo>
                  <a:pt x="113859" y="40838"/>
                  <a:pt x="114962" y="36729"/>
                  <a:pt x="115533" y="32526"/>
                </a:cubicBezTo>
                <a:cubicBezTo>
                  <a:pt x="115685" y="31403"/>
                  <a:pt x="115780" y="30262"/>
                  <a:pt x="115856" y="29140"/>
                </a:cubicBezTo>
                <a:close/>
                <a:moveTo>
                  <a:pt x="228554" y="11622"/>
                </a:moveTo>
                <a:lnTo>
                  <a:pt x="228554" y="11622"/>
                </a:lnTo>
                <a:cubicBezTo>
                  <a:pt x="233557" y="13676"/>
                  <a:pt x="237913" y="17404"/>
                  <a:pt x="240461" y="22178"/>
                </a:cubicBezTo>
                <a:cubicBezTo>
                  <a:pt x="244113" y="29026"/>
                  <a:pt x="243999" y="37071"/>
                  <a:pt x="244113" y="44832"/>
                </a:cubicBezTo>
                <a:cubicBezTo>
                  <a:pt x="243771" y="36463"/>
                  <a:pt x="243086" y="28037"/>
                  <a:pt x="238445" y="20866"/>
                </a:cubicBezTo>
                <a:cubicBezTo>
                  <a:pt x="235953" y="17024"/>
                  <a:pt x="232549" y="13866"/>
                  <a:pt x="228554" y="11622"/>
                </a:cubicBezTo>
                <a:close/>
                <a:moveTo>
                  <a:pt x="226082" y="45212"/>
                </a:moveTo>
                <a:lnTo>
                  <a:pt x="226063" y="45269"/>
                </a:lnTo>
                <a:lnTo>
                  <a:pt x="226063" y="45250"/>
                </a:lnTo>
                <a:lnTo>
                  <a:pt x="226082" y="45212"/>
                </a:lnTo>
                <a:close/>
                <a:moveTo>
                  <a:pt x="135619" y="29482"/>
                </a:moveTo>
                <a:lnTo>
                  <a:pt x="135619" y="29482"/>
                </a:lnTo>
                <a:cubicBezTo>
                  <a:pt x="135771" y="29615"/>
                  <a:pt x="135904" y="29748"/>
                  <a:pt x="136037" y="29882"/>
                </a:cubicBezTo>
                <a:cubicBezTo>
                  <a:pt x="137977" y="31936"/>
                  <a:pt x="138377" y="35169"/>
                  <a:pt x="137483" y="37756"/>
                </a:cubicBezTo>
                <a:cubicBezTo>
                  <a:pt x="136075" y="41846"/>
                  <a:pt x="132537" y="44223"/>
                  <a:pt x="128714" y="45935"/>
                </a:cubicBezTo>
                <a:cubicBezTo>
                  <a:pt x="129570" y="45422"/>
                  <a:pt x="130350" y="44832"/>
                  <a:pt x="131073" y="44166"/>
                </a:cubicBezTo>
                <a:cubicBezTo>
                  <a:pt x="133964" y="42283"/>
                  <a:pt x="136284" y="39506"/>
                  <a:pt x="136836" y="36006"/>
                </a:cubicBezTo>
                <a:cubicBezTo>
                  <a:pt x="136893" y="35607"/>
                  <a:pt x="136931" y="35226"/>
                  <a:pt x="136931" y="34827"/>
                </a:cubicBezTo>
                <a:cubicBezTo>
                  <a:pt x="136931" y="34808"/>
                  <a:pt x="136931" y="34808"/>
                  <a:pt x="136931" y="34789"/>
                </a:cubicBezTo>
                <a:cubicBezTo>
                  <a:pt x="137083" y="33515"/>
                  <a:pt x="136874" y="32240"/>
                  <a:pt x="136379" y="31061"/>
                </a:cubicBezTo>
                <a:cubicBezTo>
                  <a:pt x="136341" y="30947"/>
                  <a:pt x="136303" y="30833"/>
                  <a:pt x="136246" y="30681"/>
                </a:cubicBezTo>
                <a:cubicBezTo>
                  <a:pt x="136094" y="30262"/>
                  <a:pt x="135885" y="29863"/>
                  <a:pt x="135619" y="29482"/>
                </a:cubicBezTo>
                <a:close/>
                <a:moveTo>
                  <a:pt x="131900" y="37945"/>
                </a:moveTo>
                <a:cubicBezTo>
                  <a:pt x="130255" y="39182"/>
                  <a:pt x="128317" y="40141"/>
                  <a:pt x="126603" y="40876"/>
                </a:cubicBezTo>
                <a:cubicBezTo>
                  <a:pt x="122152" y="42740"/>
                  <a:pt x="117473" y="43786"/>
                  <a:pt x="113288" y="46011"/>
                </a:cubicBezTo>
                <a:cubicBezTo>
                  <a:pt x="113345" y="45954"/>
                  <a:pt x="113402" y="45878"/>
                  <a:pt x="113459" y="45821"/>
                </a:cubicBezTo>
                <a:cubicBezTo>
                  <a:pt x="117187" y="43615"/>
                  <a:pt x="121106" y="41770"/>
                  <a:pt x="125195" y="40324"/>
                </a:cubicBezTo>
                <a:cubicBezTo>
                  <a:pt x="127246" y="39609"/>
                  <a:pt x="129819" y="39061"/>
                  <a:pt x="131900" y="37945"/>
                </a:cubicBezTo>
                <a:close/>
                <a:moveTo>
                  <a:pt x="51014" y="46525"/>
                </a:moveTo>
                <a:cubicBezTo>
                  <a:pt x="51109" y="46544"/>
                  <a:pt x="51223" y="46563"/>
                  <a:pt x="51318" y="46601"/>
                </a:cubicBezTo>
                <a:cubicBezTo>
                  <a:pt x="51261" y="46601"/>
                  <a:pt x="51223" y="46601"/>
                  <a:pt x="51185" y="46620"/>
                </a:cubicBezTo>
                <a:cubicBezTo>
                  <a:pt x="51128" y="46601"/>
                  <a:pt x="51071" y="46563"/>
                  <a:pt x="51014" y="46525"/>
                </a:cubicBezTo>
                <a:close/>
                <a:moveTo>
                  <a:pt x="200461" y="6866"/>
                </a:moveTo>
                <a:lnTo>
                  <a:pt x="200461" y="6866"/>
                </a:lnTo>
                <a:cubicBezTo>
                  <a:pt x="197836" y="12116"/>
                  <a:pt x="194393" y="16909"/>
                  <a:pt x="190265" y="21056"/>
                </a:cubicBezTo>
                <a:cubicBezTo>
                  <a:pt x="182144" y="29197"/>
                  <a:pt x="170503" y="33667"/>
                  <a:pt x="164302" y="43729"/>
                </a:cubicBezTo>
                <a:cubicBezTo>
                  <a:pt x="163693" y="44737"/>
                  <a:pt x="163142" y="45783"/>
                  <a:pt x="162685" y="46867"/>
                </a:cubicBezTo>
                <a:cubicBezTo>
                  <a:pt x="162704" y="46791"/>
                  <a:pt x="162704" y="46734"/>
                  <a:pt x="162704" y="46677"/>
                </a:cubicBezTo>
                <a:lnTo>
                  <a:pt x="162723" y="46677"/>
                </a:lnTo>
                <a:cubicBezTo>
                  <a:pt x="163009" y="45555"/>
                  <a:pt x="163370" y="44452"/>
                  <a:pt x="163788" y="43367"/>
                </a:cubicBezTo>
                <a:cubicBezTo>
                  <a:pt x="166546" y="38612"/>
                  <a:pt x="170883" y="35074"/>
                  <a:pt x="175505" y="32012"/>
                </a:cubicBezTo>
                <a:cubicBezTo>
                  <a:pt x="180508" y="28702"/>
                  <a:pt x="185510" y="25583"/>
                  <a:pt x="189809" y="21360"/>
                </a:cubicBezTo>
                <a:cubicBezTo>
                  <a:pt x="194089" y="17119"/>
                  <a:pt x="197684" y="12230"/>
                  <a:pt x="200461" y="6866"/>
                </a:cubicBezTo>
                <a:close/>
                <a:moveTo>
                  <a:pt x="49873" y="39126"/>
                </a:moveTo>
                <a:cubicBezTo>
                  <a:pt x="46867" y="40666"/>
                  <a:pt x="44547" y="43424"/>
                  <a:pt x="43006" y="46449"/>
                </a:cubicBezTo>
                <a:cubicBezTo>
                  <a:pt x="42816" y="46696"/>
                  <a:pt x="42607" y="46943"/>
                  <a:pt x="42416" y="47191"/>
                </a:cubicBezTo>
                <a:cubicBezTo>
                  <a:pt x="42550" y="46696"/>
                  <a:pt x="42702" y="46220"/>
                  <a:pt x="42892" y="45745"/>
                </a:cubicBezTo>
                <a:cubicBezTo>
                  <a:pt x="44509" y="42892"/>
                  <a:pt x="46848" y="40457"/>
                  <a:pt x="49873" y="39126"/>
                </a:cubicBezTo>
                <a:close/>
                <a:moveTo>
                  <a:pt x="194507" y="18812"/>
                </a:moveTo>
                <a:lnTo>
                  <a:pt x="194507" y="18812"/>
                </a:lnTo>
                <a:cubicBezTo>
                  <a:pt x="193252" y="20580"/>
                  <a:pt x="191901" y="22273"/>
                  <a:pt x="190475" y="23909"/>
                </a:cubicBezTo>
                <a:cubicBezTo>
                  <a:pt x="186899" y="27961"/>
                  <a:pt x="182657" y="31099"/>
                  <a:pt x="178263" y="34199"/>
                </a:cubicBezTo>
                <a:cubicBezTo>
                  <a:pt x="174155" y="37091"/>
                  <a:pt x="170141" y="40058"/>
                  <a:pt x="167022" y="44033"/>
                </a:cubicBezTo>
                <a:cubicBezTo>
                  <a:pt x="166014" y="45307"/>
                  <a:pt x="165101" y="46658"/>
                  <a:pt x="164283" y="48085"/>
                </a:cubicBezTo>
                <a:cubicBezTo>
                  <a:pt x="164797" y="47000"/>
                  <a:pt x="165329" y="45935"/>
                  <a:pt x="165919" y="44908"/>
                </a:cubicBezTo>
                <a:cubicBezTo>
                  <a:pt x="168981" y="39563"/>
                  <a:pt x="173508" y="35816"/>
                  <a:pt x="178511" y="32392"/>
                </a:cubicBezTo>
                <a:cubicBezTo>
                  <a:pt x="182866" y="29406"/>
                  <a:pt x="187146" y="26439"/>
                  <a:pt x="190912" y="22711"/>
                </a:cubicBezTo>
                <a:cubicBezTo>
                  <a:pt x="192168" y="21474"/>
                  <a:pt x="193366" y="20162"/>
                  <a:pt x="194507" y="18812"/>
                </a:cubicBezTo>
                <a:close/>
                <a:moveTo>
                  <a:pt x="109446" y="47856"/>
                </a:moveTo>
                <a:lnTo>
                  <a:pt x="109446" y="47875"/>
                </a:lnTo>
                <a:cubicBezTo>
                  <a:pt x="109389" y="47989"/>
                  <a:pt x="109332" y="48104"/>
                  <a:pt x="109275" y="48199"/>
                </a:cubicBezTo>
                <a:lnTo>
                  <a:pt x="109446" y="47856"/>
                </a:lnTo>
                <a:close/>
                <a:moveTo>
                  <a:pt x="109503" y="2073"/>
                </a:moveTo>
                <a:lnTo>
                  <a:pt x="109503" y="2073"/>
                </a:lnTo>
                <a:cubicBezTo>
                  <a:pt x="108742" y="10366"/>
                  <a:pt x="111538" y="19135"/>
                  <a:pt x="111957" y="27390"/>
                </a:cubicBezTo>
                <a:cubicBezTo>
                  <a:pt x="112356" y="35036"/>
                  <a:pt x="109997" y="41865"/>
                  <a:pt x="106479" y="48218"/>
                </a:cubicBezTo>
                <a:cubicBezTo>
                  <a:pt x="108457" y="42759"/>
                  <a:pt x="109522" y="37014"/>
                  <a:pt x="109655" y="31213"/>
                </a:cubicBezTo>
                <a:cubicBezTo>
                  <a:pt x="109845" y="21817"/>
                  <a:pt x="107506" y="11412"/>
                  <a:pt x="109503" y="2073"/>
                </a:cubicBezTo>
                <a:close/>
                <a:moveTo>
                  <a:pt x="42321" y="47989"/>
                </a:moveTo>
                <a:lnTo>
                  <a:pt x="42321" y="47989"/>
                </a:lnTo>
                <a:cubicBezTo>
                  <a:pt x="42302" y="48046"/>
                  <a:pt x="42264" y="48104"/>
                  <a:pt x="42245" y="48161"/>
                </a:cubicBezTo>
                <a:cubicBezTo>
                  <a:pt x="42245" y="48180"/>
                  <a:pt x="42245" y="48199"/>
                  <a:pt x="42245" y="48218"/>
                </a:cubicBezTo>
                <a:cubicBezTo>
                  <a:pt x="42226" y="48237"/>
                  <a:pt x="42188" y="48275"/>
                  <a:pt x="42169" y="48294"/>
                </a:cubicBezTo>
                <a:cubicBezTo>
                  <a:pt x="42169" y="48237"/>
                  <a:pt x="42188" y="48180"/>
                  <a:pt x="42207" y="48123"/>
                </a:cubicBezTo>
                <a:lnTo>
                  <a:pt x="42321" y="47989"/>
                </a:lnTo>
                <a:close/>
                <a:moveTo>
                  <a:pt x="217581" y="23714"/>
                </a:moveTo>
                <a:cubicBezTo>
                  <a:pt x="218215" y="23714"/>
                  <a:pt x="218849" y="23754"/>
                  <a:pt x="219481" y="23833"/>
                </a:cubicBezTo>
                <a:cubicBezTo>
                  <a:pt x="219339" y="23828"/>
                  <a:pt x="219197" y="23826"/>
                  <a:pt x="219055" y="23826"/>
                </a:cubicBezTo>
                <a:cubicBezTo>
                  <a:pt x="216860" y="23826"/>
                  <a:pt x="214695" y="24376"/>
                  <a:pt x="212748" y="25412"/>
                </a:cubicBezTo>
                <a:cubicBezTo>
                  <a:pt x="211778" y="25811"/>
                  <a:pt x="210865" y="26344"/>
                  <a:pt x="210028" y="26971"/>
                </a:cubicBezTo>
                <a:cubicBezTo>
                  <a:pt x="203162" y="32202"/>
                  <a:pt x="204151" y="43272"/>
                  <a:pt x="210656" y="48389"/>
                </a:cubicBezTo>
                <a:lnTo>
                  <a:pt x="210732" y="48446"/>
                </a:lnTo>
                <a:cubicBezTo>
                  <a:pt x="206871" y="46087"/>
                  <a:pt x="204227" y="41865"/>
                  <a:pt x="204189" y="37300"/>
                </a:cubicBezTo>
                <a:cubicBezTo>
                  <a:pt x="204170" y="32659"/>
                  <a:pt x="206585" y="27999"/>
                  <a:pt x="210618" y="25583"/>
                </a:cubicBezTo>
                <a:cubicBezTo>
                  <a:pt x="212773" y="24302"/>
                  <a:pt x="215166" y="23714"/>
                  <a:pt x="217581" y="23714"/>
                </a:cubicBezTo>
                <a:close/>
                <a:moveTo>
                  <a:pt x="226881" y="46144"/>
                </a:moveTo>
                <a:lnTo>
                  <a:pt x="226881" y="46144"/>
                </a:lnTo>
                <a:cubicBezTo>
                  <a:pt x="226804" y="46905"/>
                  <a:pt x="226709" y="47685"/>
                  <a:pt x="226595" y="48446"/>
                </a:cubicBezTo>
                <a:cubicBezTo>
                  <a:pt x="226462" y="48180"/>
                  <a:pt x="226310" y="47913"/>
                  <a:pt x="226120" y="47685"/>
                </a:cubicBezTo>
                <a:cubicBezTo>
                  <a:pt x="226386" y="47172"/>
                  <a:pt x="226633" y="46658"/>
                  <a:pt x="226881" y="46144"/>
                </a:cubicBezTo>
                <a:close/>
                <a:moveTo>
                  <a:pt x="235459" y="48180"/>
                </a:moveTo>
                <a:lnTo>
                  <a:pt x="235459" y="48598"/>
                </a:lnTo>
                <a:cubicBezTo>
                  <a:pt x="235440" y="48465"/>
                  <a:pt x="235421" y="48332"/>
                  <a:pt x="235421" y="48199"/>
                </a:cubicBezTo>
                <a:lnTo>
                  <a:pt x="235459" y="48180"/>
                </a:lnTo>
                <a:close/>
                <a:moveTo>
                  <a:pt x="201944" y="8046"/>
                </a:moveTo>
                <a:cubicBezTo>
                  <a:pt x="199338" y="13695"/>
                  <a:pt x="196390" y="19173"/>
                  <a:pt x="192415" y="24118"/>
                </a:cubicBezTo>
                <a:cubicBezTo>
                  <a:pt x="185548" y="32678"/>
                  <a:pt x="175486" y="37547"/>
                  <a:pt x="167878" y="45307"/>
                </a:cubicBezTo>
                <a:cubicBezTo>
                  <a:pt x="166775" y="46430"/>
                  <a:pt x="165767" y="47609"/>
                  <a:pt x="164835" y="48883"/>
                </a:cubicBezTo>
                <a:cubicBezTo>
                  <a:pt x="165633" y="47457"/>
                  <a:pt x="166527" y="46106"/>
                  <a:pt x="167516" y="44832"/>
                </a:cubicBezTo>
                <a:cubicBezTo>
                  <a:pt x="170826" y="40590"/>
                  <a:pt x="175125" y="37471"/>
                  <a:pt x="179462" y="34371"/>
                </a:cubicBezTo>
                <a:cubicBezTo>
                  <a:pt x="183570" y="31460"/>
                  <a:pt x="187431" y="28398"/>
                  <a:pt x="190798" y="24632"/>
                </a:cubicBezTo>
                <a:cubicBezTo>
                  <a:pt x="193974" y="21094"/>
                  <a:pt x="196675" y="17157"/>
                  <a:pt x="199110" y="13086"/>
                </a:cubicBezTo>
                <a:cubicBezTo>
                  <a:pt x="199871" y="11774"/>
                  <a:pt x="200632" y="10461"/>
                  <a:pt x="201336" y="9130"/>
                </a:cubicBezTo>
                <a:cubicBezTo>
                  <a:pt x="201545" y="8769"/>
                  <a:pt x="201754" y="8407"/>
                  <a:pt x="201944" y="8046"/>
                </a:cubicBezTo>
                <a:close/>
                <a:moveTo>
                  <a:pt x="116503" y="45041"/>
                </a:moveTo>
                <a:lnTo>
                  <a:pt x="116503" y="45041"/>
                </a:lnTo>
                <a:cubicBezTo>
                  <a:pt x="114296" y="46030"/>
                  <a:pt x="112242" y="47343"/>
                  <a:pt x="110397" y="48902"/>
                </a:cubicBezTo>
                <a:cubicBezTo>
                  <a:pt x="110587" y="48522"/>
                  <a:pt x="110777" y="48142"/>
                  <a:pt x="110968" y="47761"/>
                </a:cubicBezTo>
                <a:cubicBezTo>
                  <a:pt x="112698" y="46639"/>
                  <a:pt x="114562" y="45745"/>
                  <a:pt x="116503" y="45041"/>
                </a:cubicBezTo>
                <a:close/>
                <a:moveTo>
                  <a:pt x="273329" y="7684"/>
                </a:moveTo>
                <a:cubicBezTo>
                  <a:pt x="269544" y="20657"/>
                  <a:pt x="271770" y="35569"/>
                  <a:pt x="269430" y="49150"/>
                </a:cubicBezTo>
                <a:cubicBezTo>
                  <a:pt x="269449" y="48408"/>
                  <a:pt x="269468" y="47647"/>
                  <a:pt x="269468" y="46886"/>
                </a:cubicBezTo>
                <a:cubicBezTo>
                  <a:pt x="269411" y="40590"/>
                  <a:pt x="268974" y="34332"/>
                  <a:pt x="269316" y="28037"/>
                </a:cubicBezTo>
                <a:lnTo>
                  <a:pt x="269335" y="28037"/>
                </a:lnTo>
                <a:cubicBezTo>
                  <a:pt x="269696" y="21113"/>
                  <a:pt x="270838" y="14094"/>
                  <a:pt x="273329" y="7684"/>
                </a:cubicBezTo>
                <a:close/>
                <a:moveTo>
                  <a:pt x="216576" y="28011"/>
                </a:moveTo>
                <a:cubicBezTo>
                  <a:pt x="216824" y="28011"/>
                  <a:pt x="217076" y="28020"/>
                  <a:pt x="217332" y="28037"/>
                </a:cubicBezTo>
                <a:cubicBezTo>
                  <a:pt x="220927" y="28265"/>
                  <a:pt x="224161" y="30376"/>
                  <a:pt x="225815" y="33591"/>
                </a:cubicBezTo>
                <a:cubicBezTo>
                  <a:pt x="224027" y="31822"/>
                  <a:pt x="221669" y="30757"/>
                  <a:pt x="219158" y="30585"/>
                </a:cubicBezTo>
                <a:cubicBezTo>
                  <a:pt x="218957" y="30573"/>
                  <a:pt x="218756" y="30566"/>
                  <a:pt x="218555" y="30566"/>
                </a:cubicBezTo>
                <a:cubicBezTo>
                  <a:pt x="214584" y="30566"/>
                  <a:pt x="210799" y="33051"/>
                  <a:pt x="209876" y="37052"/>
                </a:cubicBezTo>
                <a:cubicBezTo>
                  <a:pt x="208963" y="40952"/>
                  <a:pt x="211112" y="44946"/>
                  <a:pt x="215126" y="45840"/>
                </a:cubicBezTo>
                <a:cubicBezTo>
                  <a:pt x="215622" y="45950"/>
                  <a:pt x="216110" y="46003"/>
                  <a:pt x="216584" y="46003"/>
                </a:cubicBezTo>
                <a:cubicBezTo>
                  <a:pt x="220038" y="46003"/>
                  <a:pt x="222799" y="43218"/>
                  <a:pt x="223133" y="39639"/>
                </a:cubicBezTo>
                <a:cubicBezTo>
                  <a:pt x="223435" y="36415"/>
                  <a:pt x="221337" y="33165"/>
                  <a:pt x="218256" y="33165"/>
                </a:cubicBezTo>
                <a:cubicBezTo>
                  <a:pt x="217647" y="33165"/>
                  <a:pt x="216999" y="33292"/>
                  <a:pt x="216324" y="33572"/>
                </a:cubicBezTo>
                <a:cubicBezTo>
                  <a:pt x="212938" y="34960"/>
                  <a:pt x="211664" y="40191"/>
                  <a:pt x="215183" y="42226"/>
                </a:cubicBezTo>
                <a:cubicBezTo>
                  <a:pt x="215826" y="42603"/>
                  <a:pt x="216521" y="42774"/>
                  <a:pt x="217200" y="42774"/>
                </a:cubicBezTo>
                <a:cubicBezTo>
                  <a:pt x="219669" y="42774"/>
                  <a:pt x="221918" y="40517"/>
                  <a:pt x="220680" y="37756"/>
                </a:cubicBezTo>
                <a:cubicBezTo>
                  <a:pt x="220137" y="36570"/>
                  <a:pt x="219110" y="36087"/>
                  <a:pt x="218097" y="36087"/>
                </a:cubicBezTo>
                <a:cubicBezTo>
                  <a:pt x="216236" y="36087"/>
                  <a:pt x="214423" y="37717"/>
                  <a:pt x="215753" y="39601"/>
                </a:cubicBezTo>
                <a:cubicBezTo>
                  <a:pt x="216148" y="40154"/>
                  <a:pt x="216822" y="40439"/>
                  <a:pt x="217478" y="40439"/>
                </a:cubicBezTo>
                <a:cubicBezTo>
                  <a:pt x="218245" y="40439"/>
                  <a:pt x="218988" y="40050"/>
                  <a:pt x="219234" y="39240"/>
                </a:cubicBezTo>
                <a:cubicBezTo>
                  <a:pt x="219443" y="38479"/>
                  <a:pt x="219158" y="37680"/>
                  <a:pt x="218530" y="37224"/>
                </a:cubicBezTo>
                <a:lnTo>
                  <a:pt x="218530" y="37224"/>
                </a:lnTo>
                <a:cubicBezTo>
                  <a:pt x="218987" y="37338"/>
                  <a:pt x="219348" y="37661"/>
                  <a:pt x="219519" y="38118"/>
                </a:cubicBezTo>
                <a:cubicBezTo>
                  <a:pt x="219938" y="38859"/>
                  <a:pt x="219919" y="39791"/>
                  <a:pt x="219481" y="40533"/>
                </a:cubicBezTo>
                <a:cubicBezTo>
                  <a:pt x="219016" y="41334"/>
                  <a:pt x="218206" y="41685"/>
                  <a:pt x="217366" y="41685"/>
                </a:cubicBezTo>
                <a:cubicBezTo>
                  <a:pt x="216730" y="41685"/>
                  <a:pt x="216077" y="41484"/>
                  <a:pt x="215544" y="41123"/>
                </a:cubicBezTo>
                <a:cubicBezTo>
                  <a:pt x="212367" y="39005"/>
                  <a:pt x="215093" y="34256"/>
                  <a:pt x="218339" y="34256"/>
                </a:cubicBezTo>
                <a:cubicBezTo>
                  <a:pt x="218359" y="34256"/>
                  <a:pt x="218378" y="34256"/>
                  <a:pt x="218397" y="34256"/>
                </a:cubicBezTo>
                <a:cubicBezTo>
                  <a:pt x="221878" y="34332"/>
                  <a:pt x="222677" y="38669"/>
                  <a:pt x="221707" y="41294"/>
                </a:cubicBezTo>
                <a:cubicBezTo>
                  <a:pt x="220868" y="43592"/>
                  <a:pt x="218812" y="45016"/>
                  <a:pt x="216513" y="45016"/>
                </a:cubicBezTo>
                <a:cubicBezTo>
                  <a:pt x="215995" y="45016"/>
                  <a:pt x="215466" y="44944"/>
                  <a:pt x="214935" y="44794"/>
                </a:cubicBezTo>
                <a:cubicBezTo>
                  <a:pt x="208697" y="42987"/>
                  <a:pt x="209610" y="34523"/>
                  <a:pt x="214840" y="32088"/>
                </a:cubicBezTo>
                <a:cubicBezTo>
                  <a:pt x="216106" y="31500"/>
                  <a:pt x="217347" y="31238"/>
                  <a:pt x="218544" y="31238"/>
                </a:cubicBezTo>
                <a:cubicBezTo>
                  <a:pt x="221642" y="31238"/>
                  <a:pt x="224441" y="32996"/>
                  <a:pt x="226595" y="35398"/>
                </a:cubicBezTo>
                <a:cubicBezTo>
                  <a:pt x="226652" y="35626"/>
                  <a:pt x="226709" y="35835"/>
                  <a:pt x="226766" y="36063"/>
                </a:cubicBezTo>
                <a:cubicBezTo>
                  <a:pt x="226785" y="39107"/>
                  <a:pt x="226481" y="42169"/>
                  <a:pt x="224750" y="44737"/>
                </a:cubicBezTo>
                <a:cubicBezTo>
                  <a:pt x="222886" y="47484"/>
                  <a:pt x="219865" y="49436"/>
                  <a:pt x="216693" y="49436"/>
                </a:cubicBezTo>
                <a:cubicBezTo>
                  <a:pt x="215559" y="49436"/>
                  <a:pt x="214407" y="49187"/>
                  <a:pt x="213281" y="48636"/>
                </a:cubicBezTo>
                <a:cubicBezTo>
                  <a:pt x="208602" y="46373"/>
                  <a:pt x="206148" y="40952"/>
                  <a:pt x="206585" y="35949"/>
                </a:cubicBezTo>
                <a:cubicBezTo>
                  <a:pt x="207945" y="31470"/>
                  <a:pt x="211501" y="28011"/>
                  <a:pt x="216576" y="28011"/>
                </a:cubicBezTo>
                <a:close/>
                <a:moveTo>
                  <a:pt x="131852" y="42264"/>
                </a:moveTo>
                <a:cubicBezTo>
                  <a:pt x="131738" y="42416"/>
                  <a:pt x="131605" y="42568"/>
                  <a:pt x="131472" y="42721"/>
                </a:cubicBezTo>
                <a:cubicBezTo>
                  <a:pt x="128657" y="44851"/>
                  <a:pt x="124986" y="45840"/>
                  <a:pt x="121543" y="46582"/>
                </a:cubicBezTo>
                <a:cubicBezTo>
                  <a:pt x="118081" y="47343"/>
                  <a:pt x="114696" y="48123"/>
                  <a:pt x="111633" y="49815"/>
                </a:cubicBezTo>
                <a:cubicBezTo>
                  <a:pt x="112508" y="49169"/>
                  <a:pt x="113459" y="48598"/>
                  <a:pt x="114448" y="48123"/>
                </a:cubicBezTo>
                <a:cubicBezTo>
                  <a:pt x="119204" y="45764"/>
                  <a:pt x="124701" y="45707"/>
                  <a:pt x="129532" y="43558"/>
                </a:cubicBezTo>
                <a:cubicBezTo>
                  <a:pt x="130350" y="43196"/>
                  <a:pt x="131130" y="42759"/>
                  <a:pt x="131852" y="42264"/>
                </a:cubicBezTo>
                <a:close/>
                <a:moveTo>
                  <a:pt x="225949" y="48008"/>
                </a:moveTo>
                <a:cubicBezTo>
                  <a:pt x="226234" y="48503"/>
                  <a:pt x="226405" y="49055"/>
                  <a:pt x="226424" y="49625"/>
                </a:cubicBezTo>
                <a:cubicBezTo>
                  <a:pt x="226405" y="49777"/>
                  <a:pt x="226386" y="49949"/>
                  <a:pt x="226348" y="50101"/>
                </a:cubicBezTo>
                <a:cubicBezTo>
                  <a:pt x="226177" y="49625"/>
                  <a:pt x="225853" y="49207"/>
                  <a:pt x="225416" y="48921"/>
                </a:cubicBezTo>
                <a:cubicBezTo>
                  <a:pt x="225606" y="48617"/>
                  <a:pt x="225777" y="48313"/>
                  <a:pt x="225949" y="48008"/>
                </a:cubicBezTo>
                <a:close/>
                <a:moveTo>
                  <a:pt x="225226" y="49226"/>
                </a:moveTo>
                <a:cubicBezTo>
                  <a:pt x="225587" y="49511"/>
                  <a:pt x="225834" y="49930"/>
                  <a:pt x="225910" y="50386"/>
                </a:cubicBezTo>
                <a:lnTo>
                  <a:pt x="225891" y="50386"/>
                </a:lnTo>
                <a:cubicBezTo>
                  <a:pt x="225574" y="50156"/>
                  <a:pt x="225174" y="50042"/>
                  <a:pt x="224783" y="50042"/>
                </a:cubicBezTo>
                <a:cubicBezTo>
                  <a:pt x="224753" y="50042"/>
                  <a:pt x="224723" y="50042"/>
                  <a:pt x="224693" y="50044"/>
                </a:cubicBezTo>
                <a:cubicBezTo>
                  <a:pt x="224864" y="49777"/>
                  <a:pt x="225055" y="49511"/>
                  <a:pt x="225226" y="49226"/>
                </a:cubicBezTo>
                <a:close/>
                <a:moveTo>
                  <a:pt x="40952" y="50234"/>
                </a:moveTo>
                <a:cubicBezTo>
                  <a:pt x="40952" y="50291"/>
                  <a:pt x="40971" y="50348"/>
                  <a:pt x="40990" y="50386"/>
                </a:cubicBezTo>
                <a:cubicBezTo>
                  <a:pt x="40958" y="50465"/>
                  <a:pt x="40926" y="50545"/>
                  <a:pt x="40895" y="50624"/>
                </a:cubicBezTo>
                <a:lnTo>
                  <a:pt x="40895" y="50624"/>
                </a:lnTo>
                <a:cubicBezTo>
                  <a:pt x="40895" y="50550"/>
                  <a:pt x="40895" y="50484"/>
                  <a:pt x="40895" y="50405"/>
                </a:cubicBezTo>
                <a:cubicBezTo>
                  <a:pt x="40914" y="50348"/>
                  <a:pt x="40952" y="50291"/>
                  <a:pt x="40952" y="50234"/>
                </a:cubicBezTo>
                <a:close/>
                <a:moveTo>
                  <a:pt x="221307" y="50595"/>
                </a:moveTo>
                <a:lnTo>
                  <a:pt x="221307" y="50595"/>
                </a:lnTo>
                <a:cubicBezTo>
                  <a:pt x="221193" y="50671"/>
                  <a:pt x="221060" y="50728"/>
                  <a:pt x="220946" y="50804"/>
                </a:cubicBezTo>
                <a:cubicBezTo>
                  <a:pt x="221003" y="50747"/>
                  <a:pt x="221060" y="50709"/>
                  <a:pt x="221136" y="50671"/>
                </a:cubicBezTo>
                <a:lnTo>
                  <a:pt x="221307" y="50595"/>
                </a:lnTo>
                <a:close/>
                <a:moveTo>
                  <a:pt x="133869" y="39107"/>
                </a:moveTo>
                <a:lnTo>
                  <a:pt x="133869" y="39107"/>
                </a:lnTo>
                <a:cubicBezTo>
                  <a:pt x="133812" y="39221"/>
                  <a:pt x="133755" y="39316"/>
                  <a:pt x="133697" y="39430"/>
                </a:cubicBezTo>
                <a:cubicBezTo>
                  <a:pt x="130654" y="42911"/>
                  <a:pt x="125880" y="43938"/>
                  <a:pt x="121581" y="45022"/>
                </a:cubicBezTo>
                <a:cubicBezTo>
                  <a:pt x="117739" y="45973"/>
                  <a:pt x="114030" y="47133"/>
                  <a:pt x="110853" y="49568"/>
                </a:cubicBezTo>
                <a:cubicBezTo>
                  <a:pt x="110321" y="49968"/>
                  <a:pt x="109826" y="50405"/>
                  <a:pt x="109351" y="50862"/>
                </a:cubicBezTo>
                <a:cubicBezTo>
                  <a:pt x="109465" y="50652"/>
                  <a:pt x="109598" y="50424"/>
                  <a:pt x="109712" y="50215"/>
                </a:cubicBezTo>
                <a:cubicBezTo>
                  <a:pt x="109750" y="50158"/>
                  <a:pt x="109769" y="50082"/>
                  <a:pt x="109807" y="50025"/>
                </a:cubicBezTo>
                <a:cubicBezTo>
                  <a:pt x="111120" y="48788"/>
                  <a:pt x="112565" y="47704"/>
                  <a:pt x="114125" y="46791"/>
                </a:cubicBezTo>
                <a:cubicBezTo>
                  <a:pt x="119223" y="43767"/>
                  <a:pt x="125233" y="43900"/>
                  <a:pt x="130502" y="41408"/>
                </a:cubicBezTo>
                <a:cubicBezTo>
                  <a:pt x="131738" y="40838"/>
                  <a:pt x="132880" y="40058"/>
                  <a:pt x="133869" y="39107"/>
                </a:cubicBezTo>
                <a:close/>
                <a:moveTo>
                  <a:pt x="228120" y="32660"/>
                </a:moveTo>
                <a:cubicBezTo>
                  <a:pt x="228451" y="33414"/>
                  <a:pt x="228700" y="34170"/>
                  <a:pt x="228916" y="34960"/>
                </a:cubicBezTo>
                <a:cubicBezTo>
                  <a:pt x="230266" y="40305"/>
                  <a:pt x="228992" y="45821"/>
                  <a:pt x="227280" y="50976"/>
                </a:cubicBezTo>
                <a:cubicBezTo>
                  <a:pt x="227603" y="48579"/>
                  <a:pt x="227794" y="46144"/>
                  <a:pt x="227870" y="43710"/>
                </a:cubicBezTo>
                <a:cubicBezTo>
                  <a:pt x="229055" y="40135"/>
                  <a:pt x="229366" y="36224"/>
                  <a:pt x="228120" y="32660"/>
                </a:cubicBezTo>
                <a:close/>
                <a:moveTo>
                  <a:pt x="216580" y="22534"/>
                </a:moveTo>
                <a:cubicBezTo>
                  <a:pt x="219541" y="22534"/>
                  <a:pt x="222379" y="23501"/>
                  <a:pt x="224883" y="25088"/>
                </a:cubicBezTo>
                <a:cubicBezTo>
                  <a:pt x="224465" y="24898"/>
                  <a:pt x="224027" y="24727"/>
                  <a:pt x="223590" y="24575"/>
                </a:cubicBezTo>
                <a:cubicBezTo>
                  <a:pt x="221713" y="23565"/>
                  <a:pt x="219677" y="23098"/>
                  <a:pt x="217648" y="23098"/>
                </a:cubicBezTo>
                <a:cubicBezTo>
                  <a:pt x="212337" y="23098"/>
                  <a:pt x="207068" y="26300"/>
                  <a:pt x="204797" y="31365"/>
                </a:cubicBezTo>
                <a:cubicBezTo>
                  <a:pt x="201545" y="38688"/>
                  <a:pt x="204969" y="47248"/>
                  <a:pt x="212368" y="50329"/>
                </a:cubicBezTo>
                <a:cubicBezTo>
                  <a:pt x="213943" y="50980"/>
                  <a:pt x="215627" y="51306"/>
                  <a:pt x="217313" y="51306"/>
                </a:cubicBezTo>
                <a:cubicBezTo>
                  <a:pt x="217745" y="51306"/>
                  <a:pt x="218176" y="51285"/>
                  <a:pt x="218606" y="51242"/>
                </a:cubicBezTo>
                <a:lnTo>
                  <a:pt x="218606" y="51242"/>
                </a:lnTo>
                <a:cubicBezTo>
                  <a:pt x="217751" y="51622"/>
                  <a:pt x="216819" y="51870"/>
                  <a:pt x="215886" y="51984"/>
                </a:cubicBezTo>
                <a:cubicBezTo>
                  <a:pt x="213661" y="51965"/>
                  <a:pt x="211455" y="51375"/>
                  <a:pt x="209534" y="50272"/>
                </a:cubicBezTo>
                <a:cubicBezTo>
                  <a:pt x="205996" y="47761"/>
                  <a:pt x="203637" y="43063"/>
                  <a:pt x="202420" y="39297"/>
                </a:cubicBezTo>
                <a:cubicBezTo>
                  <a:pt x="202344" y="39088"/>
                  <a:pt x="202287" y="38859"/>
                  <a:pt x="202211" y="38631"/>
                </a:cubicBezTo>
                <a:cubicBezTo>
                  <a:pt x="202096" y="37433"/>
                  <a:pt x="202134" y="36216"/>
                  <a:pt x="202344" y="35017"/>
                </a:cubicBezTo>
                <a:cubicBezTo>
                  <a:pt x="203295" y="29482"/>
                  <a:pt x="207612" y="24480"/>
                  <a:pt x="213071" y="22996"/>
                </a:cubicBezTo>
                <a:cubicBezTo>
                  <a:pt x="214251" y="22681"/>
                  <a:pt x="215425" y="22534"/>
                  <a:pt x="216580" y="22534"/>
                </a:cubicBezTo>
                <a:close/>
                <a:moveTo>
                  <a:pt x="109046" y="190"/>
                </a:moveTo>
                <a:lnTo>
                  <a:pt x="109046" y="190"/>
                </a:lnTo>
                <a:cubicBezTo>
                  <a:pt x="106726" y="8978"/>
                  <a:pt x="108457" y="18678"/>
                  <a:pt x="108761" y="27732"/>
                </a:cubicBezTo>
                <a:cubicBezTo>
                  <a:pt x="109065" y="36082"/>
                  <a:pt x="107430" y="44394"/>
                  <a:pt x="103968" y="52003"/>
                </a:cubicBezTo>
                <a:cubicBezTo>
                  <a:pt x="106726" y="44965"/>
                  <a:pt x="108305" y="37509"/>
                  <a:pt x="108628" y="29958"/>
                </a:cubicBezTo>
                <a:cubicBezTo>
                  <a:pt x="109027" y="20657"/>
                  <a:pt x="106098" y="9377"/>
                  <a:pt x="109046" y="190"/>
                </a:cubicBezTo>
                <a:close/>
                <a:moveTo>
                  <a:pt x="124567" y="46848"/>
                </a:moveTo>
                <a:cubicBezTo>
                  <a:pt x="122913" y="47343"/>
                  <a:pt x="121182" y="47685"/>
                  <a:pt x="119432" y="48027"/>
                </a:cubicBezTo>
                <a:cubicBezTo>
                  <a:pt x="115894" y="48769"/>
                  <a:pt x="112698" y="49968"/>
                  <a:pt x="109769" y="52136"/>
                </a:cubicBezTo>
                <a:cubicBezTo>
                  <a:pt x="111025" y="51166"/>
                  <a:pt x="112375" y="50367"/>
                  <a:pt x="113802" y="49720"/>
                </a:cubicBezTo>
                <a:cubicBezTo>
                  <a:pt x="117244" y="48237"/>
                  <a:pt x="120973" y="47761"/>
                  <a:pt x="124567" y="46848"/>
                </a:cubicBezTo>
                <a:close/>
                <a:moveTo>
                  <a:pt x="55475" y="39449"/>
                </a:moveTo>
                <a:cubicBezTo>
                  <a:pt x="58476" y="39452"/>
                  <a:pt x="61153" y="40860"/>
                  <a:pt x="62445" y="43615"/>
                </a:cubicBezTo>
                <a:cubicBezTo>
                  <a:pt x="63663" y="46201"/>
                  <a:pt x="63701" y="49207"/>
                  <a:pt x="63891" y="52003"/>
                </a:cubicBezTo>
                <a:cubicBezTo>
                  <a:pt x="63910" y="52155"/>
                  <a:pt x="63910" y="52307"/>
                  <a:pt x="63929" y="52459"/>
                </a:cubicBezTo>
                <a:cubicBezTo>
                  <a:pt x="63358" y="48218"/>
                  <a:pt x="62579" y="43938"/>
                  <a:pt x="59193" y="41237"/>
                </a:cubicBezTo>
                <a:cubicBezTo>
                  <a:pt x="57861" y="40141"/>
                  <a:pt x="56185" y="39553"/>
                  <a:pt x="54470" y="39553"/>
                </a:cubicBezTo>
                <a:cubicBezTo>
                  <a:pt x="54250" y="39553"/>
                  <a:pt x="54030" y="39563"/>
                  <a:pt x="53810" y="39582"/>
                </a:cubicBezTo>
                <a:cubicBezTo>
                  <a:pt x="54359" y="39507"/>
                  <a:pt x="54907" y="39450"/>
                  <a:pt x="55475" y="39449"/>
                </a:cubicBezTo>
                <a:close/>
                <a:moveTo>
                  <a:pt x="54095" y="40233"/>
                </a:moveTo>
                <a:cubicBezTo>
                  <a:pt x="56576" y="40233"/>
                  <a:pt x="58851" y="41377"/>
                  <a:pt x="60353" y="43501"/>
                </a:cubicBezTo>
                <a:cubicBezTo>
                  <a:pt x="62369" y="46335"/>
                  <a:pt x="62788" y="49663"/>
                  <a:pt x="63187" y="53011"/>
                </a:cubicBezTo>
                <a:cubicBezTo>
                  <a:pt x="62940" y="52136"/>
                  <a:pt x="62655" y="51280"/>
                  <a:pt x="62312" y="50443"/>
                </a:cubicBezTo>
                <a:lnTo>
                  <a:pt x="62312" y="50462"/>
                </a:lnTo>
                <a:cubicBezTo>
                  <a:pt x="61152" y="47552"/>
                  <a:pt x="59611" y="44318"/>
                  <a:pt x="57063" y="42378"/>
                </a:cubicBezTo>
                <a:cubicBezTo>
                  <a:pt x="55595" y="41266"/>
                  <a:pt x="54084" y="40802"/>
                  <a:pt x="52593" y="40802"/>
                </a:cubicBezTo>
                <a:cubicBezTo>
                  <a:pt x="51687" y="40802"/>
                  <a:pt x="50788" y="40973"/>
                  <a:pt x="49911" y="41275"/>
                </a:cubicBezTo>
                <a:cubicBezTo>
                  <a:pt x="50633" y="40914"/>
                  <a:pt x="51394" y="40647"/>
                  <a:pt x="52174" y="40457"/>
                </a:cubicBezTo>
                <a:cubicBezTo>
                  <a:pt x="52821" y="40307"/>
                  <a:pt x="53465" y="40233"/>
                  <a:pt x="54095" y="40233"/>
                </a:cubicBezTo>
                <a:close/>
                <a:moveTo>
                  <a:pt x="50290" y="44509"/>
                </a:moveTo>
                <a:cubicBezTo>
                  <a:pt x="51982" y="44509"/>
                  <a:pt x="53717" y="44968"/>
                  <a:pt x="55332" y="45897"/>
                </a:cubicBezTo>
                <a:cubicBezTo>
                  <a:pt x="58375" y="47628"/>
                  <a:pt x="60372" y="50424"/>
                  <a:pt x="61685" y="53562"/>
                </a:cubicBezTo>
                <a:cubicBezTo>
                  <a:pt x="59326" y="49416"/>
                  <a:pt x="55408" y="46239"/>
                  <a:pt x="50691" y="45612"/>
                </a:cubicBezTo>
                <a:lnTo>
                  <a:pt x="50672" y="45612"/>
                </a:lnTo>
                <a:lnTo>
                  <a:pt x="50633" y="45593"/>
                </a:lnTo>
                <a:cubicBezTo>
                  <a:pt x="50614" y="45574"/>
                  <a:pt x="50591" y="45564"/>
                  <a:pt x="50567" y="45564"/>
                </a:cubicBezTo>
                <a:cubicBezTo>
                  <a:pt x="50543" y="45564"/>
                  <a:pt x="50519" y="45574"/>
                  <a:pt x="50500" y="45593"/>
                </a:cubicBezTo>
                <a:cubicBezTo>
                  <a:pt x="49983" y="45525"/>
                  <a:pt x="49459" y="45493"/>
                  <a:pt x="48934" y="45493"/>
                </a:cubicBezTo>
                <a:cubicBezTo>
                  <a:pt x="48128" y="45493"/>
                  <a:pt x="47320" y="45569"/>
                  <a:pt x="46525" y="45707"/>
                </a:cubicBezTo>
                <a:cubicBezTo>
                  <a:pt x="46468" y="45726"/>
                  <a:pt x="46430" y="45745"/>
                  <a:pt x="46392" y="45783"/>
                </a:cubicBezTo>
                <a:cubicBezTo>
                  <a:pt x="45935" y="45878"/>
                  <a:pt x="45479" y="46011"/>
                  <a:pt x="45041" y="46182"/>
                </a:cubicBezTo>
                <a:cubicBezTo>
                  <a:pt x="46591" y="45073"/>
                  <a:pt x="48414" y="44509"/>
                  <a:pt x="50290" y="44509"/>
                </a:cubicBezTo>
                <a:close/>
                <a:moveTo>
                  <a:pt x="223894" y="51147"/>
                </a:moveTo>
                <a:cubicBezTo>
                  <a:pt x="224027" y="51147"/>
                  <a:pt x="224142" y="51185"/>
                  <a:pt x="224275" y="51242"/>
                </a:cubicBezTo>
                <a:lnTo>
                  <a:pt x="224617" y="51565"/>
                </a:lnTo>
                <a:cubicBezTo>
                  <a:pt x="224788" y="51889"/>
                  <a:pt x="224883" y="52250"/>
                  <a:pt x="224921" y="52630"/>
                </a:cubicBezTo>
                <a:cubicBezTo>
                  <a:pt x="224959" y="52992"/>
                  <a:pt x="224940" y="53353"/>
                  <a:pt x="224864" y="53696"/>
                </a:cubicBezTo>
                <a:cubicBezTo>
                  <a:pt x="224256" y="53049"/>
                  <a:pt x="223419" y="52669"/>
                  <a:pt x="222525" y="52649"/>
                </a:cubicBezTo>
                <a:cubicBezTo>
                  <a:pt x="223000" y="52174"/>
                  <a:pt x="223457" y="51679"/>
                  <a:pt x="223875" y="51147"/>
                </a:cubicBezTo>
                <a:close/>
                <a:moveTo>
                  <a:pt x="52419" y="41842"/>
                </a:moveTo>
                <a:cubicBezTo>
                  <a:pt x="54266" y="41842"/>
                  <a:pt x="56052" y="42520"/>
                  <a:pt x="57500" y="44033"/>
                </a:cubicBezTo>
                <a:cubicBezTo>
                  <a:pt x="59973" y="46601"/>
                  <a:pt x="61647" y="50177"/>
                  <a:pt x="62674" y="53848"/>
                </a:cubicBezTo>
                <a:cubicBezTo>
                  <a:pt x="61095" y="49872"/>
                  <a:pt x="58508" y="46297"/>
                  <a:pt x="54400" y="44623"/>
                </a:cubicBezTo>
                <a:lnTo>
                  <a:pt x="54381" y="44623"/>
                </a:lnTo>
                <a:cubicBezTo>
                  <a:pt x="53142" y="44117"/>
                  <a:pt x="51768" y="43858"/>
                  <a:pt x="50396" y="43858"/>
                </a:cubicBezTo>
                <a:cubicBezTo>
                  <a:pt x="47532" y="43858"/>
                  <a:pt x="44677" y="44989"/>
                  <a:pt x="43082" y="47381"/>
                </a:cubicBezTo>
                <a:cubicBezTo>
                  <a:pt x="42968" y="47476"/>
                  <a:pt x="42854" y="47590"/>
                  <a:pt x="42740" y="47685"/>
                </a:cubicBezTo>
                <a:cubicBezTo>
                  <a:pt x="42797" y="47571"/>
                  <a:pt x="42854" y="47476"/>
                  <a:pt x="42911" y="47362"/>
                </a:cubicBezTo>
                <a:cubicBezTo>
                  <a:pt x="44509" y="45688"/>
                  <a:pt x="46126" y="44033"/>
                  <a:pt x="48218" y="42949"/>
                </a:cubicBezTo>
                <a:cubicBezTo>
                  <a:pt x="49573" y="42234"/>
                  <a:pt x="51014" y="41842"/>
                  <a:pt x="52419" y="41842"/>
                </a:cubicBezTo>
                <a:close/>
                <a:moveTo>
                  <a:pt x="51676" y="46700"/>
                </a:moveTo>
                <a:lnTo>
                  <a:pt x="51965" y="46772"/>
                </a:lnTo>
                <a:cubicBezTo>
                  <a:pt x="54571" y="48750"/>
                  <a:pt x="56625" y="51394"/>
                  <a:pt x="57937" y="54418"/>
                </a:cubicBezTo>
                <a:lnTo>
                  <a:pt x="57918" y="54418"/>
                </a:lnTo>
                <a:cubicBezTo>
                  <a:pt x="56397" y="51508"/>
                  <a:pt x="54190" y="48883"/>
                  <a:pt x="51718" y="46734"/>
                </a:cubicBezTo>
                <a:cubicBezTo>
                  <a:pt x="51704" y="46720"/>
                  <a:pt x="51690" y="46706"/>
                  <a:pt x="51676" y="46700"/>
                </a:cubicBezTo>
                <a:close/>
                <a:moveTo>
                  <a:pt x="198673" y="29939"/>
                </a:moveTo>
                <a:lnTo>
                  <a:pt x="198673" y="29939"/>
                </a:lnTo>
                <a:cubicBezTo>
                  <a:pt x="198235" y="34580"/>
                  <a:pt x="198977" y="39259"/>
                  <a:pt x="200841" y="43539"/>
                </a:cubicBezTo>
                <a:cubicBezTo>
                  <a:pt x="203238" y="49017"/>
                  <a:pt x="207974" y="53715"/>
                  <a:pt x="214194" y="54114"/>
                </a:cubicBezTo>
                <a:cubicBezTo>
                  <a:pt x="214430" y="54129"/>
                  <a:pt x="214667" y="54137"/>
                  <a:pt x="214902" y="54137"/>
                </a:cubicBezTo>
                <a:cubicBezTo>
                  <a:pt x="217319" y="54137"/>
                  <a:pt x="219671" y="53343"/>
                  <a:pt x="221612" y="51870"/>
                </a:cubicBezTo>
                <a:lnTo>
                  <a:pt x="221612" y="51870"/>
                </a:lnTo>
                <a:cubicBezTo>
                  <a:pt x="219707" y="53605"/>
                  <a:pt x="217419" y="54708"/>
                  <a:pt x="214815" y="54708"/>
                </a:cubicBezTo>
                <a:cubicBezTo>
                  <a:pt x="214195" y="54708"/>
                  <a:pt x="213556" y="54645"/>
                  <a:pt x="212900" y="54514"/>
                </a:cubicBezTo>
                <a:cubicBezTo>
                  <a:pt x="210846" y="54076"/>
                  <a:pt x="208868" y="53258"/>
                  <a:pt x="207118" y="52079"/>
                </a:cubicBezTo>
                <a:cubicBezTo>
                  <a:pt x="201069" y="47723"/>
                  <a:pt x="197703" y="40115"/>
                  <a:pt x="198330" y="32468"/>
                </a:cubicBezTo>
                <a:cubicBezTo>
                  <a:pt x="198387" y="31613"/>
                  <a:pt x="198501" y="30776"/>
                  <a:pt x="198673" y="29939"/>
                </a:cubicBezTo>
                <a:close/>
                <a:moveTo>
                  <a:pt x="196771" y="19306"/>
                </a:moveTo>
                <a:lnTo>
                  <a:pt x="196713" y="19439"/>
                </a:lnTo>
                <a:cubicBezTo>
                  <a:pt x="194697" y="22958"/>
                  <a:pt x="192643" y="26401"/>
                  <a:pt x="190113" y="29615"/>
                </a:cubicBezTo>
                <a:cubicBezTo>
                  <a:pt x="187203" y="33286"/>
                  <a:pt x="183951" y="36672"/>
                  <a:pt x="180356" y="39696"/>
                </a:cubicBezTo>
                <a:cubicBezTo>
                  <a:pt x="174706" y="44471"/>
                  <a:pt x="167992" y="48750"/>
                  <a:pt x="163446" y="54723"/>
                </a:cubicBezTo>
                <a:cubicBezTo>
                  <a:pt x="168525" y="46639"/>
                  <a:pt x="177274" y="41408"/>
                  <a:pt x="184141" y="34903"/>
                </a:cubicBezTo>
                <a:cubicBezTo>
                  <a:pt x="189010" y="30281"/>
                  <a:pt x="193271" y="25031"/>
                  <a:pt x="196771" y="19306"/>
                </a:cubicBezTo>
                <a:close/>
                <a:moveTo>
                  <a:pt x="239187" y="28474"/>
                </a:moveTo>
                <a:lnTo>
                  <a:pt x="239187" y="28474"/>
                </a:lnTo>
                <a:cubicBezTo>
                  <a:pt x="239834" y="30528"/>
                  <a:pt x="240366" y="32640"/>
                  <a:pt x="240785" y="34751"/>
                </a:cubicBezTo>
                <a:cubicBezTo>
                  <a:pt x="241945" y="40723"/>
                  <a:pt x="241945" y="46658"/>
                  <a:pt x="241926" y="52726"/>
                </a:cubicBezTo>
                <a:cubicBezTo>
                  <a:pt x="241945" y="53467"/>
                  <a:pt x="241945" y="54209"/>
                  <a:pt x="241964" y="54932"/>
                </a:cubicBezTo>
                <a:cubicBezTo>
                  <a:pt x="241146" y="48845"/>
                  <a:pt x="240747" y="42683"/>
                  <a:pt x="240138" y="36558"/>
                </a:cubicBezTo>
                <a:cubicBezTo>
                  <a:pt x="239891" y="33895"/>
                  <a:pt x="239644" y="31175"/>
                  <a:pt x="239187" y="28474"/>
                </a:cubicBezTo>
                <a:close/>
                <a:moveTo>
                  <a:pt x="37338" y="38688"/>
                </a:moveTo>
                <a:lnTo>
                  <a:pt x="37338" y="38688"/>
                </a:lnTo>
                <a:cubicBezTo>
                  <a:pt x="34751" y="41560"/>
                  <a:pt x="33077" y="45346"/>
                  <a:pt x="31156" y="48598"/>
                </a:cubicBezTo>
                <a:cubicBezTo>
                  <a:pt x="29787" y="50862"/>
                  <a:pt x="28284" y="53011"/>
                  <a:pt x="26610" y="55065"/>
                </a:cubicBezTo>
                <a:cubicBezTo>
                  <a:pt x="27143" y="54323"/>
                  <a:pt x="27656" y="53582"/>
                  <a:pt x="28151" y="52802"/>
                </a:cubicBezTo>
                <a:cubicBezTo>
                  <a:pt x="31099" y="48142"/>
                  <a:pt x="33553" y="43101"/>
                  <a:pt x="37091" y="38821"/>
                </a:cubicBezTo>
                <a:lnTo>
                  <a:pt x="37338" y="38688"/>
                </a:lnTo>
                <a:close/>
                <a:moveTo>
                  <a:pt x="53715" y="52630"/>
                </a:moveTo>
                <a:cubicBezTo>
                  <a:pt x="54514" y="53372"/>
                  <a:pt x="55141" y="54247"/>
                  <a:pt x="55617" y="55217"/>
                </a:cubicBezTo>
                <a:lnTo>
                  <a:pt x="55598" y="55217"/>
                </a:lnTo>
                <a:cubicBezTo>
                  <a:pt x="55046" y="54399"/>
                  <a:pt x="54343" y="53715"/>
                  <a:pt x="53506" y="53182"/>
                </a:cubicBezTo>
                <a:cubicBezTo>
                  <a:pt x="53582" y="53011"/>
                  <a:pt x="53658" y="52821"/>
                  <a:pt x="53715" y="52630"/>
                </a:cubicBezTo>
                <a:close/>
                <a:moveTo>
                  <a:pt x="189847" y="27770"/>
                </a:moveTo>
                <a:lnTo>
                  <a:pt x="189847" y="27770"/>
                </a:lnTo>
                <a:cubicBezTo>
                  <a:pt x="187507" y="30547"/>
                  <a:pt x="184997" y="33172"/>
                  <a:pt x="182334" y="35607"/>
                </a:cubicBezTo>
                <a:cubicBezTo>
                  <a:pt x="175201" y="42112"/>
                  <a:pt x="166375" y="47400"/>
                  <a:pt x="161772" y="56035"/>
                </a:cubicBezTo>
                <a:cubicBezTo>
                  <a:pt x="162096" y="55027"/>
                  <a:pt x="162438" y="54038"/>
                  <a:pt x="162837" y="53068"/>
                </a:cubicBezTo>
                <a:lnTo>
                  <a:pt x="162818" y="53068"/>
                </a:lnTo>
                <a:cubicBezTo>
                  <a:pt x="166851" y="45460"/>
                  <a:pt x="174573" y="40096"/>
                  <a:pt x="181326" y="35036"/>
                </a:cubicBezTo>
                <a:cubicBezTo>
                  <a:pt x="184350" y="32830"/>
                  <a:pt x="187184" y="30395"/>
                  <a:pt x="189847" y="27770"/>
                </a:cubicBezTo>
                <a:close/>
                <a:moveTo>
                  <a:pt x="47524" y="46726"/>
                </a:moveTo>
                <a:cubicBezTo>
                  <a:pt x="51415" y="46726"/>
                  <a:pt x="54774" y="51123"/>
                  <a:pt x="51052" y="54247"/>
                </a:cubicBezTo>
                <a:cubicBezTo>
                  <a:pt x="49380" y="55665"/>
                  <a:pt x="46737" y="56650"/>
                  <a:pt x="44252" y="56650"/>
                </a:cubicBezTo>
                <a:cubicBezTo>
                  <a:pt x="43570" y="56650"/>
                  <a:pt x="42899" y="56575"/>
                  <a:pt x="42264" y="56416"/>
                </a:cubicBezTo>
                <a:cubicBezTo>
                  <a:pt x="41427" y="54837"/>
                  <a:pt x="41237" y="52992"/>
                  <a:pt x="41732" y="51280"/>
                </a:cubicBezTo>
                <a:lnTo>
                  <a:pt x="41732" y="51280"/>
                </a:lnTo>
                <a:cubicBezTo>
                  <a:pt x="41732" y="51375"/>
                  <a:pt x="41751" y="51470"/>
                  <a:pt x="41770" y="51584"/>
                </a:cubicBezTo>
                <a:cubicBezTo>
                  <a:pt x="42165" y="53651"/>
                  <a:pt x="44225" y="55022"/>
                  <a:pt x="46281" y="55022"/>
                </a:cubicBezTo>
                <a:cubicBezTo>
                  <a:pt x="46400" y="55022"/>
                  <a:pt x="46520" y="55017"/>
                  <a:pt x="46639" y="55008"/>
                </a:cubicBezTo>
                <a:cubicBezTo>
                  <a:pt x="48693" y="54856"/>
                  <a:pt x="50691" y="52973"/>
                  <a:pt x="50348" y="50766"/>
                </a:cubicBezTo>
                <a:cubicBezTo>
                  <a:pt x="50099" y="49244"/>
                  <a:pt x="48631" y="48214"/>
                  <a:pt x="47168" y="48214"/>
                </a:cubicBezTo>
                <a:cubicBezTo>
                  <a:pt x="46621" y="48214"/>
                  <a:pt x="46074" y="48358"/>
                  <a:pt x="45593" y="48674"/>
                </a:cubicBezTo>
                <a:cubicBezTo>
                  <a:pt x="43805" y="49815"/>
                  <a:pt x="43805" y="52745"/>
                  <a:pt x="45973" y="53486"/>
                </a:cubicBezTo>
                <a:cubicBezTo>
                  <a:pt x="46218" y="53569"/>
                  <a:pt x="46462" y="53607"/>
                  <a:pt x="46700" y="53607"/>
                </a:cubicBezTo>
                <a:cubicBezTo>
                  <a:pt x="48225" y="53607"/>
                  <a:pt x="49493" y="52044"/>
                  <a:pt x="48769" y="50481"/>
                </a:cubicBezTo>
                <a:cubicBezTo>
                  <a:pt x="48443" y="49763"/>
                  <a:pt x="47737" y="49431"/>
                  <a:pt x="47026" y="49431"/>
                </a:cubicBezTo>
                <a:cubicBezTo>
                  <a:pt x="46493" y="49431"/>
                  <a:pt x="45957" y="49617"/>
                  <a:pt x="45574" y="49968"/>
                </a:cubicBezTo>
                <a:cubicBezTo>
                  <a:pt x="45726" y="49701"/>
                  <a:pt x="45954" y="49492"/>
                  <a:pt x="46202" y="49340"/>
                </a:cubicBezTo>
                <a:cubicBezTo>
                  <a:pt x="46532" y="49148"/>
                  <a:pt x="46903" y="49059"/>
                  <a:pt x="47275" y="49059"/>
                </a:cubicBezTo>
                <a:cubicBezTo>
                  <a:pt x="48231" y="49059"/>
                  <a:pt x="49196" y="49645"/>
                  <a:pt x="49511" y="50576"/>
                </a:cubicBezTo>
                <a:cubicBezTo>
                  <a:pt x="49930" y="51870"/>
                  <a:pt x="49017" y="53334"/>
                  <a:pt x="47875" y="53924"/>
                </a:cubicBezTo>
                <a:cubicBezTo>
                  <a:pt x="47362" y="54191"/>
                  <a:pt x="46799" y="54314"/>
                  <a:pt x="46235" y="54314"/>
                </a:cubicBezTo>
                <a:cubicBezTo>
                  <a:pt x="44626" y="54314"/>
                  <a:pt x="43004" y="53314"/>
                  <a:pt x="42455" y="51794"/>
                </a:cubicBezTo>
                <a:cubicBezTo>
                  <a:pt x="42226" y="51204"/>
                  <a:pt x="42169" y="50557"/>
                  <a:pt x="42264" y="49949"/>
                </a:cubicBezTo>
                <a:cubicBezTo>
                  <a:pt x="43101" y="48427"/>
                  <a:pt x="44509" y="47343"/>
                  <a:pt x="46183" y="46905"/>
                </a:cubicBezTo>
                <a:cubicBezTo>
                  <a:pt x="46630" y="46783"/>
                  <a:pt x="47080" y="46726"/>
                  <a:pt x="47524" y="46726"/>
                </a:cubicBezTo>
                <a:close/>
                <a:moveTo>
                  <a:pt x="106878" y="6695"/>
                </a:moveTo>
                <a:lnTo>
                  <a:pt x="106878" y="6695"/>
                </a:lnTo>
                <a:cubicBezTo>
                  <a:pt x="106498" y="13372"/>
                  <a:pt x="107772" y="20485"/>
                  <a:pt x="107829" y="26895"/>
                </a:cubicBezTo>
                <a:cubicBezTo>
                  <a:pt x="107867" y="37281"/>
                  <a:pt x="105452" y="47533"/>
                  <a:pt x="100734" y="56796"/>
                </a:cubicBezTo>
                <a:cubicBezTo>
                  <a:pt x="101666" y="54533"/>
                  <a:pt x="102408" y="52193"/>
                  <a:pt x="102941" y="49815"/>
                </a:cubicBezTo>
                <a:cubicBezTo>
                  <a:pt x="102998" y="49511"/>
                  <a:pt x="103074" y="49188"/>
                  <a:pt x="103131" y="48864"/>
                </a:cubicBezTo>
                <a:cubicBezTo>
                  <a:pt x="105261" y="41389"/>
                  <a:pt x="106422" y="33667"/>
                  <a:pt x="106574" y="25887"/>
                </a:cubicBezTo>
                <a:cubicBezTo>
                  <a:pt x="106688" y="19782"/>
                  <a:pt x="106022" y="12991"/>
                  <a:pt x="106878" y="6695"/>
                </a:cubicBezTo>
                <a:close/>
                <a:moveTo>
                  <a:pt x="222408" y="53529"/>
                </a:moveTo>
                <a:cubicBezTo>
                  <a:pt x="223439" y="53529"/>
                  <a:pt x="224419" y="54272"/>
                  <a:pt x="224712" y="55331"/>
                </a:cubicBezTo>
                <a:cubicBezTo>
                  <a:pt x="224655" y="55940"/>
                  <a:pt x="224617" y="56549"/>
                  <a:pt x="224560" y="57157"/>
                </a:cubicBezTo>
                <a:cubicBezTo>
                  <a:pt x="224541" y="57214"/>
                  <a:pt x="224560" y="57253"/>
                  <a:pt x="224560" y="57291"/>
                </a:cubicBezTo>
                <a:cubicBezTo>
                  <a:pt x="223932" y="55712"/>
                  <a:pt x="222582" y="54533"/>
                  <a:pt x="220927" y="54114"/>
                </a:cubicBezTo>
                <a:cubicBezTo>
                  <a:pt x="221384" y="53708"/>
                  <a:pt x="221902" y="53529"/>
                  <a:pt x="222408" y="53529"/>
                </a:cubicBezTo>
                <a:close/>
                <a:moveTo>
                  <a:pt x="93487" y="1978"/>
                </a:moveTo>
                <a:lnTo>
                  <a:pt x="93487" y="1978"/>
                </a:lnTo>
                <a:cubicBezTo>
                  <a:pt x="88162" y="10918"/>
                  <a:pt x="85042" y="20980"/>
                  <a:pt x="84395" y="31346"/>
                </a:cubicBezTo>
                <a:cubicBezTo>
                  <a:pt x="83958" y="38099"/>
                  <a:pt x="84795" y="44813"/>
                  <a:pt x="85499" y="51527"/>
                </a:cubicBezTo>
                <a:cubicBezTo>
                  <a:pt x="85689" y="53505"/>
                  <a:pt x="85879" y="55503"/>
                  <a:pt x="86031" y="57481"/>
                </a:cubicBezTo>
                <a:cubicBezTo>
                  <a:pt x="85841" y="56378"/>
                  <a:pt x="85613" y="55274"/>
                  <a:pt x="85366" y="54190"/>
                </a:cubicBezTo>
                <a:cubicBezTo>
                  <a:pt x="84909" y="52269"/>
                  <a:pt x="84319" y="50348"/>
                  <a:pt x="83635" y="48484"/>
                </a:cubicBezTo>
                <a:cubicBezTo>
                  <a:pt x="82722" y="41484"/>
                  <a:pt x="82817" y="34409"/>
                  <a:pt x="83901" y="27428"/>
                </a:cubicBezTo>
                <a:cubicBezTo>
                  <a:pt x="85366" y="18393"/>
                  <a:pt x="88618" y="9739"/>
                  <a:pt x="93487" y="1978"/>
                </a:cubicBezTo>
                <a:close/>
                <a:moveTo>
                  <a:pt x="122894" y="48199"/>
                </a:moveTo>
                <a:lnTo>
                  <a:pt x="122894" y="48199"/>
                </a:lnTo>
                <a:cubicBezTo>
                  <a:pt x="120801" y="48978"/>
                  <a:pt x="118766" y="49853"/>
                  <a:pt x="116807" y="50804"/>
                </a:cubicBezTo>
                <a:cubicBezTo>
                  <a:pt x="112584" y="52478"/>
                  <a:pt x="108476" y="54590"/>
                  <a:pt x="105109" y="57500"/>
                </a:cubicBezTo>
                <a:cubicBezTo>
                  <a:pt x="107068" y="55408"/>
                  <a:pt x="109180" y="53448"/>
                  <a:pt x="111557" y="51927"/>
                </a:cubicBezTo>
                <a:cubicBezTo>
                  <a:pt x="115076" y="49682"/>
                  <a:pt x="118956" y="49131"/>
                  <a:pt x="122894" y="48199"/>
                </a:cubicBezTo>
                <a:close/>
                <a:moveTo>
                  <a:pt x="266273" y="56815"/>
                </a:moveTo>
                <a:lnTo>
                  <a:pt x="266273" y="57652"/>
                </a:lnTo>
                <a:cubicBezTo>
                  <a:pt x="266254" y="57747"/>
                  <a:pt x="266235" y="57823"/>
                  <a:pt x="266197" y="57918"/>
                </a:cubicBezTo>
                <a:cubicBezTo>
                  <a:pt x="266216" y="57538"/>
                  <a:pt x="266216" y="57176"/>
                  <a:pt x="266216" y="56834"/>
                </a:cubicBezTo>
                <a:lnTo>
                  <a:pt x="266235" y="56815"/>
                </a:lnTo>
                <a:close/>
                <a:moveTo>
                  <a:pt x="173033" y="46201"/>
                </a:moveTo>
                <a:lnTo>
                  <a:pt x="173033" y="46201"/>
                </a:lnTo>
                <a:cubicBezTo>
                  <a:pt x="168886" y="49949"/>
                  <a:pt x="165044" y="54000"/>
                  <a:pt x="161525" y="58337"/>
                </a:cubicBezTo>
                <a:lnTo>
                  <a:pt x="161715" y="57918"/>
                </a:lnTo>
                <a:cubicBezTo>
                  <a:pt x="164816" y="53296"/>
                  <a:pt x="168810" y="49663"/>
                  <a:pt x="173033" y="46201"/>
                </a:cubicBezTo>
                <a:close/>
                <a:moveTo>
                  <a:pt x="45136" y="58032"/>
                </a:moveTo>
                <a:lnTo>
                  <a:pt x="45136" y="58032"/>
                </a:lnTo>
                <a:cubicBezTo>
                  <a:pt x="44281" y="58318"/>
                  <a:pt x="43406" y="58584"/>
                  <a:pt x="42512" y="58793"/>
                </a:cubicBezTo>
                <a:cubicBezTo>
                  <a:pt x="42911" y="58584"/>
                  <a:pt x="43291" y="58337"/>
                  <a:pt x="43653" y="58070"/>
                </a:cubicBezTo>
                <a:cubicBezTo>
                  <a:pt x="43834" y="58077"/>
                  <a:pt x="44015" y="58082"/>
                  <a:pt x="44196" y="58082"/>
                </a:cubicBezTo>
                <a:cubicBezTo>
                  <a:pt x="44509" y="58082"/>
                  <a:pt x="44823" y="58069"/>
                  <a:pt x="45136" y="58032"/>
                </a:cubicBezTo>
                <a:close/>
                <a:moveTo>
                  <a:pt x="42052" y="57883"/>
                </a:moveTo>
                <a:lnTo>
                  <a:pt x="42052" y="57883"/>
                </a:lnTo>
                <a:cubicBezTo>
                  <a:pt x="42351" y="57939"/>
                  <a:pt x="42650" y="57995"/>
                  <a:pt x="42949" y="58032"/>
                </a:cubicBezTo>
                <a:cubicBezTo>
                  <a:pt x="42302" y="58375"/>
                  <a:pt x="41618" y="58641"/>
                  <a:pt x="40895" y="58831"/>
                </a:cubicBezTo>
                <a:cubicBezTo>
                  <a:pt x="41312" y="58547"/>
                  <a:pt x="41691" y="58224"/>
                  <a:pt x="42052" y="57883"/>
                </a:cubicBezTo>
                <a:close/>
                <a:moveTo>
                  <a:pt x="196523" y="41066"/>
                </a:moveTo>
                <a:lnTo>
                  <a:pt x="196523" y="41066"/>
                </a:lnTo>
                <a:cubicBezTo>
                  <a:pt x="197836" y="46030"/>
                  <a:pt x="199852" y="50766"/>
                  <a:pt x="202496" y="55179"/>
                </a:cubicBezTo>
                <a:cubicBezTo>
                  <a:pt x="203085" y="56435"/>
                  <a:pt x="203694" y="57671"/>
                  <a:pt x="204284" y="58926"/>
                </a:cubicBezTo>
                <a:cubicBezTo>
                  <a:pt x="200822" y="53277"/>
                  <a:pt x="197626" y="47381"/>
                  <a:pt x="196523" y="41066"/>
                </a:cubicBezTo>
                <a:close/>
                <a:moveTo>
                  <a:pt x="153860" y="30852"/>
                </a:moveTo>
                <a:lnTo>
                  <a:pt x="153860" y="30852"/>
                </a:lnTo>
                <a:cubicBezTo>
                  <a:pt x="155552" y="34104"/>
                  <a:pt x="156884" y="37490"/>
                  <a:pt x="157283" y="41161"/>
                </a:cubicBezTo>
                <a:cubicBezTo>
                  <a:pt x="157892" y="46677"/>
                  <a:pt x="155914" y="51489"/>
                  <a:pt x="152718" y="55883"/>
                </a:cubicBezTo>
                <a:cubicBezTo>
                  <a:pt x="151938" y="56948"/>
                  <a:pt x="151102" y="57994"/>
                  <a:pt x="150246" y="59021"/>
                </a:cubicBezTo>
                <a:cubicBezTo>
                  <a:pt x="151900" y="56454"/>
                  <a:pt x="153384" y="53791"/>
                  <a:pt x="154430" y="50900"/>
                </a:cubicBezTo>
                <a:cubicBezTo>
                  <a:pt x="155971" y="46544"/>
                  <a:pt x="156408" y="41846"/>
                  <a:pt x="155686" y="37281"/>
                </a:cubicBezTo>
                <a:cubicBezTo>
                  <a:pt x="155362" y="35207"/>
                  <a:pt x="154811" y="33191"/>
                  <a:pt x="153993" y="31251"/>
                </a:cubicBezTo>
                <a:cubicBezTo>
                  <a:pt x="153955" y="31118"/>
                  <a:pt x="153917" y="30985"/>
                  <a:pt x="153860" y="30852"/>
                </a:cubicBezTo>
                <a:close/>
                <a:moveTo>
                  <a:pt x="40990" y="57557"/>
                </a:moveTo>
                <a:cubicBezTo>
                  <a:pt x="41199" y="57633"/>
                  <a:pt x="41408" y="57709"/>
                  <a:pt x="41637" y="57766"/>
                </a:cubicBezTo>
                <a:cubicBezTo>
                  <a:pt x="40895" y="58356"/>
                  <a:pt x="40058" y="58831"/>
                  <a:pt x="39164" y="59174"/>
                </a:cubicBezTo>
                <a:cubicBezTo>
                  <a:pt x="39830" y="58698"/>
                  <a:pt x="40438" y="58166"/>
                  <a:pt x="40971" y="57557"/>
                </a:cubicBezTo>
                <a:close/>
                <a:moveTo>
                  <a:pt x="39506" y="56815"/>
                </a:moveTo>
                <a:cubicBezTo>
                  <a:pt x="39868" y="57043"/>
                  <a:pt x="40229" y="57233"/>
                  <a:pt x="40609" y="57405"/>
                </a:cubicBezTo>
                <a:cubicBezTo>
                  <a:pt x="39830" y="58127"/>
                  <a:pt x="38936" y="58717"/>
                  <a:pt x="37966" y="59193"/>
                </a:cubicBezTo>
                <a:cubicBezTo>
                  <a:pt x="38631" y="58489"/>
                  <a:pt x="39145" y="57690"/>
                  <a:pt x="39506" y="56815"/>
                </a:cubicBezTo>
                <a:close/>
                <a:moveTo>
                  <a:pt x="37509" y="54856"/>
                </a:moveTo>
                <a:cubicBezTo>
                  <a:pt x="37699" y="55122"/>
                  <a:pt x="37928" y="55388"/>
                  <a:pt x="38137" y="55636"/>
                </a:cubicBezTo>
                <a:cubicBezTo>
                  <a:pt x="37737" y="57253"/>
                  <a:pt x="36748" y="58660"/>
                  <a:pt x="35379" y="59592"/>
                </a:cubicBezTo>
                <a:cubicBezTo>
                  <a:pt x="36653" y="58337"/>
                  <a:pt x="37414" y="56644"/>
                  <a:pt x="37509" y="54856"/>
                </a:cubicBezTo>
                <a:close/>
                <a:moveTo>
                  <a:pt x="160631" y="59421"/>
                </a:moveTo>
                <a:cubicBezTo>
                  <a:pt x="160631" y="59421"/>
                  <a:pt x="160631" y="59440"/>
                  <a:pt x="160650" y="59440"/>
                </a:cubicBezTo>
                <a:lnTo>
                  <a:pt x="160498" y="59611"/>
                </a:lnTo>
                <a:cubicBezTo>
                  <a:pt x="160536" y="59554"/>
                  <a:pt x="160574" y="59497"/>
                  <a:pt x="160631" y="59421"/>
                </a:cubicBezTo>
                <a:close/>
                <a:moveTo>
                  <a:pt x="93602" y="21741"/>
                </a:moveTo>
                <a:lnTo>
                  <a:pt x="93602" y="21741"/>
                </a:lnTo>
                <a:cubicBezTo>
                  <a:pt x="92936" y="32278"/>
                  <a:pt x="96245" y="42778"/>
                  <a:pt x="94819" y="53334"/>
                </a:cubicBezTo>
                <a:cubicBezTo>
                  <a:pt x="94534" y="55465"/>
                  <a:pt x="94077" y="57557"/>
                  <a:pt x="93487" y="59630"/>
                </a:cubicBezTo>
                <a:cubicBezTo>
                  <a:pt x="94457" y="53049"/>
                  <a:pt x="93640" y="46068"/>
                  <a:pt x="93126" y="39468"/>
                </a:cubicBezTo>
                <a:cubicBezTo>
                  <a:pt x="92689" y="33591"/>
                  <a:pt x="92727" y="27580"/>
                  <a:pt x="93602" y="21741"/>
                </a:cubicBezTo>
                <a:close/>
                <a:moveTo>
                  <a:pt x="219748" y="54704"/>
                </a:moveTo>
                <a:cubicBezTo>
                  <a:pt x="219843" y="54799"/>
                  <a:pt x="219957" y="54856"/>
                  <a:pt x="220071" y="54875"/>
                </a:cubicBezTo>
                <a:cubicBezTo>
                  <a:pt x="222468" y="55103"/>
                  <a:pt x="224237" y="57214"/>
                  <a:pt x="224046" y="59630"/>
                </a:cubicBezTo>
                <a:lnTo>
                  <a:pt x="224027" y="59630"/>
                </a:lnTo>
                <a:cubicBezTo>
                  <a:pt x="223647" y="57233"/>
                  <a:pt x="221802" y="55350"/>
                  <a:pt x="219443" y="54875"/>
                </a:cubicBezTo>
                <a:cubicBezTo>
                  <a:pt x="219538" y="54818"/>
                  <a:pt x="219653" y="54761"/>
                  <a:pt x="219748" y="54704"/>
                </a:cubicBezTo>
                <a:close/>
                <a:moveTo>
                  <a:pt x="133332" y="26693"/>
                </a:moveTo>
                <a:cubicBezTo>
                  <a:pt x="134024" y="26693"/>
                  <a:pt x="134716" y="26795"/>
                  <a:pt x="135371" y="27009"/>
                </a:cubicBezTo>
                <a:cubicBezTo>
                  <a:pt x="138776" y="28132"/>
                  <a:pt x="140602" y="31517"/>
                  <a:pt x="140088" y="34960"/>
                </a:cubicBezTo>
                <a:cubicBezTo>
                  <a:pt x="139156" y="41237"/>
                  <a:pt x="133431" y="46905"/>
                  <a:pt x="128467" y="50386"/>
                </a:cubicBezTo>
                <a:cubicBezTo>
                  <a:pt x="123160" y="54114"/>
                  <a:pt x="116978" y="56168"/>
                  <a:pt x="110968" y="58489"/>
                </a:cubicBezTo>
                <a:cubicBezTo>
                  <a:pt x="109997" y="58869"/>
                  <a:pt x="109046" y="59250"/>
                  <a:pt x="108095" y="59668"/>
                </a:cubicBezTo>
                <a:cubicBezTo>
                  <a:pt x="110340" y="58337"/>
                  <a:pt x="112622" y="57081"/>
                  <a:pt x="114905" y="55902"/>
                </a:cubicBezTo>
                <a:cubicBezTo>
                  <a:pt x="120915" y="52764"/>
                  <a:pt x="127611" y="50158"/>
                  <a:pt x="132975" y="45973"/>
                </a:cubicBezTo>
                <a:cubicBezTo>
                  <a:pt x="137216" y="42702"/>
                  <a:pt x="140659" y="37338"/>
                  <a:pt x="138624" y="31860"/>
                </a:cubicBezTo>
                <a:cubicBezTo>
                  <a:pt x="137578" y="29083"/>
                  <a:pt x="134858" y="27029"/>
                  <a:pt x="132100" y="26800"/>
                </a:cubicBezTo>
                <a:cubicBezTo>
                  <a:pt x="132505" y="26729"/>
                  <a:pt x="132918" y="26693"/>
                  <a:pt x="133332" y="26693"/>
                </a:cubicBezTo>
                <a:close/>
                <a:moveTo>
                  <a:pt x="38365" y="55864"/>
                </a:moveTo>
                <a:cubicBezTo>
                  <a:pt x="38498" y="55997"/>
                  <a:pt x="38631" y="56111"/>
                  <a:pt x="38764" y="56244"/>
                </a:cubicBezTo>
                <a:cubicBezTo>
                  <a:pt x="38898" y="56359"/>
                  <a:pt x="39088" y="56511"/>
                  <a:pt x="39259" y="56644"/>
                </a:cubicBezTo>
                <a:cubicBezTo>
                  <a:pt x="38593" y="57918"/>
                  <a:pt x="37585" y="58983"/>
                  <a:pt x="36330" y="59706"/>
                </a:cubicBezTo>
                <a:cubicBezTo>
                  <a:pt x="37414" y="58679"/>
                  <a:pt x="38118" y="57329"/>
                  <a:pt x="38365" y="55864"/>
                </a:cubicBezTo>
                <a:close/>
                <a:moveTo>
                  <a:pt x="35911" y="50576"/>
                </a:moveTo>
                <a:cubicBezTo>
                  <a:pt x="35911" y="50671"/>
                  <a:pt x="35911" y="50766"/>
                  <a:pt x="35930" y="50862"/>
                </a:cubicBezTo>
                <a:cubicBezTo>
                  <a:pt x="34827" y="54875"/>
                  <a:pt x="32335" y="58108"/>
                  <a:pt x="29026" y="60372"/>
                </a:cubicBezTo>
                <a:cubicBezTo>
                  <a:pt x="32221" y="57842"/>
                  <a:pt x="34618" y="54437"/>
                  <a:pt x="35911" y="50576"/>
                </a:cubicBezTo>
                <a:close/>
                <a:moveTo>
                  <a:pt x="35797" y="48408"/>
                </a:moveTo>
                <a:cubicBezTo>
                  <a:pt x="35797" y="48674"/>
                  <a:pt x="35797" y="48959"/>
                  <a:pt x="35797" y="49245"/>
                </a:cubicBezTo>
                <a:cubicBezTo>
                  <a:pt x="35474" y="50253"/>
                  <a:pt x="35074" y="51242"/>
                  <a:pt x="34637" y="52212"/>
                </a:cubicBezTo>
                <a:cubicBezTo>
                  <a:pt x="32982" y="55655"/>
                  <a:pt x="30395" y="58546"/>
                  <a:pt x="27143" y="60562"/>
                </a:cubicBezTo>
                <a:cubicBezTo>
                  <a:pt x="28817" y="59155"/>
                  <a:pt x="30338" y="57557"/>
                  <a:pt x="31670" y="55826"/>
                </a:cubicBezTo>
                <a:cubicBezTo>
                  <a:pt x="33401" y="53562"/>
                  <a:pt x="34789" y="51071"/>
                  <a:pt x="35797" y="48408"/>
                </a:cubicBezTo>
                <a:close/>
                <a:moveTo>
                  <a:pt x="36710" y="53505"/>
                </a:moveTo>
                <a:cubicBezTo>
                  <a:pt x="36862" y="53810"/>
                  <a:pt x="37034" y="54114"/>
                  <a:pt x="37205" y="54399"/>
                </a:cubicBezTo>
                <a:cubicBezTo>
                  <a:pt x="36919" y="57519"/>
                  <a:pt x="34960" y="59915"/>
                  <a:pt x="31879" y="60828"/>
                </a:cubicBezTo>
                <a:cubicBezTo>
                  <a:pt x="33401" y="59820"/>
                  <a:pt x="34789" y="58622"/>
                  <a:pt x="35683" y="57043"/>
                </a:cubicBezTo>
                <a:cubicBezTo>
                  <a:pt x="36273" y="55959"/>
                  <a:pt x="36634" y="54761"/>
                  <a:pt x="36710" y="53505"/>
                </a:cubicBezTo>
                <a:close/>
                <a:moveTo>
                  <a:pt x="55270" y="38345"/>
                </a:moveTo>
                <a:cubicBezTo>
                  <a:pt x="55316" y="38345"/>
                  <a:pt x="55362" y="38345"/>
                  <a:pt x="55408" y="38346"/>
                </a:cubicBezTo>
                <a:cubicBezTo>
                  <a:pt x="58394" y="38403"/>
                  <a:pt x="61399" y="39677"/>
                  <a:pt x="63092" y="42245"/>
                </a:cubicBezTo>
                <a:cubicBezTo>
                  <a:pt x="64937" y="45022"/>
                  <a:pt x="65051" y="48617"/>
                  <a:pt x="65203" y="51851"/>
                </a:cubicBezTo>
                <a:cubicBezTo>
                  <a:pt x="65337" y="54875"/>
                  <a:pt x="65280" y="57918"/>
                  <a:pt x="64994" y="60943"/>
                </a:cubicBezTo>
                <a:cubicBezTo>
                  <a:pt x="65013" y="60106"/>
                  <a:pt x="65013" y="59288"/>
                  <a:pt x="64994" y="58470"/>
                </a:cubicBezTo>
                <a:cubicBezTo>
                  <a:pt x="64937" y="55579"/>
                  <a:pt x="64747" y="52669"/>
                  <a:pt x="64519" y="49758"/>
                </a:cubicBezTo>
                <a:cubicBezTo>
                  <a:pt x="64347" y="47628"/>
                  <a:pt x="64100" y="45441"/>
                  <a:pt x="63225" y="43462"/>
                </a:cubicBezTo>
                <a:cubicBezTo>
                  <a:pt x="61819" y="40274"/>
                  <a:pt x="58783" y="38674"/>
                  <a:pt x="55481" y="38674"/>
                </a:cubicBezTo>
                <a:cubicBezTo>
                  <a:pt x="54942" y="38674"/>
                  <a:pt x="54396" y="38717"/>
                  <a:pt x="53848" y="38802"/>
                </a:cubicBezTo>
                <a:cubicBezTo>
                  <a:pt x="50025" y="39411"/>
                  <a:pt x="46962" y="41941"/>
                  <a:pt x="44452" y="44813"/>
                </a:cubicBezTo>
                <a:cubicBezTo>
                  <a:pt x="46976" y="41197"/>
                  <a:pt x="50618" y="38345"/>
                  <a:pt x="55270" y="38345"/>
                </a:cubicBezTo>
                <a:close/>
                <a:moveTo>
                  <a:pt x="154715" y="40305"/>
                </a:moveTo>
                <a:cubicBezTo>
                  <a:pt x="155115" y="50063"/>
                  <a:pt x="146993" y="56549"/>
                  <a:pt x="139061" y="61019"/>
                </a:cubicBezTo>
                <a:cubicBezTo>
                  <a:pt x="146670" y="56511"/>
                  <a:pt x="153460" y="49264"/>
                  <a:pt x="154715" y="40324"/>
                </a:cubicBezTo>
                <a:lnTo>
                  <a:pt x="154715" y="40305"/>
                </a:lnTo>
                <a:close/>
                <a:moveTo>
                  <a:pt x="159623" y="60695"/>
                </a:moveTo>
                <a:lnTo>
                  <a:pt x="159604" y="60790"/>
                </a:lnTo>
                <a:cubicBezTo>
                  <a:pt x="159547" y="60866"/>
                  <a:pt x="159490" y="60943"/>
                  <a:pt x="159433" y="61019"/>
                </a:cubicBezTo>
                <a:lnTo>
                  <a:pt x="159509" y="60809"/>
                </a:lnTo>
                <a:cubicBezTo>
                  <a:pt x="159547" y="60771"/>
                  <a:pt x="159585" y="60733"/>
                  <a:pt x="159623" y="60695"/>
                </a:cubicBezTo>
                <a:close/>
                <a:moveTo>
                  <a:pt x="215525" y="56321"/>
                </a:moveTo>
                <a:lnTo>
                  <a:pt x="215525" y="56321"/>
                </a:lnTo>
                <a:cubicBezTo>
                  <a:pt x="217256" y="57214"/>
                  <a:pt x="218606" y="58679"/>
                  <a:pt x="219348" y="60467"/>
                </a:cubicBezTo>
                <a:cubicBezTo>
                  <a:pt x="219424" y="60657"/>
                  <a:pt x="219500" y="60847"/>
                  <a:pt x="219558" y="61038"/>
                </a:cubicBezTo>
                <a:cubicBezTo>
                  <a:pt x="218683" y="59117"/>
                  <a:pt x="217275" y="57500"/>
                  <a:pt x="215525" y="56321"/>
                </a:cubicBezTo>
                <a:close/>
                <a:moveTo>
                  <a:pt x="132822" y="27295"/>
                </a:moveTo>
                <a:cubicBezTo>
                  <a:pt x="133812" y="27428"/>
                  <a:pt x="134782" y="27827"/>
                  <a:pt x="135600" y="28417"/>
                </a:cubicBezTo>
                <a:cubicBezTo>
                  <a:pt x="138186" y="30300"/>
                  <a:pt x="139004" y="33705"/>
                  <a:pt x="138434" y="36748"/>
                </a:cubicBezTo>
                <a:cubicBezTo>
                  <a:pt x="137235" y="42987"/>
                  <a:pt x="131187" y="46449"/>
                  <a:pt x="126013" y="49112"/>
                </a:cubicBezTo>
                <a:cubicBezTo>
                  <a:pt x="118157" y="53106"/>
                  <a:pt x="109959" y="56739"/>
                  <a:pt x="102579" y="61608"/>
                </a:cubicBezTo>
                <a:lnTo>
                  <a:pt x="102579" y="61608"/>
                </a:lnTo>
                <a:cubicBezTo>
                  <a:pt x="103017" y="61000"/>
                  <a:pt x="103492" y="60410"/>
                  <a:pt x="103987" y="59858"/>
                </a:cubicBezTo>
                <a:cubicBezTo>
                  <a:pt x="109351" y="55617"/>
                  <a:pt x="115209" y="52041"/>
                  <a:pt x="121619" y="49473"/>
                </a:cubicBezTo>
                <a:lnTo>
                  <a:pt x="121790" y="49416"/>
                </a:lnTo>
                <a:cubicBezTo>
                  <a:pt x="122399" y="49169"/>
                  <a:pt x="123008" y="48940"/>
                  <a:pt x="123616" y="48712"/>
                </a:cubicBezTo>
                <a:cubicBezTo>
                  <a:pt x="128143" y="47076"/>
                  <a:pt x="132956" y="45403"/>
                  <a:pt x="136113" y="41560"/>
                </a:cubicBezTo>
                <a:cubicBezTo>
                  <a:pt x="138491" y="38650"/>
                  <a:pt x="139366" y="34713"/>
                  <a:pt x="137578" y="31289"/>
                </a:cubicBezTo>
                <a:cubicBezTo>
                  <a:pt x="136931" y="29996"/>
                  <a:pt x="135866" y="28950"/>
                  <a:pt x="134572" y="28322"/>
                </a:cubicBezTo>
                <a:cubicBezTo>
                  <a:pt x="134059" y="27884"/>
                  <a:pt x="133450" y="27523"/>
                  <a:pt x="132822" y="27295"/>
                </a:cubicBezTo>
                <a:close/>
                <a:moveTo>
                  <a:pt x="36197" y="52041"/>
                </a:moveTo>
                <a:cubicBezTo>
                  <a:pt x="36235" y="52193"/>
                  <a:pt x="36273" y="52326"/>
                  <a:pt x="36311" y="52459"/>
                </a:cubicBezTo>
                <a:cubicBezTo>
                  <a:pt x="36235" y="54057"/>
                  <a:pt x="35911" y="55598"/>
                  <a:pt x="35055" y="56986"/>
                </a:cubicBezTo>
                <a:cubicBezTo>
                  <a:pt x="33800" y="58964"/>
                  <a:pt x="31784" y="60201"/>
                  <a:pt x="29768" y="61323"/>
                </a:cubicBezTo>
                <a:cubicBezTo>
                  <a:pt x="29254" y="61456"/>
                  <a:pt x="28721" y="61589"/>
                  <a:pt x="28189" y="61722"/>
                </a:cubicBezTo>
                <a:cubicBezTo>
                  <a:pt x="31936" y="59706"/>
                  <a:pt x="34846" y="56092"/>
                  <a:pt x="36178" y="52041"/>
                </a:cubicBezTo>
                <a:close/>
                <a:moveTo>
                  <a:pt x="266463" y="61798"/>
                </a:moveTo>
                <a:lnTo>
                  <a:pt x="266425" y="61875"/>
                </a:lnTo>
                <a:lnTo>
                  <a:pt x="266425" y="61856"/>
                </a:lnTo>
                <a:lnTo>
                  <a:pt x="266463" y="61798"/>
                </a:lnTo>
                <a:close/>
                <a:moveTo>
                  <a:pt x="219615" y="55845"/>
                </a:moveTo>
                <a:cubicBezTo>
                  <a:pt x="222239" y="56568"/>
                  <a:pt x="223761" y="59288"/>
                  <a:pt x="223019" y="61913"/>
                </a:cubicBezTo>
                <a:cubicBezTo>
                  <a:pt x="223000" y="61513"/>
                  <a:pt x="222962" y="61133"/>
                  <a:pt x="222905" y="60752"/>
                </a:cubicBezTo>
                <a:cubicBezTo>
                  <a:pt x="222582" y="58679"/>
                  <a:pt x="221364" y="56834"/>
                  <a:pt x="219615" y="55845"/>
                </a:cubicBezTo>
                <a:close/>
                <a:moveTo>
                  <a:pt x="64081" y="61894"/>
                </a:moveTo>
                <a:cubicBezTo>
                  <a:pt x="64100" y="61894"/>
                  <a:pt x="64119" y="61913"/>
                  <a:pt x="64119" y="61913"/>
                </a:cubicBezTo>
                <a:cubicBezTo>
                  <a:pt x="64119" y="62084"/>
                  <a:pt x="64119" y="62255"/>
                  <a:pt x="64100" y="62407"/>
                </a:cubicBezTo>
                <a:cubicBezTo>
                  <a:pt x="64100" y="62236"/>
                  <a:pt x="64100" y="62065"/>
                  <a:pt x="64081" y="61894"/>
                </a:cubicBezTo>
                <a:close/>
                <a:moveTo>
                  <a:pt x="234850" y="50158"/>
                </a:moveTo>
                <a:cubicBezTo>
                  <a:pt x="235002" y="54475"/>
                  <a:pt x="234242" y="58812"/>
                  <a:pt x="234108" y="63149"/>
                </a:cubicBezTo>
                <a:cubicBezTo>
                  <a:pt x="233766" y="60790"/>
                  <a:pt x="233747" y="58375"/>
                  <a:pt x="234070" y="56016"/>
                </a:cubicBezTo>
                <a:cubicBezTo>
                  <a:pt x="234318" y="54057"/>
                  <a:pt x="234660" y="52117"/>
                  <a:pt x="234850" y="50158"/>
                </a:cubicBezTo>
                <a:close/>
                <a:moveTo>
                  <a:pt x="36919" y="42511"/>
                </a:moveTo>
                <a:lnTo>
                  <a:pt x="36919" y="42511"/>
                </a:lnTo>
                <a:cubicBezTo>
                  <a:pt x="36653" y="43215"/>
                  <a:pt x="36444" y="43957"/>
                  <a:pt x="36197" y="44699"/>
                </a:cubicBezTo>
                <a:cubicBezTo>
                  <a:pt x="35151" y="48008"/>
                  <a:pt x="33952" y="51185"/>
                  <a:pt x="31993" y="54076"/>
                </a:cubicBezTo>
                <a:cubicBezTo>
                  <a:pt x="29444" y="57785"/>
                  <a:pt x="26059" y="60847"/>
                  <a:pt x="22083" y="63016"/>
                </a:cubicBezTo>
                <a:lnTo>
                  <a:pt x="21551" y="63187"/>
                </a:lnTo>
                <a:cubicBezTo>
                  <a:pt x="28436" y="58032"/>
                  <a:pt x="32621" y="50082"/>
                  <a:pt x="36919" y="42511"/>
                </a:cubicBezTo>
                <a:close/>
                <a:moveTo>
                  <a:pt x="202268" y="50120"/>
                </a:moveTo>
                <a:lnTo>
                  <a:pt x="202268" y="50120"/>
                </a:lnTo>
                <a:cubicBezTo>
                  <a:pt x="202572" y="50405"/>
                  <a:pt x="202876" y="50690"/>
                  <a:pt x="203181" y="50976"/>
                </a:cubicBezTo>
                <a:cubicBezTo>
                  <a:pt x="207232" y="55141"/>
                  <a:pt x="212254" y="58869"/>
                  <a:pt x="215506" y="63491"/>
                </a:cubicBezTo>
                <a:cubicBezTo>
                  <a:pt x="211664" y="58736"/>
                  <a:pt x="205920" y="55065"/>
                  <a:pt x="202268" y="50120"/>
                </a:cubicBezTo>
                <a:close/>
                <a:moveTo>
                  <a:pt x="222981" y="63701"/>
                </a:moveTo>
                <a:cubicBezTo>
                  <a:pt x="222943" y="63758"/>
                  <a:pt x="222924" y="63834"/>
                  <a:pt x="222905" y="63891"/>
                </a:cubicBezTo>
                <a:cubicBezTo>
                  <a:pt x="222924" y="63834"/>
                  <a:pt x="222924" y="63758"/>
                  <a:pt x="222943" y="63701"/>
                </a:cubicBezTo>
                <a:close/>
                <a:moveTo>
                  <a:pt x="265854" y="62940"/>
                </a:moveTo>
                <a:lnTo>
                  <a:pt x="265854" y="62940"/>
                </a:lnTo>
                <a:cubicBezTo>
                  <a:pt x="265778" y="63187"/>
                  <a:pt x="265683" y="63453"/>
                  <a:pt x="265607" y="63701"/>
                </a:cubicBezTo>
                <a:lnTo>
                  <a:pt x="265512" y="63910"/>
                </a:lnTo>
                <a:cubicBezTo>
                  <a:pt x="265512" y="63796"/>
                  <a:pt x="265550" y="63682"/>
                  <a:pt x="265588" y="63567"/>
                </a:cubicBezTo>
                <a:lnTo>
                  <a:pt x="265607" y="63510"/>
                </a:lnTo>
                <a:cubicBezTo>
                  <a:pt x="265607" y="63510"/>
                  <a:pt x="265607" y="63491"/>
                  <a:pt x="265607" y="63472"/>
                </a:cubicBezTo>
                <a:cubicBezTo>
                  <a:pt x="265607" y="63434"/>
                  <a:pt x="265607" y="63396"/>
                  <a:pt x="265607" y="63377"/>
                </a:cubicBezTo>
                <a:cubicBezTo>
                  <a:pt x="265702" y="63225"/>
                  <a:pt x="265778" y="63092"/>
                  <a:pt x="265854" y="62940"/>
                </a:cubicBezTo>
                <a:close/>
                <a:moveTo>
                  <a:pt x="39145" y="37623"/>
                </a:moveTo>
                <a:lnTo>
                  <a:pt x="39145" y="37623"/>
                </a:lnTo>
                <a:cubicBezTo>
                  <a:pt x="38479" y="38726"/>
                  <a:pt x="37909" y="39868"/>
                  <a:pt x="37452" y="41085"/>
                </a:cubicBezTo>
                <a:cubicBezTo>
                  <a:pt x="32221" y="49911"/>
                  <a:pt x="27181" y="59592"/>
                  <a:pt x="18070" y="64480"/>
                </a:cubicBezTo>
                <a:cubicBezTo>
                  <a:pt x="18793" y="63929"/>
                  <a:pt x="19477" y="63358"/>
                  <a:pt x="20143" y="62769"/>
                </a:cubicBezTo>
                <a:cubicBezTo>
                  <a:pt x="24233" y="59212"/>
                  <a:pt x="27789" y="55103"/>
                  <a:pt x="30738" y="50538"/>
                </a:cubicBezTo>
                <a:cubicBezTo>
                  <a:pt x="33534" y="46163"/>
                  <a:pt x="35493" y="41313"/>
                  <a:pt x="39145" y="37623"/>
                </a:cubicBezTo>
                <a:close/>
                <a:moveTo>
                  <a:pt x="26001" y="47343"/>
                </a:moveTo>
                <a:lnTo>
                  <a:pt x="26001" y="47343"/>
                </a:lnTo>
                <a:cubicBezTo>
                  <a:pt x="23110" y="50367"/>
                  <a:pt x="20314" y="53505"/>
                  <a:pt x="17366" y="56359"/>
                </a:cubicBezTo>
                <a:cubicBezTo>
                  <a:pt x="13676" y="59934"/>
                  <a:pt x="9758" y="63263"/>
                  <a:pt x="5554" y="66078"/>
                </a:cubicBezTo>
                <a:cubicBezTo>
                  <a:pt x="12820" y="60581"/>
                  <a:pt x="19173" y="53582"/>
                  <a:pt x="26001" y="47343"/>
                </a:cubicBezTo>
                <a:close/>
                <a:moveTo>
                  <a:pt x="252749" y="23300"/>
                </a:moveTo>
                <a:cubicBezTo>
                  <a:pt x="249382" y="37604"/>
                  <a:pt x="246852" y="52688"/>
                  <a:pt x="248945" y="66972"/>
                </a:cubicBezTo>
                <a:cubicBezTo>
                  <a:pt x="248754" y="66116"/>
                  <a:pt x="248583" y="65279"/>
                  <a:pt x="248431" y="64423"/>
                </a:cubicBezTo>
                <a:cubicBezTo>
                  <a:pt x="247214" y="57785"/>
                  <a:pt x="246948" y="51033"/>
                  <a:pt x="247594" y="44318"/>
                </a:cubicBezTo>
                <a:lnTo>
                  <a:pt x="247594" y="44318"/>
                </a:lnTo>
                <a:lnTo>
                  <a:pt x="247594" y="44337"/>
                </a:lnTo>
                <a:cubicBezTo>
                  <a:pt x="248279" y="37547"/>
                  <a:pt x="250219" y="31118"/>
                  <a:pt x="252311" y="24651"/>
                </a:cubicBezTo>
                <a:cubicBezTo>
                  <a:pt x="252464" y="24213"/>
                  <a:pt x="252616" y="23757"/>
                  <a:pt x="252749" y="23300"/>
                </a:cubicBezTo>
                <a:close/>
                <a:moveTo>
                  <a:pt x="210275" y="55141"/>
                </a:moveTo>
                <a:lnTo>
                  <a:pt x="210275" y="55141"/>
                </a:lnTo>
                <a:cubicBezTo>
                  <a:pt x="210580" y="55255"/>
                  <a:pt x="210865" y="55350"/>
                  <a:pt x="211169" y="55446"/>
                </a:cubicBezTo>
                <a:cubicBezTo>
                  <a:pt x="211226" y="55522"/>
                  <a:pt x="211302" y="55560"/>
                  <a:pt x="211398" y="55598"/>
                </a:cubicBezTo>
                <a:cubicBezTo>
                  <a:pt x="216990" y="56872"/>
                  <a:pt x="220375" y="61837"/>
                  <a:pt x="219900" y="67029"/>
                </a:cubicBezTo>
                <a:cubicBezTo>
                  <a:pt x="219481" y="63567"/>
                  <a:pt x="217199" y="60372"/>
                  <a:pt x="214460" y="58108"/>
                </a:cubicBezTo>
                <a:cubicBezTo>
                  <a:pt x="213128" y="57043"/>
                  <a:pt x="211740" y="56054"/>
                  <a:pt x="210275" y="55141"/>
                </a:cubicBezTo>
                <a:close/>
                <a:moveTo>
                  <a:pt x="51508" y="55617"/>
                </a:moveTo>
                <a:cubicBezTo>
                  <a:pt x="51052" y="56244"/>
                  <a:pt x="50576" y="56834"/>
                  <a:pt x="50063" y="57405"/>
                </a:cubicBezTo>
                <a:cubicBezTo>
                  <a:pt x="47533" y="59440"/>
                  <a:pt x="44680" y="61019"/>
                  <a:pt x="41618" y="62065"/>
                </a:cubicBezTo>
                <a:cubicBezTo>
                  <a:pt x="37167" y="63567"/>
                  <a:pt x="32526" y="64195"/>
                  <a:pt x="27904" y="64918"/>
                </a:cubicBezTo>
                <a:cubicBezTo>
                  <a:pt x="24061" y="65508"/>
                  <a:pt x="19953" y="66154"/>
                  <a:pt x="16111" y="67391"/>
                </a:cubicBezTo>
                <a:lnTo>
                  <a:pt x="16111" y="67391"/>
                </a:lnTo>
                <a:cubicBezTo>
                  <a:pt x="23015" y="64195"/>
                  <a:pt x="30490" y="62217"/>
                  <a:pt x="37985" y="60828"/>
                </a:cubicBezTo>
                <a:cubicBezTo>
                  <a:pt x="41827" y="60106"/>
                  <a:pt x="45859" y="59136"/>
                  <a:pt x="49093" y="57024"/>
                </a:cubicBezTo>
                <a:cubicBezTo>
                  <a:pt x="49473" y="56853"/>
                  <a:pt x="49873" y="56663"/>
                  <a:pt x="50234" y="56473"/>
                </a:cubicBezTo>
                <a:cubicBezTo>
                  <a:pt x="50691" y="56225"/>
                  <a:pt x="51109" y="55940"/>
                  <a:pt x="51508" y="55617"/>
                </a:cubicBezTo>
                <a:close/>
                <a:moveTo>
                  <a:pt x="95034" y="67380"/>
                </a:moveTo>
                <a:lnTo>
                  <a:pt x="95034" y="67380"/>
                </a:lnTo>
                <a:cubicBezTo>
                  <a:pt x="94988" y="67423"/>
                  <a:pt x="94941" y="67465"/>
                  <a:pt x="94895" y="67505"/>
                </a:cubicBezTo>
                <a:cubicBezTo>
                  <a:pt x="94941" y="67463"/>
                  <a:pt x="94987" y="67422"/>
                  <a:pt x="95034" y="67380"/>
                </a:cubicBezTo>
                <a:close/>
                <a:moveTo>
                  <a:pt x="216838" y="56035"/>
                </a:moveTo>
                <a:cubicBezTo>
                  <a:pt x="220261" y="56035"/>
                  <a:pt x="222277" y="59326"/>
                  <a:pt x="222163" y="62559"/>
                </a:cubicBezTo>
                <a:cubicBezTo>
                  <a:pt x="222106" y="64499"/>
                  <a:pt x="221441" y="66306"/>
                  <a:pt x="220566" y="68018"/>
                </a:cubicBezTo>
                <a:cubicBezTo>
                  <a:pt x="221174" y="65108"/>
                  <a:pt x="221155" y="62065"/>
                  <a:pt x="219767" y="59402"/>
                </a:cubicBezTo>
                <a:cubicBezTo>
                  <a:pt x="219082" y="58070"/>
                  <a:pt x="218074" y="56910"/>
                  <a:pt x="216838" y="56035"/>
                </a:cubicBezTo>
                <a:close/>
                <a:moveTo>
                  <a:pt x="53068" y="55788"/>
                </a:moveTo>
                <a:lnTo>
                  <a:pt x="53068" y="55788"/>
                </a:lnTo>
                <a:cubicBezTo>
                  <a:pt x="53163" y="61932"/>
                  <a:pt x="48617" y="66040"/>
                  <a:pt x="43253" y="68513"/>
                </a:cubicBezTo>
                <a:lnTo>
                  <a:pt x="43253" y="68513"/>
                </a:lnTo>
                <a:cubicBezTo>
                  <a:pt x="44071" y="68075"/>
                  <a:pt x="44851" y="67600"/>
                  <a:pt x="45612" y="67086"/>
                </a:cubicBezTo>
                <a:cubicBezTo>
                  <a:pt x="49454" y="64442"/>
                  <a:pt x="52402" y="60410"/>
                  <a:pt x="53068" y="55807"/>
                </a:cubicBezTo>
                <a:lnTo>
                  <a:pt x="53068" y="55788"/>
                </a:lnTo>
                <a:close/>
                <a:moveTo>
                  <a:pt x="264789" y="57157"/>
                </a:moveTo>
                <a:lnTo>
                  <a:pt x="264789" y="57157"/>
                </a:lnTo>
                <a:cubicBezTo>
                  <a:pt x="264713" y="60524"/>
                  <a:pt x="264371" y="63872"/>
                  <a:pt x="263781" y="67181"/>
                </a:cubicBezTo>
                <a:cubicBezTo>
                  <a:pt x="263534" y="67714"/>
                  <a:pt x="263324" y="68266"/>
                  <a:pt x="263096" y="68798"/>
                </a:cubicBezTo>
                <a:cubicBezTo>
                  <a:pt x="263971" y="64975"/>
                  <a:pt x="264523" y="61076"/>
                  <a:pt x="264789" y="57157"/>
                </a:cubicBezTo>
                <a:close/>
                <a:moveTo>
                  <a:pt x="257029" y="25545"/>
                </a:moveTo>
                <a:cubicBezTo>
                  <a:pt x="257751" y="28341"/>
                  <a:pt x="258626" y="31118"/>
                  <a:pt x="259444" y="33895"/>
                </a:cubicBezTo>
                <a:lnTo>
                  <a:pt x="259444" y="33876"/>
                </a:lnTo>
                <a:lnTo>
                  <a:pt x="259444" y="33876"/>
                </a:lnTo>
                <a:cubicBezTo>
                  <a:pt x="260814" y="45403"/>
                  <a:pt x="258189" y="57195"/>
                  <a:pt x="257314" y="68912"/>
                </a:cubicBezTo>
                <a:cubicBezTo>
                  <a:pt x="257352" y="63567"/>
                  <a:pt x="257599" y="58223"/>
                  <a:pt x="257770" y="52935"/>
                </a:cubicBezTo>
                <a:cubicBezTo>
                  <a:pt x="258075" y="43805"/>
                  <a:pt x="257808" y="34656"/>
                  <a:pt x="257029" y="25545"/>
                </a:cubicBezTo>
                <a:close/>
                <a:moveTo>
                  <a:pt x="240499" y="48617"/>
                </a:moveTo>
                <a:cubicBezTo>
                  <a:pt x="240823" y="51889"/>
                  <a:pt x="241222" y="55160"/>
                  <a:pt x="241755" y="58413"/>
                </a:cubicBezTo>
                <a:cubicBezTo>
                  <a:pt x="242040" y="59992"/>
                  <a:pt x="242344" y="61589"/>
                  <a:pt x="242706" y="63187"/>
                </a:cubicBezTo>
                <a:cubicBezTo>
                  <a:pt x="242991" y="64766"/>
                  <a:pt x="243391" y="66325"/>
                  <a:pt x="243904" y="67828"/>
                </a:cubicBezTo>
                <a:cubicBezTo>
                  <a:pt x="244037" y="68266"/>
                  <a:pt x="244170" y="68703"/>
                  <a:pt x="244304" y="69121"/>
                </a:cubicBezTo>
                <a:cubicBezTo>
                  <a:pt x="242440" y="64214"/>
                  <a:pt x="241260" y="59079"/>
                  <a:pt x="240804" y="53848"/>
                </a:cubicBezTo>
                <a:cubicBezTo>
                  <a:pt x="240652" y="52136"/>
                  <a:pt x="240557" y="50386"/>
                  <a:pt x="240499" y="48617"/>
                </a:cubicBezTo>
                <a:close/>
                <a:moveTo>
                  <a:pt x="54457" y="55293"/>
                </a:moveTo>
                <a:lnTo>
                  <a:pt x="54457" y="55293"/>
                </a:lnTo>
                <a:cubicBezTo>
                  <a:pt x="55560" y="56606"/>
                  <a:pt x="56111" y="58299"/>
                  <a:pt x="55997" y="60011"/>
                </a:cubicBezTo>
                <a:lnTo>
                  <a:pt x="55978" y="60011"/>
                </a:lnTo>
                <a:cubicBezTo>
                  <a:pt x="55826" y="62845"/>
                  <a:pt x="53943" y="65279"/>
                  <a:pt x="51718" y="66896"/>
                </a:cubicBezTo>
                <a:cubicBezTo>
                  <a:pt x="50158" y="67980"/>
                  <a:pt x="48427" y="68817"/>
                  <a:pt x="46601" y="69350"/>
                </a:cubicBezTo>
                <a:cubicBezTo>
                  <a:pt x="49017" y="68323"/>
                  <a:pt x="51223" y="66858"/>
                  <a:pt x="52859" y="64690"/>
                </a:cubicBezTo>
                <a:cubicBezTo>
                  <a:pt x="54875" y="62008"/>
                  <a:pt x="55674" y="58394"/>
                  <a:pt x="54457" y="55293"/>
                </a:cubicBezTo>
                <a:close/>
                <a:moveTo>
                  <a:pt x="61745" y="69393"/>
                </a:moveTo>
                <a:cubicBezTo>
                  <a:pt x="61724" y="69450"/>
                  <a:pt x="61702" y="69507"/>
                  <a:pt x="61685" y="69559"/>
                </a:cubicBezTo>
                <a:lnTo>
                  <a:pt x="61666" y="69540"/>
                </a:lnTo>
                <a:cubicBezTo>
                  <a:pt x="61698" y="69491"/>
                  <a:pt x="61724" y="69442"/>
                  <a:pt x="61745" y="69393"/>
                </a:cubicBezTo>
                <a:close/>
                <a:moveTo>
                  <a:pt x="179366" y="66934"/>
                </a:moveTo>
                <a:lnTo>
                  <a:pt x="179366" y="66934"/>
                </a:lnTo>
                <a:cubicBezTo>
                  <a:pt x="179168" y="67845"/>
                  <a:pt x="178962" y="68749"/>
                  <a:pt x="178745" y="69654"/>
                </a:cubicBezTo>
                <a:lnTo>
                  <a:pt x="178745" y="69654"/>
                </a:lnTo>
                <a:cubicBezTo>
                  <a:pt x="178947" y="68742"/>
                  <a:pt x="179166" y="67847"/>
                  <a:pt x="179366" y="66934"/>
                </a:cubicBezTo>
                <a:close/>
                <a:moveTo>
                  <a:pt x="53981" y="56168"/>
                </a:moveTo>
                <a:lnTo>
                  <a:pt x="53981" y="56168"/>
                </a:lnTo>
                <a:cubicBezTo>
                  <a:pt x="54932" y="59288"/>
                  <a:pt x="53981" y="62635"/>
                  <a:pt x="51699" y="65184"/>
                </a:cubicBezTo>
                <a:cubicBezTo>
                  <a:pt x="49720" y="67410"/>
                  <a:pt x="47077" y="68798"/>
                  <a:pt x="44281" y="69787"/>
                </a:cubicBezTo>
                <a:cubicBezTo>
                  <a:pt x="46468" y="68931"/>
                  <a:pt x="48465" y="67657"/>
                  <a:pt x="50158" y="66021"/>
                </a:cubicBezTo>
                <a:lnTo>
                  <a:pt x="50139" y="66021"/>
                </a:lnTo>
                <a:cubicBezTo>
                  <a:pt x="52802" y="63434"/>
                  <a:pt x="54514" y="59801"/>
                  <a:pt x="53981" y="56168"/>
                </a:cubicBezTo>
                <a:close/>
                <a:moveTo>
                  <a:pt x="36767" y="38993"/>
                </a:moveTo>
                <a:cubicBezTo>
                  <a:pt x="33591" y="42664"/>
                  <a:pt x="31346" y="46943"/>
                  <a:pt x="28779" y="51071"/>
                </a:cubicBezTo>
                <a:cubicBezTo>
                  <a:pt x="26059" y="55503"/>
                  <a:pt x="22654" y="59459"/>
                  <a:pt x="18678" y="62826"/>
                </a:cubicBezTo>
                <a:cubicBezTo>
                  <a:pt x="15198" y="65717"/>
                  <a:pt x="11298" y="68075"/>
                  <a:pt x="7133" y="69863"/>
                </a:cubicBezTo>
                <a:cubicBezTo>
                  <a:pt x="10480" y="67809"/>
                  <a:pt x="13600" y="65431"/>
                  <a:pt x="16472" y="62769"/>
                </a:cubicBezTo>
                <a:cubicBezTo>
                  <a:pt x="20238" y="59250"/>
                  <a:pt x="23301" y="55255"/>
                  <a:pt x="26135" y="50976"/>
                </a:cubicBezTo>
                <a:cubicBezTo>
                  <a:pt x="28855" y="46848"/>
                  <a:pt x="31651" y="42645"/>
                  <a:pt x="35588" y="39658"/>
                </a:cubicBezTo>
                <a:cubicBezTo>
                  <a:pt x="35987" y="39430"/>
                  <a:pt x="36368" y="39221"/>
                  <a:pt x="36767" y="38993"/>
                </a:cubicBezTo>
                <a:close/>
                <a:moveTo>
                  <a:pt x="102294" y="4223"/>
                </a:moveTo>
                <a:cubicBezTo>
                  <a:pt x="100202" y="8807"/>
                  <a:pt x="99194" y="13923"/>
                  <a:pt x="99003" y="19249"/>
                </a:cubicBezTo>
                <a:cubicBezTo>
                  <a:pt x="98528" y="31841"/>
                  <a:pt x="102028" y="44851"/>
                  <a:pt x="98528" y="57214"/>
                </a:cubicBezTo>
                <a:cubicBezTo>
                  <a:pt x="98243" y="58261"/>
                  <a:pt x="97881" y="59307"/>
                  <a:pt x="97482" y="60315"/>
                </a:cubicBezTo>
                <a:cubicBezTo>
                  <a:pt x="95599" y="63815"/>
                  <a:pt x="93221" y="67048"/>
                  <a:pt x="90444" y="69901"/>
                </a:cubicBezTo>
                <a:lnTo>
                  <a:pt x="90463" y="69863"/>
                </a:lnTo>
                <a:cubicBezTo>
                  <a:pt x="96778" y="62750"/>
                  <a:pt x="97976" y="52611"/>
                  <a:pt x="97691" y="43367"/>
                </a:cubicBezTo>
                <a:cubicBezTo>
                  <a:pt x="97292" y="31175"/>
                  <a:pt x="95370" y="18907"/>
                  <a:pt x="100620" y="7399"/>
                </a:cubicBezTo>
                <a:cubicBezTo>
                  <a:pt x="101134" y="6315"/>
                  <a:pt x="101685" y="5269"/>
                  <a:pt x="102294" y="4223"/>
                </a:cubicBezTo>
                <a:close/>
                <a:moveTo>
                  <a:pt x="92403" y="24137"/>
                </a:moveTo>
                <a:cubicBezTo>
                  <a:pt x="92099" y="27105"/>
                  <a:pt x="91985" y="30072"/>
                  <a:pt x="92042" y="33058"/>
                </a:cubicBezTo>
                <a:cubicBezTo>
                  <a:pt x="92156" y="39506"/>
                  <a:pt x="93202" y="45916"/>
                  <a:pt x="93297" y="52383"/>
                </a:cubicBezTo>
                <a:cubicBezTo>
                  <a:pt x="93354" y="56187"/>
                  <a:pt x="93069" y="60068"/>
                  <a:pt x="92061" y="63720"/>
                </a:cubicBezTo>
                <a:cubicBezTo>
                  <a:pt x="91167" y="65888"/>
                  <a:pt x="90121" y="67980"/>
                  <a:pt x="88903" y="69958"/>
                </a:cubicBezTo>
                <a:cubicBezTo>
                  <a:pt x="90045" y="66097"/>
                  <a:pt x="90406" y="62065"/>
                  <a:pt x="90425" y="57994"/>
                </a:cubicBezTo>
                <a:cubicBezTo>
                  <a:pt x="90748" y="52802"/>
                  <a:pt x="90672" y="47571"/>
                  <a:pt x="90805" y="42416"/>
                </a:cubicBezTo>
                <a:cubicBezTo>
                  <a:pt x="90977" y="36330"/>
                  <a:pt x="91395" y="30167"/>
                  <a:pt x="92403" y="24137"/>
                </a:cubicBezTo>
                <a:close/>
                <a:moveTo>
                  <a:pt x="206814" y="53696"/>
                </a:moveTo>
                <a:lnTo>
                  <a:pt x="206814" y="53696"/>
                </a:lnTo>
                <a:cubicBezTo>
                  <a:pt x="208126" y="54590"/>
                  <a:pt x="209476" y="55408"/>
                  <a:pt x="210789" y="56282"/>
                </a:cubicBezTo>
                <a:cubicBezTo>
                  <a:pt x="215278" y="59212"/>
                  <a:pt x="220642" y="64195"/>
                  <a:pt x="219063" y="69996"/>
                </a:cubicBezTo>
                <a:cubicBezTo>
                  <a:pt x="217503" y="63225"/>
                  <a:pt x="211949" y="58546"/>
                  <a:pt x="206814" y="53696"/>
                </a:cubicBezTo>
                <a:close/>
                <a:moveTo>
                  <a:pt x="64481" y="43653"/>
                </a:moveTo>
                <a:lnTo>
                  <a:pt x="64481" y="43653"/>
                </a:lnTo>
                <a:cubicBezTo>
                  <a:pt x="64557" y="43805"/>
                  <a:pt x="64633" y="43938"/>
                  <a:pt x="64709" y="44090"/>
                </a:cubicBezTo>
                <a:cubicBezTo>
                  <a:pt x="66972" y="48503"/>
                  <a:pt x="67315" y="54076"/>
                  <a:pt x="66858" y="58945"/>
                </a:cubicBezTo>
                <a:cubicBezTo>
                  <a:pt x="66497" y="62807"/>
                  <a:pt x="65546" y="66611"/>
                  <a:pt x="64043" y="70206"/>
                </a:cubicBezTo>
                <a:cubicBezTo>
                  <a:pt x="65127" y="66382"/>
                  <a:pt x="65736" y="62445"/>
                  <a:pt x="65869" y="58470"/>
                </a:cubicBezTo>
                <a:cubicBezTo>
                  <a:pt x="65983" y="55331"/>
                  <a:pt x="65907" y="52174"/>
                  <a:pt x="65641" y="49055"/>
                </a:cubicBezTo>
                <a:cubicBezTo>
                  <a:pt x="65470" y="47229"/>
                  <a:pt x="65184" y="45365"/>
                  <a:pt x="64481" y="43653"/>
                </a:cubicBezTo>
                <a:close/>
                <a:moveTo>
                  <a:pt x="202115" y="50995"/>
                </a:moveTo>
                <a:cubicBezTo>
                  <a:pt x="207194" y="57728"/>
                  <a:pt x="216362" y="62084"/>
                  <a:pt x="218473" y="70472"/>
                </a:cubicBezTo>
                <a:cubicBezTo>
                  <a:pt x="216571" y="67562"/>
                  <a:pt x="214137" y="64994"/>
                  <a:pt x="211702" y="62521"/>
                </a:cubicBezTo>
                <a:cubicBezTo>
                  <a:pt x="208126" y="58926"/>
                  <a:pt x="204702" y="55350"/>
                  <a:pt x="202115" y="50995"/>
                </a:cubicBezTo>
                <a:close/>
                <a:moveTo>
                  <a:pt x="63073" y="36311"/>
                </a:moveTo>
                <a:cubicBezTo>
                  <a:pt x="63149" y="36349"/>
                  <a:pt x="63225" y="36387"/>
                  <a:pt x="63282" y="36425"/>
                </a:cubicBezTo>
                <a:cubicBezTo>
                  <a:pt x="68475" y="39316"/>
                  <a:pt x="72013" y="44718"/>
                  <a:pt x="72983" y="50538"/>
                </a:cubicBezTo>
                <a:cubicBezTo>
                  <a:pt x="74124" y="57386"/>
                  <a:pt x="72108" y="64461"/>
                  <a:pt x="68456" y="70263"/>
                </a:cubicBezTo>
                <a:cubicBezTo>
                  <a:pt x="68407" y="70361"/>
                  <a:pt x="68343" y="70446"/>
                  <a:pt x="68290" y="70540"/>
                </a:cubicBezTo>
                <a:lnTo>
                  <a:pt x="68290" y="70540"/>
                </a:lnTo>
                <a:cubicBezTo>
                  <a:pt x="71222" y="65017"/>
                  <a:pt x="72695" y="58794"/>
                  <a:pt x="71899" y="52136"/>
                </a:cubicBezTo>
                <a:lnTo>
                  <a:pt x="71880" y="52136"/>
                </a:lnTo>
                <a:cubicBezTo>
                  <a:pt x="71157" y="45992"/>
                  <a:pt x="68323" y="39849"/>
                  <a:pt x="63073" y="36311"/>
                </a:cubicBezTo>
                <a:close/>
                <a:moveTo>
                  <a:pt x="234032" y="49435"/>
                </a:moveTo>
                <a:cubicBezTo>
                  <a:pt x="233994" y="49796"/>
                  <a:pt x="233956" y="50177"/>
                  <a:pt x="233918" y="50538"/>
                </a:cubicBezTo>
                <a:cubicBezTo>
                  <a:pt x="233138" y="57138"/>
                  <a:pt x="230894" y="64062"/>
                  <a:pt x="232530" y="70662"/>
                </a:cubicBezTo>
                <a:cubicBezTo>
                  <a:pt x="232130" y="69274"/>
                  <a:pt x="231845" y="67866"/>
                  <a:pt x="231712" y="66421"/>
                </a:cubicBezTo>
                <a:cubicBezTo>
                  <a:pt x="231141" y="60581"/>
                  <a:pt x="232625" y="55008"/>
                  <a:pt x="234032" y="49435"/>
                </a:cubicBezTo>
                <a:close/>
                <a:moveTo>
                  <a:pt x="254822" y="19744"/>
                </a:moveTo>
                <a:lnTo>
                  <a:pt x="254822" y="19763"/>
                </a:lnTo>
                <a:cubicBezTo>
                  <a:pt x="252406" y="36634"/>
                  <a:pt x="250676" y="53772"/>
                  <a:pt x="252749" y="70700"/>
                </a:cubicBezTo>
                <a:cubicBezTo>
                  <a:pt x="249306" y="54095"/>
                  <a:pt x="251417" y="36501"/>
                  <a:pt x="254822" y="19744"/>
                </a:cubicBezTo>
                <a:close/>
                <a:moveTo>
                  <a:pt x="260566" y="43215"/>
                </a:moveTo>
                <a:cubicBezTo>
                  <a:pt x="260757" y="46278"/>
                  <a:pt x="260776" y="49340"/>
                  <a:pt x="260623" y="52402"/>
                </a:cubicBezTo>
                <a:lnTo>
                  <a:pt x="260623" y="52383"/>
                </a:lnTo>
                <a:cubicBezTo>
                  <a:pt x="260300" y="58508"/>
                  <a:pt x="258874" y="64709"/>
                  <a:pt x="257904" y="70890"/>
                </a:cubicBezTo>
                <a:cubicBezTo>
                  <a:pt x="258398" y="61665"/>
                  <a:pt x="260319" y="52364"/>
                  <a:pt x="260566" y="43215"/>
                </a:cubicBezTo>
                <a:close/>
                <a:moveTo>
                  <a:pt x="53372" y="58242"/>
                </a:moveTo>
                <a:lnTo>
                  <a:pt x="53372" y="58242"/>
                </a:lnTo>
                <a:cubicBezTo>
                  <a:pt x="53011" y="61589"/>
                  <a:pt x="51147" y="64652"/>
                  <a:pt x="48256" y="66744"/>
                </a:cubicBezTo>
                <a:cubicBezTo>
                  <a:pt x="45003" y="69102"/>
                  <a:pt x="41085" y="70187"/>
                  <a:pt x="37167" y="70909"/>
                </a:cubicBezTo>
                <a:lnTo>
                  <a:pt x="37148" y="70909"/>
                </a:lnTo>
                <a:cubicBezTo>
                  <a:pt x="37243" y="70890"/>
                  <a:pt x="37319" y="70871"/>
                  <a:pt x="37414" y="70852"/>
                </a:cubicBezTo>
                <a:cubicBezTo>
                  <a:pt x="41580" y="70073"/>
                  <a:pt x="45688" y="68608"/>
                  <a:pt x="48884" y="65717"/>
                </a:cubicBezTo>
                <a:cubicBezTo>
                  <a:pt x="51090" y="63739"/>
                  <a:pt x="52669" y="61133"/>
                  <a:pt x="53372" y="58242"/>
                </a:cubicBezTo>
                <a:close/>
                <a:moveTo>
                  <a:pt x="154145" y="47419"/>
                </a:moveTo>
                <a:lnTo>
                  <a:pt x="154145" y="47419"/>
                </a:lnTo>
                <a:cubicBezTo>
                  <a:pt x="153917" y="48408"/>
                  <a:pt x="153650" y="49359"/>
                  <a:pt x="153327" y="50310"/>
                </a:cubicBezTo>
                <a:cubicBezTo>
                  <a:pt x="150512" y="56682"/>
                  <a:pt x="145300" y="61818"/>
                  <a:pt x="138814" y="65146"/>
                </a:cubicBezTo>
                <a:cubicBezTo>
                  <a:pt x="130825" y="69217"/>
                  <a:pt x="121962" y="70624"/>
                  <a:pt x="113079" y="71214"/>
                </a:cubicBezTo>
                <a:cubicBezTo>
                  <a:pt x="121505" y="69578"/>
                  <a:pt x="129646" y="66725"/>
                  <a:pt x="137254" y="62730"/>
                </a:cubicBezTo>
                <a:cubicBezTo>
                  <a:pt x="143855" y="59269"/>
                  <a:pt x="151197" y="54380"/>
                  <a:pt x="154145" y="47419"/>
                </a:cubicBezTo>
                <a:close/>
                <a:moveTo>
                  <a:pt x="178646" y="70062"/>
                </a:moveTo>
                <a:lnTo>
                  <a:pt x="178646" y="70062"/>
                </a:lnTo>
                <a:cubicBezTo>
                  <a:pt x="178541" y="70495"/>
                  <a:pt x="178432" y="70930"/>
                  <a:pt x="178320" y="71366"/>
                </a:cubicBezTo>
                <a:cubicBezTo>
                  <a:pt x="178429" y="70931"/>
                  <a:pt x="178538" y="70496"/>
                  <a:pt x="178646" y="70062"/>
                </a:cubicBezTo>
                <a:close/>
                <a:moveTo>
                  <a:pt x="135638" y="62864"/>
                </a:moveTo>
                <a:lnTo>
                  <a:pt x="135523" y="62921"/>
                </a:lnTo>
                <a:cubicBezTo>
                  <a:pt x="127725" y="66877"/>
                  <a:pt x="119356" y="69635"/>
                  <a:pt x="110777" y="71347"/>
                </a:cubicBezTo>
                <a:lnTo>
                  <a:pt x="109237" y="71423"/>
                </a:lnTo>
                <a:cubicBezTo>
                  <a:pt x="118138" y="68798"/>
                  <a:pt x="127268" y="66915"/>
                  <a:pt x="135638" y="62864"/>
                </a:cubicBezTo>
                <a:close/>
                <a:moveTo>
                  <a:pt x="138801" y="20620"/>
                </a:moveTo>
                <a:cubicBezTo>
                  <a:pt x="142233" y="20620"/>
                  <a:pt x="145703" y="21826"/>
                  <a:pt x="148210" y="24099"/>
                </a:cubicBezTo>
                <a:cubicBezTo>
                  <a:pt x="154506" y="29787"/>
                  <a:pt x="155077" y="39392"/>
                  <a:pt x="151577" y="46696"/>
                </a:cubicBezTo>
                <a:lnTo>
                  <a:pt x="151577" y="46715"/>
                </a:lnTo>
                <a:cubicBezTo>
                  <a:pt x="147678" y="54856"/>
                  <a:pt x="139765" y="60182"/>
                  <a:pt x="131605" y="63453"/>
                </a:cubicBezTo>
                <a:cubicBezTo>
                  <a:pt x="122837" y="66972"/>
                  <a:pt x="113478" y="68627"/>
                  <a:pt x="104519" y="71594"/>
                </a:cubicBezTo>
                <a:lnTo>
                  <a:pt x="104367" y="71594"/>
                </a:lnTo>
                <a:cubicBezTo>
                  <a:pt x="110055" y="69083"/>
                  <a:pt x="115856" y="66820"/>
                  <a:pt x="121752" y="64804"/>
                </a:cubicBezTo>
                <a:cubicBezTo>
                  <a:pt x="128410" y="62540"/>
                  <a:pt x="135200" y="60220"/>
                  <a:pt x="140697" y="55674"/>
                </a:cubicBezTo>
                <a:cubicBezTo>
                  <a:pt x="146042" y="51204"/>
                  <a:pt x="149371" y="44756"/>
                  <a:pt x="149884" y="37794"/>
                </a:cubicBezTo>
                <a:cubicBezTo>
                  <a:pt x="150322" y="31536"/>
                  <a:pt x="148363" y="24156"/>
                  <a:pt x="141933" y="21722"/>
                </a:cubicBezTo>
                <a:cubicBezTo>
                  <a:pt x="140612" y="21223"/>
                  <a:pt x="139251" y="20989"/>
                  <a:pt x="137909" y="20989"/>
                </a:cubicBezTo>
                <a:cubicBezTo>
                  <a:pt x="134691" y="20989"/>
                  <a:pt x="131581" y="22337"/>
                  <a:pt x="129380" y="24632"/>
                </a:cubicBezTo>
                <a:cubicBezTo>
                  <a:pt x="131748" y="21907"/>
                  <a:pt x="135255" y="20620"/>
                  <a:pt x="138801" y="20620"/>
                </a:cubicBezTo>
                <a:close/>
                <a:moveTo>
                  <a:pt x="190551" y="44509"/>
                </a:moveTo>
                <a:cubicBezTo>
                  <a:pt x="190322" y="49682"/>
                  <a:pt x="190703" y="54875"/>
                  <a:pt x="190722" y="60049"/>
                </a:cubicBezTo>
                <a:cubicBezTo>
                  <a:pt x="190741" y="63929"/>
                  <a:pt x="190513" y="67866"/>
                  <a:pt x="189790" y="71613"/>
                </a:cubicBezTo>
                <a:cubicBezTo>
                  <a:pt x="190170" y="69026"/>
                  <a:pt x="190361" y="66421"/>
                  <a:pt x="190342" y="63796"/>
                </a:cubicBezTo>
                <a:cubicBezTo>
                  <a:pt x="190342" y="57424"/>
                  <a:pt x="189752" y="50823"/>
                  <a:pt x="190551" y="44509"/>
                </a:cubicBezTo>
                <a:close/>
                <a:moveTo>
                  <a:pt x="220794" y="69426"/>
                </a:moveTo>
                <a:lnTo>
                  <a:pt x="220794" y="69426"/>
                </a:lnTo>
                <a:cubicBezTo>
                  <a:pt x="220413" y="70377"/>
                  <a:pt x="219976" y="71328"/>
                  <a:pt x="219538" y="72260"/>
                </a:cubicBezTo>
                <a:cubicBezTo>
                  <a:pt x="219481" y="72184"/>
                  <a:pt x="219443" y="72089"/>
                  <a:pt x="219386" y="71994"/>
                </a:cubicBezTo>
                <a:cubicBezTo>
                  <a:pt x="219386" y="71937"/>
                  <a:pt x="219367" y="71860"/>
                  <a:pt x="219367" y="71803"/>
                </a:cubicBezTo>
                <a:cubicBezTo>
                  <a:pt x="219405" y="71765"/>
                  <a:pt x="219424" y="71727"/>
                  <a:pt x="219462" y="71708"/>
                </a:cubicBezTo>
                <a:cubicBezTo>
                  <a:pt x="219919" y="70966"/>
                  <a:pt x="220375" y="70206"/>
                  <a:pt x="220794" y="69426"/>
                </a:cubicBezTo>
                <a:close/>
                <a:moveTo>
                  <a:pt x="144844" y="62027"/>
                </a:moveTo>
                <a:lnTo>
                  <a:pt x="144844" y="62027"/>
                </a:lnTo>
                <a:cubicBezTo>
                  <a:pt x="137091" y="68736"/>
                  <a:pt x="126972" y="72396"/>
                  <a:pt x="116721" y="72396"/>
                </a:cubicBezTo>
                <a:cubicBezTo>
                  <a:pt x="115755" y="72396"/>
                  <a:pt x="114787" y="72363"/>
                  <a:pt x="113821" y="72298"/>
                </a:cubicBezTo>
                <a:cubicBezTo>
                  <a:pt x="113554" y="72279"/>
                  <a:pt x="113288" y="72260"/>
                  <a:pt x="113022" y="72241"/>
                </a:cubicBezTo>
                <a:lnTo>
                  <a:pt x="112756" y="72222"/>
                </a:lnTo>
                <a:cubicBezTo>
                  <a:pt x="112679" y="72203"/>
                  <a:pt x="112622" y="72184"/>
                  <a:pt x="112565" y="72165"/>
                </a:cubicBezTo>
                <a:cubicBezTo>
                  <a:pt x="112508" y="72136"/>
                  <a:pt x="112451" y="72122"/>
                  <a:pt x="112394" y="72122"/>
                </a:cubicBezTo>
                <a:cubicBezTo>
                  <a:pt x="112337" y="72122"/>
                  <a:pt x="112280" y="72136"/>
                  <a:pt x="112223" y="72165"/>
                </a:cubicBezTo>
                <a:lnTo>
                  <a:pt x="112033" y="72127"/>
                </a:lnTo>
                <a:cubicBezTo>
                  <a:pt x="121771" y="71423"/>
                  <a:pt x="131567" y="70053"/>
                  <a:pt x="140184" y="65165"/>
                </a:cubicBezTo>
                <a:cubicBezTo>
                  <a:pt x="141819" y="64233"/>
                  <a:pt x="143379" y="63187"/>
                  <a:pt x="144844" y="62027"/>
                </a:cubicBezTo>
                <a:close/>
                <a:moveTo>
                  <a:pt x="90235" y="72374"/>
                </a:moveTo>
                <a:lnTo>
                  <a:pt x="90064" y="72583"/>
                </a:lnTo>
                <a:cubicBezTo>
                  <a:pt x="90064" y="72564"/>
                  <a:pt x="90064" y="72545"/>
                  <a:pt x="90045" y="72526"/>
                </a:cubicBezTo>
                <a:lnTo>
                  <a:pt x="90235" y="72374"/>
                </a:lnTo>
                <a:close/>
                <a:moveTo>
                  <a:pt x="196866" y="53391"/>
                </a:moveTo>
                <a:lnTo>
                  <a:pt x="196866" y="53391"/>
                </a:lnTo>
                <a:cubicBezTo>
                  <a:pt x="199395" y="59877"/>
                  <a:pt x="202857" y="66059"/>
                  <a:pt x="205026" y="72621"/>
                </a:cubicBezTo>
                <a:cubicBezTo>
                  <a:pt x="203903" y="70149"/>
                  <a:pt x="202496" y="67752"/>
                  <a:pt x="201278" y="65374"/>
                </a:cubicBezTo>
                <a:cubicBezTo>
                  <a:pt x="199338" y="61570"/>
                  <a:pt x="197855" y="57557"/>
                  <a:pt x="196866" y="53391"/>
                </a:cubicBezTo>
                <a:close/>
                <a:moveTo>
                  <a:pt x="188896" y="44433"/>
                </a:moveTo>
                <a:lnTo>
                  <a:pt x="188896" y="44433"/>
                </a:lnTo>
                <a:cubicBezTo>
                  <a:pt x="187926" y="49682"/>
                  <a:pt x="187869" y="55160"/>
                  <a:pt x="187774" y="60524"/>
                </a:cubicBezTo>
                <a:cubicBezTo>
                  <a:pt x="187717" y="64652"/>
                  <a:pt x="187488" y="68893"/>
                  <a:pt x="186728" y="72964"/>
                </a:cubicBezTo>
                <a:cubicBezTo>
                  <a:pt x="187051" y="69749"/>
                  <a:pt x="187070" y="66478"/>
                  <a:pt x="187013" y="63377"/>
                </a:cubicBezTo>
                <a:cubicBezTo>
                  <a:pt x="186937" y="57633"/>
                  <a:pt x="186975" y="51946"/>
                  <a:pt x="188382" y="46335"/>
                </a:cubicBezTo>
                <a:cubicBezTo>
                  <a:pt x="188554" y="45688"/>
                  <a:pt x="188725" y="45060"/>
                  <a:pt x="188896" y="44433"/>
                </a:cubicBezTo>
                <a:close/>
                <a:moveTo>
                  <a:pt x="256192" y="23072"/>
                </a:moveTo>
                <a:lnTo>
                  <a:pt x="256192" y="23072"/>
                </a:lnTo>
                <a:cubicBezTo>
                  <a:pt x="257200" y="33439"/>
                  <a:pt x="257390" y="43843"/>
                  <a:pt x="257029" y="54304"/>
                </a:cubicBezTo>
                <a:cubicBezTo>
                  <a:pt x="256800" y="60676"/>
                  <a:pt x="256553" y="67048"/>
                  <a:pt x="256648" y="73401"/>
                </a:cubicBezTo>
                <a:cubicBezTo>
                  <a:pt x="255222" y="56644"/>
                  <a:pt x="255507" y="39849"/>
                  <a:pt x="256192" y="23072"/>
                </a:cubicBezTo>
                <a:close/>
                <a:moveTo>
                  <a:pt x="51889" y="57348"/>
                </a:moveTo>
                <a:cubicBezTo>
                  <a:pt x="50710" y="61665"/>
                  <a:pt x="47381" y="65222"/>
                  <a:pt x="43425" y="67429"/>
                </a:cubicBezTo>
                <a:cubicBezTo>
                  <a:pt x="38004" y="70434"/>
                  <a:pt x="31727" y="71195"/>
                  <a:pt x="25697" y="72070"/>
                </a:cubicBezTo>
                <a:cubicBezTo>
                  <a:pt x="22996" y="72450"/>
                  <a:pt x="20276" y="72888"/>
                  <a:pt x="17632" y="73534"/>
                </a:cubicBezTo>
                <a:lnTo>
                  <a:pt x="17632" y="73534"/>
                </a:lnTo>
                <a:cubicBezTo>
                  <a:pt x="26876" y="71043"/>
                  <a:pt x="36996" y="70700"/>
                  <a:pt x="45041" y="65070"/>
                </a:cubicBezTo>
                <a:cubicBezTo>
                  <a:pt x="47913" y="63054"/>
                  <a:pt x="50348" y="60448"/>
                  <a:pt x="51889" y="57348"/>
                </a:cubicBezTo>
                <a:close/>
                <a:moveTo>
                  <a:pt x="192662" y="44299"/>
                </a:moveTo>
                <a:lnTo>
                  <a:pt x="192662" y="44299"/>
                </a:lnTo>
                <a:cubicBezTo>
                  <a:pt x="192605" y="47875"/>
                  <a:pt x="192776" y="51470"/>
                  <a:pt x="193176" y="55027"/>
                </a:cubicBezTo>
                <a:cubicBezTo>
                  <a:pt x="193898" y="61266"/>
                  <a:pt x="195192" y="67429"/>
                  <a:pt x="196713" y="73534"/>
                </a:cubicBezTo>
                <a:cubicBezTo>
                  <a:pt x="194640" y="67467"/>
                  <a:pt x="193081" y="61228"/>
                  <a:pt x="192529" y="54837"/>
                </a:cubicBezTo>
                <a:cubicBezTo>
                  <a:pt x="192225" y="51318"/>
                  <a:pt x="192282" y="47799"/>
                  <a:pt x="192662" y="44299"/>
                </a:cubicBezTo>
                <a:close/>
                <a:moveTo>
                  <a:pt x="148153" y="59972"/>
                </a:moveTo>
                <a:cubicBezTo>
                  <a:pt x="147107" y="61532"/>
                  <a:pt x="146042" y="63073"/>
                  <a:pt x="144977" y="64595"/>
                </a:cubicBezTo>
                <a:cubicBezTo>
                  <a:pt x="142390" y="67295"/>
                  <a:pt x="139366" y="69521"/>
                  <a:pt x="135999" y="71157"/>
                </a:cubicBezTo>
                <a:cubicBezTo>
                  <a:pt x="132002" y="73084"/>
                  <a:pt x="127835" y="73922"/>
                  <a:pt x="123628" y="73922"/>
                </a:cubicBezTo>
                <a:cubicBezTo>
                  <a:pt x="122770" y="73922"/>
                  <a:pt x="121909" y="73887"/>
                  <a:pt x="121049" y="73820"/>
                </a:cubicBezTo>
                <a:cubicBezTo>
                  <a:pt x="119945" y="73458"/>
                  <a:pt x="118823" y="73154"/>
                  <a:pt x="117701" y="72907"/>
                </a:cubicBezTo>
                <a:lnTo>
                  <a:pt x="117701" y="72907"/>
                </a:lnTo>
                <a:cubicBezTo>
                  <a:pt x="117767" y="72907"/>
                  <a:pt x="117833" y="72907"/>
                  <a:pt x="117899" y="72907"/>
                </a:cubicBezTo>
                <a:cubicBezTo>
                  <a:pt x="129150" y="72907"/>
                  <a:pt x="140325" y="68085"/>
                  <a:pt x="148153" y="59972"/>
                </a:cubicBezTo>
                <a:close/>
                <a:moveTo>
                  <a:pt x="140811" y="31670"/>
                </a:moveTo>
                <a:lnTo>
                  <a:pt x="140811" y="31670"/>
                </a:lnTo>
                <a:cubicBezTo>
                  <a:pt x="140963" y="32088"/>
                  <a:pt x="141078" y="32526"/>
                  <a:pt x="141154" y="32982"/>
                </a:cubicBezTo>
                <a:cubicBezTo>
                  <a:pt x="142618" y="40685"/>
                  <a:pt x="136151" y="46734"/>
                  <a:pt x="130521" y="50766"/>
                </a:cubicBezTo>
                <a:cubicBezTo>
                  <a:pt x="119850" y="58394"/>
                  <a:pt x="106954" y="62103"/>
                  <a:pt x="96207" y="69673"/>
                </a:cubicBezTo>
                <a:cubicBezTo>
                  <a:pt x="94248" y="71024"/>
                  <a:pt x="92384" y="72507"/>
                  <a:pt x="90615" y="74105"/>
                </a:cubicBezTo>
                <a:cubicBezTo>
                  <a:pt x="93697" y="70168"/>
                  <a:pt x="97463" y="66839"/>
                  <a:pt x="101571" y="63891"/>
                </a:cubicBezTo>
                <a:cubicBezTo>
                  <a:pt x="106612" y="60828"/>
                  <a:pt x="112318" y="58964"/>
                  <a:pt x="117796" y="56777"/>
                </a:cubicBezTo>
                <a:cubicBezTo>
                  <a:pt x="124130" y="54247"/>
                  <a:pt x="129836" y="50957"/>
                  <a:pt x="134496" y="45916"/>
                </a:cubicBezTo>
                <a:cubicBezTo>
                  <a:pt x="137768" y="42378"/>
                  <a:pt x="142200" y="36805"/>
                  <a:pt x="140811" y="31670"/>
                </a:cubicBezTo>
                <a:close/>
                <a:moveTo>
                  <a:pt x="220623" y="72773"/>
                </a:moveTo>
                <a:cubicBezTo>
                  <a:pt x="220566" y="73287"/>
                  <a:pt x="220528" y="73782"/>
                  <a:pt x="220490" y="74276"/>
                </a:cubicBezTo>
                <a:cubicBezTo>
                  <a:pt x="220394" y="74067"/>
                  <a:pt x="220299" y="73839"/>
                  <a:pt x="220204" y="73629"/>
                </a:cubicBezTo>
                <a:cubicBezTo>
                  <a:pt x="220356" y="73344"/>
                  <a:pt x="220490" y="73059"/>
                  <a:pt x="220623" y="72773"/>
                </a:cubicBezTo>
                <a:close/>
                <a:moveTo>
                  <a:pt x="137963" y="21283"/>
                </a:moveTo>
                <a:cubicBezTo>
                  <a:pt x="139545" y="21283"/>
                  <a:pt x="141178" y="21646"/>
                  <a:pt x="142789" y="22445"/>
                </a:cubicBezTo>
                <a:cubicBezTo>
                  <a:pt x="149504" y="25754"/>
                  <a:pt x="150284" y="34580"/>
                  <a:pt x="148857" y="41085"/>
                </a:cubicBezTo>
                <a:cubicBezTo>
                  <a:pt x="147354" y="47837"/>
                  <a:pt x="143132" y="53524"/>
                  <a:pt x="137292" y="57176"/>
                </a:cubicBezTo>
                <a:cubicBezTo>
                  <a:pt x="131852" y="60581"/>
                  <a:pt x="125633" y="62426"/>
                  <a:pt x="119622" y="64461"/>
                </a:cubicBezTo>
                <a:cubicBezTo>
                  <a:pt x="111900" y="67048"/>
                  <a:pt x="104348" y="70149"/>
                  <a:pt x="97025" y="73725"/>
                </a:cubicBezTo>
                <a:cubicBezTo>
                  <a:pt x="96892" y="73782"/>
                  <a:pt x="96797" y="73896"/>
                  <a:pt x="96759" y="74029"/>
                </a:cubicBezTo>
                <a:cubicBezTo>
                  <a:pt x="96626" y="74086"/>
                  <a:pt x="96512" y="74143"/>
                  <a:pt x="96379" y="74200"/>
                </a:cubicBezTo>
                <a:cubicBezTo>
                  <a:pt x="96322" y="74200"/>
                  <a:pt x="96264" y="74238"/>
                  <a:pt x="96207" y="74276"/>
                </a:cubicBezTo>
                <a:cubicBezTo>
                  <a:pt x="95960" y="74390"/>
                  <a:pt x="95751" y="74504"/>
                  <a:pt x="95523" y="74618"/>
                </a:cubicBezTo>
                <a:cubicBezTo>
                  <a:pt x="105604" y="68247"/>
                  <a:pt x="117035" y="63796"/>
                  <a:pt x="127649" y="58603"/>
                </a:cubicBezTo>
                <a:cubicBezTo>
                  <a:pt x="134648" y="55179"/>
                  <a:pt x="142067" y="51033"/>
                  <a:pt x="145471" y="43615"/>
                </a:cubicBezTo>
                <a:cubicBezTo>
                  <a:pt x="148343" y="37395"/>
                  <a:pt x="147621" y="29501"/>
                  <a:pt x="141895" y="25126"/>
                </a:cubicBezTo>
                <a:cubicBezTo>
                  <a:pt x="139998" y="23672"/>
                  <a:pt x="137672" y="22971"/>
                  <a:pt x="135369" y="22971"/>
                </a:cubicBezTo>
                <a:cubicBezTo>
                  <a:pt x="133817" y="22971"/>
                  <a:pt x="132276" y="23289"/>
                  <a:pt x="130882" y="23909"/>
                </a:cubicBezTo>
                <a:cubicBezTo>
                  <a:pt x="132893" y="22265"/>
                  <a:pt x="135360" y="21283"/>
                  <a:pt x="137963" y="21283"/>
                </a:cubicBezTo>
                <a:close/>
                <a:moveTo>
                  <a:pt x="141819" y="68380"/>
                </a:moveTo>
                <a:lnTo>
                  <a:pt x="141819" y="68380"/>
                </a:lnTo>
                <a:cubicBezTo>
                  <a:pt x="139499" y="70814"/>
                  <a:pt x="136969" y="72792"/>
                  <a:pt x="133640" y="73991"/>
                </a:cubicBezTo>
                <a:lnTo>
                  <a:pt x="133640" y="74010"/>
                </a:lnTo>
                <a:cubicBezTo>
                  <a:pt x="131444" y="74788"/>
                  <a:pt x="129138" y="75186"/>
                  <a:pt x="126829" y="75186"/>
                </a:cubicBezTo>
                <a:cubicBezTo>
                  <a:pt x="126259" y="75186"/>
                  <a:pt x="125688" y="75162"/>
                  <a:pt x="125119" y="75113"/>
                </a:cubicBezTo>
                <a:cubicBezTo>
                  <a:pt x="131225" y="74542"/>
                  <a:pt x="137026" y="72203"/>
                  <a:pt x="141819" y="68380"/>
                </a:cubicBezTo>
                <a:close/>
                <a:moveTo>
                  <a:pt x="65660" y="44280"/>
                </a:moveTo>
                <a:lnTo>
                  <a:pt x="65660" y="44280"/>
                </a:lnTo>
                <a:cubicBezTo>
                  <a:pt x="68114" y="48617"/>
                  <a:pt x="68589" y="54038"/>
                  <a:pt x="68190" y="58926"/>
                </a:cubicBezTo>
                <a:cubicBezTo>
                  <a:pt x="67752" y="63967"/>
                  <a:pt x="66269" y="68874"/>
                  <a:pt x="63815" y="73325"/>
                </a:cubicBezTo>
                <a:cubicBezTo>
                  <a:pt x="63301" y="74276"/>
                  <a:pt x="62750" y="75170"/>
                  <a:pt x="62160" y="76026"/>
                </a:cubicBezTo>
                <a:cubicBezTo>
                  <a:pt x="65318" y="70567"/>
                  <a:pt x="67182" y="64442"/>
                  <a:pt x="67581" y="58146"/>
                </a:cubicBezTo>
                <a:cubicBezTo>
                  <a:pt x="67866" y="53620"/>
                  <a:pt x="67676" y="48484"/>
                  <a:pt x="65660" y="44280"/>
                </a:cubicBezTo>
                <a:close/>
                <a:moveTo>
                  <a:pt x="196618" y="63815"/>
                </a:moveTo>
                <a:cubicBezTo>
                  <a:pt x="196866" y="64766"/>
                  <a:pt x="197170" y="65717"/>
                  <a:pt x="197493" y="66668"/>
                </a:cubicBezTo>
                <a:cubicBezTo>
                  <a:pt x="197760" y="68037"/>
                  <a:pt x="198102" y="69388"/>
                  <a:pt x="198520" y="70700"/>
                </a:cubicBezTo>
                <a:cubicBezTo>
                  <a:pt x="198882" y="72507"/>
                  <a:pt x="199243" y="74314"/>
                  <a:pt x="199624" y="76121"/>
                </a:cubicBezTo>
                <a:cubicBezTo>
                  <a:pt x="198387" y="72070"/>
                  <a:pt x="197379" y="67961"/>
                  <a:pt x="196618" y="63815"/>
                </a:cubicBezTo>
                <a:close/>
                <a:moveTo>
                  <a:pt x="221745" y="70434"/>
                </a:moveTo>
                <a:lnTo>
                  <a:pt x="221745" y="70434"/>
                </a:lnTo>
                <a:cubicBezTo>
                  <a:pt x="221326" y="72374"/>
                  <a:pt x="221155" y="74371"/>
                  <a:pt x="221212" y="76349"/>
                </a:cubicBezTo>
                <a:lnTo>
                  <a:pt x="221212" y="76368"/>
                </a:lnTo>
                <a:cubicBezTo>
                  <a:pt x="221098" y="76007"/>
                  <a:pt x="221003" y="75665"/>
                  <a:pt x="220870" y="75322"/>
                </a:cubicBezTo>
                <a:cubicBezTo>
                  <a:pt x="220870" y="74162"/>
                  <a:pt x="220927" y="72983"/>
                  <a:pt x="221079" y="71841"/>
                </a:cubicBezTo>
                <a:cubicBezTo>
                  <a:pt x="221326" y="71366"/>
                  <a:pt x="221536" y="70909"/>
                  <a:pt x="221745" y="70434"/>
                </a:cubicBezTo>
                <a:close/>
                <a:moveTo>
                  <a:pt x="222201" y="25526"/>
                </a:moveTo>
                <a:cubicBezTo>
                  <a:pt x="226177" y="27029"/>
                  <a:pt x="229410" y="30034"/>
                  <a:pt x="231179" y="33914"/>
                </a:cubicBezTo>
                <a:cubicBezTo>
                  <a:pt x="233937" y="40077"/>
                  <a:pt x="231674" y="46867"/>
                  <a:pt x="229163" y="52688"/>
                </a:cubicBezTo>
                <a:cubicBezTo>
                  <a:pt x="226919" y="57861"/>
                  <a:pt x="224408" y="62864"/>
                  <a:pt x="223875" y="68570"/>
                </a:cubicBezTo>
                <a:cubicBezTo>
                  <a:pt x="223628" y="71176"/>
                  <a:pt x="223742" y="73820"/>
                  <a:pt x="224218" y="76406"/>
                </a:cubicBezTo>
                <a:cubicBezTo>
                  <a:pt x="223913" y="75589"/>
                  <a:pt x="223666" y="74733"/>
                  <a:pt x="223495" y="73858"/>
                </a:cubicBezTo>
                <a:cubicBezTo>
                  <a:pt x="223476" y="73610"/>
                  <a:pt x="223457" y="73363"/>
                  <a:pt x="223438" y="73116"/>
                </a:cubicBezTo>
                <a:cubicBezTo>
                  <a:pt x="223248" y="70187"/>
                  <a:pt x="223685" y="67410"/>
                  <a:pt x="224256" y="64671"/>
                </a:cubicBezTo>
                <a:cubicBezTo>
                  <a:pt x="224313" y="64652"/>
                  <a:pt x="224351" y="64614"/>
                  <a:pt x="224351" y="64556"/>
                </a:cubicBezTo>
                <a:lnTo>
                  <a:pt x="224351" y="64290"/>
                </a:lnTo>
                <a:cubicBezTo>
                  <a:pt x="224427" y="63891"/>
                  <a:pt x="224522" y="63472"/>
                  <a:pt x="224617" y="63073"/>
                </a:cubicBezTo>
                <a:cubicBezTo>
                  <a:pt x="225454" y="60429"/>
                  <a:pt x="226139" y="57747"/>
                  <a:pt x="226652" y="55027"/>
                </a:cubicBezTo>
                <a:cubicBezTo>
                  <a:pt x="227641" y="52155"/>
                  <a:pt x="228630" y="49321"/>
                  <a:pt x="229277" y="46620"/>
                </a:cubicBezTo>
                <a:cubicBezTo>
                  <a:pt x="230456" y="41617"/>
                  <a:pt x="230742" y="36082"/>
                  <a:pt x="228269" y="31403"/>
                </a:cubicBezTo>
                <a:cubicBezTo>
                  <a:pt x="226862" y="28778"/>
                  <a:pt x="224788" y="26686"/>
                  <a:pt x="222182" y="25526"/>
                </a:cubicBezTo>
                <a:close/>
                <a:moveTo>
                  <a:pt x="141097" y="70795"/>
                </a:moveTo>
                <a:lnTo>
                  <a:pt x="141097" y="70795"/>
                </a:lnTo>
                <a:cubicBezTo>
                  <a:pt x="140830" y="71290"/>
                  <a:pt x="140564" y="71784"/>
                  <a:pt x="140317" y="72298"/>
                </a:cubicBezTo>
                <a:cubicBezTo>
                  <a:pt x="140203" y="72488"/>
                  <a:pt x="140088" y="72659"/>
                  <a:pt x="139974" y="72831"/>
                </a:cubicBezTo>
                <a:cubicBezTo>
                  <a:pt x="138795" y="74067"/>
                  <a:pt x="137407" y="75056"/>
                  <a:pt x="135866" y="75798"/>
                </a:cubicBezTo>
                <a:lnTo>
                  <a:pt x="135866" y="75817"/>
                </a:lnTo>
                <a:cubicBezTo>
                  <a:pt x="134068" y="76671"/>
                  <a:pt x="132210" y="77047"/>
                  <a:pt x="130343" y="77047"/>
                </a:cubicBezTo>
                <a:cubicBezTo>
                  <a:pt x="129426" y="77047"/>
                  <a:pt x="128507" y="76956"/>
                  <a:pt x="127592" y="76787"/>
                </a:cubicBezTo>
                <a:cubicBezTo>
                  <a:pt x="126831" y="76349"/>
                  <a:pt x="126051" y="75931"/>
                  <a:pt x="125252" y="75550"/>
                </a:cubicBezTo>
                <a:lnTo>
                  <a:pt x="125252" y="75550"/>
                </a:lnTo>
                <a:cubicBezTo>
                  <a:pt x="126015" y="75630"/>
                  <a:pt x="126783" y="75670"/>
                  <a:pt x="127553" y="75670"/>
                </a:cubicBezTo>
                <a:cubicBezTo>
                  <a:pt x="132486" y="75670"/>
                  <a:pt x="137460" y="74037"/>
                  <a:pt x="141097" y="70795"/>
                </a:cubicBezTo>
                <a:close/>
                <a:moveTo>
                  <a:pt x="230932" y="58793"/>
                </a:moveTo>
                <a:lnTo>
                  <a:pt x="230932" y="58793"/>
                </a:lnTo>
                <a:cubicBezTo>
                  <a:pt x="230057" y="62673"/>
                  <a:pt x="229524" y="66573"/>
                  <a:pt x="230247" y="70567"/>
                </a:cubicBezTo>
                <a:cubicBezTo>
                  <a:pt x="230666" y="72907"/>
                  <a:pt x="231560" y="75132"/>
                  <a:pt x="232891" y="77091"/>
                </a:cubicBezTo>
                <a:cubicBezTo>
                  <a:pt x="230913" y="74580"/>
                  <a:pt x="229791" y="71290"/>
                  <a:pt x="229639" y="68018"/>
                </a:cubicBezTo>
                <a:cubicBezTo>
                  <a:pt x="229486" y="64785"/>
                  <a:pt x="230095" y="61779"/>
                  <a:pt x="230932" y="58793"/>
                </a:cubicBezTo>
                <a:close/>
                <a:moveTo>
                  <a:pt x="134285" y="24850"/>
                </a:moveTo>
                <a:cubicBezTo>
                  <a:pt x="137397" y="24850"/>
                  <a:pt x="140169" y="26681"/>
                  <a:pt x="141857" y="29292"/>
                </a:cubicBezTo>
                <a:cubicBezTo>
                  <a:pt x="146099" y="35854"/>
                  <a:pt x="142466" y="43843"/>
                  <a:pt x="137311" y="48636"/>
                </a:cubicBezTo>
                <a:cubicBezTo>
                  <a:pt x="132043" y="53524"/>
                  <a:pt x="125252" y="56758"/>
                  <a:pt x="118766" y="59706"/>
                </a:cubicBezTo>
                <a:cubicBezTo>
                  <a:pt x="112166" y="62692"/>
                  <a:pt x="105471" y="65469"/>
                  <a:pt x="99251" y="69198"/>
                </a:cubicBezTo>
                <a:cubicBezTo>
                  <a:pt x="95142" y="71632"/>
                  <a:pt x="91300" y="74485"/>
                  <a:pt x="87990" y="77890"/>
                </a:cubicBezTo>
                <a:cubicBezTo>
                  <a:pt x="88181" y="77567"/>
                  <a:pt x="88390" y="77243"/>
                  <a:pt x="88580" y="76939"/>
                </a:cubicBezTo>
                <a:cubicBezTo>
                  <a:pt x="96740" y="68189"/>
                  <a:pt x="108248" y="63586"/>
                  <a:pt x="119013" y="58204"/>
                </a:cubicBezTo>
                <a:cubicBezTo>
                  <a:pt x="125538" y="54970"/>
                  <a:pt x="132480" y="51356"/>
                  <a:pt x="137464" y="45916"/>
                </a:cubicBezTo>
                <a:cubicBezTo>
                  <a:pt x="141743" y="41237"/>
                  <a:pt x="144349" y="33762"/>
                  <a:pt x="139993" y="28227"/>
                </a:cubicBezTo>
                <a:cubicBezTo>
                  <a:pt x="138358" y="26173"/>
                  <a:pt x="135904" y="24955"/>
                  <a:pt x="133279" y="24917"/>
                </a:cubicBezTo>
                <a:cubicBezTo>
                  <a:pt x="133317" y="24917"/>
                  <a:pt x="133374" y="24898"/>
                  <a:pt x="133412" y="24898"/>
                </a:cubicBezTo>
                <a:cubicBezTo>
                  <a:pt x="133706" y="24866"/>
                  <a:pt x="133997" y="24850"/>
                  <a:pt x="134285" y="24850"/>
                </a:cubicBezTo>
                <a:close/>
                <a:moveTo>
                  <a:pt x="236410" y="18888"/>
                </a:moveTo>
                <a:lnTo>
                  <a:pt x="236410" y="18888"/>
                </a:lnTo>
                <a:cubicBezTo>
                  <a:pt x="236924" y="19515"/>
                  <a:pt x="237418" y="20181"/>
                  <a:pt x="237856" y="20866"/>
                </a:cubicBezTo>
                <a:cubicBezTo>
                  <a:pt x="241108" y="25811"/>
                  <a:pt x="242478" y="31727"/>
                  <a:pt x="243067" y="37547"/>
                </a:cubicBezTo>
                <a:cubicBezTo>
                  <a:pt x="243676" y="43672"/>
                  <a:pt x="243486" y="49853"/>
                  <a:pt x="244056" y="55978"/>
                </a:cubicBezTo>
                <a:cubicBezTo>
                  <a:pt x="244570" y="61418"/>
                  <a:pt x="245692" y="66782"/>
                  <a:pt x="247423" y="71956"/>
                </a:cubicBezTo>
                <a:cubicBezTo>
                  <a:pt x="248108" y="73972"/>
                  <a:pt x="248869" y="75969"/>
                  <a:pt x="249725" y="77909"/>
                </a:cubicBezTo>
                <a:cubicBezTo>
                  <a:pt x="248184" y="75398"/>
                  <a:pt x="246624" y="72888"/>
                  <a:pt x="245407" y="70187"/>
                </a:cubicBezTo>
                <a:cubicBezTo>
                  <a:pt x="244361" y="67124"/>
                  <a:pt x="243524" y="63986"/>
                  <a:pt x="242915" y="60809"/>
                </a:cubicBezTo>
                <a:cubicBezTo>
                  <a:pt x="242516" y="57138"/>
                  <a:pt x="242630" y="53391"/>
                  <a:pt x="242668" y="49663"/>
                </a:cubicBezTo>
                <a:cubicBezTo>
                  <a:pt x="242820" y="39126"/>
                  <a:pt x="241108" y="28398"/>
                  <a:pt x="236410" y="18888"/>
                </a:cubicBezTo>
                <a:close/>
                <a:moveTo>
                  <a:pt x="235440" y="54837"/>
                </a:moveTo>
                <a:cubicBezTo>
                  <a:pt x="235459" y="57291"/>
                  <a:pt x="235611" y="59725"/>
                  <a:pt x="235915" y="62160"/>
                </a:cubicBezTo>
                <a:cubicBezTo>
                  <a:pt x="236676" y="67904"/>
                  <a:pt x="238673" y="73458"/>
                  <a:pt x="242211" y="78004"/>
                </a:cubicBezTo>
                <a:cubicBezTo>
                  <a:pt x="239054" y="74942"/>
                  <a:pt x="236524" y="71347"/>
                  <a:pt x="235079" y="67067"/>
                </a:cubicBezTo>
                <a:cubicBezTo>
                  <a:pt x="235021" y="66915"/>
                  <a:pt x="234964" y="66763"/>
                  <a:pt x="234926" y="66611"/>
                </a:cubicBezTo>
                <a:cubicBezTo>
                  <a:pt x="234907" y="66344"/>
                  <a:pt x="234888" y="66059"/>
                  <a:pt x="234869" y="65793"/>
                </a:cubicBezTo>
                <a:cubicBezTo>
                  <a:pt x="234717" y="62141"/>
                  <a:pt x="235193" y="58489"/>
                  <a:pt x="235440" y="54837"/>
                </a:cubicBezTo>
                <a:close/>
                <a:moveTo>
                  <a:pt x="137768" y="75531"/>
                </a:moveTo>
                <a:lnTo>
                  <a:pt x="137768" y="75531"/>
                </a:lnTo>
                <a:cubicBezTo>
                  <a:pt x="136665" y="76559"/>
                  <a:pt x="135333" y="77300"/>
                  <a:pt x="133888" y="77700"/>
                </a:cubicBezTo>
                <a:cubicBezTo>
                  <a:pt x="133068" y="77928"/>
                  <a:pt x="132224" y="78046"/>
                  <a:pt x="131376" y="78046"/>
                </a:cubicBezTo>
                <a:cubicBezTo>
                  <a:pt x="131161" y="78046"/>
                  <a:pt x="130945" y="78039"/>
                  <a:pt x="130730" y="78023"/>
                </a:cubicBezTo>
                <a:cubicBezTo>
                  <a:pt x="133260" y="77852"/>
                  <a:pt x="135695" y="76996"/>
                  <a:pt x="137768" y="75531"/>
                </a:cubicBezTo>
                <a:close/>
                <a:moveTo>
                  <a:pt x="153479" y="27162"/>
                </a:moveTo>
                <a:cubicBezTo>
                  <a:pt x="160840" y="34218"/>
                  <a:pt x="162400" y="45269"/>
                  <a:pt x="158729" y="54723"/>
                </a:cubicBezTo>
                <a:cubicBezTo>
                  <a:pt x="155343" y="63472"/>
                  <a:pt x="147373" y="69407"/>
                  <a:pt x="144216" y="78080"/>
                </a:cubicBezTo>
                <a:cubicBezTo>
                  <a:pt x="145224" y="74238"/>
                  <a:pt x="146841" y="70586"/>
                  <a:pt x="149047" y="67276"/>
                </a:cubicBezTo>
                <a:cubicBezTo>
                  <a:pt x="151691" y="63263"/>
                  <a:pt x="154906" y="59630"/>
                  <a:pt x="157188" y="55388"/>
                </a:cubicBezTo>
                <a:cubicBezTo>
                  <a:pt x="159471" y="51223"/>
                  <a:pt x="160327" y="46430"/>
                  <a:pt x="159642" y="41713"/>
                </a:cubicBezTo>
                <a:cubicBezTo>
                  <a:pt x="158900" y="36539"/>
                  <a:pt x="156560" y="31441"/>
                  <a:pt x="153479" y="27162"/>
                </a:cubicBezTo>
                <a:close/>
                <a:moveTo>
                  <a:pt x="92879" y="77852"/>
                </a:moveTo>
                <a:cubicBezTo>
                  <a:pt x="92650" y="77966"/>
                  <a:pt x="92422" y="78099"/>
                  <a:pt x="92194" y="78213"/>
                </a:cubicBezTo>
                <a:cubicBezTo>
                  <a:pt x="92384" y="78099"/>
                  <a:pt x="92574" y="77985"/>
                  <a:pt x="92765" y="77871"/>
                </a:cubicBezTo>
                <a:lnTo>
                  <a:pt x="92879" y="77852"/>
                </a:lnTo>
                <a:close/>
                <a:moveTo>
                  <a:pt x="195724" y="46867"/>
                </a:moveTo>
                <a:lnTo>
                  <a:pt x="195724" y="46867"/>
                </a:lnTo>
                <a:cubicBezTo>
                  <a:pt x="196733" y="50177"/>
                  <a:pt x="198178" y="53353"/>
                  <a:pt x="199643" y="56301"/>
                </a:cubicBezTo>
                <a:lnTo>
                  <a:pt x="199662" y="56301"/>
                </a:lnTo>
                <a:cubicBezTo>
                  <a:pt x="203124" y="63206"/>
                  <a:pt x="207289" y="70795"/>
                  <a:pt x="207365" y="78613"/>
                </a:cubicBezTo>
                <a:cubicBezTo>
                  <a:pt x="205406" y="67923"/>
                  <a:pt x="199091" y="58584"/>
                  <a:pt x="195991" y="48199"/>
                </a:cubicBezTo>
                <a:cubicBezTo>
                  <a:pt x="195991" y="48065"/>
                  <a:pt x="195991" y="47932"/>
                  <a:pt x="195972" y="47780"/>
                </a:cubicBezTo>
                <a:cubicBezTo>
                  <a:pt x="195972" y="47647"/>
                  <a:pt x="195915" y="47533"/>
                  <a:pt x="195800" y="47476"/>
                </a:cubicBezTo>
                <a:cubicBezTo>
                  <a:pt x="195762" y="47267"/>
                  <a:pt x="195743" y="47076"/>
                  <a:pt x="195724" y="46867"/>
                </a:cubicBezTo>
                <a:close/>
                <a:moveTo>
                  <a:pt x="263324" y="43995"/>
                </a:moveTo>
                <a:lnTo>
                  <a:pt x="263324" y="43995"/>
                </a:lnTo>
                <a:cubicBezTo>
                  <a:pt x="263534" y="44946"/>
                  <a:pt x="263743" y="45897"/>
                  <a:pt x="263933" y="46848"/>
                </a:cubicBezTo>
                <a:cubicBezTo>
                  <a:pt x="264523" y="52554"/>
                  <a:pt x="264333" y="58337"/>
                  <a:pt x="263362" y="63986"/>
                </a:cubicBezTo>
                <a:cubicBezTo>
                  <a:pt x="262526" y="69083"/>
                  <a:pt x="261175" y="74010"/>
                  <a:pt x="259787" y="78955"/>
                </a:cubicBezTo>
                <a:cubicBezTo>
                  <a:pt x="261327" y="68741"/>
                  <a:pt x="263819" y="58565"/>
                  <a:pt x="263648" y="48218"/>
                </a:cubicBezTo>
                <a:cubicBezTo>
                  <a:pt x="263610" y="46791"/>
                  <a:pt x="263515" y="45384"/>
                  <a:pt x="263324" y="43995"/>
                </a:cubicBezTo>
                <a:close/>
                <a:moveTo>
                  <a:pt x="138795" y="75950"/>
                </a:moveTo>
                <a:lnTo>
                  <a:pt x="138719" y="76140"/>
                </a:lnTo>
                <a:cubicBezTo>
                  <a:pt x="136876" y="77983"/>
                  <a:pt x="134374" y="79015"/>
                  <a:pt x="131777" y="79015"/>
                </a:cubicBezTo>
                <a:cubicBezTo>
                  <a:pt x="131480" y="79015"/>
                  <a:pt x="131181" y="79002"/>
                  <a:pt x="130882" y="78974"/>
                </a:cubicBezTo>
                <a:lnTo>
                  <a:pt x="130901" y="78955"/>
                </a:lnTo>
                <a:cubicBezTo>
                  <a:pt x="130673" y="78803"/>
                  <a:pt x="130445" y="78632"/>
                  <a:pt x="130217" y="78480"/>
                </a:cubicBezTo>
                <a:lnTo>
                  <a:pt x="130217" y="78480"/>
                </a:lnTo>
                <a:cubicBezTo>
                  <a:pt x="130745" y="78555"/>
                  <a:pt x="131278" y="78592"/>
                  <a:pt x="131809" y="78592"/>
                </a:cubicBezTo>
                <a:cubicBezTo>
                  <a:pt x="134378" y="78592"/>
                  <a:pt x="136920" y="77715"/>
                  <a:pt x="138795" y="75950"/>
                </a:cubicBezTo>
                <a:close/>
                <a:moveTo>
                  <a:pt x="135369" y="23995"/>
                </a:moveTo>
                <a:cubicBezTo>
                  <a:pt x="138154" y="23995"/>
                  <a:pt x="140782" y="25266"/>
                  <a:pt x="142751" y="27333"/>
                </a:cubicBezTo>
                <a:cubicBezTo>
                  <a:pt x="148610" y="33458"/>
                  <a:pt x="146422" y="42778"/>
                  <a:pt x="141211" y="48522"/>
                </a:cubicBezTo>
                <a:cubicBezTo>
                  <a:pt x="136284" y="53962"/>
                  <a:pt x="129209" y="57043"/>
                  <a:pt x="122703" y="60106"/>
                </a:cubicBezTo>
                <a:cubicBezTo>
                  <a:pt x="116179" y="63168"/>
                  <a:pt x="109503" y="66097"/>
                  <a:pt x="103112" y="69502"/>
                </a:cubicBezTo>
                <a:cubicBezTo>
                  <a:pt x="98471" y="71918"/>
                  <a:pt x="94058" y="74752"/>
                  <a:pt x="89911" y="77928"/>
                </a:cubicBezTo>
                <a:cubicBezTo>
                  <a:pt x="89417" y="78289"/>
                  <a:pt x="88884" y="78651"/>
                  <a:pt x="88352" y="79031"/>
                </a:cubicBezTo>
                <a:cubicBezTo>
                  <a:pt x="97995" y="68722"/>
                  <a:pt x="112375" y="63986"/>
                  <a:pt x="124739" y="57690"/>
                </a:cubicBezTo>
                <a:cubicBezTo>
                  <a:pt x="131244" y="54380"/>
                  <a:pt x="138320" y="50424"/>
                  <a:pt x="142029" y="43862"/>
                </a:cubicBezTo>
                <a:cubicBezTo>
                  <a:pt x="145224" y="38213"/>
                  <a:pt x="145395" y="30623"/>
                  <a:pt x="139974" y="26268"/>
                </a:cubicBezTo>
                <a:cubicBezTo>
                  <a:pt x="138303" y="24875"/>
                  <a:pt x="136197" y="24117"/>
                  <a:pt x="134028" y="24117"/>
                </a:cubicBezTo>
                <a:cubicBezTo>
                  <a:pt x="133975" y="24117"/>
                  <a:pt x="133922" y="24117"/>
                  <a:pt x="133869" y="24118"/>
                </a:cubicBezTo>
                <a:cubicBezTo>
                  <a:pt x="134372" y="24035"/>
                  <a:pt x="134873" y="23995"/>
                  <a:pt x="135369" y="23995"/>
                </a:cubicBezTo>
                <a:close/>
                <a:moveTo>
                  <a:pt x="219196" y="24423"/>
                </a:moveTo>
                <a:lnTo>
                  <a:pt x="219196" y="24423"/>
                </a:lnTo>
                <a:cubicBezTo>
                  <a:pt x="221098" y="24442"/>
                  <a:pt x="222962" y="24879"/>
                  <a:pt x="224693" y="25678"/>
                </a:cubicBezTo>
                <a:cubicBezTo>
                  <a:pt x="227584" y="27048"/>
                  <a:pt x="229981" y="29273"/>
                  <a:pt x="231579" y="32050"/>
                </a:cubicBezTo>
                <a:cubicBezTo>
                  <a:pt x="233138" y="35341"/>
                  <a:pt x="233899" y="38955"/>
                  <a:pt x="234146" y="42588"/>
                </a:cubicBezTo>
                <a:cubicBezTo>
                  <a:pt x="233861" y="49853"/>
                  <a:pt x="229905" y="56454"/>
                  <a:pt x="227394" y="63377"/>
                </a:cubicBezTo>
                <a:lnTo>
                  <a:pt x="227413" y="63377"/>
                </a:lnTo>
                <a:cubicBezTo>
                  <a:pt x="227375" y="63434"/>
                  <a:pt x="227337" y="63491"/>
                  <a:pt x="227318" y="63548"/>
                </a:cubicBezTo>
                <a:cubicBezTo>
                  <a:pt x="227318" y="63586"/>
                  <a:pt x="227299" y="63624"/>
                  <a:pt x="227299" y="63663"/>
                </a:cubicBezTo>
                <a:cubicBezTo>
                  <a:pt x="226443" y="66002"/>
                  <a:pt x="225834" y="68418"/>
                  <a:pt x="225530" y="70890"/>
                </a:cubicBezTo>
                <a:cubicBezTo>
                  <a:pt x="225188" y="73667"/>
                  <a:pt x="225473" y="76483"/>
                  <a:pt x="226329" y="79145"/>
                </a:cubicBezTo>
                <a:cubicBezTo>
                  <a:pt x="225968" y="78328"/>
                  <a:pt x="225644" y="77491"/>
                  <a:pt x="225397" y="76635"/>
                </a:cubicBezTo>
                <a:cubicBezTo>
                  <a:pt x="224541" y="72831"/>
                  <a:pt x="224522" y="68893"/>
                  <a:pt x="225283" y="65089"/>
                </a:cubicBezTo>
                <a:cubicBezTo>
                  <a:pt x="226633" y="58584"/>
                  <a:pt x="230342" y="52878"/>
                  <a:pt x="232092" y="46506"/>
                </a:cubicBezTo>
                <a:cubicBezTo>
                  <a:pt x="233519" y="41294"/>
                  <a:pt x="233443" y="35778"/>
                  <a:pt x="230285" y="31213"/>
                </a:cubicBezTo>
                <a:cubicBezTo>
                  <a:pt x="227736" y="27466"/>
                  <a:pt x="223704" y="24993"/>
                  <a:pt x="219196" y="24423"/>
                </a:cubicBezTo>
                <a:close/>
                <a:moveTo>
                  <a:pt x="244437" y="52421"/>
                </a:moveTo>
                <a:lnTo>
                  <a:pt x="244437" y="52421"/>
                </a:lnTo>
                <a:cubicBezTo>
                  <a:pt x="245083" y="59992"/>
                  <a:pt x="246567" y="67600"/>
                  <a:pt x="249553" y="74599"/>
                </a:cubicBezTo>
                <a:cubicBezTo>
                  <a:pt x="250067" y="76235"/>
                  <a:pt x="250638" y="77852"/>
                  <a:pt x="251265" y="79450"/>
                </a:cubicBezTo>
                <a:cubicBezTo>
                  <a:pt x="247575" y="71765"/>
                  <a:pt x="245331" y="63453"/>
                  <a:pt x="244608" y="54970"/>
                </a:cubicBezTo>
                <a:cubicBezTo>
                  <a:pt x="244551" y="54114"/>
                  <a:pt x="244494" y="53258"/>
                  <a:pt x="244437" y="52421"/>
                </a:cubicBezTo>
                <a:close/>
                <a:moveTo>
                  <a:pt x="260909" y="39107"/>
                </a:moveTo>
                <a:cubicBezTo>
                  <a:pt x="260985" y="39468"/>
                  <a:pt x="261080" y="39849"/>
                  <a:pt x="261156" y="40210"/>
                </a:cubicBezTo>
                <a:lnTo>
                  <a:pt x="261156" y="40191"/>
                </a:lnTo>
                <a:lnTo>
                  <a:pt x="261156" y="40191"/>
                </a:lnTo>
                <a:cubicBezTo>
                  <a:pt x="263743" y="51565"/>
                  <a:pt x="260623" y="62445"/>
                  <a:pt x="258759" y="73648"/>
                </a:cubicBezTo>
                <a:cubicBezTo>
                  <a:pt x="258417" y="75741"/>
                  <a:pt x="258151" y="77814"/>
                  <a:pt x="257980" y="79906"/>
                </a:cubicBezTo>
                <a:cubicBezTo>
                  <a:pt x="257980" y="79773"/>
                  <a:pt x="257961" y="79659"/>
                  <a:pt x="257942" y="79545"/>
                </a:cubicBezTo>
                <a:cubicBezTo>
                  <a:pt x="258170" y="70053"/>
                  <a:pt x="261194" y="60448"/>
                  <a:pt x="261441" y="51014"/>
                </a:cubicBezTo>
                <a:cubicBezTo>
                  <a:pt x="261517" y="47038"/>
                  <a:pt x="261346" y="43063"/>
                  <a:pt x="260909" y="39107"/>
                </a:cubicBezTo>
                <a:close/>
                <a:moveTo>
                  <a:pt x="56016" y="80039"/>
                </a:moveTo>
                <a:lnTo>
                  <a:pt x="55807" y="80249"/>
                </a:lnTo>
                <a:lnTo>
                  <a:pt x="55750" y="80249"/>
                </a:lnTo>
                <a:cubicBezTo>
                  <a:pt x="55845" y="80173"/>
                  <a:pt x="55921" y="80115"/>
                  <a:pt x="56016" y="80039"/>
                </a:cubicBezTo>
                <a:close/>
                <a:moveTo>
                  <a:pt x="192091" y="57975"/>
                </a:moveTo>
                <a:cubicBezTo>
                  <a:pt x="193195" y="65679"/>
                  <a:pt x="195591" y="73287"/>
                  <a:pt x="198387" y="80173"/>
                </a:cubicBezTo>
                <a:lnTo>
                  <a:pt x="198140" y="80173"/>
                </a:lnTo>
                <a:cubicBezTo>
                  <a:pt x="197512" y="80173"/>
                  <a:pt x="196885" y="80249"/>
                  <a:pt x="196276" y="80420"/>
                </a:cubicBezTo>
                <a:cubicBezTo>
                  <a:pt x="194697" y="77567"/>
                  <a:pt x="193537" y="74542"/>
                  <a:pt x="192776" y="71385"/>
                </a:cubicBezTo>
                <a:cubicBezTo>
                  <a:pt x="192738" y="70909"/>
                  <a:pt x="192700" y="70453"/>
                  <a:pt x="192624" y="69977"/>
                </a:cubicBezTo>
                <a:cubicBezTo>
                  <a:pt x="192605" y="69882"/>
                  <a:pt x="192529" y="69768"/>
                  <a:pt x="192434" y="69730"/>
                </a:cubicBezTo>
                <a:cubicBezTo>
                  <a:pt x="192263" y="68817"/>
                  <a:pt x="192110" y="67885"/>
                  <a:pt x="192015" y="66972"/>
                </a:cubicBezTo>
                <a:cubicBezTo>
                  <a:pt x="192053" y="66402"/>
                  <a:pt x="192091" y="65869"/>
                  <a:pt x="192110" y="65317"/>
                </a:cubicBezTo>
                <a:cubicBezTo>
                  <a:pt x="192206" y="62883"/>
                  <a:pt x="192168" y="60429"/>
                  <a:pt x="192091" y="57975"/>
                </a:cubicBezTo>
                <a:close/>
                <a:moveTo>
                  <a:pt x="138072" y="77700"/>
                </a:moveTo>
                <a:cubicBezTo>
                  <a:pt x="136852" y="79448"/>
                  <a:pt x="134952" y="80464"/>
                  <a:pt x="133007" y="80464"/>
                </a:cubicBezTo>
                <a:cubicBezTo>
                  <a:pt x="132920" y="80464"/>
                  <a:pt x="132833" y="80462"/>
                  <a:pt x="132746" y="80458"/>
                </a:cubicBezTo>
                <a:lnTo>
                  <a:pt x="132727" y="80458"/>
                </a:lnTo>
                <a:cubicBezTo>
                  <a:pt x="132518" y="80268"/>
                  <a:pt x="132290" y="80077"/>
                  <a:pt x="132062" y="79887"/>
                </a:cubicBezTo>
                <a:cubicBezTo>
                  <a:pt x="134249" y="79830"/>
                  <a:pt x="136360" y="79069"/>
                  <a:pt x="138072" y="77700"/>
                </a:cubicBezTo>
                <a:close/>
                <a:moveTo>
                  <a:pt x="194336" y="35607"/>
                </a:moveTo>
                <a:lnTo>
                  <a:pt x="194336" y="35607"/>
                </a:lnTo>
                <a:cubicBezTo>
                  <a:pt x="194222" y="36596"/>
                  <a:pt x="194184" y="37604"/>
                  <a:pt x="194222" y="38593"/>
                </a:cubicBezTo>
                <a:cubicBezTo>
                  <a:pt x="193404" y="52726"/>
                  <a:pt x="195610" y="67238"/>
                  <a:pt x="200365" y="80477"/>
                </a:cubicBezTo>
                <a:cubicBezTo>
                  <a:pt x="200023" y="80382"/>
                  <a:pt x="199681" y="80306"/>
                  <a:pt x="199319" y="80268"/>
                </a:cubicBezTo>
                <a:cubicBezTo>
                  <a:pt x="197075" y="72165"/>
                  <a:pt x="194926" y="64062"/>
                  <a:pt x="193917" y="55712"/>
                </a:cubicBezTo>
                <a:cubicBezTo>
                  <a:pt x="193404" y="51660"/>
                  <a:pt x="193214" y="47552"/>
                  <a:pt x="193366" y="43481"/>
                </a:cubicBezTo>
                <a:cubicBezTo>
                  <a:pt x="193442" y="41180"/>
                  <a:pt x="193670" y="38878"/>
                  <a:pt x="194070" y="36615"/>
                </a:cubicBezTo>
                <a:cubicBezTo>
                  <a:pt x="194146" y="36273"/>
                  <a:pt x="194241" y="35949"/>
                  <a:pt x="194336" y="35607"/>
                </a:cubicBezTo>
                <a:close/>
                <a:moveTo>
                  <a:pt x="218991" y="12282"/>
                </a:moveTo>
                <a:cubicBezTo>
                  <a:pt x="228050" y="12282"/>
                  <a:pt x="234792" y="20522"/>
                  <a:pt x="236943" y="29273"/>
                </a:cubicBezTo>
                <a:cubicBezTo>
                  <a:pt x="239758" y="40781"/>
                  <a:pt x="236467" y="52783"/>
                  <a:pt x="238845" y="64347"/>
                </a:cubicBezTo>
                <a:cubicBezTo>
                  <a:pt x="240081" y="70263"/>
                  <a:pt x="242573" y="75817"/>
                  <a:pt x="246187" y="80648"/>
                </a:cubicBezTo>
                <a:cubicBezTo>
                  <a:pt x="245863" y="80363"/>
                  <a:pt x="245540" y="80077"/>
                  <a:pt x="245236" y="79792"/>
                </a:cubicBezTo>
                <a:cubicBezTo>
                  <a:pt x="239605" y="74181"/>
                  <a:pt x="237114" y="66706"/>
                  <a:pt x="236524" y="58831"/>
                </a:cubicBezTo>
                <a:cubicBezTo>
                  <a:pt x="235877" y="50348"/>
                  <a:pt x="237000" y="41770"/>
                  <a:pt x="235535" y="33324"/>
                </a:cubicBezTo>
                <a:cubicBezTo>
                  <a:pt x="234413" y="26724"/>
                  <a:pt x="231388" y="19953"/>
                  <a:pt x="225663" y="16092"/>
                </a:cubicBezTo>
                <a:cubicBezTo>
                  <a:pt x="222901" y="14224"/>
                  <a:pt x="219635" y="13179"/>
                  <a:pt x="216402" y="13179"/>
                </a:cubicBezTo>
                <a:cubicBezTo>
                  <a:pt x="214892" y="13179"/>
                  <a:pt x="213390" y="13407"/>
                  <a:pt x="211949" y="13885"/>
                </a:cubicBezTo>
                <a:cubicBezTo>
                  <a:pt x="212767" y="13505"/>
                  <a:pt x="213623" y="13181"/>
                  <a:pt x="214517" y="12934"/>
                </a:cubicBezTo>
                <a:cubicBezTo>
                  <a:pt x="216061" y="12489"/>
                  <a:pt x="217555" y="12282"/>
                  <a:pt x="218991" y="12282"/>
                </a:cubicBezTo>
                <a:close/>
                <a:moveTo>
                  <a:pt x="231864" y="56663"/>
                </a:moveTo>
                <a:lnTo>
                  <a:pt x="231864" y="56663"/>
                </a:lnTo>
                <a:cubicBezTo>
                  <a:pt x="230361" y="65603"/>
                  <a:pt x="231046" y="75265"/>
                  <a:pt x="238217" y="80743"/>
                </a:cubicBezTo>
                <a:cubicBezTo>
                  <a:pt x="233576" y="78708"/>
                  <a:pt x="231008" y="73744"/>
                  <a:pt x="230590" y="68608"/>
                </a:cubicBezTo>
                <a:cubicBezTo>
                  <a:pt x="230247" y="64595"/>
                  <a:pt x="230951" y="60600"/>
                  <a:pt x="231864" y="56663"/>
                </a:cubicBezTo>
                <a:close/>
                <a:moveTo>
                  <a:pt x="229163" y="64747"/>
                </a:moveTo>
                <a:lnTo>
                  <a:pt x="229163" y="64747"/>
                </a:lnTo>
                <a:cubicBezTo>
                  <a:pt x="229011" y="66478"/>
                  <a:pt x="229030" y="68228"/>
                  <a:pt x="229258" y="69958"/>
                </a:cubicBezTo>
                <a:cubicBezTo>
                  <a:pt x="229848" y="74314"/>
                  <a:pt x="232073" y="78537"/>
                  <a:pt x="235763" y="80781"/>
                </a:cubicBezTo>
                <a:cubicBezTo>
                  <a:pt x="232340" y="79183"/>
                  <a:pt x="229981" y="75969"/>
                  <a:pt x="229106" y="72127"/>
                </a:cubicBezTo>
                <a:cubicBezTo>
                  <a:pt x="228516" y="69578"/>
                  <a:pt x="228668" y="67143"/>
                  <a:pt x="229163" y="64747"/>
                </a:cubicBezTo>
                <a:close/>
                <a:moveTo>
                  <a:pt x="235592" y="70548"/>
                </a:moveTo>
                <a:cubicBezTo>
                  <a:pt x="237570" y="74618"/>
                  <a:pt x="240518" y="78137"/>
                  <a:pt x="243961" y="81067"/>
                </a:cubicBezTo>
                <a:cubicBezTo>
                  <a:pt x="241964" y="79830"/>
                  <a:pt x="240157" y="78270"/>
                  <a:pt x="238635" y="76483"/>
                </a:cubicBezTo>
                <a:cubicBezTo>
                  <a:pt x="237209" y="74733"/>
                  <a:pt x="236163" y="72716"/>
                  <a:pt x="235592" y="70548"/>
                </a:cubicBezTo>
                <a:close/>
                <a:moveTo>
                  <a:pt x="158163" y="42397"/>
                </a:moveTo>
                <a:cubicBezTo>
                  <a:pt x="158564" y="47449"/>
                  <a:pt x="157118" y="52176"/>
                  <a:pt x="154259" y="56492"/>
                </a:cubicBezTo>
                <a:cubicBezTo>
                  <a:pt x="151558" y="60562"/>
                  <a:pt x="148172" y="64100"/>
                  <a:pt x="145490" y="68170"/>
                </a:cubicBezTo>
                <a:cubicBezTo>
                  <a:pt x="142904" y="72108"/>
                  <a:pt x="141249" y="76597"/>
                  <a:pt x="140678" y="81295"/>
                </a:cubicBezTo>
                <a:lnTo>
                  <a:pt x="140678" y="81181"/>
                </a:lnTo>
                <a:cubicBezTo>
                  <a:pt x="140716" y="75436"/>
                  <a:pt x="142542" y="70282"/>
                  <a:pt x="145890" y="65660"/>
                </a:cubicBezTo>
                <a:cubicBezTo>
                  <a:pt x="151186" y="58342"/>
                  <a:pt x="158526" y="52037"/>
                  <a:pt x="158163" y="42397"/>
                </a:cubicBezTo>
                <a:close/>
                <a:moveTo>
                  <a:pt x="235870" y="77260"/>
                </a:moveTo>
                <a:cubicBezTo>
                  <a:pt x="237247" y="78844"/>
                  <a:pt x="238870" y="80231"/>
                  <a:pt x="240652" y="81333"/>
                </a:cubicBezTo>
                <a:cubicBezTo>
                  <a:pt x="238800" y="80306"/>
                  <a:pt x="237178" y="78926"/>
                  <a:pt x="235870" y="77260"/>
                </a:cubicBezTo>
                <a:close/>
                <a:moveTo>
                  <a:pt x="56011" y="34986"/>
                </a:moveTo>
                <a:cubicBezTo>
                  <a:pt x="58248" y="34986"/>
                  <a:pt x="60500" y="35586"/>
                  <a:pt x="62579" y="36900"/>
                </a:cubicBezTo>
                <a:cubicBezTo>
                  <a:pt x="74029" y="44128"/>
                  <a:pt x="72926" y="61171"/>
                  <a:pt x="66953" y="71480"/>
                </a:cubicBezTo>
                <a:cubicBezTo>
                  <a:pt x="65203" y="74485"/>
                  <a:pt x="63054" y="77243"/>
                  <a:pt x="60562" y="79697"/>
                </a:cubicBezTo>
                <a:cubicBezTo>
                  <a:pt x="59954" y="80268"/>
                  <a:pt x="59326" y="80838"/>
                  <a:pt x="58698" y="81390"/>
                </a:cubicBezTo>
                <a:cubicBezTo>
                  <a:pt x="64747" y="75360"/>
                  <a:pt x="68494" y="66573"/>
                  <a:pt x="69122" y="58394"/>
                </a:cubicBezTo>
                <a:cubicBezTo>
                  <a:pt x="69540" y="52783"/>
                  <a:pt x="68836" y="46392"/>
                  <a:pt x="65260" y="41827"/>
                </a:cubicBezTo>
                <a:cubicBezTo>
                  <a:pt x="62672" y="38531"/>
                  <a:pt x="58535" y="36652"/>
                  <a:pt x="54376" y="36652"/>
                </a:cubicBezTo>
                <a:cubicBezTo>
                  <a:pt x="53279" y="36652"/>
                  <a:pt x="52181" y="36782"/>
                  <a:pt x="51109" y="37052"/>
                </a:cubicBezTo>
                <a:cubicBezTo>
                  <a:pt x="47818" y="37927"/>
                  <a:pt x="44984" y="40020"/>
                  <a:pt x="43196" y="42892"/>
                </a:cubicBezTo>
                <a:cubicBezTo>
                  <a:pt x="43824" y="41789"/>
                  <a:pt x="44604" y="40742"/>
                  <a:pt x="45479" y="39810"/>
                </a:cubicBezTo>
                <a:cubicBezTo>
                  <a:pt x="48291" y="36794"/>
                  <a:pt x="52128" y="34986"/>
                  <a:pt x="56011" y="34986"/>
                </a:cubicBezTo>
                <a:close/>
                <a:moveTo>
                  <a:pt x="191939" y="74980"/>
                </a:moveTo>
                <a:cubicBezTo>
                  <a:pt x="191806" y="77148"/>
                  <a:pt x="191540" y="79298"/>
                  <a:pt x="191159" y="81447"/>
                </a:cubicBezTo>
                <a:cubicBezTo>
                  <a:pt x="191388" y="79279"/>
                  <a:pt x="191654" y="77129"/>
                  <a:pt x="191939" y="74980"/>
                </a:cubicBezTo>
                <a:close/>
                <a:moveTo>
                  <a:pt x="137920" y="79241"/>
                </a:moveTo>
                <a:lnTo>
                  <a:pt x="137920" y="79241"/>
                </a:lnTo>
                <a:cubicBezTo>
                  <a:pt x="137901" y="79355"/>
                  <a:pt x="137882" y="79469"/>
                  <a:pt x="137863" y="79583"/>
                </a:cubicBezTo>
                <a:cubicBezTo>
                  <a:pt x="137012" y="80796"/>
                  <a:pt x="135609" y="81509"/>
                  <a:pt x="134147" y="81509"/>
                </a:cubicBezTo>
                <a:cubicBezTo>
                  <a:pt x="134073" y="81509"/>
                  <a:pt x="134000" y="81508"/>
                  <a:pt x="133926" y="81504"/>
                </a:cubicBezTo>
                <a:cubicBezTo>
                  <a:pt x="133735" y="81333"/>
                  <a:pt x="133545" y="81162"/>
                  <a:pt x="133374" y="81009"/>
                </a:cubicBezTo>
                <a:lnTo>
                  <a:pt x="133374" y="81009"/>
                </a:lnTo>
                <a:cubicBezTo>
                  <a:pt x="133443" y="81012"/>
                  <a:pt x="133512" y="81013"/>
                  <a:pt x="133581" y="81013"/>
                </a:cubicBezTo>
                <a:cubicBezTo>
                  <a:pt x="135201" y="81013"/>
                  <a:pt x="136771" y="80372"/>
                  <a:pt x="137920" y="79241"/>
                </a:cubicBezTo>
                <a:close/>
                <a:moveTo>
                  <a:pt x="190399" y="40914"/>
                </a:moveTo>
                <a:cubicBezTo>
                  <a:pt x="187127" y="54152"/>
                  <a:pt x="192947" y="70282"/>
                  <a:pt x="185092" y="81599"/>
                </a:cubicBezTo>
                <a:cubicBezTo>
                  <a:pt x="187450" y="76254"/>
                  <a:pt x="188116" y="70034"/>
                  <a:pt x="188268" y="64328"/>
                </a:cubicBezTo>
                <a:cubicBezTo>
                  <a:pt x="188458" y="56739"/>
                  <a:pt x="188021" y="48313"/>
                  <a:pt x="190399" y="40914"/>
                </a:cubicBezTo>
                <a:close/>
                <a:moveTo>
                  <a:pt x="228174" y="65393"/>
                </a:moveTo>
                <a:cubicBezTo>
                  <a:pt x="227889" y="68132"/>
                  <a:pt x="228041" y="70890"/>
                  <a:pt x="228840" y="73439"/>
                </a:cubicBezTo>
                <a:cubicBezTo>
                  <a:pt x="230076" y="77396"/>
                  <a:pt x="233138" y="80876"/>
                  <a:pt x="237209" y="81732"/>
                </a:cubicBezTo>
                <a:cubicBezTo>
                  <a:pt x="231750" y="81561"/>
                  <a:pt x="228155" y="76882"/>
                  <a:pt x="227660" y="71594"/>
                </a:cubicBezTo>
                <a:lnTo>
                  <a:pt x="227660" y="71613"/>
                </a:lnTo>
                <a:cubicBezTo>
                  <a:pt x="227489" y="69521"/>
                  <a:pt x="227679" y="67410"/>
                  <a:pt x="228174" y="65393"/>
                </a:cubicBezTo>
                <a:close/>
                <a:moveTo>
                  <a:pt x="227090" y="71632"/>
                </a:moveTo>
                <a:lnTo>
                  <a:pt x="227090" y="71632"/>
                </a:lnTo>
                <a:cubicBezTo>
                  <a:pt x="227147" y="72336"/>
                  <a:pt x="227261" y="73059"/>
                  <a:pt x="227413" y="73763"/>
                </a:cubicBezTo>
                <a:cubicBezTo>
                  <a:pt x="228193" y="77148"/>
                  <a:pt x="230514" y="80420"/>
                  <a:pt x="233671" y="81846"/>
                </a:cubicBezTo>
                <a:cubicBezTo>
                  <a:pt x="230970" y="81067"/>
                  <a:pt x="228764" y="78708"/>
                  <a:pt x="227813" y="75893"/>
                </a:cubicBezTo>
                <a:lnTo>
                  <a:pt x="227794" y="75912"/>
                </a:lnTo>
                <a:cubicBezTo>
                  <a:pt x="227337" y="74523"/>
                  <a:pt x="227090" y="73078"/>
                  <a:pt x="227090" y="71632"/>
                </a:cubicBezTo>
                <a:close/>
                <a:moveTo>
                  <a:pt x="193508" y="77894"/>
                </a:moveTo>
                <a:cubicBezTo>
                  <a:pt x="193925" y="78913"/>
                  <a:pt x="194416" y="79933"/>
                  <a:pt x="194945" y="80914"/>
                </a:cubicBezTo>
                <a:cubicBezTo>
                  <a:pt x="194393" y="81181"/>
                  <a:pt x="193898" y="81542"/>
                  <a:pt x="193461" y="81960"/>
                </a:cubicBezTo>
                <a:cubicBezTo>
                  <a:pt x="193781" y="80624"/>
                  <a:pt x="193803" y="79232"/>
                  <a:pt x="193508" y="77894"/>
                </a:cubicBezTo>
                <a:close/>
                <a:moveTo>
                  <a:pt x="233024" y="59611"/>
                </a:moveTo>
                <a:lnTo>
                  <a:pt x="233024" y="59611"/>
                </a:lnTo>
                <a:cubicBezTo>
                  <a:pt x="233005" y="62141"/>
                  <a:pt x="233405" y="64671"/>
                  <a:pt x="234185" y="67067"/>
                </a:cubicBezTo>
                <a:cubicBezTo>
                  <a:pt x="234223" y="67505"/>
                  <a:pt x="234261" y="67961"/>
                  <a:pt x="234318" y="68399"/>
                </a:cubicBezTo>
                <a:cubicBezTo>
                  <a:pt x="235155" y="74485"/>
                  <a:pt x="238807" y="78879"/>
                  <a:pt x="243714" y="82056"/>
                </a:cubicBezTo>
                <a:cubicBezTo>
                  <a:pt x="238483" y="79260"/>
                  <a:pt x="234051" y="75417"/>
                  <a:pt x="232986" y="68931"/>
                </a:cubicBezTo>
                <a:cubicBezTo>
                  <a:pt x="232473" y="65831"/>
                  <a:pt x="232625" y="62730"/>
                  <a:pt x="233024" y="59611"/>
                </a:cubicBezTo>
                <a:close/>
                <a:moveTo>
                  <a:pt x="63393" y="68415"/>
                </a:moveTo>
                <a:lnTo>
                  <a:pt x="63393" y="68415"/>
                </a:lnTo>
                <a:cubicBezTo>
                  <a:pt x="63149" y="69709"/>
                  <a:pt x="62821" y="71002"/>
                  <a:pt x="62407" y="72260"/>
                </a:cubicBezTo>
                <a:cubicBezTo>
                  <a:pt x="60962" y="75969"/>
                  <a:pt x="58869" y="79336"/>
                  <a:pt x="55940" y="82075"/>
                </a:cubicBezTo>
                <a:cubicBezTo>
                  <a:pt x="57519" y="80230"/>
                  <a:pt x="58946" y="78270"/>
                  <a:pt x="60182" y="76178"/>
                </a:cubicBezTo>
                <a:cubicBezTo>
                  <a:pt x="61623" y="73759"/>
                  <a:pt x="62705" y="71142"/>
                  <a:pt x="63393" y="68415"/>
                </a:cubicBezTo>
                <a:close/>
                <a:moveTo>
                  <a:pt x="196466" y="54799"/>
                </a:moveTo>
                <a:lnTo>
                  <a:pt x="196466" y="54799"/>
                </a:lnTo>
                <a:cubicBezTo>
                  <a:pt x="197170" y="57557"/>
                  <a:pt x="198121" y="60258"/>
                  <a:pt x="199281" y="62883"/>
                </a:cubicBezTo>
                <a:cubicBezTo>
                  <a:pt x="201982" y="69007"/>
                  <a:pt x="207023" y="75132"/>
                  <a:pt x="206414" y="82075"/>
                </a:cubicBezTo>
                <a:cubicBezTo>
                  <a:pt x="205349" y="76749"/>
                  <a:pt x="202363" y="72146"/>
                  <a:pt x="200004" y="67295"/>
                </a:cubicBezTo>
                <a:lnTo>
                  <a:pt x="200004" y="67276"/>
                </a:lnTo>
                <a:cubicBezTo>
                  <a:pt x="198559" y="64214"/>
                  <a:pt x="197493" y="60981"/>
                  <a:pt x="196847" y="57652"/>
                </a:cubicBezTo>
                <a:cubicBezTo>
                  <a:pt x="196694" y="56701"/>
                  <a:pt x="196561" y="55750"/>
                  <a:pt x="196466" y="54799"/>
                </a:cubicBezTo>
                <a:close/>
                <a:moveTo>
                  <a:pt x="198520" y="65241"/>
                </a:moveTo>
                <a:cubicBezTo>
                  <a:pt x="198597" y="65450"/>
                  <a:pt x="198692" y="65660"/>
                  <a:pt x="198768" y="65869"/>
                </a:cubicBezTo>
                <a:cubicBezTo>
                  <a:pt x="201107" y="71309"/>
                  <a:pt x="204645" y="76387"/>
                  <a:pt x="205729" y="82246"/>
                </a:cubicBezTo>
                <a:cubicBezTo>
                  <a:pt x="202610" y="76920"/>
                  <a:pt x="200175" y="71195"/>
                  <a:pt x="198520" y="65241"/>
                </a:cubicBezTo>
                <a:close/>
                <a:moveTo>
                  <a:pt x="261156" y="66211"/>
                </a:moveTo>
                <a:lnTo>
                  <a:pt x="261156" y="66211"/>
                </a:lnTo>
                <a:cubicBezTo>
                  <a:pt x="260281" y="71537"/>
                  <a:pt x="259254" y="76920"/>
                  <a:pt x="258836" y="82341"/>
                </a:cubicBezTo>
                <a:cubicBezTo>
                  <a:pt x="258836" y="82341"/>
                  <a:pt x="258836" y="82341"/>
                  <a:pt x="258817" y="82360"/>
                </a:cubicBezTo>
                <a:cubicBezTo>
                  <a:pt x="259026" y="76958"/>
                  <a:pt x="260110" y="71575"/>
                  <a:pt x="261156" y="66211"/>
                </a:cubicBezTo>
                <a:close/>
                <a:moveTo>
                  <a:pt x="226500" y="72678"/>
                </a:moveTo>
                <a:cubicBezTo>
                  <a:pt x="226652" y="74428"/>
                  <a:pt x="227147" y="76121"/>
                  <a:pt x="227946" y="77681"/>
                </a:cubicBezTo>
                <a:cubicBezTo>
                  <a:pt x="229201" y="80077"/>
                  <a:pt x="231407" y="81903"/>
                  <a:pt x="233956" y="82398"/>
                </a:cubicBezTo>
                <a:cubicBezTo>
                  <a:pt x="233709" y="82455"/>
                  <a:pt x="233443" y="82512"/>
                  <a:pt x="233195" y="82569"/>
                </a:cubicBezTo>
                <a:cubicBezTo>
                  <a:pt x="229829" y="81808"/>
                  <a:pt x="227470" y="78955"/>
                  <a:pt x="226766" y="75455"/>
                </a:cubicBezTo>
                <a:cubicBezTo>
                  <a:pt x="226576" y="74542"/>
                  <a:pt x="226500" y="73610"/>
                  <a:pt x="226500" y="72678"/>
                </a:cubicBezTo>
                <a:close/>
                <a:moveTo>
                  <a:pt x="137673" y="80933"/>
                </a:moveTo>
                <a:lnTo>
                  <a:pt x="137654" y="81047"/>
                </a:lnTo>
                <a:cubicBezTo>
                  <a:pt x="137616" y="81428"/>
                  <a:pt x="137578" y="81808"/>
                  <a:pt x="137559" y="82189"/>
                </a:cubicBezTo>
                <a:cubicBezTo>
                  <a:pt x="136893" y="82626"/>
                  <a:pt x="136113" y="82873"/>
                  <a:pt x="135314" y="82873"/>
                </a:cubicBezTo>
                <a:cubicBezTo>
                  <a:pt x="135029" y="82588"/>
                  <a:pt x="134744" y="82303"/>
                  <a:pt x="134458" y="82018"/>
                </a:cubicBezTo>
                <a:lnTo>
                  <a:pt x="134458" y="82018"/>
                </a:lnTo>
                <a:cubicBezTo>
                  <a:pt x="134531" y="82021"/>
                  <a:pt x="134604" y="82023"/>
                  <a:pt x="134677" y="82023"/>
                </a:cubicBezTo>
                <a:cubicBezTo>
                  <a:pt x="135761" y="82023"/>
                  <a:pt x="136817" y="81628"/>
                  <a:pt x="137673" y="80933"/>
                </a:cubicBezTo>
                <a:close/>
                <a:moveTo>
                  <a:pt x="255412" y="18774"/>
                </a:moveTo>
                <a:cubicBezTo>
                  <a:pt x="255412" y="18793"/>
                  <a:pt x="255412" y="18850"/>
                  <a:pt x="255431" y="18888"/>
                </a:cubicBezTo>
                <a:lnTo>
                  <a:pt x="255431" y="18907"/>
                </a:lnTo>
                <a:cubicBezTo>
                  <a:pt x="254480" y="40362"/>
                  <a:pt x="253871" y="62027"/>
                  <a:pt x="256610" y="83330"/>
                </a:cubicBezTo>
                <a:cubicBezTo>
                  <a:pt x="256534" y="83121"/>
                  <a:pt x="256439" y="82912"/>
                  <a:pt x="256363" y="82702"/>
                </a:cubicBezTo>
                <a:cubicBezTo>
                  <a:pt x="254042" y="73515"/>
                  <a:pt x="252977" y="64062"/>
                  <a:pt x="252863" y="54552"/>
                </a:cubicBezTo>
                <a:cubicBezTo>
                  <a:pt x="252711" y="42588"/>
                  <a:pt x="253966" y="30642"/>
                  <a:pt x="255412" y="18774"/>
                </a:cubicBezTo>
                <a:close/>
                <a:moveTo>
                  <a:pt x="251608" y="33115"/>
                </a:moveTo>
                <a:cubicBezTo>
                  <a:pt x="249382" y="49150"/>
                  <a:pt x="249192" y="65527"/>
                  <a:pt x="254461" y="80705"/>
                </a:cubicBezTo>
                <a:cubicBezTo>
                  <a:pt x="254651" y="81618"/>
                  <a:pt x="254879" y="82550"/>
                  <a:pt x="255107" y="83463"/>
                </a:cubicBezTo>
                <a:cubicBezTo>
                  <a:pt x="247499" y="67904"/>
                  <a:pt x="248393" y="50196"/>
                  <a:pt x="251608" y="33115"/>
                </a:cubicBezTo>
                <a:close/>
                <a:moveTo>
                  <a:pt x="192814" y="76939"/>
                </a:moveTo>
                <a:lnTo>
                  <a:pt x="192814" y="76939"/>
                </a:lnTo>
                <a:cubicBezTo>
                  <a:pt x="193290" y="79012"/>
                  <a:pt x="193061" y="81086"/>
                  <a:pt x="192301" y="83159"/>
                </a:cubicBezTo>
                <a:cubicBezTo>
                  <a:pt x="192263" y="83254"/>
                  <a:pt x="192282" y="83368"/>
                  <a:pt x="192358" y="83463"/>
                </a:cubicBezTo>
                <a:cubicBezTo>
                  <a:pt x="192320" y="83519"/>
                  <a:pt x="192265" y="83593"/>
                  <a:pt x="192245" y="83668"/>
                </a:cubicBezTo>
                <a:lnTo>
                  <a:pt x="192245" y="83668"/>
                </a:lnTo>
                <a:cubicBezTo>
                  <a:pt x="192359" y="81412"/>
                  <a:pt x="192530" y="79176"/>
                  <a:pt x="192814" y="76939"/>
                </a:cubicBezTo>
                <a:close/>
                <a:moveTo>
                  <a:pt x="226253" y="75893"/>
                </a:moveTo>
                <a:lnTo>
                  <a:pt x="226253" y="75893"/>
                </a:lnTo>
                <a:cubicBezTo>
                  <a:pt x="226367" y="76387"/>
                  <a:pt x="226500" y="76863"/>
                  <a:pt x="226652" y="77338"/>
                </a:cubicBezTo>
                <a:cubicBezTo>
                  <a:pt x="227508" y="79811"/>
                  <a:pt x="229315" y="82037"/>
                  <a:pt x="231655" y="83064"/>
                </a:cubicBezTo>
                <a:cubicBezTo>
                  <a:pt x="231141" y="83254"/>
                  <a:pt x="230628" y="83463"/>
                  <a:pt x="230133" y="83710"/>
                </a:cubicBezTo>
                <a:cubicBezTo>
                  <a:pt x="228022" y="81599"/>
                  <a:pt x="226652" y="78860"/>
                  <a:pt x="226253" y="75893"/>
                </a:cubicBezTo>
                <a:close/>
                <a:moveTo>
                  <a:pt x="198768" y="68779"/>
                </a:moveTo>
                <a:cubicBezTo>
                  <a:pt x="200518" y="73782"/>
                  <a:pt x="202895" y="78518"/>
                  <a:pt x="205863" y="82912"/>
                </a:cubicBezTo>
                <a:cubicBezTo>
                  <a:pt x="205901" y="83216"/>
                  <a:pt x="205939" y="83520"/>
                  <a:pt x="205977" y="83806"/>
                </a:cubicBezTo>
                <a:cubicBezTo>
                  <a:pt x="202667" y="79298"/>
                  <a:pt x="200213" y="74181"/>
                  <a:pt x="198768" y="68779"/>
                </a:cubicBezTo>
                <a:close/>
                <a:moveTo>
                  <a:pt x="199700" y="73972"/>
                </a:moveTo>
                <a:cubicBezTo>
                  <a:pt x="201164" y="77567"/>
                  <a:pt x="203181" y="80914"/>
                  <a:pt x="205691" y="83901"/>
                </a:cubicBezTo>
                <a:cubicBezTo>
                  <a:pt x="205140" y="83387"/>
                  <a:pt x="204569" y="82931"/>
                  <a:pt x="203941" y="82493"/>
                </a:cubicBezTo>
                <a:cubicBezTo>
                  <a:pt x="203162" y="81751"/>
                  <a:pt x="202230" y="81143"/>
                  <a:pt x="201221" y="80743"/>
                </a:cubicBezTo>
                <a:cubicBezTo>
                  <a:pt x="200689" y="78499"/>
                  <a:pt x="200175" y="76235"/>
                  <a:pt x="199700" y="73972"/>
                </a:cubicBezTo>
                <a:close/>
                <a:moveTo>
                  <a:pt x="58061" y="29249"/>
                </a:moveTo>
                <a:cubicBezTo>
                  <a:pt x="62940" y="29249"/>
                  <a:pt x="67826" y="30860"/>
                  <a:pt x="71804" y="33686"/>
                </a:cubicBezTo>
                <a:cubicBezTo>
                  <a:pt x="78042" y="38118"/>
                  <a:pt x="81656" y="45555"/>
                  <a:pt x="82094" y="53106"/>
                </a:cubicBezTo>
                <a:cubicBezTo>
                  <a:pt x="82512" y="60467"/>
                  <a:pt x="79849" y="67695"/>
                  <a:pt x="75170" y="73344"/>
                </a:cubicBezTo>
                <a:cubicBezTo>
                  <a:pt x="70872" y="78537"/>
                  <a:pt x="65432" y="81751"/>
                  <a:pt x="59478" y="83958"/>
                </a:cubicBezTo>
                <a:cubicBezTo>
                  <a:pt x="64119" y="81181"/>
                  <a:pt x="68285" y="77662"/>
                  <a:pt x="71537" y="73287"/>
                </a:cubicBezTo>
                <a:cubicBezTo>
                  <a:pt x="76502" y="66630"/>
                  <a:pt x="79070" y="57861"/>
                  <a:pt x="77377" y="49606"/>
                </a:cubicBezTo>
                <a:cubicBezTo>
                  <a:pt x="75950" y="42568"/>
                  <a:pt x="71195" y="36063"/>
                  <a:pt x="64633" y="33039"/>
                </a:cubicBezTo>
                <a:cubicBezTo>
                  <a:pt x="62082" y="31863"/>
                  <a:pt x="59290" y="31277"/>
                  <a:pt x="56501" y="31277"/>
                </a:cubicBezTo>
                <a:cubicBezTo>
                  <a:pt x="52302" y="31277"/>
                  <a:pt x="48113" y="32605"/>
                  <a:pt x="44775" y="35245"/>
                </a:cubicBezTo>
                <a:cubicBezTo>
                  <a:pt x="38917" y="39849"/>
                  <a:pt x="36672" y="48655"/>
                  <a:pt x="40172" y="55274"/>
                </a:cubicBezTo>
                <a:lnTo>
                  <a:pt x="40267" y="55541"/>
                </a:lnTo>
                <a:cubicBezTo>
                  <a:pt x="40115" y="55446"/>
                  <a:pt x="39963" y="55331"/>
                  <a:pt x="39811" y="55198"/>
                </a:cubicBezTo>
                <a:cubicBezTo>
                  <a:pt x="36977" y="52764"/>
                  <a:pt x="37072" y="48313"/>
                  <a:pt x="37870" y="44984"/>
                </a:cubicBezTo>
                <a:cubicBezTo>
                  <a:pt x="38841" y="40933"/>
                  <a:pt x="41180" y="37243"/>
                  <a:pt x="44319" y="34466"/>
                </a:cubicBezTo>
                <a:cubicBezTo>
                  <a:pt x="46087" y="33515"/>
                  <a:pt x="47761" y="32392"/>
                  <a:pt x="49340" y="31156"/>
                </a:cubicBezTo>
                <a:cubicBezTo>
                  <a:pt x="50044" y="30814"/>
                  <a:pt x="50767" y="30528"/>
                  <a:pt x="51508" y="30281"/>
                </a:cubicBezTo>
                <a:cubicBezTo>
                  <a:pt x="53634" y="29580"/>
                  <a:pt x="55847" y="29249"/>
                  <a:pt x="58061" y="29249"/>
                </a:cubicBezTo>
                <a:close/>
                <a:moveTo>
                  <a:pt x="137540" y="83083"/>
                </a:moveTo>
                <a:lnTo>
                  <a:pt x="137540" y="83863"/>
                </a:lnTo>
                <a:cubicBezTo>
                  <a:pt x="137159" y="83977"/>
                  <a:pt x="136779" y="84053"/>
                  <a:pt x="136379" y="84072"/>
                </a:cubicBezTo>
                <a:cubicBezTo>
                  <a:pt x="136208" y="83863"/>
                  <a:pt x="136018" y="83653"/>
                  <a:pt x="135828" y="83444"/>
                </a:cubicBezTo>
                <a:lnTo>
                  <a:pt x="135828" y="83444"/>
                </a:lnTo>
                <a:cubicBezTo>
                  <a:pt x="135870" y="83445"/>
                  <a:pt x="135912" y="83446"/>
                  <a:pt x="135953" y="83446"/>
                </a:cubicBezTo>
                <a:cubicBezTo>
                  <a:pt x="136501" y="83446"/>
                  <a:pt x="137045" y="83330"/>
                  <a:pt x="137540" y="83083"/>
                </a:cubicBezTo>
                <a:close/>
                <a:moveTo>
                  <a:pt x="83444" y="84281"/>
                </a:moveTo>
                <a:lnTo>
                  <a:pt x="83444" y="84281"/>
                </a:lnTo>
                <a:cubicBezTo>
                  <a:pt x="83349" y="84395"/>
                  <a:pt x="83254" y="84509"/>
                  <a:pt x="83159" y="84623"/>
                </a:cubicBezTo>
                <a:cubicBezTo>
                  <a:pt x="83197" y="84566"/>
                  <a:pt x="83216" y="84490"/>
                  <a:pt x="83254" y="84433"/>
                </a:cubicBezTo>
                <a:cubicBezTo>
                  <a:pt x="83273" y="84376"/>
                  <a:pt x="83368" y="84338"/>
                  <a:pt x="83444" y="84281"/>
                </a:cubicBezTo>
                <a:close/>
                <a:moveTo>
                  <a:pt x="56398" y="31883"/>
                </a:moveTo>
                <a:cubicBezTo>
                  <a:pt x="59111" y="31883"/>
                  <a:pt x="61826" y="32456"/>
                  <a:pt x="64290" y="33610"/>
                </a:cubicBezTo>
                <a:cubicBezTo>
                  <a:pt x="70472" y="36482"/>
                  <a:pt x="74942" y="42492"/>
                  <a:pt x="76464" y="49074"/>
                </a:cubicBezTo>
                <a:cubicBezTo>
                  <a:pt x="78214" y="56663"/>
                  <a:pt x="76140" y="64747"/>
                  <a:pt x="71937" y="71157"/>
                </a:cubicBezTo>
                <a:cubicBezTo>
                  <a:pt x="68038" y="77072"/>
                  <a:pt x="62407" y="81485"/>
                  <a:pt x="56150" y="84661"/>
                </a:cubicBezTo>
                <a:cubicBezTo>
                  <a:pt x="59079" y="82379"/>
                  <a:pt x="61723" y="79792"/>
                  <a:pt x="64062" y="76920"/>
                </a:cubicBezTo>
                <a:cubicBezTo>
                  <a:pt x="70777" y="69711"/>
                  <a:pt x="75456" y="60809"/>
                  <a:pt x="73915" y="50576"/>
                </a:cubicBezTo>
                <a:cubicBezTo>
                  <a:pt x="72983" y="44413"/>
                  <a:pt x="69293" y="38631"/>
                  <a:pt x="63815" y="35550"/>
                </a:cubicBezTo>
                <a:cubicBezTo>
                  <a:pt x="61289" y="34139"/>
                  <a:pt x="58497" y="33441"/>
                  <a:pt x="55714" y="33441"/>
                </a:cubicBezTo>
                <a:cubicBezTo>
                  <a:pt x="52233" y="33441"/>
                  <a:pt x="48767" y="34534"/>
                  <a:pt x="45859" y="36691"/>
                </a:cubicBezTo>
                <a:cubicBezTo>
                  <a:pt x="41161" y="40134"/>
                  <a:pt x="38841" y="45935"/>
                  <a:pt x="39373" y="51565"/>
                </a:cubicBezTo>
                <a:cubicBezTo>
                  <a:pt x="38346" y="46220"/>
                  <a:pt x="39906" y="40495"/>
                  <a:pt x="43995" y="36634"/>
                </a:cubicBezTo>
                <a:cubicBezTo>
                  <a:pt x="47339" y="33481"/>
                  <a:pt x="51866" y="31883"/>
                  <a:pt x="56398" y="31883"/>
                </a:cubicBezTo>
                <a:close/>
                <a:moveTo>
                  <a:pt x="194051" y="84566"/>
                </a:moveTo>
                <a:cubicBezTo>
                  <a:pt x="194051" y="84585"/>
                  <a:pt x="194051" y="84623"/>
                  <a:pt x="194070" y="84642"/>
                </a:cubicBezTo>
                <a:lnTo>
                  <a:pt x="194032" y="84661"/>
                </a:lnTo>
                <a:lnTo>
                  <a:pt x="194013" y="84661"/>
                </a:lnTo>
                <a:cubicBezTo>
                  <a:pt x="194032" y="84623"/>
                  <a:pt x="194051" y="84585"/>
                  <a:pt x="194051" y="84566"/>
                </a:cubicBezTo>
                <a:close/>
                <a:moveTo>
                  <a:pt x="206528" y="84604"/>
                </a:moveTo>
                <a:lnTo>
                  <a:pt x="206490" y="84680"/>
                </a:lnTo>
                <a:lnTo>
                  <a:pt x="206452" y="84623"/>
                </a:lnTo>
                <a:cubicBezTo>
                  <a:pt x="206471" y="84623"/>
                  <a:pt x="206509" y="84623"/>
                  <a:pt x="206528" y="84604"/>
                </a:cubicBezTo>
                <a:close/>
                <a:moveTo>
                  <a:pt x="247956" y="76349"/>
                </a:moveTo>
                <a:lnTo>
                  <a:pt x="247956" y="76349"/>
                </a:lnTo>
                <a:cubicBezTo>
                  <a:pt x="248983" y="78137"/>
                  <a:pt x="250143" y="79830"/>
                  <a:pt x="251398" y="81466"/>
                </a:cubicBezTo>
                <a:cubicBezTo>
                  <a:pt x="251931" y="82550"/>
                  <a:pt x="252502" y="83634"/>
                  <a:pt x="253091" y="84680"/>
                </a:cubicBezTo>
                <a:cubicBezTo>
                  <a:pt x="251094" y="82094"/>
                  <a:pt x="249363" y="79298"/>
                  <a:pt x="247956" y="76349"/>
                </a:cubicBezTo>
                <a:close/>
                <a:moveTo>
                  <a:pt x="189505" y="36139"/>
                </a:moveTo>
                <a:lnTo>
                  <a:pt x="189505" y="36139"/>
                </a:lnTo>
                <a:cubicBezTo>
                  <a:pt x="189276" y="36577"/>
                  <a:pt x="189029" y="37014"/>
                  <a:pt x="188801" y="37471"/>
                </a:cubicBezTo>
                <a:cubicBezTo>
                  <a:pt x="185320" y="42664"/>
                  <a:pt x="183703" y="49093"/>
                  <a:pt x="182999" y="55350"/>
                </a:cubicBezTo>
                <a:cubicBezTo>
                  <a:pt x="181896" y="65241"/>
                  <a:pt x="182695" y="75474"/>
                  <a:pt x="179899" y="85080"/>
                </a:cubicBezTo>
                <a:cubicBezTo>
                  <a:pt x="181288" y="77186"/>
                  <a:pt x="181459" y="69236"/>
                  <a:pt x="182029" y="61228"/>
                </a:cubicBezTo>
                <a:cubicBezTo>
                  <a:pt x="182486" y="54818"/>
                  <a:pt x="183532" y="48065"/>
                  <a:pt x="186138" y="42093"/>
                </a:cubicBezTo>
                <a:cubicBezTo>
                  <a:pt x="186404" y="41579"/>
                  <a:pt x="186670" y="41047"/>
                  <a:pt x="186918" y="40533"/>
                </a:cubicBezTo>
                <a:cubicBezTo>
                  <a:pt x="186956" y="40476"/>
                  <a:pt x="186975" y="40400"/>
                  <a:pt x="186975" y="40324"/>
                </a:cubicBezTo>
                <a:cubicBezTo>
                  <a:pt x="187698" y="38859"/>
                  <a:pt x="188554" y="37471"/>
                  <a:pt x="189505" y="36139"/>
                </a:cubicBezTo>
                <a:close/>
                <a:moveTo>
                  <a:pt x="222087" y="71100"/>
                </a:moveTo>
                <a:lnTo>
                  <a:pt x="222087" y="71100"/>
                </a:lnTo>
                <a:cubicBezTo>
                  <a:pt x="221973" y="76444"/>
                  <a:pt x="223381" y="81637"/>
                  <a:pt x="227489" y="85156"/>
                </a:cubicBezTo>
                <a:lnTo>
                  <a:pt x="227356" y="85232"/>
                </a:lnTo>
                <a:cubicBezTo>
                  <a:pt x="221574" y="82893"/>
                  <a:pt x="221326" y="76616"/>
                  <a:pt x="222087" y="71100"/>
                </a:cubicBezTo>
                <a:close/>
                <a:moveTo>
                  <a:pt x="66934" y="82284"/>
                </a:moveTo>
                <a:lnTo>
                  <a:pt x="66934" y="82284"/>
                </a:lnTo>
                <a:cubicBezTo>
                  <a:pt x="64975" y="83539"/>
                  <a:pt x="62883" y="84547"/>
                  <a:pt x="60657" y="85270"/>
                </a:cubicBezTo>
                <a:cubicBezTo>
                  <a:pt x="62788" y="84452"/>
                  <a:pt x="64861" y="83482"/>
                  <a:pt x="66839" y="82341"/>
                </a:cubicBezTo>
                <a:lnTo>
                  <a:pt x="66934" y="82284"/>
                </a:lnTo>
                <a:close/>
                <a:moveTo>
                  <a:pt x="158862" y="56416"/>
                </a:moveTo>
                <a:lnTo>
                  <a:pt x="158862" y="56416"/>
                </a:lnTo>
                <a:cubicBezTo>
                  <a:pt x="155438" y="66459"/>
                  <a:pt x="147925" y="75512"/>
                  <a:pt x="145338" y="85612"/>
                </a:cubicBezTo>
                <a:cubicBezTo>
                  <a:pt x="146384" y="80115"/>
                  <a:pt x="148382" y="74828"/>
                  <a:pt x="151216" y="69996"/>
                </a:cubicBezTo>
                <a:cubicBezTo>
                  <a:pt x="153422" y="66154"/>
                  <a:pt x="156047" y="62255"/>
                  <a:pt x="158025" y="58166"/>
                </a:cubicBezTo>
                <a:cubicBezTo>
                  <a:pt x="158310" y="57595"/>
                  <a:pt x="158596" y="57005"/>
                  <a:pt x="158862" y="56416"/>
                </a:cubicBezTo>
                <a:close/>
                <a:moveTo>
                  <a:pt x="137578" y="84509"/>
                </a:moveTo>
                <a:cubicBezTo>
                  <a:pt x="137616" y="84890"/>
                  <a:pt x="137654" y="85270"/>
                  <a:pt x="137692" y="85651"/>
                </a:cubicBezTo>
                <a:cubicBezTo>
                  <a:pt x="137597" y="85517"/>
                  <a:pt x="137502" y="85365"/>
                  <a:pt x="137387" y="85232"/>
                </a:cubicBezTo>
                <a:cubicBezTo>
                  <a:pt x="137197" y="85004"/>
                  <a:pt x="136988" y="84757"/>
                  <a:pt x="136798" y="84528"/>
                </a:cubicBezTo>
                <a:cubicBezTo>
                  <a:pt x="137045" y="84528"/>
                  <a:pt x="137311" y="84528"/>
                  <a:pt x="137578" y="84509"/>
                </a:cubicBezTo>
                <a:close/>
                <a:moveTo>
                  <a:pt x="191901" y="34199"/>
                </a:moveTo>
                <a:cubicBezTo>
                  <a:pt x="187755" y="42112"/>
                  <a:pt x="186195" y="50862"/>
                  <a:pt x="186233" y="59877"/>
                </a:cubicBezTo>
                <a:cubicBezTo>
                  <a:pt x="186271" y="67315"/>
                  <a:pt x="186747" y="75874"/>
                  <a:pt x="183380" y="82626"/>
                </a:cubicBezTo>
                <a:cubicBezTo>
                  <a:pt x="182809" y="83691"/>
                  <a:pt x="182144" y="84699"/>
                  <a:pt x="181421" y="85651"/>
                </a:cubicBezTo>
                <a:lnTo>
                  <a:pt x="181364" y="85689"/>
                </a:lnTo>
                <a:cubicBezTo>
                  <a:pt x="185130" y="77985"/>
                  <a:pt x="184065" y="68684"/>
                  <a:pt x="184559" y="60277"/>
                </a:cubicBezTo>
                <a:cubicBezTo>
                  <a:pt x="184864" y="54609"/>
                  <a:pt x="185815" y="49017"/>
                  <a:pt x="187412" y="43577"/>
                </a:cubicBezTo>
                <a:cubicBezTo>
                  <a:pt x="188420" y="40210"/>
                  <a:pt x="189790" y="36938"/>
                  <a:pt x="191901" y="34199"/>
                </a:cubicBezTo>
                <a:close/>
                <a:moveTo>
                  <a:pt x="61247" y="70491"/>
                </a:moveTo>
                <a:cubicBezTo>
                  <a:pt x="61171" y="70738"/>
                  <a:pt x="61114" y="71005"/>
                  <a:pt x="61038" y="71252"/>
                </a:cubicBezTo>
                <a:cubicBezTo>
                  <a:pt x="59535" y="74866"/>
                  <a:pt x="57443" y="78156"/>
                  <a:pt x="54076" y="80515"/>
                </a:cubicBezTo>
                <a:cubicBezTo>
                  <a:pt x="48998" y="84034"/>
                  <a:pt x="42759" y="85042"/>
                  <a:pt x="36786" y="85917"/>
                </a:cubicBezTo>
                <a:lnTo>
                  <a:pt x="35569" y="86107"/>
                </a:lnTo>
                <a:cubicBezTo>
                  <a:pt x="39221" y="85498"/>
                  <a:pt x="42835" y="84814"/>
                  <a:pt x="46297" y="83577"/>
                </a:cubicBezTo>
                <a:cubicBezTo>
                  <a:pt x="51851" y="81599"/>
                  <a:pt x="56587" y="78099"/>
                  <a:pt x="59782" y="73097"/>
                </a:cubicBezTo>
                <a:cubicBezTo>
                  <a:pt x="60315" y="72260"/>
                  <a:pt x="60810" y="71385"/>
                  <a:pt x="61247" y="70491"/>
                </a:cubicBezTo>
                <a:close/>
                <a:moveTo>
                  <a:pt x="185757" y="85612"/>
                </a:moveTo>
                <a:lnTo>
                  <a:pt x="185757" y="85612"/>
                </a:lnTo>
                <a:cubicBezTo>
                  <a:pt x="185700" y="85879"/>
                  <a:pt x="185605" y="86126"/>
                  <a:pt x="185548" y="86373"/>
                </a:cubicBezTo>
                <a:cubicBezTo>
                  <a:pt x="185567" y="86221"/>
                  <a:pt x="185586" y="86069"/>
                  <a:pt x="185624" y="85898"/>
                </a:cubicBezTo>
                <a:cubicBezTo>
                  <a:pt x="185662" y="85803"/>
                  <a:pt x="185719" y="85708"/>
                  <a:pt x="185757" y="85612"/>
                </a:cubicBezTo>
                <a:close/>
                <a:moveTo>
                  <a:pt x="221992" y="80629"/>
                </a:moveTo>
                <a:cubicBezTo>
                  <a:pt x="222772" y="82854"/>
                  <a:pt x="224408" y="84699"/>
                  <a:pt x="226557" y="85746"/>
                </a:cubicBezTo>
                <a:cubicBezTo>
                  <a:pt x="226234" y="85936"/>
                  <a:pt x="225929" y="86164"/>
                  <a:pt x="225644" y="86392"/>
                </a:cubicBezTo>
                <a:cubicBezTo>
                  <a:pt x="223818" y="85917"/>
                  <a:pt x="222753" y="84243"/>
                  <a:pt x="222087" y="82417"/>
                </a:cubicBezTo>
                <a:cubicBezTo>
                  <a:pt x="222087" y="81827"/>
                  <a:pt x="222049" y="81238"/>
                  <a:pt x="221992" y="80629"/>
                </a:cubicBezTo>
                <a:close/>
                <a:moveTo>
                  <a:pt x="187279" y="41161"/>
                </a:moveTo>
                <a:cubicBezTo>
                  <a:pt x="185529" y="46182"/>
                  <a:pt x="184787" y="51698"/>
                  <a:pt x="184274" y="56587"/>
                </a:cubicBezTo>
                <a:cubicBezTo>
                  <a:pt x="183247" y="66421"/>
                  <a:pt x="185225" y="77548"/>
                  <a:pt x="180184" y="86430"/>
                </a:cubicBezTo>
                <a:cubicBezTo>
                  <a:pt x="183018" y="77529"/>
                  <a:pt x="182619" y="68018"/>
                  <a:pt x="183266" y="58755"/>
                </a:cubicBezTo>
                <a:cubicBezTo>
                  <a:pt x="183684" y="52802"/>
                  <a:pt x="184730" y="46582"/>
                  <a:pt x="187279" y="41161"/>
                </a:cubicBezTo>
                <a:close/>
                <a:moveTo>
                  <a:pt x="50291" y="86487"/>
                </a:moveTo>
                <a:cubicBezTo>
                  <a:pt x="50291" y="86487"/>
                  <a:pt x="50291" y="86487"/>
                  <a:pt x="50291" y="86506"/>
                </a:cubicBezTo>
                <a:lnTo>
                  <a:pt x="50253" y="86506"/>
                </a:lnTo>
                <a:cubicBezTo>
                  <a:pt x="50234" y="86506"/>
                  <a:pt x="50196" y="86525"/>
                  <a:pt x="50177" y="86525"/>
                </a:cubicBezTo>
                <a:lnTo>
                  <a:pt x="50291" y="86487"/>
                </a:lnTo>
                <a:close/>
                <a:moveTo>
                  <a:pt x="50139" y="86564"/>
                </a:moveTo>
                <a:cubicBezTo>
                  <a:pt x="50082" y="86602"/>
                  <a:pt x="50044" y="86640"/>
                  <a:pt x="50025" y="86697"/>
                </a:cubicBezTo>
                <a:lnTo>
                  <a:pt x="49701" y="86773"/>
                </a:lnTo>
                <a:cubicBezTo>
                  <a:pt x="49854" y="86697"/>
                  <a:pt x="50006" y="86640"/>
                  <a:pt x="50139" y="86564"/>
                </a:cubicBezTo>
                <a:close/>
                <a:moveTo>
                  <a:pt x="220095" y="10738"/>
                </a:moveTo>
                <a:cubicBezTo>
                  <a:pt x="221159" y="10738"/>
                  <a:pt x="222224" y="10829"/>
                  <a:pt x="223286" y="11013"/>
                </a:cubicBezTo>
                <a:cubicBezTo>
                  <a:pt x="223742" y="11127"/>
                  <a:pt x="224199" y="11260"/>
                  <a:pt x="224636" y="11431"/>
                </a:cubicBezTo>
                <a:cubicBezTo>
                  <a:pt x="229696" y="13296"/>
                  <a:pt x="233500" y="17461"/>
                  <a:pt x="235839" y="22216"/>
                </a:cubicBezTo>
                <a:cubicBezTo>
                  <a:pt x="241317" y="33458"/>
                  <a:pt x="238692" y="46449"/>
                  <a:pt x="240518" y="58413"/>
                </a:cubicBezTo>
                <a:cubicBezTo>
                  <a:pt x="242097" y="68779"/>
                  <a:pt x="246814" y="78499"/>
                  <a:pt x="253224" y="86773"/>
                </a:cubicBezTo>
                <a:cubicBezTo>
                  <a:pt x="245160" y="79925"/>
                  <a:pt x="240138" y="70034"/>
                  <a:pt x="239054" y="59478"/>
                </a:cubicBezTo>
                <a:cubicBezTo>
                  <a:pt x="237818" y="47152"/>
                  <a:pt x="241070" y="33553"/>
                  <a:pt x="234945" y="22121"/>
                </a:cubicBezTo>
                <a:cubicBezTo>
                  <a:pt x="232701" y="17918"/>
                  <a:pt x="229163" y="14228"/>
                  <a:pt x="224655" y="12459"/>
                </a:cubicBezTo>
                <a:cubicBezTo>
                  <a:pt x="222819" y="11744"/>
                  <a:pt x="220873" y="11404"/>
                  <a:pt x="218922" y="11404"/>
                </a:cubicBezTo>
                <a:cubicBezTo>
                  <a:pt x="215943" y="11404"/>
                  <a:pt x="212953" y="12197"/>
                  <a:pt x="210332" y="13657"/>
                </a:cubicBezTo>
                <a:cubicBezTo>
                  <a:pt x="201545" y="18564"/>
                  <a:pt x="198863" y="29254"/>
                  <a:pt x="201374" y="38460"/>
                </a:cubicBezTo>
                <a:cubicBezTo>
                  <a:pt x="201393" y="38688"/>
                  <a:pt x="201412" y="38916"/>
                  <a:pt x="201431" y="39145"/>
                </a:cubicBezTo>
                <a:cubicBezTo>
                  <a:pt x="201447" y="39211"/>
                  <a:pt x="201492" y="39263"/>
                  <a:pt x="201566" y="39263"/>
                </a:cubicBezTo>
                <a:cubicBezTo>
                  <a:pt x="201577" y="39263"/>
                  <a:pt x="201589" y="39261"/>
                  <a:pt x="201602" y="39259"/>
                </a:cubicBezTo>
                <a:cubicBezTo>
                  <a:pt x="202306" y="45384"/>
                  <a:pt x="206509" y="51090"/>
                  <a:pt x="212976" y="52707"/>
                </a:cubicBezTo>
                <a:cubicBezTo>
                  <a:pt x="213927" y="52938"/>
                  <a:pt x="214899" y="53054"/>
                  <a:pt x="215869" y="53054"/>
                </a:cubicBezTo>
                <a:cubicBezTo>
                  <a:pt x="217132" y="53054"/>
                  <a:pt x="218391" y="52857"/>
                  <a:pt x="219596" y="52459"/>
                </a:cubicBezTo>
                <a:lnTo>
                  <a:pt x="219596" y="52459"/>
                </a:lnTo>
                <a:cubicBezTo>
                  <a:pt x="218080" y="53198"/>
                  <a:pt x="216422" y="53570"/>
                  <a:pt x="214754" y="53570"/>
                </a:cubicBezTo>
                <a:cubicBezTo>
                  <a:pt x="213846" y="53570"/>
                  <a:pt x="212936" y="53460"/>
                  <a:pt x="212044" y="53239"/>
                </a:cubicBezTo>
                <a:cubicBezTo>
                  <a:pt x="206224" y="51736"/>
                  <a:pt x="202401" y="46639"/>
                  <a:pt x="200575" y="41180"/>
                </a:cubicBezTo>
                <a:cubicBezTo>
                  <a:pt x="198635" y="35398"/>
                  <a:pt x="198749" y="28855"/>
                  <a:pt x="200993" y="23262"/>
                </a:cubicBezTo>
                <a:cubicBezTo>
                  <a:pt x="204075" y="17233"/>
                  <a:pt x="209610" y="12459"/>
                  <a:pt x="216381" y="11108"/>
                </a:cubicBezTo>
                <a:cubicBezTo>
                  <a:pt x="217611" y="10862"/>
                  <a:pt x="218852" y="10738"/>
                  <a:pt x="220095" y="10738"/>
                </a:cubicBezTo>
                <a:close/>
                <a:moveTo>
                  <a:pt x="222049" y="83901"/>
                </a:moveTo>
                <a:cubicBezTo>
                  <a:pt x="222658" y="85270"/>
                  <a:pt x="223552" y="86468"/>
                  <a:pt x="224959" y="86944"/>
                </a:cubicBezTo>
                <a:cubicBezTo>
                  <a:pt x="224750" y="87096"/>
                  <a:pt x="224579" y="87267"/>
                  <a:pt x="224389" y="87438"/>
                </a:cubicBezTo>
                <a:cubicBezTo>
                  <a:pt x="224370" y="87419"/>
                  <a:pt x="224351" y="87400"/>
                  <a:pt x="224332" y="87400"/>
                </a:cubicBezTo>
                <a:cubicBezTo>
                  <a:pt x="223190" y="86925"/>
                  <a:pt x="222335" y="85955"/>
                  <a:pt x="221992" y="84757"/>
                </a:cubicBezTo>
                <a:cubicBezTo>
                  <a:pt x="222011" y="84471"/>
                  <a:pt x="222030" y="84186"/>
                  <a:pt x="222049" y="83901"/>
                </a:cubicBezTo>
                <a:close/>
                <a:moveTo>
                  <a:pt x="193404" y="85974"/>
                </a:moveTo>
                <a:cubicBezTo>
                  <a:pt x="193892" y="85974"/>
                  <a:pt x="194400" y="86030"/>
                  <a:pt x="194889" y="86141"/>
                </a:cubicBezTo>
                <a:lnTo>
                  <a:pt x="194889" y="86141"/>
                </a:lnTo>
                <a:cubicBezTo>
                  <a:pt x="194442" y="86520"/>
                  <a:pt x="194144" y="87027"/>
                  <a:pt x="194032" y="87591"/>
                </a:cubicBezTo>
                <a:cubicBezTo>
                  <a:pt x="193727" y="87134"/>
                  <a:pt x="193385" y="86564"/>
                  <a:pt x="193328" y="86069"/>
                </a:cubicBezTo>
                <a:cubicBezTo>
                  <a:pt x="193347" y="86031"/>
                  <a:pt x="193366" y="86012"/>
                  <a:pt x="193404" y="85974"/>
                </a:cubicBezTo>
                <a:close/>
                <a:moveTo>
                  <a:pt x="208297" y="84661"/>
                </a:moveTo>
                <a:cubicBezTo>
                  <a:pt x="208449" y="85708"/>
                  <a:pt x="208697" y="86754"/>
                  <a:pt x="209001" y="87781"/>
                </a:cubicBezTo>
                <a:cubicBezTo>
                  <a:pt x="208887" y="87610"/>
                  <a:pt x="208773" y="87457"/>
                  <a:pt x="208659" y="87305"/>
                </a:cubicBezTo>
                <a:cubicBezTo>
                  <a:pt x="208392" y="86906"/>
                  <a:pt x="208107" y="86525"/>
                  <a:pt x="207803" y="86164"/>
                </a:cubicBezTo>
                <a:cubicBezTo>
                  <a:pt x="207974" y="85651"/>
                  <a:pt x="208145" y="85156"/>
                  <a:pt x="208297" y="84661"/>
                </a:cubicBezTo>
                <a:close/>
                <a:moveTo>
                  <a:pt x="195363" y="86259"/>
                </a:moveTo>
                <a:cubicBezTo>
                  <a:pt x="195477" y="86297"/>
                  <a:pt x="195572" y="86335"/>
                  <a:pt x="195686" y="86392"/>
                </a:cubicBezTo>
                <a:cubicBezTo>
                  <a:pt x="196010" y="86659"/>
                  <a:pt x="196238" y="87020"/>
                  <a:pt x="196352" y="87419"/>
                </a:cubicBezTo>
                <a:cubicBezTo>
                  <a:pt x="196198" y="87250"/>
                  <a:pt x="195983" y="87156"/>
                  <a:pt x="195755" y="87156"/>
                </a:cubicBezTo>
                <a:cubicBezTo>
                  <a:pt x="195701" y="87156"/>
                  <a:pt x="195646" y="87161"/>
                  <a:pt x="195591" y="87172"/>
                </a:cubicBezTo>
                <a:cubicBezTo>
                  <a:pt x="195154" y="87267"/>
                  <a:pt x="194830" y="87648"/>
                  <a:pt x="194792" y="88104"/>
                </a:cubicBezTo>
                <a:cubicBezTo>
                  <a:pt x="194754" y="88009"/>
                  <a:pt x="194735" y="87895"/>
                  <a:pt x="194716" y="87800"/>
                </a:cubicBezTo>
                <a:cubicBezTo>
                  <a:pt x="194678" y="87267"/>
                  <a:pt x="194983" y="86716"/>
                  <a:pt x="195363" y="86259"/>
                </a:cubicBezTo>
                <a:close/>
                <a:moveTo>
                  <a:pt x="195742" y="88042"/>
                </a:moveTo>
                <a:cubicBezTo>
                  <a:pt x="195755" y="88042"/>
                  <a:pt x="195769" y="88043"/>
                  <a:pt x="195781" y="88047"/>
                </a:cubicBezTo>
                <a:cubicBezTo>
                  <a:pt x="195934" y="88123"/>
                  <a:pt x="195991" y="88313"/>
                  <a:pt x="195896" y="88447"/>
                </a:cubicBezTo>
                <a:lnTo>
                  <a:pt x="195839" y="88485"/>
                </a:lnTo>
                <a:cubicBezTo>
                  <a:pt x="195820" y="88409"/>
                  <a:pt x="195743" y="88332"/>
                  <a:pt x="195667" y="88294"/>
                </a:cubicBezTo>
                <a:cubicBezTo>
                  <a:pt x="195496" y="88191"/>
                  <a:pt x="195619" y="88042"/>
                  <a:pt x="195742" y="88042"/>
                </a:cubicBezTo>
                <a:close/>
                <a:moveTo>
                  <a:pt x="221897" y="85708"/>
                </a:moveTo>
                <a:cubicBezTo>
                  <a:pt x="222258" y="86659"/>
                  <a:pt x="222981" y="87457"/>
                  <a:pt x="223894" y="87933"/>
                </a:cubicBezTo>
                <a:cubicBezTo>
                  <a:pt x="223666" y="88161"/>
                  <a:pt x="223438" y="88409"/>
                  <a:pt x="223229" y="88637"/>
                </a:cubicBezTo>
                <a:cubicBezTo>
                  <a:pt x="222772" y="88351"/>
                  <a:pt x="222373" y="87971"/>
                  <a:pt x="222068" y="87534"/>
                </a:cubicBezTo>
                <a:cubicBezTo>
                  <a:pt x="221935" y="87324"/>
                  <a:pt x="221821" y="87096"/>
                  <a:pt x="221707" y="86868"/>
                </a:cubicBezTo>
                <a:cubicBezTo>
                  <a:pt x="221783" y="86487"/>
                  <a:pt x="221840" y="86088"/>
                  <a:pt x="221897" y="85708"/>
                </a:cubicBezTo>
                <a:close/>
                <a:moveTo>
                  <a:pt x="179081" y="84243"/>
                </a:moveTo>
                <a:lnTo>
                  <a:pt x="179081" y="84243"/>
                </a:lnTo>
                <a:cubicBezTo>
                  <a:pt x="178739" y="86050"/>
                  <a:pt x="178358" y="87838"/>
                  <a:pt x="177902" y="89645"/>
                </a:cubicBezTo>
                <a:lnTo>
                  <a:pt x="177788" y="89702"/>
                </a:lnTo>
                <a:cubicBezTo>
                  <a:pt x="178149" y="88313"/>
                  <a:pt x="178472" y="86925"/>
                  <a:pt x="178739" y="85536"/>
                </a:cubicBezTo>
                <a:cubicBezTo>
                  <a:pt x="178872" y="85118"/>
                  <a:pt x="178986" y="84680"/>
                  <a:pt x="179081" y="84243"/>
                </a:cubicBezTo>
                <a:close/>
                <a:moveTo>
                  <a:pt x="208659" y="73686"/>
                </a:moveTo>
                <a:cubicBezTo>
                  <a:pt x="210389" y="78898"/>
                  <a:pt x="211398" y="84319"/>
                  <a:pt x="212139" y="89797"/>
                </a:cubicBezTo>
                <a:cubicBezTo>
                  <a:pt x="211683" y="88237"/>
                  <a:pt x="211226" y="86678"/>
                  <a:pt x="210846" y="85099"/>
                </a:cubicBezTo>
                <a:cubicBezTo>
                  <a:pt x="209952" y="81333"/>
                  <a:pt x="209210" y="77510"/>
                  <a:pt x="208659" y="73686"/>
                </a:cubicBezTo>
                <a:close/>
                <a:moveTo>
                  <a:pt x="209096" y="79735"/>
                </a:moveTo>
                <a:cubicBezTo>
                  <a:pt x="209343" y="81390"/>
                  <a:pt x="209610" y="83026"/>
                  <a:pt x="209933" y="84642"/>
                </a:cubicBezTo>
                <a:cubicBezTo>
                  <a:pt x="210275" y="86430"/>
                  <a:pt x="210637" y="88275"/>
                  <a:pt x="211074" y="90101"/>
                </a:cubicBezTo>
                <a:cubicBezTo>
                  <a:pt x="210009" y="87857"/>
                  <a:pt x="209210" y="85479"/>
                  <a:pt x="208697" y="83045"/>
                </a:cubicBezTo>
                <a:cubicBezTo>
                  <a:pt x="208906" y="81960"/>
                  <a:pt x="209058" y="80857"/>
                  <a:pt x="209096" y="79735"/>
                </a:cubicBezTo>
                <a:close/>
                <a:moveTo>
                  <a:pt x="221555" y="87686"/>
                </a:moveTo>
                <a:cubicBezTo>
                  <a:pt x="221840" y="88275"/>
                  <a:pt x="222258" y="88770"/>
                  <a:pt x="222791" y="89169"/>
                </a:cubicBezTo>
                <a:cubicBezTo>
                  <a:pt x="222468" y="89531"/>
                  <a:pt x="222182" y="89911"/>
                  <a:pt x="221916" y="90311"/>
                </a:cubicBezTo>
                <a:cubicBezTo>
                  <a:pt x="221593" y="89968"/>
                  <a:pt x="221364" y="89531"/>
                  <a:pt x="221231" y="89074"/>
                </a:cubicBezTo>
                <a:cubicBezTo>
                  <a:pt x="221345" y="88618"/>
                  <a:pt x="221460" y="88142"/>
                  <a:pt x="221555" y="87686"/>
                </a:cubicBezTo>
                <a:close/>
                <a:moveTo>
                  <a:pt x="140621" y="75113"/>
                </a:moveTo>
                <a:lnTo>
                  <a:pt x="140621" y="75113"/>
                </a:lnTo>
                <a:cubicBezTo>
                  <a:pt x="140184" y="76996"/>
                  <a:pt x="139936" y="78936"/>
                  <a:pt x="139917" y="80876"/>
                </a:cubicBezTo>
                <a:cubicBezTo>
                  <a:pt x="139898" y="83140"/>
                  <a:pt x="140126" y="85422"/>
                  <a:pt x="140583" y="87667"/>
                </a:cubicBezTo>
                <a:cubicBezTo>
                  <a:pt x="140659" y="88599"/>
                  <a:pt x="140792" y="89531"/>
                  <a:pt x="140944" y="90444"/>
                </a:cubicBezTo>
                <a:cubicBezTo>
                  <a:pt x="140469" y="89626"/>
                  <a:pt x="139955" y="88808"/>
                  <a:pt x="139423" y="88009"/>
                </a:cubicBezTo>
                <a:cubicBezTo>
                  <a:pt x="138129" y="83863"/>
                  <a:pt x="138928" y="79393"/>
                  <a:pt x="140621" y="75113"/>
                </a:cubicBezTo>
                <a:close/>
                <a:moveTo>
                  <a:pt x="158291" y="39107"/>
                </a:moveTo>
                <a:cubicBezTo>
                  <a:pt x="158482" y="39810"/>
                  <a:pt x="158653" y="40533"/>
                  <a:pt x="158767" y="41275"/>
                </a:cubicBezTo>
                <a:cubicBezTo>
                  <a:pt x="159718" y="46924"/>
                  <a:pt x="158386" y="52117"/>
                  <a:pt x="155381" y="56910"/>
                </a:cubicBezTo>
                <a:cubicBezTo>
                  <a:pt x="152813" y="61000"/>
                  <a:pt x="149580" y="64614"/>
                  <a:pt x="147107" y="68760"/>
                </a:cubicBezTo>
                <a:cubicBezTo>
                  <a:pt x="143189" y="75531"/>
                  <a:pt x="141496" y="83368"/>
                  <a:pt x="142257" y="91167"/>
                </a:cubicBezTo>
                <a:cubicBezTo>
                  <a:pt x="140393" y="82683"/>
                  <a:pt x="142447" y="73820"/>
                  <a:pt x="147621" y="66573"/>
                </a:cubicBezTo>
                <a:cubicBezTo>
                  <a:pt x="150455" y="62635"/>
                  <a:pt x="153802" y="59040"/>
                  <a:pt x="156161" y="54780"/>
                </a:cubicBezTo>
                <a:cubicBezTo>
                  <a:pt x="158501" y="50633"/>
                  <a:pt x="159395" y="45802"/>
                  <a:pt x="158691" y="41085"/>
                </a:cubicBezTo>
                <a:lnTo>
                  <a:pt x="158672" y="41085"/>
                </a:lnTo>
                <a:cubicBezTo>
                  <a:pt x="158577" y="40419"/>
                  <a:pt x="158444" y="39753"/>
                  <a:pt x="158291" y="39107"/>
                </a:cubicBezTo>
                <a:close/>
                <a:moveTo>
                  <a:pt x="223182" y="90857"/>
                </a:moveTo>
                <a:lnTo>
                  <a:pt x="222962" y="91281"/>
                </a:lnTo>
                <a:cubicBezTo>
                  <a:pt x="222962" y="91262"/>
                  <a:pt x="222962" y="91224"/>
                  <a:pt x="222943" y="91205"/>
                </a:cubicBezTo>
                <a:cubicBezTo>
                  <a:pt x="223012" y="91084"/>
                  <a:pt x="223097" y="90964"/>
                  <a:pt x="223182" y="90857"/>
                </a:cubicBezTo>
                <a:close/>
                <a:moveTo>
                  <a:pt x="220965" y="90025"/>
                </a:moveTo>
                <a:cubicBezTo>
                  <a:pt x="221079" y="90368"/>
                  <a:pt x="221269" y="90672"/>
                  <a:pt x="221517" y="90957"/>
                </a:cubicBezTo>
                <a:cubicBezTo>
                  <a:pt x="221384" y="91167"/>
                  <a:pt x="221250" y="91395"/>
                  <a:pt x="221117" y="91623"/>
                </a:cubicBezTo>
                <a:cubicBezTo>
                  <a:pt x="220965" y="91452"/>
                  <a:pt x="220832" y="91281"/>
                  <a:pt x="220737" y="91090"/>
                </a:cubicBezTo>
                <a:cubicBezTo>
                  <a:pt x="220756" y="90900"/>
                  <a:pt x="220775" y="90729"/>
                  <a:pt x="220794" y="90539"/>
                </a:cubicBezTo>
                <a:cubicBezTo>
                  <a:pt x="220832" y="90349"/>
                  <a:pt x="220908" y="90196"/>
                  <a:pt x="220965" y="90025"/>
                </a:cubicBezTo>
                <a:close/>
                <a:moveTo>
                  <a:pt x="152300" y="66592"/>
                </a:moveTo>
                <a:lnTo>
                  <a:pt x="152300" y="66592"/>
                </a:lnTo>
                <a:cubicBezTo>
                  <a:pt x="151216" y="68323"/>
                  <a:pt x="150150" y="70073"/>
                  <a:pt x="149199" y="71860"/>
                </a:cubicBezTo>
                <a:cubicBezTo>
                  <a:pt x="145909" y="78042"/>
                  <a:pt x="144026" y="84852"/>
                  <a:pt x="143702" y="91851"/>
                </a:cubicBezTo>
                <a:cubicBezTo>
                  <a:pt x="143512" y="88485"/>
                  <a:pt x="143493" y="85118"/>
                  <a:pt x="144102" y="81770"/>
                </a:cubicBezTo>
                <a:cubicBezTo>
                  <a:pt x="145167" y="75912"/>
                  <a:pt x="148420" y="71404"/>
                  <a:pt x="152072" y="66877"/>
                </a:cubicBezTo>
                <a:cubicBezTo>
                  <a:pt x="152148" y="66782"/>
                  <a:pt x="152224" y="66687"/>
                  <a:pt x="152300" y="66592"/>
                </a:cubicBezTo>
                <a:close/>
                <a:moveTo>
                  <a:pt x="27264" y="91486"/>
                </a:moveTo>
                <a:cubicBezTo>
                  <a:pt x="26387" y="91747"/>
                  <a:pt x="25509" y="92009"/>
                  <a:pt x="24632" y="92289"/>
                </a:cubicBezTo>
                <a:cubicBezTo>
                  <a:pt x="25146" y="92118"/>
                  <a:pt x="25659" y="91946"/>
                  <a:pt x="26173" y="91794"/>
                </a:cubicBezTo>
                <a:lnTo>
                  <a:pt x="26154" y="91794"/>
                </a:lnTo>
                <a:cubicBezTo>
                  <a:pt x="26536" y="91685"/>
                  <a:pt x="26900" y="91593"/>
                  <a:pt x="27264" y="91486"/>
                </a:cubicBezTo>
                <a:close/>
                <a:moveTo>
                  <a:pt x="205444" y="59649"/>
                </a:moveTo>
                <a:cubicBezTo>
                  <a:pt x="206585" y="61247"/>
                  <a:pt x="207803" y="62788"/>
                  <a:pt x="209096" y="64271"/>
                </a:cubicBezTo>
                <a:cubicBezTo>
                  <a:pt x="213471" y="69331"/>
                  <a:pt x="217541" y="74257"/>
                  <a:pt x="218207" y="81181"/>
                </a:cubicBezTo>
                <a:cubicBezTo>
                  <a:pt x="218549" y="84985"/>
                  <a:pt x="218055" y="88827"/>
                  <a:pt x="216780" y="92422"/>
                </a:cubicBezTo>
                <a:cubicBezTo>
                  <a:pt x="217846" y="84015"/>
                  <a:pt x="214213" y="75284"/>
                  <a:pt x="209952" y="68056"/>
                </a:cubicBezTo>
                <a:cubicBezTo>
                  <a:pt x="209229" y="66858"/>
                  <a:pt x="208487" y="65641"/>
                  <a:pt x="207727" y="64423"/>
                </a:cubicBezTo>
                <a:cubicBezTo>
                  <a:pt x="206985" y="62826"/>
                  <a:pt x="206224" y="61228"/>
                  <a:pt x="205444" y="59649"/>
                </a:cubicBezTo>
                <a:close/>
                <a:moveTo>
                  <a:pt x="139993" y="92479"/>
                </a:moveTo>
                <a:lnTo>
                  <a:pt x="139993" y="92479"/>
                </a:lnTo>
                <a:cubicBezTo>
                  <a:pt x="140050" y="92536"/>
                  <a:pt x="140069" y="92612"/>
                  <a:pt x="140107" y="92669"/>
                </a:cubicBezTo>
                <a:cubicBezTo>
                  <a:pt x="140107" y="92688"/>
                  <a:pt x="140107" y="92707"/>
                  <a:pt x="140107" y="92726"/>
                </a:cubicBezTo>
                <a:cubicBezTo>
                  <a:pt x="140069" y="92631"/>
                  <a:pt x="140031" y="92555"/>
                  <a:pt x="139993" y="92479"/>
                </a:cubicBezTo>
                <a:close/>
                <a:moveTo>
                  <a:pt x="220661" y="91680"/>
                </a:moveTo>
                <a:cubicBezTo>
                  <a:pt x="220737" y="91794"/>
                  <a:pt x="220813" y="91927"/>
                  <a:pt x="220889" y="92042"/>
                </a:cubicBezTo>
                <a:cubicBezTo>
                  <a:pt x="220775" y="92270"/>
                  <a:pt x="220661" y="92536"/>
                  <a:pt x="220528" y="92802"/>
                </a:cubicBezTo>
                <a:cubicBezTo>
                  <a:pt x="220585" y="92422"/>
                  <a:pt x="220623" y="92042"/>
                  <a:pt x="220661" y="91680"/>
                </a:cubicBezTo>
                <a:close/>
                <a:moveTo>
                  <a:pt x="222620" y="91680"/>
                </a:moveTo>
                <a:cubicBezTo>
                  <a:pt x="222639" y="91699"/>
                  <a:pt x="222658" y="91699"/>
                  <a:pt x="222696" y="91699"/>
                </a:cubicBezTo>
                <a:cubicBezTo>
                  <a:pt x="222449" y="92061"/>
                  <a:pt x="222220" y="92460"/>
                  <a:pt x="221973" y="92840"/>
                </a:cubicBezTo>
                <a:cubicBezTo>
                  <a:pt x="222163" y="92441"/>
                  <a:pt x="222392" y="92061"/>
                  <a:pt x="222620" y="91680"/>
                </a:cubicBezTo>
                <a:close/>
                <a:moveTo>
                  <a:pt x="192091" y="88656"/>
                </a:moveTo>
                <a:lnTo>
                  <a:pt x="192091" y="88656"/>
                </a:lnTo>
                <a:cubicBezTo>
                  <a:pt x="192282" y="89074"/>
                  <a:pt x="192529" y="89474"/>
                  <a:pt x="192814" y="89835"/>
                </a:cubicBezTo>
                <a:cubicBezTo>
                  <a:pt x="192833" y="89854"/>
                  <a:pt x="192852" y="89854"/>
                  <a:pt x="192871" y="89873"/>
                </a:cubicBezTo>
                <a:cubicBezTo>
                  <a:pt x="192510" y="90995"/>
                  <a:pt x="192263" y="92156"/>
                  <a:pt x="192148" y="93316"/>
                </a:cubicBezTo>
                <a:cubicBezTo>
                  <a:pt x="192110" y="91775"/>
                  <a:pt x="192072" y="90216"/>
                  <a:pt x="192091" y="88656"/>
                </a:cubicBezTo>
                <a:close/>
                <a:moveTo>
                  <a:pt x="179405" y="70092"/>
                </a:moveTo>
                <a:lnTo>
                  <a:pt x="179405" y="70092"/>
                </a:lnTo>
                <a:cubicBezTo>
                  <a:pt x="179366" y="70453"/>
                  <a:pt x="179347" y="70833"/>
                  <a:pt x="179309" y="71195"/>
                </a:cubicBezTo>
                <a:cubicBezTo>
                  <a:pt x="177788" y="78347"/>
                  <a:pt x="175296" y="85232"/>
                  <a:pt x="171872" y="91699"/>
                </a:cubicBezTo>
                <a:cubicBezTo>
                  <a:pt x="171511" y="92346"/>
                  <a:pt x="171149" y="92993"/>
                  <a:pt x="170788" y="93639"/>
                </a:cubicBezTo>
                <a:cubicBezTo>
                  <a:pt x="173965" y="87172"/>
                  <a:pt x="176551" y="80439"/>
                  <a:pt x="178511" y="73496"/>
                </a:cubicBezTo>
                <a:cubicBezTo>
                  <a:pt x="178815" y="72374"/>
                  <a:pt x="179119" y="71233"/>
                  <a:pt x="179405" y="70092"/>
                </a:cubicBezTo>
                <a:close/>
                <a:moveTo>
                  <a:pt x="161449" y="46335"/>
                </a:moveTo>
                <a:lnTo>
                  <a:pt x="161449" y="46335"/>
                </a:lnTo>
                <a:cubicBezTo>
                  <a:pt x="161278" y="52916"/>
                  <a:pt x="159166" y="59136"/>
                  <a:pt x="156503" y="65203"/>
                </a:cubicBezTo>
                <a:cubicBezTo>
                  <a:pt x="152414" y="71461"/>
                  <a:pt x="149180" y="78251"/>
                  <a:pt x="147202" y="85632"/>
                </a:cubicBezTo>
                <a:cubicBezTo>
                  <a:pt x="146175" y="88332"/>
                  <a:pt x="145357" y="91109"/>
                  <a:pt x="144806" y="93944"/>
                </a:cubicBezTo>
                <a:cubicBezTo>
                  <a:pt x="144197" y="77396"/>
                  <a:pt x="160155" y="64842"/>
                  <a:pt x="161202" y="48389"/>
                </a:cubicBezTo>
                <a:cubicBezTo>
                  <a:pt x="161297" y="47704"/>
                  <a:pt x="161373" y="47019"/>
                  <a:pt x="161449" y="46335"/>
                </a:cubicBezTo>
                <a:close/>
                <a:moveTo>
                  <a:pt x="193157" y="90177"/>
                </a:moveTo>
                <a:cubicBezTo>
                  <a:pt x="193575" y="90539"/>
                  <a:pt x="194070" y="90805"/>
                  <a:pt x="194583" y="90995"/>
                </a:cubicBezTo>
                <a:cubicBezTo>
                  <a:pt x="193860" y="91946"/>
                  <a:pt x="193271" y="93012"/>
                  <a:pt x="192852" y="94153"/>
                </a:cubicBezTo>
                <a:cubicBezTo>
                  <a:pt x="192814" y="92821"/>
                  <a:pt x="192928" y="91490"/>
                  <a:pt x="193157" y="90177"/>
                </a:cubicBezTo>
                <a:close/>
                <a:moveTo>
                  <a:pt x="203028" y="58831"/>
                </a:moveTo>
                <a:lnTo>
                  <a:pt x="203028" y="58831"/>
                </a:lnTo>
                <a:cubicBezTo>
                  <a:pt x="204246" y="60866"/>
                  <a:pt x="205501" y="62826"/>
                  <a:pt x="206718" y="64785"/>
                </a:cubicBezTo>
                <a:cubicBezTo>
                  <a:pt x="207194" y="65527"/>
                  <a:pt x="207669" y="66306"/>
                  <a:pt x="208145" y="67086"/>
                </a:cubicBezTo>
                <a:cubicBezTo>
                  <a:pt x="212120" y="76045"/>
                  <a:pt x="215278" y="85841"/>
                  <a:pt x="213870" y="95617"/>
                </a:cubicBezTo>
                <a:cubicBezTo>
                  <a:pt x="213813" y="95370"/>
                  <a:pt x="213737" y="95123"/>
                  <a:pt x="213661" y="94857"/>
                </a:cubicBezTo>
                <a:cubicBezTo>
                  <a:pt x="212767" y="86697"/>
                  <a:pt x="211531" y="78537"/>
                  <a:pt x="208678" y="70795"/>
                </a:cubicBezTo>
                <a:cubicBezTo>
                  <a:pt x="207156" y="66649"/>
                  <a:pt x="205064" y="62750"/>
                  <a:pt x="203028" y="58831"/>
                </a:cubicBezTo>
                <a:close/>
                <a:moveTo>
                  <a:pt x="258759" y="94628"/>
                </a:moveTo>
                <a:cubicBezTo>
                  <a:pt x="258855" y="94876"/>
                  <a:pt x="258950" y="95142"/>
                  <a:pt x="259064" y="95389"/>
                </a:cubicBezTo>
                <a:cubicBezTo>
                  <a:pt x="259064" y="95484"/>
                  <a:pt x="259064" y="95598"/>
                  <a:pt x="259083" y="95693"/>
                </a:cubicBezTo>
                <a:cubicBezTo>
                  <a:pt x="258969" y="95332"/>
                  <a:pt x="258874" y="94971"/>
                  <a:pt x="258759" y="94628"/>
                </a:cubicBezTo>
                <a:close/>
                <a:moveTo>
                  <a:pt x="54457" y="73477"/>
                </a:moveTo>
                <a:lnTo>
                  <a:pt x="54457" y="73477"/>
                </a:lnTo>
                <a:cubicBezTo>
                  <a:pt x="52098" y="75893"/>
                  <a:pt x="49264" y="77795"/>
                  <a:pt x="46126" y="79050"/>
                </a:cubicBezTo>
                <a:cubicBezTo>
                  <a:pt x="39354" y="81827"/>
                  <a:pt x="31936" y="82208"/>
                  <a:pt x="24841" y="83767"/>
                </a:cubicBezTo>
                <a:cubicBezTo>
                  <a:pt x="18336" y="85194"/>
                  <a:pt x="11793" y="87286"/>
                  <a:pt x="6239" y="91090"/>
                </a:cubicBezTo>
                <a:cubicBezTo>
                  <a:pt x="4051" y="92593"/>
                  <a:pt x="2054" y="94362"/>
                  <a:pt x="304" y="96359"/>
                </a:cubicBezTo>
                <a:lnTo>
                  <a:pt x="304" y="96359"/>
                </a:lnTo>
                <a:cubicBezTo>
                  <a:pt x="6201" y="88066"/>
                  <a:pt x="16149" y="82931"/>
                  <a:pt x="26249" y="80743"/>
                </a:cubicBezTo>
                <a:cubicBezTo>
                  <a:pt x="33534" y="79164"/>
                  <a:pt x="41332" y="79564"/>
                  <a:pt x="48370" y="76882"/>
                </a:cubicBezTo>
                <a:cubicBezTo>
                  <a:pt x="50557" y="76083"/>
                  <a:pt x="52612" y="74923"/>
                  <a:pt x="54457" y="73477"/>
                </a:cubicBezTo>
                <a:close/>
                <a:moveTo>
                  <a:pt x="66116" y="83596"/>
                </a:moveTo>
                <a:lnTo>
                  <a:pt x="66116" y="83596"/>
                </a:lnTo>
                <a:cubicBezTo>
                  <a:pt x="65241" y="84357"/>
                  <a:pt x="64328" y="85080"/>
                  <a:pt x="63377" y="85746"/>
                </a:cubicBezTo>
                <a:cubicBezTo>
                  <a:pt x="60600" y="87343"/>
                  <a:pt x="57633" y="88561"/>
                  <a:pt x="54552" y="89398"/>
                </a:cubicBezTo>
                <a:cubicBezTo>
                  <a:pt x="42588" y="92688"/>
                  <a:pt x="29901" y="91794"/>
                  <a:pt x="18317" y="96511"/>
                </a:cubicBezTo>
                <a:cubicBezTo>
                  <a:pt x="25944" y="92802"/>
                  <a:pt x="34390" y="91338"/>
                  <a:pt x="42664" y="89816"/>
                </a:cubicBezTo>
                <a:lnTo>
                  <a:pt x="42645" y="89816"/>
                </a:lnTo>
                <a:cubicBezTo>
                  <a:pt x="44813" y="89417"/>
                  <a:pt x="46962" y="89017"/>
                  <a:pt x="49131" y="88542"/>
                </a:cubicBezTo>
                <a:cubicBezTo>
                  <a:pt x="49210" y="88605"/>
                  <a:pt x="49303" y="88636"/>
                  <a:pt x="49394" y="88636"/>
                </a:cubicBezTo>
                <a:cubicBezTo>
                  <a:pt x="49520" y="88636"/>
                  <a:pt x="49643" y="88576"/>
                  <a:pt x="49720" y="88466"/>
                </a:cubicBezTo>
                <a:lnTo>
                  <a:pt x="49739" y="88447"/>
                </a:lnTo>
                <a:cubicBezTo>
                  <a:pt x="55579" y="87762"/>
                  <a:pt x="61418" y="86697"/>
                  <a:pt x="66116" y="83596"/>
                </a:cubicBezTo>
                <a:close/>
                <a:moveTo>
                  <a:pt x="284247" y="53486"/>
                </a:moveTo>
                <a:cubicBezTo>
                  <a:pt x="279930" y="61456"/>
                  <a:pt x="274699" y="69026"/>
                  <a:pt x="271104" y="77319"/>
                </a:cubicBezTo>
                <a:cubicBezTo>
                  <a:pt x="268422" y="83463"/>
                  <a:pt x="266729" y="90006"/>
                  <a:pt x="266957" y="96702"/>
                </a:cubicBezTo>
                <a:cubicBezTo>
                  <a:pt x="265968" y="88485"/>
                  <a:pt x="267205" y="80173"/>
                  <a:pt x="271047" y="72773"/>
                </a:cubicBezTo>
                <a:lnTo>
                  <a:pt x="271047" y="72754"/>
                </a:lnTo>
                <a:cubicBezTo>
                  <a:pt x="274204" y="66725"/>
                  <a:pt x="278541" y="61418"/>
                  <a:pt x="282516" y="55921"/>
                </a:cubicBezTo>
                <a:cubicBezTo>
                  <a:pt x="283106" y="55122"/>
                  <a:pt x="283677" y="54304"/>
                  <a:pt x="284247" y="53486"/>
                </a:cubicBezTo>
                <a:close/>
                <a:moveTo>
                  <a:pt x="203561" y="55788"/>
                </a:moveTo>
                <a:cubicBezTo>
                  <a:pt x="204208" y="56625"/>
                  <a:pt x="204854" y="57443"/>
                  <a:pt x="205539" y="58242"/>
                </a:cubicBezTo>
                <a:cubicBezTo>
                  <a:pt x="208963" y="62141"/>
                  <a:pt x="213014" y="65508"/>
                  <a:pt x="216134" y="69673"/>
                </a:cubicBezTo>
                <a:cubicBezTo>
                  <a:pt x="219234" y="73858"/>
                  <a:pt x="220889" y="78765"/>
                  <a:pt x="220566" y="84034"/>
                </a:cubicBezTo>
                <a:cubicBezTo>
                  <a:pt x="220280" y="88637"/>
                  <a:pt x="218664" y="93050"/>
                  <a:pt x="216115" y="96873"/>
                </a:cubicBezTo>
                <a:cubicBezTo>
                  <a:pt x="219596" y="89873"/>
                  <a:pt x="220661" y="81447"/>
                  <a:pt x="217332" y="74200"/>
                </a:cubicBezTo>
                <a:cubicBezTo>
                  <a:pt x="215240" y="69654"/>
                  <a:pt x="211569" y="66154"/>
                  <a:pt x="208373" y="62407"/>
                </a:cubicBezTo>
                <a:cubicBezTo>
                  <a:pt x="206699" y="60448"/>
                  <a:pt x="205159" y="58375"/>
                  <a:pt x="203770" y="56206"/>
                </a:cubicBezTo>
                <a:lnTo>
                  <a:pt x="203561" y="55788"/>
                </a:lnTo>
                <a:close/>
                <a:moveTo>
                  <a:pt x="211283" y="72735"/>
                </a:moveTo>
                <a:lnTo>
                  <a:pt x="211283" y="72735"/>
                </a:lnTo>
                <a:cubicBezTo>
                  <a:pt x="215164" y="80401"/>
                  <a:pt x="217655" y="88903"/>
                  <a:pt x="214498" y="97025"/>
                </a:cubicBezTo>
                <a:cubicBezTo>
                  <a:pt x="215944" y="88808"/>
                  <a:pt x="214194" y="80515"/>
                  <a:pt x="211283" y="72735"/>
                </a:cubicBezTo>
                <a:close/>
                <a:moveTo>
                  <a:pt x="194887" y="91071"/>
                </a:moveTo>
                <a:cubicBezTo>
                  <a:pt x="195198" y="91166"/>
                  <a:pt x="195508" y="91203"/>
                  <a:pt x="195818" y="91203"/>
                </a:cubicBezTo>
                <a:cubicBezTo>
                  <a:pt x="195945" y="91203"/>
                  <a:pt x="196073" y="91197"/>
                  <a:pt x="196200" y="91186"/>
                </a:cubicBezTo>
                <a:lnTo>
                  <a:pt x="196200" y="91186"/>
                </a:lnTo>
                <a:cubicBezTo>
                  <a:pt x="195268" y="92916"/>
                  <a:pt x="194089" y="94533"/>
                  <a:pt x="193347" y="96359"/>
                </a:cubicBezTo>
                <a:cubicBezTo>
                  <a:pt x="193233" y="96626"/>
                  <a:pt x="193119" y="96911"/>
                  <a:pt x="193004" y="97196"/>
                </a:cubicBezTo>
                <a:cubicBezTo>
                  <a:pt x="193347" y="95104"/>
                  <a:pt x="194032" y="93126"/>
                  <a:pt x="194887" y="91071"/>
                </a:cubicBezTo>
                <a:close/>
                <a:moveTo>
                  <a:pt x="84567" y="75874"/>
                </a:moveTo>
                <a:cubicBezTo>
                  <a:pt x="82569" y="85403"/>
                  <a:pt x="77510" y="96017"/>
                  <a:pt x="67714" y="99022"/>
                </a:cubicBezTo>
                <a:cubicBezTo>
                  <a:pt x="67448" y="99017"/>
                  <a:pt x="67182" y="99015"/>
                  <a:pt x="66915" y="99015"/>
                </a:cubicBezTo>
                <a:cubicBezTo>
                  <a:pt x="66116" y="99015"/>
                  <a:pt x="65318" y="99036"/>
                  <a:pt x="64519" y="99079"/>
                </a:cubicBezTo>
                <a:cubicBezTo>
                  <a:pt x="73953" y="94248"/>
                  <a:pt x="81162" y="85917"/>
                  <a:pt x="84567" y="75874"/>
                </a:cubicBezTo>
                <a:close/>
                <a:moveTo>
                  <a:pt x="85898" y="84167"/>
                </a:moveTo>
                <a:lnTo>
                  <a:pt x="85898" y="84167"/>
                </a:lnTo>
                <a:cubicBezTo>
                  <a:pt x="82931" y="88675"/>
                  <a:pt x="81352" y="93925"/>
                  <a:pt x="81314" y="99326"/>
                </a:cubicBezTo>
                <a:cubicBezTo>
                  <a:pt x="80820" y="93867"/>
                  <a:pt x="82455" y="88428"/>
                  <a:pt x="85898" y="84167"/>
                </a:cubicBezTo>
                <a:close/>
                <a:moveTo>
                  <a:pt x="71766" y="98661"/>
                </a:moveTo>
                <a:lnTo>
                  <a:pt x="71766" y="98661"/>
                </a:lnTo>
                <a:cubicBezTo>
                  <a:pt x="71728" y="98756"/>
                  <a:pt x="71671" y="98851"/>
                  <a:pt x="71651" y="98965"/>
                </a:cubicBezTo>
                <a:cubicBezTo>
                  <a:pt x="71594" y="99098"/>
                  <a:pt x="71575" y="99231"/>
                  <a:pt x="71575" y="99384"/>
                </a:cubicBezTo>
                <a:cubicBezTo>
                  <a:pt x="71271" y="99345"/>
                  <a:pt x="70967" y="99307"/>
                  <a:pt x="70662" y="99269"/>
                </a:cubicBezTo>
                <a:cubicBezTo>
                  <a:pt x="71024" y="99079"/>
                  <a:pt x="71404" y="98870"/>
                  <a:pt x="71766" y="98661"/>
                </a:cubicBezTo>
                <a:close/>
                <a:moveTo>
                  <a:pt x="74371" y="96892"/>
                </a:moveTo>
                <a:lnTo>
                  <a:pt x="74371" y="96892"/>
                </a:lnTo>
                <a:cubicBezTo>
                  <a:pt x="73896" y="97596"/>
                  <a:pt x="73611" y="98413"/>
                  <a:pt x="73535" y="99269"/>
                </a:cubicBezTo>
                <a:cubicBezTo>
                  <a:pt x="73516" y="99441"/>
                  <a:pt x="73516" y="99593"/>
                  <a:pt x="73535" y="99745"/>
                </a:cubicBezTo>
                <a:cubicBezTo>
                  <a:pt x="73116" y="99650"/>
                  <a:pt x="72698" y="99574"/>
                  <a:pt x="72260" y="99498"/>
                </a:cubicBezTo>
                <a:cubicBezTo>
                  <a:pt x="72260" y="99231"/>
                  <a:pt x="72317" y="98965"/>
                  <a:pt x="72431" y="98718"/>
                </a:cubicBezTo>
                <a:cubicBezTo>
                  <a:pt x="72679" y="98318"/>
                  <a:pt x="73021" y="97976"/>
                  <a:pt x="73401" y="97691"/>
                </a:cubicBezTo>
                <a:cubicBezTo>
                  <a:pt x="73687" y="97481"/>
                  <a:pt x="73953" y="97253"/>
                  <a:pt x="74200" y="97025"/>
                </a:cubicBezTo>
                <a:lnTo>
                  <a:pt x="74371" y="96892"/>
                </a:lnTo>
                <a:close/>
                <a:moveTo>
                  <a:pt x="82950" y="87648"/>
                </a:moveTo>
                <a:cubicBezTo>
                  <a:pt x="81010" y="91452"/>
                  <a:pt x="80230" y="95751"/>
                  <a:pt x="80724" y="100011"/>
                </a:cubicBezTo>
                <a:cubicBezTo>
                  <a:pt x="79792" y="95827"/>
                  <a:pt x="80724" y="91357"/>
                  <a:pt x="82950" y="87648"/>
                </a:cubicBezTo>
                <a:close/>
                <a:moveTo>
                  <a:pt x="76274" y="95199"/>
                </a:moveTo>
                <a:cubicBezTo>
                  <a:pt x="75589" y="96264"/>
                  <a:pt x="75075" y="97405"/>
                  <a:pt x="74980" y="98699"/>
                </a:cubicBezTo>
                <a:cubicBezTo>
                  <a:pt x="74942" y="99174"/>
                  <a:pt x="74980" y="99669"/>
                  <a:pt x="75094" y="100125"/>
                </a:cubicBezTo>
                <a:cubicBezTo>
                  <a:pt x="74828" y="100049"/>
                  <a:pt x="74543" y="99992"/>
                  <a:pt x="74276" y="99916"/>
                </a:cubicBezTo>
                <a:cubicBezTo>
                  <a:pt x="73896" y="98756"/>
                  <a:pt x="74790" y="97025"/>
                  <a:pt x="75684" y="95751"/>
                </a:cubicBezTo>
                <a:cubicBezTo>
                  <a:pt x="75874" y="95560"/>
                  <a:pt x="76083" y="95389"/>
                  <a:pt x="76274" y="95199"/>
                </a:cubicBezTo>
                <a:close/>
                <a:moveTo>
                  <a:pt x="78385" y="92840"/>
                </a:moveTo>
                <a:lnTo>
                  <a:pt x="78385" y="92840"/>
                </a:lnTo>
                <a:cubicBezTo>
                  <a:pt x="76787" y="95123"/>
                  <a:pt x="75608" y="98204"/>
                  <a:pt x="76673" y="100620"/>
                </a:cubicBezTo>
                <a:cubicBezTo>
                  <a:pt x="76369" y="100525"/>
                  <a:pt x="76064" y="100430"/>
                  <a:pt x="75779" y="100335"/>
                </a:cubicBezTo>
                <a:cubicBezTo>
                  <a:pt x="74999" y="98642"/>
                  <a:pt x="76140" y="96036"/>
                  <a:pt x="77301" y="94115"/>
                </a:cubicBezTo>
                <a:cubicBezTo>
                  <a:pt x="77681" y="93696"/>
                  <a:pt x="78042" y="93278"/>
                  <a:pt x="78385" y="92840"/>
                </a:cubicBezTo>
                <a:close/>
                <a:moveTo>
                  <a:pt x="77966" y="94381"/>
                </a:moveTo>
                <a:lnTo>
                  <a:pt x="77966" y="94381"/>
                </a:lnTo>
                <a:cubicBezTo>
                  <a:pt x="77738" y="95066"/>
                  <a:pt x="77548" y="95751"/>
                  <a:pt x="77396" y="96473"/>
                </a:cubicBezTo>
                <a:cubicBezTo>
                  <a:pt x="77091" y="97957"/>
                  <a:pt x="77149" y="99669"/>
                  <a:pt x="77757" y="101019"/>
                </a:cubicBezTo>
                <a:cubicBezTo>
                  <a:pt x="77662" y="101000"/>
                  <a:pt x="77586" y="100962"/>
                  <a:pt x="77510" y="100924"/>
                </a:cubicBezTo>
                <a:cubicBezTo>
                  <a:pt x="76140" y="99022"/>
                  <a:pt x="76882" y="96587"/>
                  <a:pt x="77966" y="94381"/>
                </a:cubicBezTo>
                <a:close/>
                <a:moveTo>
                  <a:pt x="180565" y="50443"/>
                </a:moveTo>
                <a:cubicBezTo>
                  <a:pt x="171130" y="66991"/>
                  <a:pt x="159832" y="82512"/>
                  <a:pt x="152091" y="99992"/>
                </a:cubicBezTo>
                <a:lnTo>
                  <a:pt x="152072" y="99992"/>
                </a:lnTo>
                <a:cubicBezTo>
                  <a:pt x="151900" y="100392"/>
                  <a:pt x="151729" y="100772"/>
                  <a:pt x="151558" y="101171"/>
                </a:cubicBezTo>
                <a:cubicBezTo>
                  <a:pt x="157226" y="85441"/>
                  <a:pt x="166699" y="71195"/>
                  <a:pt x="176000" y="57272"/>
                </a:cubicBezTo>
                <a:cubicBezTo>
                  <a:pt x="177521" y="55008"/>
                  <a:pt x="179043" y="52726"/>
                  <a:pt x="180565" y="50443"/>
                </a:cubicBezTo>
                <a:close/>
                <a:moveTo>
                  <a:pt x="197760" y="90254"/>
                </a:moveTo>
                <a:lnTo>
                  <a:pt x="197760" y="90254"/>
                </a:lnTo>
                <a:cubicBezTo>
                  <a:pt x="197703" y="90729"/>
                  <a:pt x="197588" y="91186"/>
                  <a:pt x="197436" y="91642"/>
                </a:cubicBezTo>
                <a:cubicBezTo>
                  <a:pt x="196675" y="93867"/>
                  <a:pt x="195268" y="95808"/>
                  <a:pt x="194355" y="97957"/>
                </a:cubicBezTo>
                <a:cubicBezTo>
                  <a:pt x="193822" y="99155"/>
                  <a:pt x="193385" y="100392"/>
                  <a:pt x="193023" y="101647"/>
                </a:cubicBezTo>
                <a:cubicBezTo>
                  <a:pt x="193176" y="99612"/>
                  <a:pt x="193651" y="97615"/>
                  <a:pt x="194431" y="95732"/>
                </a:cubicBezTo>
                <a:cubicBezTo>
                  <a:pt x="195116" y="94115"/>
                  <a:pt x="196067" y="92631"/>
                  <a:pt x="196771" y="91052"/>
                </a:cubicBezTo>
                <a:cubicBezTo>
                  <a:pt x="197170" y="90900"/>
                  <a:pt x="197531" y="90615"/>
                  <a:pt x="197760" y="90254"/>
                </a:cubicBezTo>
                <a:close/>
                <a:moveTo>
                  <a:pt x="78404" y="94685"/>
                </a:moveTo>
                <a:cubicBezTo>
                  <a:pt x="78347" y="95047"/>
                  <a:pt x="78290" y="95427"/>
                  <a:pt x="78271" y="95789"/>
                </a:cubicBezTo>
                <a:cubicBezTo>
                  <a:pt x="78100" y="97938"/>
                  <a:pt x="78499" y="100068"/>
                  <a:pt x="79583" y="101837"/>
                </a:cubicBezTo>
                <a:cubicBezTo>
                  <a:pt x="79241" y="101685"/>
                  <a:pt x="78898" y="101514"/>
                  <a:pt x="78575" y="101362"/>
                </a:cubicBezTo>
                <a:cubicBezTo>
                  <a:pt x="77377" y="99631"/>
                  <a:pt x="77757" y="96854"/>
                  <a:pt x="78404" y="94685"/>
                </a:cubicBezTo>
                <a:close/>
                <a:moveTo>
                  <a:pt x="191350" y="85327"/>
                </a:moveTo>
                <a:cubicBezTo>
                  <a:pt x="191235" y="88865"/>
                  <a:pt x="191312" y="92403"/>
                  <a:pt x="191483" y="95979"/>
                </a:cubicBezTo>
                <a:cubicBezTo>
                  <a:pt x="191578" y="97957"/>
                  <a:pt x="191692" y="99935"/>
                  <a:pt x="191768" y="101913"/>
                </a:cubicBezTo>
                <a:cubicBezTo>
                  <a:pt x="191407" y="99193"/>
                  <a:pt x="190969" y="96473"/>
                  <a:pt x="190798" y="93715"/>
                </a:cubicBezTo>
                <a:cubicBezTo>
                  <a:pt x="190608" y="90881"/>
                  <a:pt x="190912" y="88104"/>
                  <a:pt x="191350" y="85327"/>
                </a:cubicBezTo>
                <a:close/>
                <a:moveTo>
                  <a:pt x="81599" y="88694"/>
                </a:moveTo>
                <a:cubicBezTo>
                  <a:pt x="79526" y="92935"/>
                  <a:pt x="79032" y="97938"/>
                  <a:pt x="80724" y="102351"/>
                </a:cubicBezTo>
                <a:cubicBezTo>
                  <a:pt x="77187" y="98452"/>
                  <a:pt x="78994" y="93050"/>
                  <a:pt x="81599" y="88694"/>
                </a:cubicBezTo>
                <a:close/>
                <a:moveTo>
                  <a:pt x="178663" y="47590"/>
                </a:moveTo>
                <a:lnTo>
                  <a:pt x="178663" y="47590"/>
                </a:lnTo>
                <a:cubicBezTo>
                  <a:pt x="166642" y="62141"/>
                  <a:pt x="156370" y="78518"/>
                  <a:pt x="150702" y="96378"/>
                </a:cubicBezTo>
                <a:cubicBezTo>
                  <a:pt x="149998" y="98623"/>
                  <a:pt x="149371" y="100886"/>
                  <a:pt x="148838" y="103150"/>
                </a:cubicBezTo>
                <a:cubicBezTo>
                  <a:pt x="153023" y="83710"/>
                  <a:pt x="163408" y="65907"/>
                  <a:pt x="176057" y="50652"/>
                </a:cubicBezTo>
                <a:cubicBezTo>
                  <a:pt x="176913" y="49606"/>
                  <a:pt x="177788" y="48598"/>
                  <a:pt x="178663" y="47590"/>
                </a:cubicBezTo>
                <a:close/>
                <a:moveTo>
                  <a:pt x="66573" y="101932"/>
                </a:moveTo>
                <a:lnTo>
                  <a:pt x="66288" y="101970"/>
                </a:lnTo>
                <a:cubicBezTo>
                  <a:pt x="65641" y="102008"/>
                  <a:pt x="65032" y="102065"/>
                  <a:pt x="64405" y="102161"/>
                </a:cubicBezTo>
                <a:cubicBezTo>
                  <a:pt x="62369" y="102313"/>
                  <a:pt x="60372" y="102693"/>
                  <a:pt x="58413" y="103264"/>
                </a:cubicBezTo>
                <a:lnTo>
                  <a:pt x="59250" y="102997"/>
                </a:lnTo>
                <a:cubicBezTo>
                  <a:pt x="61647" y="102408"/>
                  <a:pt x="64100" y="102065"/>
                  <a:pt x="66573" y="101932"/>
                </a:cubicBezTo>
                <a:close/>
                <a:moveTo>
                  <a:pt x="109570" y="83855"/>
                </a:moveTo>
                <a:cubicBezTo>
                  <a:pt x="109917" y="83855"/>
                  <a:pt x="110269" y="83870"/>
                  <a:pt x="110625" y="83901"/>
                </a:cubicBezTo>
                <a:cubicBezTo>
                  <a:pt x="116274" y="84376"/>
                  <a:pt x="120839" y="88332"/>
                  <a:pt x="123426" y="93202"/>
                </a:cubicBezTo>
                <a:cubicBezTo>
                  <a:pt x="125062" y="96321"/>
                  <a:pt x="125899" y="99764"/>
                  <a:pt x="126298" y="103264"/>
                </a:cubicBezTo>
                <a:lnTo>
                  <a:pt x="126146" y="102864"/>
                </a:lnTo>
                <a:cubicBezTo>
                  <a:pt x="126032" y="100677"/>
                  <a:pt x="125480" y="98528"/>
                  <a:pt x="124529" y="96568"/>
                </a:cubicBezTo>
                <a:cubicBezTo>
                  <a:pt x="124472" y="96454"/>
                  <a:pt x="124396" y="96340"/>
                  <a:pt x="124320" y="96207"/>
                </a:cubicBezTo>
                <a:cubicBezTo>
                  <a:pt x="122610" y="89855"/>
                  <a:pt x="116890" y="85249"/>
                  <a:pt x="110186" y="85249"/>
                </a:cubicBezTo>
                <a:cubicBezTo>
                  <a:pt x="110104" y="85249"/>
                  <a:pt x="110022" y="85250"/>
                  <a:pt x="109940" y="85251"/>
                </a:cubicBezTo>
                <a:cubicBezTo>
                  <a:pt x="106060" y="85327"/>
                  <a:pt x="102123" y="87153"/>
                  <a:pt x="99441" y="90044"/>
                </a:cubicBezTo>
                <a:cubicBezTo>
                  <a:pt x="101540" y="86287"/>
                  <a:pt x="105144" y="83855"/>
                  <a:pt x="109570" y="83855"/>
                </a:cubicBezTo>
                <a:close/>
                <a:moveTo>
                  <a:pt x="91167" y="79507"/>
                </a:moveTo>
                <a:cubicBezTo>
                  <a:pt x="88257" y="82094"/>
                  <a:pt x="85898" y="85270"/>
                  <a:pt x="84281" y="88808"/>
                </a:cubicBezTo>
                <a:cubicBezTo>
                  <a:pt x="82189" y="93373"/>
                  <a:pt x="81485" y="98432"/>
                  <a:pt x="82265" y="103378"/>
                </a:cubicBezTo>
                <a:lnTo>
                  <a:pt x="82189" y="103321"/>
                </a:lnTo>
                <a:cubicBezTo>
                  <a:pt x="80858" y="94838"/>
                  <a:pt x="83749" y="86678"/>
                  <a:pt x="89379" y="80762"/>
                </a:cubicBezTo>
                <a:cubicBezTo>
                  <a:pt x="89950" y="80325"/>
                  <a:pt x="90539" y="79906"/>
                  <a:pt x="91148" y="79507"/>
                </a:cubicBezTo>
                <a:close/>
                <a:moveTo>
                  <a:pt x="73287" y="103207"/>
                </a:moveTo>
                <a:cubicBezTo>
                  <a:pt x="74505" y="103207"/>
                  <a:pt x="75741" y="103302"/>
                  <a:pt x="76958" y="103454"/>
                </a:cubicBezTo>
                <a:cubicBezTo>
                  <a:pt x="75947" y="103332"/>
                  <a:pt x="74930" y="103274"/>
                  <a:pt x="73913" y="103274"/>
                </a:cubicBezTo>
                <a:cubicBezTo>
                  <a:pt x="73190" y="103274"/>
                  <a:pt x="72466" y="103303"/>
                  <a:pt x="71747" y="103359"/>
                </a:cubicBezTo>
                <a:lnTo>
                  <a:pt x="71747" y="103340"/>
                </a:lnTo>
                <a:cubicBezTo>
                  <a:pt x="72260" y="103283"/>
                  <a:pt x="72774" y="103245"/>
                  <a:pt x="73287" y="103207"/>
                </a:cubicBezTo>
                <a:close/>
                <a:moveTo>
                  <a:pt x="55217" y="80667"/>
                </a:moveTo>
                <a:cubicBezTo>
                  <a:pt x="55141" y="80800"/>
                  <a:pt x="55046" y="80933"/>
                  <a:pt x="54951" y="81067"/>
                </a:cubicBezTo>
                <a:cubicBezTo>
                  <a:pt x="54228" y="81713"/>
                  <a:pt x="53430" y="82322"/>
                  <a:pt x="52612" y="82873"/>
                </a:cubicBezTo>
                <a:cubicBezTo>
                  <a:pt x="47438" y="86240"/>
                  <a:pt x="41218" y="86545"/>
                  <a:pt x="35303" y="87438"/>
                </a:cubicBezTo>
                <a:cubicBezTo>
                  <a:pt x="25012" y="89036"/>
                  <a:pt x="15312" y="93278"/>
                  <a:pt x="7171" y="99745"/>
                </a:cubicBezTo>
                <a:cubicBezTo>
                  <a:pt x="5554" y="101019"/>
                  <a:pt x="3975" y="102389"/>
                  <a:pt x="2473" y="103815"/>
                </a:cubicBezTo>
                <a:cubicBezTo>
                  <a:pt x="7627" y="97786"/>
                  <a:pt x="14171" y="93069"/>
                  <a:pt x="21532" y="90082"/>
                </a:cubicBezTo>
                <a:cubicBezTo>
                  <a:pt x="27238" y="87781"/>
                  <a:pt x="33210" y="87039"/>
                  <a:pt x="39278" y="86164"/>
                </a:cubicBezTo>
                <a:cubicBezTo>
                  <a:pt x="44813" y="85365"/>
                  <a:pt x="50595" y="84129"/>
                  <a:pt x="55179" y="80705"/>
                </a:cubicBezTo>
                <a:lnTo>
                  <a:pt x="55217" y="80667"/>
                </a:lnTo>
                <a:close/>
                <a:moveTo>
                  <a:pt x="80059" y="103987"/>
                </a:moveTo>
                <a:lnTo>
                  <a:pt x="80515" y="104082"/>
                </a:lnTo>
                <a:lnTo>
                  <a:pt x="80515" y="104101"/>
                </a:lnTo>
                <a:lnTo>
                  <a:pt x="80477" y="104101"/>
                </a:lnTo>
                <a:cubicBezTo>
                  <a:pt x="80325" y="104063"/>
                  <a:pt x="80173" y="104025"/>
                  <a:pt x="80021" y="103987"/>
                </a:cubicBezTo>
                <a:close/>
                <a:moveTo>
                  <a:pt x="174573" y="64480"/>
                </a:moveTo>
                <a:lnTo>
                  <a:pt x="174573" y="64480"/>
                </a:lnTo>
                <a:cubicBezTo>
                  <a:pt x="167421" y="77681"/>
                  <a:pt x="159261" y="90387"/>
                  <a:pt x="153460" y="104215"/>
                </a:cubicBezTo>
                <a:cubicBezTo>
                  <a:pt x="154944" y="100201"/>
                  <a:pt x="156656" y="96245"/>
                  <a:pt x="158558" y="92365"/>
                </a:cubicBezTo>
                <a:cubicBezTo>
                  <a:pt x="161411" y="86487"/>
                  <a:pt x="164530" y="80762"/>
                  <a:pt x="167878" y="75151"/>
                </a:cubicBezTo>
                <a:cubicBezTo>
                  <a:pt x="170008" y="71556"/>
                  <a:pt x="172348" y="68056"/>
                  <a:pt x="174573" y="64480"/>
                </a:cubicBezTo>
                <a:close/>
                <a:moveTo>
                  <a:pt x="186461" y="36995"/>
                </a:moveTo>
                <a:lnTo>
                  <a:pt x="186461" y="36995"/>
                </a:lnTo>
                <a:cubicBezTo>
                  <a:pt x="169228" y="52688"/>
                  <a:pt x="153574" y="71062"/>
                  <a:pt x="148001" y="94210"/>
                </a:cubicBezTo>
                <a:cubicBezTo>
                  <a:pt x="147202" y="97500"/>
                  <a:pt x="146651" y="100848"/>
                  <a:pt x="146346" y="104234"/>
                </a:cubicBezTo>
                <a:cubicBezTo>
                  <a:pt x="146270" y="103968"/>
                  <a:pt x="146213" y="103701"/>
                  <a:pt x="146137" y="103454"/>
                </a:cubicBezTo>
                <a:cubicBezTo>
                  <a:pt x="146023" y="97976"/>
                  <a:pt x="146651" y="92498"/>
                  <a:pt x="147982" y="87191"/>
                </a:cubicBezTo>
                <a:cubicBezTo>
                  <a:pt x="148933" y="84395"/>
                  <a:pt x="150017" y="81675"/>
                  <a:pt x="151273" y="78993"/>
                </a:cubicBezTo>
                <a:cubicBezTo>
                  <a:pt x="153289" y="74618"/>
                  <a:pt x="155514" y="70320"/>
                  <a:pt x="157454" y="65907"/>
                </a:cubicBezTo>
                <a:cubicBezTo>
                  <a:pt x="162400" y="58394"/>
                  <a:pt x="168582" y="51717"/>
                  <a:pt x="175315" y="45802"/>
                </a:cubicBezTo>
                <a:cubicBezTo>
                  <a:pt x="178891" y="42683"/>
                  <a:pt x="182619" y="39772"/>
                  <a:pt x="186461" y="36995"/>
                </a:cubicBezTo>
                <a:close/>
                <a:moveTo>
                  <a:pt x="182809" y="105204"/>
                </a:moveTo>
                <a:lnTo>
                  <a:pt x="182809" y="105204"/>
                </a:lnTo>
                <a:cubicBezTo>
                  <a:pt x="182809" y="105204"/>
                  <a:pt x="182809" y="105204"/>
                  <a:pt x="182809" y="105204"/>
                </a:cubicBezTo>
                <a:close/>
                <a:moveTo>
                  <a:pt x="80629" y="105432"/>
                </a:moveTo>
                <a:lnTo>
                  <a:pt x="80724" y="105546"/>
                </a:lnTo>
                <a:cubicBezTo>
                  <a:pt x="80667" y="105508"/>
                  <a:pt x="80610" y="105489"/>
                  <a:pt x="80534" y="105451"/>
                </a:cubicBezTo>
                <a:lnTo>
                  <a:pt x="80629" y="105432"/>
                </a:lnTo>
                <a:close/>
                <a:moveTo>
                  <a:pt x="191350" y="72070"/>
                </a:moveTo>
                <a:lnTo>
                  <a:pt x="191350" y="72070"/>
                </a:lnTo>
                <a:cubicBezTo>
                  <a:pt x="190874" y="76064"/>
                  <a:pt x="189467" y="79906"/>
                  <a:pt x="188725" y="83882"/>
                </a:cubicBezTo>
                <a:cubicBezTo>
                  <a:pt x="187945" y="88066"/>
                  <a:pt x="187545" y="92327"/>
                  <a:pt x="187583" y="96606"/>
                </a:cubicBezTo>
                <a:cubicBezTo>
                  <a:pt x="187583" y="99631"/>
                  <a:pt x="187774" y="102674"/>
                  <a:pt x="188154" y="105679"/>
                </a:cubicBezTo>
                <a:cubicBezTo>
                  <a:pt x="186100" y="97519"/>
                  <a:pt x="185225" y="89322"/>
                  <a:pt x="188363" y="81314"/>
                </a:cubicBezTo>
                <a:cubicBezTo>
                  <a:pt x="189771" y="78385"/>
                  <a:pt x="190779" y="75265"/>
                  <a:pt x="191350" y="72070"/>
                </a:cubicBezTo>
                <a:close/>
                <a:moveTo>
                  <a:pt x="108647" y="89531"/>
                </a:moveTo>
                <a:lnTo>
                  <a:pt x="108647" y="89531"/>
                </a:lnTo>
                <a:cubicBezTo>
                  <a:pt x="105642" y="90653"/>
                  <a:pt x="103169" y="92840"/>
                  <a:pt x="101666" y="95674"/>
                </a:cubicBezTo>
                <a:cubicBezTo>
                  <a:pt x="100012" y="98813"/>
                  <a:pt x="99859" y="102427"/>
                  <a:pt x="100887" y="105717"/>
                </a:cubicBezTo>
                <a:cubicBezTo>
                  <a:pt x="100202" y="104329"/>
                  <a:pt x="99783" y="102826"/>
                  <a:pt x="99669" y="101286"/>
                </a:cubicBezTo>
                <a:cubicBezTo>
                  <a:pt x="99403" y="95998"/>
                  <a:pt x="103473" y="91395"/>
                  <a:pt x="108229" y="89664"/>
                </a:cubicBezTo>
                <a:cubicBezTo>
                  <a:pt x="108381" y="89607"/>
                  <a:pt x="108514" y="89569"/>
                  <a:pt x="108647" y="89531"/>
                </a:cubicBezTo>
                <a:close/>
                <a:moveTo>
                  <a:pt x="80667" y="67600"/>
                </a:moveTo>
                <a:cubicBezTo>
                  <a:pt x="77586" y="75665"/>
                  <a:pt x="71861" y="82436"/>
                  <a:pt x="64462" y="86849"/>
                </a:cubicBezTo>
                <a:cubicBezTo>
                  <a:pt x="49930" y="95465"/>
                  <a:pt x="32488" y="95313"/>
                  <a:pt x="16891" y="100848"/>
                </a:cubicBezTo>
                <a:cubicBezTo>
                  <a:pt x="13200" y="102142"/>
                  <a:pt x="9663" y="103796"/>
                  <a:pt x="6334" y="105794"/>
                </a:cubicBezTo>
                <a:cubicBezTo>
                  <a:pt x="9149" y="103511"/>
                  <a:pt x="12268" y="101628"/>
                  <a:pt x="15616" y="100220"/>
                </a:cubicBezTo>
                <a:cubicBezTo>
                  <a:pt x="20485" y="98204"/>
                  <a:pt x="25621" y="97006"/>
                  <a:pt x="30795" y="96055"/>
                </a:cubicBezTo>
                <a:cubicBezTo>
                  <a:pt x="41104" y="94172"/>
                  <a:pt x="51794" y="93202"/>
                  <a:pt x="61133" y="88047"/>
                </a:cubicBezTo>
                <a:cubicBezTo>
                  <a:pt x="62617" y="87229"/>
                  <a:pt x="64062" y="86297"/>
                  <a:pt x="65413" y="85289"/>
                </a:cubicBezTo>
                <a:cubicBezTo>
                  <a:pt x="67391" y="84015"/>
                  <a:pt x="69217" y="82512"/>
                  <a:pt x="70853" y="80838"/>
                </a:cubicBezTo>
                <a:cubicBezTo>
                  <a:pt x="72298" y="79355"/>
                  <a:pt x="73611" y="77776"/>
                  <a:pt x="74809" y="76083"/>
                </a:cubicBezTo>
                <a:cubicBezTo>
                  <a:pt x="77187" y="73572"/>
                  <a:pt x="79165" y="70719"/>
                  <a:pt x="80667" y="67600"/>
                </a:cubicBezTo>
                <a:close/>
                <a:moveTo>
                  <a:pt x="85346" y="70928"/>
                </a:moveTo>
                <a:lnTo>
                  <a:pt x="85346" y="70928"/>
                </a:lnTo>
                <a:cubicBezTo>
                  <a:pt x="85270" y="71594"/>
                  <a:pt x="85194" y="72260"/>
                  <a:pt x="85080" y="72926"/>
                </a:cubicBezTo>
                <a:cubicBezTo>
                  <a:pt x="83273" y="79564"/>
                  <a:pt x="79773" y="85651"/>
                  <a:pt x="74923" y="90558"/>
                </a:cubicBezTo>
                <a:cubicBezTo>
                  <a:pt x="71062" y="94400"/>
                  <a:pt x="66459" y="97386"/>
                  <a:pt x="61380" y="99345"/>
                </a:cubicBezTo>
                <a:cubicBezTo>
                  <a:pt x="55750" y="100068"/>
                  <a:pt x="50177" y="101818"/>
                  <a:pt x="45117" y="103872"/>
                </a:cubicBezTo>
                <a:lnTo>
                  <a:pt x="45136" y="103872"/>
                </a:lnTo>
                <a:cubicBezTo>
                  <a:pt x="42397" y="104443"/>
                  <a:pt x="39716" y="105204"/>
                  <a:pt x="37091" y="106155"/>
                </a:cubicBezTo>
                <a:cubicBezTo>
                  <a:pt x="38441" y="105660"/>
                  <a:pt x="39811" y="105166"/>
                  <a:pt x="41161" y="104690"/>
                </a:cubicBezTo>
                <a:cubicBezTo>
                  <a:pt x="48446" y="102103"/>
                  <a:pt x="56054" y="100239"/>
                  <a:pt x="63187" y="97234"/>
                </a:cubicBezTo>
                <a:cubicBezTo>
                  <a:pt x="69179" y="94704"/>
                  <a:pt x="74390" y="90919"/>
                  <a:pt x="78385" y="85765"/>
                </a:cubicBezTo>
                <a:cubicBezTo>
                  <a:pt x="81771" y="81390"/>
                  <a:pt x="84148" y="76330"/>
                  <a:pt x="85346" y="70928"/>
                </a:cubicBezTo>
                <a:close/>
                <a:moveTo>
                  <a:pt x="195680" y="84482"/>
                </a:moveTo>
                <a:cubicBezTo>
                  <a:pt x="196928" y="84482"/>
                  <a:pt x="198188" y="85279"/>
                  <a:pt x="198825" y="86449"/>
                </a:cubicBezTo>
                <a:cubicBezTo>
                  <a:pt x="199776" y="88199"/>
                  <a:pt x="199605" y="90406"/>
                  <a:pt x="199224" y="92289"/>
                </a:cubicBezTo>
                <a:cubicBezTo>
                  <a:pt x="198616" y="95446"/>
                  <a:pt x="197094" y="98337"/>
                  <a:pt x="195686" y="101190"/>
                </a:cubicBezTo>
                <a:cubicBezTo>
                  <a:pt x="194659" y="103264"/>
                  <a:pt x="193784" y="105413"/>
                  <a:pt x="193081" y="107620"/>
                </a:cubicBezTo>
                <a:cubicBezTo>
                  <a:pt x="193214" y="105242"/>
                  <a:pt x="193518" y="102921"/>
                  <a:pt x="194260" y="100620"/>
                </a:cubicBezTo>
                <a:cubicBezTo>
                  <a:pt x="195135" y="97843"/>
                  <a:pt x="196694" y="95484"/>
                  <a:pt x="197817" y="92821"/>
                </a:cubicBezTo>
                <a:cubicBezTo>
                  <a:pt x="198444" y="91281"/>
                  <a:pt x="198654" y="89588"/>
                  <a:pt x="198387" y="87952"/>
                </a:cubicBezTo>
                <a:cubicBezTo>
                  <a:pt x="198368" y="87857"/>
                  <a:pt x="198349" y="87781"/>
                  <a:pt x="198330" y="87686"/>
                </a:cubicBezTo>
                <a:cubicBezTo>
                  <a:pt x="197969" y="86107"/>
                  <a:pt x="197037" y="84814"/>
                  <a:pt x="195287" y="84509"/>
                </a:cubicBezTo>
                <a:cubicBezTo>
                  <a:pt x="195417" y="84491"/>
                  <a:pt x="195548" y="84482"/>
                  <a:pt x="195680" y="84482"/>
                </a:cubicBezTo>
                <a:close/>
                <a:moveTo>
                  <a:pt x="56682" y="89360"/>
                </a:moveTo>
                <a:lnTo>
                  <a:pt x="56682" y="89360"/>
                </a:lnTo>
                <a:cubicBezTo>
                  <a:pt x="43919" y="94723"/>
                  <a:pt x="27770" y="94457"/>
                  <a:pt x="15388" y="99707"/>
                </a:cubicBezTo>
                <a:cubicBezTo>
                  <a:pt x="11184" y="101495"/>
                  <a:pt x="6867" y="103987"/>
                  <a:pt x="3766" y="107467"/>
                </a:cubicBezTo>
                <a:cubicBezTo>
                  <a:pt x="3614" y="107562"/>
                  <a:pt x="3481" y="107677"/>
                  <a:pt x="3329" y="107772"/>
                </a:cubicBezTo>
                <a:cubicBezTo>
                  <a:pt x="3728" y="107353"/>
                  <a:pt x="4109" y="106935"/>
                  <a:pt x="4527" y="106516"/>
                </a:cubicBezTo>
                <a:cubicBezTo>
                  <a:pt x="8027" y="103321"/>
                  <a:pt x="11983" y="100639"/>
                  <a:pt x="16244" y="98547"/>
                </a:cubicBezTo>
                <a:cubicBezTo>
                  <a:pt x="22445" y="95541"/>
                  <a:pt x="29121" y="94153"/>
                  <a:pt x="35911" y="93240"/>
                </a:cubicBezTo>
                <a:cubicBezTo>
                  <a:pt x="42930" y="92289"/>
                  <a:pt x="50101" y="91547"/>
                  <a:pt x="56682" y="89360"/>
                </a:cubicBezTo>
                <a:close/>
                <a:moveTo>
                  <a:pt x="79983" y="105603"/>
                </a:moveTo>
                <a:cubicBezTo>
                  <a:pt x="80991" y="105946"/>
                  <a:pt x="81866" y="106992"/>
                  <a:pt x="82569" y="108152"/>
                </a:cubicBezTo>
                <a:cubicBezTo>
                  <a:pt x="81314" y="107125"/>
                  <a:pt x="79907" y="106326"/>
                  <a:pt x="78404" y="106041"/>
                </a:cubicBezTo>
                <a:cubicBezTo>
                  <a:pt x="78917" y="105889"/>
                  <a:pt x="79450" y="105736"/>
                  <a:pt x="79983" y="105603"/>
                </a:cubicBezTo>
                <a:close/>
                <a:moveTo>
                  <a:pt x="83482" y="108019"/>
                </a:moveTo>
                <a:lnTo>
                  <a:pt x="83540" y="108171"/>
                </a:lnTo>
                <a:lnTo>
                  <a:pt x="83540" y="108171"/>
                </a:lnTo>
                <a:lnTo>
                  <a:pt x="83425" y="108038"/>
                </a:lnTo>
                <a:cubicBezTo>
                  <a:pt x="83444" y="108038"/>
                  <a:pt x="83463" y="108038"/>
                  <a:pt x="83482" y="108019"/>
                </a:cubicBezTo>
                <a:close/>
                <a:moveTo>
                  <a:pt x="77282" y="106402"/>
                </a:moveTo>
                <a:cubicBezTo>
                  <a:pt x="78784" y="106611"/>
                  <a:pt x="80078" y="107315"/>
                  <a:pt x="81238" y="108247"/>
                </a:cubicBezTo>
                <a:cubicBezTo>
                  <a:pt x="79616" y="107487"/>
                  <a:pt x="77859" y="107087"/>
                  <a:pt x="76087" y="107087"/>
                </a:cubicBezTo>
                <a:cubicBezTo>
                  <a:pt x="75864" y="107087"/>
                  <a:pt x="75641" y="107093"/>
                  <a:pt x="75418" y="107106"/>
                </a:cubicBezTo>
                <a:cubicBezTo>
                  <a:pt x="76026" y="106859"/>
                  <a:pt x="76654" y="106611"/>
                  <a:pt x="77282" y="106402"/>
                </a:cubicBezTo>
                <a:close/>
                <a:moveTo>
                  <a:pt x="109794" y="82949"/>
                </a:moveTo>
                <a:cubicBezTo>
                  <a:pt x="116396" y="82949"/>
                  <a:pt x="121954" y="87538"/>
                  <a:pt x="124720" y="93278"/>
                </a:cubicBezTo>
                <a:cubicBezTo>
                  <a:pt x="126964" y="97995"/>
                  <a:pt x="127858" y="103226"/>
                  <a:pt x="127592" y="108475"/>
                </a:cubicBezTo>
                <a:lnTo>
                  <a:pt x="127592" y="108228"/>
                </a:lnTo>
                <a:cubicBezTo>
                  <a:pt x="127306" y="102027"/>
                  <a:pt x="126127" y="95655"/>
                  <a:pt x="122418" y="90501"/>
                </a:cubicBezTo>
                <a:cubicBezTo>
                  <a:pt x="119459" y="86376"/>
                  <a:pt x="114759" y="83334"/>
                  <a:pt x="109593" y="83334"/>
                </a:cubicBezTo>
                <a:cubicBezTo>
                  <a:pt x="109279" y="83334"/>
                  <a:pt x="108964" y="83345"/>
                  <a:pt x="108647" y="83368"/>
                </a:cubicBezTo>
                <a:cubicBezTo>
                  <a:pt x="104462" y="83672"/>
                  <a:pt x="99916" y="86525"/>
                  <a:pt x="98832" y="90767"/>
                </a:cubicBezTo>
                <a:cubicBezTo>
                  <a:pt x="98532" y="91105"/>
                  <a:pt x="98268" y="91480"/>
                  <a:pt x="98024" y="91856"/>
                </a:cubicBezTo>
                <a:lnTo>
                  <a:pt x="98024" y="91856"/>
                </a:lnTo>
                <a:cubicBezTo>
                  <a:pt x="99499" y="86605"/>
                  <a:pt x="104265" y="82988"/>
                  <a:pt x="109712" y="82950"/>
                </a:cubicBezTo>
                <a:cubicBezTo>
                  <a:pt x="109739" y="82949"/>
                  <a:pt x="109767" y="82949"/>
                  <a:pt x="109794" y="82949"/>
                </a:cubicBezTo>
                <a:close/>
                <a:moveTo>
                  <a:pt x="188363" y="35645"/>
                </a:moveTo>
                <a:cubicBezTo>
                  <a:pt x="188002" y="36139"/>
                  <a:pt x="187660" y="36653"/>
                  <a:pt x="187336" y="37167"/>
                </a:cubicBezTo>
                <a:cubicBezTo>
                  <a:pt x="171188" y="53772"/>
                  <a:pt x="157074" y="72869"/>
                  <a:pt x="150246" y="95237"/>
                </a:cubicBezTo>
                <a:cubicBezTo>
                  <a:pt x="148914" y="99593"/>
                  <a:pt x="147868" y="104044"/>
                  <a:pt x="147126" y="108533"/>
                </a:cubicBezTo>
                <a:cubicBezTo>
                  <a:pt x="147107" y="108304"/>
                  <a:pt x="147069" y="108076"/>
                  <a:pt x="147031" y="107848"/>
                </a:cubicBezTo>
                <a:cubicBezTo>
                  <a:pt x="148058" y="85479"/>
                  <a:pt x="160098" y="65184"/>
                  <a:pt x="175011" y="48845"/>
                </a:cubicBezTo>
                <a:cubicBezTo>
                  <a:pt x="179081" y="44375"/>
                  <a:pt x="183399" y="40134"/>
                  <a:pt x="187831" y="36006"/>
                </a:cubicBezTo>
                <a:lnTo>
                  <a:pt x="188363" y="35645"/>
                </a:lnTo>
                <a:close/>
                <a:moveTo>
                  <a:pt x="82665" y="63986"/>
                </a:moveTo>
                <a:lnTo>
                  <a:pt x="82665" y="63986"/>
                </a:lnTo>
                <a:cubicBezTo>
                  <a:pt x="82056" y="67733"/>
                  <a:pt x="81067" y="71404"/>
                  <a:pt x="79412" y="74828"/>
                </a:cubicBezTo>
                <a:cubicBezTo>
                  <a:pt x="76140" y="81618"/>
                  <a:pt x="70320" y="86411"/>
                  <a:pt x="63701" y="89778"/>
                </a:cubicBezTo>
                <a:cubicBezTo>
                  <a:pt x="49530" y="96968"/>
                  <a:pt x="33267" y="98090"/>
                  <a:pt x="18260" y="102845"/>
                </a:cubicBezTo>
                <a:cubicBezTo>
                  <a:pt x="13429" y="104386"/>
                  <a:pt x="8731" y="106288"/>
                  <a:pt x="4337" y="108761"/>
                </a:cubicBezTo>
                <a:lnTo>
                  <a:pt x="4337" y="108761"/>
                </a:lnTo>
                <a:cubicBezTo>
                  <a:pt x="27428" y="92213"/>
                  <a:pt x="65584" y="100962"/>
                  <a:pt x="79868" y="71670"/>
                </a:cubicBezTo>
                <a:cubicBezTo>
                  <a:pt x="81067" y="69217"/>
                  <a:pt x="81999" y="66630"/>
                  <a:pt x="82665" y="63986"/>
                </a:cubicBezTo>
                <a:close/>
                <a:moveTo>
                  <a:pt x="181059" y="106212"/>
                </a:moveTo>
                <a:cubicBezTo>
                  <a:pt x="180641" y="107106"/>
                  <a:pt x="180165" y="107943"/>
                  <a:pt x="179633" y="108761"/>
                </a:cubicBezTo>
                <a:cubicBezTo>
                  <a:pt x="179861" y="108323"/>
                  <a:pt x="180089" y="107905"/>
                  <a:pt x="180299" y="107448"/>
                </a:cubicBezTo>
                <a:cubicBezTo>
                  <a:pt x="180546" y="107049"/>
                  <a:pt x="180793" y="106630"/>
                  <a:pt x="181040" y="106212"/>
                </a:cubicBezTo>
                <a:close/>
                <a:moveTo>
                  <a:pt x="185643" y="40210"/>
                </a:moveTo>
                <a:lnTo>
                  <a:pt x="185643" y="40210"/>
                </a:lnTo>
                <a:cubicBezTo>
                  <a:pt x="185263" y="40971"/>
                  <a:pt x="184940" y="41751"/>
                  <a:pt x="184616" y="42530"/>
                </a:cubicBezTo>
                <a:cubicBezTo>
                  <a:pt x="172994" y="61456"/>
                  <a:pt x="158843" y="79145"/>
                  <a:pt x="151254" y="100239"/>
                </a:cubicBezTo>
                <a:cubicBezTo>
                  <a:pt x="150360" y="102750"/>
                  <a:pt x="149561" y="105299"/>
                  <a:pt x="148914" y="107886"/>
                </a:cubicBezTo>
                <a:cubicBezTo>
                  <a:pt x="148705" y="108437"/>
                  <a:pt x="148515" y="108989"/>
                  <a:pt x="148324" y="109560"/>
                </a:cubicBezTo>
                <a:cubicBezTo>
                  <a:pt x="151976" y="87895"/>
                  <a:pt x="163180" y="68189"/>
                  <a:pt x="176666" y="51033"/>
                </a:cubicBezTo>
                <a:cubicBezTo>
                  <a:pt x="179557" y="47343"/>
                  <a:pt x="182600" y="43767"/>
                  <a:pt x="185643" y="40210"/>
                </a:cubicBezTo>
                <a:close/>
                <a:moveTo>
                  <a:pt x="74904" y="105755"/>
                </a:moveTo>
                <a:cubicBezTo>
                  <a:pt x="71842" y="106726"/>
                  <a:pt x="68855" y="107962"/>
                  <a:pt x="66021" y="109465"/>
                </a:cubicBezTo>
                <a:cubicBezTo>
                  <a:pt x="65660" y="109655"/>
                  <a:pt x="65299" y="109845"/>
                  <a:pt x="64956" y="110035"/>
                </a:cubicBezTo>
                <a:cubicBezTo>
                  <a:pt x="67999" y="108057"/>
                  <a:pt x="71366" y="106611"/>
                  <a:pt x="74904" y="105755"/>
                </a:cubicBezTo>
                <a:close/>
                <a:moveTo>
                  <a:pt x="185929" y="102598"/>
                </a:moveTo>
                <a:cubicBezTo>
                  <a:pt x="186043" y="103131"/>
                  <a:pt x="186157" y="103644"/>
                  <a:pt x="186271" y="104177"/>
                </a:cubicBezTo>
                <a:cubicBezTo>
                  <a:pt x="186005" y="106307"/>
                  <a:pt x="185168" y="108342"/>
                  <a:pt x="183874" y="110054"/>
                </a:cubicBezTo>
                <a:cubicBezTo>
                  <a:pt x="185187" y="107943"/>
                  <a:pt x="185834" y="105242"/>
                  <a:pt x="185929" y="102598"/>
                </a:cubicBezTo>
                <a:close/>
                <a:moveTo>
                  <a:pt x="75129" y="107982"/>
                </a:moveTo>
                <a:cubicBezTo>
                  <a:pt x="78115" y="107982"/>
                  <a:pt x="80865" y="108796"/>
                  <a:pt x="83178" y="110625"/>
                </a:cubicBezTo>
                <a:cubicBezTo>
                  <a:pt x="80710" y="109315"/>
                  <a:pt x="77970" y="108642"/>
                  <a:pt x="75208" y="108642"/>
                </a:cubicBezTo>
                <a:cubicBezTo>
                  <a:pt x="73840" y="108642"/>
                  <a:pt x="72467" y="108807"/>
                  <a:pt x="71119" y="109141"/>
                </a:cubicBezTo>
                <a:cubicBezTo>
                  <a:pt x="71804" y="108761"/>
                  <a:pt x="72469" y="108418"/>
                  <a:pt x="73154" y="108095"/>
                </a:cubicBezTo>
                <a:cubicBezTo>
                  <a:pt x="73822" y="108020"/>
                  <a:pt x="74481" y="107982"/>
                  <a:pt x="75129" y="107982"/>
                </a:cubicBezTo>
                <a:close/>
                <a:moveTo>
                  <a:pt x="183551" y="91129"/>
                </a:moveTo>
                <a:cubicBezTo>
                  <a:pt x="183589" y="91490"/>
                  <a:pt x="183589" y="91851"/>
                  <a:pt x="183608" y="92194"/>
                </a:cubicBezTo>
                <a:cubicBezTo>
                  <a:pt x="183513" y="93563"/>
                  <a:pt x="183418" y="94933"/>
                  <a:pt x="183304" y="96302"/>
                </a:cubicBezTo>
                <a:cubicBezTo>
                  <a:pt x="182809" y="98585"/>
                  <a:pt x="182201" y="100848"/>
                  <a:pt x="181478" y="103093"/>
                </a:cubicBezTo>
                <a:cubicBezTo>
                  <a:pt x="180108" y="106174"/>
                  <a:pt x="178168" y="108989"/>
                  <a:pt x="175753" y="111329"/>
                </a:cubicBezTo>
                <a:cubicBezTo>
                  <a:pt x="177826" y="108761"/>
                  <a:pt x="179290" y="105622"/>
                  <a:pt x="180318" y="102427"/>
                </a:cubicBezTo>
                <a:lnTo>
                  <a:pt x="180337" y="102427"/>
                </a:lnTo>
                <a:cubicBezTo>
                  <a:pt x="181535" y="98699"/>
                  <a:pt x="182353" y="94838"/>
                  <a:pt x="183551" y="91129"/>
                </a:cubicBezTo>
                <a:close/>
                <a:moveTo>
                  <a:pt x="70853" y="86640"/>
                </a:moveTo>
                <a:cubicBezTo>
                  <a:pt x="69084" y="88256"/>
                  <a:pt x="67163" y="89721"/>
                  <a:pt x="65108" y="90976"/>
                </a:cubicBezTo>
                <a:cubicBezTo>
                  <a:pt x="51565" y="99345"/>
                  <a:pt x="35189" y="100239"/>
                  <a:pt x="20143" y="104234"/>
                </a:cubicBezTo>
                <a:cubicBezTo>
                  <a:pt x="13524" y="105984"/>
                  <a:pt x="7076" y="108361"/>
                  <a:pt x="1331" y="112013"/>
                </a:cubicBezTo>
                <a:cubicBezTo>
                  <a:pt x="13219" y="103701"/>
                  <a:pt x="28265" y="101324"/>
                  <a:pt x="42150" y="98071"/>
                </a:cubicBezTo>
                <a:cubicBezTo>
                  <a:pt x="51794" y="95808"/>
                  <a:pt x="62693" y="92821"/>
                  <a:pt x="70853" y="86640"/>
                </a:cubicBezTo>
                <a:close/>
                <a:moveTo>
                  <a:pt x="83996" y="61323"/>
                </a:moveTo>
                <a:cubicBezTo>
                  <a:pt x="83882" y="73534"/>
                  <a:pt x="77681" y="84871"/>
                  <a:pt x="67467" y="91547"/>
                </a:cubicBezTo>
                <a:cubicBezTo>
                  <a:pt x="54019" y="100258"/>
                  <a:pt x="37395" y="101286"/>
                  <a:pt x="22330" y="105565"/>
                </a:cubicBezTo>
                <a:cubicBezTo>
                  <a:pt x="15863" y="107391"/>
                  <a:pt x="9491" y="109598"/>
                  <a:pt x="3272" y="112185"/>
                </a:cubicBezTo>
                <a:cubicBezTo>
                  <a:pt x="26857" y="98337"/>
                  <a:pt x="62541" y="104291"/>
                  <a:pt x="78062" y="79145"/>
                </a:cubicBezTo>
                <a:cubicBezTo>
                  <a:pt x="78651" y="78232"/>
                  <a:pt x="79222" y="77319"/>
                  <a:pt x="79716" y="76349"/>
                </a:cubicBezTo>
                <a:cubicBezTo>
                  <a:pt x="82170" y="71689"/>
                  <a:pt x="83387" y="66554"/>
                  <a:pt x="83996" y="61323"/>
                </a:cubicBezTo>
                <a:close/>
                <a:moveTo>
                  <a:pt x="98889" y="76901"/>
                </a:moveTo>
                <a:lnTo>
                  <a:pt x="98889" y="76901"/>
                </a:lnTo>
                <a:cubicBezTo>
                  <a:pt x="92689" y="80914"/>
                  <a:pt x="88105" y="87172"/>
                  <a:pt x="86887" y="94819"/>
                </a:cubicBezTo>
                <a:cubicBezTo>
                  <a:pt x="85974" y="100943"/>
                  <a:pt x="87477" y="107163"/>
                  <a:pt x="91110" y="112185"/>
                </a:cubicBezTo>
                <a:cubicBezTo>
                  <a:pt x="90425" y="111329"/>
                  <a:pt x="89816" y="110416"/>
                  <a:pt x="89265" y="109465"/>
                </a:cubicBezTo>
                <a:cubicBezTo>
                  <a:pt x="83806" y="99897"/>
                  <a:pt x="86183" y="87343"/>
                  <a:pt x="94362" y="80077"/>
                </a:cubicBezTo>
                <a:cubicBezTo>
                  <a:pt x="95751" y="78860"/>
                  <a:pt x="97273" y="77795"/>
                  <a:pt x="98889" y="76901"/>
                </a:cubicBezTo>
                <a:close/>
                <a:moveTo>
                  <a:pt x="233395" y="89020"/>
                </a:moveTo>
                <a:cubicBezTo>
                  <a:pt x="239432" y="89020"/>
                  <a:pt x="244768" y="93482"/>
                  <a:pt x="245217" y="100068"/>
                </a:cubicBezTo>
                <a:cubicBezTo>
                  <a:pt x="245521" y="104690"/>
                  <a:pt x="243048" y="108475"/>
                  <a:pt x="239453" y="110549"/>
                </a:cubicBezTo>
                <a:cubicBezTo>
                  <a:pt x="239320" y="110549"/>
                  <a:pt x="239187" y="110587"/>
                  <a:pt x="239073" y="110663"/>
                </a:cubicBezTo>
                <a:cubicBezTo>
                  <a:pt x="238940" y="110777"/>
                  <a:pt x="238788" y="110872"/>
                  <a:pt x="238654" y="110986"/>
                </a:cubicBezTo>
                <a:cubicBezTo>
                  <a:pt x="236923" y="111812"/>
                  <a:pt x="235039" y="112232"/>
                  <a:pt x="233150" y="112232"/>
                </a:cubicBezTo>
                <a:cubicBezTo>
                  <a:pt x="232299" y="112232"/>
                  <a:pt x="231447" y="112147"/>
                  <a:pt x="230609" y="111975"/>
                </a:cubicBezTo>
                <a:lnTo>
                  <a:pt x="230590" y="111975"/>
                </a:lnTo>
                <a:cubicBezTo>
                  <a:pt x="225853" y="110986"/>
                  <a:pt x="222468" y="107125"/>
                  <a:pt x="221174" y="102636"/>
                </a:cubicBezTo>
                <a:cubicBezTo>
                  <a:pt x="220946" y="100182"/>
                  <a:pt x="221422" y="97710"/>
                  <a:pt x="222563" y="95503"/>
                </a:cubicBezTo>
                <a:lnTo>
                  <a:pt x="222563" y="95503"/>
                </a:lnTo>
                <a:cubicBezTo>
                  <a:pt x="222354" y="96226"/>
                  <a:pt x="222220" y="96968"/>
                  <a:pt x="222182" y="97710"/>
                </a:cubicBezTo>
                <a:cubicBezTo>
                  <a:pt x="221935" y="102332"/>
                  <a:pt x="224750" y="106726"/>
                  <a:pt x="229087" y="108342"/>
                </a:cubicBezTo>
                <a:cubicBezTo>
                  <a:pt x="230347" y="108807"/>
                  <a:pt x="231674" y="109039"/>
                  <a:pt x="232989" y="109039"/>
                </a:cubicBezTo>
                <a:cubicBezTo>
                  <a:pt x="236144" y="109039"/>
                  <a:pt x="239232" y="107704"/>
                  <a:pt x="241165" y="105033"/>
                </a:cubicBezTo>
                <a:cubicBezTo>
                  <a:pt x="243885" y="101324"/>
                  <a:pt x="242953" y="96378"/>
                  <a:pt x="239149" y="93810"/>
                </a:cubicBezTo>
                <a:cubicBezTo>
                  <a:pt x="237834" y="92919"/>
                  <a:pt x="236378" y="92509"/>
                  <a:pt x="234935" y="92509"/>
                </a:cubicBezTo>
                <a:cubicBezTo>
                  <a:pt x="232223" y="92509"/>
                  <a:pt x="229560" y="93957"/>
                  <a:pt x="227984" y="96378"/>
                </a:cubicBezTo>
                <a:cubicBezTo>
                  <a:pt x="225682" y="99859"/>
                  <a:pt x="226405" y="105375"/>
                  <a:pt x="230723" y="106859"/>
                </a:cubicBezTo>
                <a:cubicBezTo>
                  <a:pt x="231436" y="107106"/>
                  <a:pt x="232194" y="107223"/>
                  <a:pt x="232960" y="107223"/>
                </a:cubicBezTo>
                <a:cubicBezTo>
                  <a:pt x="236378" y="107223"/>
                  <a:pt x="239943" y="104886"/>
                  <a:pt x="240347" y="101343"/>
                </a:cubicBezTo>
                <a:cubicBezTo>
                  <a:pt x="240718" y="98247"/>
                  <a:pt x="238116" y="95988"/>
                  <a:pt x="235435" y="95988"/>
                </a:cubicBezTo>
                <a:cubicBezTo>
                  <a:pt x="234261" y="95988"/>
                  <a:pt x="233072" y="96421"/>
                  <a:pt x="232111" y="97405"/>
                </a:cubicBezTo>
                <a:cubicBezTo>
                  <a:pt x="230685" y="98889"/>
                  <a:pt x="230380" y="101343"/>
                  <a:pt x="231921" y="102845"/>
                </a:cubicBezTo>
                <a:cubicBezTo>
                  <a:pt x="232518" y="103434"/>
                  <a:pt x="233313" y="103732"/>
                  <a:pt x="234094" y="103732"/>
                </a:cubicBezTo>
                <a:cubicBezTo>
                  <a:pt x="235154" y="103732"/>
                  <a:pt x="236186" y="103183"/>
                  <a:pt x="236657" y="102065"/>
                </a:cubicBezTo>
                <a:cubicBezTo>
                  <a:pt x="237278" y="100548"/>
                  <a:pt x="236085" y="98655"/>
                  <a:pt x="234468" y="98655"/>
                </a:cubicBezTo>
                <a:cubicBezTo>
                  <a:pt x="234301" y="98655"/>
                  <a:pt x="234130" y="98675"/>
                  <a:pt x="233956" y="98718"/>
                </a:cubicBezTo>
                <a:cubicBezTo>
                  <a:pt x="232549" y="99060"/>
                  <a:pt x="232073" y="100582"/>
                  <a:pt x="232549" y="101761"/>
                </a:cubicBezTo>
                <a:cubicBezTo>
                  <a:pt x="231883" y="100981"/>
                  <a:pt x="231902" y="99802"/>
                  <a:pt x="232416" y="98889"/>
                </a:cubicBezTo>
                <a:cubicBezTo>
                  <a:pt x="233062" y="97738"/>
                  <a:pt x="234341" y="97098"/>
                  <a:pt x="235619" y="97098"/>
                </a:cubicBezTo>
                <a:cubicBezTo>
                  <a:pt x="236222" y="97098"/>
                  <a:pt x="236825" y="97240"/>
                  <a:pt x="237361" y="97539"/>
                </a:cubicBezTo>
                <a:cubicBezTo>
                  <a:pt x="241336" y="99783"/>
                  <a:pt x="238350" y="104709"/>
                  <a:pt x="235117" y="105774"/>
                </a:cubicBezTo>
                <a:cubicBezTo>
                  <a:pt x="234438" y="106001"/>
                  <a:pt x="233747" y="106111"/>
                  <a:pt x="233072" y="106111"/>
                </a:cubicBezTo>
                <a:cubicBezTo>
                  <a:pt x="230680" y="106111"/>
                  <a:pt x="228505" y="104719"/>
                  <a:pt x="227927" y="102123"/>
                </a:cubicBezTo>
                <a:cubicBezTo>
                  <a:pt x="227242" y="99060"/>
                  <a:pt x="228935" y="95884"/>
                  <a:pt x="231636" y="94400"/>
                </a:cubicBezTo>
                <a:cubicBezTo>
                  <a:pt x="232694" y="93814"/>
                  <a:pt x="233780" y="93553"/>
                  <a:pt x="234831" y="93553"/>
                </a:cubicBezTo>
                <a:cubicBezTo>
                  <a:pt x="239580" y="93553"/>
                  <a:pt x="243593" y="98889"/>
                  <a:pt x="240899" y="103701"/>
                </a:cubicBezTo>
                <a:cubicBezTo>
                  <a:pt x="239234" y="106681"/>
                  <a:pt x="236082" y="108146"/>
                  <a:pt x="232893" y="108146"/>
                </a:cubicBezTo>
                <a:cubicBezTo>
                  <a:pt x="230180" y="108146"/>
                  <a:pt x="227440" y="107085"/>
                  <a:pt x="225568" y="104995"/>
                </a:cubicBezTo>
                <a:cubicBezTo>
                  <a:pt x="222087" y="101133"/>
                  <a:pt x="222411" y="95770"/>
                  <a:pt x="225226" y="92080"/>
                </a:cubicBezTo>
                <a:cubicBezTo>
                  <a:pt x="226367" y="91052"/>
                  <a:pt x="227698" y="90273"/>
                  <a:pt x="229163" y="89759"/>
                </a:cubicBezTo>
                <a:cubicBezTo>
                  <a:pt x="230577" y="89257"/>
                  <a:pt x="232005" y="89020"/>
                  <a:pt x="233395" y="89020"/>
                </a:cubicBezTo>
                <a:close/>
                <a:moveTo>
                  <a:pt x="190836" y="77129"/>
                </a:moveTo>
                <a:cubicBezTo>
                  <a:pt x="189409" y="88808"/>
                  <a:pt x="188649" y="100791"/>
                  <a:pt x="190342" y="112413"/>
                </a:cubicBezTo>
                <a:cubicBezTo>
                  <a:pt x="188934" y="107049"/>
                  <a:pt x="188230" y="101514"/>
                  <a:pt x="188230" y="95979"/>
                </a:cubicBezTo>
                <a:lnTo>
                  <a:pt x="188230" y="95960"/>
                </a:lnTo>
                <a:cubicBezTo>
                  <a:pt x="188230" y="91547"/>
                  <a:pt x="188687" y="87134"/>
                  <a:pt x="189543" y="82797"/>
                </a:cubicBezTo>
                <a:cubicBezTo>
                  <a:pt x="189923" y="80895"/>
                  <a:pt x="190418" y="79012"/>
                  <a:pt x="190836" y="77129"/>
                </a:cubicBezTo>
                <a:close/>
                <a:moveTo>
                  <a:pt x="190265" y="97481"/>
                </a:moveTo>
                <a:lnTo>
                  <a:pt x="190265" y="97481"/>
                </a:lnTo>
                <a:cubicBezTo>
                  <a:pt x="190646" y="100468"/>
                  <a:pt x="191140" y="103435"/>
                  <a:pt x="191312" y="106459"/>
                </a:cubicBezTo>
                <a:cubicBezTo>
                  <a:pt x="191445" y="108456"/>
                  <a:pt x="191445" y="110473"/>
                  <a:pt x="191407" y="112470"/>
                </a:cubicBezTo>
                <a:cubicBezTo>
                  <a:pt x="190646" y="107505"/>
                  <a:pt x="190265" y="102503"/>
                  <a:pt x="190265" y="97481"/>
                </a:cubicBezTo>
                <a:close/>
                <a:moveTo>
                  <a:pt x="74057" y="109332"/>
                </a:moveTo>
                <a:cubicBezTo>
                  <a:pt x="77676" y="109332"/>
                  <a:pt x="81244" y="110429"/>
                  <a:pt x="84281" y="112527"/>
                </a:cubicBezTo>
                <a:cubicBezTo>
                  <a:pt x="81093" y="111050"/>
                  <a:pt x="77645" y="110303"/>
                  <a:pt x="74186" y="110303"/>
                </a:cubicBezTo>
                <a:cubicBezTo>
                  <a:pt x="72032" y="110303"/>
                  <a:pt x="69873" y="110592"/>
                  <a:pt x="67771" y="111176"/>
                </a:cubicBezTo>
                <a:cubicBezTo>
                  <a:pt x="68475" y="110701"/>
                  <a:pt x="69217" y="110244"/>
                  <a:pt x="69959" y="109807"/>
                </a:cubicBezTo>
                <a:cubicBezTo>
                  <a:pt x="71315" y="109489"/>
                  <a:pt x="72690" y="109332"/>
                  <a:pt x="74057" y="109332"/>
                </a:cubicBezTo>
                <a:close/>
                <a:moveTo>
                  <a:pt x="184902" y="92707"/>
                </a:moveTo>
                <a:lnTo>
                  <a:pt x="184902" y="92707"/>
                </a:lnTo>
                <a:cubicBezTo>
                  <a:pt x="184883" y="94039"/>
                  <a:pt x="184940" y="95370"/>
                  <a:pt x="185054" y="96702"/>
                </a:cubicBezTo>
                <a:cubicBezTo>
                  <a:pt x="185035" y="97957"/>
                  <a:pt x="184997" y="99212"/>
                  <a:pt x="184902" y="100449"/>
                </a:cubicBezTo>
                <a:cubicBezTo>
                  <a:pt x="184521" y="105185"/>
                  <a:pt x="182486" y="110910"/>
                  <a:pt x="177902" y="112679"/>
                </a:cubicBezTo>
                <a:cubicBezTo>
                  <a:pt x="180127" y="110606"/>
                  <a:pt x="181801" y="108038"/>
                  <a:pt x="182790" y="105185"/>
                </a:cubicBezTo>
                <a:lnTo>
                  <a:pt x="182809" y="105204"/>
                </a:lnTo>
                <a:cubicBezTo>
                  <a:pt x="184236" y="101210"/>
                  <a:pt x="184559" y="96968"/>
                  <a:pt x="184902" y="92707"/>
                </a:cubicBezTo>
                <a:close/>
                <a:moveTo>
                  <a:pt x="209971" y="102142"/>
                </a:moveTo>
                <a:cubicBezTo>
                  <a:pt x="209572" y="105280"/>
                  <a:pt x="208678" y="108342"/>
                  <a:pt x="207289" y="111176"/>
                </a:cubicBezTo>
                <a:cubicBezTo>
                  <a:pt x="207023" y="111766"/>
                  <a:pt x="206718" y="112318"/>
                  <a:pt x="206414" y="112888"/>
                </a:cubicBezTo>
                <a:cubicBezTo>
                  <a:pt x="207175" y="111348"/>
                  <a:pt x="207841" y="109750"/>
                  <a:pt x="208430" y="108133"/>
                </a:cubicBezTo>
                <a:cubicBezTo>
                  <a:pt x="209134" y="106193"/>
                  <a:pt x="209648" y="104177"/>
                  <a:pt x="209971" y="102142"/>
                </a:cubicBezTo>
                <a:close/>
                <a:moveTo>
                  <a:pt x="185282" y="109560"/>
                </a:moveTo>
                <a:cubicBezTo>
                  <a:pt x="184749" y="110948"/>
                  <a:pt x="183989" y="112204"/>
                  <a:pt x="182790" y="113021"/>
                </a:cubicBezTo>
                <a:lnTo>
                  <a:pt x="182771" y="113021"/>
                </a:lnTo>
                <a:cubicBezTo>
                  <a:pt x="182638" y="113002"/>
                  <a:pt x="182486" y="112983"/>
                  <a:pt x="182353" y="112983"/>
                </a:cubicBezTo>
                <a:cubicBezTo>
                  <a:pt x="183532" y="112032"/>
                  <a:pt x="184521" y="110872"/>
                  <a:pt x="185282" y="109560"/>
                </a:cubicBezTo>
                <a:close/>
                <a:moveTo>
                  <a:pt x="187564" y="109141"/>
                </a:moveTo>
                <a:cubicBezTo>
                  <a:pt x="187679" y="109560"/>
                  <a:pt x="187793" y="109959"/>
                  <a:pt x="187907" y="110378"/>
                </a:cubicBezTo>
                <a:cubicBezTo>
                  <a:pt x="187888" y="110397"/>
                  <a:pt x="187888" y="110435"/>
                  <a:pt x="187869" y="110473"/>
                </a:cubicBezTo>
                <a:cubicBezTo>
                  <a:pt x="187641" y="111652"/>
                  <a:pt x="187070" y="112546"/>
                  <a:pt x="186157" y="113117"/>
                </a:cubicBezTo>
                <a:cubicBezTo>
                  <a:pt x="186918" y="111918"/>
                  <a:pt x="187412" y="110549"/>
                  <a:pt x="187564" y="109141"/>
                </a:cubicBezTo>
                <a:close/>
                <a:moveTo>
                  <a:pt x="185016" y="104900"/>
                </a:moveTo>
                <a:lnTo>
                  <a:pt x="185016" y="104900"/>
                </a:lnTo>
                <a:cubicBezTo>
                  <a:pt x="184502" y="108304"/>
                  <a:pt x="182961" y="111519"/>
                  <a:pt x="180032" y="113002"/>
                </a:cubicBezTo>
                <a:cubicBezTo>
                  <a:pt x="179709" y="113021"/>
                  <a:pt x="179386" y="113078"/>
                  <a:pt x="179043" y="113136"/>
                </a:cubicBezTo>
                <a:cubicBezTo>
                  <a:pt x="182067" y="111519"/>
                  <a:pt x="184141" y="108266"/>
                  <a:pt x="185016" y="104900"/>
                </a:cubicBezTo>
                <a:close/>
                <a:moveTo>
                  <a:pt x="223571" y="110720"/>
                </a:moveTo>
                <a:cubicBezTo>
                  <a:pt x="223666" y="110815"/>
                  <a:pt x="223761" y="110929"/>
                  <a:pt x="223875" y="111024"/>
                </a:cubicBezTo>
                <a:cubicBezTo>
                  <a:pt x="223284" y="111800"/>
                  <a:pt x="222639" y="112523"/>
                  <a:pt x="221922" y="113156"/>
                </a:cubicBezTo>
                <a:lnTo>
                  <a:pt x="221922" y="113156"/>
                </a:lnTo>
                <a:cubicBezTo>
                  <a:pt x="222561" y="112398"/>
                  <a:pt x="223110" y="111586"/>
                  <a:pt x="223571" y="110720"/>
                </a:cubicBezTo>
                <a:close/>
                <a:moveTo>
                  <a:pt x="85004" y="58413"/>
                </a:moveTo>
                <a:lnTo>
                  <a:pt x="85080" y="58888"/>
                </a:lnTo>
                <a:cubicBezTo>
                  <a:pt x="85879" y="71613"/>
                  <a:pt x="80021" y="84509"/>
                  <a:pt x="69578" y="91965"/>
                </a:cubicBezTo>
                <a:cubicBezTo>
                  <a:pt x="63530" y="96264"/>
                  <a:pt x="56378" y="98566"/>
                  <a:pt x="49302" y="100544"/>
                </a:cubicBezTo>
                <a:cubicBezTo>
                  <a:pt x="41446" y="102750"/>
                  <a:pt x="33572" y="104862"/>
                  <a:pt x="25735" y="107068"/>
                </a:cubicBezTo>
                <a:cubicBezTo>
                  <a:pt x="18412" y="109103"/>
                  <a:pt x="11051" y="111024"/>
                  <a:pt x="3747" y="113193"/>
                </a:cubicBezTo>
                <a:cubicBezTo>
                  <a:pt x="9777" y="110568"/>
                  <a:pt x="15939" y="108323"/>
                  <a:pt x="22235" y="106478"/>
                </a:cubicBezTo>
                <a:cubicBezTo>
                  <a:pt x="30566" y="104082"/>
                  <a:pt x="39126" y="102674"/>
                  <a:pt x="47514" y="100563"/>
                </a:cubicBezTo>
                <a:cubicBezTo>
                  <a:pt x="54837" y="98718"/>
                  <a:pt x="62122" y="96264"/>
                  <a:pt x="68418" y="92003"/>
                </a:cubicBezTo>
                <a:cubicBezTo>
                  <a:pt x="79507" y="84547"/>
                  <a:pt x="85822" y="71765"/>
                  <a:pt x="85004" y="58413"/>
                </a:cubicBezTo>
                <a:close/>
                <a:moveTo>
                  <a:pt x="220509" y="105242"/>
                </a:moveTo>
                <a:cubicBezTo>
                  <a:pt x="220699" y="105927"/>
                  <a:pt x="220927" y="106611"/>
                  <a:pt x="221212" y="107258"/>
                </a:cubicBezTo>
                <a:cubicBezTo>
                  <a:pt x="220326" y="109369"/>
                  <a:pt x="219235" y="111387"/>
                  <a:pt x="217975" y="113275"/>
                </a:cubicBezTo>
                <a:lnTo>
                  <a:pt x="217975" y="113275"/>
                </a:lnTo>
                <a:cubicBezTo>
                  <a:pt x="219212" y="110727"/>
                  <a:pt x="220075" y="108031"/>
                  <a:pt x="220509" y="105242"/>
                </a:cubicBezTo>
                <a:close/>
                <a:moveTo>
                  <a:pt x="186747" y="107182"/>
                </a:moveTo>
                <a:cubicBezTo>
                  <a:pt x="186994" y="109426"/>
                  <a:pt x="186309" y="111690"/>
                  <a:pt x="184844" y="113440"/>
                </a:cubicBezTo>
                <a:cubicBezTo>
                  <a:pt x="184369" y="113288"/>
                  <a:pt x="183874" y="113174"/>
                  <a:pt x="183380" y="113097"/>
                </a:cubicBezTo>
                <a:cubicBezTo>
                  <a:pt x="185244" y="111785"/>
                  <a:pt x="186195" y="109503"/>
                  <a:pt x="186747" y="107182"/>
                </a:cubicBezTo>
                <a:close/>
                <a:moveTo>
                  <a:pt x="183190" y="88199"/>
                </a:moveTo>
                <a:cubicBezTo>
                  <a:pt x="183228" y="88409"/>
                  <a:pt x="183266" y="88618"/>
                  <a:pt x="183304" y="88808"/>
                </a:cubicBezTo>
                <a:cubicBezTo>
                  <a:pt x="181782" y="92764"/>
                  <a:pt x="180926" y="96968"/>
                  <a:pt x="179614" y="101076"/>
                </a:cubicBezTo>
                <a:cubicBezTo>
                  <a:pt x="178081" y="105881"/>
                  <a:pt x="175590" y="110122"/>
                  <a:pt x="172139" y="113517"/>
                </a:cubicBezTo>
                <a:lnTo>
                  <a:pt x="172139" y="113517"/>
                </a:lnTo>
                <a:cubicBezTo>
                  <a:pt x="173831" y="111020"/>
                  <a:pt x="175076" y="108188"/>
                  <a:pt x="176114" y="105337"/>
                </a:cubicBezTo>
                <a:cubicBezTo>
                  <a:pt x="178244" y="99498"/>
                  <a:pt x="179652" y="93601"/>
                  <a:pt x="182961" y="88409"/>
                </a:cubicBezTo>
                <a:cubicBezTo>
                  <a:pt x="183038" y="88332"/>
                  <a:pt x="183114" y="88275"/>
                  <a:pt x="183190" y="88199"/>
                </a:cubicBezTo>
                <a:close/>
                <a:moveTo>
                  <a:pt x="120509" y="113415"/>
                </a:moveTo>
                <a:cubicBezTo>
                  <a:pt x="120492" y="113445"/>
                  <a:pt x="120473" y="113463"/>
                  <a:pt x="120440" y="113497"/>
                </a:cubicBezTo>
                <a:lnTo>
                  <a:pt x="120079" y="113611"/>
                </a:lnTo>
                <a:cubicBezTo>
                  <a:pt x="120222" y="113539"/>
                  <a:pt x="120366" y="113484"/>
                  <a:pt x="120509" y="113415"/>
                </a:cubicBezTo>
                <a:close/>
                <a:moveTo>
                  <a:pt x="70917" y="112666"/>
                </a:moveTo>
                <a:cubicBezTo>
                  <a:pt x="72515" y="112666"/>
                  <a:pt x="74113" y="112767"/>
                  <a:pt x="75703" y="112964"/>
                </a:cubicBezTo>
                <a:cubicBezTo>
                  <a:pt x="74699" y="112877"/>
                  <a:pt x="73693" y="112833"/>
                  <a:pt x="72687" y="112833"/>
                </a:cubicBezTo>
                <a:cubicBezTo>
                  <a:pt x="69769" y="112833"/>
                  <a:pt x="66859" y="113204"/>
                  <a:pt x="64043" y="113953"/>
                </a:cubicBezTo>
                <a:cubicBezTo>
                  <a:pt x="64405" y="113668"/>
                  <a:pt x="64747" y="113383"/>
                  <a:pt x="65108" y="113117"/>
                </a:cubicBezTo>
                <a:cubicBezTo>
                  <a:pt x="67037" y="112814"/>
                  <a:pt x="68978" y="112666"/>
                  <a:pt x="70917" y="112666"/>
                </a:cubicBezTo>
                <a:close/>
                <a:moveTo>
                  <a:pt x="180241" y="90254"/>
                </a:moveTo>
                <a:lnTo>
                  <a:pt x="180241" y="90273"/>
                </a:lnTo>
                <a:cubicBezTo>
                  <a:pt x="179804" y="90938"/>
                  <a:pt x="179424" y="91623"/>
                  <a:pt x="179062" y="92327"/>
                </a:cubicBezTo>
                <a:cubicBezTo>
                  <a:pt x="177731" y="94990"/>
                  <a:pt x="176780" y="97805"/>
                  <a:pt x="175848" y="100620"/>
                </a:cubicBezTo>
                <a:cubicBezTo>
                  <a:pt x="174250" y="105394"/>
                  <a:pt x="172538" y="110225"/>
                  <a:pt x="169342" y="114068"/>
                </a:cubicBezTo>
                <a:cubicBezTo>
                  <a:pt x="170408" y="112242"/>
                  <a:pt x="171416" y="110378"/>
                  <a:pt x="172348" y="108494"/>
                </a:cubicBezTo>
                <a:cubicBezTo>
                  <a:pt x="175049" y="102921"/>
                  <a:pt x="177160" y="97082"/>
                  <a:pt x="178625" y="91071"/>
                </a:cubicBezTo>
                <a:cubicBezTo>
                  <a:pt x="179176" y="90824"/>
                  <a:pt x="179709" y="90558"/>
                  <a:pt x="180241" y="90254"/>
                </a:cubicBezTo>
                <a:close/>
                <a:moveTo>
                  <a:pt x="111481" y="90425"/>
                </a:moveTo>
                <a:lnTo>
                  <a:pt x="111481" y="90425"/>
                </a:lnTo>
                <a:cubicBezTo>
                  <a:pt x="107525" y="91623"/>
                  <a:pt x="104481" y="95617"/>
                  <a:pt x="103930" y="100049"/>
                </a:cubicBezTo>
                <a:cubicBezTo>
                  <a:pt x="103199" y="105823"/>
                  <a:pt x="106225" y="112699"/>
                  <a:pt x="112523" y="112699"/>
                </a:cubicBezTo>
                <a:cubicBezTo>
                  <a:pt x="112947" y="112699"/>
                  <a:pt x="113386" y="112668"/>
                  <a:pt x="113840" y="112603"/>
                </a:cubicBezTo>
                <a:cubicBezTo>
                  <a:pt x="120801" y="111633"/>
                  <a:pt x="123597" y="103720"/>
                  <a:pt x="120668" y="97805"/>
                </a:cubicBezTo>
                <a:cubicBezTo>
                  <a:pt x="119309" y="95069"/>
                  <a:pt x="116737" y="92857"/>
                  <a:pt x="113638" y="92857"/>
                </a:cubicBezTo>
                <a:cubicBezTo>
                  <a:pt x="113397" y="92857"/>
                  <a:pt x="113154" y="92870"/>
                  <a:pt x="112908" y="92897"/>
                </a:cubicBezTo>
                <a:cubicBezTo>
                  <a:pt x="109541" y="93259"/>
                  <a:pt x="106954" y="95865"/>
                  <a:pt x="106136" y="99079"/>
                </a:cubicBezTo>
                <a:cubicBezTo>
                  <a:pt x="105375" y="102084"/>
                  <a:pt x="106003" y="105813"/>
                  <a:pt x="108818" y="107562"/>
                </a:cubicBezTo>
                <a:cubicBezTo>
                  <a:pt x="109857" y="108213"/>
                  <a:pt x="111043" y="108519"/>
                  <a:pt x="112230" y="108519"/>
                </a:cubicBezTo>
                <a:cubicBezTo>
                  <a:pt x="114064" y="108519"/>
                  <a:pt x="115902" y="107787"/>
                  <a:pt x="117206" y="106459"/>
                </a:cubicBezTo>
                <a:cubicBezTo>
                  <a:pt x="119356" y="104272"/>
                  <a:pt x="119546" y="100506"/>
                  <a:pt x="117378" y="98261"/>
                </a:cubicBezTo>
                <a:cubicBezTo>
                  <a:pt x="116397" y="97261"/>
                  <a:pt x="114989" y="96730"/>
                  <a:pt x="113592" y="96730"/>
                </a:cubicBezTo>
                <a:cubicBezTo>
                  <a:pt x="112307" y="96730"/>
                  <a:pt x="111032" y="97180"/>
                  <a:pt x="110112" y="98128"/>
                </a:cubicBezTo>
                <a:cubicBezTo>
                  <a:pt x="108362" y="99954"/>
                  <a:pt x="108419" y="103226"/>
                  <a:pt x="110416" y="104862"/>
                </a:cubicBezTo>
                <a:cubicBezTo>
                  <a:pt x="111049" y="105381"/>
                  <a:pt x="111908" y="105637"/>
                  <a:pt x="112757" y="105637"/>
                </a:cubicBezTo>
                <a:cubicBezTo>
                  <a:pt x="114485" y="105637"/>
                  <a:pt x="116169" y="104576"/>
                  <a:pt x="115799" y="102522"/>
                </a:cubicBezTo>
                <a:cubicBezTo>
                  <a:pt x="115550" y="101074"/>
                  <a:pt x="114258" y="100277"/>
                  <a:pt x="112972" y="100277"/>
                </a:cubicBezTo>
                <a:cubicBezTo>
                  <a:pt x="111994" y="100277"/>
                  <a:pt x="111020" y="100737"/>
                  <a:pt x="110511" y="101723"/>
                </a:cubicBezTo>
                <a:cubicBezTo>
                  <a:pt x="110416" y="101913"/>
                  <a:pt x="110340" y="102123"/>
                  <a:pt x="110302" y="102351"/>
                </a:cubicBezTo>
                <a:cubicBezTo>
                  <a:pt x="109940" y="101057"/>
                  <a:pt x="110359" y="99707"/>
                  <a:pt x="111348" y="98832"/>
                </a:cubicBezTo>
                <a:cubicBezTo>
                  <a:pt x="112096" y="98221"/>
                  <a:pt x="112871" y="97959"/>
                  <a:pt x="113610" y="97959"/>
                </a:cubicBezTo>
                <a:cubicBezTo>
                  <a:pt x="116254" y="97959"/>
                  <a:pt x="118434" y="101317"/>
                  <a:pt x="117244" y="104082"/>
                </a:cubicBezTo>
                <a:cubicBezTo>
                  <a:pt x="116377" y="106105"/>
                  <a:pt x="114306" y="107193"/>
                  <a:pt x="112261" y="107193"/>
                </a:cubicBezTo>
                <a:cubicBezTo>
                  <a:pt x="110538" y="107193"/>
                  <a:pt x="108834" y="106421"/>
                  <a:pt x="107886" y="104785"/>
                </a:cubicBezTo>
                <a:cubicBezTo>
                  <a:pt x="106060" y="101609"/>
                  <a:pt x="107392" y="96797"/>
                  <a:pt x="110511" y="94971"/>
                </a:cubicBezTo>
                <a:cubicBezTo>
                  <a:pt x="111517" y="94378"/>
                  <a:pt x="112538" y="94112"/>
                  <a:pt x="113524" y="94112"/>
                </a:cubicBezTo>
                <a:cubicBezTo>
                  <a:pt x="115990" y="94112"/>
                  <a:pt x="118239" y="95775"/>
                  <a:pt x="119489" y="98166"/>
                </a:cubicBezTo>
                <a:cubicBezTo>
                  <a:pt x="121011" y="101057"/>
                  <a:pt x="121106" y="104766"/>
                  <a:pt x="119470" y="107600"/>
                </a:cubicBezTo>
                <a:cubicBezTo>
                  <a:pt x="117985" y="110092"/>
                  <a:pt x="115327" y="111567"/>
                  <a:pt x="112513" y="111567"/>
                </a:cubicBezTo>
                <a:cubicBezTo>
                  <a:pt x="112083" y="111567"/>
                  <a:pt x="111649" y="111532"/>
                  <a:pt x="111215" y="111462"/>
                </a:cubicBezTo>
                <a:cubicBezTo>
                  <a:pt x="107886" y="110872"/>
                  <a:pt x="105813" y="107905"/>
                  <a:pt x="105071" y="104804"/>
                </a:cubicBezTo>
                <a:cubicBezTo>
                  <a:pt x="104177" y="101171"/>
                  <a:pt x="104824" y="97025"/>
                  <a:pt x="107220" y="94096"/>
                </a:cubicBezTo>
                <a:cubicBezTo>
                  <a:pt x="109046" y="91889"/>
                  <a:pt x="111728" y="90596"/>
                  <a:pt x="114582" y="90558"/>
                </a:cubicBezTo>
                <a:cubicBezTo>
                  <a:pt x="119223" y="91471"/>
                  <a:pt x="122932" y="95351"/>
                  <a:pt x="124092" y="99916"/>
                </a:cubicBezTo>
                <a:cubicBezTo>
                  <a:pt x="124967" y="103245"/>
                  <a:pt x="124701" y="106783"/>
                  <a:pt x="123369" y="109959"/>
                </a:cubicBezTo>
                <a:cubicBezTo>
                  <a:pt x="121448" y="113383"/>
                  <a:pt x="117321" y="114296"/>
                  <a:pt x="113383" y="114296"/>
                </a:cubicBezTo>
                <a:cubicBezTo>
                  <a:pt x="110834" y="114030"/>
                  <a:pt x="108438" y="113040"/>
                  <a:pt x="106441" y="111424"/>
                </a:cubicBezTo>
                <a:cubicBezTo>
                  <a:pt x="102732" y="108342"/>
                  <a:pt x="100715" y="103055"/>
                  <a:pt x="102180" y="98356"/>
                </a:cubicBezTo>
                <a:cubicBezTo>
                  <a:pt x="103454" y="94229"/>
                  <a:pt x="107201" y="90900"/>
                  <a:pt x="111481" y="90425"/>
                </a:cubicBezTo>
                <a:close/>
                <a:moveTo>
                  <a:pt x="181021" y="90158"/>
                </a:moveTo>
                <a:cubicBezTo>
                  <a:pt x="177031" y="98026"/>
                  <a:pt x="176312" y="107831"/>
                  <a:pt x="170451" y="114356"/>
                </a:cubicBezTo>
                <a:lnTo>
                  <a:pt x="170451" y="114356"/>
                </a:lnTo>
                <a:cubicBezTo>
                  <a:pt x="173015" y="111012"/>
                  <a:pt x="174533" y="106902"/>
                  <a:pt x="175848" y="102921"/>
                </a:cubicBezTo>
                <a:cubicBezTo>
                  <a:pt x="177217" y="98794"/>
                  <a:pt x="178568" y="94020"/>
                  <a:pt x="181021" y="90158"/>
                </a:cubicBezTo>
                <a:close/>
                <a:moveTo>
                  <a:pt x="123312" y="113326"/>
                </a:moveTo>
                <a:cubicBezTo>
                  <a:pt x="123198" y="113763"/>
                  <a:pt x="123065" y="114201"/>
                  <a:pt x="122932" y="114619"/>
                </a:cubicBezTo>
                <a:cubicBezTo>
                  <a:pt x="123008" y="114277"/>
                  <a:pt x="123084" y="113953"/>
                  <a:pt x="123141" y="113611"/>
                </a:cubicBezTo>
                <a:cubicBezTo>
                  <a:pt x="123198" y="113497"/>
                  <a:pt x="123255" y="113421"/>
                  <a:pt x="123312" y="113326"/>
                </a:cubicBezTo>
                <a:close/>
                <a:moveTo>
                  <a:pt x="43463" y="103112"/>
                </a:moveTo>
                <a:lnTo>
                  <a:pt x="43463" y="103112"/>
                </a:lnTo>
                <a:cubicBezTo>
                  <a:pt x="42949" y="103283"/>
                  <a:pt x="42416" y="103473"/>
                  <a:pt x="41884" y="103663"/>
                </a:cubicBezTo>
                <a:cubicBezTo>
                  <a:pt x="35074" y="106079"/>
                  <a:pt x="28322" y="108723"/>
                  <a:pt x="21398" y="110796"/>
                </a:cubicBezTo>
                <a:cubicBezTo>
                  <a:pt x="14684" y="112812"/>
                  <a:pt x="7799" y="114277"/>
                  <a:pt x="799" y="114638"/>
                </a:cubicBezTo>
                <a:lnTo>
                  <a:pt x="571" y="114600"/>
                </a:lnTo>
                <a:lnTo>
                  <a:pt x="894" y="114448"/>
                </a:lnTo>
                <a:cubicBezTo>
                  <a:pt x="8597" y="112622"/>
                  <a:pt x="16225" y="110416"/>
                  <a:pt x="23890" y="108380"/>
                </a:cubicBezTo>
                <a:cubicBezTo>
                  <a:pt x="30414" y="106630"/>
                  <a:pt x="36938" y="104881"/>
                  <a:pt x="43463" y="103112"/>
                </a:cubicBezTo>
                <a:close/>
                <a:moveTo>
                  <a:pt x="188021" y="112489"/>
                </a:moveTo>
                <a:lnTo>
                  <a:pt x="188021" y="112489"/>
                </a:lnTo>
                <a:cubicBezTo>
                  <a:pt x="187983" y="113231"/>
                  <a:pt x="187850" y="113972"/>
                  <a:pt x="187622" y="114695"/>
                </a:cubicBezTo>
                <a:cubicBezTo>
                  <a:pt x="187241" y="114448"/>
                  <a:pt x="186823" y="114220"/>
                  <a:pt x="186404" y="114030"/>
                </a:cubicBezTo>
                <a:cubicBezTo>
                  <a:pt x="187070" y="113668"/>
                  <a:pt x="187622" y="113136"/>
                  <a:pt x="188021" y="112489"/>
                </a:cubicBezTo>
                <a:close/>
                <a:moveTo>
                  <a:pt x="73063" y="111002"/>
                </a:moveTo>
                <a:cubicBezTo>
                  <a:pt x="77678" y="111002"/>
                  <a:pt x="82310" y="112306"/>
                  <a:pt x="86221" y="114752"/>
                </a:cubicBezTo>
                <a:cubicBezTo>
                  <a:pt x="81878" y="112852"/>
                  <a:pt x="77182" y="111839"/>
                  <a:pt x="72482" y="111839"/>
                </a:cubicBezTo>
                <a:cubicBezTo>
                  <a:pt x="70266" y="111839"/>
                  <a:pt x="68050" y="112064"/>
                  <a:pt x="65869" y="112527"/>
                </a:cubicBezTo>
                <a:cubicBezTo>
                  <a:pt x="66193" y="112299"/>
                  <a:pt x="66516" y="112051"/>
                  <a:pt x="66858" y="111823"/>
                </a:cubicBezTo>
                <a:cubicBezTo>
                  <a:pt x="68877" y="111271"/>
                  <a:pt x="70969" y="111002"/>
                  <a:pt x="73063" y="111002"/>
                </a:cubicBezTo>
                <a:close/>
                <a:moveTo>
                  <a:pt x="174725" y="65203"/>
                </a:moveTo>
                <a:lnTo>
                  <a:pt x="174725" y="65203"/>
                </a:lnTo>
                <a:cubicBezTo>
                  <a:pt x="171948" y="71803"/>
                  <a:pt x="168943" y="78270"/>
                  <a:pt x="165576" y="84623"/>
                </a:cubicBezTo>
                <a:cubicBezTo>
                  <a:pt x="160441" y="94324"/>
                  <a:pt x="154925" y="103872"/>
                  <a:pt x="150873" y="114106"/>
                </a:cubicBezTo>
                <a:cubicBezTo>
                  <a:pt x="150778" y="114315"/>
                  <a:pt x="150683" y="114543"/>
                  <a:pt x="150607" y="114771"/>
                </a:cubicBezTo>
                <a:cubicBezTo>
                  <a:pt x="155419" y="98166"/>
                  <a:pt x="164987" y="83178"/>
                  <a:pt x="173223" y="68018"/>
                </a:cubicBezTo>
                <a:cubicBezTo>
                  <a:pt x="173736" y="67086"/>
                  <a:pt x="174231" y="66135"/>
                  <a:pt x="174725" y="65203"/>
                </a:cubicBezTo>
                <a:close/>
                <a:moveTo>
                  <a:pt x="222125" y="108913"/>
                </a:moveTo>
                <a:cubicBezTo>
                  <a:pt x="222392" y="109331"/>
                  <a:pt x="222696" y="109731"/>
                  <a:pt x="223019" y="110111"/>
                </a:cubicBezTo>
                <a:lnTo>
                  <a:pt x="223076" y="110187"/>
                </a:lnTo>
                <a:cubicBezTo>
                  <a:pt x="222190" y="111997"/>
                  <a:pt x="220912" y="113490"/>
                  <a:pt x="219444" y="114812"/>
                </a:cubicBezTo>
                <a:lnTo>
                  <a:pt x="219444" y="114812"/>
                </a:lnTo>
                <a:cubicBezTo>
                  <a:pt x="220717" y="113038"/>
                  <a:pt x="221636" y="111041"/>
                  <a:pt x="222125" y="108913"/>
                </a:cubicBezTo>
                <a:close/>
                <a:moveTo>
                  <a:pt x="34808" y="106973"/>
                </a:moveTo>
                <a:lnTo>
                  <a:pt x="34808" y="106973"/>
                </a:lnTo>
                <a:cubicBezTo>
                  <a:pt x="30947" y="108399"/>
                  <a:pt x="27124" y="110016"/>
                  <a:pt x="23320" y="111348"/>
                </a:cubicBezTo>
                <a:cubicBezTo>
                  <a:pt x="17374" y="113427"/>
                  <a:pt x="11272" y="114894"/>
                  <a:pt x="5146" y="114894"/>
                </a:cubicBezTo>
                <a:cubicBezTo>
                  <a:pt x="4882" y="114894"/>
                  <a:pt x="4619" y="114891"/>
                  <a:pt x="4356" y="114885"/>
                </a:cubicBezTo>
                <a:cubicBezTo>
                  <a:pt x="14798" y="113991"/>
                  <a:pt x="24917" y="110530"/>
                  <a:pt x="34808" y="106973"/>
                </a:cubicBezTo>
                <a:close/>
                <a:moveTo>
                  <a:pt x="224256" y="111386"/>
                </a:moveTo>
                <a:cubicBezTo>
                  <a:pt x="224503" y="111595"/>
                  <a:pt x="224769" y="111804"/>
                  <a:pt x="225036" y="112013"/>
                </a:cubicBezTo>
                <a:cubicBezTo>
                  <a:pt x="223381" y="112926"/>
                  <a:pt x="221745" y="113896"/>
                  <a:pt x="220128" y="114923"/>
                </a:cubicBezTo>
                <a:lnTo>
                  <a:pt x="220109" y="114923"/>
                </a:lnTo>
                <a:cubicBezTo>
                  <a:pt x="220432" y="114657"/>
                  <a:pt x="220718" y="114391"/>
                  <a:pt x="221003" y="114106"/>
                </a:cubicBezTo>
                <a:lnTo>
                  <a:pt x="221022" y="114106"/>
                </a:lnTo>
                <a:cubicBezTo>
                  <a:pt x="222258" y="113402"/>
                  <a:pt x="223362" y="112489"/>
                  <a:pt x="224256" y="111386"/>
                </a:cubicBezTo>
                <a:close/>
                <a:moveTo>
                  <a:pt x="219139" y="94590"/>
                </a:moveTo>
                <a:lnTo>
                  <a:pt x="219139" y="94780"/>
                </a:lnTo>
                <a:cubicBezTo>
                  <a:pt x="219101" y="95484"/>
                  <a:pt x="219101" y="96169"/>
                  <a:pt x="219139" y="96854"/>
                </a:cubicBezTo>
                <a:lnTo>
                  <a:pt x="219120" y="96854"/>
                </a:lnTo>
                <a:cubicBezTo>
                  <a:pt x="218968" y="103245"/>
                  <a:pt x="217256" y="109503"/>
                  <a:pt x="214099" y="115076"/>
                </a:cubicBezTo>
                <a:cubicBezTo>
                  <a:pt x="217066" y="108894"/>
                  <a:pt x="218378" y="101761"/>
                  <a:pt x="218987" y="94876"/>
                </a:cubicBezTo>
                <a:cubicBezTo>
                  <a:pt x="219044" y="94780"/>
                  <a:pt x="219082" y="94685"/>
                  <a:pt x="219139" y="94590"/>
                </a:cubicBezTo>
                <a:close/>
                <a:moveTo>
                  <a:pt x="111431" y="87972"/>
                </a:moveTo>
                <a:cubicBezTo>
                  <a:pt x="113086" y="87972"/>
                  <a:pt x="114724" y="88300"/>
                  <a:pt x="116255" y="88922"/>
                </a:cubicBezTo>
                <a:cubicBezTo>
                  <a:pt x="115051" y="88556"/>
                  <a:pt x="113796" y="88378"/>
                  <a:pt x="112536" y="88378"/>
                </a:cubicBezTo>
                <a:cubicBezTo>
                  <a:pt x="108105" y="88378"/>
                  <a:pt x="103611" y="90579"/>
                  <a:pt x="101020" y="94533"/>
                </a:cubicBezTo>
                <a:cubicBezTo>
                  <a:pt x="98585" y="98280"/>
                  <a:pt x="98528" y="102617"/>
                  <a:pt x="100677" y="106497"/>
                </a:cubicBezTo>
                <a:cubicBezTo>
                  <a:pt x="102693" y="110149"/>
                  <a:pt x="105851" y="113649"/>
                  <a:pt x="109712" y="115361"/>
                </a:cubicBezTo>
                <a:cubicBezTo>
                  <a:pt x="109883" y="115437"/>
                  <a:pt x="110055" y="115513"/>
                  <a:pt x="110226" y="115570"/>
                </a:cubicBezTo>
                <a:cubicBezTo>
                  <a:pt x="107810" y="115190"/>
                  <a:pt x="105547" y="114163"/>
                  <a:pt x="103645" y="112641"/>
                </a:cubicBezTo>
                <a:cubicBezTo>
                  <a:pt x="99422" y="109217"/>
                  <a:pt x="97292" y="103302"/>
                  <a:pt x="98718" y="98014"/>
                </a:cubicBezTo>
                <a:cubicBezTo>
                  <a:pt x="100145" y="92745"/>
                  <a:pt x="104976" y="88447"/>
                  <a:pt x="110473" y="88009"/>
                </a:cubicBezTo>
                <a:cubicBezTo>
                  <a:pt x="110793" y="87985"/>
                  <a:pt x="111112" y="87972"/>
                  <a:pt x="111431" y="87972"/>
                </a:cubicBezTo>
                <a:close/>
                <a:moveTo>
                  <a:pt x="64747" y="114372"/>
                </a:moveTo>
                <a:cubicBezTo>
                  <a:pt x="63796" y="114657"/>
                  <a:pt x="62883" y="115076"/>
                  <a:pt x="62065" y="115627"/>
                </a:cubicBezTo>
                <a:cubicBezTo>
                  <a:pt x="62426" y="115304"/>
                  <a:pt x="62807" y="114981"/>
                  <a:pt x="63187" y="114657"/>
                </a:cubicBezTo>
                <a:cubicBezTo>
                  <a:pt x="63701" y="114543"/>
                  <a:pt x="64233" y="114448"/>
                  <a:pt x="64747" y="114372"/>
                </a:cubicBezTo>
                <a:close/>
                <a:moveTo>
                  <a:pt x="196250" y="83258"/>
                </a:moveTo>
                <a:cubicBezTo>
                  <a:pt x="197592" y="83258"/>
                  <a:pt x="199104" y="84055"/>
                  <a:pt x="199833" y="85194"/>
                </a:cubicBezTo>
                <a:cubicBezTo>
                  <a:pt x="200974" y="86963"/>
                  <a:pt x="200993" y="89322"/>
                  <a:pt x="200784" y="91338"/>
                </a:cubicBezTo>
                <a:cubicBezTo>
                  <a:pt x="200385" y="95389"/>
                  <a:pt x="198825" y="99250"/>
                  <a:pt x="197265" y="102959"/>
                </a:cubicBezTo>
                <a:cubicBezTo>
                  <a:pt x="195534" y="107106"/>
                  <a:pt x="193670" y="111424"/>
                  <a:pt x="192947" y="115856"/>
                </a:cubicBezTo>
                <a:cubicBezTo>
                  <a:pt x="192985" y="112375"/>
                  <a:pt x="193442" y="108970"/>
                  <a:pt x="194697" y="105584"/>
                </a:cubicBezTo>
                <a:cubicBezTo>
                  <a:pt x="196048" y="101894"/>
                  <a:pt x="198064" y="98471"/>
                  <a:pt x="199205" y="94685"/>
                </a:cubicBezTo>
                <a:cubicBezTo>
                  <a:pt x="200042" y="91946"/>
                  <a:pt x="200841" y="88199"/>
                  <a:pt x="198977" y="85670"/>
                </a:cubicBezTo>
                <a:cubicBezTo>
                  <a:pt x="198241" y="84671"/>
                  <a:pt x="197043" y="84081"/>
                  <a:pt x="195870" y="84081"/>
                </a:cubicBezTo>
                <a:cubicBezTo>
                  <a:pt x="195345" y="84081"/>
                  <a:pt x="194826" y="84199"/>
                  <a:pt x="194355" y="84452"/>
                </a:cubicBezTo>
                <a:lnTo>
                  <a:pt x="194146" y="84452"/>
                </a:lnTo>
                <a:cubicBezTo>
                  <a:pt x="194127" y="84452"/>
                  <a:pt x="194108" y="84452"/>
                  <a:pt x="194070" y="84471"/>
                </a:cubicBezTo>
                <a:cubicBezTo>
                  <a:pt x="194528" y="83616"/>
                  <a:pt x="195350" y="83258"/>
                  <a:pt x="196250" y="83258"/>
                </a:cubicBezTo>
                <a:close/>
                <a:moveTo>
                  <a:pt x="241698" y="110777"/>
                </a:moveTo>
                <a:lnTo>
                  <a:pt x="241698" y="110777"/>
                </a:lnTo>
                <a:cubicBezTo>
                  <a:pt x="241527" y="110986"/>
                  <a:pt x="241355" y="111195"/>
                  <a:pt x="241165" y="111405"/>
                </a:cubicBezTo>
                <a:cubicBezTo>
                  <a:pt x="238769" y="113193"/>
                  <a:pt x="236201" y="114714"/>
                  <a:pt x="233481" y="115970"/>
                </a:cubicBezTo>
                <a:cubicBezTo>
                  <a:pt x="234299" y="115266"/>
                  <a:pt x="235021" y="114486"/>
                  <a:pt x="235649" y="113611"/>
                </a:cubicBezTo>
                <a:cubicBezTo>
                  <a:pt x="236144" y="113459"/>
                  <a:pt x="236638" y="113269"/>
                  <a:pt x="237133" y="113059"/>
                </a:cubicBezTo>
                <a:cubicBezTo>
                  <a:pt x="238788" y="112584"/>
                  <a:pt x="240328" y="111804"/>
                  <a:pt x="241698" y="110777"/>
                </a:cubicBezTo>
                <a:close/>
                <a:moveTo>
                  <a:pt x="109790" y="81927"/>
                </a:moveTo>
                <a:cubicBezTo>
                  <a:pt x="117813" y="81927"/>
                  <a:pt x="124933" y="88759"/>
                  <a:pt x="127763" y="95960"/>
                </a:cubicBezTo>
                <a:cubicBezTo>
                  <a:pt x="130388" y="102617"/>
                  <a:pt x="129703" y="109693"/>
                  <a:pt x="127459" y="116255"/>
                </a:cubicBezTo>
                <a:cubicBezTo>
                  <a:pt x="127459" y="116198"/>
                  <a:pt x="127459" y="116122"/>
                  <a:pt x="127478" y="116046"/>
                </a:cubicBezTo>
                <a:cubicBezTo>
                  <a:pt x="127915" y="114182"/>
                  <a:pt x="128200" y="112280"/>
                  <a:pt x="128353" y="110359"/>
                </a:cubicBezTo>
                <a:cubicBezTo>
                  <a:pt x="128904" y="103644"/>
                  <a:pt x="127820" y="96359"/>
                  <a:pt x="123940" y="90691"/>
                </a:cubicBezTo>
                <a:cubicBezTo>
                  <a:pt x="120768" y="86032"/>
                  <a:pt x="115453" y="82471"/>
                  <a:pt x="109696" y="82471"/>
                </a:cubicBezTo>
                <a:cubicBezTo>
                  <a:pt x="109342" y="82471"/>
                  <a:pt x="108985" y="82485"/>
                  <a:pt x="108628" y="82512"/>
                </a:cubicBezTo>
                <a:cubicBezTo>
                  <a:pt x="103283" y="82931"/>
                  <a:pt x="97995" y="87248"/>
                  <a:pt x="97501" y="92707"/>
                </a:cubicBezTo>
                <a:cubicBezTo>
                  <a:pt x="97215" y="93240"/>
                  <a:pt x="96949" y="93791"/>
                  <a:pt x="96740" y="94381"/>
                </a:cubicBezTo>
                <a:cubicBezTo>
                  <a:pt x="97577" y="88789"/>
                  <a:pt x="100468" y="83748"/>
                  <a:pt x="106479" y="82322"/>
                </a:cubicBezTo>
                <a:cubicBezTo>
                  <a:pt x="107594" y="82053"/>
                  <a:pt x="108700" y="81927"/>
                  <a:pt x="109790" y="81927"/>
                </a:cubicBezTo>
                <a:close/>
                <a:moveTo>
                  <a:pt x="115110" y="74485"/>
                </a:moveTo>
                <a:cubicBezTo>
                  <a:pt x="115664" y="74485"/>
                  <a:pt x="116217" y="74511"/>
                  <a:pt x="116769" y="74561"/>
                </a:cubicBezTo>
                <a:cubicBezTo>
                  <a:pt x="117435" y="74714"/>
                  <a:pt x="118100" y="74847"/>
                  <a:pt x="118785" y="74942"/>
                </a:cubicBezTo>
                <a:cubicBezTo>
                  <a:pt x="120021" y="75246"/>
                  <a:pt x="121258" y="75665"/>
                  <a:pt x="122456" y="76140"/>
                </a:cubicBezTo>
                <a:cubicBezTo>
                  <a:pt x="127173" y="78385"/>
                  <a:pt x="130597" y="82645"/>
                  <a:pt x="132803" y="87477"/>
                </a:cubicBezTo>
                <a:cubicBezTo>
                  <a:pt x="133755" y="90044"/>
                  <a:pt x="134553" y="92669"/>
                  <a:pt x="135181" y="95332"/>
                </a:cubicBezTo>
                <a:cubicBezTo>
                  <a:pt x="135485" y="96549"/>
                  <a:pt x="135733" y="97786"/>
                  <a:pt x="135923" y="99041"/>
                </a:cubicBezTo>
                <a:cubicBezTo>
                  <a:pt x="136570" y="104842"/>
                  <a:pt x="136018" y="110739"/>
                  <a:pt x="134344" y="116331"/>
                </a:cubicBezTo>
                <a:cubicBezTo>
                  <a:pt x="135828" y="108913"/>
                  <a:pt x="135542" y="101248"/>
                  <a:pt x="133488" y="93963"/>
                </a:cubicBezTo>
                <a:lnTo>
                  <a:pt x="133488" y="93982"/>
                </a:lnTo>
                <a:cubicBezTo>
                  <a:pt x="130939" y="85061"/>
                  <a:pt x="124796" y="76349"/>
                  <a:pt x="115019" y="74961"/>
                </a:cubicBezTo>
                <a:cubicBezTo>
                  <a:pt x="114167" y="74839"/>
                  <a:pt x="113315" y="74778"/>
                  <a:pt x="112453" y="74778"/>
                </a:cubicBezTo>
                <a:cubicBezTo>
                  <a:pt x="112237" y="74778"/>
                  <a:pt x="112021" y="74782"/>
                  <a:pt x="111804" y="74790"/>
                </a:cubicBezTo>
                <a:cubicBezTo>
                  <a:pt x="112895" y="74587"/>
                  <a:pt x="114002" y="74485"/>
                  <a:pt x="115110" y="74485"/>
                </a:cubicBezTo>
                <a:close/>
                <a:moveTo>
                  <a:pt x="188668" y="112888"/>
                </a:moveTo>
                <a:cubicBezTo>
                  <a:pt x="189029" y="114049"/>
                  <a:pt x="189390" y="115190"/>
                  <a:pt x="189752" y="116350"/>
                </a:cubicBezTo>
                <a:cubicBezTo>
                  <a:pt x="189295" y="115894"/>
                  <a:pt x="188801" y="115494"/>
                  <a:pt x="188287" y="115133"/>
                </a:cubicBezTo>
                <a:lnTo>
                  <a:pt x="188287" y="115114"/>
                </a:lnTo>
                <a:cubicBezTo>
                  <a:pt x="188496" y="114391"/>
                  <a:pt x="188630" y="113649"/>
                  <a:pt x="188668" y="112888"/>
                </a:cubicBezTo>
                <a:close/>
                <a:moveTo>
                  <a:pt x="221250" y="109274"/>
                </a:moveTo>
                <a:cubicBezTo>
                  <a:pt x="220490" y="112108"/>
                  <a:pt x="218911" y="114638"/>
                  <a:pt x="216723" y="116597"/>
                </a:cubicBezTo>
                <a:cubicBezTo>
                  <a:pt x="218511" y="114334"/>
                  <a:pt x="220033" y="111880"/>
                  <a:pt x="221250" y="109274"/>
                </a:cubicBezTo>
                <a:close/>
                <a:moveTo>
                  <a:pt x="69226" y="114375"/>
                </a:moveTo>
                <a:cubicBezTo>
                  <a:pt x="71772" y="114375"/>
                  <a:pt x="74385" y="114827"/>
                  <a:pt x="76844" y="115323"/>
                </a:cubicBezTo>
                <a:cubicBezTo>
                  <a:pt x="74870" y="115002"/>
                  <a:pt x="72821" y="114807"/>
                  <a:pt x="70777" y="114807"/>
                </a:cubicBezTo>
                <a:cubicBezTo>
                  <a:pt x="67485" y="114807"/>
                  <a:pt x="64208" y="115314"/>
                  <a:pt x="61285" y="116616"/>
                </a:cubicBezTo>
                <a:cubicBezTo>
                  <a:pt x="63648" y="114934"/>
                  <a:pt x="66396" y="114375"/>
                  <a:pt x="69226" y="114375"/>
                </a:cubicBezTo>
                <a:close/>
                <a:moveTo>
                  <a:pt x="110226" y="85841"/>
                </a:moveTo>
                <a:cubicBezTo>
                  <a:pt x="114848" y="85860"/>
                  <a:pt x="119166" y="88161"/>
                  <a:pt x="121733" y="92022"/>
                </a:cubicBezTo>
                <a:cubicBezTo>
                  <a:pt x="119110" y="89028"/>
                  <a:pt x="115331" y="87457"/>
                  <a:pt x="111511" y="87457"/>
                </a:cubicBezTo>
                <a:cubicBezTo>
                  <a:pt x="108076" y="87457"/>
                  <a:pt x="104607" y="88728"/>
                  <a:pt x="101914" y="91376"/>
                </a:cubicBezTo>
                <a:lnTo>
                  <a:pt x="101914" y="91395"/>
                </a:lnTo>
                <a:cubicBezTo>
                  <a:pt x="95199" y="98014"/>
                  <a:pt x="96968" y="109560"/>
                  <a:pt x="105052" y="114277"/>
                </a:cubicBezTo>
                <a:cubicBezTo>
                  <a:pt x="107395" y="115618"/>
                  <a:pt x="110041" y="116321"/>
                  <a:pt x="112736" y="116321"/>
                </a:cubicBezTo>
                <a:cubicBezTo>
                  <a:pt x="112907" y="116321"/>
                  <a:pt x="113079" y="116318"/>
                  <a:pt x="113250" y="116312"/>
                </a:cubicBezTo>
                <a:cubicBezTo>
                  <a:pt x="113672" y="116363"/>
                  <a:pt x="114095" y="116389"/>
                  <a:pt x="114517" y="116389"/>
                </a:cubicBezTo>
                <a:cubicBezTo>
                  <a:pt x="115977" y="116389"/>
                  <a:pt x="117423" y="116084"/>
                  <a:pt x="118766" y="115494"/>
                </a:cubicBezTo>
                <a:lnTo>
                  <a:pt x="118861" y="115475"/>
                </a:lnTo>
                <a:lnTo>
                  <a:pt x="118861" y="115475"/>
                </a:lnTo>
                <a:cubicBezTo>
                  <a:pt x="118842" y="115494"/>
                  <a:pt x="118842" y="115513"/>
                  <a:pt x="118842" y="115551"/>
                </a:cubicBezTo>
                <a:cubicBezTo>
                  <a:pt x="116728" y="116305"/>
                  <a:pt x="114534" y="116734"/>
                  <a:pt x="112350" y="116734"/>
                </a:cubicBezTo>
                <a:cubicBezTo>
                  <a:pt x="110015" y="116734"/>
                  <a:pt x="107691" y="116243"/>
                  <a:pt x="105490" y="115133"/>
                </a:cubicBezTo>
                <a:cubicBezTo>
                  <a:pt x="101267" y="112983"/>
                  <a:pt x="98414" y="109122"/>
                  <a:pt x="97273" y="104576"/>
                </a:cubicBezTo>
                <a:cubicBezTo>
                  <a:pt x="96645" y="101989"/>
                  <a:pt x="96398" y="99326"/>
                  <a:pt x="96531" y="96683"/>
                </a:cubicBezTo>
                <a:cubicBezTo>
                  <a:pt x="96816" y="95846"/>
                  <a:pt x="97158" y="95009"/>
                  <a:pt x="97558" y="94210"/>
                </a:cubicBezTo>
                <a:cubicBezTo>
                  <a:pt x="97596" y="94210"/>
                  <a:pt x="97634" y="94191"/>
                  <a:pt x="97634" y="94153"/>
                </a:cubicBezTo>
                <a:lnTo>
                  <a:pt x="97634" y="94058"/>
                </a:lnTo>
                <a:cubicBezTo>
                  <a:pt x="100069" y="89264"/>
                  <a:pt x="104329" y="85841"/>
                  <a:pt x="110226" y="85841"/>
                </a:cubicBezTo>
                <a:close/>
                <a:moveTo>
                  <a:pt x="60068" y="105851"/>
                </a:moveTo>
                <a:lnTo>
                  <a:pt x="60068" y="105851"/>
                </a:lnTo>
                <a:cubicBezTo>
                  <a:pt x="56834" y="107334"/>
                  <a:pt x="53772" y="109198"/>
                  <a:pt x="50957" y="111386"/>
                </a:cubicBezTo>
                <a:cubicBezTo>
                  <a:pt x="48731" y="113117"/>
                  <a:pt x="46658" y="115019"/>
                  <a:pt x="44718" y="117092"/>
                </a:cubicBezTo>
                <a:lnTo>
                  <a:pt x="44718" y="117092"/>
                </a:lnTo>
                <a:cubicBezTo>
                  <a:pt x="49036" y="112375"/>
                  <a:pt x="54000" y="108380"/>
                  <a:pt x="60068" y="105851"/>
                </a:cubicBezTo>
                <a:close/>
                <a:moveTo>
                  <a:pt x="72149" y="113720"/>
                </a:moveTo>
                <a:cubicBezTo>
                  <a:pt x="77586" y="113720"/>
                  <a:pt x="82960" y="114883"/>
                  <a:pt x="87895" y="117149"/>
                </a:cubicBezTo>
                <a:cubicBezTo>
                  <a:pt x="83920" y="115894"/>
                  <a:pt x="79849" y="114943"/>
                  <a:pt x="75741" y="114296"/>
                </a:cubicBezTo>
                <a:lnTo>
                  <a:pt x="75741" y="114315"/>
                </a:lnTo>
                <a:cubicBezTo>
                  <a:pt x="74105" y="114030"/>
                  <a:pt x="72450" y="113839"/>
                  <a:pt x="70796" y="113744"/>
                </a:cubicBezTo>
                <a:cubicBezTo>
                  <a:pt x="71247" y="113728"/>
                  <a:pt x="71698" y="113720"/>
                  <a:pt x="72149" y="113720"/>
                </a:cubicBezTo>
                <a:close/>
                <a:moveTo>
                  <a:pt x="110972" y="78862"/>
                </a:moveTo>
                <a:cubicBezTo>
                  <a:pt x="116925" y="78862"/>
                  <a:pt x="122680" y="82080"/>
                  <a:pt x="126070" y="86982"/>
                </a:cubicBezTo>
                <a:cubicBezTo>
                  <a:pt x="129950" y="92593"/>
                  <a:pt x="131016" y="99593"/>
                  <a:pt x="130445" y="106307"/>
                </a:cubicBezTo>
                <a:cubicBezTo>
                  <a:pt x="130616" y="102123"/>
                  <a:pt x="129931" y="97957"/>
                  <a:pt x="128048" y="94001"/>
                </a:cubicBezTo>
                <a:cubicBezTo>
                  <a:pt x="124782" y="87063"/>
                  <a:pt x="117602" y="80943"/>
                  <a:pt x="109756" y="80943"/>
                </a:cubicBezTo>
                <a:cubicBezTo>
                  <a:pt x="108418" y="80943"/>
                  <a:pt x="107060" y="81121"/>
                  <a:pt x="105699" y="81504"/>
                </a:cubicBezTo>
                <a:cubicBezTo>
                  <a:pt x="96302" y="84167"/>
                  <a:pt x="94400" y="95237"/>
                  <a:pt x="96207" y="103644"/>
                </a:cubicBezTo>
                <a:cubicBezTo>
                  <a:pt x="97273" y="108590"/>
                  <a:pt x="100145" y="113021"/>
                  <a:pt x="104653" y="115475"/>
                </a:cubicBezTo>
                <a:cubicBezTo>
                  <a:pt x="106984" y="116741"/>
                  <a:pt x="109571" y="117387"/>
                  <a:pt x="112174" y="117387"/>
                </a:cubicBezTo>
                <a:cubicBezTo>
                  <a:pt x="113522" y="117387"/>
                  <a:pt x="114875" y="117214"/>
                  <a:pt x="116198" y="116864"/>
                </a:cubicBezTo>
                <a:lnTo>
                  <a:pt x="116198" y="116864"/>
                </a:lnTo>
                <a:cubicBezTo>
                  <a:pt x="114611" y="117368"/>
                  <a:pt x="112992" y="117623"/>
                  <a:pt x="111388" y="117623"/>
                </a:cubicBezTo>
                <a:cubicBezTo>
                  <a:pt x="107608" y="117623"/>
                  <a:pt x="103910" y="116210"/>
                  <a:pt x="100906" y="113326"/>
                </a:cubicBezTo>
                <a:lnTo>
                  <a:pt x="100906" y="113345"/>
                </a:lnTo>
                <a:cubicBezTo>
                  <a:pt x="95485" y="108152"/>
                  <a:pt x="94077" y="100201"/>
                  <a:pt x="95485" y="93069"/>
                </a:cubicBezTo>
                <a:cubicBezTo>
                  <a:pt x="96854" y="86164"/>
                  <a:pt x="101096" y="80230"/>
                  <a:pt x="108381" y="79069"/>
                </a:cubicBezTo>
                <a:cubicBezTo>
                  <a:pt x="109244" y="78930"/>
                  <a:pt x="110110" y="78862"/>
                  <a:pt x="110972" y="78862"/>
                </a:cubicBezTo>
                <a:close/>
                <a:moveTo>
                  <a:pt x="218549" y="95655"/>
                </a:moveTo>
                <a:cubicBezTo>
                  <a:pt x="217751" y="103321"/>
                  <a:pt x="215982" y="111424"/>
                  <a:pt x="211930" y="117948"/>
                </a:cubicBezTo>
                <a:cubicBezTo>
                  <a:pt x="214821" y="112185"/>
                  <a:pt x="215925" y="105299"/>
                  <a:pt x="216419" y="98984"/>
                </a:cubicBezTo>
                <a:cubicBezTo>
                  <a:pt x="217199" y="97919"/>
                  <a:pt x="217922" y="96797"/>
                  <a:pt x="218549" y="95655"/>
                </a:cubicBezTo>
                <a:close/>
                <a:moveTo>
                  <a:pt x="111386" y="73915"/>
                </a:moveTo>
                <a:cubicBezTo>
                  <a:pt x="106612" y="74904"/>
                  <a:pt x="102142" y="77662"/>
                  <a:pt x="98775" y="81238"/>
                </a:cubicBezTo>
                <a:cubicBezTo>
                  <a:pt x="96702" y="82950"/>
                  <a:pt x="95085" y="85137"/>
                  <a:pt x="94286" y="87724"/>
                </a:cubicBezTo>
                <a:cubicBezTo>
                  <a:pt x="90634" y="95142"/>
                  <a:pt x="90501" y="104082"/>
                  <a:pt x="95389" y="111081"/>
                </a:cubicBezTo>
                <a:cubicBezTo>
                  <a:pt x="97900" y="114657"/>
                  <a:pt x="101590" y="117244"/>
                  <a:pt x="105813" y="118404"/>
                </a:cubicBezTo>
                <a:cubicBezTo>
                  <a:pt x="100734" y="117339"/>
                  <a:pt x="96074" y="114296"/>
                  <a:pt x="93297" y="109750"/>
                </a:cubicBezTo>
                <a:cubicBezTo>
                  <a:pt x="87914" y="100924"/>
                  <a:pt x="89645" y="89436"/>
                  <a:pt x="96626" y="82056"/>
                </a:cubicBezTo>
                <a:cubicBezTo>
                  <a:pt x="100487" y="77966"/>
                  <a:pt x="105566" y="75265"/>
                  <a:pt x="111006" y="73934"/>
                </a:cubicBezTo>
                <a:cubicBezTo>
                  <a:pt x="111025" y="73934"/>
                  <a:pt x="111044" y="73915"/>
                  <a:pt x="111063" y="73915"/>
                </a:cubicBezTo>
                <a:close/>
                <a:moveTo>
                  <a:pt x="110297" y="77793"/>
                </a:moveTo>
                <a:cubicBezTo>
                  <a:pt x="112982" y="77793"/>
                  <a:pt x="115664" y="78407"/>
                  <a:pt x="118176" y="79602"/>
                </a:cubicBezTo>
                <a:cubicBezTo>
                  <a:pt x="125347" y="83007"/>
                  <a:pt x="129456" y="89664"/>
                  <a:pt x="131282" y="97025"/>
                </a:cubicBezTo>
                <a:cubicBezTo>
                  <a:pt x="131339" y="97900"/>
                  <a:pt x="131415" y="98756"/>
                  <a:pt x="131472" y="99612"/>
                </a:cubicBezTo>
                <a:cubicBezTo>
                  <a:pt x="131434" y="100277"/>
                  <a:pt x="131377" y="100924"/>
                  <a:pt x="131320" y="101571"/>
                </a:cubicBezTo>
                <a:cubicBezTo>
                  <a:pt x="131111" y="96683"/>
                  <a:pt x="129817" y="91889"/>
                  <a:pt x="126945" y="87705"/>
                </a:cubicBezTo>
                <a:cubicBezTo>
                  <a:pt x="123231" y="82296"/>
                  <a:pt x="117620" y="78272"/>
                  <a:pt x="110971" y="78272"/>
                </a:cubicBezTo>
                <a:cubicBezTo>
                  <a:pt x="110605" y="78272"/>
                  <a:pt x="110236" y="78284"/>
                  <a:pt x="109864" y="78309"/>
                </a:cubicBezTo>
                <a:cubicBezTo>
                  <a:pt x="93449" y="79374"/>
                  <a:pt x="89931" y="102199"/>
                  <a:pt x="99460" y="112869"/>
                </a:cubicBezTo>
                <a:cubicBezTo>
                  <a:pt x="102199" y="115913"/>
                  <a:pt x="105927" y="117891"/>
                  <a:pt x="109997" y="118461"/>
                </a:cubicBezTo>
                <a:cubicBezTo>
                  <a:pt x="104957" y="118347"/>
                  <a:pt x="100202" y="116046"/>
                  <a:pt x="96987" y="112165"/>
                </a:cubicBezTo>
                <a:cubicBezTo>
                  <a:pt x="90920" y="104823"/>
                  <a:pt x="91186" y="94419"/>
                  <a:pt x="95884" y="86468"/>
                </a:cubicBezTo>
                <a:cubicBezTo>
                  <a:pt x="97120" y="84376"/>
                  <a:pt x="98661" y="82474"/>
                  <a:pt x="100430" y="80800"/>
                </a:cubicBezTo>
                <a:cubicBezTo>
                  <a:pt x="101381" y="80173"/>
                  <a:pt x="102389" y="79621"/>
                  <a:pt x="103454" y="79183"/>
                </a:cubicBezTo>
                <a:cubicBezTo>
                  <a:pt x="105665" y="78250"/>
                  <a:pt x="107982" y="77793"/>
                  <a:pt x="110297" y="77793"/>
                </a:cubicBezTo>
                <a:close/>
                <a:moveTo>
                  <a:pt x="226139" y="112698"/>
                </a:moveTo>
                <a:cubicBezTo>
                  <a:pt x="226443" y="112869"/>
                  <a:pt x="226747" y="113021"/>
                  <a:pt x="227052" y="113155"/>
                </a:cubicBezTo>
                <a:cubicBezTo>
                  <a:pt x="223951" y="115722"/>
                  <a:pt x="220261" y="117092"/>
                  <a:pt x="216571" y="118671"/>
                </a:cubicBezTo>
                <a:cubicBezTo>
                  <a:pt x="219653" y="116521"/>
                  <a:pt x="222848" y="114524"/>
                  <a:pt x="226139" y="112698"/>
                </a:cubicBezTo>
                <a:close/>
                <a:moveTo>
                  <a:pt x="234375" y="113953"/>
                </a:moveTo>
                <a:cubicBezTo>
                  <a:pt x="232168" y="116369"/>
                  <a:pt x="229201" y="117796"/>
                  <a:pt x="226082" y="118747"/>
                </a:cubicBezTo>
                <a:cubicBezTo>
                  <a:pt x="228516" y="117739"/>
                  <a:pt x="230742" y="116369"/>
                  <a:pt x="232492" y="114182"/>
                </a:cubicBezTo>
                <a:cubicBezTo>
                  <a:pt x="233119" y="114144"/>
                  <a:pt x="233747" y="114068"/>
                  <a:pt x="234375" y="113953"/>
                </a:cubicBezTo>
                <a:close/>
                <a:moveTo>
                  <a:pt x="219691" y="102465"/>
                </a:moveTo>
                <a:cubicBezTo>
                  <a:pt x="219843" y="103036"/>
                  <a:pt x="220014" y="103606"/>
                  <a:pt x="220223" y="104177"/>
                </a:cubicBezTo>
                <a:cubicBezTo>
                  <a:pt x="219329" y="109617"/>
                  <a:pt x="216933" y="114676"/>
                  <a:pt x="213281" y="118804"/>
                </a:cubicBezTo>
                <a:cubicBezTo>
                  <a:pt x="213680" y="118233"/>
                  <a:pt x="214060" y="117662"/>
                  <a:pt x="214422" y="117092"/>
                </a:cubicBezTo>
                <a:lnTo>
                  <a:pt x="214403" y="117092"/>
                </a:lnTo>
                <a:cubicBezTo>
                  <a:pt x="217180" y="112641"/>
                  <a:pt x="218987" y="107658"/>
                  <a:pt x="219691" y="102465"/>
                </a:cubicBezTo>
                <a:close/>
                <a:moveTo>
                  <a:pt x="228155" y="113592"/>
                </a:moveTo>
                <a:lnTo>
                  <a:pt x="228155" y="113611"/>
                </a:lnTo>
                <a:cubicBezTo>
                  <a:pt x="229220" y="113953"/>
                  <a:pt x="230361" y="114163"/>
                  <a:pt x="231503" y="114201"/>
                </a:cubicBezTo>
                <a:cubicBezTo>
                  <a:pt x="229125" y="116959"/>
                  <a:pt x="225853" y="118233"/>
                  <a:pt x="222411" y="119241"/>
                </a:cubicBezTo>
                <a:cubicBezTo>
                  <a:pt x="224845" y="118062"/>
                  <a:pt x="226919" y="116407"/>
                  <a:pt x="228155" y="113592"/>
                </a:cubicBezTo>
                <a:close/>
                <a:moveTo>
                  <a:pt x="176894" y="58546"/>
                </a:moveTo>
                <a:cubicBezTo>
                  <a:pt x="176742" y="59021"/>
                  <a:pt x="176627" y="59535"/>
                  <a:pt x="176532" y="60030"/>
                </a:cubicBezTo>
                <a:cubicBezTo>
                  <a:pt x="173052" y="64918"/>
                  <a:pt x="170027" y="70282"/>
                  <a:pt x="166984" y="75398"/>
                </a:cubicBezTo>
                <a:cubicBezTo>
                  <a:pt x="163541" y="81181"/>
                  <a:pt x="160212" y="87058"/>
                  <a:pt x="157283" y="93126"/>
                </a:cubicBezTo>
                <a:cubicBezTo>
                  <a:pt x="153270" y="101476"/>
                  <a:pt x="149770" y="110244"/>
                  <a:pt x="147545" y="119298"/>
                </a:cubicBezTo>
                <a:cubicBezTo>
                  <a:pt x="147602" y="118100"/>
                  <a:pt x="147640" y="116902"/>
                  <a:pt x="147621" y="115703"/>
                </a:cubicBezTo>
                <a:cubicBezTo>
                  <a:pt x="147773" y="114866"/>
                  <a:pt x="147944" y="114030"/>
                  <a:pt x="148115" y="113193"/>
                </a:cubicBezTo>
                <a:cubicBezTo>
                  <a:pt x="154183" y="93373"/>
                  <a:pt x="166204" y="76140"/>
                  <a:pt x="176894" y="58546"/>
                </a:cubicBezTo>
                <a:close/>
                <a:moveTo>
                  <a:pt x="109940" y="73915"/>
                </a:moveTo>
                <a:cubicBezTo>
                  <a:pt x="100107" y="76197"/>
                  <a:pt x="91471" y="83977"/>
                  <a:pt x="89702" y="94153"/>
                </a:cubicBezTo>
                <a:cubicBezTo>
                  <a:pt x="87933" y="104329"/>
                  <a:pt x="92917" y="115038"/>
                  <a:pt x="102960" y="118537"/>
                </a:cubicBezTo>
                <a:cubicBezTo>
                  <a:pt x="105128" y="119299"/>
                  <a:pt x="107396" y="119686"/>
                  <a:pt x="109691" y="119686"/>
                </a:cubicBezTo>
                <a:cubicBezTo>
                  <a:pt x="110033" y="119686"/>
                  <a:pt x="110377" y="119677"/>
                  <a:pt x="110720" y="119660"/>
                </a:cubicBezTo>
                <a:lnTo>
                  <a:pt x="110720" y="119660"/>
                </a:lnTo>
                <a:cubicBezTo>
                  <a:pt x="109787" y="119799"/>
                  <a:pt x="108848" y="119867"/>
                  <a:pt x="107910" y="119867"/>
                </a:cubicBezTo>
                <a:cubicBezTo>
                  <a:pt x="101412" y="119867"/>
                  <a:pt x="94985" y="116587"/>
                  <a:pt x="91129" y="110853"/>
                </a:cubicBezTo>
                <a:cubicBezTo>
                  <a:pt x="84928" y="101590"/>
                  <a:pt x="86925" y="89074"/>
                  <a:pt x="94591" y="81276"/>
                </a:cubicBezTo>
                <a:cubicBezTo>
                  <a:pt x="97805" y="78023"/>
                  <a:pt x="101780" y="75627"/>
                  <a:pt x="106155" y="74276"/>
                </a:cubicBezTo>
                <a:cubicBezTo>
                  <a:pt x="107411" y="74067"/>
                  <a:pt x="108666" y="73953"/>
                  <a:pt x="109940" y="73915"/>
                </a:cubicBezTo>
                <a:close/>
                <a:moveTo>
                  <a:pt x="70130" y="115383"/>
                </a:moveTo>
                <a:cubicBezTo>
                  <a:pt x="74090" y="115383"/>
                  <a:pt x="78131" y="116289"/>
                  <a:pt x="82208" y="117472"/>
                </a:cubicBezTo>
                <a:cubicBezTo>
                  <a:pt x="81086" y="117225"/>
                  <a:pt x="79964" y="116997"/>
                  <a:pt x="78822" y="116788"/>
                </a:cubicBezTo>
                <a:cubicBezTo>
                  <a:pt x="76385" y="116352"/>
                  <a:pt x="73914" y="116094"/>
                  <a:pt x="71473" y="116094"/>
                </a:cubicBezTo>
                <a:cubicBezTo>
                  <a:pt x="66561" y="116094"/>
                  <a:pt x="61769" y="117137"/>
                  <a:pt x="57614" y="119869"/>
                </a:cubicBezTo>
                <a:cubicBezTo>
                  <a:pt x="58128" y="119355"/>
                  <a:pt x="58641" y="118861"/>
                  <a:pt x="59155" y="118347"/>
                </a:cubicBezTo>
                <a:cubicBezTo>
                  <a:pt x="62714" y="116193"/>
                  <a:pt x="66385" y="115383"/>
                  <a:pt x="70130" y="115383"/>
                </a:cubicBezTo>
                <a:close/>
                <a:moveTo>
                  <a:pt x="179024" y="119888"/>
                </a:moveTo>
                <a:lnTo>
                  <a:pt x="179157" y="119983"/>
                </a:lnTo>
                <a:lnTo>
                  <a:pt x="179157" y="120002"/>
                </a:lnTo>
                <a:cubicBezTo>
                  <a:pt x="179119" y="119964"/>
                  <a:pt x="179062" y="119926"/>
                  <a:pt x="179024" y="119888"/>
                </a:cubicBezTo>
                <a:close/>
                <a:moveTo>
                  <a:pt x="259825" y="116179"/>
                </a:moveTo>
                <a:cubicBezTo>
                  <a:pt x="260053" y="117567"/>
                  <a:pt x="260357" y="118937"/>
                  <a:pt x="260700" y="120287"/>
                </a:cubicBezTo>
                <a:lnTo>
                  <a:pt x="260681" y="120287"/>
                </a:lnTo>
                <a:cubicBezTo>
                  <a:pt x="260338" y="119032"/>
                  <a:pt x="260034" y="117758"/>
                  <a:pt x="259806" y="116483"/>
                </a:cubicBezTo>
                <a:lnTo>
                  <a:pt x="259825" y="116179"/>
                </a:lnTo>
                <a:close/>
                <a:moveTo>
                  <a:pt x="36634" y="119127"/>
                </a:moveTo>
                <a:lnTo>
                  <a:pt x="36634" y="119127"/>
                </a:lnTo>
                <a:cubicBezTo>
                  <a:pt x="36197" y="119469"/>
                  <a:pt x="35778" y="119831"/>
                  <a:pt x="35360" y="120173"/>
                </a:cubicBezTo>
                <a:cubicBezTo>
                  <a:pt x="35131" y="120249"/>
                  <a:pt x="34922" y="120325"/>
                  <a:pt x="34713" y="120420"/>
                </a:cubicBezTo>
                <a:cubicBezTo>
                  <a:pt x="35360" y="120002"/>
                  <a:pt x="35987" y="119565"/>
                  <a:pt x="36634" y="119127"/>
                </a:cubicBezTo>
                <a:close/>
                <a:moveTo>
                  <a:pt x="197047" y="82367"/>
                </a:moveTo>
                <a:cubicBezTo>
                  <a:pt x="197644" y="82367"/>
                  <a:pt x="198237" y="82492"/>
                  <a:pt x="198787" y="82740"/>
                </a:cubicBezTo>
                <a:cubicBezTo>
                  <a:pt x="200917" y="83748"/>
                  <a:pt x="201963" y="86126"/>
                  <a:pt x="202439" y="88294"/>
                </a:cubicBezTo>
                <a:cubicBezTo>
                  <a:pt x="203466" y="93069"/>
                  <a:pt x="202115" y="98014"/>
                  <a:pt x="200404" y="102465"/>
                </a:cubicBezTo>
                <a:cubicBezTo>
                  <a:pt x="198083" y="108475"/>
                  <a:pt x="194716" y="114429"/>
                  <a:pt x="193841" y="120801"/>
                </a:cubicBezTo>
                <a:cubicBezTo>
                  <a:pt x="192947" y="111538"/>
                  <a:pt x="199243" y="103131"/>
                  <a:pt x="201031" y="94229"/>
                </a:cubicBezTo>
                <a:lnTo>
                  <a:pt x="201031" y="94210"/>
                </a:lnTo>
                <a:cubicBezTo>
                  <a:pt x="201754" y="90729"/>
                  <a:pt x="202401" y="85765"/>
                  <a:pt x="199148" y="83292"/>
                </a:cubicBezTo>
                <a:cubicBezTo>
                  <a:pt x="198443" y="82753"/>
                  <a:pt x="197577" y="82465"/>
                  <a:pt x="196688" y="82465"/>
                </a:cubicBezTo>
                <a:cubicBezTo>
                  <a:pt x="196355" y="82465"/>
                  <a:pt x="196019" y="82505"/>
                  <a:pt x="195686" y="82588"/>
                </a:cubicBezTo>
                <a:cubicBezTo>
                  <a:pt x="196131" y="82440"/>
                  <a:pt x="196590" y="82367"/>
                  <a:pt x="197047" y="82367"/>
                </a:cubicBezTo>
                <a:close/>
                <a:moveTo>
                  <a:pt x="175600" y="65336"/>
                </a:moveTo>
                <a:cubicBezTo>
                  <a:pt x="170712" y="85460"/>
                  <a:pt x="155267" y="101381"/>
                  <a:pt x="149085" y="120934"/>
                </a:cubicBezTo>
                <a:lnTo>
                  <a:pt x="149104" y="120801"/>
                </a:lnTo>
                <a:cubicBezTo>
                  <a:pt x="151330" y="113934"/>
                  <a:pt x="154297" y="107334"/>
                  <a:pt x="157607" y="100886"/>
                </a:cubicBezTo>
                <a:cubicBezTo>
                  <a:pt x="162761" y="90843"/>
                  <a:pt x="168601" y="81181"/>
                  <a:pt x="173223" y="70871"/>
                </a:cubicBezTo>
                <a:cubicBezTo>
                  <a:pt x="174041" y="69045"/>
                  <a:pt x="174820" y="67200"/>
                  <a:pt x="175600" y="65336"/>
                </a:cubicBezTo>
                <a:close/>
                <a:moveTo>
                  <a:pt x="98984" y="118823"/>
                </a:moveTo>
                <a:cubicBezTo>
                  <a:pt x="99878" y="119241"/>
                  <a:pt x="100791" y="119603"/>
                  <a:pt x="101742" y="119888"/>
                </a:cubicBezTo>
                <a:cubicBezTo>
                  <a:pt x="103671" y="120477"/>
                  <a:pt x="105667" y="120769"/>
                  <a:pt x="107663" y="120769"/>
                </a:cubicBezTo>
                <a:cubicBezTo>
                  <a:pt x="109919" y="120769"/>
                  <a:pt x="112175" y="120396"/>
                  <a:pt x="114334" y="119660"/>
                </a:cubicBezTo>
                <a:lnTo>
                  <a:pt x="114334" y="119660"/>
                </a:lnTo>
                <a:cubicBezTo>
                  <a:pt x="113802" y="119945"/>
                  <a:pt x="113250" y="120211"/>
                  <a:pt x="112698" y="120440"/>
                </a:cubicBezTo>
                <a:cubicBezTo>
                  <a:pt x="111137" y="120954"/>
                  <a:pt x="109539" y="121192"/>
                  <a:pt x="107942" y="121192"/>
                </a:cubicBezTo>
                <a:cubicBezTo>
                  <a:pt x="104870" y="121192"/>
                  <a:pt x="101800" y="120312"/>
                  <a:pt x="98984" y="118823"/>
                </a:cubicBezTo>
                <a:close/>
                <a:moveTo>
                  <a:pt x="285332" y="84871"/>
                </a:moveTo>
                <a:cubicBezTo>
                  <a:pt x="282688" y="90501"/>
                  <a:pt x="280329" y="96226"/>
                  <a:pt x="279625" y="102484"/>
                </a:cubicBezTo>
                <a:cubicBezTo>
                  <a:pt x="278864" y="109179"/>
                  <a:pt x="280633" y="116559"/>
                  <a:pt x="285313" y="121333"/>
                </a:cubicBezTo>
                <a:lnTo>
                  <a:pt x="285313" y="119641"/>
                </a:lnTo>
                <a:cubicBezTo>
                  <a:pt x="283144" y="117130"/>
                  <a:pt x="281775" y="113972"/>
                  <a:pt x="281090" y="110606"/>
                </a:cubicBezTo>
                <a:lnTo>
                  <a:pt x="281090" y="110606"/>
                </a:lnTo>
                <a:cubicBezTo>
                  <a:pt x="281908" y="113820"/>
                  <a:pt x="283353" y="116826"/>
                  <a:pt x="285313" y="119488"/>
                </a:cubicBezTo>
                <a:lnTo>
                  <a:pt x="285313" y="115209"/>
                </a:lnTo>
                <a:cubicBezTo>
                  <a:pt x="284361" y="112070"/>
                  <a:pt x="283924" y="108818"/>
                  <a:pt x="284019" y="105546"/>
                </a:cubicBezTo>
                <a:cubicBezTo>
                  <a:pt x="284114" y="102883"/>
                  <a:pt x="284552" y="100258"/>
                  <a:pt x="285313" y="97729"/>
                </a:cubicBezTo>
                <a:lnTo>
                  <a:pt x="285313" y="94609"/>
                </a:lnTo>
                <a:cubicBezTo>
                  <a:pt x="282688" y="101400"/>
                  <a:pt x="282364" y="108875"/>
                  <a:pt x="284419" y="115875"/>
                </a:cubicBezTo>
                <a:cubicBezTo>
                  <a:pt x="282326" y="112089"/>
                  <a:pt x="281318" y="107791"/>
                  <a:pt x="281508" y="103473"/>
                </a:cubicBezTo>
                <a:cubicBezTo>
                  <a:pt x="281737" y="99365"/>
                  <a:pt x="283049" y="95389"/>
                  <a:pt x="285313" y="91946"/>
                </a:cubicBezTo>
                <a:lnTo>
                  <a:pt x="285313" y="90082"/>
                </a:lnTo>
                <a:cubicBezTo>
                  <a:pt x="283924" y="91965"/>
                  <a:pt x="282802" y="94039"/>
                  <a:pt x="281965" y="96226"/>
                </a:cubicBezTo>
                <a:cubicBezTo>
                  <a:pt x="282878" y="93164"/>
                  <a:pt x="284000" y="90196"/>
                  <a:pt x="285332" y="87305"/>
                </a:cubicBezTo>
                <a:lnTo>
                  <a:pt x="285332" y="84871"/>
                </a:lnTo>
                <a:close/>
                <a:moveTo>
                  <a:pt x="96740" y="77529"/>
                </a:moveTo>
                <a:lnTo>
                  <a:pt x="96740" y="77529"/>
                </a:lnTo>
                <a:cubicBezTo>
                  <a:pt x="91585" y="80914"/>
                  <a:pt x="87895" y="86088"/>
                  <a:pt x="86374" y="92042"/>
                </a:cubicBezTo>
                <a:cubicBezTo>
                  <a:pt x="83635" y="102902"/>
                  <a:pt x="88504" y="114429"/>
                  <a:pt x="98528" y="119622"/>
                </a:cubicBezTo>
                <a:cubicBezTo>
                  <a:pt x="100012" y="120382"/>
                  <a:pt x="101590" y="120991"/>
                  <a:pt x="103207" y="121410"/>
                </a:cubicBezTo>
                <a:cubicBezTo>
                  <a:pt x="101172" y="121257"/>
                  <a:pt x="99137" y="120953"/>
                  <a:pt x="97139" y="120516"/>
                </a:cubicBezTo>
                <a:cubicBezTo>
                  <a:pt x="92803" y="118690"/>
                  <a:pt x="89189" y="115513"/>
                  <a:pt x="86773" y="111481"/>
                </a:cubicBezTo>
                <a:cubicBezTo>
                  <a:pt x="81714" y="103131"/>
                  <a:pt x="82588" y="92897"/>
                  <a:pt x="88257" y="85080"/>
                </a:cubicBezTo>
                <a:cubicBezTo>
                  <a:pt x="90501" y="81980"/>
                  <a:pt x="93392" y="79393"/>
                  <a:pt x="96740" y="77529"/>
                </a:cubicBezTo>
                <a:close/>
                <a:moveTo>
                  <a:pt x="227584" y="113611"/>
                </a:moveTo>
                <a:cubicBezTo>
                  <a:pt x="225910" y="117853"/>
                  <a:pt x="220604" y="119527"/>
                  <a:pt x="216552" y="120592"/>
                </a:cubicBezTo>
                <a:lnTo>
                  <a:pt x="216552" y="120611"/>
                </a:lnTo>
                <a:cubicBezTo>
                  <a:pt x="215107" y="120991"/>
                  <a:pt x="213623" y="121372"/>
                  <a:pt x="212215" y="121866"/>
                </a:cubicBezTo>
                <a:cubicBezTo>
                  <a:pt x="212558" y="121581"/>
                  <a:pt x="212919" y="121333"/>
                  <a:pt x="213262" y="121067"/>
                </a:cubicBezTo>
                <a:cubicBezTo>
                  <a:pt x="218055" y="118595"/>
                  <a:pt x="223609" y="117358"/>
                  <a:pt x="227584" y="113611"/>
                </a:cubicBezTo>
                <a:close/>
                <a:moveTo>
                  <a:pt x="70758" y="116814"/>
                </a:moveTo>
                <a:cubicBezTo>
                  <a:pt x="74794" y="116814"/>
                  <a:pt x="78882" y="117489"/>
                  <a:pt x="82607" y="118366"/>
                </a:cubicBezTo>
                <a:cubicBezTo>
                  <a:pt x="85556" y="119051"/>
                  <a:pt x="88523" y="119888"/>
                  <a:pt x="91509" y="120649"/>
                </a:cubicBezTo>
                <a:cubicBezTo>
                  <a:pt x="87172" y="119793"/>
                  <a:pt x="82836" y="118842"/>
                  <a:pt x="78461" y="118252"/>
                </a:cubicBezTo>
                <a:cubicBezTo>
                  <a:pt x="76205" y="117950"/>
                  <a:pt x="73932" y="117764"/>
                  <a:pt x="71664" y="117764"/>
                </a:cubicBezTo>
                <a:cubicBezTo>
                  <a:pt x="69076" y="117764"/>
                  <a:pt x="66493" y="118006"/>
                  <a:pt x="63948" y="118595"/>
                </a:cubicBezTo>
                <a:cubicBezTo>
                  <a:pt x="61076" y="119260"/>
                  <a:pt x="57976" y="120401"/>
                  <a:pt x="55408" y="122151"/>
                </a:cubicBezTo>
                <a:lnTo>
                  <a:pt x="56416" y="121105"/>
                </a:lnTo>
                <a:cubicBezTo>
                  <a:pt x="60534" y="117915"/>
                  <a:pt x="65603" y="116814"/>
                  <a:pt x="70758" y="116814"/>
                </a:cubicBezTo>
                <a:close/>
                <a:moveTo>
                  <a:pt x="35892" y="121961"/>
                </a:moveTo>
                <a:lnTo>
                  <a:pt x="35892" y="121961"/>
                </a:lnTo>
                <a:cubicBezTo>
                  <a:pt x="35683" y="122227"/>
                  <a:pt x="35474" y="122494"/>
                  <a:pt x="35265" y="122760"/>
                </a:cubicBezTo>
                <a:cubicBezTo>
                  <a:pt x="35246" y="122760"/>
                  <a:pt x="35246" y="122741"/>
                  <a:pt x="35227" y="122741"/>
                </a:cubicBezTo>
                <a:lnTo>
                  <a:pt x="35892" y="121961"/>
                </a:lnTo>
                <a:close/>
                <a:moveTo>
                  <a:pt x="173679" y="74714"/>
                </a:moveTo>
                <a:cubicBezTo>
                  <a:pt x="172519" y="79602"/>
                  <a:pt x="171168" y="84376"/>
                  <a:pt x="169019" y="89017"/>
                </a:cubicBezTo>
                <a:cubicBezTo>
                  <a:pt x="163807" y="100239"/>
                  <a:pt x="156104" y="110054"/>
                  <a:pt x="150208" y="120896"/>
                </a:cubicBezTo>
                <a:cubicBezTo>
                  <a:pt x="149732" y="121771"/>
                  <a:pt x="149256" y="122665"/>
                  <a:pt x="148800" y="123578"/>
                </a:cubicBezTo>
                <a:cubicBezTo>
                  <a:pt x="152167" y="113250"/>
                  <a:pt x="157797" y="103910"/>
                  <a:pt x="163351" y="94571"/>
                </a:cubicBezTo>
                <a:cubicBezTo>
                  <a:pt x="167155" y="88180"/>
                  <a:pt x="170902" y="81618"/>
                  <a:pt x="173679" y="74714"/>
                </a:cubicBezTo>
                <a:close/>
                <a:moveTo>
                  <a:pt x="71726" y="118723"/>
                </a:moveTo>
                <a:cubicBezTo>
                  <a:pt x="75049" y="118723"/>
                  <a:pt x="78382" y="119134"/>
                  <a:pt x="81656" y="119698"/>
                </a:cubicBezTo>
                <a:cubicBezTo>
                  <a:pt x="87629" y="120744"/>
                  <a:pt x="93716" y="122361"/>
                  <a:pt x="99821" y="122969"/>
                </a:cubicBezTo>
                <a:cubicBezTo>
                  <a:pt x="101456" y="123348"/>
                  <a:pt x="103132" y="123539"/>
                  <a:pt x="104809" y="123539"/>
                </a:cubicBezTo>
                <a:cubicBezTo>
                  <a:pt x="106333" y="123539"/>
                  <a:pt x="107857" y="123381"/>
                  <a:pt x="109351" y="123064"/>
                </a:cubicBezTo>
                <a:lnTo>
                  <a:pt x="109351" y="123064"/>
                </a:lnTo>
                <a:cubicBezTo>
                  <a:pt x="107753" y="123597"/>
                  <a:pt x="106022" y="123730"/>
                  <a:pt x="104310" y="123787"/>
                </a:cubicBezTo>
                <a:cubicBezTo>
                  <a:pt x="103170" y="123832"/>
                  <a:pt x="102026" y="123854"/>
                  <a:pt x="100882" y="123854"/>
                </a:cubicBezTo>
                <a:cubicBezTo>
                  <a:pt x="99126" y="123854"/>
                  <a:pt x="97368" y="123803"/>
                  <a:pt x="95618" y="123711"/>
                </a:cubicBezTo>
                <a:cubicBezTo>
                  <a:pt x="89208" y="123407"/>
                  <a:pt x="82931" y="122285"/>
                  <a:pt x="76597" y="121429"/>
                </a:cubicBezTo>
                <a:cubicBezTo>
                  <a:pt x="73967" y="121064"/>
                  <a:pt x="71223" y="120818"/>
                  <a:pt x="68485" y="120818"/>
                </a:cubicBezTo>
                <a:cubicBezTo>
                  <a:pt x="64234" y="120818"/>
                  <a:pt x="59997" y="121410"/>
                  <a:pt x="56226" y="123064"/>
                </a:cubicBezTo>
                <a:cubicBezTo>
                  <a:pt x="59041" y="121162"/>
                  <a:pt x="62217" y="119869"/>
                  <a:pt x="65565" y="119260"/>
                </a:cubicBezTo>
                <a:cubicBezTo>
                  <a:pt x="67604" y="118881"/>
                  <a:pt x="69663" y="118723"/>
                  <a:pt x="71726" y="118723"/>
                </a:cubicBezTo>
                <a:close/>
                <a:moveTo>
                  <a:pt x="112488" y="75328"/>
                </a:moveTo>
                <a:cubicBezTo>
                  <a:pt x="114314" y="75328"/>
                  <a:pt x="116137" y="75606"/>
                  <a:pt x="117891" y="76159"/>
                </a:cubicBezTo>
                <a:cubicBezTo>
                  <a:pt x="123654" y="77985"/>
                  <a:pt x="127915" y="82664"/>
                  <a:pt x="130559" y="87952"/>
                </a:cubicBezTo>
                <a:cubicBezTo>
                  <a:pt x="135885" y="98604"/>
                  <a:pt x="135638" y="111614"/>
                  <a:pt x="131586" y="122684"/>
                </a:cubicBezTo>
                <a:cubicBezTo>
                  <a:pt x="131339" y="123121"/>
                  <a:pt x="131073" y="123559"/>
                  <a:pt x="130806" y="123977"/>
                </a:cubicBezTo>
                <a:cubicBezTo>
                  <a:pt x="133393" y="112774"/>
                  <a:pt x="135086" y="100848"/>
                  <a:pt x="129741" y="90196"/>
                </a:cubicBezTo>
                <a:lnTo>
                  <a:pt x="129741" y="90216"/>
                </a:lnTo>
                <a:cubicBezTo>
                  <a:pt x="126030" y="82808"/>
                  <a:pt x="118434" y="77030"/>
                  <a:pt x="110250" y="77030"/>
                </a:cubicBezTo>
                <a:cubicBezTo>
                  <a:pt x="108157" y="77030"/>
                  <a:pt x="106026" y="77407"/>
                  <a:pt x="103911" y="78232"/>
                </a:cubicBezTo>
                <a:cubicBezTo>
                  <a:pt x="103664" y="78347"/>
                  <a:pt x="103416" y="78442"/>
                  <a:pt x="103169" y="78556"/>
                </a:cubicBezTo>
                <a:cubicBezTo>
                  <a:pt x="104672" y="77472"/>
                  <a:pt x="106307" y="76578"/>
                  <a:pt x="108019" y="75893"/>
                </a:cubicBezTo>
                <a:cubicBezTo>
                  <a:pt x="109486" y="75515"/>
                  <a:pt x="110988" y="75328"/>
                  <a:pt x="112488" y="75328"/>
                </a:cubicBezTo>
                <a:close/>
                <a:moveTo>
                  <a:pt x="207803" y="89131"/>
                </a:moveTo>
                <a:lnTo>
                  <a:pt x="207803" y="89131"/>
                </a:lnTo>
                <a:cubicBezTo>
                  <a:pt x="208868" y="91509"/>
                  <a:pt x="209495" y="94077"/>
                  <a:pt x="209610" y="96702"/>
                </a:cubicBezTo>
                <a:cubicBezTo>
                  <a:pt x="209819" y="101171"/>
                  <a:pt x="208716" y="105584"/>
                  <a:pt x="207004" y="109693"/>
                </a:cubicBezTo>
                <a:cubicBezTo>
                  <a:pt x="204873" y="114885"/>
                  <a:pt x="201830" y="119584"/>
                  <a:pt x="198882" y="124358"/>
                </a:cubicBezTo>
                <a:cubicBezTo>
                  <a:pt x="198939" y="124244"/>
                  <a:pt x="198977" y="124149"/>
                  <a:pt x="199015" y="124053"/>
                </a:cubicBezTo>
                <a:cubicBezTo>
                  <a:pt x="200955" y="119736"/>
                  <a:pt x="203066" y="115494"/>
                  <a:pt x="204778" y="111081"/>
                </a:cubicBezTo>
                <a:cubicBezTo>
                  <a:pt x="207327" y="104576"/>
                  <a:pt x="209952" y="96169"/>
                  <a:pt x="207803" y="89131"/>
                </a:cubicBezTo>
                <a:close/>
                <a:moveTo>
                  <a:pt x="285313" y="75056"/>
                </a:moveTo>
                <a:cubicBezTo>
                  <a:pt x="282421" y="80192"/>
                  <a:pt x="279207" y="85194"/>
                  <a:pt x="277057" y="90691"/>
                </a:cubicBezTo>
                <a:cubicBezTo>
                  <a:pt x="273444" y="99916"/>
                  <a:pt x="274318" y="110016"/>
                  <a:pt x="279739" y="118366"/>
                </a:cubicBezTo>
                <a:cubicBezTo>
                  <a:pt x="281280" y="120763"/>
                  <a:pt x="283163" y="122931"/>
                  <a:pt x="285313" y="124795"/>
                </a:cubicBezTo>
                <a:lnTo>
                  <a:pt x="285313" y="121999"/>
                </a:lnTo>
                <a:cubicBezTo>
                  <a:pt x="280082" y="115779"/>
                  <a:pt x="277552" y="107715"/>
                  <a:pt x="278313" y="99631"/>
                </a:cubicBezTo>
                <a:cubicBezTo>
                  <a:pt x="278883" y="93753"/>
                  <a:pt x="281299" y="88599"/>
                  <a:pt x="284514" y="83729"/>
                </a:cubicBezTo>
                <a:cubicBezTo>
                  <a:pt x="284780" y="83330"/>
                  <a:pt x="285046" y="82950"/>
                  <a:pt x="285313" y="82550"/>
                </a:cubicBezTo>
                <a:lnTo>
                  <a:pt x="285313" y="80876"/>
                </a:lnTo>
                <a:cubicBezTo>
                  <a:pt x="284381" y="82246"/>
                  <a:pt x="283468" y="83596"/>
                  <a:pt x="282612" y="85004"/>
                </a:cubicBezTo>
                <a:cubicBezTo>
                  <a:pt x="279568" y="89930"/>
                  <a:pt x="277571" y="95332"/>
                  <a:pt x="277267" y="101152"/>
                </a:cubicBezTo>
                <a:cubicBezTo>
                  <a:pt x="276886" y="109084"/>
                  <a:pt x="279568" y="116883"/>
                  <a:pt x="284761" y="122912"/>
                </a:cubicBezTo>
                <a:cubicBezTo>
                  <a:pt x="279892" y="118252"/>
                  <a:pt x="276753" y="112070"/>
                  <a:pt x="275878" y="105394"/>
                </a:cubicBezTo>
                <a:cubicBezTo>
                  <a:pt x="274547" y="94800"/>
                  <a:pt x="280215" y="85765"/>
                  <a:pt x="285274" y="76977"/>
                </a:cubicBezTo>
                <a:lnTo>
                  <a:pt x="285313" y="76901"/>
                </a:lnTo>
                <a:lnTo>
                  <a:pt x="285313" y="75056"/>
                </a:lnTo>
                <a:close/>
                <a:moveTo>
                  <a:pt x="219577" y="121105"/>
                </a:moveTo>
                <a:lnTo>
                  <a:pt x="219577" y="121105"/>
                </a:lnTo>
                <a:cubicBezTo>
                  <a:pt x="216134" y="122246"/>
                  <a:pt x="212729" y="123407"/>
                  <a:pt x="209495" y="124833"/>
                </a:cubicBezTo>
                <a:lnTo>
                  <a:pt x="209248" y="124947"/>
                </a:lnTo>
                <a:cubicBezTo>
                  <a:pt x="210713" y="123882"/>
                  <a:pt x="212311" y="123026"/>
                  <a:pt x="214003" y="122418"/>
                </a:cubicBezTo>
                <a:cubicBezTo>
                  <a:pt x="215810" y="121885"/>
                  <a:pt x="217693" y="121486"/>
                  <a:pt x="219577" y="121105"/>
                </a:cubicBezTo>
                <a:close/>
                <a:moveTo>
                  <a:pt x="68022" y="121387"/>
                </a:moveTo>
                <a:cubicBezTo>
                  <a:pt x="72647" y="121387"/>
                  <a:pt x="77347" y="122072"/>
                  <a:pt x="81618" y="122779"/>
                </a:cubicBezTo>
                <a:cubicBezTo>
                  <a:pt x="87344" y="123730"/>
                  <a:pt x="93031" y="124529"/>
                  <a:pt x="98851" y="124795"/>
                </a:cubicBezTo>
                <a:cubicBezTo>
                  <a:pt x="96484" y="125066"/>
                  <a:pt x="94102" y="125201"/>
                  <a:pt x="91718" y="125201"/>
                </a:cubicBezTo>
                <a:cubicBezTo>
                  <a:pt x="91420" y="125201"/>
                  <a:pt x="91122" y="125199"/>
                  <a:pt x="90824" y="125195"/>
                </a:cubicBezTo>
                <a:cubicBezTo>
                  <a:pt x="85099" y="125062"/>
                  <a:pt x="79469" y="123863"/>
                  <a:pt x="73801" y="123102"/>
                </a:cubicBezTo>
                <a:cubicBezTo>
                  <a:pt x="71230" y="122751"/>
                  <a:pt x="68556" y="122511"/>
                  <a:pt x="65889" y="122511"/>
                </a:cubicBezTo>
                <a:cubicBezTo>
                  <a:pt x="61769" y="122511"/>
                  <a:pt x="57665" y="123084"/>
                  <a:pt x="53981" y="124700"/>
                </a:cubicBezTo>
                <a:lnTo>
                  <a:pt x="53962" y="124700"/>
                </a:lnTo>
                <a:lnTo>
                  <a:pt x="54362" y="124377"/>
                </a:lnTo>
                <a:cubicBezTo>
                  <a:pt x="58451" y="122133"/>
                  <a:pt x="63195" y="121387"/>
                  <a:pt x="68022" y="121387"/>
                </a:cubicBezTo>
                <a:close/>
                <a:moveTo>
                  <a:pt x="198105" y="81208"/>
                </a:moveTo>
                <a:cubicBezTo>
                  <a:pt x="199476" y="81208"/>
                  <a:pt x="200867" y="81611"/>
                  <a:pt x="201982" y="82284"/>
                </a:cubicBezTo>
                <a:cubicBezTo>
                  <a:pt x="204303" y="83691"/>
                  <a:pt x="205691" y="86259"/>
                  <a:pt x="206338" y="88808"/>
                </a:cubicBezTo>
                <a:cubicBezTo>
                  <a:pt x="209305" y="100468"/>
                  <a:pt x="200099" y="111195"/>
                  <a:pt x="196124" y="121410"/>
                </a:cubicBezTo>
                <a:cubicBezTo>
                  <a:pt x="195629" y="122646"/>
                  <a:pt x="195192" y="123920"/>
                  <a:pt x="194792" y="125214"/>
                </a:cubicBezTo>
                <a:cubicBezTo>
                  <a:pt x="193955" y="114334"/>
                  <a:pt x="202287" y="104995"/>
                  <a:pt x="203428" y="94343"/>
                </a:cubicBezTo>
                <a:cubicBezTo>
                  <a:pt x="203846" y="90463"/>
                  <a:pt x="203466" y="85099"/>
                  <a:pt x="199966" y="82588"/>
                </a:cubicBezTo>
                <a:cubicBezTo>
                  <a:pt x="199128" y="81984"/>
                  <a:pt x="198072" y="81675"/>
                  <a:pt x="197030" y="81675"/>
                </a:cubicBezTo>
                <a:cubicBezTo>
                  <a:pt x="196204" y="81675"/>
                  <a:pt x="195387" y="81869"/>
                  <a:pt x="194697" y="82265"/>
                </a:cubicBezTo>
                <a:cubicBezTo>
                  <a:pt x="195675" y="81529"/>
                  <a:pt x="196882" y="81208"/>
                  <a:pt x="198105" y="81208"/>
                </a:cubicBezTo>
                <a:close/>
                <a:moveTo>
                  <a:pt x="50938" y="107258"/>
                </a:moveTo>
                <a:lnTo>
                  <a:pt x="50938" y="107258"/>
                </a:lnTo>
                <a:cubicBezTo>
                  <a:pt x="43120" y="111785"/>
                  <a:pt x="36197" y="117834"/>
                  <a:pt x="27885" y="121505"/>
                </a:cubicBezTo>
                <a:cubicBezTo>
                  <a:pt x="24214" y="123083"/>
                  <a:pt x="20428" y="124377"/>
                  <a:pt x="16567" y="125404"/>
                </a:cubicBezTo>
                <a:cubicBezTo>
                  <a:pt x="18070" y="124757"/>
                  <a:pt x="19572" y="124111"/>
                  <a:pt x="21018" y="123540"/>
                </a:cubicBezTo>
                <a:cubicBezTo>
                  <a:pt x="26325" y="121410"/>
                  <a:pt x="31518" y="119051"/>
                  <a:pt x="36425" y="116103"/>
                </a:cubicBezTo>
                <a:cubicBezTo>
                  <a:pt x="41275" y="113193"/>
                  <a:pt x="45897" y="109864"/>
                  <a:pt x="50938" y="107258"/>
                </a:cubicBezTo>
                <a:close/>
                <a:moveTo>
                  <a:pt x="209362" y="124339"/>
                </a:moveTo>
                <a:lnTo>
                  <a:pt x="209362" y="124339"/>
                </a:lnTo>
                <a:cubicBezTo>
                  <a:pt x="208944" y="124662"/>
                  <a:pt x="208563" y="125043"/>
                  <a:pt x="208221" y="125423"/>
                </a:cubicBezTo>
                <a:cubicBezTo>
                  <a:pt x="207765" y="125632"/>
                  <a:pt x="207327" y="125860"/>
                  <a:pt x="206890" y="126089"/>
                </a:cubicBezTo>
                <a:cubicBezTo>
                  <a:pt x="207251" y="125765"/>
                  <a:pt x="207631" y="125461"/>
                  <a:pt x="208012" y="125157"/>
                </a:cubicBezTo>
                <a:cubicBezTo>
                  <a:pt x="208031" y="125157"/>
                  <a:pt x="208031" y="125157"/>
                  <a:pt x="208050" y="125138"/>
                </a:cubicBezTo>
                <a:cubicBezTo>
                  <a:pt x="208468" y="124852"/>
                  <a:pt x="208906" y="124586"/>
                  <a:pt x="209362" y="124339"/>
                </a:cubicBezTo>
                <a:close/>
                <a:moveTo>
                  <a:pt x="180926" y="54647"/>
                </a:moveTo>
                <a:lnTo>
                  <a:pt x="180926" y="54647"/>
                </a:lnTo>
                <a:cubicBezTo>
                  <a:pt x="180089" y="58888"/>
                  <a:pt x="179366" y="63168"/>
                  <a:pt x="178415" y="67372"/>
                </a:cubicBezTo>
                <a:cubicBezTo>
                  <a:pt x="176913" y="74067"/>
                  <a:pt x="175068" y="80705"/>
                  <a:pt x="172538" y="87058"/>
                </a:cubicBezTo>
                <a:cubicBezTo>
                  <a:pt x="167669" y="99174"/>
                  <a:pt x="159547" y="109103"/>
                  <a:pt x="152357" y="119869"/>
                </a:cubicBezTo>
                <a:cubicBezTo>
                  <a:pt x="150968" y="121942"/>
                  <a:pt x="149656" y="124053"/>
                  <a:pt x="148420" y="126222"/>
                </a:cubicBezTo>
                <a:cubicBezTo>
                  <a:pt x="151615" y="119584"/>
                  <a:pt x="155705" y="113345"/>
                  <a:pt x="159775" y="107106"/>
                </a:cubicBezTo>
                <a:cubicBezTo>
                  <a:pt x="163123" y="101970"/>
                  <a:pt x="166451" y="96797"/>
                  <a:pt x="169190" y="91319"/>
                </a:cubicBezTo>
                <a:cubicBezTo>
                  <a:pt x="172120" y="85441"/>
                  <a:pt x="174003" y="79355"/>
                  <a:pt x="175391" y="72945"/>
                </a:cubicBezTo>
                <a:cubicBezTo>
                  <a:pt x="176285" y="68855"/>
                  <a:pt x="177179" y="64785"/>
                  <a:pt x="178511" y="60809"/>
                </a:cubicBezTo>
                <a:cubicBezTo>
                  <a:pt x="179214" y="58698"/>
                  <a:pt x="180032" y="56663"/>
                  <a:pt x="180926" y="54647"/>
                </a:cubicBezTo>
                <a:close/>
                <a:moveTo>
                  <a:pt x="175898" y="121894"/>
                </a:moveTo>
                <a:cubicBezTo>
                  <a:pt x="176060" y="121894"/>
                  <a:pt x="176227" y="121935"/>
                  <a:pt x="176399" y="122018"/>
                </a:cubicBezTo>
                <a:cubicBezTo>
                  <a:pt x="177464" y="122246"/>
                  <a:pt x="177864" y="123255"/>
                  <a:pt x="177731" y="124282"/>
                </a:cubicBezTo>
                <a:cubicBezTo>
                  <a:pt x="177587" y="125264"/>
                  <a:pt x="176495" y="126355"/>
                  <a:pt x="175470" y="126355"/>
                </a:cubicBezTo>
                <a:cubicBezTo>
                  <a:pt x="175006" y="126355"/>
                  <a:pt x="174555" y="126132"/>
                  <a:pt x="174212" y="125575"/>
                </a:cubicBezTo>
                <a:cubicBezTo>
                  <a:pt x="173984" y="125119"/>
                  <a:pt x="173850" y="124605"/>
                  <a:pt x="173888" y="124092"/>
                </a:cubicBezTo>
                <a:lnTo>
                  <a:pt x="173888" y="124092"/>
                </a:lnTo>
                <a:cubicBezTo>
                  <a:pt x="174117" y="124529"/>
                  <a:pt x="174497" y="124890"/>
                  <a:pt x="174973" y="125062"/>
                </a:cubicBezTo>
                <a:cubicBezTo>
                  <a:pt x="175177" y="125140"/>
                  <a:pt x="175392" y="125177"/>
                  <a:pt x="175605" y="125177"/>
                </a:cubicBezTo>
                <a:cubicBezTo>
                  <a:pt x="176579" y="125177"/>
                  <a:pt x="177522" y="124404"/>
                  <a:pt x="177350" y="123312"/>
                </a:cubicBezTo>
                <a:lnTo>
                  <a:pt x="177369" y="123312"/>
                </a:lnTo>
                <a:cubicBezTo>
                  <a:pt x="177257" y="122664"/>
                  <a:pt x="176614" y="122195"/>
                  <a:pt x="175992" y="122195"/>
                </a:cubicBezTo>
                <a:cubicBezTo>
                  <a:pt x="175664" y="122195"/>
                  <a:pt x="175342" y="122325"/>
                  <a:pt x="175106" y="122627"/>
                </a:cubicBezTo>
                <a:cubicBezTo>
                  <a:pt x="174801" y="123045"/>
                  <a:pt x="174801" y="123635"/>
                  <a:pt x="175125" y="124072"/>
                </a:cubicBezTo>
                <a:cubicBezTo>
                  <a:pt x="174916" y="123977"/>
                  <a:pt x="174801" y="123502"/>
                  <a:pt x="174801" y="122608"/>
                </a:cubicBezTo>
                <a:cubicBezTo>
                  <a:pt x="175138" y="122136"/>
                  <a:pt x="175504" y="121894"/>
                  <a:pt x="175898" y="121894"/>
                </a:cubicBezTo>
                <a:close/>
                <a:moveTo>
                  <a:pt x="215506" y="100163"/>
                </a:moveTo>
                <a:lnTo>
                  <a:pt x="215506" y="100163"/>
                </a:lnTo>
                <a:cubicBezTo>
                  <a:pt x="214916" y="110187"/>
                  <a:pt x="212254" y="120687"/>
                  <a:pt x="203599" y="126488"/>
                </a:cubicBezTo>
                <a:cubicBezTo>
                  <a:pt x="206395" y="123635"/>
                  <a:pt x="209191" y="120763"/>
                  <a:pt x="211226" y="117358"/>
                </a:cubicBezTo>
                <a:cubicBezTo>
                  <a:pt x="214156" y="112470"/>
                  <a:pt x="214993" y="106878"/>
                  <a:pt x="214270" y="101419"/>
                </a:cubicBezTo>
                <a:cubicBezTo>
                  <a:pt x="214403" y="101381"/>
                  <a:pt x="214498" y="101305"/>
                  <a:pt x="214593" y="101210"/>
                </a:cubicBezTo>
                <a:cubicBezTo>
                  <a:pt x="214916" y="100867"/>
                  <a:pt x="215221" y="100525"/>
                  <a:pt x="215506" y="100163"/>
                </a:cubicBezTo>
                <a:close/>
                <a:moveTo>
                  <a:pt x="172595" y="120839"/>
                </a:moveTo>
                <a:cubicBezTo>
                  <a:pt x="171397" y="122475"/>
                  <a:pt x="171454" y="124776"/>
                  <a:pt x="172500" y="126507"/>
                </a:cubicBezTo>
                <a:cubicBezTo>
                  <a:pt x="171644" y="125841"/>
                  <a:pt x="171149" y="124814"/>
                  <a:pt x="171149" y="123730"/>
                </a:cubicBezTo>
                <a:cubicBezTo>
                  <a:pt x="171149" y="123725"/>
                  <a:pt x="171149" y="123721"/>
                  <a:pt x="171149" y="123711"/>
                </a:cubicBezTo>
                <a:lnTo>
                  <a:pt x="171149" y="123445"/>
                </a:lnTo>
                <a:cubicBezTo>
                  <a:pt x="171226" y="122456"/>
                  <a:pt x="171682" y="121543"/>
                  <a:pt x="172424" y="120858"/>
                </a:cubicBezTo>
                <a:cubicBezTo>
                  <a:pt x="172481" y="120858"/>
                  <a:pt x="172538" y="120839"/>
                  <a:pt x="172595" y="120839"/>
                </a:cubicBezTo>
                <a:close/>
                <a:moveTo>
                  <a:pt x="76388" y="104215"/>
                </a:moveTo>
                <a:lnTo>
                  <a:pt x="77053" y="104253"/>
                </a:lnTo>
                <a:cubicBezTo>
                  <a:pt x="66059" y="105242"/>
                  <a:pt x="56796" y="112051"/>
                  <a:pt x="49188" y="119831"/>
                </a:cubicBezTo>
                <a:cubicBezTo>
                  <a:pt x="47077" y="121980"/>
                  <a:pt x="45022" y="124320"/>
                  <a:pt x="42930" y="126716"/>
                </a:cubicBezTo>
                <a:cubicBezTo>
                  <a:pt x="44851" y="124263"/>
                  <a:pt x="46791" y="121828"/>
                  <a:pt x="48826" y="119488"/>
                </a:cubicBezTo>
                <a:cubicBezTo>
                  <a:pt x="52612" y="115152"/>
                  <a:pt x="56853" y="111157"/>
                  <a:pt x="61970" y="108437"/>
                </a:cubicBezTo>
                <a:cubicBezTo>
                  <a:pt x="66497" y="106003"/>
                  <a:pt x="71366" y="104728"/>
                  <a:pt x="76388" y="104215"/>
                </a:cubicBezTo>
                <a:close/>
                <a:moveTo>
                  <a:pt x="178834" y="125708"/>
                </a:moveTo>
                <a:lnTo>
                  <a:pt x="178834" y="125708"/>
                </a:lnTo>
                <a:cubicBezTo>
                  <a:pt x="178549" y="126260"/>
                  <a:pt x="178149" y="126754"/>
                  <a:pt x="177636" y="127097"/>
                </a:cubicBezTo>
                <a:lnTo>
                  <a:pt x="177388" y="127097"/>
                </a:lnTo>
                <a:cubicBezTo>
                  <a:pt x="177978" y="126754"/>
                  <a:pt x="178472" y="126279"/>
                  <a:pt x="178834" y="125708"/>
                </a:cubicBezTo>
                <a:close/>
                <a:moveTo>
                  <a:pt x="65975" y="123366"/>
                </a:moveTo>
                <a:cubicBezTo>
                  <a:pt x="69818" y="123366"/>
                  <a:pt x="73714" y="123871"/>
                  <a:pt x="77396" y="124453"/>
                </a:cubicBezTo>
                <a:cubicBezTo>
                  <a:pt x="82399" y="125247"/>
                  <a:pt x="87385" y="126148"/>
                  <a:pt x="92457" y="126148"/>
                </a:cubicBezTo>
                <a:cubicBezTo>
                  <a:pt x="92610" y="126148"/>
                  <a:pt x="92763" y="126147"/>
                  <a:pt x="92917" y="126146"/>
                </a:cubicBezTo>
                <a:cubicBezTo>
                  <a:pt x="96740" y="126108"/>
                  <a:pt x="100525" y="125689"/>
                  <a:pt x="104310" y="125157"/>
                </a:cubicBezTo>
                <a:lnTo>
                  <a:pt x="104310" y="125157"/>
                </a:lnTo>
                <a:cubicBezTo>
                  <a:pt x="100204" y="126186"/>
                  <a:pt x="95903" y="126543"/>
                  <a:pt x="91575" y="126543"/>
                </a:cubicBezTo>
                <a:cubicBezTo>
                  <a:pt x="88625" y="126543"/>
                  <a:pt x="85662" y="126377"/>
                  <a:pt x="82741" y="126146"/>
                </a:cubicBezTo>
                <a:cubicBezTo>
                  <a:pt x="77388" y="125719"/>
                  <a:pt x="71694" y="125061"/>
                  <a:pt x="66062" y="125061"/>
                </a:cubicBezTo>
                <a:cubicBezTo>
                  <a:pt x="60889" y="125061"/>
                  <a:pt x="55768" y="125617"/>
                  <a:pt x="51014" y="127420"/>
                </a:cubicBezTo>
                <a:cubicBezTo>
                  <a:pt x="55423" y="124337"/>
                  <a:pt x="60648" y="123366"/>
                  <a:pt x="65975" y="123366"/>
                </a:cubicBezTo>
                <a:close/>
                <a:moveTo>
                  <a:pt x="175402" y="119677"/>
                </a:moveTo>
                <a:cubicBezTo>
                  <a:pt x="176478" y="119677"/>
                  <a:pt x="177491" y="120147"/>
                  <a:pt x="178187" y="120953"/>
                </a:cubicBezTo>
                <a:lnTo>
                  <a:pt x="178206" y="120953"/>
                </a:lnTo>
                <a:cubicBezTo>
                  <a:pt x="178758" y="121581"/>
                  <a:pt x="179100" y="122323"/>
                  <a:pt x="179252" y="123140"/>
                </a:cubicBezTo>
                <a:cubicBezTo>
                  <a:pt x="179214" y="125195"/>
                  <a:pt x="177769" y="126869"/>
                  <a:pt x="175714" y="127534"/>
                </a:cubicBezTo>
                <a:cubicBezTo>
                  <a:pt x="175659" y="127536"/>
                  <a:pt x="175604" y="127537"/>
                  <a:pt x="175548" y="127537"/>
                </a:cubicBezTo>
                <a:cubicBezTo>
                  <a:pt x="175049" y="127537"/>
                  <a:pt x="174539" y="127460"/>
                  <a:pt x="174060" y="127306"/>
                </a:cubicBezTo>
                <a:cubicBezTo>
                  <a:pt x="171644" y="125537"/>
                  <a:pt x="171587" y="122227"/>
                  <a:pt x="173888" y="119964"/>
                </a:cubicBezTo>
                <a:cubicBezTo>
                  <a:pt x="174098" y="119869"/>
                  <a:pt x="174326" y="119812"/>
                  <a:pt x="174535" y="119774"/>
                </a:cubicBezTo>
                <a:lnTo>
                  <a:pt x="174535" y="119774"/>
                </a:lnTo>
                <a:cubicBezTo>
                  <a:pt x="173793" y="120420"/>
                  <a:pt x="173470" y="121562"/>
                  <a:pt x="173318" y="122570"/>
                </a:cubicBezTo>
                <a:cubicBezTo>
                  <a:pt x="173128" y="123901"/>
                  <a:pt x="172937" y="125632"/>
                  <a:pt x="174117" y="126621"/>
                </a:cubicBezTo>
                <a:cubicBezTo>
                  <a:pt x="174605" y="127017"/>
                  <a:pt x="175111" y="127188"/>
                  <a:pt x="175600" y="127188"/>
                </a:cubicBezTo>
                <a:cubicBezTo>
                  <a:pt x="177738" y="127188"/>
                  <a:pt x="179531" y="123919"/>
                  <a:pt x="177921" y="121999"/>
                </a:cubicBezTo>
                <a:cubicBezTo>
                  <a:pt x="177408" y="121392"/>
                  <a:pt x="176648" y="121044"/>
                  <a:pt x="175899" y="121044"/>
                </a:cubicBezTo>
                <a:cubicBezTo>
                  <a:pt x="175288" y="121044"/>
                  <a:pt x="174684" y="121277"/>
                  <a:pt x="174231" y="121790"/>
                </a:cubicBezTo>
                <a:cubicBezTo>
                  <a:pt x="174193" y="121828"/>
                  <a:pt x="174155" y="121885"/>
                  <a:pt x="174117" y="121942"/>
                </a:cubicBezTo>
                <a:cubicBezTo>
                  <a:pt x="174269" y="121048"/>
                  <a:pt x="174592" y="120230"/>
                  <a:pt x="175277" y="119679"/>
                </a:cubicBezTo>
                <a:cubicBezTo>
                  <a:pt x="175319" y="119677"/>
                  <a:pt x="175361" y="119677"/>
                  <a:pt x="175402" y="119677"/>
                </a:cubicBezTo>
                <a:close/>
                <a:moveTo>
                  <a:pt x="177807" y="79811"/>
                </a:moveTo>
                <a:lnTo>
                  <a:pt x="177807" y="79811"/>
                </a:lnTo>
                <a:cubicBezTo>
                  <a:pt x="175448" y="88846"/>
                  <a:pt x="170864" y="97272"/>
                  <a:pt x="165633" y="105090"/>
                </a:cubicBezTo>
                <a:cubicBezTo>
                  <a:pt x="160517" y="112755"/>
                  <a:pt x="154658" y="119983"/>
                  <a:pt x="149599" y="127705"/>
                </a:cubicBezTo>
                <a:cubicBezTo>
                  <a:pt x="153422" y="120839"/>
                  <a:pt x="158082" y="114429"/>
                  <a:pt x="162571" y="108000"/>
                </a:cubicBezTo>
                <a:cubicBezTo>
                  <a:pt x="168753" y="99098"/>
                  <a:pt x="174364" y="90025"/>
                  <a:pt x="177807" y="79811"/>
                </a:cubicBezTo>
                <a:close/>
                <a:moveTo>
                  <a:pt x="233873" y="86916"/>
                </a:moveTo>
                <a:cubicBezTo>
                  <a:pt x="236209" y="86916"/>
                  <a:pt x="238558" y="87502"/>
                  <a:pt x="240576" y="88656"/>
                </a:cubicBezTo>
                <a:cubicBezTo>
                  <a:pt x="247366" y="92517"/>
                  <a:pt x="248374" y="101533"/>
                  <a:pt x="246225" y="108342"/>
                </a:cubicBezTo>
                <a:cubicBezTo>
                  <a:pt x="243847" y="115875"/>
                  <a:pt x="237437" y="121372"/>
                  <a:pt x="230875" y="125271"/>
                </a:cubicBezTo>
                <a:cubicBezTo>
                  <a:pt x="229296" y="126203"/>
                  <a:pt x="227698" y="127040"/>
                  <a:pt x="226082" y="127858"/>
                </a:cubicBezTo>
                <a:cubicBezTo>
                  <a:pt x="229848" y="125689"/>
                  <a:pt x="233443" y="123255"/>
                  <a:pt x="236600" y="120154"/>
                </a:cubicBezTo>
                <a:cubicBezTo>
                  <a:pt x="237703" y="119051"/>
                  <a:pt x="238750" y="117872"/>
                  <a:pt x="239682" y="116616"/>
                </a:cubicBezTo>
                <a:cubicBezTo>
                  <a:pt x="240195" y="116027"/>
                  <a:pt x="240709" y="115418"/>
                  <a:pt x="241165" y="114771"/>
                </a:cubicBezTo>
                <a:cubicBezTo>
                  <a:pt x="243543" y="112051"/>
                  <a:pt x="245331" y="108761"/>
                  <a:pt x="245882" y="105204"/>
                </a:cubicBezTo>
                <a:cubicBezTo>
                  <a:pt x="246605" y="103264"/>
                  <a:pt x="246852" y="101210"/>
                  <a:pt x="246567" y="99174"/>
                </a:cubicBezTo>
                <a:cubicBezTo>
                  <a:pt x="245691" y="92138"/>
                  <a:pt x="239869" y="87558"/>
                  <a:pt x="233422" y="87558"/>
                </a:cubicBezTo>
                <a:cubicBezTo>
                  <a:pt x="231608" y="87558"/>
                  <a:pt x="229744" y="87921"/>
                  <a:pt x="227927" y="88694"/>
                </a:cubicBezTo>
                <a:cubicBezTo>
                  <a:pt x="226995" y="89093"/>
                  <a:pt x="226120" y="89588"/>
                  <a:pt x="225302" y="90196"/>
                </a:cubicBezTo>
                <a:cubicBezTo>
                  <a:pt x="227558" y="87995"/>
                  <a:pt x="230703" y="86916"/>
                  <a:pt x="233873" y="86916"/>
                </a:cubicBezTo>
                <a:close/>
                <a:moveTo>
                  <a:pt x="180184" y="71956"/>
                </a:moveTo>
                <a:lnTo>
                  <a:pt x="180184" y="71956"/>
                </a:lnTo>
                <a:cubicBezTo>
                  <a:pt x="178492" y="91490"/>
                  <a:pt x="165881" y="107886"/>
                  <a:pt x="154164" y="123140"/>
                </a:cubicBezTo>
                <a:cubicBezTo>
                  <a:pt x="152889" y="124795"/>
                  <a:pt x="151634" y="126450"/>
                  <a:pt x="150379" y="128124"/>
                </a:cubicBezTo>
                <a:cubicBezTo>
                  <a:pt x="160098" y="114087"/>
                  <a:pt x="171587" y="101000"/>
                  <a:pt x="177293" y="84795"/>
                </a:cubicBezTo>
                <a:cubicBezTo>
                  <a:pt x="178777" y="80648"/>
                  <a:pt x="179747" y="76330"/>
                  <a:pt x="180184" y="71956"/>
                </a:cubicBezTo>
                <a:close/>
                <a:moveTo>
                  <a:pt x="234518" y="85488"/>
                </a:moveTo>
                <a:cubicBezTo>
                  <a:pt x="238427" y="85488"/>
                  <a:pt x="242451" y="87110"/>
                  <a:pt x="245350" y="90082"/>
                </a:cubicBezTo>
                <a:cubicBezTo>
                  <a:pt x="251360" y="96264"/>
                  <a:pt x="252673" y="107239"/>
                  <a:pt x="248089" y="114581"/>
                </a:cubicBezTo>
                <a:cubicBezTo>
                  <a:pt x="243733" y="121524"/>
                  <a:pt x="235288" y="124890"/>
                  <a:pt x="228136" y="128124"/>
                </a:cubicBezTo>
                <a:lnTo>
                  <a:pt x="226766" y="128752"/>
                </a:lnTo>
                <a:cubicBezTo>
                  <a:pt x="230019" y="127116"/>
                  <a:pt x="233119" y="125347"/>
                  <a:pt x="235896" y="123293"/>
                </a:cubicBezTo>
                <a:cubicBezTo>
                  <a:pt x="241926" y="118804"/>
                  <a:pt x="246967" y="112622"/>
                  <a:pt x="247880" y="104957"/>
                </a:cubicBezTo>
                <a:cubicBezTo>
                  <a:pt x="248659" y="98490"/>
                  <a:pt x="246149" y="90938"/>
                  <a:pt x="239986" y="87952"/>
                </a:cubicBezTo>
                <a:cubicBezTo>
                  <a:pt x="238077" y="87025"/>
                  <a:pt x="235892" y="86538"/>
                  <a:pt x="233725" y="86538"/>
                </a:cubicBezTo>
                <a:cubicBezTo>
                  <a:pt x="229976" y="86538"/>
                  <a:pt x="226282" y="87997"/>
                  <a:pt x="224161" y="91167"/>
                </a:cubicBezTo>
                <a:cubicBezTo>
                  <a:pt x="224046" y="91281"/>
                  <a:pt x="223913" y="91414"/>
                  <a:pt x="223818" y="91509"/>
                </a:cubicBezTo>
                <a:cubicBezTo>
                  <a:pt x="226208" y="87381"/>
                  <a:pt x="230296" y="85488"/>
                  <a:pt x="234518" y="85488"/>
                </a:cubicBezTo>
                <a:close/>
                <a:moveTo>
                  <a:pt x="49927" y="128789"/>
                </a:moveTo>
                <a:lnTo>
                  <a:pt x="49927" y="128789"/>
                </a:lnTo>
                <a:cubicBezTo>
                  <a:pt x="49630" y="128929"/>
                  <a:pt x="49333" y="129070"/>
                  <a:pt x="49036" y="129227"/>
                </a:cubicBezTo>
                <a:cubicBezTo>
                  <a:pt x="49036" y="129208"/>
                  <a:pt x="49036" y="129208"/>
                  <a:pt x="49036" y="129189"/>
                </a:cubicBezTo>
                <a:cubicBezTo>
                  <a:pt x="49112" y="129151"/>
                  <a:pt x="49188" y="129113"/>
                  <a:pt x="49264" y="129075"/>
                </a:cubicBezTo>
                <a:cubicBezTo>
                  <a:pt x="49302" y="129075"/>
                  <a:pt x="49321" y="129037"/>
                  <a:pt x="49321" y="129018"/>
                </a:cubicBezTo>
                <a:cubicBezTo>
                  <a:pt x="49519" y="128935"/>
                  <a:pt x="49717" y="128867"/>
                  <a:pt x="49927" y="128789"/>
                </a:cubicBezTo>
                <a:close/>
                <a:moveTo>
                  <a:pt x="126431" y="115722"/>
                </a:moveTo>
                <a:cubicBezTo>
                  <a:pt x="126393" y="116027"/>
                  <a:pt x="126355" y="116331"/>
                  <a:pt x="126336" y="116635"/>
                </a:cubicBezTo>
                <a:cubicBezTo>
                  <a:pt x="125119" y="121181"/>
                  <a:pt x="123122" y="125461"/>
                  <a:pt x="120421" y="129322"/>
                </a:cubicBezTo>
                <a:lnTo>
                  <a:pt x="120421" y="129322"/>
                </a:lnTo>
                <a:cubicBezTo>
                  <a:pt x="123103" y="125005"/>
                  <a:pt x="125328" y="120516"/>
                  <a:pt x="126412" y="115722"/>
                </a:cubicBezTo>
                <a:close/>
                <a:moveTo>
                  <a:pt x="48446" y="129360"/>
                </a:moveTo>
                <a:cubicBezTo>
                  <a:pt x="48484" y="129398"/>
                  <a:pt x="48522" y="129417"/>
                  <a:pt x="48579" y="129417"/>
                </a:cubicBezTo>
                <a:lnTo>
                  <a:pt x="48617" y="129417"/>
                </a:lnTo>
                <a:cubicBezTo>
                  <a:pt x="48465" y="129512"/>
                  <a:pt x="48313" y="129589"/>
                  <a:pt x="48142" y="129665"/>
                </a:cubicBezTo>
                <a:lnTo>
                  <a:pt x="48446" y="129360"/>
                </a:lnTo>
                <a:close/>
                <a:moveTo>
                  <a:pt x="174231" y="129246"/>
                </a:moveTo>
                <a:cubicBezTo>
                  <a:pt x="174477" y="129283"/>
                  <a:pt x="174722" y="129304"/>
                  <a:pt x="174968" y="129304"/>
                </a:cubicBezTo>
                <a:cubicBezTo>
                  <a:pt x="175103" y="129304"/>
                  <a:pt x="175237" y="129298"/>
                  <a:pt x="175372" y="129284"/>
                </a:cubicBezTo>
                <a:lnTo>
                  <a:pt x="175372" y="129284"/>
                </a:lnTo>
                <a:cubicBezTo>
                  <a:pt x="175030" y="129455"/>
                  <a:pt x="174668" y="129608"/>
                  <a:pt x="174326" y="129760"/>
                </a:cubicBezTo>
                <a:lnTo>
                  <a:pt x="174231" y="129246"/>
                </a:lnTo>
                <a:close/>
                <a:moveTo>
                  <a:pt x="207746" y="87191"/>
                </a:moveTo>
                <a:cubicBezTo>
                  <a:pt x="213224" y="95275"/>
                  <a:pt x="213604" y="105794"/>
                  <a:pt x="208735" y="114258"/>
                </a:cubicBezTo>
                <a:cubicBezTo>
                  <a:pt x="206148" y="118747"/>
                  <a:pt x="202648" y="122608"/>
                  <a:pt x="199491" y="126697"/>
                </a:cubicBezTo>
                <a:cubicBezTo>
                  <a:pt x="198711" y="127686"/>
                  <a:pt x="197912" y="128733"/>
                  <a:pt x="197132" y="129817"/>
                </a:cubicBezTo>
                <a:cubicBezTo>
                  <a:pt x="200461" y="122551"/>
                  <a:pt x="205901" y="116407"/>
                  <a:pt x="209001" y="108989"/>
                </a:cubicBezTo>
                <a:cubicBezTo>
                  <a:pt x="211664" y="102674"/>
                  <a:pt x="211588" y="95541"/>
                  <a:pt x="208792" y="89283"/>
                </a:cubicBezTo>
                <a:cubicBezTo>
                  <a:pt x="208735" y="89188"/>
                  <a:pt x="208697" y="89093"/>
                  <a:pt x="208659" y="88998"/>
                </a:cubicBezTo>
                <a:cubicBezTo>
                  <a:pt x="208373" y="88390"/>
                  <a:pt x="208069" y="87781"/>
                  <a:pt x="207746" y="87191"/>
                </a:cubicBezTo>
                <a:close/>
                <a:moveTo>
                  <a:pt x="13676" y="129703"/>
                </a:moveTo>
                <a:lnTo>
                  <a:pt x="13296" y="129874"/>
                </a:lnTo>
                <a:cubicBezTo>
                  <a:pt x="13315" y="129855"/>
                  <a:pt x="13315" y="129836"/>
                  <a:pt x="13315" y="129817"/>
                </a:cubicBezTo>
                <a:lnTo>
                  <a:pt x="13676" y="129703"/>
                </a:lnTo>
                <a:close/>
                <a:moveTo>
                  <a:pt x="172215" y="128618"/>
                </a:moveTo>
                <a:cubicBezTo>
                  <a:pt x="172291" y="128656"/>
                  <a:pt x="172348" y="128695"/>
                  <a:pt x="172424" y="128733"/>
                </a:cubicBezTo>
                <a:cubicBezTo>
                  <a:pt x="172576" y="128809"/>
                  <a:pt x="172728" y="128866"/>
                  <a:pt x="172899" y="128942"/>
                </a:cubicBezTo>
                <a:cubicBezTo>
                  <a:pt x="172576" y="129341"/>
                  <a:pt x="172215" y="129703"/>
                  <a:pt x="171834" y="130026"/>
                </a:cubicBezTo>
                <a:cubicBezTo>
                  <a:pt x="172024" y="129589"/>
                  <a:pt x="172158" y="129113"/>
                  <a:pt x="172215" y="128618"/>
                </a:cubicBezTo>
                <a:close/>
                <a:moveTo>
                  <a:pt x="170522" y="127154"/>
                </a:moveTo>
                <a:cubicBezTo>
                  <a:pt x="170693" y="127401"/>
                  <a:pt x="170883" y="127610"/>
                  <a:pt x="171111" y="127820"/>
                </a:cubicBezTo>
                <a:cubicBezTo>
                  <a:pt x="170503" y="128656"/>
                  <a:pt x="169856" y="129436"/>
                  <a:pt x="169152" y="130178"/>
                </a:cubicBezTo>
                <a:cubicBezTo>
                  <a:pt x="169723" y="129227"/>
                  <a:pt x="170179" y="128219"/>
                  <a:pt x="170522" y="127154"/>
                </a:cubicBezTo>
                <a:close/>
                <a:moveTo>
                  <a:pt x="94457" y="129969"/>
                </a:moveTo>
                <a:lnTo>
                  <a:pt x="94457" y="129969"/>
                </a:lnTo>
                <a:cubicBezTo>
                  <a:pt x="92777" y="130194"/>
                  <a:pt x="91064" y="130282"/>
                  <a:pt x="89347" y="130282"/>
                </a:cubicBezTo>
                <a:cubicBezTo>
                  <a:pt x="87877" y="130282"/>
                  <a:pt x="86404" y="130218"/>
                  <a:pt x="84947" y="130121"/>
                </a:cubicBezTo>
                <a:cubicBezTo>
                  <a:pt x="84357" y="130064"/>
                  <a:pt x="83768" y="130026"/>
                  <a:pt x="83178" y="129988"/>
                </a:cubicBezTo>
                <a:lnTo>
                  <a:pt x="83178" y="129988"/>
                </a:lnTo>
                <a:cubicBezTo>
                  <a:pt x="83901" y="130026"/>
                  <a:pt x="84605" y="130045"/>
                  <a:pt x="85327" y="130083"/>
                </a:cubicBezTo>
                <a:cubicBezTo>
                  <a:pt x="86565" y="130137"/>
                  <a:pt x="87802" y="130166"/>
                  <a:pt x="89039" y="130166"/>
                </a:cubicBezTo>
                <a:cubicBezTo>
                  <a:pt x="90845" y="130166"/>
                  <a:pt x="92651" y="130104"/>
                  <a:pt x="94457" y="129969"/>
                </a:cubicBezTo>
                <a:close/>
                <a:moveTo>
                  <a:pt x="173451" y="129569"/>
                </a:moveTo>
                <a:lnTo>
                  <a:pt x="173546" y="130083"/>
                </a:lnTo>
                <a:cubicBezTo>
                  <a:pt x="173242" y="130216"/>
                  <a:pt x="172937" y="130330"/>
                  <a:pt x="172633" y="130444"/>
                </a:cubicBezTo>
                <a:cubicBezTo>
                  <a:pt x="172918" y="130159"/>
                  <a:pt x="173204" y="129874"/>
                  <a:pt x="173451" y="129589"/>
                </a:cubicBezTo>
                <a:lnTo>
                  <a:pt x="173451" y="129569"/>
                </a:lnTo>
                <a:close/>
                <a:moveTo>
                  <a:pt x="207936" y="94172"/>
                </a:moveTo>
                <a:cubicBezTo>
                  <a:pt x="208221" y="100544"/>
                  <a:pt x="205767" y="107429"/>
                  <a:pt x="203504" y="112888"/>
                </a:cubicBezTo>
                <a:cubicBezTo>
                  <a:pt x="201678" y="117320"/>
                  <a:pt x="199567" y="121619"/>
                  <a:pt x="197588" y="125975"/>
                </a:cubicBezTo>
                <a:cubicBezTo>
                  <a:pt x="197246" y="126697"/>
                  <a:pt x="196923" y="127439"/>
                  <a:pt x="196580" y="128181"/>
                </a:cubicBezTo>
                <a:cubicBezTo>
                  <a:pt x="196010" y="129151"/>
                  <a:pt x="195477" y="130140"/>
                  <a:pt x="194945" y="131129"/>
                </a:cubicBezTo>
                <a:cubicBezTo>
                  <a:pt x="196048" y="125518"/>
                  <a:pt x="197912" y="120078"/>
                  <a:pt x="200518" y="114981"/>
                </a:cubicBezTo>
                <a:cubicBezTo>
                  <a:pt x="203789" y="108418"/>
                  <a:pt x="207650" y="101647"/>
                  <a:pt x="207936" y="94172"/>
                </a:cubicBezTo>
                <a:close/>
                <a:moveTo>
                  <a:pt x="132290" y="103549"/>
                </a:moveTo>
                <a:cubicBezTo>
                  <a:pt x="132385" y="104671"/>
                  <a:pt x="132423" y="105794"/>
                  <a:pt x="132404" y="106878"/>
                </a:cubicBezTo>
                <a:cubicBezTo>
                  <a:pt x="132366" y="113326"/>
                  <a:pt x="131111" y="119641"/>
                  <a:pt x="129551" y="125879"/>
                </a:cubicBezTo>
                <a:cubicBezTo>
                  <a:pt x="129132" y="126488"/>
                  <a:pt x="128676" y="127078"/>
                  <a:pt x="128219" y="127667"/>
                </a:cubicBezTo>
                <a:cubicBezTo>
                  <a:pt x="127192" y="128942"/>
                  <a:pt x="126108" y="130159"/>
                  <a:pt x="124948" y="131319"/>
                </a:cubicBezTo>
                <a:cubicBezTo>
                  <a:pt x="127896" y="125917"/>
                  <a:pt x="129988" y="120116"/>
                  <a:pt x="131130" y="114087"/>
                </a:cubicBezTo>
                <a:cubicBezTo>
                  <a:pt x="131814" y="110606"/>
                  <a:pt x="132195" y="107087"/>
                  <a:pt x="132290" y="103549"/>
                </a:cubicBezTo>
                <a:close/>
                <a:moveTo>
                  <a:pt x="196447" y="130559"/>
                </a:moveTo>
                <a:cubicBezTo>
                  <a:pt x="196371" y="130749"/>
                  <a:pt x="196276" y="130958"/>
                  <a:pt x="196219" y="131167"/>
                </a:cubicBezTo>
                <a:lnTo>
                  <a:pt x="196011" y="131488"/>
                </a:lnTo>
                <a:lnTo>
                  <a:pt x="196011" y="131488"/>
                </a:lnTo>
                <a:lnTo>
                  <a:pt x="196029" y="131434"/>
                </a:lnTo>
                <a:cubicBezTo>
                  <a:pt x="196162" y="131129"/>
                  <a:pt x="196314" y="130844"/>
                  <a:pt x="196447" y="130559"/>
                </a:cubicBezTo>
                <a:close/>
                <a:moveTo>
                  <a:pt x="196007" y="131493"/>
                </a:moveTo>
                <a:lnTo>
                  <a:pt x="195972" y="131548"/>
                </a:lnTo>
                <a:cubicBezTo>
                  <a:pt x="195972" y="131530"/>
                  <a:pt x="195989" y="131511"/>
                  <a:pt x="196007" y="131493"/>
                </a:cubicBezTo>
                <a:close/>
                <a:moveTo>
                  <a:pt x="177312" y="118138"/>
                </a:moveTo>
                <a:lnTo>
                  <a:pt x="177312" y="118138"/>
                </a:lnTo>
                <a:cubicBezTo>
                  <a:pt x="179424" y="118328"/>
                  <a:pt x="181345" y="119412"/>
                  <a:pt x="182619" y="121124"/>
                </a:cubicBezTo>
                <a:cubicBezTo>
                  <a:pt x="184806" y="124111"/>
                  <a:pt x="184502" y="128143"/>
                  <a:pt x="183475" y="131586"/>
                </a:cubicBezTo>
                <a:cubicBezTo>
                  <a:pt x="184711" y="126260"/>
                  <a:pt x="182695" y="119964"/>
                  <a:pt x="177312" y="118138"/>
                </a:cubicBezTo>
                <a:close/>
                <a:moveTo>
                  <a:pt x="171340" y="128847"/>
                </a:moveTo>
                <a:lnTo>
                  <a:pt x="171340" y="128847"/>
                </a:lnTo>
                <a:cubicBezTo>
                  <a:pt x="171149" y="129722"/>
                  <a:pt x="170712" y="130521"/>
                  <a:pt x="170084" y="131167"/>
                </a:cubicBezTo>
                <a:cubicBezTo>
                  <a:pt x="170046" y="131205"/>
                  <a:pt x="170008" y="131262"/>
                  <a:pt x="169989" y="131319"/>
                </a:cubicBezTo>
                <a:cubicBezTo>
                  <a:pt x="169552" y="131453"/>
                  <a:pt x="169133" y="131586"/>
                  <a:pt x="168696" y="131700"/>
                </a:cubicBezTo>
                <a:cubicBezTo>
                  <a:pt x="169666" y="130825"/>
                  <a:pt x="170541" y="129874"/>
                  <a:pt x="171340" y="128847"/>
                </a:cubicBezTo>
                <a:close/>
                <a:moveTo>
                  <a:pt x="212120" y="95960"/>
                </a:moveTo>
                <a:lnTo>
                  <a:pt x="212120" y="95960"/>
                </a:lnTo>
                <a:cubicBezTo>
                  <a:pt x="214003" y="101704"/>
                  <a:pt x="214194" y="108038"/>
                  <a:pt x="211911" y="113725"/>
                </a:cubicBezTo>
                <a:cubicBezTo>
                  <a:pt x="209039" y="120877"/>
                  <a:pt x="202648" y="125499"/>
                  <a:pt x="197741" y="131205"/>
                </a:cubicBezTo>
                <a:cubicBezTo>
                  <a:pt x="197455" y="131453"/>
                  <a:pt x="197208" y="131719"/>
                  <a:pt x="196942" y="131985"/>
                </a:cubicBezTo>
                <a:cubicBezTo>
                  <a:pt x="197037" y="131814"/>
                  <a:pt x="197132" y="131643"/>
                  <a:pt x="197246" y="131491"/>
                </a:cubicBezTo>
                <a:cubicBezTo>
                  <a:pt x="198692" y="129170"/>
                  <a:pt x="200365" y="127021"/>
                  <a:pt x="202058" y="124871"/>
                </a:cubicBezTo>
                <a:cubicBezTo>
                  <a:pt x="205273" y="120782"/>
                  <a:pt x="208640" y="116692"/>
                  <a:pt x="210751" y="111880"/>
                </a:cubicBezTo>
                <a:cubicBezTo>
                  <a:pt x="212919" y="106859"/>
                  <a:pt x="213395" y="101267"/>
                  <a:pt x="212120" y="95960"/>
                </a:cubicBezTo>
                <a:close/>
                <a:moveTo>
                  <a:pt x="169304" y="123483"/>
                </a:moveTo>
                <a:cubicBezTo>
                  <a:pt x="169304" y="123749"/>
                  <a:pt x="169323" y="124034"/>
                  <a:pt x="169362" y="124301"/>
                </a:cubicBezTo>
                <a:cubicBezTo>
                  <a:pt x="167908" y="127529"/>
                  <a:pt x="165555" y="130289"/>
                  <a:pt x="162581" y="132227"/>
                </a:cubicBezTo>
                <a:lnTo>
                  <a:pt x="162581" y="132227"/>
                </a:lnTo>
                <a:cubicBezTo>
                  <a:pt x="165240" y="129817"/>
                  <a:pt x="167319" y="126659"/>
                  <a:pt x="169304" y="123483"/>
                </a:cubicBezTo>
                <a:close/>
                <a:moveTo>
                  <a:pt x="111766" y="131966"/>
                </a:moveTo>
                <a:lnTo>
                  <a:pt x="111766" y="131966"/>
                </a:lnTo>
                <a:cubicBezTo>
                  <a:pt x="111652" y="132061"/>
                  <a:pt x="111519" y="132156"/>
                  <a:pt x="111405" y="132270"/>
                </a:cubicBezTo>
                <a:lnTo>
                  <a:pt x="111386" y="132232"/>
                </a:lnTo>
                <a:lnTo>
                  <a:pt x="111766" y="131966"/>
                </a:lnTo>
                <a:close/>
                <a:moveTo>
                  <a:pt x="175296" y="92669"/>
                </a:moveTo>
                <a:lnTo>
                  <a:pt x="175296" y="92669"/>
                </a:lnTo>
                <a:cubicBezTo>
                  <a:pt x="174687" y="94058"/>
                  <a:pt x="174079" y="95446"/>
                  <a:pt x="173432" y="96816"/>
                </a:cubicBezTo>
                <a:cubicBezTo>
                  <a:pt x="171283" y="101133"/>
                  <a:pt x="168810" y="105280"/>
                  <a:pt x="166052" y="109255"/>
                </a:cubicBezTo>
                <a:cubicBezTo>
                  <a:pt x="160460" y="117339"/>
                  <a:pt x="153783" y="124757"/>
                  <a:pt x="148191" y="132860"/>
                </a:cubicBezTo>
                <a:lnTo>
                  <a:pt x="148153" y="132841"/>
                </a:lnTo>
                <a:cubicBezTo>
                  <a:pt x="157512" y="119660"/>
                  <a:pt x="168620" y="107353"/>
                  <a:pt x="175296" y="92669"/>
                </a:cubicBezTo>
                <a:close/>
                <a:moveTo>
                  <a:pt x="169761" y="125822"/>
                </a:moveTo>
                <a:cubicBezTo>
                  <a:pt x="169818" y="125956"/>
                  <a:pt x="169875" y="126089"/>
                  <a:pt x="169932" y="126222"/>
                </a:cubicBezTo>
                <a:cubicBezTo>
                  <a:pt x="169400" y="128523"/>
                  <a:pt x="168220" y="130616"/>
                  <a:pt x="166527" y="132270"/>
                </a:cubicBezTo>
                <a:lnTo>
                  <a:pt x="166546" y="132270"/>
                </a:lnTo>
                <a:cubicBezTo>
                  <a:pt x="165424" y="132556"/>
                  <a:pt x="164302" y="132841"/>
                  <a:pt x="163180" y="133107"/>
                </a:cubicBezTo>
                <a:cubicBezTo>
                  <a:pt x="165957" y="131281"/>
                  <a:pt x="168220" y="128771"/>
                  <a:pt x="169761" y="125822"/>
                </a:cubicBezTo>
                <a:close/>
                <a:moveTo>
                  <a:pt x="166680" y="109655"/>
                </a:moveTo>
                <a:cubicBezTo>
                  <a:pt x="165843" y="111081"/>
                  <a:pt x="164968" y="112489"/>
                  <a:pt x="164055" y="113877"/>
                </a:cubicBezTo>
                <a:cubicBezTo>
                  <a:pt x="159566" y="120763"/>
                  <a:pt x="154392" y="127059"/>
                  <a:pt x="148933" y="133164"/>
                </a:cubicBezTo>
                <a:cubicBezTo>
                  <a:pt x="151425" y="129817"/>
                  <a:pt x="153936" y="126469"/>
                  <a:pt x="156522" y="123179"/>
                </a:cubicBezTo>
                <a:cubicBezTo>
                  <a:pt x="159984" y="118728"/>
                  <a:pt x="163465" y="114296"/>
                  <a:pt x="166680" y="109655"/>
                </a:cubicBezTo>
                <a:close/>
                <a:moveTo>
                  <a:pt x="169742" y="120478"/>
                </a:moveTo>
                <a:lnTo>
                  <a:pt x="169742" y="120478"/>
                </a:lnTo>
                <a:cubicBezTo>
                  <a:pt x="169609" y="120896"/>
                  <a:pt x="169495" y="121314"/>
                  <a:pt x="169419" y="121752"/>
                </a:cubicBezTo>
                <a:cubicBezTo>
                  <a:pt x="166546" y="126374"/>
                  <a:pt x="163636" y="131110"/>
                  <a:pt x="158957" y="133640"/>
                </a:cubicBezTo>
                <a:cubicBezTo>
                  <a:pt x="159718" y="132955"/>
                  <a:pt x="160441" y="132213"/>
                  <a:pt x="161145" y="131453"/>
                </a:cubicBezTo>
                <a:cubicBezTo>
                  <a:pt x="164245" y="127991"/>
                  <a:pt x="166718" y="123996"/>
                  <a:pt x="169742" y="120478"/>
                </a:cubicBezTo>
                <a:close/>
                <a:moveTo>
                  <a:pt x="176551" y="92213"/>
                </a:moveTo>
                <a:lnTo>
                  <a:pt x="176551" y="92213"/>
                </a:lnTo>
                <a:cubicBezTo>
                  <a:pt x="172405" y="105622"/>
                  <a:pt x="165177" y="117853"/>
                  <a:pt x="155438" y="127972"/>
                </a:cubicBezTo>
                <a:cubicBezTo>
                  <a:pt x="153479" y="130007"/>
                  <a:pt x="151387" y="131947"/>
                  <a:pt x="149199" y="133754"/>
                </a:cubicBezTo>
                <a:cubicBezTo>
                  <a:pt x="155115" y="127915"/>
                  <a:pt x="160251" y="121257"/>
                  <a:pt x="164797" y="114315"/>
                </a:cubicBezTo>
                <a:cubicBezTo>
                  <a:pt x="169342" y="107372"/>
                  <a:pt x="173413" y="99954"/>
                  <a:pt x="176551" y="92213"/>
                </a:cubicBezTo>
                <a:close/>
                <a:moveTo>
                  <a:pt x="130179" y="115989"/>
                </a:moveTo>
                <a:cubicBezTo>
                  <a:pt x="128790" y="121942"/>
                  <a:pt x="126508" y="127629"/>
                  <a:pt x="123369" y="132879"/>
                </a:cubicBezTo>
                <a:cubicBezTo>
                  <a:pt x="122894" y="133317"/>
                  <a:pt x="122418" y="133754"/>
                  <a:pt x="121924" y="134211"/>
                </a:cubicBezTo>
                <a:cubicBezTo>
                  <a:pt x="125480" y="128676"/>
                  <a:pt x="128391" y="122456"/>
                  <a:pt x="130160" y="115989"/>
                </a:cubicBezTo>
                <a:close/>
                <a:moveTo>
                  <a:pt x="99726" y="130958"/>
                </a:moveTo>
                <a:lnTo>
                  <a:pt x="99726" y="130958"/>
                </a:lnTo>
                <a:cubicBezTo>
                  <a:pt x="99498" y="131129"/>
                  <a:pt x="99289" y="131319"/>
                  <a:pt x="99061" y="131491"/>
                </a:cubicBezTo>
                <a:cubicBezTo>
                  <a:pt x="96968" y="132632"/>
                  <a:pt x="94724" y="133469"/>
                  <a:pt x="92403" y="134001"/>
                </a:cubicBezTo>
                <a:cubicBezTo>
                  <a:pt x="90129" y="134508"/>
                  <a:pt x="87822" y="134695"/>
                  <a:pt x="85507" y="134695"/>
                </a:cubicBezTo>
                <a:cubicBezTo>
                  <a:pt x="82519" y="134695"/>
                  <a:pt x="79518" y="134382"/>
                  <a:pt x="76559" y="134039"/>
                </a:cubicBezTo>
                <a:cubicBezTo>
                  <a:pt x="72809" y="133614"/>
                  <a:pt x="68903" y="133117"/>
                  <a:pt x="65051" y="133117"/>
                </a:cubicBezTo>
                <a:cubicBezTo>
                  <a:pt x="64076" y="133117"/>
                  <a:pt x="63105" y="133148"/>
                  <a:pt x="62141" y="133221"/>
                </a:cubicBezTo>
                <a:cubicBezTo>
                  <a:pt x="64923" y="132749"/>
                  <a:pt x="67735" y="132560"/>
                  <a:pt x="70578" y="132560"/>
                </a:cubicBezTo>
                <a:cubicBezTo>
                  <a:pt x="71623" y="132560"/>
                  <a:pt x="72672" y="132586"/>
                  <a:pt x="73725" y="132632"/>
                </a:cubicBezTo>
                <a:cubicBezTo>
                  <a:pt x="77828" y="132807"/>
                  <a:pt x="81922" y="133184"/>
                  <a:pt x="86020" y="133184"/>
                </a:cubicBezTo>
                <a:cubicBezTo>
                  <a:pt x="87696" y="133184"/>
                  <a:pt x="89374" y="133121"/>
                  <a:pt x="91053" y="132955"/>
                </a:cubicBezTo>
                <a:cubicBezTo>
                  <a:pt x="94020" y="132689"/>
                  <a:pt x="96949" y="132023"/>
                  <a:pt x="99726" y="130958"/>
                </a:cubicBezTo>
                <a:close/>
                <a:moveTo>
                  <a:pt x="177388" y="91167"/>
                </a:moveTo>
                <a:cubicBezTo>
                  <a:pt x="177426" y="91186"/>
                  <a:pt x="177445" y="91224"/>
                  <a:pt x="177483" y="91243"/>
                </a:cubicBezTo>
                <a:cubicBezTo>
                  <a:pt x="174307" y="102940"/>
                  <a:pt x="168715" y="114030"/>
                  <a:pt x="161030" y="123350"/>
                </a:cubicBezTo>
                <a:cubicBezTo>
                  <a:pt x="158348" y="126602"/>
                  <a:pt x="155419" y="129646"/>
                  <a:pt x="152300" y="132480"/>
                </a:cubicBezTo>
                <a:cubicBezTo>
                  <a:pt x="151176" y="133472"/>
                  <a:pt x="150016" y="134446"/>
                  <a:pt x="148837" y="135384"/>
                </a:cubicBezTo>
                <a:lnTo>
                  <a:pt x="148837" y="135384"/>
                </a:lnTo>
                <a:cubicBezTo>
                  <a:pt x="162247" y="124016"/>
                  <a:pt x="172224" y="108901"/>
                  <a:pt x="177179" y="91946"/>
                </a:cubicBezTo>
                <a:cubicBezTo>
                  <a:pt x="177255" y="91699"/>
                  <a:pt x="177312" y="91433"/>
                  <a:pt x="177388" y="91167"/>
                </a:cubicBezTo>
                <a:close/>
                <a:moveTo>
                  <a:pt x="110378" y="132993"/>
                </a:moveTo>
                <a:lnTo>
                  <a:pt x="110340" y="133088"/>
                </a:lnTo>
                <a:cubicBezTo>
                  <a:pt x="109180" y="133944"/>
                  <a:pt x="107981" y="134724"/>
                  <a:pt x="106726" y="135466"/>
                </a:cubicBezTo>
                <a:cubicBezTo>
                  <a:pt x="107981" y="134648"/>
                  <a:pt x="109199" y="133830"/>
                  <a:pt x="110378" y="132993"/>
                </a:cubicBezTo>
                <a:close/>
                <a:moveTo>
                  <a:pt x="171416" y="116788"/>
                </a:moveTo>
                <a:cubicBezTo>
                  <a:pt x="164416" y="122722"/>
                  <a:pt x="159471" y="131966"/>
                  <a:pt x="151140" y="135751"/>
                </a:cubicBezTo>
                <a:cubicBezTo>
                  <a:pt x="154354" y="133012"/>
                  <a:pt x="157359" y="130045"/>
                  <a:pt x="160117" y="126850"/>
                </a:cubicBezTo>
                <a:cubicBezTo>
                  <a:pt x="161544" y="125214"/>
                  <a:pt x="162894" y="123521"/>
                  <a:pt x="164207" y="121790"/>
                </a:cubicBezTo>
                <a:cubicBezTo>
                  <a:pt x="166299" y="119717"/>
                  <a:pt x="168734" y="118043"/>
                  <a:pt x="171416" y="116788"/>
                </a:cubicBezTo>
                <a:close/>
                <a:moveTo>
                  <a:pt x="97158" y="133050"/>
                </a:moveTo>
                <a:lnTo>
                  <a:pt x="97158" y="133050"/>
                </a:lnTo>
                <a:cubicBezTo>
                  <a:pt x="97044" y="133164"/>
                  <a:pt x="96930" y="133260"/>
                  <a:pt x="96797" y="133374"/>
                </a:cubicBezTo>
                <a:lnTo>
                  <a:pt x="96398" y="133621"/>
                </a:lnTo>
                <a:cubicBezTo>
                  <a:pt x="92822" y="135315"/>
                  <a:pt x="88871" y="135852"/>
                  <a:pt x="84818" y="135852"/>
                </a:cubicBezTo>
                <a:cubicBezTo>
                  <a:pt x="78996" y="135852"/>
                  <a:pt x="72963" y="134744"/>
                  <a:pt x="67524" y="134363"/>
                </a:cubicBezTo>
                <a:cubicBezTo>
                  <a:pt x="66336" y="134282"/>
                  <a:pt x="65146" y="134237"/>
                  <a:pt x="63959" y="134237"/>
                </a:cubicBezTo>
                <a:cubicBezTo>
                  <a:pt x="60643" y="134237"/>
                  <a:pt x="57346" y="134595"/>
                  <a:pt x="54152" y="135561"/>
                </a:cubicBezTo>
                <a:cubicBezTo>
                  <a:pt x="54533" y="135409"/>
                  <a:pt x="54932" y="135238"/>
                  <a:pt x="55313" y="135086"/>
                </a:cubicBezTo>
                <a:cubicBezTo>
                  <a:pt x="55731" y="134933"/>
                  <a:pt x="56169" y="134781"/>
                  <a:pt x="56587" y="134629"/>
                </a:cubicBezTo>
                <a:cubicBezTo>
                  <a:pt x="59268" y="133904"/>
                  <a:pt x="62027" y="133645"/>
                  <a:pt x="64817" y="133645"/>
                </a:cubicBezTo>
                <a:cubicBezTo>
                  <a:pt x="69863" y="133645"/>
                  <a:pt x="75009" y="134494"/>
                  <a:pt x="79983" y="134971"/>
                </a:cubicBezTo>
                <a:cubicBezTo>
                  <a:pt x="81613" y="135131"/>
                  <a:pt x="83232" y="135218"/>
                  <a:pt x="84831" y="135218"/>
                </a:cubicBezTo>
                <a:cubicBezTo>
                  <a:pt x="89130" y="135218"/>
                  <a:pt x="93291" y="134589"/>
                  <a:pt x="97158" y="133050"/>
                </a:cubicBezTo>
                <a:close/>
                <a:moveTo>
                  <a:pt x="171492" y="117339"/>
                </a:moveTo>
                <a:cubicBezTo>
                  <a:pt x="171245" y="117624"/>
                  <a:pt x="171035" y="117929"/>
                  <a:pt x="170826" y="118233"/>
                </a:cubicBezTo>
                <a:lnTo>
                  <a:pt x="170826" y="118252"/>
                </a:lnTo>
                <a:cubicBezTo>
                  <a:pt x="166166" y="123236"/>
                  <a:pt x="162381" y="130521"/>
                  <a:pt x="156979" y="134534"/>
                </a:cubicBezTo>
                <a:cubicBezTo>
                  <a:pt x="156618" y="134667"/>
                  <a:pt x="156237" y="134781"/>
                  <a:pt x="155857" y="134895"/>
                </a:cubicBezTo>
                <a:cubicBezTo>
                  <a:pt x="155724" y="134914"/>
                  <a:pt x="155609" y="135009"/>
                  <a:pt x="155533" y="135124"/>
                </a:cubicBezTo>
                <a:cubicBezTo>
                  <a:pt x="154354" y="135504"/>
                  <a:pt x="153175" y="135922"/>
                  <a:pt x="152015" y="136379"/>
                </a:cubicBezTo>
                <a:cubicBezTo>
                  <a:pt x="159984" y="132308"/>
                  <a:pt x="164854" y="123407"/>
                  <a:pt x="171492" y="117339"/>
                </a:cubicBezTo>
                <a:close/>
                <a:moveTo>
                  <a:pt x="93335" y="135219"/>
                </a:moveTo>
                <a:cubicBezTo>
                  <a:pt x="91642" y="135999"/>
                  <a:pt x="89854" y="136550"/>
                  <a:pt x="88028" y="136873"/>
                </a:cubicBezTo>
                <a:cubicBezTo>
                  <a:pt x="86599" y="137112"/>
                  <a:pt x="85160" y="137231"/>
                  <a:pt x="83724" y="137231"/>
                </a:cubicBezTo>
                <a:cubicBezTo>
                  <a:pt x="82407" y="137231"/>
                  <a:pt x="81093" y="137131"/>
                  <a:pt x="79792" y="136931"/>
                </a:cubicBezTo>
                <a:cubicBezTo>
                  <a:pt x="78670" y="136588"/>
                  <a:pt x="77548" y="136303"/>
                  <a:pt x="76426" y="136056"/>
                </a:cubicBezTo>
                <a:lnTo>
                  <a:pt x="76426" y="136056"/>
                </a:lnTo>
                <a:cubicBezTo>
                  <a:pt x="78921" y="136312"/>
                  <a:pt x="81438" y="136507"/>
                  <a:pt x="83922" y="136507"/>
                </a:cubicBezTo>
                <a:cubicBezTo>
                  <a:pt x="87156" y="136507"/>
                  <a:pt x="90334" y="136176"/>
                  <a:pt x="93335" y="135219"/>
                </a:cubicBezTo>
                <a:close/>
                <a:moveTo>
                  <a:pt x="71556" y="106003"/>
                </a:moveTo>
                <a:lnTo>
                  <a:pt x="71556" y="106003"/>
                </a:lnTo>
                <a:cubicBezTo>
                  <a:pt x="64652" y="108647"/>
                  <a:pt x="58641" y="113611"/>
                  <a:pt x="53468" y="118918"/>
                </a:cubicBezTo>
                <a:cubicBezTo>
                  <a:pt x="52574" y="119831"/>
                  <a:pt x="51680" y="120744"/>
                  <a:pt x="50805" y="121695"/>
                </a:cubicBezTo>
                <a:cubicBezTo>
                  <a:pt x="45270" y="127477"/>
                  <a:pt x="39925" y="133811"/>
                  <a:pt x="33286" y="138262"/>
                </a:cubicBezTo>
                <a:cubicBezTo>
                  <a:pt x="35055" y="136436"/>
                  <a:pt x="36710" y="134496"/>
                  <a:pt x="38327" y="132518"/>
                </a:cubicBezTo>
                <a:cubicBezTo>
                  <a:pt x="41446" y="129303"/>
                  <a:pt x="44414" y="125956"/>
                  <a:pt x="47514" y="122722"/>
                </a:cubicBezTo>
                <a:cubicBezTo>
                  <a:pt x="54133" y="115760"/>
                  <a:pt x="62141" y="108609"/>
                  <a:pt x="71556" y="106003"/>
                </a:cubicBezTo>
                <a:close/>
                <a:moveTo>
                  <a:pt x="94648" y="135523"/>
                </a:moveTo>
                <a:lnTo>
                  <a:pt x="94648" y="135523"/>
                </a:lnTo>
                <a:cubicBezTo>
                  <a:pt x="94324" y="135865"/>
                  <a:pt x="94020" y="136227"/>
                  <a:pt x="93716" y="136588"/>
                </a:cubicBezTo>
                <a:cubicBezTo>
                  <a:pt x="91385" y="137832"/>
                  <a:pt x="88787" y="138474"/>
                  <a:pt x="86170" y="138474"/>
                </a:cubicBezTo>
                <a:cubicBezTo>
                  <a:pt x="85305" y="138474"/>
                  <a:pt x="84438" y="138404"/>
                  <a:pt x="83578" y="138262"/>
                </a:cubicBezTo>
                <a:cubicBezTo>
                  <a:pt x="82988" y="138034"/>
                  <a:pt x="82417" y="137805"/>
                  <a:pt x="81828" y="137596"/>
                </a:cubicBezTo>
                <a:lnTo>
                  <a:pt x="81828" y="137596"/>
                </a:lnTo>
                <a:cubicBezTo>
                  <a:pt x="82754" y="137705"/>
                  <a:pt x="83683" y="137759"/>
                  <a:pt x="84610" y="137759"/>
                </a:cubicBezTo>
                <a:cubicBezTo>
                  <a:pt x="88066" y="137759"/>
                  <a:pt x="91499" y="137008"/>
                  <a:pt x="94648" y="135523"/>
                </a:cubicBezTo>
                <a:close/>
                <a:moveTo>
                  <a:pt x="130540" y="110948"/>
                </a:moveTo>
                <a:cubicBezTo>
                  <a:pt x="130083" y="113592"/>
                  <a:pt x="129475" y="116217"/>
                  <a:pt x="128657" y="118785"/>
                </a:cubicBezTo>
                <a:cubicBezTo>
                  <a:pt x="126736" y="124890"/>
                  <a:pt x="123826" y="130673"/>
                  <a:pt x="120060" y="135865"/>
                </a:cubicBezTo>
                <a:lnTo>
                  <a:pt x="117378" y="138186"/>
                </a:lnTo>
                <a:lnTo>
                  <a:pt x="117016" y="138509"/>
                </a:lnTo>
                <a:lnTo>
                  <a:pt x="117092" y="138433"/>
                </a:lnTo>
                <a:cubicBezTo>
                  <a:pt x="120079" y="134686"/>
                  <a:pt x="122684" y="130635"/>
                  <a:pt x="124853" y="126374"/>
                </a:cubicBezTo>
                <a:cubicBezTo>
                  <a:pt x="127287" y="121505"/>
                  <a:pt x="129113" y="116350"/>
                  <a:pt x="130293" y="111043"/>
                </a:cubicBezTo>
                <a:cubicBezTo>
                  <a:pt x="130388" y="111043"/>
                  <a:pt x="130464" y="111005"/>
                  <a:pt x="130540" y="110948"/>
                </a:cubicBezTo>
                <a:close/>
                <a:moveTo>
                  <a:pt x="70014" y="126857"/>
                </a:moveTo>
                <a:cubicBezTo>
                  <a:pt x="74648" y="126857"/>
                  <a:pt x="79321" y="127413"/>
                  <a:pt x="83882" y="127858"/>
                </a:cubicBezTo>
                <a:cubicBezTo>
                  <a:pt x="86996" y="128151"/>
                  <a:pt x="90159" y="128390"/>
                  <a:pt x="93307" y="128390"/>
                </a:cubicBezTo>
                <a:cubicBezTo>
                  <a:pt x="96081" y="128390"/>
                  <a:pt x="98844" y="128204"/>
                  <a:pt x="101552" y="127705"/>
                </a:cubicBezTo>
                <a:lnTo>
                  <a:pt x="101552" y="127705"/>
                </a:lnTo>
                <a:cubicBezTo>
                  <a:pt x="97659" y="128842"/>
                  <a:pt x="93523" y="129176"/>
                  <a:pt x="89416" y="129176"/>
                </a:cubicBezTo>
                <a:cubicBezTo>
                  <a:pt x="88507" y="129176"/>
                  <a:pt x="87600" y="129160"/>
                  <a:pt x="86697" y="129132"/>
                </a:cubicBezTo>
                <a:cubicBezTo>
                  <a:pt x="83290" y="129036"/>
                  <a:pt x="79914" y="128879"/>
                  <a:pt x="76553" y="128879"/>
                </a:cubicBezTo>
                <a:cubicBezTo>
                  <a:pt x="71937" y="128879"/>
                  <a:pt x="67350" y="129175"/>
                  <a:pt x="62750" y="130330"/>
                </a:cubicBezTo>
                <a:cubicBezTo>
                  <a:pt x="55179" y="132232"/>
                  <a:pt x="48085" y="135618"/>
                  <a:pt x="40876" y="138547"/>
                </a:cubicBezTo>
                <a:cubicBezTo>
                  <a:pt x="46867" y="134952"/>
                  <a:pt x="52288" y="130216"/>
                  <a:pt x="59079" y="128238"/>
                </a:cubicBezTo>
                <a:lnTo>
                  <a:pt x="59079" y="128257"/>
                </a:lnTo>
                <a:cubicBezTo>
                  <a:pt x="62648" y="127211"/>
                  <a:pt x="66319" y="126857"/>
                  <a:pt x="70014" y="126857"/>
                </a:cubicBezTo>
                <a:close/>
                <a:moveTo>
                  <a:pt x="72660" y="104139"/>
                </a:moveTo>
                <a:lnTo>
                  <a:pt x="72660" y="104139"/>
                </a:lnTo>
                <a:cubicBezTo>
                  <a:pt x="63853" y="105679"/>
                  <a:pt x="55959" y="110834"/>
                  <a:pt x="49778" y="117396"/>
                </a:cubicBezTo>
                <a:cubicBezTo>
                  <a:pt x="43881" y="123654"/>
                  <a:pt x="39031" y="130901"/>
                  <a:pt x="33020" y="137026"/>
                </a:cubicBezTo>
                <a:cubicBezTo>
                  <a:pt x="32373" y="137577"/>
                  <a:pt x="31727" y="138129"/>
                  <a:pt x="31061" y="138642"/>
                </a:cubicBezTo>
                <a:lnTo>
                  <a:pt x="31137" y="138566"/>
                </a:lnTo>
                <a:cubicBezTo>
                  <a:pt x="34732" y="135086"/>
                  <a:pt x="37737" y="131072"/>
                  <a:pt x="40686" y="127059"/>
                </a:cubicBezTo>
                <a:cubicBezTo>
                  <a:pt x="46772" y="118766"/>
                  <a:pt x="53106" y="109750"/>
                  <a:pt x="63092" y="105946"/>
                </a:cubicBezTo>
                <a:cubicBezTo>
                  <a:pt x="66154" y="104804"/>
                  <a:pt x="69388" y="104196"/>
                  <a:pt x="72660" y="104139"/>
                </a:cubicBezTo>
                <a:close/>
                <a:moveTo>
                  <a:pt x="63867" y="135062"/>
                </a:moveTo>
                <a:cubicBezTo>
                  <a:pt x="64357" y="135062"/>
                  <a:pt x="64846" y="135070"/>
                  <a:pt x="65337" y="135086"/>
                </a:cubicBezTo>
                <a:lnTo>
                  <a:pt x="65356" y="135086"/>
                </a:lnTo>
                <a:cubicBezTo>
                  <a:pt x="65013" y="135086"/>
                  <a:pt x="64690" y="135105"/>
                  <a:pt x="64367" y="135124"/>
                </a:cubicBezTo>
                <a:cubicBezTo>
                  <a:pt x="59288" y="135409"/>
                  <a:pt x="53772" y="136550"/>
                  <a:pt x="48807" y="138680"/>
                </a:cubicBezTo>
                <a:cubicBezTo>
                  <a:pt x="50614" y="137748"/>
                  <a:pt x="52498" y="136950"/>
                  <a:pt x="54457" y="136360"/>
                </a:cubicBezTo>
                <a:cubicBezTo>
                  <a:pt x="57539" y="135404"/>
                  <a:pt x="60692" y="135062"/>
                  <a:pt x="63867" y="135062"/>
                </a:cubicBezTo>
                <a:close/>
                <a:moveTo>
                  <a:pt x="285313" y="41941"/>
                </a:moveTo>
                <a:cubicBezTo>
                  <a:pt x="280481" y="51679"/>
                  <a:pt x="273463" y="60657"/>
                  <a:pt x="268612" y="70225"/>
                </a:cubicBezTo>
                <a:cubicBezTo>
                  <a:pt x="264732" y="77890"/>
                  <a:pt x="262259" y="86202"/>
                  <a:pt x="262868" y="94876"/>
                </a:cubicBezTo>
                <a:cubicBezTo>
                  <a:pt x="263477" y="103397"/>
                  <a:pt x="266539" y="111614"/>
                  <a:pt x="270762" y="118975"/>
                </a:cubicBezTo>
                <a:cubicBezTo>
                  <a:pt x="274851" y="126070"/>
                  <a:pt x="280006" y="132461"/>
                  <a:pt x="285313" y="138680"/>
                </a:cubicBezTo>
                <a:lnTo>
                  <a:pt x="285313" y="135922"/>
                </a:lnTo>
                <a:cubicBezTo>
                  <a:pt x="283639" y="133602"/>
                  <a:pt x="281984" y="131243"/>
                  <a:pt x="280386" y="128866"/>
                </a:cubicBezTo>
                <a:lnTo>
                  <a:pt x="280386" y="128866"/>
                </a:lnTo>
                <a:cubicBezTo>
                  <a:pt x="281965" y="130977"/>
                  <a:pt x="283639" y="133050"/>
                  <a:pt x="285313" y="135086"/>
                </a:cubicBezTo>
                <a:lnTo>
                  <a:pt x="285313" y="132822"/>
                </a:lnTo>
                <a:cubicBezTo>
                  <a:pt x="280767" y="126869"/>
                  <a:pt x="276544" y="120611"/>
                  <a:pt x="273672" y="113801"/>
                </a:cubicBezTo>
                <a:lnTo>
                  <a:pt x="273672" y="113801"/>
                </a:lnTo>
                <a:cubicBezTo>
                  <a:pt x="274014" y="114543"/>
                  <a:pt x="274376" y="115304"/>
                  <a:pt x="274775" y="116046"/>
                </a:cubicBezTo>
                <a:cubicBezTo>
                  <a:pt x="277590" y="121333"/>
                  <a:pt x="281375" y="125975"/>
                  <a:pt x="285313" y="130444"/>
                </a:cubicBezTo>
                <a:lnTo>
                  <a:pt x="285313" y="128238"/>
                </a:lnTo>
                <a:cubicBezTo>
                  <a:pt x="278294" y="118575"/>
                  <a:pt x="271770" y="107562"/>
                  <a:pt x="274452" y="95218"/>
                </a:cubicBezTo>
                <a:cubicBezTo>
                  <a:pt x="276183" y="87191"/>
                  <a:pt x="280881" y="80477"/>
                  <a:pt x="285313" y="73629"/>
                </a:cubicBezTo>
                <a:lnTo>
                  <a:pt x="285313" y="72165"/>
                </a:lnTo>
                <a:cubicBezTo>
                  <a:pt x="280386" y="79982"/>
                  <a:pt x="274851" y="87553"/>
                  <a:pt x="273348" y="96835"/>
                </a:cubicBezTo>
                <a:cubicBezTo>
                  <a:pt x="271827" y="106155"/>
                  <a:pt x="275289" y="114638"/>
                  <a:pt x="280082" y="122361"/>
                </a:cubicBezTo>
                <a:cubicBezTo>
                  <a:pt x="275079" y="115646"/>
                  <a:pt x="271199" y="108190"/>
                  <a:pt x="271275" y="99631"/>
                </a:cubicBezTo>
                <a:cubicBezTo>
                  <a:pt x="271351" y="87267"/>
                  <a:pt x="279587" y="76901"/>
                  <a:pt x="285179" y="66497"/>
                </a:cubicBezTo>
                <a:lnTo>
                  <a:pt x="285313" y="66230"/>
                </a:lnTo>
                <a:lnTo>
                  <a:pt x="285313" y="64176"/>
                </a:lnTo>
                <a:cubicBezTo>
                  <a:pt x="282117" y="70472"/>
                  <a:pt x="278009" y="76463"/>
                  <a:pt x="274946" y="82759"/>
                </a:cubicBezTo>
                <a:cubicBezTo>
                  <a:pt x="272378" y="88028"/>
                  <a:pt x="270457" y="93715"/>
                  <a:pt x="270381" y="99631"/>
                </a:cubicBezTo>
                <a:cubicBezTo>
                  <a:pt x="270362" y="101400"/>
                  <a:pt x="270514" y="103169"/>
                  <a:pt x="270819" y="104919"/>
                </a:cubicBezTo>
                <a:cubicBezTo>
                  <a:pt x="270609" y="103987"/>
                  <a:pt x="270438" y="103055"/>
                  <a:pt x="270305" y="102103"/>
                </a:cubicBezTo>
                <a:cubicBezTo>
                  <a:pt x="269221" y="94971"/>
                  <a:pt x="270134" y="87819"/>
                  <a:pt x="273177" y="81257"/>
                </a:cubicBezTo>
                <a:cubicBezTo>
                  <a:pt x="275707" y="75855"/>
                  <a:pt x="279264" y="71024"/>
                  <a:pt x="282574" y="66097"/>
                </a:cubicBezTo>
                <a:cubicBezTo>
                  <a:pt x="283525" y="64690"/>
                  <a:pt x="284438" y="63282"/>
                  <a:pt x="285313" y="61837"/>
                </a:cubicBezTo>
                <a:lnTo>
                  <a:pt x="285313" y="60106"/>
                </a:lnTo>
                <a:cubicBezTo>
                  <a:pt x="281166" y="67276"/>
                  <a:pt x="275707" y="73801"/>
                  <a:pt x="272264" y="81352"/>
                </a:cubicBezTo>
                <a:cubicBezTo>
                  <a:pt x="266995" y="92916"/>
                  <a:pt x="268783" y="105603"/>
                  <a:pt x="273919" y="116788"/>
                </a:cubicBezTo>
                <a:cubicBezTo>
                  <a:pt x="271066" y="111443"/>
                  <a:pt x="268974" y="105755"/>
                  <a:pt x="268270" y="99574"/>
                </a:cubicBezTo>
                <a:cubicBezTo>
                  <a:pt x="266463" y="84072"/>
                  <a:pt x="275479" y="70928"/>
                  <a:pt x="282916" y="58185"/>
                </a:cubicBezTo>
                <a:cubicBezTo>
                  <a:pt x="283734" y="56777"/>
                  <a:pt x="284533" y="55369"/>
                  <a:pt x="285313" y="53924"/>
                </a:cubicBezTo>
                <a:lnTo>
                  <a:pt x="285313" y="50101"/>
                </a:lnTo>
                <a:cubicBezTo>
                  <a:pt x="280614" y="57652"/>
                  <a:pt x="274261" y="64423"/>
                  <a:pt x="270191" y="72260"/>
                </a:cubicBezTo>
                <a:cubicBezTo>
                  <a:pt x="262507" y="87001"/>
                  <a:pt x="265569" y="104120"/>
                  <a:pt x="272797" y="118385"/>
                </a:cubicBezTo>
                <a:cubicBezTo>
                  <a:pt x="274832" y="122361"/>
                  <a:pt x="277115" y="126184"/>
                  <a:pt x="279606" y="129874"/>
                </a:cubicBezTo>
                <a:cubicBezTo>
                  <a:pt x="271713" y="119717"/>
                  <a:pt x="265112" y="108533"/>
                  <a:pt x="264009" y="95503"/>
                </a:cubicBezTo>
                <a:cubicBezTo>
                  <a:pt x="262507" y="77300"/>
                  <a:pt x="274490" y="63130"/>
                  <a:pt x="283125" y="48370"/>
                </a:cubicBezTo>
                <a:cubicBezTo>
                  <a:pt x="283867" y="47076"/>
                  <a:pt x="284609" y="45745"/>
                  <a:pt x="285313" y="44413"/>
                </a:cubicBezTo>
                <a:lnTo>
                  <a:pt x="285313" y="41941"/>
                </a:lnTo>
                <a:close/>
                <a:moveTo>
                  <a:pt x="147792" y="138433"/>
                </a:moveTo>
                <a:cubicBezTo>
                  <a:pt x="147455" y="138626"/>
                  <a:pt x="147117" y="138832"/>
                  <a:pt x="146791" y="139041"/>
                </a:cubicBezTo>
                <a:lnTo>
                  <a:pt x="146791" y="139041"/>
                </a:lnTo>
                <a:cubicBezTo>
                  <a:pt x="147088" y="138846"/>
                  <a:pt x="147376" y="138639"/>
                  <a:pt x="147678" y="138433"/>
                </a:cubicBezTo>
                <a:close/>
                <a:moveTo>
                  <a:pt x="71062" y="107715"/>
                </a:moveTo>
                <a:lnTo>
                  <a:pt x="71062" y="107715"/>
                </a:lnTo>
                <a:cubicBezTo>
                  <a:pt x="68627" y="109027"/>
                  <a:pt x="66288" y="110530"/>
                  <a:pt x="64119" y="112242"/>
                </a:cubicBezTo>
                <a:cubicBezTo>
                  <a:pt x="58280" y="116749"/>
                  <a:pt x="53468" y="122323"/>
                  <a:pt x="48313" y="127534"/>
                </a:cubicBezTo>
                <a:cubicBezTo>
                  <a:pt x="43919" y="132004"/>
                  <a:pt x="39202" y="136037"/>
                  <a:pt x="33800" y="139099"/>
                </a:cubicBezTo>
                <a:cubicBezTo>
                  <a:pt x="37756" y="136322"/>
                  <a:pt x="41237" y="132917"/>
                  <a:pt x="44585" y="129322"/>
                </a:cubicBezTo>
                <a:cubicBezTo>
                  <a:pt x="48408" y="125347"/>
                  <a:pt x="52079" y="121124"/>
                  <a:pt x="55978" y="117339"/>
                </a:cubicBezTo>
                <a:cubicBezTo>
                  <a:pt x="58622" y="114828"/>
                  <a:pt x="61532" y="112641"/>
                  <a:pt x="64671" y="110796"/>
                </a:cubicBezTo>
                <a:cubicBezTo>
                  <a:pt x="66725" y="109617"/>
                  <a:pt x="68855" y="108590"/>
                  <a:pt x="71062" y="107715"/>
                </a:cubicBezTo>
                <a:close/>
                <a:moveTo>
                  <a:pt x="92898" y="137577"/>
                </a:moveTo>
                <a:lnTo>
                  <a:pt x="92879" y="137596"/>
                </a:lnTo>
                <a:cubicBezTo>
                  <a:pt x="91357" y="138528"/>
                  <a:pt x="89607" y="139061"/>
                  <a:pt x="87819" y="139137"/>
                </a:cubicBezTo>
                <a:cubicBezTo>
                  <a:pt x="89588" y="138909"/>
                  <a:pt x="91300" y="138376"/>
                  <a:pt x="92898" y="137577"/>
                </a:cubicBezTo>
                <a:close/>
                <a:moveTo>
                  <a:pt x="123959" y="126583"/>
                </a:moveTo>
                <a:cubicBezTo>
                  <a:pt x="123997" y="126593"/>
                  <a:pt x="124030" y="126597"/>
                  <a:pt x="124061" y="126597"/>
                </a:cubicBezTo>
                <a:cubicBezTo>
                  <a:pt x="124092" y="126597"/>
                  <a:pt x="124120" y="126593"/>
                  <a:pt x="124149" y="126583"/>
                </a:cubicBezTo>
                <a:lnTo>
                  <a:pt x="124149" y="126583"/>
                </a:lnTo>
                <a:cubicBezTo>
                  <a:pt x="124054" y="126773"/>
                  <a:pt x="123959" y="126964"/>
                  <a:pt x="123864" y="127154"/>
                </a:cubicBezTo>
                <a:cubicBezTo>
                  <a:pt x="121600" y="131529"/>
                  <a:pt x="118804" y="135599"/>
                  <a:pt x="115552" y="139270"/>
                </a:cubicBezTo>
                <a:cubicBezTo>
                  <a:pt x="118652" y="135257"/>
                  <a:pt x="121467" y="131015"/>
                  <a:pt x="123959" y="126583"/>
                </a:cubicBezTo>
                <a:close/>
                <a:moveTo>
                  <a:pt x="146205" y="139436"/>
                </a:moveTo>
                <a:cubicBezTo>
                  <a:pt x="145936" y="139616"/>
                  <a:pt x="145675" y="139804"/>
                  <a:pt x="145414" y="139993"/>
                </a:cubicBezTo>
                <a:cubicBezTo>
                  <a:pt x="145414" y="139993"/>
                  <a:pt x="145414" y="139974"/>
                  <a:pt x="145414" y="139974"/>
                </a:cubicBezTo>
                <a:cubicBezTo>
                  <a:pt x="145433" y="139955"/>
                  <a:pt x="145452" y="139936"/>
                  <a:pt x="145452" y="139917"/>
                </a:cubicBezTo>
                <a:cubicBezTo>
                  <a:pt x="145706" y="139762"/>
                  <a:pt x="145960" y="139596"/>
                  <a:pt x="146205" y="139436"/>
                </a:cubicBezTo>
                <a:close/>
                <a:moveTo>
                  <a:pt x="126089" y="105280"/>
                </a:moveTo>
                <a:cubicBezTo>
                  <a:pt x="127896" y="115951"/>
                  <a:pt x="122894" y="125214"/>
                  <a:pt x="116788" y="133811"/>
                </a:cubicBezTo>
                <a:cubicBezTo>
                  <a:pt x="114886" y="135960"/>
                  <a:pt x="112870" y="138034"/>
                  <a:pt x="110987" y="140240"/>
                </a:cubicBezTo>
                <a:cubicBezTo>
                  <a:pt x="113764" y="135903"/>
                  <a:pt x="117073" y="131890"/>
                  <a:pt x="120002" y="127610"/>
                </a:cubicBezTo>
                <a:cubicBezTo>
                  <a:pt x="122209" y="124377"/>
                  <a:pt x="124111" y="120915"/>
                  <a:pt x="125252" y="117168"/>
                </a:cubicBezTo>
                <a:cubicBezTo>
                  <a:pt x="126317" y="113649"/>
                  <a:pt x="126412" y="110301"/>
                  <a:pt x="125880" y="106764"/>
                </a:cubicBezTo>
                <a:cubicBezTo>
                  <a:pt x="125975" y="106269"/>
                  <a:pt x="126032" y="105774"/>
                  <a:pt x="126089" y="105280"/>
                </a:cubicBezTo>
                <a:close/>
                <a:moveTo>
                  <a:pt x="91909" y="138871"/>
                </a:moveTo>
                <a:lnTo>
                  <a:pt x="91795" y="139023"/>
                </a:lnTo>
                <a:cubicBezTo>
                  <a:pt x="90786" y="139860"/>
                  <a:pt x="89569" y="140392"/>
                  <a:pt x="88276" y="140544"/>
                </a:cubicBezTo>
                <a:cubicBezTo>
                  <a:pt x="87686" y="140202"/>
                  <a:pt x="87077" y="139898"/>
                  <a:pt x="86469" y="139593"/>
                </a:cubicBezTo>
                <a:lnTo>
                  <a:pt x="86469" y="139593"/>
                </a:lnTo>
                <a:cubicBezTo>
                  <a:pt x="86949" y="139663"/>
                  <a:pt x="87433" y="139697"/>
                  <a:pt x="87915" y="139697"/>
                </a:cubicBezTo>
                <a:cubicBezTo>
                  <a:pt x="89283" y="139697"/>
                  <a:pt x="90643" y="139419"/>
                  <a:pt x="91909" y="138871"/>
                </a:cubicBezTo>
                <a:close/>
                <a:moveTo>
                  <a:pt x="285313" y="38536"/>
                </a:moveTo>
                <a:cubicBezTo>
                  <a:pt x="280519" y="47875"/>
                  <a:pt x="273672" y="56378"/>
                  <a:pt x="268517" y="65393"/>
                </a:cubicBezTo>
                <a:lnTo>
                  <a:pt x="268517" y="65412"/>
                </a:lnTo>
                <a:cubicBezTo>
                  <a:pt x="264542" y="72393"/>
                  <a:pt x="261441" y="79963"/>
                  <a:pt x="260947" y="88047"/>
                </a:cubicBezTo>
                <a:cubicBezTo>
                  <a:pt x="260319" y="97900"/>
                  <a:pt x="263248" y="107734"/>
                  <a:pt x="267775" y="116407"/>
                </a:cubicBezTo>
                <a:cubicBezTo>
                  <a:pt x="272397" y="125309"/>
                  <a:pt x="278750" y="133107"/>
                  <a:pt x="285313" y="140640"/>
                </a:cubicBezTo>
                <a:lnTo>
                  <a:pt x="285313" y="139384"/>
                </a:lnTo>
                <a:cubicBezTo>
                  <a:pt x="273539" y="124909"/>
                  <a:pt x="261479" y="108761"/>
                  <a:pt x="262107" y="89303"/>
                </a:cubicBezTo>
                <a:cubicBezTo>
                  <a:pt x="262621" y="72545"/>
                  <a:pt x="274166" y="59345"/>
                  <a:pt x="282555" y="45764"/>
                </a:cubicBezTo>
                <a:cubicBezTo>
                  <a:pt x="283506" y="44204"/>
                  <a:pt x="284438" y="42626"/>
                  <a:pt x="285313" y="41009"/>
                </a:cubicBezTo>
                <a:lnTo>
                  <a:pt x="285313" y="38536"/>
                </a:lnTo>
                <a:close/>
                <a:moveTo>
                  <a:pt x="91034" y="140145"/>
                </a:moveTo>
                <a:lnTo>
                  <a:pt x="91034" y="140145"/>
                </a:lnTo>
                <a:cubicBezTo>
                  <a:pt x="90691" y="140678"/>
                  <a:pt x="90349" y="141210"/>
                  <a:pt x="90026" y="141781"/>
                </a:cubicBezTo>
                <a:cubicBezTo>
                  <a:pt x="89988" y="141629"/>
                  <a:pt x="89911" y="141515"/>
                  <a:pt x="89778" y="141438"/>
                </a:cubicBezTo>
                <a:cubicBezTo>
                  <a:pt x="89550" y="141286"/>
                  <a:pt x="89284" y="141153"/>
                  <a:pt x="89037" y="141001"/>
                </a:cubicBezTo>
                <a:cubicBezTo>
                  <a:pt x="89740" y="140830"/>
                  <a:pt x="90425" y="140525"/>
                  <a:pt x="91034" y="140145"/>
                </a:cubicBezTo>
                <a:close/>
                <a:moveTo>
                  <a:pt x="65983" y="103169"/>
                </a:moveTo>
                <a:cubicBezTo>
                  <a:pt x="60638" y="104386"/>
                  <a:pt x="55598" y="106707"/>
                  <a:pt x="51204" y="109997"/>
                </a:cubicBezTo>
                <a:cubicBezTo>
                  <a:pt x="47039" y="113097"/>
                  <a:pt x="43463" y="116845"/>
                  <a:pt x="40381" y="120991"/>
                </a:cubicBezTo>
                <a:cubicBezTo>
                  <a:pt x="36748" y="125898"/>
                  <a:pt x="33686" y="131205"/>
                  <a:pt x="29711" y="135846"/>
                </a:cubicBezTo>
                <a:cubicBezTo>
                  <a:pt x="27637" y="138300"/>
                  <a:pt x="25241" y="140487"/>
                  <a:pt x="22578" y="142313"/>
                </a:cubicBezTo>
                <a:cubicBezTo>
                  <a:pt x="23567" y="141324"/>
                  <a:pt x="24480" y="140259"/>
                  <a:pt x="25317" y="139118"/>
                </a:cubicBezTo>
                <a:cubicBezTo>
                  <a:pt x="28721" y="134477"/>
                  <a:pt x="31556" y="129436"/>
                  <a:pt x="34998" y="124814"/>
                </a:cubicBezTo>
                <a:cubicBezTo>
                  <a:pt x="41941" y="115513"/>
                  <a:pt x="50729" y="107125"/>
                  <a:pt x="62141" y="103834"/>
                </a:cubicBezTo>
                <a:lnTo>
                  <a:pt x="62122" y="103815"/>
                </a:lnTo>
                <a:cubicBezTo>
                  <a:pt x="62940" y="103587"/>
                  <a:pt x="63739" y="103378"/>
                  <a:pt x="64557" y="103207"/>
                </a:cubicBezTo>
                <a:lnTo>
                  <a:pt x="64709" y="103188"/>
                </a:lnTo>
                <a:cubicBezTo>
                  <a:pt x="65146" y="103169"/>
                  <a:pt x="65565" y="103169"/>
                  <a:pt x="65983" y="103169"/>
                </a:cubicBezTo>
                <a:close/>
                <a:moveTo>
                  <a:pt x="65280" y="126127"/>
                </a:moveTo>
                <a:lnTo>
                  <a:pt x="65280" y="126127"/>
                </a:lnTo>
                <a:cubicBezTo>
                  <a:pt x="64252" y="126222"/>
                  <a:pt x="63225" y="126355"/>
                  <a:pt x="62198" y="126545"/>
                </a:cubicBezTo>
                <a:cubicBezTo>
                  <a:pt x="54495" y="127953"/>
                  <a:pt x="48655" y="132632"/>
                  <a:pt x="42207" y="136702"/>
                </a:cubicBezTo>
                <a:cubicBezTo>
                  <a:pt x="38898" y="138776"/>
                  <a:pt x="35379" y="140544"/>
                  <a:pt x="31746" y="141952"/>
                </a:cubicBezTo>
                <a:cubicBezTo>
                  <a:pt x="31270" y="142123"/>
                  <a:pt x="30776" y="142275"/>
                  <a:pt x="30300" y="142428"/>
                </a:cubicBezTo>
                <a:cubicBezTo>
                  <a:pt x="35265" y="140183"/>
                  <a:pt x="39868" y="137216"/>
                  <a:pt x="43957" y="133621"/>
                </a:cubicBezTo>
                <a:cubicBezTo>
                  <a:pt x="44927" y="132765"/>
                  <a:pt x="45859" y="131890"/>
                  <a:pt x="46810" y="131015"/>
                </a:cubicBezTo>
                <a:cubicBezTo>
                  <a:pt x="49759" y="129246"/>
                  <a:pt x="52935" y="127915"/>
                  <a:pt x="56264" y="127078"/>
                </a:cubicBezTo>
                <a:cubicBezTo>
                  <a:pt x="59231" y="126488"/>
                  <a:pt x="62255" y="126165"/>
                  <a:pt x="65280" y="126127"/>
                </a:cubicBezTo>
                <a:close/>
                <a:moveTo>
                  <a:pt x="234375" y="120211"/>
                </a:moveTo>
                <a:cubicBezTo>
                  <a:pt x="230723" y="123026"/>
                  <a:pt x="226519" y="125252"/>
                  <a:pt x="222411" y="127116"/>
                </a:cubicBezTo>
                <a:cubicBezTo>
                  <a:pt x="213376" y="131205"/>
                  <a:pt x="203485" y="134420"/>
                  <a:pt x="196542" y="141876"/>
                </a:cubicBezTo>
                <a:cubicBezTo>
                  <a:pt x="196319" y="142099"/>
                  <a:pt x="196111" y="142322"/>
                  <a:pt x="195905" y="142560"/>
                </a:cubicBezTo>
                <a:lnTo>
                  <a:pt x="195905" y="142560"/>
                </a:lnTo>
                <a:cubicBezTo>
                  <a:pt x="199213" y="137212"/>
                  <a:pt x="203949" y="132885"/>
                  <a:pt x="209591" y="130083"/>
                </a:cubicBezTo>
                <a:cubicBezTo>
                  <a:pt x="217465" y="126165"/>
                  <a:pt x="226747" y="124662"/>
                  <a:pt x="234375" y="120211"/>
                </a:cubicBezTo>
                <a:close/>
                <a:moveTo>
                  <a:pt x="84643" y="139955"/>
                </a:moveTo>
                <a:lnTo>
                  <a:pt x="84643" y="139955"/>
                </a:lnTo>
                <a:cubicBezTo>
                  <a:pt x="85004" y="140107"/>
                  <a:pt x="85385" y="140278"/>
                  <a:pt x="85746" y="140449"/>
                </a:cubicBezTo>
                <a:cubicBezTo>
                  <a:pt x="86183" y="141115"/>
                  <a:pt x="86545" y="141819"/>
                  <a:pt x="86849" y="142561"/>
                </a:cubicBezTo>
                <a:cubicBezTo>
                  <a:pt x="86240" y="141591"/>
                  <a:pt x="85499" y="140716"/>
                  <a:pt x="84643" y="139955"/>
                </a:cubicBezTo>
                <a:close/>
                <a:moveTo>
                  <a:pt x="117967" y="122418"/>
                </a:moveTo>
                <a:lnTo>
                  <a:pt x="117967" y="122437"/>
                </a:lnTo>
                <a:cubicBezTo>
                  <a:pt x="117872" y="122627"/>
                  <a:pt x="117777" y="122836"/>
                  <a:pt x="117663" y="123045"/>
                </a:cubicBezTo>
                <a:cubicBezTo>
                  <a:pt x="111006" y="131072"/>
                  <a:pt x="99251" y="135276"/>
                  <a:pt x="91985" y="142922"/>
                </a:cubicBezTo>
                <a:cubicBezTo>
                  <a:pt x="92213" y="142580"/>
                  <a:pt x="92422" y="142237"/>
                  <a:pt x="92650" y="141914"/>
                </a:cubicBezTo>
                <a:cubicBezTo>
                  <a:pt x="95713" y="137387"/>
                  <a:pt x="99840" y="134230"/>
                  <a:pt x="104500" y="131491"/>
                </a:cubicBezTo>
                <a:cubicBezTo>
                  <a:pt x="109065" y="128828"/>
                  <a:pt x="114182" y="126165"/>
                  <a:pt x="117967" y="122418"/>
                </a:cubicBezTo>
                <a:close/>
                <a:moveTo>
                  <a:pt x="238426" y="114068"/>
                </a:moveTo>
                <a:lnTo>
                  <a:pt x="238426" y="114068"/>
                </a:lnTo>
                <a:cubicBezTo>
                  <a:pt x="230609" y="120649"/>
                  <a:pt x="219405" y="122475"/>
                  <a:pt x="210142" y="126374"/>
                </a:cubicBezTo>
                <a:cubicBezTo>
                  <a:pt x="204835" y="128599"/>
                  <a:pt x="199947" y="131662"/>
                  <a:pt x="196409" y="136246"/>
                </a:cubicBezTo>
                <a:cubicBezTo>
                  <a:pt x="194830" y="138300"/>
                  <a:pt x="193537" y="140544"/>
                  <a:pt x="192586" y="142941"/>
                </a:cubicBezTo>
                <a:lnTo>
                  <a:pt x="192681" y="142275"/>
                </a:lnTo>
                <a:cubicBezTo>
                  <a:pt x="192871" y="141667"/>
                  <a:pt x="193100" y="141077"/>
                  <a:pt x="193347" y="140487"/>
                </a:cubicBezTo>
                <a:cubicBezTo>
                  <a:pt x="193708" y="140411"/>
                  <a:pt x="193955" y="140107"/>
                  <a:pt x="193955" y="139727"/>
                </a:cubicBezTo>
                <a:lnTo>
                  <a:pt x="193955" y="139593"/>
                </a:lnTo>
                <a:cubicBezTo>
                  <a:pt x="194127" y="139118"/>
                  <a:pt x="194317" y="138680"/>
                  <a:pt x="194526" y="138224"/>
                </a:cubicBezTo>
                <a:cubicBezTo>
                  <a:pt x="198501" y="131605"/>
                  <a:pt x="206224" y="127078"/>
                  <a:pt x="213357" y="124339"/>
                </a:cubicBezTo>
                <a:cubicBezTo>
                  <a:pt x="221840" y="121086"/>
                  <a:pt x="230875" y="118975"/>
                  <a:pt x="238426" y="114068"/>
                </a:cubicBezTo>
                <a:close/>
                <a:moveTo>
                  <a:pt x="124682" y="110701"/>
                </a:moveTo>
                <a:lnTo>
                  <a:pt x="124682" y="110701"/>
                </a:lnTo>
                <a:cubicBezTo>
                  <a:pt x="124244" y="113326"/>
                  <a:pt x="123483" y="115875"/>
                  <a:pt x="122380" y="118290"/>
                </a:cubicBezTo>
                <a:cubicBezTo>
                  <a:pt x="120744" y="121923"/>
                  <a:pt x="118576" y="125328"/>
                  <a:pt x="116369" y="128618"/>
                </a:cubicBezTo>
                <a:cubicBezTo>
                  <a:pt x="113193" y="133317"/>
                  <a:pt x="109769" y="137996"/>
                  <a:pt x="107506" y="143169"/>
                </a:cubicBezTo>
                <a:cubicBezTo>
                  <a:pt x="108609" y="139441"/>
                  <a:pt x="110587" y="136037"/>
                  <a:pt x="112832" y="132746"/>
                </a:cubicBezTo>
                <a:cubicBezTo>
                  <a:pt x="113840" y="131567"/>
                  <a:pt x="114791" y="130330"/>
                  <a:pt x="115685" y="129037"/>
                </a:cubicBezTo>
                <a:cubicBezTo>
                  <a:pt x="116046" y="128580"/>
                  <a:pt x="116388" y="128124"/>
                  <a:pt x="116731" y="127629"/>
                </a:cubicBezTo>
                <a:cubicBezTo>
                  <a:pt x="116940" y="127325"/>
                  <a:pt x="117130" y="127021"/>
                  <a:pt x="117340" y="126697"/>
                </a:cubicBezTo>
                <a:cubicBezTo>
                  <a:pt x="118633" y="125119"/>
                  <a:pt x="119679" y="123350"/>
                  <a:pt x="120459" y="121448"/>
                </a:cubicBezTo>
                <a:cubicBezTo>
                  <a:pt x="122171" y="118461"/>
                  <a:pt x="123540" y="115342"/>
                  <a:pt x="124130" y="111899"/>
                </a:cubicBezTo>
                <a:cubicBezTo>
                  <a:pt x="124320" y="111500"/>
                  <a:pt x="124510" y="111100"/>
                  <a:pt x="124682" y="110701"/>
                </a:cubicBezTo>
                <a:close/>
                <a:moveTo>
                  <a:pt x="58984" y="107201"/>
                </a:moveTo>
                <a:lnTo>
                  <a:pt x="58984" y="107201"/>
                </a:lnTo>
                <a:cubicBezTo>
                  <a:pt x="57386" y="108057"/>
                  <a:pt x="55864" y="109065"/>
                  <a:pt x="54438" y="110187"/>
                </a:cubicBezTo>
                <a:cubicBezTo>
                  <a:pt x="46297" y="116616"/>
                  <a:pt x="41218" y="125841"/>
                  <a:pt x="34580" y="133621"/>
                </a:cubicBezTo>
                <a:cubicBezTo>
                  <a:pt x="32735" y="135808"/>
                  <a:pt x="30738" y="137863"/>
                  <a:pt x="28569" y="139727"/>
                </a:cubicBezTo>
                <a:cubicBezTo>
                  <a:pt x="27371" y="140773"/>
                  <a:pt x="26116" y="141724"/>
                  <a:pt x="24784" y="142580"/>
                </a:cubicBezTo>
                <a:cubicBezTo>
                  <a:pt x="24309" y="142789"/>
                  <a:pt x="23833" y="143017"/>
                  <a:pt x="23358" y="143207"/>
                </a:cubicBezTo>
                <a:cubicBezTo>
                  <a:pt x="26819" y="140944"/>
                  <a:pt x="29558" y="137786"/>
                  <a:pt x="32050" y="134420"/>
                </a:cubicBezTo>
                <a:cubicBezTo>
                  <a:pt x="35759" y="129398"/>
                  <a:pt x="39107" y="124149"/>
                  <a:pt x="43310" y="119488"/>
                </a:cubicBezTo>
                <a:cubicBezTo>
                  <a:pt x="47742" y="114581"/>
                  <a:pt x="53068" y="110187"/>
                  <a:pt x="58984" y="107201"/>
                </a:cubicBezTo>
                <a:close/>
                <a:moveTo>
                  <a:pt x="43881" y="140716"/>
                </a:moveTo>
                <a:cubicBezTo>
                  <a:pt x="42569" y="141610"/>
                  <a:pt x="41294" y="142561"/>
                  <a:pt x="40077" y="143569"/>
                </a:cubicBezTo>
                <a:cubicBezTo>
                  <a:pt x="39164" y="143702"/>
                  <a:pt x="38251" y="143873"/>
                  <a:pt x="37357" y="144025"/>
                </a:cubicBezTo>
                <a:cubicBezTo>
                  <a:pt x="39544" y="143017"/>
                  <a:pt x="41713" y="141876"/>
                  <a:pt x="43881" y="140716"/>
                </a:cubicBezTo>
                <a:close/>
                <a:moveTo>
                  <a:pt x="27048" y="139460"/>
                </a:moveTo>
                <a:cubicBezTo>
                  <a:pt x="25431" y="141134"/>
                  <a:pt x="23605" y="142599"/>
                  <a:pt x="21646" y="143835"/>
                </a:cubicBezTo>
                <a:cubicBezTo>
                  <a:pt x="21398" y="143911"/>
                  <a:pt x="21170" y="143987"/>
                  <a:pt x="20923" y="144063"/>
                </a:cubicBezTo>
                <a:cubicBezTo>
                  <a:pt x="20790" y="144082"/>
                  <a:pt x="20657" y="144101"/>
                  <a:pt x="20504" y="144101"/>
                </a:cubicBezTo>
                <a:lnTo>
                  <a:pt x="20562" y="144063"/>
                </a:lnTo>
                <a:cubicBezTo>
                  <a:pt x="22920" y="142846"/>
                  <a:pt x="25108" y="141286"/>
                  <a:pt x="27048" y="139460"/>
                </a:cubicBezTo>
                <a:close/>
                <a:moveTo>
                  <a:pt x="116959" y="135200"/>
                </a:moveTo>
                <a:lnTo>
                  <a:pt x="116959" y="135200"/>
                </a:lnTo>
                <a:cubicBezTo>
                  <a:pt x="114696" y="138357"/>
                  <a:pt x="112280" y="141400"/>
                  <a:pt x="109769" y="144349"/>
                </a:cubicBezTo>
                <a:cubicBezTo>
                  <a:pt x="111196" y="142294"/>
                  <a:pt x="112736" y="140259"/>
                  <a:pt x="114258" y="138167"/>
                </a:cubicBezTo>
                <a:lnTo>
                  <a:pt x="114277" y="138186"/>
                </a:lnTo>
                <a:cubicBezTo>
                  <a:pt x="115171" y="137178"/>
                  <a:pt x="116065" y="136189"/>
                  <a:pt x="116959" y="135200"/>
                </a:cubicBezTo>
                <a:close/>
                <a:moveTo>
                  <a:pt x="87469" y="141321"/>
                </a:moveTo>
                <a:lnTo>
                  <a:pt x="87469" y="141321"/>
                </a:lnTo>
                <a:cubicBezTo>
                  <a:pt x="88068" y="141640"/>
                  <a:pt x="88685" y="141977"/>
                  <a:pt x="89284" y="142332"/>
                </a:cubicBezTo>
                <a:cubicBezTo>
                  <a:pt x="89357" y="142369"/>
                  <a:pt x="89447" y="142390"/>
                  <a:pt x="89537" y="142390"/>
                </a:cubicBezTo>
                <a:cubicBezTo>
                  <a:pt x="89587" y="142390"/>
                  <a:pt x="89636" y="142384"/>
                  <a:pt x="89683" y="142370"/>
                </a:cubicBezTo>
                <a:lnTo>
                  <a:pt x="89683" y="142370"/>
                </a:lnTo>
                <a:cubicBezTo>
                  <a:pt x="89284" y="143074"/>
                  <a:pt x="88922" y="143778"/>
                  <a:pt x="88580" y="144520"/>
                </a:cubicBezTo>
                <a:cubicBezTo>
                  <a:pt x="88485" y="143366"/>
                  <a:pt x="88109" y="142269"/>
                  <a:pt x="87469" y="141321"/>
                </a:cubicBezTo>
                <a:close/>
                <a:moveTo>
                  <a:pt x="86126" y="140621"/>
                </a:moveTo>
                <a:cubicBezTo>
                  <a:pt x="86545" y="140830"/>
                  <a:pt x="86963" y="141058"/>
                  <a:pt x="87401" y="141267"/>
                </a:cubicBezTo>
                <a:cubicBezTo>
                  <a:pt x="87325" y="141267"/>
                  <a:pt x="87287" y="141324"/>
                  <a:pt x="87306" y="141381"/>
                </a:cubicBezTo>
                <a:cubicBezTo>
                  <a:pt x="87781" y="142389"/>
                  <a:pt x="87990" y="143493"/>
                  <a:pt x="87952" y="144596"/>
                </a:cubicBezTo>
                <a:cubicBezTo>
                  <a:pt x="87610" y="143169"/>
                  <a:pt x="86982" y="141819"/>
                  <a:pt x="86126" y="140621"/>
                </a:cubicBezTo>
                <a:close/>
                <a:moveTo>
                  <a:pt x="34751" y="123312"/>
                </a:moveTo>
                <a:lnTo>
                  <a:pt x="34751" y="123312"/>
                </a:lnTo>
                <a:cubicBezTo>
                  <a:pt x="34276" y="123996"/>
                  <a:pt x="33800" y="124681"/>
                  <a:pt x="33305" y="125366"/>
                </a:cubicBezTo>
                <a:cubicBezTo>
                  <a:pt x="32887" y="125937"/>
                  <a:pt x="32450" y="126526"/>
                  <a:pt x="32050" y="127116"/>
                </a:cubicBezTo>
                <a:cubicBezTo>
                  <a:pt x="29102" y="131167"/>
                  <a:pt x="25982" y="135105"/>
                  <a:pt x="22216" y="138357"/>
                </a:cubicBezTo>
                <a:cubicBezTo>
                  <a:pt x="17366" y="142523"/>
                  <a:pt x="11660" y="145014"/>
                  <a:pt x="5307" y="145281"/>
                </a:cubicBezTo>
                <a:cubicBezTo>
                  <a:pt x="5231" y="145281"/>
                  <a:pt x="5174" y="145243"/>
                  <a:pt x="5098" y="145243"/>
                </a:cubicBezTo>
                <a:cubicBezTo>
                  <a:pt x="9815" y="144672"/>
                  <a:pt x="14513" y="142694"/>
                  <a:pt x="18355" y="140012"/>
                </a:cubicBezTo>
                <a:cubicBezTo>
                  <a:pt x="24841" y="135523"/>
                  <a:pt x="29730" y="129341"/>
                  <a:pt x="34751" y="123312"/>
                </a:cubicBezTo>
                <a:close/>
                <a:moveTo>
                  <a:pt x="27618" y="133735"/>
                </a:moveTo>
                <a:lnTo>
                  <a:pt x="27618" y="133735"/>
                </a:lnTo>
                <a:cubicBezTo>
                  <a:pt x="24841" y="138091"/>
                  <a:pt x="21817" y="142903"/>
                  <a:pt x="17062" y="144843"/>
                </a:cubicBezTo>
                <a:cubicBezTo>
                  <a:pt x="15274" y="145109"/>
                  <a:pt x="13486" y="145300"/>
                  <a:pt x="11679" y="145395"/>
                </a:cubicBezTo>
                <a:cubicBezTo>
                  <a:pt x="15407" y="144177"/>
                  <a:pt x="18888" y="142028"/>
                  <a:pt x="21817" y="139612"/>
                </a:cubicBezTo>
                <a:cubicBezTo>
                  <a:pt x="23928" y="137824"/>
                  <a:pt x="25868" y="135865"/>
                  <a:pt x="27618" y="133735"/>
                </a:cubicBezTo>
                <a:close/>
                <a:moveTo>
                  <a:pt x="230380" y="145452"/>
                </a:moveTo>
                <a:lnTo>
                  <a:pt x="230000" y="145813"/>
                </a:lnTo>
                <a:cubicBezTo>
                  <a:pt x="229981" y="145775"/>
                  <a:pt x="229943" y="145756"/>
                  <a:pt x="229905" y="145718"/>
                </a:cubicBezTo>
                <a:lnTo>
                  <a:pt x="230380" y="145452"/>
                </a:lnTo>
                <a:close/>
                <a:moveTo>
                  <a:pt x="125728" y="109845"/>
                </a:moveTo>
                <a:lnTo>
                  <a:pt x="125728" y="109845"/>
                </a:lnTo>
                <a:cubicBezTo>
                  <a:pt x="126013" y="116864"/>
                  <a:pt x="121752" y="123806"/>
                  <a:pt x="117796" y="129227"/>
                </a:cubicBezTo>
                <a:cubicBezTo>
                  <a:pt x="113916" y="134534"/>
                  <a:pt x="109446" y="139689"/>
                  <a:pt x="106897" y="145794"/>
                </a:cubicBezTo>
                <a:lnTo>
                  <a:pt x="106840" y="145889"/>
                </a:lnTo>
                <a:cubicBezTo>
                  <a:pt x="106840" y="145851"/>
                  <a:pt x="106859" y="145813"/>
                  <a:pt x="106859" y="145775"/>
                </a:cubicBezTo>
                <a:cubicBezTo>
                  <a:pt x="109484" y="139080"/>
                  <a:pt x="113878" y="133336"/>
                  <a:pt x="117910" y="127401"/>
                </a:cubicBezTo>
                <a:cubicBezTo>
                  <a:pt x="121353" y="122323"/>
                  <a:pt x="125024" y="116179"/>
                  <a:pt x="125728" y="109845"/>
                </a:cubicBezTo>
                <a:close/>
                <a:moveTo>
                  <a:pt x="104082" y="127953"/>
                </a:moveTo>
                <a:lnTo>
                  <a:pt x="104082" y="127953"/>
                </a:lnTo>
                <a:cubicBezTo>
                  <a:pt x="103340" y="128428"/>
                  <a:pt x="102598" y="128923"/>
                  <a:pt x="101857" y="129436"/>
                </a:cubicBezTo>
                <a:cubicBezTo>
                  <a:pt x="97091" y="131728"/>
                  <a:pt x="91848" y="132324"/>
                  <a:pt x="86528" y="132324"/>
                </a:cubicBezTo>
                <a:cubicBezTo>
                  <a:pt x="82357" y="132324"/>
                  <a:pt x="78139" y="131958"/>
                  <a:pt x="74067" y="131757"/>
                </a:cubicBezTo>
                <a:cubicBezTo>
                  <a:pt x="72796" y="131698"/>
                  <a:pt x="71529" y="131662"/>
                  <a:pt x="70266" y="131662"/>
                </a:cubicBezTo>
                <a:cubicBezTo>
                  <a:pt x="65823" y="131662"/>
                  <a:pt x="61438" y="132104"/>
                  <a:pt x="57158" y="133526"/>
                </a:cubicBezTo>
                <a:cubicBezTo>
                  <a:pt x="52003" y="135257"/>
                  <a:pt x="47286" y="137996"/>
                  <a:pt x="42474" y="140487"/>
                </a:cubicBezTo>
                <a:cubicBezTo>
                  <a:pt x="38783" y="142389"/>
                  <a:pt x="35055" y="144120"/>
                  <a:pt x="31137" y="145224"/>
                </a:cubicBezTo>
                <a:cubicBezTo>
                  <a:pt x="29806" y="145490"/>
                  <a:pt x="28474" y="145756"/>
                  <a:pt x="27162" y="146003"/>
                </a:cubicBezTo>
                <a:cubicBezTo>
                  <a:pt x="31537" y="144577"/>
                  <a:pt x="35816" y="142656"/>
                  <a:pt x="39868" y="140678"/>
                </a:cubicBezTo>
                <a:cubicBezTo>
                  <a:pt x="46601" y="137387"/>
                  <a:pt x="53296" y="133906"/>
                  <a:pt x="60543" y="131890"/>
                </a:cubicBezTo>
                <a:cubicBezTo>
                  <a:pt x="64290" y="130806"/>
                  <a:pt x="68171" y="130197"/>
                  <a:pt x="72070" y="130121"/>
                </a:cubicBezTo>
                <a:cubicBezTo>
                  <a:pt x="72285" y="130118"/>
                  <a:pt x="72499" y="130116"/>
                  <a:pt x="72714" y="130116"/>
                </a:cubicBezTo>
                <a:cubicBezTo>
                  <a:pt x="76356" y="130116"/>
                  <a:pt x="79968" y="130556"/>
                  <a:pt x="83597" y="130844"/>
                </a:cubicBezTo>
                <a:cubicBezTo>
                  <a:pt x="85525" y="131000"/>
                  <a:pt x="87489" y="131113"/>
                  <a:pt x="89450" y="131113"/>
                </a:cubicBezTo>
                <a:cubicBezTo>
                  <a:pt x="93930" y="131113"/>
                  <a:pt x="98394" y="130527"/>
                  <a:pt x="102389" y="128542"/>
                </a:cubicBezTo>
                <a:cubicBezTo>
                  <a:pt x="102960" y="128371"/>
                  <a:pt x="103511" y="128162"/>
                  <a:pt x="104082" y="127953"/>
                </a:cubicBezTo>
                <a:close/>
                <a:moveTo>
                  <a:pt x="116312" y="125670"/>
                </a:moveTo>
                <a:lnTo>
                  <a:pt x="116312" y="125670"/>
                </a:lnTo>
                <a:cubicBezTo>
                  <a:pt x="116103" y="126051"/>
                  <a:pt x="115894" y="126450"/>
                  <a:pt x="115666" y="126830"/>
                </a:cubicBezTo>
                <a:cubicBezTo>
                  <a:pt x="112204" y="130749"/>
                  <a:pt x="107468" y="133811"/>
                  <a:pt x="103169" y="136493"/>
                </a:cubicBezTo>
                <a:cubicBezTo>
                  <a:pt x="98566" y="139365"/>
                  <a:pt x="93792" y="142485"/>
                  <a:pt x="90292" y="146631"/>
                </a:cubicBezTo>
                <a:cubicBezTo>
                  <a:pt x="96245" y="137539"/>
                  <a:pt x="108457" y="133240"/>
                  <a:pt x="116312" y="125670"/>
                </a:cubicBezTo>
                <a:close/>
                <a:moveTo>
                  <a:pt x="241317" y="112527"/>
                </a:moveTo>
                <a:lnTo>
                  <a:pt x="241317" y="112527"/>
                </a:lnTo>
                <a:cubicBezTo>
                  <a:pt x="240956" y="113174"/>
                  <a:pt x="240557" y="113801"/>
                  <a:pt x="240138" y="114410"/>
                </a:cubicBezTo>
                <a:cubicBezTo>
                  <a:pt x="235611" y="119013"/>
                  <a:pt x="228897" y="121980"/>
                  <a:pt x="222924" y="123996"/>
                </a:cubicBezTo>
                <a:cubicBezTo>
                  <a:pt x="217560" y="125822"/>
                  <a:pt x="212025" y="127420"/>
                  <a:pt x="207023" y="130159"/>
                </a:cubicBezTo>
                <a:cubicBezTo>
                  <a:pt x="202876" y="132461"/>
                  <a:pt x="199281" y="135618"/>
                  <a:pt x="196447" y="139422"/>
                </a:cubicBezTo>
                <a:cubicBezTo>
                  <a:pt x="194678" y="141800"/>
                  <a:pt x="193233" y="144406"/>
                  <a:pt x="192129" y="147183"/>
                </a:cubicBezTo>
                <a:cubicBezTo>
                  <a:pt x="193309" y="142542"/>
                  <a:pt x="195648" y="138300"/>
                  <a:pt x="198920" y="134819"/>
                </a:cubicBezTo>
                <a:cubicBezTo>
                  <a:pt x="203257" y="130273"/>
                  <a:pt x="209039" y="127610"/>
                  <a:pt x="214859" y="125518"/>
                </a:cubicBezTo>
                <a:cubicBezTo>
                  <a:pt x="224065" y="122227"/>
                  <a:pt x="234451" y="119812"/>
                  <a:pt x="241317" y="112527"/>
                </a:cubicBezTo>
                <a:close/>
                <a:moveTo>
                  <a:pt x="79222" y="137977"/>
                </a:moveTo>
                <a:lnTo>
                  <a:pt x="79222" y="137977"/>
                </a:lnTo>
                <a:cubicBezTo>
                  <a:pt x="80553" y="138357"/>
                  <a:pt x="81866" y="138814"/>
                  <a:pt x="83178" y="139327"/>
                </a:cubicBezTo>
                <a:cubicBezTo>
                  <a:pt x="83844" y="139822"/>
                  <a:pt x="84472" y="140411"/>
                  <a:pt x="85023" y="141039"/>
                </a:cubicBezTo>
                <a:cubicBezTo>
                  <a:pt x="86431" y="142675"/>
                  <a:pt x="87306" y="144691"/>
                  <a:pt x="87553" y="146840"/>
                </a:cubicBezTo>
                <a:lnTo>
                  <a:pt x="87401" y="147221"/>
                </a:lnTo>
                <a:cubicBezTo>
                  <a:pt x="86678" y="144101"/>
                  <a:pt x="84643" y="141400"/>
                  <a:pt x="81961" y="139517"/>
                </a:cubicBezTo>
                <a:cubicBezTo>
                  <a:pt x="81086" y="138909"/>
                  <a:pt x="80173" y="138395"/>
                  <a:pt x="79222" y="137977"/>
                </a:cubicBezTo>
                <a:close/>
                <a:moveTo>
                  <a:pt x="158406" y="136265"/>
                </a:moveTo>
                <a:lnTo>
                  <a:pt x="158406" y="136265"/>
                </a:lnTo>
                <a:cubicBezTo>
                  <a:pt x="152452" y="139175"/>
                  <a:pt x="146936" y="142884"/>
                  <a:pt x="142390" y="147544"/>
                </a:cubicBezTo>
                <a:cubicBezTo>
                  <a:pt x="143836" y="145965"/>
                  <a:pt x="145395" y="144463"/>
                  <a:pt x="147031" y="143074"/>
                </a:cubicBezTo>
                <a:cubicBezTo>
                  <a:pt x="150455" y="140240"/>
                  <a:pt x="154278" y="137939"/>
                  <a:pt x="158406" y="136265"/>
                </a:cubicBezTo>
                <a:close/>
                <a:moveTo>
                  <a:pt x="119869" y="118290"/>
                </a:moveTo>
                <a:cubicBezTo>
                  <a:pt x="119489" y="119184"/>
                  <a:pt x="119089" y="120059"/>
                  <a:pt x="118671" y="120934"/>
                </a:cubicBezTo>
                <a:cubicBezTo>
                  <a:pt x="114239" y="126184"/>
                  <a:pt x="106859" y="129246"/>
                  <a:pt x="101248" y="132879"/>
                </a:cubicBezTo>
                <a:lnTo>
                  <a:pt x="101248" y="132898"/>
                </a:lnTo>
                <a:cubicBezTo>
                  <a:pt x="97501" y="135276"/>
                  <a:pt x="94305" y="138433"/>
                  <a:pt x="91833" y="142123"/>
                </a:cubicBezTo>
                <a:cubicBezTo>
                  <a:pt x="91110" y="143226"/>
                  <a:pt x="90444" y="144368"/>
                  <a:pt x="89835" y="145528"/>
                </a:cubicBezTo>
                <a:cubicBezTo>
                  <a:pt x="89341" y="146213"/>
                  <a:pt x="88884" y="146916"/>
                  <a:pt x="88466" y="147639"/>
                </a:cubicBezTo>
                <a:cubicBezTo>
                  <a:pt x="88466" y="147563"/>
                  <a:pt x="88447" y="147487"/>
                  <a:pt x="88447" y="147411"/>
                </a:cubicBezTo>
                <a:cubicBezTo>
                  <a:pt x="88865" y="146327"/>
                  <a:pt x="89322" y="145281"/>
                  <a:pt x="89835" y="144254"/>
                </a:cubicBezTo>
                <a:cubicBezTo>
                  <a:pt x="91034" y="141838"/>
                  <a:pt x="92498" y="139574"/>
                  <a:pt x="94210" y="137501"/>
                </a:cubicBezTo>
                <a:cubicBezTo>
                  <a:pt x="94324" y="137425"/>
                  <a:pt x="94438" y="137330"/>
                  <a:pt x="94534" y="137235"/>
                </a:cubicBezTo>
                <a:cubicBezTo>
                  <a:pt x="94610" y="137178"/>
                  <a:pt x="94667" y="137083"/>
                  <a:pt x="94648" y="136988"/>
                </a:cubicBezTo>
                <a:cubicBezTo>
                  <a:pt x="95047" y="136512"/>
                  <a:pt x="95485" y="136037"/>
                  <a:pt x="95903" y="135580"/>
                </a:cubicBezTo>
                <a:cubicBezTo>
                  <a:pt x="96455" y="135124"/>
                  <a:pt x="96949" y="134629"/>
                  <a:pt x="97425" y="134096"/>
                </a:cubicBezTo>
                <a:cubicBezTo>
                  <a:pt x="98376" y="133221"/>
                  <a:pt x="99365" y="132404"/>
                  <a:pt x="100411" y="131643"/>
                </a:cubicBezTo>
                <a:cubicBezTo>
                  <a:pt x="100810" y="131357"/>
                  <a:pt x="101210" y="131072"/>
                  <a:pt x="101609" y="130787"/>
                </a:cubicBezTo>
                <a:cubicBezTo>
                  <a:pt x="101933" y="130597"/>
                  <a:pt x="102237" y="130387"/>
                  <a:pt x="102541" y="130178"/>
                </a:cubicBezTo>
                <a:cubicBezTo>
                  <a:pt x="108305" y="126450"/>
                  <a:pt x="115209" y="123407"/>
                  <a:pt x="119869" y="118290"/>
                </a:cubicBezTo>
                <a:close/>
                <a:moveTo>
                  <a:pt x="41028" y="139479"/>
                </a:moveTo>
                <a:lnTo>
                  <a:pt x="41028" y="139479"/>
                </a:lnTo>
                <a:cubicBezTo>
                  <a:pt x="35854" y="142009"/>
                  <a:pt x="30681" y="144425"/>
                  <a:pt x="25184" y="146060"/>
                </a:cubicBezTo>
                <a:cubicBezTo>
                  <a:pt x="24670" y="146194"/>
                  <a:pt x="24156" y="146346"/>
                  <a:pt x="23643" y="146479"/>
                </a:cubicBezTo>
                <a:lnTo>
                  <a:pt x="23282" y="146498"/>
                </a:lnTo>
                <a:cubicBezTo>
                  <a:pt x="23148" y="146498"/>
                  <a:pt x="23015" y="146555"/>
                  <a:pt x="22920" y="146669"/>
                </a:cubicBezTo>
                <a:cubicBezTo>
                  <a:pt x="22102" y="146859"/>
                  <a:pt x="21284" y="147031"/>
                  <a:pt x="20466" y="147202"/>
                </a:cubicBezTo>
                <a:cubicBezTo>
                  <a:pt x="19249" y="147373"/>
                  <a:pt x="18013" y="147544"/>
                  <a:pt x="16795" y="147677"/>
                </a:cubicBezTo>
                <a:cubicBezTo>
                  <a:pt x="16054" y="147753"/>
                  <a:pt x="15293" y="147810"/>
                  <a:pt x="14551" y="147867"/>
                </a:cubicBezTo>
                <a:cubicBezTo>
                  <a:pt x="14056" y="147890"/>
                  <a:pt x="13562" y="147902"/>
                  <a:pt x="13068" y="147902"/>
                </a:cubicBezTo>
                <a:cubicBezTo>
                  <a:pt x="11091" y="147902"/>
                  <a:pt x="9119" y="147719"/>
                  <a:pt x="7171" y="147354"/>
                </a:cubicBezTo>
                <a:lnTo>
                  <a:pt x="7171" y="147354"/>
                </a:lnTo>
                <a:cubicBezTo>
                  <a:pt x="7390" y="147356"/>
                  <a:pt x="7609" y="147358"/>
                  <a:pt x="7828" y="147358"/>
                </a:cubicBezTo>
                <a:cubicBezTo>
                  <a:pt x="10880" y="147358"/>
                  <a:pt x="13931" y="147112"/>
                  <a:pt x="16948" y="146650"/>
                </a:cubicBezTo>
                <a:cubicBezTo>
                  <a:pt x="21684" y="146060"/>
                  <a:pt x="26325" y="144938"/>
                  <a:pt x="30795" y="143302"/>
                </a:cubicBezTo>
                <a:cubicBezTo>
                  <a:pt x="33001" y="142599"/>
                  <a:pt x="35189" y="141819"/>
                  <a:pt x="37319" y="140982"/>
                </a:cubicBezTo>
                <a:cubicBezTo>
                  <a:pt x="38555" y="140506"/>
                  <a:pt x="39792" y="139993"/>
                  <a:pt x="41028" y="139479"/>
                </a:cubicBezTo>
                <a:close/>
                <a:moveTo>
                  <a:pt x="152034" y="137805"/>
                </a:moveTo>
                <a:lnTo>
                  <a:pt x="152034" y="137805"/>
                </a:lnTo>
                <a:cubicBezTo>
                  <a:pt x="147278" y="140088"/>
                  <a:pt x="143094" y="143607"/>
                  <a:pt x="140279" y="148077"/>
                </a:cubicBezTo>
                <a:cubicBezTo>
                  <a:pt x="140621" y="147221"/>
                  <a:pt x="140982" y="146365"/>
                  <a:pt x="141325" y="145490"/>
                </a:cubicBezTo>
                <a:cubicBezTo>
                  <a:pt x="144064" y="141914"/>
                  <a:pt x="147545" y="139650"/>
                  <a:pt x="151387" y="137996"/>
                </a:cubicBezTo>
                <a:cubicBezTo>
                  <a:pt x="151615" y="137939"/>
                  <a:pt x="151824" y="137863"/>
                  <a:pt x="152034" y="137805"/>
                </a:cubicBezTo>
                <a:close/>
                <a:moveTo>
                  <a:pt x="109864" y="134363"/>
                </a:moveTo>
                <a:lnTo>
                  <a:pt x="109864" y="134363"/>
                </a:lnTo>
                <a:cubicBezTo>
                  <a:pt x="109731" y="134629"/>
                  <a:pt x="109617" y="134914"/>
                  <a:pt x="109484" y="135200"/>
                </a:cubicBezTo>
                <a:cubicBezTo>
                  <a:pt x="108742" y="135922"/>
                  <a:pt x="107981" y="136626"/>
                  <a:pt x="107182" y="137292"/>
                </a:cubicBezTo>
                <a:cubicBezTo>
                  <a:pt x="102332" y="141400"/>
                  <a:pt x="96264" y="143987"/>
                  <a:pt x="91490" y="148096"/>
                </a:cubicBezTo>
                <a:cubicBezTo>
                  <a:pt x="92955" y="146289"/>
                  <a:pt x="94572" y="144615"/>
                  <a:pt x="96341" y="143093"/>
                </a:cubicBezTo>
                <a:cubicBezTo>
                  <a:pt x="99878" y="140069"/>
                  <a:pt x="104006" y="138015"/>
                  <a:pt x="107962" y="135599"/>
                </a:cubicBezTo>
                <a:cubicBezTo>
                  <a:pt x="108609" y="135200"/>
                  <a:pt x="109237" y="134781"/>
                  <a:pt x="109864" y="134363"/>
                </a:cubicBezTo>
                <a:close/>
                <a:moveTo>
                  <a:pt x="50310" y="144120"/>
                </a:moveTo>
                <a:cubicBezTo>
                  <a:pt x="47723" y="144254"/>
                  <a:pt x="45155" y="144539"/>
                  <a:pt x="42626" y="144919"/>
                </a:cubicBezTo>
                <a:cubicBezTo>
                  <a:pt x="36615" y="145832"/>
                  <a:pt x="30662" y="147107"/>
                  <a:pt x="24613" y="147925"/>
                </a:cubicBezTo>
                <a:cubicBezTo>
                  <a:pt x="23776" y="148039"/>
                  <a:pt x="22920" y="148153"/>
                  <a:pt x="22064" y="148248"/>
                </a:cubicBezTo>
                <a:cubicBezTo>
                  <a:pt x="25507" y="147715"/>
                  <a:pt x="28931" y="147069"/>
                  <a:pt x="32240" y="146422"/>
                </a:cubicBezTo>
                <a:cubicBezTo>
                  <a:pt x="36881" y="145528"/>
                  <a:pt x="41561" y="144672"/>
                  <a:pt x="46278" y="144292"/>
                </a:cubicBezTo>
                <a:cubicBezTo>
                  <a:pt x="46316" y="144311"/>
                  <a:pt x="46359" y="144320"/>
                  <a:pt x="46404" y="144320"/>
                </a:cubicBezTo>
                <a:cubicBezTo>
                  <a:pt x="46449" y="144320"/>
                  <a:pt x="46496" y="144311"/>
                  <a:pt x="46544" y="144292"/>
                </a:cubicBezTo>
                <a:lnTo>
                  <a:pt x="46639" y="144273"/>
                </a:lnTo>
                <a:cubicBezTo>
                  <a:pt x="47856" y="144177"/>
                  <a:pt x="49074" y="144120"/>
                  <a:pt x="50310" y="144120"/>
                </a:cubicBezTo>
                <a:close/>
                <a:moveTo>
                  <a:pt x="108476" y="137159"/>
                </a:moveTo>
                <a:lnTo>
                  <a:pt x="108419" y="137254"/>
                </a:lnTo>
                <a:cubicBezTo>
                  <a:pt x="107525" y="138262"/>
                  <a:pt x="106593" y="139251"/>
                  <a:pt x="105623" y="140183"/>
                </a:cubicBezTo>
                <a:cubicBezTo>
                  <a:pt x="102579" y="143074"/>
                  <a:pt x="99061" y="144957"/>
                  <a:pt x="95332" y="146802"/>
                </a:cubicBezTo>
                <a:cubicBezTo>
                  <a:pt x="94381" y="147278"/>
                  <a:pt x="93411" y="147772"/>
                  <a:pt x="92479" y="148286"/>
                </a:cubicBezTo>
                <a:cubicBezTo>
                  <a:pt x="97387" y="144120"/>
                  <a:pt x="103606" y="141362"/>
                  <a:pt x="108457" y="137159"/>
                </a:cubicBezTo>
                <a:close/>
                <a:moveTo>
                  <a:pt x="150074" y="139612"/>
                </a:moveTo>
                <a:lnTo>
                  <a:pt x="150074" y="139612"/>
                </a:lnTo>
                <a:cubicBezTo>
                  <a:pt x="148933" y="140392"/>
                  <a:pt x="147830" y="141229"/>
                  <a:pt x="146784" y="142085"/>
                </a:cubicBezTo>
                <a:cubicBezTo>
                  <a:pt x="144501" y="143968"/>
                  <a:pt x="142447" y="146099"/>
                  <a:pt x="140621" y="148438"/>
                </a:cubicBezTo>
                <a:cubicBezTo>
                  <a:pt x="143132" y="144881"/>
                  <a:pt x="146365" y="141876"/>
                  <a:pt x="150074" y="139612"/>
                </a:cubicBezTo>
                <a:close/>
                <a:moveTo>
                  <a:pt x="105927" y="142941"/>
                </a:moveTo>
                <a:cubicBezTo>
                  <a:pt x="104310" y="145623"/>
                  <a:pt x="101838" y="147677"/>
                  <a:pt x="98889" y="148761"/>
                </a:cubicBezTo>
                <a:lnTo>
                  <a:pt x="98889" y="148742"/>
                </a:lnTo>
                <a:lnTo>
                  <a:pt x="98604" y="148742"/>
                </a:lnTo>
                <a:cubicBezTo>
                  <a:pt x="101362" y="147259"/>
                  <a:pt x="103854" y="145281"/>
                  <a:pt x="105927" y="142941"/>
                </a:cubicBezTo>
                <a:close/>
                <a:moveTo>
                  <a:pt x="106574" y="139993"/>
                </a:moveTo>
                <a:cubicBezTo>
                  <a:pt x="104805" y="142313"/>
                  <a:pt x="102636" y="144311"/>
                  <a:pt x="100183" y="145870"/>
                </a:cubicBezTo>
                <a:lnTo>
                  <a:pt x="100164" y="145851"/>
                </a:lnTo>
                <a:cubicBezTo>
                  <a:pt x="98014" y="147202"/>
                  <a:pt x="95409" y="147963"/>
                  <a:pt x="92936" y="148895"/>
                </a:cubicBezTo>
                <a:cubicBezTo>
                  <a:pt x="94229" y="148153"/>
                  <a:pt x="95561" y="147468"/>
                  <a:pt x="96892" y="146783"/>
                </a:cubicBezTo>
                <a:cubicBezTo>
                  <a:pt x="100449" y="144919"/>
                  <a:pt x="103721" y="142846"/>
                  <a:pt x="106574" y="139993"/>
                </a:cubicBezTo>
                <a:close/>
                <a:moveTo>
                  <a:pt x="68817" y="136246"/>
                </a:moveTo>
                <a:cubicBezTo>
                  <a:pt x="70187" y="136322"/>
                  <a:pt x="71537" y="136436"/>
                  <a:pt x="72869" y="136626"/>
                </a:cubicBezTo>
                <a:cubicBezTo>
                  <a:pt x="79469" y="138224"/>
                  <a:pt x="86640" y="141362"/>
                  <a:pt x="86925" y="148476"/>
                </a:cubicBezTo>
                <a:cubicBezTo>
                  <a:pt x="86849" y="148628"/>
                  <a:pt x="86792" y="148799"/>
                  <a:pt x="86735" y="148971"/>
                </a:cubicBezTo>
                <a:cubicBezTo>
                  <a:pt x="84205" y="142466"/>
                  <a:pt x="77833" y="137958"/>
                  <a:pt x="70948" y="136588"/>
                </a:cubicBezTo>
                <a:cubicBezTo>
                  <a:pt x="70225" y="136455"/>
                  <a:pt x="69521" y="136341"/>
                  <a:pt x="68817" y="136246"/>
                </a:cubicBezTo>
                <a:close/>
                <a:moveTo>
                  <a:pt x="101343" y="146080"/>
                </a:moveTo>
                <a:cubicBezTo>
                  <a:pt x="99859" y="147202"/>
                  <a:pt x="98243" y="148115"/>
                  <a:pt x="96550" y="148857"/>
                </a:cubicBezTo>
                <a:cubicBezTo>
                  <a:pt x="96341" y="148914"/>
                  <a:pt x="96150" y="148933"/>
                  <a:pt x="95941" y="148971"/>
                </a:cubicBezTo>
                <a:lnTo>
                  <a:pt x="95941" y="148933"/>
                </a:lnTo>
                <a:cubicBezTo>
                  <a:pt x="97843" y="148191"/>
                  <a:pt x="99650" y="147240"/>
                  <a:pt x="101343" y="146080"/>
                </a:cubicBezTo>
                <a:close/>
                <a:moveTo>
                  <a:pt x="105889" y="144444"/>
                </a:moveTo>
                <a:lnTo>
                  <a:pt x="105889" y="144444"/>
                </a:lnTo>
                <a:cubicBezTo>
                  <a:pt x="104938" y="146213"/>
                  <a:pt x="103626" y="147753"/>
                  <a:pt x="102047" y="149009"/>
                </a:cubicBezTo>
                <a:lnTo>
                  <a:pt x="102047" y="148990"/>
                </a:lnTo>
                <a:cubicBezTo>
                  <a:pt x="101609" y="148914"/>
                  <a:pt x="101153" y="148876"/>
                  <a:pt x="100715" y="148838"/>
                </a:cubicBezTo>
                <a:cubicBezTo>
                  <a:pt x="102751" y="147791"/>
                  <a:pt x="104539" y="146289"/>
                  <a:pt x="105889" y="144444"/>
                </a:cubicBezTo>
                <a:close/>
                <a:moveTo>
                  <a:pt x="172272" y="131928"/>
                </a:moveTo>
                <a:lnTo>
                  <a:pt x="172272" y="131947"/>
                </a:lnTo>
                <a:cubicBezTo>
                  <a:pt x="168886" y="133716"/>
                  <a:pt x="165310" y="135162"/>
                  <a:pt x="161791" y="136740"/>
                </a:cubicBezTo>
                <a:cubicBezTo>
                  <a:pt x="156637" y="139042"/>
                  <a:pt x="151824" y="142028"/>
                  <a:pt x="147450" y="145585"/>
                </a:cubicBezTo>
                <a:cubicBezTo>
                  <a:pt x="146118" y="146688"/>
                  <a:pt x="144844" y="147829"/>
                  <a:pt x="143588" y="149028"/>
                </a:cubicBezTo>
                <a:cubicBezTo>
                  <a:pt x="151482" y="141001"/>
                  <a:pt x="161373" y="134971"/>
                  <a:pt x="172272" y="131928"/>
                </a:cubicBezTo>
                <a:close/>
                <a:moveTo>
                  <a:pt x="105889" y="146041"/>
                </a:moveTo>
                <a:lnTo>
                  <a:pt x="105889" y="146041"/>
                </a:lnTo>
                <a:cubicBezTo>
                  <a:pt x="105280" y="147259"/>
                  <a:pt x="104481" y="148343"/>
                  <a:pt x="103511" y="149275"/>
                </a:cubicBezTo>
                <a:lnTo>
                  <a:pt x="103511" y="149256"/>
                </a:lnTo>
                <a:lnTo>
                  <a:pt x="103093" y="149161"/>
                </a:lnTo>
                <a:cubicBezTo>
                  <a:pt x="104158" y="148248"/>
                  <a:pt x="105090" y="147202"/>
                  <a:pt x="105889" y="146041"/>
                </a:cubicBezTo>
                <a:close/>
                <a:moveTo>
                  <a:pt x="105775" y="147107"/>
                </a:moveTo>
                <a:lnTo>
                  <a:pt x="105775" y="147107"/>
                </a:lnTo>
                <a:cubicBezTo>
                  <a:pt x="105718" y="147620"/>
                  <a:pt x="105661" y="148134"/>
                  <a:pt x="105642" y="148628"/>
                </a:cubicBezTo>
                <a:lnTo>
                  <a:pt x="105623" y="148609"/>
                </a:lnTo>
                <a:cubicBezTo>
                  <a:pt x="105623" y="148628"/>
                  <a:pt x="105623" y="148647"/>
                  <a:pt x="105623" y="148666"/>
                </a:cubicBezTo>
                <a:cubicBezTo>
                  <a:pt x="105604" y="148685"/>
                  <a:pt x="105604" y="148704"/>
                  <a:pt x="105623" y="148742"/>
                </a:cubicBezTo>
                <a:cubicBezTo>
                  <a:pt x="105623" y="148819"/>
                  <a:pt x="105623" y="148895"/>
                  <a:pt x="105604" y="148971"/>
                </a:cubicBezTo>
                <a:lnTo>
                  <a:pt x="105014" y="149617"/>
                </a:lnTo>
                <a:cubicBezTo>
                  <a:pt x="104767" y="149541"/>
                  <a:pt x="104519" y="149484"/>
                  <a:pt x="104272" y="149408"/>
                </a:cubicBezTo>
                <a:cubicBezTo>
                  <a:pt x="104843" y="148704"/>
                  <a:pt x="105356" y="147925"/>
                  <a:pt x="105775" y="147107"/>
                </a:cubicBezTo>
                <a:close/>
                <a:moveTo>
                  <a:pt x="228383" y="125214"/>
                </a:moveTo>
                <a:cubicBezTo>
                  <a:pt x="226671" y="126298"/>
                  <a:pt x="224921" y="127306"/>
                  <a:pt x="223190" y="128238"/>
                </a:cubicBezTo>
                <a:cubicBezTo>
                  <a:pt x="214251" y="132993"/>
                  <a:pt x="204436" y="136759"/>
                  <a:pt x="197227" y="144139"/>
                </a:cubicBezTo>
                <a:cubicBezTo>
                  <a:pt x="195534" y="145832"/>
                  <a:pt x="194051" y="147734"/>
                  <a:pt x="192795" y="149789"/>
                </a:cubicBezTo>
                <a:cubicBezTo>
                  <a:pt x="195762" y="142637"/>
                  <a:pt x="202477" y="137463"/>
                  <a:pt x="209305" y="133963"/>
                </a:cubicBezTo>
                <a:lnTo>
                  <a:pt x="209324" y="133963"/>
                </a:lnTo>
                <a:cubicBezTo>
                  <a:pt x="215525" y="130787"/>
                  <a:pt x="222239" y="128504"/>
                  <a:pt x="228383" y="125214"/>
                </a:cubicBezTo>
                <a:close/>
                <a:moveTo>
                  <a:pt x="65232" y="136604"/>
                </a:moveTo>
                <a:cubicBezTo>
                  <a:pt x="66681" y="136604"/>
                  <a:pt x="68137" y="136707"/>
                  <a:pt x="69597" y="136931"/>
                </a:cubicBezTo>
                <a:cubicBezTo>
                  <a:pt x="77034" y="138072"/>
                  <a:pt x="83958" y="142808"/>
                  <a:pt x="86279" y="149979"/>
                </a:cubicBezTo>
                <a:cubicBezTo>
                  <a:pt x="82760" y="144292"/>
                  <a:pt x="76597" y="140792"/>
                  <a:pt x="70016" y="139460"/>
                </a:cubicBezTo>
                <a:cubicBezTo>
                  <a:pt x="67782" y="139012"/>
                  <a:pt x="65545" y="138813"/>
                  <a:pt x="63314" y="138813"/>
                </a:cubicBezTo>
                <a:cubicBezTo>
                  <a:pt x="56463" y="138813"/>
                  <a:pt x="49667" y="140684"/>
                  <a:pt x="43196" y="142922"/>
                </a:cubicBezTo>
                <a:cubicBezTo>
                  <a:pt x="43862" y="142523"/>
                  <a:pt x="44528" y="142142"/>
                  <a:pt x="45194" y="141762"/>
                </a:cubicBezTo>
                <a:cubicBezTo>
                  <a:pt x="51533" y="138962"/>
                  <a:pt x="58302" y="136604"/>
                  <a:pt x="65232" y="136604"/>
                </a:cubicBezTo>
                <a:close/>
                <a:moveTo>
                  <a:pt x="53041" y="144912"/>
                </a:moveTo>
                <a:cubicBezTo>
                  <a:pt x="53322" y="144912"/>
                  <a:pt x="53604" y="144914"/>
                  <a:pt x="53886" y="144919"/>
                </a:cubicBezTo>
                <a:cubicBezTo>
                  <a:pt x="58850" y="145014"/>
                  <a:pt x="64024" y="146022"/>
                  <a:pt x="68418" y="148419"/>
                </a:cubicBezTo>
                <a:cubicBezTo>
                  <a:pt x="64937" y="147411"/>
                  <a:pt x="61228" y="146897"/>
                  <a:pt x="57728" y="146593"/>
                </a:cubicBezTo>
                <a:cubicBezTo>
                  <a:pt x="55929" y="146429"/>
                  <a:pt x="54127" y="146357"/>
                  <a:pt x="52326" y="146357"/>
                </a:cubicBezTo>
                <a:cubicBezTo>
                  <a:pt x="48472" y="146357"/>
                  <a:pt x="44617" y="146690"/>
                  <a:pt x="40781" y="147183"/>
                </a:cubicBezTo>
                <a:cubicBezTo>
                  <a:pt x="30683" y="148462"/>
                  <a:pt x="20617" y="150889"/>
                  <a:pt x="10405" y="150889"/>
                </a:cubicBezTo>
                <a:cubicBezTo>
                  <a:pt x="9537" y="150889"/>
                  <a:pt x="8669" y="150872"/>
                  <a:pt x="7799" y="150835"/>
                </a:cubicBezTo>
                <a:cubicBezTo>
                  <a:pt x="5820" y="150740"/>
                  <a:pt x="3861" y="150549"/>
                  <a:pt x="1902" y="150226"/>
                </a:cubicBezTo>
                <a:lnTo>
                  <a:pt x="1902" y="150226"/>
                </a:lnTo>
                <a:cubicBezTo>
                  <a:pt x="2377" y="150236"/>
                  <a:pt x="2852" y="150241"/>
                  <a:pt x="3327" y="150241"/>
                </a:cubicBezTo>
                <a:cubicBezTo>
                  <a:pt x="8152" y="150241"/>
                  <a:pt x="13025" y="149739"/>
                  <a:pt x="17804" y="149237"/>
                </a:cubicBezTo>
                <a:cubicBezTo>
                  <a:pt x="23681" y="148628"/>
                  <a:pt x="29558" y="147867"/>
                  <a:pt x="35398" y="146935"/>
                </a:cubicBezTo>
                <a:cubicBezTo>
                  <a:pt x="41245" y="146028"/>
                  <a:pt x="47109" y="144912"/>
                  <a:pt x="53041" y="144912"/>
                </a:cubicBezTo>
                <a:close/>
                <a:moveTo>
                  <a:pt x="143950" y="121200"/>
                </a:moveTo>
                <a:lnTo>
                  <a:pt x="143950" y="121200"/>
                </a:lnTo>
                <a:cubicBezTo>
                  <a:pt x="143702" y="122931"/>
                  <a:pt x="143360" y="124643"/>
                  <a:pt x="142961" y="126336"/>
                </a:cubicBezTo>
                <a:cubicBezTo>
                  <a:pt x="142770" y="126926"/>
                  <a:pt x="142561" y="127534"/>
                  <a:pt x="142352" y="128124"/>
                </a:cubicBezTo>
                <a:cubicBezTo>
                  <a:pt x="139385" y="136208"/>
                  <a:pt x="134725" y="143493"/>
                  <a:pt x="130939" y="151196"/>
                </a:cubicBezTo>
                <a:cubicBezTo>
                  <a:pt x="135105" y="141210"/>
                  <a:pt x="141097" y="131567"/>
                  <a:pt x="143950" y="121200"/>
                </a:cubicBezTo>
                <a:close/>
                <a:moveTo>
                  <a:pt x="109465" y="147982"/>
                </a:moveTo>
                <a:lnTo>
                  <a:pt x="109465" y="147982"/>
                </a:lnTo>
                <a:cubicBezTo>
                  <a:pt x="109218" y="149199"/>
                  <a:pt x="109370" y="150454"/>
                  <a:pt x="109902" y="151557"/>
                </a:cubicBezTo>
                <a:cubicBezTo>
                  <a:pt x="109237" y="151215"/>
                  <a:pt x="108533" y="150892"/>
                  <a:pt x="107791" y="150587"/>
                </a:cubicBezTo>
                <a:lnTo>
                  <a:pt x="107791" y="150568"/>
                </a:lnTo>
                <a:cubicBezTo>
                  <a:pt x="108305" y="149674"/>
                  <a:pt x="108856" y="148819"/>
                  <a:pt x="109465" y="147982"/>
                </a:cubicBezTo>
                <a:close/>
                <a:moveTo>
                  <a:pt x="93735" y="151519"/>
                </a:moveTo>
                <a:cubicBezTo>
                  <a:pt x="93735" y="151538"/>
                  <a:pt x="93735" y="151538"/>
                  <a:pt x="93735" y="151557"/>
                </a:cubicBezTo>
                <a:cubicBezTo>
                  <a:pt x="93640" y="151596"/>
                  <a:pt x="93544" y="151615"/>
                  <a:pt x="93449" y="151634"/>
                </a:cubicBezTo>
                <a:lnTo>
                  <a:pt x="93449" y="151615"/>
                </a:lnTo>
                <a:lnTo>
                  <a:pt x="93735" y="151519"/>
                </a:lnTo>
                <a:close/>
                <a:moveTo>
                  <a:pt x="51780" y="146970"/>
                </a:moveTo>
                <a:cubicBezTo>
                  <a:pt x="52325" y="146970"/>
                  <a:pt x="52868" y="146977"/>
                  <a:pt x="53411" y="146993"/>
                </a:cubicBezTo>
                <a:cubicBezTo>
                  <a:pt x="55617" y="147050"/>
                  <a:pt x="57823" y="147240"/>
                  <a:pt x="60011" y="147525"/>
                </a:cubicBezTo>
                <a:cubicBezTo>
                  <a:pt x="59111" y="147481"/>
                  <a:pt x="58209" y="147461"/>
                  <a:pt x="57305" y="147461"/>
                </a:cubicBezTo>
                <a:cubicBezTo>
                  <a:pt x="49205" y="147461"/>
                  <a:pt x="40958" y="149108"/>
                  <a:pt x="33172" y="150340"/>
                </a:cubicBezTo>
                <a:cubicBezTo>
                  <a:pt x="27326" y="151250"/>
                  <a:pt x="21521" y="151923"/>
                  <a:pt x="15628" y="151923"/>
                </a:cubicBezTo>
                <a:cubicBezTo>
                  <a:pt x="14619" y="151923"/>
                  <a:pt x="13607" y="151904"/>
                  <a:pt x="12592" y="151862"/>
                </a:cubicBezTo>
                <a:cubicBezTo>
                  <a:pt x="11774" y="151824"/>
                  <a:pt x="10956" y="151786"/>
                  <a:pt x="10138" y="151729"/>
                </a:cubicBezTo>
                <a:cubicBezTo>
                  <a:pt x="23895" y="151619"/>
                  <a:pt x="38092" y="146970"/>
                  <a:pt x="51780" y="146970"/>
                </a:cubicBezTo>
                <a:close/>
                <a:moveTo>
                  <a:pt x="116541" y="140449"/>
                </a:moveTo>
                <a:cubicBezTo>
                  <a:pt x="115285" y="142028"/>
                  <a:pt x="114258" y="143759"/>
                  <a:pt x="113497" y="145623"/>
                </a:cubicBezTo>
                <a:cubicBezTo>
                  <a:pt x="112656" y="147828"/>
                  <a:pt x="112403" y="150199"/>
                  <a:pt x="112755" y="152518"/>
                </a:cubicBezTo>
                <a:lnTo>
                  <a:pt x="112755" y="152518"/>
                </a:lnTo>
                <a:cubicBezTo>
                  <a:pt x="111558" y="149820"/>
                  <a:pt x="111591" y="146790"/>
                  <a:pt x="112984" y="143835"/>
                </a:cubicBezTo>
                <a:cubicBezTo>
                  <a:pt x="114125" y="142675"/>
                  <a:pt x="115304" y="141553"/>
                  <a:pt x="116541" y="140449"/>
                </a:cubicBezTo>
                <a:close/>
                <a:moveTo>
                  <a:pt x="111919" y="144976"/>
                </a:moveTo>
                <a:lnTo>
                  <a:pt x="111919" y="144976"/>
                </a:lnTo>
                <a:cubicBezTo>
                  <a:pt x="110853" y="147354"/>
                  <a:pt x="110739" y="150055"/>
                  <a:pt x="111576" y="152528"/>
                </a:cubicBezTo>
                <a:lnTo>
                  <a:pt x="111367" y="152394"/>
                </a:lnTo>
                <a:cubicBezTo>
                  <a:pt x="110036" y="150797"/>
                  <a:pt x="109750" y="148876"/>
                  <a:pt x="110321" y="146859"/>
                </a:cubicBezTo>
                <a:cubicBezTo>
                  <a:pt x="110834" y="146213"/>
                  <a:pt x="111367" y="145585"/>
                  <a:pt x="111919" y="144976"/>
                </a:cubicBezTo>
                <a:close/>
                <a:moveTo>
                  <a:pt x="62252" y="150614"/>
                </a:moveTo>
                <a:cubicBezTo>
                  <a:pt x="65700" y="150614"/>
                  <a:pt x="69107" y="151078"/>
                  <a:pt x="72450" y="152604"/>
                </a:cubicBezTo>
                <a:cubicBezTo>
                  <a:pt x="72812" y="152775"/>
                  <a:pt x="73173" y="152946"/>
                  <a:pt x="73535" y="153136"/>
                </a:cubicBezTo>
                <a:cubicBezTo>
                  <a:pt x="69255" y="151481"/>
                  <a:pt x="64443" y="150778"/>
                  <a:pt x="59802" y="150683"/>
                </a:cubicBezTo>
                <a:lnTo>
                  <a:pt x="59821" y="150683"/>
                </a:lnTo>
                <a:cubicBezTo>
                  <a:pt x="60633" y="150639"/>
                  <a:pt x="61444" y="150614"/>
                  <a:pt x="62252" y="150614"/>
                </a:cubicBezTo>
                <a:close/>
                <a:moveTo>
                  <a:pt x="57169" y="148248"/>
                </a:moveTo>
                <a:cubicBezTo>
                  <a:pt x="61009" y="148248"/>
                  <a:pt x="64800" y="148587"/>
                  <a:pt x="68608" y="149313"/>
                </a:cubicBezTo>
                <a:lnTo>
                  <a:pt x="68779" y="149370"/>
                </a:lnTo>
                <a:cubicBezTo>
                  <a:pt x="68342" y="149294"/>
                  <a:pt x="67904" y="149237"/>
                  <a:pt x="67467" y="149180"/>
                </a:cubicBezTo>
                <a:cubicBezTo>
                  <a:pt x="64848" y="148670"/>
                  <a:pt x="62206" y="148458"/>
                  <a:pt x="59554" y="148458"/>
                </a:cubicBezTo>
                <a:cubicBezTo>
                  <a:pt x="51918" y="148458"/>
                  <a:pt x="44202" y="150213"/>
                  <a:pt x="36748" y="151653"/>
                </a:cubicBezTo>
                <a:cubicBezTo>
                  <a:pt x="31460" y="152668"/>
                  <a:pt x="26130" y="153507"/>
                  <a:pt x="20748" y="153507"/>
                </a:cubicBezTo>
                <a:cubicBezTo>
                  <a:pt x="19781" y="153507"/>
                  <a:pt x="18812" y="153479"/>
                  <a:pt x="17842" y="153422"/>
                </a:cubicBezTo>
                <a:cubicBezTo>
                  <a:pt x="16073" y="153326"/>
                  <a:pt x="14323" y="153136"/>
                  <a:pt x="12573" y="152908"/>
                </a:cubicBezTo>
                <a:lnTo>
                  <a:pt x="12573" y="152908"/>
                </a:lnTo>
                <a:cubicBezTo>
                  <a:pt x="12835" y="152910"/>
                  <a:pt x="13097" y="152912"/>
                  <a:pt x="13360" y="152912"/>
                </a:cubicBezTo>
                <a:cubicBezTo>
                  <a:pt x="19146" y="152912"/>
                  <a:pt x="24930" y="152317"/>
                  <a:pt x="30662" y="151443"/>
                </a:cubicBezTo>
                <a:cubicBezTo>
                  <a:pt x="37471" y="150416"/>
                  <a:pt x="44261" y="149104"/>
                  <a:pt x="51147" y="148514"/>
                </a:cubicBezTo>
                <a:cubicBezTo>
                  <a:pt x="53173" y="148339"/>
                  <a:pt x="55178" y="148248"/>
                  <a:pt x="57169" y="148248"/>
                </a:cubicBezTo>
                <a:close/>
                <a:moveTo>
                  <a:pt x="236146" y="84295"/>
                </a:moveTo>
                <a:cubicBezTo>
                  <a:pt x="237363" y="84295"/>
                  <a:pt x="238579" y="84438"/>
                  <a:pt x="239777" y="84719"/>
                </a:cubicBezTo>
                <a:cubicBezTo>
                  <a:pt x="248222" y="86811"/>
                  <a:pt x="253700" y="94666"/>
                  <a:pt x="253681" y="103207"/>
                </a:cubicBezTo>
                <a:cubicBezTo>
                  <a:pt x="253624" y="121904"/>
                  <a:pt x="231598" y="130559"/>
                  <a:pt x="217598" y="137387"/>
                </a:cubicBezTo>
                <a:cubicBezTo>
                  <a:pt x="209267" y="141457"/>
                  <a:pt x="199985" y="146745"/>
                  <a:pt x="193328" y="153821"/>
                </a:cubicBezTo>
                <a:cubicBezTo>
                  <a:pt x="193594" y="153136"/>
                  <a:pt x="193879" y="152470"/>
                  <a:pt x="194184" y="151843"/>
                </a:cubicBezTo>
                <a:cubicBezTo>
                  <a:pt x="203637" y="139479"/>
                  <a:pt x="219862" y="133659"/>
                  <a:pt x="233595" y="127002"/>
                </a:cubicBezTo>
                <a:cubicBezTo>
                  <a:pt x="240880" y="123483"/>
                  <a:pt x="248659" y="119051"/>
                  <a:pt x="251113" y="110777"/>
                </a:cubicBezTo>
                <a:cubicBezTo>
                  <a:pt x="253472" y="102902"/>
                  <a:pt x="250999" y="93335"/>
                  <a:pt x="244532" y="88104"/>
                </a:cubicBezTo>
                <a:cubicBezTo>
                  <a:pt x="241703" y="85828"/>
                  <a:pt x="238191" y="84603"/>
                  <a:pt x="234596" y="84603"/>
                </a:cubicBezTo>
                <a:cubicBezTo>
                  <a:pt x="233864" y="84603"/>
                  <a:pt x="233130" y="84654"/>
                  <a:pt x="232397" y="84757"/>
                </a:cubicBezTo>
                <a:lnTo>
                  <a:pt x="232397" y="84757"/>
                </a:lnTo>
                <a:cubicBezTo>
                  <a:pt x="233634" y="84447"/>
                  <a:pt x="234890" y="84295"/>
                  <a:pt x="236146" y="84295"/>
                </a:cubicBezTo>
                <a:close/>
                <a:moveTo>
                  <a:pt x="56777" y="149370"/>
                </a:moveTo>
                <a:lnTo>
                  <a:pt x="56777" y="149370"/>
                </a:lnTo>
                <a:cubicBezTo>
                  <a:pt x="50386" y="150188"/>
                  <a:pt x="44128" y="151995"/>
                  <a:pt x="37756" y="153098"/>
                </a:cubicBezTo>
                <a:cubicBezTo>
                  <a:pt x="33212" y="153868"/>
                  <a:pt x="28615" y="154257"/>
                  <a:pt x="24017" y="154257"/>
                </a:cubicBezTo>
                <a:cubicBezTo>
                  <a:pt x="21340" y="154257"/>
                  <a:pt x="18663" y="154125"/>
                  <a:pt x="15997" y="153859"/>
                </a:cubicBezTo>
                <a:cubicBezTo>
                  <a:pt x="13334" y="153612"/>
                  <a:pt x="10671" y="153231"/>
                  <a:pt x="8008" y="152718"/>
                </a:cubicBezTo>
                <a:lnTo>
                  <a:pt x="8008" y="152718"/>
                </a:lnTo>
                <a:cubicBezTo>
                  <a:pt x="8312" y="152737"/>
                  <a:pt x="8597" y="152756"/>
                  <a:pt x="8902" y="152775"/>
                </a:cubicBezTo>
                <a:cubicBezTo>
                  <a:pt x="11298" y="153231"/>
                  <a:pt x="13695" y="153612"/>
                  <a:pt x="16149" y="153821"/>
                </a:cubicBezTo>
                <a:cubicBezTo>
                  <a:pt x="17699" y="153962"/>
                  <a:pt x="19245" y="154026"/>
                  <a:pt x="20788" y="154026"/>
                </a:cubicBezTo>
                <a:cubicBezTo>
                  <a:pt x="25286" y="154026"/>
                  <a:pt x="29757" y="153483"/>
                  <a:pt x="34218" y="152718"/>
                </a:cubicBezTo>
                <a:cubicBezTo>
                  <a:pt x="41656" y="151424"/>
                  <a:pt x="49245" y="149617"/>
                  <a:pt x="56777" y="149370"/>
                </a:cubicBezTo>
                <a:close/>
                <a:moveTo>
                  <a:pt x="63909" y="139483"/>
                </a:moveTo>
                <a:cubicBezTo>
                  <a:pt x="65381" y="139483"/>
                  <a:pt x="66859" y="139572"/>
                  <a:pt x="68342" y="139765"/>
                </a:cubicBezTo>
                <a:cubicBezTo>
                  <a:pt x="75646" y="140697"/>
                  <a:pt x="82550" y="144691"/>
                  <a:pt x="86050" y="151215"/>
                </a:cubicBezTo>
                <a:cubicBezTo>
                  <a:pt x="85708" y="152451"/>
                  <a:pt x="85423" y="153707"/>
                  <a:pt x="85251" y="154981"/>
                </a:cubicBezTo>
                <a:cubicBezTo>
                  <a:pt x="82417" y="149085"/>
                  <a:pt x="77510" y="144425"/>
                  <a:pt x="71214" y="142180"/>
                </a:cubicBezTo>
                <a:cubicBezTo>
                  <a:pt x="67724" y="140940"/>
                  <a:pt x="64131" y="140460"/>
                  <a:pt x="60510" y="140460"/>
                </a:cubicBezTo>
                <a:cubicBezTo>
                  <a:pt x="57521" y="140460"/>
                  <a:pt x="54512" y="140787"/>
                  <a:pt x="51527" y="141286"/>
                </a:cubicBezTo>
                <a:cubicBezTo>
                  <a:pt x="55582" y="140202"/>
                  <a:pt x="59719" y="139483"/>
                  <a:pt x="63909" y="139483"/>
                </a:cubicBezTo>
                <a:close/>
                <a:moveTo>
                  <a:pt x="121619" y="136037"/>
                </a:moveTo>
                <a:lnTo>
                  <a:pt x="121619" y="136037"/>
                </a:lnTo>
                <a:cubicBezTo>
                  <a:pt x="119584" y="138585"/>
                  <a:pt x="117777" y="141286"/>
                  <a:pt x="116503" y="144349"/>
                </a:cubicBezTo>
                <a:cubicBezTo>
                  <a:pt x="115076" y="147810"/>
                  <a:pt x="114524" y="151729"/>
                  <a:pt x="115266" y="155343"/>
                </a:cubicBezTo>
                <a:cubicBezTo>
                  <a:pt x="115000" y="155114"/>
                  <a:pt x="114715" y="154867"/>
                  <a:pt x="114448" y="154639"/>
                </a:cubicBezTo>
                <a:lnTo>
                  <a:pt x="114448" y="154620"/>
                </a:lnTo>
                <a:cubicBezTo>
                  <a:pt x="112889" y="151234"/>
                  <a:pt x="113478" y="146935"/>
                  <a:pt x="115514" y="143379"/>
                </a:cubicBezTo>
                <a:cubicBezTo>
                  <a:pt x="116883" y="140982"/>
                  <a:pt x="118690" y="138909"/>
                  <a:pt x="120592" y="136912"/>
                </a:cubicBezTo>
                <a:cubicBezTo>
                  <a:pt x="120934" y="136626"/>
                  <a:pt x="121277" y="136322"/>
                  <a:pt x="121619" y="136037"/>
                </a:cubicBezTo>
                <a:close/>
                <a:moveTo>
                  <a:pt x="150474" y="141895"/>
                </a:moveTo>
                <a:lnTo>
                  <a:pt x="150474" y="141895"/>
                </a:lnTo>
                <a:cubicBezTo>
                  <a:pt x="145414" y="145737"/>
                  <a:pt x="140944" y="150321"/>
                  <a:pt x="137235" y="155476"/>
                </a:cubicBezTo>
                <a:cubicBezTo>
                  <a:pt x="140659" y="149922"/>
                  <a:pt x="145243" y="145509"/>
                  <a:pt x="150474" y="141895"/>
                </a:cubicBezTo>
                <a:close/>
                <a:moveTo>
                  <a:pt x="60649" y="141433"/>
                </a:moveTo>
                <a:cubicBezTo>
                  <a:pt x="63724" y="141433"/>
                  <a:pt x="66788" y="141791"/>
                  <a:pt x="69806" y="142694"/>
                </a:cubicBezTo>
                <a:cubicBezTo>
                  <a:pt x="76388" y="144672"/>
                  <a:pt x="81523" y="149465"/>
                  <a:pt x="84376" y="155533"/>
                </a:cubicBezTo>
                <a:cubicBezTo>
                  <a:pt x="77292" y="146925"/>
                  <a:pt x="66527" y="142074"/>
                  <a:pt x="55490" y="142074"/>
                </a:cubicBezTo>
                <a:cubicBezTo>
                  <a:pt x="54260" y="142074"/>
                  <a:pt x="53026" y="142134"/>
                  <a:pt x="51794" y="142256"/>
                </a:cubicBezTo>
                <a:cubicBezTo>
                  <a:pt x="54737" y="141763"/>
                  <a:pt x="57698" y="141433"/>
                  <a:pt x="60649" y="141433"/>
                </a:cubicBezTo>
                <a:close/>
                <a:moveTo>
                  <a:pt x="192244" y="154658"/>
                </a:moveTo>
                <a:cubicBezTo>
                  <a:pt x="192339" y="154696"/>
                  <a:pt x="192434" y="154696"/>
                  <a:pt x="192529" y="154696"/>
                </a:cubicBezTo>
                <a:cubicBezTo>
                  <a:pt x="192244" y="155019"/>
                  <a:pt x="191958" y="155343"/>
                  <a:pt x="191673" y="155685"/>
                </a:cubicBezTo>
                <a:cubicBezTo>
                  <a:pt x="191692" y="155609"/>
                  <a:pt x="191711" y="155552"/>
                  <a:pt x="191730" y="155495"/>
                </a:cubicBezTo>
                <a:cubicBezTo>
                  <a:pt x="191901" y="155209"/>
                  <a:pt x="192072" y="154943"/>
                  <a:pt x="192244" y="154658"/>
                </a:cubicBezTo>
                <a:close/>
                <a:moveTo>
                  <a:pt x="142352" y="98623"/>
                </a:moveTo>
                <a:cubicBezTo>
                  <a:pt x="145795" y="106954"/>
                  <a:pt x="144615" y="116730"/>
                  <a:pt x="141648" y="125176"/>
                </a:cubicBezTo>
                <a:cubicBezTo>
                  <a:pt x="137787" y="136094"/>
                  <a:pt x="131282" y="145889"/>
                  <a:pt x="127782" y="156940"/>
                </a:cubicBezTo>
                <a:cubicBezTo>
                  <a:pt x="127877" y="156389"/>
                  <a:pt x="127991" y="155837"/>
                  <a:pt x="128124" y="155286"/>
                </a:cubicBezTo>
                <a:cubicBezTo>
                  <a:pt x="129627" y="148267"/>
                  <a:pt x="132442" y="141819"/>
                  <a:pt x="135752" y="135466"/>
                </a:cubicBezTo>
                <a:cubicBezTo>
                  <a:pt x="138776" y="129722"/>
                  <a:pt x="141914" y="123901"/>
                  <a:pt x="143246" y="117472"/>
                </a:cubicBezTo>
                <a:cubicBezTo>
                  <a:pt x="144368" y="111899"/>
                  <a:pt x="144254" y="106136"/>
                  <a:pt x="142904" y="100601"/>
                </a:cubicBezTo>
                <a:cubicBezTo>
                  <a:pt x="142732" y="99935"/>
                  <a:pt x="142542" y="99269"/>
                  <a:pt x="142352" y="98623"/>
                </a:cubicBezTo>
                <a:close/>
                <a:moveTo>
                  <a:pt x="130540" y="127059"/>
                </a:moveTo>
                <a:lnTo>
                  <a:pt x="130540" y="127059"/>
                </a:lnTo>
                <a:cubicBezTo>
                  <a:pt x="130217" y="127667"/>
                  <a:pt x="129893" y="128276"/>
                  <a:pt x="129570" y="128885"/>
                </a:cubicBezTo>
                <a:cubicBezTo>
                  <a:pt x="126393" y="133963"/>
                  <a:pt x="122437" y="138547"/>
                  <a:pt x="119755" y="143930"/>
                </a:cubicBezTo>
                <a:cubicBezTo>
                  <a:pt x="117701" y="148134"/>
                  <a:pt x="116522" y="152927"/>
                  <a:pt x="117340" y="157435"/>
                </a:cubicBezTo>
                <a:cubicBezTo>
                  <a:pt x="117016" y="157074"/>
                  <a:pt x="116693" y="156731"/>
                  <a:pt x="116350" y="156389"/>
                </a:cubicBezTo>
                <a:lnTo>
                  <a:pt x="116350" y="156370"/>
                </a:lnTo>
                <a:cubicBezTo>
                  <a:pt x="115095" y="152052"/>
                  <a:pt x="115970" y="147088"/>
                  <a:pt x="118024" y="143017"/>
                </a:cubicBezTo>
                <a:cubicBezTo>
                  <a:pt x="121087" y="136912"/>
                  <a:pt x="126184" y="132232"/>
                  <a:pt x="130540" y="127059"/>
                </a:cubicBezTo>
                <a:close/>
                <a:moveTo>
                  <a:pt x="177274" y="129988"/>
                </a:moveTo>
                <a:lnTo>
                  <a:pt x="177274" y="129988"/>
                </a:lnTo>
                <a:cubicBezTo>
                  <a:pt x="174706" y="132803"/>
                  <a:pt x="171530" y="134971"/>
                  <a:pt x="168163" y="136854"/>
                </a:cubicBezTo>
                <a:cubicBezTo>
                  <a:pt x="163465" y="139498"/>
                  <a:pt x="158710" y="141971"/>
                  <a:pt x="154240" y="144995"/>
                </a:cubicBezTo>
                <a:cubicBezTo>
                  <a:pt x="148229" y="149028"/>
                  <a:pt x="142580" y="153745"/>
                  <a:pt x="137768" y="159204"/>
                </a:cubicBezTo>
                <a:cubicBezTo>
                  <a:pt x="139023" y="157606"/>
                  <a:pt x="140317" y="156046"/>
                  <a:pt x="141705" y="154544"/>
                </a:cubicBezTo>
                <a:cubicBezTo>
                  <a:pt x="148363" y="147297"/>
                  <a:pt x="156275" y="141971"/>
                  <a:pt x="165025" y="137596"/>
                </a:cubicBezTo>
                <a:cubicBezTo>
                  <a:pt x="169362" y="135428"/>
                  <a:pt x="173698" y="133240"/>
                  <a:pt x="177274" y="129988"/>
                </a:cubicBezTo>
                <a:close/>
                <a:moveTo>
                  <a:pt x="57253" y="142979"/>
                </a:moveTo>
                <a:lnTo>
                  <a:pt x="57253" y="142979"/>
                </a:lnTo>
                <a:cubicBezTo>
                  <a:pt x="68171" y="143379"/>
                  <a:pt x="78442" y="148838"/>
                  <a:pt x="84985" y="158063"/>
                </a:cubicBezTo>
                <a:lnTo>
                  <a:pt x="84985" y="158120"/>
                </a:lnTo>
                <a:cubicBezTo>
                  <a:pt x="84890" y="158500"/>
                  <a:pt x="84833" y="158880"/>
                  <a:pt x="84795" y="159261"/>
                </a:cubicBezTo>
                <a:cubicBezTo>
                  <a:pt x="84624" y="159052"/>
                  <a:pt x="84472" y="158842"/>
                  <a:pt x="84300" y="158633"/>
                </a:cubicBezTo>
                <a:cubicBezTo>
                  <a:pt x="83197" y="156978"/>
                  <a:pt x="81847" y="155514"/>
                  <a:pt x="80325" y="154258"/>
                </a:cubicBezTo>
                <a:cubicBezTo>
                  <a:pt x="74999" y="149161"/>
                  <a:pt x="68418" y="145547"/>
                  <a:pt x="61266" y="143740"/>
                </a:cubicBezTo>
                <a:cubicBezTo>
                  <a:pt x="59935" y="143417"/>
                  <a:pt x="58603" y="143169"/>
                  <a:pt x="57253" y="142979"/>
                </a:cubicBezTo>
                <a:close/>
                <a:moveTo>
                  <a:pt x="245654" y="136931"/>
                </a:moveTo>
                <a:lnTo>
                  <a:pt x="245654" y="136931"/>
                </a:lnTo>
                <a:cubicBezTo>
                  <a:pt x="242306" y="141876"/>
                  <a:pt x="238597" y="146555"/>
                  <a:pt x="234280" y="150740"/>
                </a:cubicBezTo>
                <a:cubicBezTo>
                  <a:pt x="230913" y="154030"/>
                  <a:pt x="227185" y="156902"/>
                  <a:pt x="223171" y="159337"/>
                </a:cubicBezTo>
                <a:cubicBezTo>
                  <a:pt x="227166" y="156408"/>
                  <a:pt x="230837" y="152965"/>
                  <a:pt x="234318" y="149503"/>
                </a:cubicBezTo>
                <a:cubicBezTo>
                  <a:pt x="238331" y="145528"/>
                  <a:pt x="242116" y="141343"/>
                  <a:pt x="245654" y="136931"/>
                </a:cubicBezTo>
                <a:close/>
                <a:moveTo>
                  <a:pt x="126869" y="133697"/>
                </a:moveTo>
                <a:cubicBezTo>
                  <a:pt x="123769" y="139232"/>
                  <a:pt x="120839" y="144824"/>
                  <a:pt x="119660" y="151101"/>
                </a:cubicBezTo>
                <a:cubicBezTo>
                  <a:pt x="119091" y="154079"/>
                  <a:pt x="119033" y="157152"/>
                  <a:pt x="119504" y="160150"/>
                </a:cubicBezTo>
                <a:lnTo>
                  <a:pt x="119504" y="160150"/>
                </a:lnTo>
                <a:cubicBezTo>
                  <a:pt x="119334" y="159923"/>
                  <a:pt x="119164" y="159678"/>
                  <a:pt x="118994" y="159451"/>
                </a:cubicBezTo>
                <a:cubicBezTo>
                  <a:pt x="119032" y="159261"/>
                  <a:pt x="118956" y="159071"/>
                  <a:pt x="118785" y="158976"/>
                </a:cubicBezTo>
                <a:cubicBezTo>
                  <a:pt x="118690" y="158938"/>
                  <a:pt x="118614" y="158900"/>
                  <a:pt x="118538" y="158861"/>
                </a:cubicBezTo>
                <a:lnTo>
                  <a:pt x="118310" y="158557"/>
                </a:lnTo>
                <a:cubicBezTo>
                  <a:pt x="116712" y="153060"/>
                  <a:pt x="118557" y="146993"/>
                  <a:pt x="121391" y="142028"/>
                </a:cubicBezTo>
                <a:cubicBezTo>
                  <a:pt x="123046" y="139137"/>
                  <a:pt x="124986" y="136436"/>
                  <a:pt x="126869" y="133697"/>
                </a:cubicBezTo>
                <a:close/>
                <a:moveTo>
                  <a:pt x="254607" y="126420"/>
                </a:moveTo>
                <a:cubicBezTo>
                  <a:pt x="252527" y="132931"/>
                  <a:pt x="250011" y="139253"/>
                  <a:pt x="246339" y="145052"/>
                </a:cubicBezTo>
                <a:cubicBezTo>
                  <a:pt x="241850" y="152147"/>
                  <a:pt x="235915" y="157530"/>
                  <a:pt x="228630" y="161030"/>
                </a:cubicBezTo>
                <a:lnTo>
                  <a:pt x="228630" y="161030"/>
                </a:lnTo>
                <a:cubicBezTo>
                  <a:pt x="239073" y="154201"/>
                  <a:pt x="247062" y="142998"/>
                  <a:pt x="252235" y="131814"/>
                </a:cubicBezTo>
                <a:cubicBezTo>
                  <a:pt x="253080" y="130034"/>
                  <a:pt x="253853" y="128236"/>
                  <a:pt x="254607" y="126420"/>
                </a:cubicBezTo>
                <a:close/>
                <a:moveTo>
                  <a:pt x="91300" y="152661"/>
                </a:moveTo>
                <a:lnTo>
                  <a:pt x="91300" y="152661"/>
                </a:lnTo>
                <a:cubicBezTo>
                  <a:pt x="91186" y="152756"/>
                  <a:pt x="91072" y="152832"/>
                  <a:pt x="90958" y="152927"/>
                </a:cubicBezTo>
                <a:cubicBezTo>
                  <a:pt x="88390" y="155038"/>
                  <a:pt x="86355" y="159185"/>
                  <a:pt x="87058" y="162609"/>
                </a:cubicBezTo>
                <a:cubicBezTo>
                  <a:pt x="86925" y="162399"/>
                  <a:pt x="86792" y="162190"/>
                  <a:pt x="86659" y="161981"/>
                </a:cubicBezTo>
                <a:cubicBezTo>
                  <a:pt x="86640" y="161848"/>
                  <a:pt x="86621" y="161696"/>
                  <a:pt x="86583" y="161543"/>
                </a:cubicBezTo>
                <a:cubicBezTo>
                  <a:pt x="86545" y="160726"/>
                  <a:pt x="86621" y="159889"/>
                  <a:pt x="86773" y="159071"/>
                </a:cubicBezTo>
                <a:cubicBezTo>
                  <a:pt x="86773" y="159052"/>
                  <a:pt x="86773" y="159052"/>
                  <a:pt x="86773" y="159033"/>
                </a:cubicBezTo>
                <a:cubicBezTo>
                  <a:pt x="86773" y="159033"/>
                  <a:pt x="86773" y="159014"/>
                  <a:pt x="86773" y="159014"/>
                </a:cubicBezTo>
                <a:cubicBezTo>
                  <a:pt x="86925" y="158177"/>
                  <a:pt x="87172" y="157340"/>
                  <a:pt x="87496" y="156541"/>
                </a:cubicBezTo>
                <a:cubicBezTo>
                  <a:pt x="88390" y="154924"/>
                  <a:pt x="89702" y="153593"/>
                  <a:pt x="91300" y="152661"/>
                </a:cubicBezTo>
                <a:close/>
                <a:moveTo>
                  <a:pt x="138072" y="104443"/>
                </a:moveTo>
                <a:cubicBezTo>
                  <a:pt x="138167" y="108894"/>
                  <a:pt x="137616" y="113345"/>
                  <a:pt x="136417" y="117643"/>
                </a:cubicBezTo>
                <a:cubicBezTo>
                  <a:pt x="133127" y="129360"/>
                  <a:pt x="124853" y="138985"/>
                  <a:pt x="121943" y="150835"/>
                </a:cubicBezTo>
                <a:cubicBezTo>
                  <a:pt x="120973" y="154810"/>
                  <a:pt x="120649" y="158919"/>
                  <a:pt x="121315" y="162875"/>
                </a:cubicBezTo>
                <a:cubicBezTo>
                  <a:pt x="117606" y="152166"/>
                  <a:pt x="124453" y="140259"/>
                  <a:pt x="129684" y="130844"/>
                </a:cubicBezTo>
                <a:lnTo>
                  <a:pt x="129703" y="130825"/>
                </a:lnTo>
                <a:cubicBezTo>
                  <a:pt x="132575" y="125670"/>
                  <a:pt x="135086" y="120497"/>
                  <a:pt x="136322" y="114752"/>
                </a:cubicBezTo>
                <a:cubicBezTo>
                  <a:pt x="137349" y="111405"/>
                  <a:pt x="137920" y="107943"/>
                  <a:pt x="138072" y="104443"/>
                </a:cubicBezTo>
                <a:close/>
                <a:moveTo>
                  <a:pt x="237425" y="82848"/>
                </a:moveTo>
                <a:cubicBezTo>
                  <a:pt x="240886" y="82848"/>
                  <a:pt x="244361" y="83895"/>
                  <a:pt x="247309" y="85727"/>
                </a:cubicBezTo>
                <a:cubicBezTo>
                  <a:pt x="256781" y="91547"/>
                  <a:pt x="258094" y="103625"/>
                  <a:pt x="254061" y="113212"/>
                </a:cubicBezTo>
                <a:cubicBezTo>
                  <a:pt x="249953" y="123026"/>
                  <a:pt x="240690" y="129417"/>
                  <a:pt x="231522" y="134058"/>
                </a:cubicBezTo>
                <a:cubicBezTo>
                  <a:pt x="221745" y="139023"/>
                  <a:pt x="211226" y="142523"/>
                  <a:pt x="202077" y="148666"/>
                </a:cubicBezTo>
                <a:cubicBezTo>
                  <a:pt x="196580" y="152356"/>
                  <a:pt x="191616" y="157150"/>
                  <a:pt x="188382" y="162894"/>
                </a:cubicBezTo>
                <a:cubicBezTo>
                  <a:pt x="188420" y="162799"/>
                  <a:pt x="188439" y="162685"/>
                  <a:pt x="188458" y="162590"/>
                </a:cubicBezTo>
                <a:lnTo>
                  <a:pt x="188458" y="162609"/>
                </a:lnTo>
                <a:cubicBezTo>
                  <a:pt x="190874" y="158006"/>
                  <a:pt x="194336" y="153897"/>
                  <a:pt x="198273" y="150530"/>
                </a:cubicBezTo>
                <a:cubicBezTo>
                  <a:pt x="206376" y="143607"/>
                  <a:pt x="216324" y="139384"/>
                  <a:pt x="225796" y="134743"/>
                </a:cubicBezTo>
                <a:cubicBezTo>
                  <a:pt x="234508" y="130463"/>
                  <a:pt x="243790" y="125670"/>
                  <a:pt x="249839" y="117834"/>
                </a:cubicBezTo>
                <a:cubicBezTo>
                  <a:pt x="255317" y="110739"/>
                  <a:pt x="256933" y="100905"/>
                  <a:pt x="252502" y="92859"/>
                </a:cubicBezTo>
                <a:cubicBezTo>
                  <a:pt x="249325" y="87077"/>
                  <a:pt x="243029" y="83083"/>
                  <a:pt x="236486" y="82873"/>
                </a:cubicBezTo>
                <a:cubicBezTo>
                  <a:pt x="236799" y="82856"/>
                  <a:pt x="237112" y="82848"/>
                  <a:pt x="237425" y="82848"/>
                </a:cubicBezTo>
                <a:close/>
                <a:moveTo>
                  <a:pt x="133146" y="83235"/>
                </a:moveTo>
                <a:lnTo>
                  <a:pt x="133146" y="83235"/>
                </a:lnTo>
                <a:cubicBezTo>
                  <a:pt x="133336" y="83425"/>
                  <a:pt x="133507" y="83596"/>
                  <a:pt x="133697" y="83786"/>
                </a:cubicBezTo>
                <a:cubicBezTo>
                  <a:pt x="133697" y="83786"/>
                  <a:pt x="133697" y="83825"/>
                  <a:pt x="133697" y="83825"/>
                </a:cubicBezTo>
                <a:lnTo>
                  <a:pt x="133793" y="83939"/>
                </a:lnTo>
                <a:cubicBezTo>
                  <a:pt x="133774" y="84072"/>
                  <a:pt x="133812" y="84224"/>
                  <a:pt x="133907" y="84319"/>
                </a:cubicBezTo>
                <a:cubicBezTo>
                  <a:pt x="134268" y="84776"/>
                  <a:pt x="134629" y="85232"/>
                  <a:pt x="134972" y="85708"/>
                </a:cubicBezTo>
                <a:cubicBezTo>
                  <a:pt x="139632" y="96568"/>
                  <a:pt x="140621" y="108913"/>
                  <a:pt x="137159" y="120306"/>
                </a:cubicBezTo>
                <a:cubicBezTo>
                  <a:pt x="135124" y="126983"/>
                  <a:pt x="131415" y="132898"/>
                  <a:pt x="128296" y="139099"/>
                </a:cubicBezTo>
                <a:cubicBezTo>
                  <a:pt x="125385" y="144919"/>
                  <a:pt x="123407" y="151006"/>
                  <a:pt x="122703" y="157492"/>
                </a:cubicBezTo>
                <a:lnTo>
                  <a:pt x="122703" y="157454"/>
                </a:lnTo>
                <a:cubicBezTo>
                  <a:pt x="122494" y="159337"/>
                  <a:pt x="122418" y="161239"/>
                  <a:pt x="122418" y="163141"/>
                </a:cubicBezTo>
                <a:cubicBezTo>
                  <a:pt x="120269" y="152775"/>
                  <a:pt x="125747" y="141990"/>
                  <a:pt x="130445" y="132936"/>
                </a:cubicBezTo>
                <a:cubicBezTo>
                  <a:pt x="133165" y="127705"/>
                  <a:pt x="135866" y="122399"/>
                  <a:pt x="137292" y="116635"/>
                </a:cubicBezTo>
                <a:cubicBezTo>
                  <a:pt x="139175" y="108951"/>
                  <a:pt x="139061" y="100924"/>
                  <a:pt x="136988" y="93297"/>
                </a:cubicBezTo>
                <a:cubicBezTo>
                  <a:pt x="136170" y="89778"/>
                  <a:pt x="134877" y="86392"/>
                  <a:pt x="133146" y="83235"/>
                </a:cubicBezTo>
                <a:close/>
                <a:moveTo>
                  <a:pt x="136113" y="87305"/>
                </a:moveTo>
                <a:lnTo>
                  <a:pt x="136113" y="87305"/>
                </a:lnTo>
                <a:cubicBezTo>
                  <a:pt x="138890" y="91566"/>
                  <a:pt x="140697" y="96359"/>
                  <a:pt x="141382" y="101400"/>
                </a:cubicBezTo>
                <a:cubicBezTo>
                  <a:pt x="142295" y="108019"/>
                  <a:pt x="140982" y="114619"/>
                  <a:pt x="138719" y="120858"/>
                </a:cubicBezTo>
                <a:cubicBezTo>
                  <a:pt x="134192" y="133279"/>
                  <a:pt x="126279" y="144330"/>
                  <a:pt x="124244" y="157625"/>
                </a:cubicBezTo>
                <a:cubicBezTo>
                  <a:pt x="123936" y="159546"/>
                  <a:pt x="123749" y="161483"/>
                  <a:pt x="123650" y="163438"/>
                </a:cubicBezTo>
                <a:lnTo>
                  <a:pt x="123650" y="163438"/>
                </a:lnTo>
                <a:cubicBezTo>
                  <a:pt x="123622" y="161754"/>
                  <a:pt x="123681" y="160071"/>
                  <a:pt x="123826" y="158405"/>
                </a:cubicBezTo>
                <a:cubicBezTo>
                  <a:pt x="124434" y="151101"/>
                  <a:pt x="126831" y="144368"/>
                  <a:pt x="130122" y="137882"/>
                </a:cubicBezTo>
                <a:cubicBezTo>
                  <a:pt x="133108" y="132023"/>
                  <a:pt x="136360" y="126298"/>
                  <a:pt x="138091" y="119907"/>
                </a:cubicBezTo>
                <a:cubicBezTo>
                  <a:pt x="139727" y="113839"/>
                  <a:pt x="140241" y="107524"/>
                  <a:pt x="139613" y="101267"/>
                </a:cubicBezTo>
                <a:cubicBezTo>
                  <a:pt x="139137" y="96473"/>
                  <a:pt x="137958" y="91775"/>
                  <a:pt x="136113" y="87305"/>
                </a:cubicBezTo>
                <a:close/>
                <a:moveTo>
                  <a:pt x="258132" y="123996"/>
                </a:moveTo>
                <a:lnTo>
                  <a:pt x="258132" y="123996"/>
                </a:lnTo>
                <a:cubicBezTo>
                  <a:pt x="257162" y="131757"/>
                  <a:pt x="255412" y="139365"/>
                  <a:pt x="251798" y="146289"/>
                </a:cubicBezTo>
                <a:cubicBezTo>
                  <a:pt x="249116" y="151405"/>
                  <a:pt x="245483" y="156103"/>
                  <a:pt x="240861" y="159603"/>
                </a:cubicBezTo>
                <a:cubicBezTo>
                  <a:pt x="238217" y="161581"/>
                  <a:pt x="235269" y="163122"/>
                  <a:pt x="232111" y="164130"/>
                </a:cubicBezTo>
                <a:cubicBezTo>
                  <a:pt x="233652" y="163293"/>
                  <a:pt x="235117" y="162361"/>
                  <a:pt x="236524" y="161334"/>
                </a:cubicBezTo>
                <a:cubicBezTo>
                  <a:pt x="245483" y="154810"/>
                  <a:pt x="251703" y="145167"/>
                  <a:pt x="255298" y="134800"/>
                </a:cubicBezTo>
                <a:cubicBezTo>
                  <a:pt x="256515" y="131262"/>
                  <a:pt x="257466" y="127667"/>
                  <a:pt x="258132" y="123996"/>
                </a:cubicBezTo>
                <a:close/>
                <a:moveTo>
                  <a:pt x="71404" y="150911"/>
                </a:moveTo>
                <a:cubicBezTo>
                  <a:pt x="71766" y="151006"/>
                  <a:pt x="72127" y="151101"/>
                  <a:pt x="72488" y="151215"/>
                </a:cubicBezTo>
                <a:cubicBezTo>
                  <a:pt x="73801" y="151634"/>
                  <a:pt x="75056" y="152166"/>
                  <a:pt x="76274" y="152813"/>
                </a:cubicBezTo>
                <a:cubicBezTo>
                  <a:pt x="79583" y="155419"/>
                  <a:pt x="82474" y="158519"/>
                  <a:pt x="84852" y="162019"/>
                </a:cubicBezTo>
                <a:cubicBezTo>
                  <a:pt x="84985" y="162856"/>
                  <a:pt x="85251" y="163674"/>
                  <a:pt x="85632" y="164435"/>
                </a:cubicBezTo>
                <a:cubicBezTo>
                  <a:pt x="85651" y="164511"/>
                  <a:pt x="85651" y="164568"/>
                  <a:pt x="85670" y="164625"/>
                </a:cubicBezTo>
                <a:cubicBezTo>
                  <a:pt x="85480" y="164301"/>
                  <a:pt x="85308" y="163978"/>
                  <a:pt x="85137" y="163674"/>
                </a:cubicBezTo>
                <a:cubicBezTo>
                  <a:pt x="84262" y="161715"/>
                  <a:pt x="83064" y="159908"/>
                  <a:pt x="81599" y="158367"/>
                </a:cubicBezTo>
                <a:cubicBezTo>
                  <a:pt x="79279" y="155476"/>
                  <a:pt x="76483" y="153003"/>
                  <a:pt x="73002" y="151519"/>
                </a:cubicBezTo>
                <a:cubicBezTo>
                  <a:pt x="72469" y="151291"/>
                  <a:pt x="71937" y="151082"/>
                  <a:pt x="71404" y="150911"/>
                </a:cubicBezTo>
                <a:close/>
                <a:moveTo>
                  <a:pt x="250276" y="129608"/>
                </a:moveTo>
                <a:cubicBezTo>
                  <a:pt x="250048" y="130026"/>
                  <a:pt x="249801" y="130425"/>
                  <a:pt x="249553" y="130825"/>
                </a:cubicBezTo>
                <a:cubicBezTo>
                  <a:pt x="244836" y="137064"/>
                  <a:pt x="239701" y="142941"/>
                  <a:pt x="234146" y="148438"/>
                </a:cubicBezTo>
                <a:cubicBezTo>
                  <a:pt x="227204" y="155324"/>
                  <a:pt x="219196" y="162152"/>
                  <a:pt x="209610" y="164834"/>
                </a:cubicBezTo>
                <a:cubicBezTo>
                  <a:pt x="217446" y="160155"/>
                  <a:pt x="224845" y="154772"/>
                  <a:pt x="231712" y="148742"/>
                </a:cubicBezTo>
                <a:cubicBezTo>
                  <a:pt x="238312" y="142922"/>
                  <a:pt x="244836" y="136569"/>
                  <a:pt x="250276" y="129608"/>
                </a:cubicBezTo>
                <a:close/>
                <a:moveTo>
                  <a:pt x="240214" y="138909"/>
                </a:moveTo>
                <a:lnTo>
                  <a:pt x="240214" y="138909"/>
                </a:lnTo>
                <a:cubicBezTo>
                  <a:pt x="237323" y="141952"/>
                  <a:pt x="234318" y="144900"/>
                  <a:pt x="231122" y="147734"/>
                </a:cubicBezTo>
                <a:cubicBezTo>
                  <a:pt x="224046" y="154011"/>
                  <a:pt x="216533" y="159774"/>
                  <a:pt x="208659" y="164986"/>
                </a:cubicBezTo>
                <a:lnTo>
                  <a:pt x="208640" y="164986"/>
                </a:lnTo>
                <a:cubicBezTo>
                  <a:pt x="211379" y="163027"/>
                  <a:pt x="213984" y="160992"/>
                  <a:pt x="216248" y="158690"/>
                </a:cubicBezTo>
                <a:cubicBezTo>
                  <a:pt x="216286" y="158633"/>
                  <a:pt x="216305" y="158576"/>
                  <a:pt x="216324" y="158519"/>
                </a:cubicBezTo>
                <a:cubicBezTo>
                  <a:pt x="217503" y="157739"/>
                  <a:pt x="218702" y="156940"/>
                  <a:pt x="219862" y="156122"/>
                </a:cubicBezTo>
                <a:cubicBezTo>
                  <a:pt x="224199" y="153022"/>
                  <a:pt x="229296" y="149275"/>
                  <a:pt x="231940" y="144501"/>
                </a:cubicBezTo>
                <a:cubicBezTo>
                  <a:pt x="233233" y="143721"/>
                  <a:pt x="234508" y="142903"/>
                  <a:pt x="235763" y="142085"/>
                </a:cubicBezTo>
                <a:cubicBezTo>
                  <a:pt x="237285" y="141077"/>
                  <a:pt x="238769" y="140012"/>
                  <a:pt x="240214" y="138909"/>
                </a:cubicBezTo>
                <a:close/>
                <a:moveTo>
                  <a:pt x="178988" y="128657"/>
                </a:moveTo>
                <a:cubicBezTo>
                  <a:pt x="176951" y="132892"/>
                  <a:pt x="172750" y="135698"/>
                  <a:pt x="168886" y="138243"/>
                </a:cubicBezTo>
                <a:cubicBezTo>
                  <a:pt x="164036" y="141438"/>
                  <a:pt x="159071" y="144482"/>
                  <a:pt x="154240" y="147753"/>
                </a:cubicBezTo>
                <a:cubicBezTo>
                  <a:pt x="146974" y="152661"/>
                  <a:pt x="139955" y="158177"/>
                  <a:pt x="134496" y="165043"/>
                </a:cubicBezTo>
                <a:cubicBezTo>
                  <a:pt x="136893" y="161619"/>
                  <a:pt x="139594" y="158424"/>
                  <a:pt x="142580" y="155495"/>
                </a:cubicBezTo>
                <a:cubicBezTo>
                  <a:pt x="146517" y="151634"/>
                  <a:pt x="150816" y="148172"/>
                  <a:pt x="155419" y="145128"/>
                </a:cubicBezTo>
                <a:cubicBezTo>
                  <a:pt x="159813" y="142180"/>
                  <a:pt x="164473" y="139746"/>
                  <a:pt x="169057" y="137121"/>
                </a:cubicBezTo>
                <a:cubicBezTo>
                  <a:pt x="172860" y="134956"/>
                  <a:pt x="176607" y="132344"/>
                  <a:pt x="178988" y="128657"/>
                </a:cubicBezTo>
                <a:close/>
                <a:moveTo>
                  <a:pt x="179880" y="129531"/>
                </a:moveTo>
                <a:cubicBezTo>
                  <a:pt x="178130" y="139422"/>
                  <a:pt x="168506" y="147012"/>
                  <a:pt x="160060" y="151900"/>
                </a:cubicBezTo>
                <a:cubicBezTo>
                  <a:pt x="154259" y="155267"/>
                  <a:pt x="148191" y="158253"/>
                  <a:pt x="142846" y="162361"/>
                </a:cubicBezTo>
                <a:cubicBezTo>
                  <a:pt x="141363" y="163503"/>
                  <a:pt x="139936" y="164720"/>
                  <a:pt x="138586" y="166013"/>
                </a:cubicBezTo>
                <a:cubicBezTo>
                  <a:pt x="140830" y="163388"/>
                  <a:pt x="143360" y="161030"/>
                  <a:pt x="146137" y="159014"/>
                </a:cubicBezTo>
                <a:cubicBezTo>
                  <a:pt x="154944" y="152661"/>
                  <a:pt x="165805" y="149199"/>
                  <a:pt x="173432" y="141229"/>
                </a:cubicBezTo>
                <a:cubicBezTo>
                  <a:pt x="176589" y="137939"/>
                  <a:pt x="179005" y="133982"/>
                  <a:pt x="179880" y="129531"/>
                </a:cubicBezTo>
                <a:close/>
                <a:moveTo>
                  <a:pt x="254461" y="124529"/>
                </a:moveTo>
                <a:lnTo>
                  <a:pt x="254461" y="124529"/>
                </a:lnTo>
                <a:cubicBezTo>
                  <a:pt x="250676" y="133545"/>
                  <a:pt x="246434" y="142294"/>
                  <a:pt x="239948" y="149846"/>
                </a:cubicBezTo>
                <a:cubicBezTo>
                  <a:pt x="234299" y="156427"/>
                  <a:pt x="227109" y="161715"/>
                  <a:pt x="218987" y="164397"/>
                </a:cubicBezTo>
                <a:cubicBezTo>
                  <a:pt x="216058" y="165100"/>
                  <a:pt x="213109" y="165652"/>
                  <a:pt x="210161" y="166203"/>
                </a:cubicBezTo>
                <a:cubicBezTo>
                  <a:pt x="209895" y="166223"/>
                  <a:pt x="209648" y="166242"/>
                  <a:pt x="209400" y="166261"/>
                </a:cubicBezTo>
                <a:cubicBezTo>
                  <a:pt x="210979" y="165823"/>
                  <a:pt x="212539" y="165290"/>
                  <a:pt x="214041" y="164644"/>
                </a:cubicBezTo>
                <a:cubicBezTo>
                  <a:pt x="232587" y="158976"/>
                  <a:pt x="245426" y="141115"/>
                  <a:pt x="254461" y="124529"/>
                </a:cubicBezTo>
                <a:close/>
                <a:moveTo>
                  <a:pt x="258246" y="111367"/>
                </a:moveTo>
                <a:lnTo>
                  <a:pt x="258246" y="111367"/>
                </a:lnTo>
                <a:cubicBezTo>
                  <a:pt x="258227" y="112242"/>
                  <a:pt x="258246" y="113097"/>
                  <a:pt x="258303" y="113953"/>
                </a:cubicBezTo>
                <a:cubicBezTo>
                  <a:pt x="258246" y="114010"/>
                  <a:pt x="258208" y="114087"/>
                  <a:pt x="258189" y="114163"/>
                </a:cubicBezTo>
                <a:lnTo>
                  <a:pt x="257961" y="115057"/>
                </a:lnTo>
                <a:cubicBezTo>
                  <a:pt x="257181" y="117168"/>
                  <a:pt x="256211" y="119203"/>
                  <a:pt x="255069" y="121124"/>
                </a:cubicBezTo>
                <a:cubicBezTo>
                  <a:pt x="250733" y="128295"/>
                  <a:pt x="244113" y="133602"/>
                  <a:pt x="236905" y="137710"/>
                </a:cubicBezTo>
                <a:cubicBezTo>
                  <a:pt x="229467" y="141990"/>
                  <a:pt x="221422" y="145090"/>
                  <a:pt x="213718" y="148876"/>
                </a:cubicBezTo>
                <a:cubicBezTo>
                  <a:pt x="206357" y="152490"/>
                  <a:pt x="199510" y="156864"/>
                  <a:pt x="193689" y="162666"/>
                </a:cubicBezTo>
                <a:cubicBezTo>
                  <a:pt x="192434" y="163902"/>
                  <a:pt x="191255" y="165195"/>
                  <a:pt x="190094" y="166546"/>
                </a:cubicBezTo>
                <a:cubicBezTo>
                  <a:pt x="192871" y="162361"/>
                  <a:pt x="196257" y="158614"/>
                  <a:pt x="200099" y="155400"/>
                </a:cubicBezTo>
                <a:cubicBezTo>
                  <a:pt x="208773" y="148191"/>
                  <a:pt x="219519" y="144463"/>
                  <a:pt x="229543" y="139650"/>
                </a:cubicBezTo>
                <a:cubicBezTo>
                  <a:pt x="239073" y="135105"/>
                  <a:pt x="248412" y="129189"/>
                  <a:pt x="254232" y="120154"/>
                </a:cubicBezTo>
                <a:cubicBezTo>
                  <a:pt x="256001" y="117434"/>
                  <a:pt x="257352" y="114486"/>
                  <a:pt x="258246" y="111367"/>
                </a:cubicBezTo>
                <a:close/>
                <a:moveTo>
                  <a:pt x="258607" y="116540"/>
                </a:moveTo>
                <a:cubicBezTo>
                  <a:pt x="258645" y="116826"/>
                  <a:pt x="258702" y="117111"/>
                  <a:pt x="258740" y="117377"/>
                </a:cubicBezTo>
                <a:cubicBezTo>
                  <a:pt x="257162" y="127858"/>
                  <a:pt x="254252" y="138167"/>
                  <a:pt x="248412" y="147107"/>
                </a:cubicBezTo>
                <a:cubicBezTo>
                  <a:pt x="243048" y="155343"/>
                  <a:pt x="235364" y="162209"/>
                  <a:pt x="226120" y="165614"/>
                </a:cubicBezTo>
                <a:cubicBezTo>
                  <a:pt x="225093" y="165785"/>
                  <a:pt x="224065" y="165918"/>
                  <a:pt x="223019" y="166032"/>
                </a:cubicBezTo>
                <a:cubicBezTo>
                  <a:pt x="220718" y="166261"/>
                  <a:pt x="218416" y="166413"/>
                  <a:pt x="216096" y="166584"/>
                </a:cubicBezTo>
                <a:cubicBezTo>
                  <a:pt x="217789" y="166165"/>
                  <a:pt x="219443" y="165633"/>
                  <a:pt x="221079" y="164986"/>
                </a:cubicBezTo>
                <a:cubicBezTo>
                  <a:pt x="226196" y="163560"/>
                  <a:pt x="231103" y="161486"/>
                  <a:pt x="235364" y="158443"/>
                </a:cubicBezTo>
                <a:cubicBezTo>
                  <a:pt x="243828" y="152451"/>
                  <a:pt x="249363" y="143302"/>
                  <a:pt x="253129" y="133811"/>
                </a:cubicBezTo>
                <a:cubicBezTo>
                  <a:pt x="255336" y="128181"/>
                  <a:pt x="257029" y="122361"/>
                  <a:pt x="258607" y="116540"/>
                </a:cubicBezTo>
                <a:close/>
                <a:moveTo>
                  <a:pt x="96074" y="152090"/>
                </a:moveTo>
                <a:cubicBezTo>
                  <a:pt x="97139" y="152204"/>
                  <a:pt x="98148" y="152699"/>
                  <a:pt x="99022" y="153783"/>
                </a:cubicBezTo>
                <a:lnTo>
                  <a:pt x="99022" y="153764"/>
                </a:lnTo>
                <a:cubicBezTo>
                  <a:pt x="99022" y="153783"/>
                  <a:pt x="99041" y="153783"/>
                  <a:pt x="99061" y="153802"/>
                </a:cubicBezTo>
                <a:cubicBezTo>
                  <a:pt x="100449" y="155723"/>
                  <a:pt x="101096" y="158082"/>
                  <a:pt x="100887" y="160459"/>
                </a:cubicBezTo>
                <a:cubicBezTo>
                  <a:pt x="100468" y="164282"/>
                  <a:pt x="97330" y="166888"/>
                  <a:pt x="93544" y="167002"/>
                </a:cubicBezTo>
                <a:cubicBezTo>
                  <a:pt x="93463" y="167005"/>
                  <a:pt x="93381" y="167006"/>
                  <a:pt x="93299" y="167006"/>
                </a:cubicBezTo>
                <a:cubicBezTo>
                  <a:pt x="92715" y="167006"/>
                  <a:pt x="92133" y="166946"/>
                  <a:pt x="91566" y="166812"/>
                </a:cubicBezTo>
                <a:lnTo>
                  <a:pt x="91566" y="166812"/>
                </a:lnTo>
                <a:cubicBezTo>
                  <a:pt x="91698" y="166821"/>
                  <a:pt x="91829" y="166825"/>
                  <a:pt x="91959" y="166825"/>
                </a:cubicBezTo>
                <a:cubicBezTo>
                  <a:pt x="93230" y="166825"/>
                  <a:pt x="94465" y="166409"/>
                  <a:pt x="95466" y="165633"/>
                </a:cubicBezTo>
                <a:cubicBezTo>
                  <a:pt x="98224" y="163579"/>
                  <a:pt x="99022" y="159489"/>
                  <a:pt x="96512" y="156902"/>
                </a:cubicBezTo>
                <a:cubicBezTo>
                  <a:pt x="95576" y="155932"/>
                  <a:pt x="94294" y="155442"/>
                  <a:pt x="93023" y="155442"/>
                </a:cubicBezTo>
                <a:cubicBezTo>
                  <a:pt x="91479" y="155442"/>
                  <a:pt x="89951" y="156165"/>
                  <a:pt x="89075" y="157625"/>
                </a:cubicBezTo>
                <a:cubicBezTo>
                  <a:pt x="87559" y="160120"/>
                  <a:pt x="89419" y="163817"/>
                  <a:pt x="92403" y="163817"/>
                </a:cubicBezTo>
                <a:cubicBezTo>
                  <a:pt x="92491" y="163817"/>
                  <a:pt x="92580" y="163813"/>
                  <a:pt x="92670" y="163807"/>
                </a:cubicBezTo>
                <a:cubicBezTo>
                  <a:pt x="95599" y="163579"/>
                  <a:pt x="97330" y="159280"/>
                  <a:pt x="94172" y="157929"/>
                </a:cubicBezTo>
                <a:cubicBezTo>
                  <a:pt x="93830" y="157783"/>
                  <a:pt x="93498" y="157718"/>
                  <a:pt x="93182" y="157718"/>
                </a:cubicBezTo>
                <a:cubicBezTo>
                  <a:pt x="90920" y="157718"/>
                  <a:pt x="89552" y="161059"/>
                  <a:pt x="92023" y="161543"/>
                </a:cubicBezTo>
                <a:cubicBezTo>
                  <a:pt x="92117" y="161562"/>
                  <a:pt x="92212" y="161570"/>
                  <a:pt x="92305" y="161570"/>
                </a:cubicBezTo>
                <a:cubicBezTo>
                  <a:pt x="93290" y="161570"/>
                  <a:pt x="94185" y="160611"/>
                  <a:pt x="93716" y="159603"/>
                </a:cubicBezTo>
                <a:cubicBezTo>
                  <a:pt x="93563" y="159299"/>
                  <a:pt x="93316" y="159052"/>
                  <a:pt x="92993" y="158938"/>
                </a:cubicBezTo>
                <a:cubicBezTo>
                  <a:pt x="93012" y="158919"/>
                  <a:pt x="93012" y="158900"/>
                  <a:pt x="93031" y="158880"/>
                </a:cubicBezTo>
                <a:cubicBezTo>
                  <a:pt x="93068" y="158879"/>
                  <a:pt x="93104" y="158878"/>
                  <a:pt x="93140" y="158878"/>
                </a:cubicBezTo>
                <a:cubicBezTo>
                  <a:pt x="93816" y="158878"/>
                  <a:pt x="94216" y="159220"/>
                  <a:pt x="94324" y="159889"/>
                </a:cubicBezTo>
                <a:cubicBezTo>
                  <a:pt x="94819" y="160916"/>
                  <a:pt x="94476" y="161715"/>
                  <a:pt x="93525" y="162323"/>
                </a:cubicBezTo>
                <a:cubicBezTo>
                  <a:pt x="93162" y="162558"/>
                  <a:pt x="92770" y="162662"/>
                  <a:pt x="92379" y="162662"/>
                </a:cubicBezTo>
                <a:cubicBezTo>
                  <a:pt x="91502" y="162662"/>
                  <a:pt x="90634" y="162136"/>
                  <a:pt x="90121" y="161372"/>
                </a:cubicBezTo>
                <a:cubicBezTo>
                  <a:pt x="88789" y="159318"/>
                  <a:pt x="90178" y="156940"/>
                  <a:pt x="92460" y="156522"/>
                </a:cubicBezTo>
                <a:cubicBezTo>
                  <a:pt x="92681" y="156480"/>
                  <a:pt x="92899" y="156460"/>
                  <a:pt x="93113" y="156460"/>
                </a:cubicBezTo>
                <a:cubicBezTo>
                  <a:pt x="94930" y="156460"/>
                  <a:pt x="96467" y="157912"/>
                  <a:pt x="96892" y="159698"/>
                </a:cubicBezTo>
                <a:cubicBezTo>
                  <a:pt x="97425" y="161962"/>
                  <a:pt x="96055" y="164263"/>
                  <a:pt x="94058" y="165310"/>
                </a:cubicBezTo>
                <a:cubicBezTo>
                  <a:pt x="93377" y="165666"/>
                  <a:pt x="92670" y="165835"/>
                  <a:pt x="91989" y="165835"/>
                </a:cubicBezTo>
                <a:cubicBezTo>
                  <a:pt x="90273" y="165835"/>
                  <a:pt x="88720" y="164760"/>
                  <a:pt x="88162" y="162894"/>
                </a:cubicBezTo>
                <a:cubicBezTo>
                  <a:pt x="87553" y="160840"/>
                  <a:pt x="88238" y="158614"/>
                  <a:pt x="89189" y="156788"/>
                </a:cubicBezTo>
                <a:cubicBezTo>
                  <a:pt x="90311" y="154582"/>
                  <a:pt x="92803" y="152299"/>
                  <a:pt x="95294" y="152090"/>
                </a:cubicBezTo>
                <a:close/>
                <a:moveTo>
                  <a:pt x="181611" y="136151"/>
                </a:moveTo>
                <a:lnTo>
                  <a:pt x="181611" y="136151"/>
                </a:lnTo>
                <a:cubicBezTo>
                  <a:pt x="178910" y="141419"/>
                  <a:pt x="174725" y="145889"/>
                  <a:pt x="170198" y="149655"/>
                </a:cubicBezTo>
                <a:cubicBezTo>
                  <a:pt x="164169" y="154658"/>
                  <a:pt x="157264" y="158424"/>
                  <a:pt x="150702" y="162628"/>
                </a:cubicBezTo>
                <a:cubicBezTo>
                  <a:pt x="148324" y="164168"/>
                  <a:pt x="146004" y="165766"/>
                  <a:pt x="143778" y="167459"/>
                </a:cubicBezTo>
                <a:cubicBezTo>
                  <a:pt x="146498" y="165214"/>
                  <a:pt x="149314" y="163065"/>
                  <a:pt x="152148" y="161011"/>
                </a:cubicBezTo>
                <a:cubicBezTo>
                  <a:pt x="158139" y="156636"/>
                  <a:pt x="164302" y="152490"/>
                  <a:pt x="170103" y="147867"/>
                </a:cubicBezTo>
                <a:cubicBezTo>
                  <a:pt x="174269" y="144539"/>
                  <a:pt x="178891" y="140887"/>
                  <a:pt x="181611" y="136151"/>
                </a:cubicBezTo>
                <a:close/>
                <a:moveTo>
                  <a:pt x="259083" y="130806"/>
                </a:moveTo>
                <a:cubicBezTo>
                  <a:pt x="259520" y="133602"/>
                  <a:pt x="260167" y="136379"/>
                  <a:pt x="261023" y="139080"/>
                </a:cubicBezTo>
                <a:cubicBezTo>
                  <a:pt x="262982" y="145471"/>
                  <a:pt x="265246" y="151672"/>
                  <a:pt x="266273" y="158291"/>
                </a:cubicBezTo>
                <a:cubicBezTo>
                  <a:pt x="266748" y="161391"/>
                  <a:pt x="267014" y="164511"/>
                  <a:pt x="267091" y="167649"/>
                </a:cubicBezTo>
                <a:cubicBezTo>
                  <a:pt x="266691" y="165062"/>
                  <a:pt x="266101" y="162494"/>
                  <a:pt x="265341" y="159965"/>
                </a:cubicBezTo>
                <a:cubicBezTo>
                  <a:pt x="263553" y="153821"/>
                  <a:pt x="261156" y="147848"/>
                  <a:pt x="259996" y="141534"/>
                </a:cubicBezTo>
                <a:cubicBezTo>
                  <a:pt x="259349" y="137996"/>
                  <a:pt x="259045" y="134401"/>
                  <a:pt x="259083" y="130806"/>
                </a:cubicBezTo>
                <a:close/>
                <a:moveTo>
                  <a:pt x="247081" y="84604"/>
                </a:moveTo>
                <a:cubicBezTo>
                  <a:pt x="247918" y="84966"/>
                  <a:pt x="248735" y="85308"/>
                  <a:pt x="249572" y="85632"/>
                </a:cubicBezTo>
                <a:cubicBezTo>
                  <a:pt x="252673" y="87762"/>
                  <a:pt x="255088" y="90691"/>
                  <a:pt x="256572" y="94134"/>
                </a:cubicBezTo>
                <a:cubicBezTo>
                  <a:pt x="260776" y="103929"/>
                  <a:pt x="257523" y="114885"/>
                  <a:pt x="251056" y="122855"/>
                </a:cubicBezTo>
                <a:cubicBezTo>
                  <a:pt x="237570" y="139441"/>
                  <a:pt x="214517" y="141438"/>
                  <a:pt x="198730" y="154810"/>
                </a:cubicBezTo>
                <a:cubicBezTo>
                  <a:pt x="194279" y="158595"/>
                  <a:pt x="190475" y="163084"/>
                  <a:pt x="187450" y="168106"/>
                </a:cubicBezTo>
                <a:cubicBezTo>
                  <a:pt x="190513" y="159546"/>
                  <a:pt x="197722" y="152794"/>
                  <a:pt x="205406" y="148134"/>
                </a:cubicBezTo>
                <a:cubicBezTo>
                  <a:pt x="215392" y="142066"/>
                  <a:pt x="226690" y="138471"/>
                  <a:pt x="236695" y="132442"/>
                </a:cubicBezTo>
                <a:cubicBezTo>
                  <a:pt x="245445" y="127154"/>
                  <a:pt x="253472" y="119774"/>
                  <a:pt x="256192" y="109617"/>
                </a:cubicBezTo>
                <a:cubicBezTo>
                  <a:pt x="258683" y="100335"/>
                  <a:pt x="256116" y="89968"/>
                  <a:pt x="247480" y="84852"/>
                </a:cubicBezTo>
                <a:cubicBezTo>
                  <a:pt x="247347" y="84776"/>
                  <a:pt x="247214" y="84699"/>
                  <a:pt x="247081" y="84604"/>
                </a:cubicBezTo>
                <a:close/>
                <a:moveTo>
                  <a:pt x="243752" y="160212"/>
                </a:moveTo>
                <a:lnTo>
                  <a:pt x="243752" y="160212"/>
                </a:lnTo>
                <a:cubicBezTo>
                  <a:pt x="242554" y="162761"/>
                  <a:pt x="241983" y="165557"/>
                  <a:pt x="242097" y="168391"/>
                </a:cubicBezTo>
                <a:cubicBezTo>
                  <a:pt x="241755" y="165766"/>
                  <a:pt x="242059" y="163084"/>
                  <a:pt x="243276" y="160821"/>
                </a:cubicBezTo>
                <a:lnTo>
                  <a:pt x="243429" y="160745"/>
                </a:lnTo>
                <a:cubicBezTo>
                  <a:pt x="243486" y="160706"/>
                  <a:pt x="243524" y="160611"/>
                  <a:pt x="243467" y="160554"/>
                </a:cubicBezTo>
                <a:lnTo>
                  <a:pt x="243752" y="160212"/>
                </a:lnTo>
                <a:close/>
                <a:moveTo>
                  <a:pt x="174155" y="131434"/>
                </a:moveTo>
                <a:lnTo>
                  <a:pt x="174155" y="131434"/>
                </a:lnTo>
                <a:cubicBezTo>
                  <a:pt x="171378" y="133526"/>
                  <a:pt x="168296" y="135181"/>
                  <a:pt x="165177" y="136740"/>
                </a:cubicBezTo>
                <a:cubicBezTo>
                  <a:pt x="160669" y="139004"/>
                  <a:pt x="156256" y="141343"/>
                  <a:pt x="152148" y="144330"/>
                </a:cubicBezTo>
                <a:cubicBezTo>
                  <a:pt x="144501" y="149865"/>
                  <a:pt x="137996" y="156826"/>
                  <a:pt x="132994" y="164834"/>
                </a:cubicBezTo>
                <a:cubicBezTo>
                  <a:pt x="132062" y="166318"/>
                  <a:pt x="131206" y="167858"/>
                  <a:pt x="130388" y="169399"/>
                </a:cubicBezTo>
                <a:cubicBezTo>
                  <a:pt x="134496" y="160060"/>
                  <a:pt x="140773" y="151729"/>
                  <a:pt x="148819" y="145395"/>
                </a:cubicBezTo>
                <a:cubicBezTo>
                  <a:pt x="153403" y="141781"/>
                  <a:pt x="158482" y="139004"/>
                  <a:pt x="163769" y="136588"/>
                </a:cubicBezTo>
                <a:cubicBezTo>
                  <a:pt x="167288" y="134971"/>
                  <a:pt x="170845" y="133431"/>
                  <a:pt x="174155" y="131434"/>
                </a:cubicBezTo>
                <a:close/>
                <a:moveTo>
                  <a:pt x="56891" y="169475"/>
                </a:moveTo>
                <a:lnTo>
                  <a:pt x="56720" y="169589"/>
                </a:lnTo>
                <a:lnTo>
                  <a:pt x="56720" y="169570"/>
                </a:lnTo>
                <a:lnTo>
                  <a:pt x="56891" y="169475"/>
                </a:lnTo>
                <a:close/>
                <a:moveTo>
                  <a:pt x="142599" y="103207"/>
                </a:moveTo>
                <a:lnTo>
                  <a:pt x="142599" y="103207"/>
                </a:lnTo>
                <a:cubicBezTo>
                  <a:pt x="143436" y="108114"/>
                  <a:pt x="143284" y="113155"/>
                  <a:pt x="142143" y="118024"/>
                </a:cubicBezTo>
                <a:cubicBezTo>
                  <a:pt x="140621" y="124453"/>
                  <a:pt x="137311" y="130235"/>
                  <a:pt x="134287" y="136056"/>
                </a:cubicBezTo>
                <a:cubicBezTo>
                  <a:pt x="131244" y="141914"/>
                  <a:pt x="128714" y="147906"/>
                  <a:pt x="127249" y="154373"/>
                </a:cubicBezTo>
                <a:cubicBezTo>
                  <a:pt x="126431" y="157891"/>
                  <a:pt x="125918" y="161486"/>
                  <a:pt x="125690" y="165119"/>
                </a:cubicBezTo>
                <a:cubicBezTo>
                  <a:pt x="125347" y="166641"/>
                  <a:pt x="125081" y="168182"/>
                  <a:pt x="124910" y="169722"/>
                </a:cubicBezTo>
                <a:lnTo>
                  <a:pt x="124910" y="169684"/>
                </a:lnTo>
                <a:cubicBezTo>
                  <a:pt x="124625" y="165671"/>
                  <a:pt x="124796" y="161619"/>
                  <a:pt x="125423" y="157644"/>
                </a:cubicBezTo>
                <a:cubicBezTo>
                  <a:pt x="126527" y="150664"/>
                  <a:pt x="129132" y="144196"/>
                  <a:pt x="132138" y="137844"/>
                </a:cubicBezTo>
                <a:cubicBezTo>
                  <a:pt x="137349" y="126907"/>
                  <a:pt x="143550" y="115627"/>
                  <a:pt x="142599" y="103207"/>
                </a:cubicBezTo>
                <a:close/>
                <a:moveTo>
                  <a:pt x="219177" y="168638"/>
                </a:moveTo>
                <a:cubicBezTo>
                  <a:pt x="217934" y="169351"/>
                  <a:pt x="216567" y="169786"/>
                  <a:pt x="215167" y="169786"/>
                </a:cubicBezTo>
                <a:cubicBezTo>
                  <a:pt x="214662" y="169786"/>
                  <a:pt x="214152" y="169729"/>
                  <a:pt x="213642" y="169608"/>
                </a:cubicBezTo>
                <a:cubicBezTo>
                  <a:pt x="213357" y="169437"/>
                  <a:pt x="213071" y="169266"/>
                  <a:pt x="212767" y="169114"/>
                </a:cubicBezTo>
                <a:lnTo>
                  <a:pt x="212767" y="169114"/>
                </a:lnTo>
                <a:cubicBezTo>
                  <a:pt x="212886" y="169115"/>
                  <a:pt x="213005" y="169115"/>
                  <a:pt x="213124" y="169115"/>
                </a:cubicBezTo>
                <a:cubicBezTo>
                  <a:pt x="215154" y="169115"/>
                  <a:pt x="217183" y="168962"/>
                  <a:pt x="219177" y="168638"/>
                </a:cubicBezTo>
                <a:close/>
                <a:moveTo>
                  <a:pt x="139936" y="136151"/>
                </a:moveTo>
                <a:cubicBezTo>
                  <a:pt x="138472" y="140126"/>
                  <a:pt x="136798" y="144044"/>
                  <a:pt x="135124" y="147906"/>
                </a:cubicBezTo>
                <a:cubicBezTo>
                  <a:pt x="134002" y="150492"/>
                  <a:pt x="132861" y="153136"/>
                  <a:pt x="131795" y="155818"/>
                </a:cubicBezTo>
                <a:cubicBezTo>
                  <a:pt x="129760" y="160630"/>
                  <a:pt x="127915" y="165481"/>
                  <a:pt x="126641" y="170483"/>
                </a:cubicBezTo>
                <a:cubicBezTo>
                  <a:pt x="126622" y="169095"/>
                  <a:pt x="126641" y="167706"/>
                  <a:pt x="126698" y="166318"/>
                </a:cubicBezTo>
                <a:lnTo>
                  <a:pt x="126717" y="166280"/>
                </a:lnTo>
                <a:cubicBezTo>
                  <a:pt x="126755" y="165823"/>
                  <a:pt x="126831" y="165367"/>
                  <a:pt x="126888" y="164910"/>
                </a:cubicBezTo>
                <a:cubicBezTo>
                  <a:pt x="128714" y="157435"/>
                  <a:pt x="132518" y="150302"/>
                  <a:pt x="136094" y="143626"/>
                </a:cubicBezTo>
                <a:cubicBezTo>
                  <a:pt x="137426" y="141153"/>
                  <a:pt x="138738" y="138661"/>
                  <a:pt x="139936" y="136151"/>
                </a:cubicBezTo>
                <a:close/>
                <a:moveTo>
                  <a:pt x="88009" y="169989"/>
                </a:moveTo>
                <a:cubicBezTo>
                  <a:pt x="88333" y="170217"/>
                  <a:pt x="88637" y="170464"/>
                  <a:pt x="88941" y="170730"/>
                </a:cubicBezTo>
                <a:cubicBezTo>
                  <a:pt x="88637" y="170483"/>
                  <a:pt x="88314" y="170236"/>
                  <a:pt x="87990" y="170008"/>
                </a:cubicBezTo>
                <a:lnTo>
                  <a:pt x="88009" y="169989"/>
                </a:lnTo>
                <a:close/>
                <a:moveTo>
                  <a:pt x="214574" y="170274"/>
                </a:moveTo>
                <a:cubicBezTo>
                  <a:pt x="215126" y="170390"/>
                  <a:pt x="215701" y="170440"/>
                  <a:pt x="216272" y="170440"/>
                </a:cubicBezTo>
                <a:cubicBezTo>
                  <a:pt x="216448" y="170440"/>
                  <a:pt x="216624" y="170435"/>
                  <a:pt x="216799" y="170426"/>
                </a:cubicBezTo>
                <a:lnTo>
                  <a:pt x="216799" y="170426"/>
                </a:lnTo>
                <a:cubicBezTo>
                  <a:pt x="216419" y="170692"/>
                  <a:pt x="216077" y="171016"/>
                  <a:pt x="215772" y="171377"/>
                </a:cubicBezTo>
                <a:cubicBezTo>
                  <a:pt x="215411" y="170978"/>
                  <a:pt x="214993" y="170616"/>
                  <a:pt x="214574" y="170274"/>
                </a:cubicBezTo>
                <a:close/>
                <a:moveTo>
                  <a:pt x="145624" y="121676"/>
                </a:moveTo>
                <a:cubicBezTo>
                  <a:pt x="144749" y="131338"/>
                  <a:pt x="141724" y="140754"/>
                  <a:pt x="137939" y="149636"/>
                </a:cubicBezTo>
                <a:cubicBezTo>
                  <a:pt x="134629" y="157378"/>
                  <a:pt x="130179" y="164815"/>
                  <a:pt x="127325" y="172785"/>
                </a:cubicBezTo>
                <a:lnTo>
                  <a:pt x="127325" y="172766"/>
                </a:lnTo>
                <a:cubicBezTo>
                  <a:pt x="128277" y="168410"/>
                  <a:pt x="129570" y="164111"/>
                  <a:pt x="131168" y="159946"/>
                </a:cubicBezTo>
                <a:cubicBezTo>
                  <a:pt x="133317" y="154392"/>
                  <a:pt x="135847" y="148971"/>
                  <a:pt x="138243" y="143512"/>
                </a:cubicBezTo>
                <a:cubicBezTo>
                  <a:pt x="141306" y="136455"/>
                  <a:pt x="144178" y="129208"/>
                  <a:pt x="145624" y="121676"/>
                </a:cubicBezTo>
                <a:close/>
                <a:moveTo>
                  <a:pt x="218397" y="170122"/>
                </a:moveTo>
                <a:lnTo>
                  <a:pt x="218397" y="170122"/>
                </a:lnTo>
                <a:cubicBezTo>
                  <a:pt x="217674" y="170864"/>
                  <a:pt x="217142" y="171777"/>
                  <a:pt x="216857" y="172785"/>
                </a:cubicBezTo>
                <a:cubicBezTo>
                  <a:pt x="216666" y="172499"/>
                  <a:pt x="216476" y="172233"/>
                  <a:pt x="216267" y="171967"/>
                </a:cubicBezTo>
                <a:cubicBezTo>
                  <a:pt x="216704" y="171339"/>
                  <a:pt x="217199" y="170787"/>
                  <a:pt x="217770" y="170274"/>
                </a:cubicBezTo>
                <a:cubicBezTo>
                  <a:pt x="217979" y="170236"/>
                  <a:pt x="218188" y="170179"/>
                  <a:pt x="218397" y="170122"/>
                </a:cubicBezTo>
                <a:close/>
                <a:moveTo>
                  <a:pt x="63398" y="159938"/>
                </a:moveTo>
                <a:cubicBezTo>
                  <a:pt x="65647" y="159938"/>
                  <a:pt x="67893" y="160103"/>
                  <a:pt x="70130" y="160440"/>
                </a:cubicBezTo>
                <a:cubicBezTo>
                  <a:pt x="69618" y="160421"/>
                  <a:pt x="69106" y="160411"/>
                  <a:pt x="68594" y="160411"/>
                </a:cubicBezTo>
                <a:cubicBezTo>
                  <a:pt x="65585" y="160411"/>
                  <a:pt x="62575" y="160747"/>
                  <a:pt x="59649" y="161429"/>
                </a:cubicBezTo>
                <a:cubicBezTo>
                  <a:pt x="52364" y="163084"/>
                  <a:pt x="45897" y="166679"/>
                  <a:pt x="39373" y="170160"/>
                </a:cubicBezTo>
                <a:cubicBezTo>
                  <a:pt x="37414" y="171206"/>
                  <a:pt x="35455" y="172195"/>
                  <a:pt x="33477" y="173070"/>
                </a:cubicBezTo>
                <a:cubicBezTo>
                  <a:pt x="36881" y="171263"/>
                  <a:pt x="40153" y="169152"/>
                  <a:pt x="43310" y="167231"/>
                </a:cubicBezTo>
                <a:cubicBezTo>
                  <a:pt x="47685" y="164549"/>
                  <a:pt x="52212" y="162019"/>
                  <a:pt x="57196" y="160706"/>
                </a:cubicBezTo>
                <a:cubicBezTo>
                  <a:pt x="58318" y="160421"/>
                  <a:pt x="59459" y="160193"/>
                  <a:pt x="60600" y="160022"/>
                </a:cubicBezTo>
                <a:lnTo>
                  <a:pt x="60619" y="160022"/>
                </a:lnTo>
                <a:cubicBezTo>
                  <a:pt x="61546" y="159966"/>
                  <a:pt x="62472" y="159938"/>
                  <a:pt x="63398" y="159938"/>
                </a:cubicBezTo>
                <a:close/>
                <a:moveTo>
                  <a:pt x="228923" y="146317"/>
                </a:moveTo>
                <a:lnTo>
                  <a:pt x="228923" y="146317"/>
                </a:lnTo>
                <a:cubicBezTo>
                  <a:pt x="219645" y="155010"/>
                  <a:pt x="207696" y="159668"/>
                  <a:pt x="197189" y="166565"/>
                </a:cubicBezTo>
                <a:cubicBezTo>
                  <a:pt x="194051" y="168600"/>
                  <a:pt x="191121" y="170940"/>
                  <a:pt x="188458" y="173565"/>
                </a:cubicBezTo>
                <a:cubicBezTo>
                  <a:pt x="198661" y="161310"/>
                  <a:pt x="214840" y="154446"/>
                  <a:pt x="228923" y="146317"/>
                </a:cubicBezTo>
                <a:close/>
                <a:moveTo>
                  <a:pt x="242934" y="135390"/>
                </a:moveTo>
                <a:lnTo>
                  <a:pt x="242934" y="135390"/>
                </a:lnTo>
                <a:cubicBezTo>
                  <a:pt x="226139" y="149389"/>
                  <a:pt x="203085" y="154943"/>
                  <a:pt x="188306" y="171681"/>
                </a:cubicBezTo>
                <a:cubicBezTo>
                  <a:pt x="187564" y="172537"/>
                  <a:pt x="186861" y="173393"/>
                  <a:pt x="186176" y="174306"/>
                </a:cubicBezTo>
                <a:cubicBezTo>
                  <a:pt x="188573" y="170540"/>
                  <a:pt x="191369" y="167059"/>
                  <a:pt x="194507" y="163883"/>
                </a:cubicBezTo>
                <a:cubicBezTo>
                  <a:pt x="200689" y="157682"/>
                  <a:pt x="208031" y="153155"/>
                  <a:pt x="215886" y="149389"/>
                </a:cubicBezTo>
                <a:cubicBezTo>
                  <a:pt x="224826" y="145052"/>
                  <a:pt x="234679" y="141172"/>
                  <a:pt x="242934" y="135390"/>
                </a:cubicBezTo>
                <a:close/>
                <a:moveTo>
                  <a:pt x="224294" y="167440"/>
                </a:moveTo>
                <a:lnTo>
                  <a:pt x="224294" y="167440"/>
                </a:lnTo>
                <a:cubicBezTo>
                  <a:pt x="222772" y="168087"/>
                  <a:pt x="221422" y="169057"/>
                  <a:pt x="220318" y="170293"/>
                </a:cubicBezTo>
                <a:cubicBezTo>
                  <a:pt x="219120" y="171624"/>
                  <a:pt x="218302" y="173241"/>
                  <a:pt x="217941" y="174991"/>
                </a:cubicBezTo>
                <a:cubicBezTo>
                  <a:pt x="217827" y="174649"/>
                  <a:pt x="217693" y="174306"/>
                  <a:pt x="217541" y="173983"/>
                </a:cubicBezTo>
                <a:cubicBezTo>
                  <a:pt x="217960" y="170807"/>
                  <a:pt x="220242" y="169038"/>
                  <a:pt x="222981" y="167801"/>
                </a:cubicBezTo>
                <a:cubicBezTo>
                  <a:pt x="223419" y="167687"/>
                  <a:pt x="223856" y="167573"/>
                  <a:pt x="224294" y="167440"/>
                </a:cubicBezTo>
                <a:close/>
                <a:moveTo>
                  <a:pt x="210428" y="169741"/>
                </a:moveTo>
                <a:lnTo>
                  <a:pt x="210428" y="169741"/>
                </a:lnTo>
                <a:cubicBezTo>
                  <a:pt x="212292" y="170198"/>
                  <a:pt x="213965" y="171263"/>
                  <a:pt x="215183" y="172766"/>
                </a:cubicBezTo>
                <a:cubicBezTo>
                  <a:pt x="215753" y="173507"/>
                  <a:pt x="216229" y="174344"/>
                  <a:pt x="216571" y="175238"/>
                </a:cubicBezTo>
                <a:cubicBezTo>
                  <a:pt x="216229" y="174611"/>
                  <a:pt x="215829" y="174002"/>
                  <a:pt x="215392" y="173450"/>
                </a:cubicBezTo>
                <a:cubicBezTo>
                  <a:pt x="214099" y="171777"/>
                  <a:pt x="212387" y="170502"/>
                  <a:pt x="210428" y="169741"/>
                </a:cubicBezTo>
                <a:close/>
                <a:moveTo>
                  <a:pt x="234812" y="170141"/>
                </a:moveTo>
                <a:lnTo>
                  <a:pt x="234812" y="170141"/>
                </a:lnTo>
                <a:cubicBezTo>
                  <a:pt x="234413" y="170978"/>
                  <a:pt x="234223" y="171891"/>
                  <a:pt x="234223" y="172804"/>
                </a:cubicBezTo>
                <a:cubicBezTo>
                  <a:pt x="234204" y="173679"/>
                  <a:pt x="234432" y="174535"/>
                  <a:pt x="234850" y="175295"/>
                </a:cubicBezTo>
                <a:cubicBezTo>
                  <a:pt x="234584" y="175295"/>
                  <a:pt x="234318" y="175295"/>
                  <a:pt x="234070" y="175333"/>
                </a:cubicBezTo>
                <a:cubicBezTo>
                  <a:pt x="233443" y="173907"/>
                  <a:pt x="233462" y="172290"/>
                  <a:pt x="234146" y="170902"/>
                </a:cubicBezTo>
                <a:lnTo>
                  <a:pt x="234812" y="170141"/>
                </a:lnTo>
                <a:close/>
                <a:moveTo>
                  <a:pt x="240956" y="163369"/>
                </a:moveTo>
                <a:cubicBezTo>
                  <a:pt x="239872" y="165481"/>
                  <a:pt x="239168" y="167744"/>
                  <a:pt x="239358" y="170331"/>
                </a:cubicBezTo>
                <a:cubicBezTo>
                  <a:pt x="239491" y="172119"/>
                  <a:pt x="240043" y="173869"/>
                  <a:pt x="240956" y="175429"/>
                </a:cubicBezTo>
                <a:cubicBezTo>
                  <a:pt x="238616" y="172366"/>
                  <a:pt x="238141" y="168296"/>
                  <a:pt x="239682" y="164777"/>
                </a:cubicBezTo>
                <a:lnTo>
                  <a:pt x="240956" y="163369"/>
                </a:lnTo>
                <a:close/>
                <a:moveTo>
                  <a:pt x="235492" y="170338"/>
                </a:moveTo>
                <a:lnTo>
                  <a:pt x="235492" y="170338"/>
                </a:lnTo>
                <a:cubicBezTo>
                  <a:pt x="235203" y="172176"/>
                  <a:pt x="235795" y="174040"/>
                  <a:pt x="237057" y="175543"/>
                </a:cubicBezTo>
                <a:cubicBezTo>
                  <a:pt x="236733" y="175467"/>
                  <a:pt x="236391" y="175410"/>
                  <a:pt x="236049" y="175371"/>
                </a:cubicBezTo>
                <a:cubicBezTo>
                  <a:pt x="234821" y="173995"/>
                  <a:pt x="234867" y="172145"/>
                  <a:pt x="235492" y="170338"/>
                </a:cubicBezTo>
                <a:close/>
                <a:moveTo>
                  <a:pt x="233176" y="172024"/>
                </a:moveTo>
                <a:lnTo>
                  <a:pt x="233176" y="172024"/>
                </a:lnTo>
                <a:cubicBezTo>
                  <a:pt x="232834" y="173127"/>
                  <a:pt x="232853" y="174325"/>
                  <a:pt x="233272" y="175429"/>
                </a:cubicBezTo>
                <a:cubicBezTo>
                  <a:pt x="232986" y="175467"/>
                  <a:pt x="232701" y="175524"/>
                  <a:pt x="232416" y="175600"/>
                </a:cubicBezTo>
                <a:cubicBezTo>
                  <a:pt x="232206" y="174649"/>
                  <a:pt x="232263" y="173660"/>
                  <a:pt x="232587" y="172728"/>
                </a:cubicBezTo>
                <a:lnTo>
                  <a:pt x="232568" y="172728"/>
                </a:lnTo>
                <a:lnTo>
                  <a:pt x="233176" y="172024"/>
                </a:lnTo>
                <a:close/>
                <a:moveTo>
                  <a:pt x="236311" y="169948"/>
                </a:moveTo>
                <a:cubicBezTo>
                  <a:pt x="236258" y="170392"/>
                  <a:pt x="236258" y="170837"/>
                  <a:pt x="236277" y="171282"/>
                </a:cubicBezTo>
                <a:cubicBezTo>
                  <a:pt x="236372" y="172937"/>
                  <a:pt x="236981" y="174535"/>
                  <a:pt x="238046" y="175809"/>
                </a:cubicBezTo>
                <a:cubicBezTo>
                  <a:pt x="237894" y="175752"/>
                  <a:pt x="237722" y="175695"/>
                  <a:pt x="237551" y="175657"/>
                </a:cubicBezTo>
                <a:cubicBezTo>
                  <a:pt x="236147" y="174063"/>
                  <a:pt x="235784" y="171940"/>
                  <a:pt x="236311" y="169948"/>
                </a:cubicBezTo>
                <a:close/>
                <a:moveTo>
                  <a:pt x="211493" y="161562"/>
                </a:moveTo>
                <a:lnTo>
                  <a:pt x="211493" y="161562"/>
                </a:lnTo>
                <a:cubicBezTo>
                  <a:pt x="207993" y="164035"/>
                  <a:pt x="204360" y="166337"/>
                  <a:pt x="200803" y="168733"/>
                </a:cubicBezTo>
                <a:cubicBezTo>
                  <a:pt x="200708" y="168771"/>
                  <a:pt x="200613" y="168828"/>
                  <a:pt x="200556" y="168904"/>
                </a:cubicBezTo>
                <a:cubicBezTo>
                  <a:pt x="198292" y="170426"/>
                  <a:pt x="196067" y="172005"/>
                  <a:pt x="193917" y="173717"/>
                </a:cubicBezTo>
                <a:cubicBezTo>
                  <a:pt x="192966" y="174478"/>
                  <a:pt x="192015" y="175257"/>
                  <a:pt x="191121" y="176094"/>
                </a:cubicBezTo>
                <a:cubicBezTo>
                  <a:pt x="195116" y="172138"/>
                  <a:pt x="199738" y="168904"/>
                  <a:pt x="204474" y="165899"/>
                </a:cubicBezTo>
                <a:cubicBezTo>
                  <a:pt x="206795" y="164416"/>
                  <a:pt x="209153" y="162989"/>
                  <a:pt x="211493" y="161562"/>
                </a:cubicBezTo>
                <a:close/>
                <a:moveTo>
                  <a:pt x="232035" y="173374"/>
                </a:moveTo>
                <a:cubicBezTo>
                  <a:pt x="231788" y="174154"/>
                  <a:pt x="231731" y="174972"/>
                  <a:pt x="231883" y="175752"/>
                </a:cubicBezTo>
                <a:cubicBezTo>
                  <a:pt x="231579" y="175847"/>
                  <a:pt x="231274" y="175961"/>
                  <a:pt x="230970" y="176094"/>
                </a:cubicBezTo>
                <a:cubicBezTo>
                  <a:pt x="230894" y="175581"/>
                  <a:pt x="230932" y="175029"/>
                  <a:pt x="231084" y="174535"/>
                </a:cubicBezTo>
                <a:lnTo>
                  <a:pt x="231084" y="174516"/>
                </a:lnTo>
                <a:cubicBezTo>
                  <a:pt x="231388" y="174135"/>
                  <a:pt x="231712" y="173755"/>
                  <a:pt x="232035" y="173374"/>
                </a:cubicBezTo>
                <a:close/>
                <a:moveTo>
                  <a:pt x="238388" y="166165"/>
                </a:moveTo>
                <a:lnTo>
                  <a:pt x="238388" y="166165"/>
                </a:lnTo>
                <a:cubicBezTo>
                  <a:pt x="237456" y="169970"/>
                  <a:pt x="238616" y="173983"/>
                  <a:pt x="241431" y="176684"/>
                </a:cubicBezTo>
                <a:cubicBezTo>
                  <a:pt x="240880" y="176532"/>
                  <a:pt x="240347" y="176380"/>
                  <a:pt x="239796" y="176265"/>
                </a:cubicBezTo>
                <a:lnTo>
                  <a:pt x="239815" y="176246"/>
                </a:lnTo>
                <a:cubicBezTo>
                  <a:pt x="237798" y="174877"/>
                  <a:pt x="236828" y="172442"/>
                  <a:pt x="237114" y="169836"/>
                </a:cubicBezTo>
                <a:cubicBezTo>
                  <a:pt x="237228" y="168714"/>
                  <a:pt x="237532" y="167630"/>
                  <a:pt x="237989" y="166622"/>
                </a:cubicBezTo>
                <a:lnTo>
                  <a:pt x="238388" y="166165"/>
                </a:lnTo>
                <a:close/>
                <a:moveTo>
                  <a:pt x="228231" y="167021"/>
                </a:moveTo>
                <a:lnTo>
                  <a:pt x="228231" y="167021"/>
                </a:lnTo>
                <a:cubicBezTo>
                  <a:pt x="227014" y="167573"/>
                  <a:pt x="225834" y="168201"/>
                  <a:pt x="224712" y="168923"/>
                </a:cubicBezTo>
                <a:lnTo>
                  <a:pt x="224693" y="168904"/>
                </a:lnTo>
                <a:cubicBezTo>
                  <a:pt x="221859" y="170730"/>
                  <a:pt x="219443" y="173469"/>
                  <a:pt x="218645" y="176703"/>
                </a:cubicBezTo>
                <a:cubicBezTo>
                  <a:pt x="218645" y="174268"/>
                  <a:pt x="219634" y="171948"/>
                  <a:pt x="221384" y="170236"/>
                </a:cubicBezTo>
                <a:cubicBezTo>
                  <a:pt x="223229" y="168410"/>
                  <a:pt x="225682" y="167421"/>
                  <a:pt x="228231" y="167021"/>
                </a:cubicBezTo>
                <a:close/>
                <a:moveTo>
                  <a:pt x="34066" y="170673"/>
                </a:moveTo>
                <a:lnTo>
                  <a:pt x="34066" y="170673"/>
                </a:lnTo>
                <a:cubicBezTo>
                  <a:pt x="29178" y="173603"/>
                  <a:pt x="24137" y="176170"/>
                  <a:pt x="18412" y="176741"/>
                </a:cubicBezTo>
                <a:cubicBezTo>
                  <a:pt x="20657" y="176208"/>
                  <a:pt x="22863" y="175562"/>
                  <a:pt x="25050" y="174801"/>
                </a:cubicBezTo>
                <a:cubicBezTo>
                  <a:pt x="28170" y="173717"/>
                  <a:pt x="31137" y="172252"/>
                  <a:pt x="34066" y="170673"/>
                </a:cubicBezTo>
                <a:close/>
                <a:moveTo>
                  <a:pt x="125967" y="176704"/>
                </a:moveTo>
                <a:cubicBezTo>
                  <a:pt x="125971" y="176729"/>
                  <a:pt x="125975" y="176754"/>
                  <a:pt x="125975" y="176779"/>
                </a:cubicBezTo>
                <a:cubicBezTo>
                  <a:pt x="125994" y="176817"/>
                  <a:pt x="125994" y="176855"/>
                  <a:pt x="126013" y="176893"/>
                </a:cubicBezTo>
                <a:lnTo>
                  <a:pt x="125994" y="176969"/>
                </a:lnTo>
                <a:cubicBezTo>
                  <a:pt x="125980" y="176883"/>
                  <a:pt x="125976" y="176798"/>
                  <a:pt x="125967" y="176704"/>
                </a:cubicBezTo>
                <a:close/>
                <a:moveTo>
                  <a:pt x="70133" y="162407"/>
                </a:moveTo>
                <a:cubicBezTo>
                  <a:pt x="75789" y="162407"/>
                  <a:pt x="81332" y="163824"/>
                  <a:pt x="85651" y="167288"/>
                </a:cubicBezTo>
                <a:cubicBezTo>
                  <a:pt x="83064" y="165747"/>
                  <a:pt x="80249" y="164682"/>
                  <a:pt x="77301" y="164092"/>
                </a:cubicBezTo>
                <a:cubicBezTo>
                  <a:pt x="77110" y="164054"/>
                  <a:pt x="76939" y="164016"/>
                  <a:pt x="76749" y="163978"/>
                </a:cubicBezTo>
                <a:cubicBezTo>
                  <a:pt x="75122" y="163655"/>
                  <a:pt x="73494" y="163507"/>
                  <a:pt x="71872" y="163507"/>
                </a:cubicBezTo>
                <a:cubicBezTo>
                  <a:pt x="67767" y="163507"/>
                  <a:pt x="63701" y="164454"/>
                  <a:pt x="59802" y="165899"/>
                </a:cubicBezTo>
                <a:cubicBezTo>
                  <a:pt x="50748" y="169266"/>
                  <a:pt x="41789" y="175467"/>
                  <a:pt x="32145" y="177007"/>
                </a:cubicBezTo>
                <a:cubicBezTo>
                  <a:pt x="34409" y="176284"/>
                  <a:pt x="36596" y="175333"/>
                  <a:pt x="38688" y="174211"/>
                </a:cubicBezTo>
                <a:cubicBezTo>
                  <a:pt x="44756" y="171035"/>
                  <a:pt x="50405" y="167174"/>
                  <a:pt x="56891" y="164815"/>
                </a:cubicBezTo>
                <a:cubicBezTo>
                  <a:pt x="60995" y="163317"/>
                  <a:pt x="65600" y="162407"/>
                  <a:pt x="70133" y="162407"/>
                </a:cubicBezTo>
                <a:close/>
                <a:moveTo>
                  <a:pt x="54894" y="160935"/>
                </a:moveTo>
                <a:lnTo>
                  <a:pt x="54894" y="160935"/>
                </a:lnTo>
                <a:cubicBezTo>
                  <a:pt x="51699" y="162038"/>
                  <a:pt x="48598" y="163464"/>
                  <a:pt x="45688" y="165176"/>
                </a:cubicBezTo>
                <a:cubicBezTo>
                  <a:pt x="36880" y="170287"/>
                  <a:pt x="28417" y="176668"/>
                  <a:pt x="17939" y="177065"/>
                </a:cubicBezTo>
                <a:lnTo>
                  <a:pt x="17939" y="177065"/>
                </a:lnTo>
                <a:cubicBezTo>
                  <a:pt x="27245" y="176683"/>
                  <a:pt x="35032" y="170373"/>
                  <a:pt x="42854" y="165842"/>
                </a:cubicBezTo>
                <a:cubicBezTo>
                  <a:pt x="46601" y="163636"/>
                  <a:pt x="50652" y="161981"/>
                  <a:pt x="54894" y="160935"/>
                </a:cubicBezTo>
                <a:close/>
                <a:moveTo>
                  <a:pt x="17279" y="177082"/>
                </a:moveTo>
                <a:lnTo>
                  <a:pt x="17279" y="177082"/>
                </a:lnTo>
                <a:cubicBezTo>
                  <a:pt x="17251" y="177083"/>
                  <a:pt x="17223" y="177083"/>
                  <a:pt x="17195" y="177083"/>
                </a:cubicBezTo>
                <a:lnTo>
                  <a:pt x="17138" y="177083"/>
                </a:lnTo>
                <a:cubicBezTo>
                  <a:pt x="17185" y="177083"/>
                  <a:pt x="17232" y="177083"/>
                  <a:pt x="17279" y="177082"/>
                </a:cubicBezTo>
                <a:close/>
                <a:moveTo>
                  <a:pt x="177388" y="132480"/>
                </a:moveTo>
                <a:cubicBezTo>
                  <a:pt x="172728" y="139727"/>
                  <a:pt x="163237" y="143911"/>
                  <a:pt x="156256" y="148400"/>
                </a:cubicBezTo>
                <a:cubicBezTo>
                  <a:pt x="147221" y="154220"/>
                  <a:pt x="138738" y="161087"/>
                  <a:pt x="132404" y="169855"/>
                </a:cubicBezTo>
                <a:cubicBezTo>
                  <a:pt x="130749" y="172157"/>
                  <a:pt x="129266" y="174573"/>
                  <a:pt x="127991" y="177083"/>
                </a:cubicBezTo>
                <a:cubicBezTo>
                  <a:pt x="128543" y="175676"/>
                  <a:pt x="129170" y="174287"/>
                  <a:pt x="129836" y="172918"/>
                </a:cubicBezTo>
                <a:cubicBezTo>
                  <a:pt x="138186" y="157283"/>
                  <a:pt x="155952" y="147582"/>
                  <a:pt x="170351" y="138148"/>
                </a:cubicBezTo>
                <a:lnTo>
                  <a:pt x="170332" y="138148"/>
                </a:lnTo>
                <a:cubicBezTo>
                  <a:pt x="172861" y="136474"/>
                  <a:pt x="175372" y="134686"/>
                  <a:pt x="177388" y="132480"/>
                </a:cubicBezTo>
                <a:close/>
                <a:moveTo>
                  <a:pt x="65051" y="161924"/>
                </a:moveTo>
                <a:lnTo>
                  <a:pt x="65051" y="161924"/>
                </a:lnTo>
                <a:cubicBezTo>
                  <a:pt x="56130" y="163407"/>
                  <a:pt x="48275" y="168220"/>
                  <a:pt x="40438" y="172652"/>
                </a:cubicBezTo>
                <a:cubicBezTo>
                  <a:pt x="36748" y="174744"/>
                  <a:pt x="32830" y="176570"/>
                  <a:pt x="28721" y="177350"/>
                </a:cubicBezTo>
                <a:cubicBezTo>
                  <a:pt x="28396" y="177362"/>
                  <a:pt x="28071" y="177368"/>
                  <a:pt x="27746" y="177368"/>
                </a:cubicBezTo>
                <a:cubicBezTo>
                  <a:pt x="27044" y="177368"/>
                  <a:pt x="26342" y="177339"/>
                  <a:pt x="25640" y="177274"/>
                </a:cubicBezTo>
                <a:cubicBezTo>
                  <a:pt x="28360" y="176551"/>
                  <a:pt x="31023" y="175581"/>
                  <a:pt x="33572" y="174420"/>
                </a:cubicBezTo>
                <a:cubicBezTo>
                  <a:pt x="40153" y="171453"/>
                  <a:pt x="46240" y="167421"/>
                  <a:pt x="52973" y="164777"/>
                </a:cubicBezTo>
                <a:cubicBezTo>
                  <a:pt x="56834" y="163255"/>
                  <a:pt x="60905" y="162285"/>
                  <a:pt x="65051" y="161924"/>
                </a:cubicBezTo>
                <a:close/>
                <a:moveTo>
                  <a:pt x="230410" y="175386"/>
                </a:moveTo>
                <a:cubicBezTo>
                  <a:pt x="230360" y="175712"/>
                  <a:pt x="230344" y="176056"/>
                  <a:pt x="230380" y="176399"/>
                </a:cubicBezTo>
                <a:cubicBezTo>
                  <a:pt x="230114" y="176532"/>
                  <a:pt x="229829" y="176684"/>
                  <a:pt x="229562" y="176855"/>
                </a:cubicBezTo>
                <a:cubicBezTo>
                  <a:pt x="229315" y="177007"/>
                  <a:pt x="229068" y="177197"/>
                  <a:pt x="228840" y="177369"/>
                </a:cubicBezTo>
                <a:cubicBezTo>
                  <a:pt x="229363" y="176714"/>
                  <a:pt x="229869" y="176041"/>
                  <a:pt x="230410" y="175386"/>
                </a:cubicBezTo>
                <a:close/>
                <a:moveTo>
                  <a:pt x="245673" y="158063"/>
                </a:moveTo>
                <a:lnTo>
                  <a:pt x="245673" y="158063"/>
                </a:lnTo>
                <a:cubicBezTo>
                  <a:pt x="244304" y="162209"/>
                  <a:pt x="244075" y="166641"/>
                  <a:pt x="245045" y="170902"/>
                </a:cubicBezTo>
                <a:cubicBezTo>
                  <a:pt x="245597" y="173355"/>
                  <a:pt x="246472" y="175714"/>
                  <a:pt x="247651" y="177939"/>
                </a:cubicBezTo>
                <a:cubicBezTo>
                  <a:pt x="245540" y="175181"/>
                  <a:pt x="244113" y="171986"/>
                  <a:pt x="243771" y="168277"/>
                </a:cubicBezTo>
                <a:lnTo>
                  <a:pt x="243752" y="168277"/>
                </a:lnTo>
                <a:cubicBezTo>
                  <a:pt x="243429" y="164758"/>
                  <a:pt x="244094" y="161220"/>
                  <a:pt x="245673" y="158063"/>
                </a:cubicBezTo>
                <a:close/>
                <a:moveTo>
                  <a:pt x="241717" y="162704"/>
                </a:moveTo>
                <a:cubicBezTo>
                  <a:pt x="241108" y="165005"/>
                  <a:pt x="241184" y="167535"/>
                  <a:pt x="241736" y="169894"/>
                </a:cubicBezTo>
                <a:cubicBezTo>
                  <a:pt x="242287" y="172309"/>
                  <a:pt x="243143" y="174649"/>
                  <a:pt x="244304" y="176855"/>
                </a:cubicBezTo>
                <a:cubicBezTo>
                  <a:pt x="244532" y="177293"/>
                  <a:pt x="244798" y="177711"/>
                  <a:pt x="245102" y="178110"/>
                </a:cubicBezTo>
                <a:cubicBezTo>
                  <a:pt x="244703" y="177920"/>
                  <a:pt x="244304" y="177749"/>
                  <a:pt x="243904" y="177578"/>
                </a:cubicBezTo>
                <a:lnTo>
                  <a:pt x="243904" y="177559"/>
                </a:lnTo>
                <a:cubicBezTo>
                  <a:pt x="239453" y="174192"/>
                  <a:pt x="239225" y="167668"/>
                  <a:pt x="241717" y="162704"/>
                </a:cubicBezTo>
                <a:close/>
                <a:moveTo>
                  <a:pt x="56682" y="168010"/>
                </a:moveTo>
                <a:cubicBezTo>
                  <a:pt x="48586" y="172210"/>
                  <a:pt x="39592" y="178834"/>
                  <a:pt x="30231" y="178834"/>
                </a:cubicBezTo>
                <a:cubicBezTo>
                  <a:pt x="29036" y="178834"/>
                  <a:pt x="27835" y="178726"/>
                  <a:pt x="26629" y="178491"/>
                </a:cubicBezTo>
                <a:lnTo>
                  <a:pt x="26629" y="178491"/>
                </a:lnTo>
                <a:cubicBezTo>
                  <a:pt x="26846" y="178496"/>
                  <a:pt x="27063" y="178499"/>
                  <a:pt x="27279" y="178499"/>
                </a:cubicBezTo>
                <a:cubicBezTo>
                  <a:pt x="37487" y="178499"/>
                  <a:pt x="46833" y="172431"/>
                  <a:pt x="55978" y="168315"/>
                </a:cubicBezTo>
                <a:lnTo>
                  <a:pt x="56682" y="168010"/>
                </a:lnTo>
                <a:close/>
                <a:moveTo>
                  <a:pt x="243752" y="161182"/>
                </a:moveTo>
                <a:lnTo>
                  <a:pt x="243752" y="161182"/>
                </a:lnTo>
                <a:cubicBezTo>
                  <a:pt x="242002" y="167136"/>
                  <a:pt x="243067" y="173964"/>
                  <a:pt x="246833" y="178909"/>
                </a:cubicBezTo>
                <a:lnTo>
                  <a:pt x="246795" y="178890"/>
                </a:lnTo>
                <a:cubicBezTo>
                  <a:pt x="242592" y="173964"/>
                  <a:pt x="241565" y="167116"/>
                  <a:pt x="243752" y="161182"/>
                </a:cubicBezTo>
                <a:close/>
                <a:moveTo>
                  <a:pt x="227736" y="167953"/>
                </a:moveTo>
                <a:lnTo>
                  <a:pt x="227736" y="167953"/>
                </a:lnTo>
                <a:cubicBezTo>
                  <a:pt x="223951" y="170787"/>
                  <a:pt x="221003" y="174592"/>
                  <a:pt x="219215" y="178947"/>
                </a:cubicBezTo>
                <a:cubicBezTo>
                  <a:pt x="219063" y="173964"/>
                  <a:pt x="223076" y="170274"/>
                  <a:pt x="227318" y="168163"/>
                </a:cubicBezTo>
                <a:cubicBezTo>
                  <a:pt x="227451" y="168087"/>
                  <a:pt x="227584" y="168029"/>
                  <a:pt x="227736" y="167953"/>
                </a:cubicBezTo>
                <a:close/>
                <a:moveTo>
                  <a:pt x="265474" y="133050"/>
                </a:moveTo>
                <a:cubicBezTo>
                  <a:pt x="266482" y="135124"/>
                  <a:pt x="267528" y="137178"/>
                  <a:pt x="268612" y="139175"/>
                </a:cubicBezTo>
                <a:cubicBezTo>
                  <a:pt x="269069" y="140012"/>
                  <a:pt x="269525" y="140868"/>
                  <a:pt x="270001" y="141705"/>
                </a:cubicBezTo>
                <a:cubicBezTo>
                  <a:pt x="273520" y="148647"/>
                  <a:pt x="276772" y="155685"/>
                  <a:pt x="279321" y="163122"/>
                </a:cubicBezTo>
                <a:cubicBezTo>
                  <a:pt x="281147" y="168486"/>
                  <a:pt x="282650" y="173964"/>
                  <a:pt x="283829" y="179518"/>
                </a:cubicBezTo>
                <a:cubicBezTo>
                  <a:pt x="281128" y="170768"/>
                  <a:pt x="277096" y="162513"/>
                  <a:pt x="273501" y="154068"/>
                </a:cubicBezTo>
                <a:cubicBezTo>
                  <a:pt x="273025" y="151824"/>
                  <a:pt x="272416" y="149636"/>
                  <a:pt x="271656" y="147468"/>
                </a:cubicBezTo>
                <a:cubicBezTo>
                  <a:pt x="269925" y="142523"/>
                  <a:pt x="267623" y="137824"/>
                  <a:pt x="265474" y="133050"/>
                </a:cubicBezTo>
                <a:close/>
                <a:moveTo>
                  <a:pt x="53430" y="170921"/>
                </a:moveTo>
                <a:lnTo>
                  <a:pt x="53201" y="171092"/>
                </a:lnTo>
                <a:cubicBezTo>
                  <a:pt x="50310" y="173412"/>
                  <a:pt x="47609" y="175885"/>
                  <a:pt x="44185" y="177426"/>
                </a:cubicBezTo>
                <a:cubicBezTo>
                  <a:pt x="40897" y="178902"/>
                  <a:pt x="37329" y="179660"/>
                  <a:pt x="33744" y="179660"/>
                </a:cubicBezTo>
                <a:cubicBezTo>
                  <a:pt x="32849" y="179660"/>
                  <a:pt x="31954" y="179613"/>
                  <a:pt x="31061" y="179518"/>
                </a:cubicBezTo>
                <a:cubicBezTo>
                  <a:pt x="38860" y="179423"/>
                  <a:pt x="46582" y="174782"/>
                  <a:pt x="53315" y="170978"/>
                </a:cubicBezTo>
                <a:lnTo>
                  <a:pt x="53430" y="170921"/>
                </a:lnTo>
                <a:close/>
                <a:moveTo>
                  <a:pt x="179347" y="129931"/>
                </a:moveTo>
                <a:cubicBezTo>
                  <a:pt x="176513" y="139670"/>
                  <a:pt x="167574" y="145718"/>
                  <a:pt x="158976" y="150416"/>
                </a:cubicBezTo>
                <a:cubicBezTo>
                  <a:pt x="154202" y="153041"/>
                  <a:pt x="149314" y="155514"/>
                  <a:pt x="144920" y="158766"/>
                </a:cubicBezTo>
                <a:cubicBezTo>
                  <a:pt x="140906" y="161734"/>
                  <a:pt x="137464" y="165367"/>
                  <a:pt x="134496" y="169361"/>
                </a:cubicBezTo>
                <a:cubicBezTo>
                  <a:pt x="132632" y="171891"/>
                  <a:pt x="130939" y="174535"/>
                  <a:pt x="129399" y="177274"/>
                </a:cubicBezTo>
                <a:cubicBezTo>
                  <a:pt x="128885" y="178110"/>
                  <a:pt x="128391" y="178947"/>
                  <a:pt x="127934" y="179803"/>
                </a:cubicBezTo>
                <a:cubicBezTo>
                  <a:pt x="131662" y="171586"/>
                  <a:pt x="137521" y="164492"/>
                  <a:pt x="144254" y="158481"/>
                </a:cubicBezTo>
                <a:cubicBezTo>
                  <a:pt x="148781" y="154468"/>
                  <a:pt x="153726" y="150930"/>
                  <a:pt x="158786" y="147639"/>
                </a:cubicBezTo>
                <a:cubicBezTo>
                  <a:pt x="163427" y="144634"/>
                  <a:pt x="168410" y="142104"/>
                  <a:pt x="172671" y="138547"/>
                </a:cubicBezTo>
                <a:cubicBezTo>
                  <a:pt x="175372" y="136284"/>
                  <a:pt x="177731" y="133507"/>
                  <a:pt x="179100" y="130311"/>
                </a:cubicBezTo>
                <a:cubicBezTo>
                  <a:pt x="179176" y="130197"/>
                  <a:pt x="179252" y="130064"/>
                  <a:pt x="179347" y="129931"/>
                </a:cubicBezTo>
                <a:close/>
                <a:moveTo>
                  <a:pt x="29216" y="180526"/>
                </a:moveTo>
                <a:lnTo>
                  <a:pt x="29444" y="180564"/>
                </a:lnTo>
                <a:lnTo>
                  <a:pt x="29653" y="180659"/>
                </a:lnTo>
                <a:cubicBezTo>
                  <a:pt x="29749" y="180716"/>
                  <a:pt x="29844" y="180792"/>
                  <a:pt x="29920" y="180868"/>
                </a:cubicBezTo>
                <a:lnTo>
                  <a:pt x="29216" y="180526"/>
                </a:lnTo>
                <a:close/>
                <a:moveTo>
                  <a:pt x="250771" y="181021"/>
                </a:moveTo>
                <a:lnTo>
                  <a:pt x="251056" y="181306"/>
                </a:lnTo>
                <a:lnTo>
                  <a:pt x="251056" y="181306"/>
                </a:lnTo>
                <a:lnTo>
                  <a:pt x="250866" y="181173"/>
                </a:lnTo>
                <a:cubicBezTo>
                  <a:pt x="250828" y="181116"/>
                  <a:pt x="250790" y="181078"/>
                  <a:pt x="250771" y="181021"/>
                </a:cubicBezTo>
                <a:close/>
                <a:moveTo>
                  <a:pt x="54476" y="171111"/>
                </a:moveTo>
                <a:cubicBezTo>
                  <a:pt x="51432" y="174554"/>
                  <a:pt x="48370" y="177977"/>
                  <a:pt x="44147" y="180032"/>
                </a:cubicBezTo>
                <a:cubicBezTo>
                  <a:pt x="41854" y="181152"/>
                  <a:pt x="39567" y="181606"/>
                  <a:pt x="37284" y="181606"/>
                </a:cubicBezTo>
                <a:cubicBezTo>
                  <a:pt x="35345" y="181606"/>
                  <a:pt x="33410" y="181279"/>
                  <a:pt x="31479" y="180754"/>
                </a:cubicBezTo>
                <a:lnTo>
                  <a:pt x="31479" y="180754"/>
                </a:lnTo>
                <a:cubicBezTo>
                  <a:pt x="31996" y="180784"/>
                  <a:pt x="32513" y="180799"/>
                  <a:pt x="33030" y="180799"/>
                </a:cubicBezTo>
                <a:cubicBezTo>
                  <a:pt x="36161" y="180799"/>
                  <a:pt x="39273" y="180256"/>
                  <a:pt x="42245" y="179195"/>
                </a:cubicBezTo>
                <a:cubicBezTo>
                  <a:pt x="45441" y="178053"/>
                  <a:pt x="48256" y="176265"/>
                  <a:pt x="50843" y="174078"/>
                </a:cubicBezTo>
                <a:cubicBezTo>
                  <a:pt x="52079" y="173051"/>
                  <a:pt x="53258" y="172043"/>
                  <a:pt x="54476" y="171111"/>
                </a:cubicBezTo>
                <a:close/>
                <a:moveTo>
                  <a:pt x="232263" y="166869"/>
                </a:moveTo>
                <a:lnTo>
                  <a:pt x="232263" y="166869"/>
                </a:lnTo>
                <a:cubicBezTo>
                  <a:pt x="226424" y="170826"/>
                  <a:pt x="221269" y="175695"/>
                  <a:pt x="218797" y="182086"/>
                </a:cubicBezTo>
                <a:lnTo>
                  <a:pt x="218797" y="181934"/>
                </a:lnTo>
                <a:cubicBezTo>
                  <a:pt x="218797" y="181762"/>
                  <a:pt x="218816" y="181572"/>
                  <a:pt x="218816" y="181382"/>
                </a:cubicBezTo>
                <a:cubicBezTo>
                  <a:pt x="218930" y="181040"/>
                  <a:pt x="219063" y="180697"/>
                  <a:pt x="219196" y="180355"/>
                </a:cubicBezTo>
                <a:cubicBezTo>
                  <a:pt x="219253" y="180260"/>
                  <a:pt x="219291" y="180165"/>
                  <a:pt x="219310" y="180051"/>
                </a:cubicBezTo>
                <a:cubicBezTo>
                  <a:pt x="220585" y="176722"/>
                  <a:pt x="222544" y="173698"/>
                  <a:pt x="225016" y="171149"/>
                </a:cubicBezTo>
                <a:cubicBezTo>
                  <a:pt x="226595" y="169551"/>
                  <a:pt x="228383" y="168182"/>
                  <a:pt x="230361" y="167078"/>
                </a:cubicBezTo>
                <a:cubicBezTo>
                  <a:pt x="230989" y="167078"/>
                  <a:pt x="231636" y="167002"/>
                  <a:pt x="232263" y="166869"/>
                </a:cubicBezTo>
                <a:close/>
                <a:moveTo>
                  <a:pt x="180850" y="121676"/>
                </a:moveTo>
                <a:cubicBezTo>
                  <a:pt x="181573" y="122627"/>
                  <a:pt x="182125" y="123711"/>
                  <a:pt x="182467" y="124852"/>
                </a:cubicBezTo>
                <a:cubicBezTo>
                  <a:pt x="183532" y="128428"/>
                  <a:pt x="182581" y="132327"/>
                  <a:pt x="180812" y="135504"/>
                </a:cubicBezTo>
                <a:cubicBezTo>
                  <a:pt x="177369" y="141667"/>
                  <a:pt x="170959" y="146194"/>
                  <a:pt x="165405" y="150302"/>
                </a:cubicBezTo>
                <a:cubicBezTo>
                  <a:pt x="154734" y="158253"/>
                  <a:pt x="143322" y="165290"/>
                  <a:pt x="134135" y="175029"/>
                </a:cubicBezTo>
                <a:cubicBezTo>
                  <a:pt x="131909" y="177369"/>
                  <a:pt x="129874" y="179879"/>
                  <a:pt x="128048" y="182542"/>
                </a:cubicBezTo>
                <a:cubicBezTo>
                  <a:pt x="129437" y="179746"/>
                  <a:pt x="130920" y="176988"/>
                  <a:pt x="132556" y="174306"/>
                </a:cubicBezTo>
                <a:cubicBezTo>
                  <a:pt x="135999" y="169513"/>
                  <a:pt x="140241" y="165310"/>
                  <a:pt x="145072" y="161924"/>
                </a:cubicBezTo>
                <a:cubicBezTo>
                  <a:pt x="155571" y="154563"/>
                  <a:pt x="168867" y="150511"/>
                  <a:pt x="176666" y="139765"/>
                </a:cubicBezTo>
                <a:cubicBezTo>
                  <a:pt x="180413" y="134591"/>
                  <a:pt x="182315" y="127972"/>
                  <a:pt x="180850" y="121676"/>
                </a:cubicBezTo>
                <a:close/>
                <a:moveTo>
                  <a:pt x="248869" y="153935"/>
                </a:moveTo>
                <a:lnTo>
                  <a:pt x="248869" y="153935"/>
                </a:lnTo>
                <a:cubicBezTo>
                  <a:pt x="247309" y="158025"/>
                  <a:pt x="246339" y="162266"/>
                  <a:pt x="246700" y="166698"/>
                </a:cubicBezTo>
                <a:cubicBezTo>
                  <a:pt x="247024" y="170559"/>
                  <a:pt x="248488" y="174135"/>
                  <a:pt x="250276" y="177540"/>
                </a:cubicBezTo>
                <a:cubicBezTo>
                  <a:pt x="251170" y="179290"/>
                  <a:pt x="252121" y="181002"/>
                  <a:pt x="253072" y="182714"/>
                </a:cubicBezTo>
                <a:lnTo>
                  <a:pt x="253034" y="182714"/>
                </a:lnTo>
                <a:cubicBezTo>
                  <a:pt x="252140" y="181762"/>
                  <a:pt x="251151" y="180868"/>
                  <a:pt x="250124" y="180051"/>
                </a:cubicBezTo>
                <a:cubicBezTo>
                  <a:pt x="248431" y="177483"/>
                  <a:pt x="247157" y="174668"/>
                  <a:pt x="246339" y="171700"/>
                </a:cubicBezTo>
                <a:cubicBezTo>
                  <a:pt x="244760" y="165728"/>
                  <a:pt x="245445" y="159090"/>
                  <a:pt x="248869" y="153935"/>
                </a:cubicBezTo>
                <a:close/>
                <a:moveTo>
                  <a:pt x="50633" y="176627"/>
                </a:moveTo>
                <a:lnTo>
                  <a:pt x="50633" y="176627"/>
                </a:lnTo>
                <a:cubicBezTo>
                  <a:pt x="50291" y="177217"/>
                  <a:pt x="49987" y="177806"/>
                  <a:pt x="49701" y="178434"/>
                </a:cubicBezTo>
                <a:cubicBezTo>
                  <a:pt x="46779" y="181547"/>
                  <a:pt x="42846" y="183135"/>
                  <a:pt x="38804" y="183135"/>
                </a:cubicBezTo>
                <a:cubicBezTo>
                  <a:pt x="36401" y="183135"/>
                  <a:pt x="33960" y="182574"/>
                  <a:pt x="31670" y="181439"/>
                </a:cubicBezTo>
                <a:lnTo>
                  <a:pt x="31670" y="181439"/>
                </a:lnTo>
                <a:cubicBezTo>
                  <a:pt x="32887" y="181877"/>
                  <a:pt x="34142" y="182200"/>
                  <a:pt x="35398" y="182390"/>
                </a:cubicBezTo>
                <a:cubicBezTo>
                  <a:pt x="36077" y="182490"/>
                  <a:pt x="36753" y="182538"/>
                  <a:pt x="37424" y="182538"/>
                </a:cubicBezTo>
                <a:cubicBezTo>
                  <a:pt x="39572" y="182538"/>
                  <a:pt x="41672" y="182047"/>
                  <a:pt x="43672" y="181192"/>
                </a:cubicBezTo>
                <a:cubicBezTo>
                  <a:pt x="46240" y="180108"/>
                  <a:pt x="48541" y="178491"/>
                  <a:pt x="50633" y="176627"/>
                </a:cubicBezTo>
                <a:close/>
                <a:moveTo>
                  <a:pt x="248127" y="160098"/>
                </a:moveTo>
                <a:cubicBezTo>
                  <a:pt x="247822" y="162666"/>
                  <a:pt x="247937" y="165290"/>
                  <a:pt x="248469" y="167839"/>
                </a:cubicBezTo>
                <a:cubicBezTo>
                  <a:pt x="249382" y="171967"/>
                  <a:pt x="251227" y="175809"/>
                  <a:pt x="252958" y="179632"/>
                </a:cubicBezTo>
                <a:cubicBezTo>
                  <a:pt x="253491" y="180849"/>
                  <a:pt x="254042" y="182048"/>
                  <a:pt x="254594" y="183265"/>
                </a:cubicBezTo>
                <a:cubicBezTo>
                  <a:pt x="253700" y="181648"/>
                  <a:pt x="252825" y="180051"/>
                  <a:pt x="251931" y="178434"/>
                </a:cubicBezTo>
                <a:cubicBezTo>
                  <a:pt x="249934" y="174763"/>
                  <a:pt x="248108" y="170902"/>
                  <a:pt x="247727" y="166679"/>
                </a:cubicBezTo>
                <a:cubicBezTo>
                  <a:pt x="247556" y="164473"/>
                  <a:pt x="247689" y="162266"/>
                  <a:pt x="248127" y="160098"/>
                </a:cubicBezTo>
                <a:close/>
                <a:moveTo>
                  <a:pt x="252597" y="148799"/>
                </a:moveTo>
                <a:cubicBezTo>
                  <a:pt x="252597" y="148952"/>
                  <a:pt x="252578" y="149104"/>
                  <a:pt x="252559" y="149237"/>
                </a:cubicBezTo>
                <a:lnTo>
                  <a:pt x="252540" y="149237"/>
                </a:lnTo>
                <a:cubicBezTo>
                  <a:pt x="250904" y="154087"/>
                  <a:pt x="249591" y="158957"/>
                  <a:pt x="250485" y="164339"/>
                </a:cubicBezTo>
                <a:cubicBezTo>
                  <a:pt x="251246" y="168961"/>
                  <a:pt x="252920" y="173450"/>
                  <a:pt x="254309" y="177920"/>
                </a:cubicBezTo>
                <a:lnTo>
                  <a:pt x="256211" y="184083"/>
                </a:lnTo>
                <a:lnTo>
                  <a:pt x="254632" y="180621"/>
                </a:lnTo>
                <a:cubicBezTo>
                  <a:pt x="252882" y="176760"/>
                  <a:pt x="250942" y="172899"/>
                  <a:pt x="249839" y="168771"/>
                </a:cubicBezTo>
                <a:cubicBezTo>
                  <a:pt x="247975" y="161810"/>
                  <a:pt x="249820" y="155133"/>
                  <a:pt x="252597" y="148799"/>
                </a:cubicBezTo>
                <a:close/>
                <a:moveTo>
                  <a:pt x="48865" y="180583"/>
                </a:moveTo>
                <a:cubicBezTo>
                  <a:pt x="48807" y="180678"/>
                  <a:pt x="48788" y="180773"/>
                  <a:pt x="48750" y="180868"/>
                </a:cubicBezTo>
                <a:lnTo>
                  <a:pt x="48769" y="180849"/>
                </a:lnTo>
                <a:lnTo>
                  <a:pt x="48769" y="180849"/>
                </a:lnTo>
                <a:cubicBezTo>
                  <a:pt x="46663" y="183529"/>
                  <a:pt x="43491" y="185004"/>
                  <a:pt x="40236" y="185004"/>
                </a:cubicBezTo>
                <a:cubicBezTo>
                  <a:pt x="38847" y="185004"/>
                  <a:pt x="37444" y="184735"/>
                  <a:pt x="36102" y="184178"/>
                </a:cubicBezTo>
                <a:cubicBezTo>
                  <a:pt x="35645" y="183912"/>
                  <a:pt x="35208" y="183646"/>
                  <a:pt x="34751" y="183379"/>
                </a:cubicBezTo>
                <a:lnTo>
                  <a:pt x="34751" y="183379"/>
                </a:lnTo>
                <a:cubicBezTo>
                  <a:pt x="36158" y="183803"/>
                  <a:pt x="37614" y="184010"/>
                  <a:pt x="39069" y="184010"/>
                </a:cubicBezTo>
                <a:cubicBezTo>
                  <a:pt x="42572" y="184010"/>
                  <a:pt x="46069" y="182814"/>
                  <a:pt x="48865" y="180583"/>
                </a:cubicBezTo>
                <a:close/>
                <a:moveTo>
                  <a:pt x="66858" y="178852"/>
                </a:moveTo>
                <a:cubicBezTo>
                  <a:pt x="69255" y="179195"/>
                  <a:pt x="71480" y="180374"/>
                  <a:pt x="73420" y="181972"/>
                </a:cubicBezTo>
                <a:cubicBezTo>
                  <a:pt x="71288" y="180477"/>
                  <a:pt x="68737" y="179744"/>
                  <a:pt x="66159" y="179744"/>
                </a:cubicBezTo>
                <a:cubicBezTo>
                  <a:pt x="64276" y="179744"/>
                  <a:pt x="62378" y="180136"/>
                  <a:pt x="60619" y="180907"/>
                </a:cubicBezTo>
                <a:cubicBezTo>
                  <a:pt x="58508" y="181839"/>
                  <a:pt x="56663" y="183284"/>
                  <a:pt x="55256" y="185129"/>
                </a:cubicBezTo>
                <a:cubicBezTo>
                  <a:pt x="56111" y="183665"/>
                  <a:pt x="57215" y="182390"/>
                  <a:pt x="58527" y="181325"/>
                </a:cubicBezTo>
                <a:cubicBezTo>
                  <a:pt x="61038" y="179784"/>
                  <a:pt x="63910" y="178928"/>
                  <a:pt x="66858" y="178852"/>
                </a:cubicBezTo>
                <a:close/>
                <a:moveTo>
                  <a:pt x="220509" y="154201"/>
                </a:moveTo>
                <a:cubicBezTo>
                  <a:pt x="219596" y="154848"/>
                  <a:pt x="218702" y="155495"/>
                  <a:pt x="217770" y="156103"/>
                </a:cubicBezTo>
                <a:cubicBezTo>
                  <a:pt x="212425" y="159698"/>
                  <a:pt x="206756" y="162818"/>
                  <a:pt x="201336" y="166318"/>
                </a:cubicBezTo>
                <a:cubicBezTo>
                  <a:pt x="193974" y="171073"/>
                  <a:pt x="186100" y="177426"/>
                  <a:pt x="182144" y="185605"/>
                </a:cubicBezTo>
                <a:cubicBezTo>
                  <a:pt x="182486" y="184654"/>
                  <a:pt x="182809" y="183684"/>
                  <a:pt x="183114" y="182694"/>
                </a:cubicBezTo>
                <a:cubicBezTo>
                  <a:pt x="186994" y="175695"/>
                  <a:pt x="193727" y="170198"/>
                  <a:pt x="200499" y="165956"/>
                </a:cubicBezTo>
                <a:cubicBezTo>
                  <a:pt x="207023" y="161886"/>
                  <a:pt x="214118" y="158500"/>
                  <a:pt x="220509" y="154201"/>
                </a:cubicBezTo>
                <a:close/>
                <a:moveTo>
                  <a:pt x="226082" y="185129"/>
                </a:moveTo>
                <a:lnTo>
                  <a:pt x="226120" y="185205"/>
                </a:lnTo>
                <a:cubicBezTo>
                  <a:pt x="226139" y="185281"/>
                  <a:pt x="226177" y="185357"/>
                  <a:pt x="226196" y="185453"/>
                </a:cubicBezTo>
                <a:cubicBezTo>
                  <a:pt x="226256" y="185619"/>
                  <a:pt x="226321" y="185783"/>
                  <a:pt x="226393" y="185944"/>
                </a:cubicBezTo>
                <a:lnTo>
                  <a:pt x="226393" y="185944"/>
                </a:lnTo>
                <a:cubicBezTo>
                  <a:pt x="226351" y="185862"/>
                  <a:pt x="226274" y="185804"/>
                  <a:pt x="226177" y="185776"/>
                </a:cubicBezTo>
                <a:cubicBezTo>
                  <a:pt x="226139" y="185567"/>
                  <a:pt x="226120" y="185357"/>
                  <a:pt x="226082" y="185129"/>
                </a:cubicBezTo>
                <a:close/>
                <a:moveTo>
                  <a:pt x="66288" y="185871"/>
                </a:moveTo>
                <a:cubicBezTo>
                  <a:pt x="66611" y="185871"/>
                  <a:pt x="66915" y="185890"/>
                  <a:pt x="67239" y="185909"/>
                </a:cubicBezTo>
                <a:cubicBezTo>
                  <a:pt x="66801" y="185909"/>
                  <a:pt x="66364" y="185947"/>
                  <a:pt x="65945" y="186004"/>
                </a:cubicBezTo>
                <a:cubicBezTo>
                  <a:pt x="66059" y="185947"/>
                  <a:pt x="66173" y="185909"/>
                  <a:pt x="66288" y="185871"/>
                </a:cubicBezTo>
                <a:close/>
                <a:moveTo>
                  <a:pt x="255336" y="143721"/>
                </a:moveTo>
                <a:lnTo>
                  <a:pt x="255336" y="143721"/>
                </a:lnTo>
                <a:cubicBezTo>
                  <a:pt x="254765" y="146840"/>
                  <a:pt x="254442" y="149998"/>
                  <a:pt x="254366" y="153174"/>
                </a:cubicBezTo>
                <a:cubicBezTo>
                  <a:pt x="254290" y="158044"/>
                  <a:pt x="255260" y="162571"/>
                  <a:pt x="256743" y="167174"/>
                </a:cubicBezTo>
                <a:cubicBezTo>
                  <a:pt x="258265" y="171891"/>
                  <a:pt x="259406" y="176399"/>
                  <a:pt x="259387" y="181382"/>
                </a:cubicBezTo>
                <a:cubicBezTo>
                  <a:pt x="259406" y="182980"/>
                  <a:pt x="259330" y="184578"/>
                  <a:pt x="259330" y="186175"/>
                </a:cubicBezTo>
                <a:lnTo>
                  <a:pt x="259311" y="186175"/>
                </a:lnTo>
                <a:cubicBezTo>
                  <a:pt x="257732" y="179670"/>
                  <a:pt x="256173" y="173184"/>
                  <a:pt x="254765" y="166641"/>
                </a:cubicBezTo>
                <a:cubicBezTo>
                  <a:pt x="253548" y="160954"/>
                  <a:pt x="252673" y="154962"/>
                  <a:pt x="253396" y="149199"/>
                </a:cubicBezTo>
                <a:cubicBezTo>
                  <a:pt x="254042" y="147373"/>
                  <a:pt x="254727" y="145566"/>
                  <a:pt x="255336" y="143721"/>
                </a:cubicBezTo>
                <a:close/>
                <a:moveTo>
                  <a:pt x="230737" y="182629"/>
                </a:moveTo>
                <a:cubicBezTo>
                  <a:pt x="231688" y="182629"/>
                  <a:pt x="232723" y="183246"/>
                  <a:pt x="232910" y="184197"/>
                </a:cubicBezTo>
                <a:cubicBezTo>
                  <a:pt x="233138" y="185433"/>
                  <a:pt x="231940" y="186194"/>
                  <a:pt x="230818" y="186327"/>
                </a:cubicBezTo>
                <a:cubicBezTo>
                  <a:pt x="229715" y="186061"/>
                  <a:pt x="228764" y="184825"/>
                  <a:pt x="229144" y="183646"/>
                </a:cubicBezTo>
                <a:cubicBezTo>
                  <a:pt x="229220" y="183474"/>
                  <a:pt x="229296" y="183303"/>
                  <a:pt x="229429" y="183170"/>
                </a:cubicBezTo>
                <a:lnTo>
                  <a:pt x="229429" y="183170"/>
                </a:lnTo>
                <a:cubicBezTo>
                  <a:pt x="229258" y="183531"/>
                  <a:pt x="229201" y="183931"/>
                  <a:pt x="229239" y="184330"/>
                </a:cubicBezTo>
                <a:cubicBezTo>
                  <a:pt x="229359" y="185194"/>
                  <a:pt x="230174" y="185937"/>
                  <a:pt x="230986" y="185937"/>
                </a:cubicBezTo>
                <a:cubicBezTo>
                  <a:pt x="231336" y="185937"/>
                  <a:pt x="231686" y="185798"/>
                  <a:pt x="231978" y="185472"/>
                </a:cubicBezTo>
                <a:cubicBezTo>
                  <a:pt x="232650" y="184678"/>
                  <a:pt x="231986" y="183553"/>
                  <a:pt x="231147" y="183553"/>
                </a:cubicBezTo>
                <a:cubicBezTo>
                  <a:pt x="230941" y="183553"/>
                  <a:pt x="230724" y="183621"/>
                  <a:pt x="230514" y="183779"/>
                </a:cubicBezTo>
                <a:cubicBezTo>
                  <a:pt x="230285" y="183931"/>
                  <a:pt x="230133" y="184178"/>
                  <a:pt x="230133" y="184463"/>
                </a:cubicBezTo>
                <a:cubicBezTo>
                  <a:pt x="230038" y="184292"/>
                  <a:pt x="230000" y="184121"/>
                  <a:pt x="229981" y="183931"/>
                </a:cubicBezTo>
                <a:cubicBezTo>
                  <a:pt x="229943" y="183455"/>
                  <a:pt x="230095" y="182999"/>
                  <a:pt x="230399" y="182656"/>
                </a:cubicBezTo>
                <a:cubicBezTo>
                  <a:pt x="230510" y="182638"/>
                  <a:pt x="230623" y="182629"/>
                  <a:pt x="230737" y="182629"/>
                </a:cubicBezTo>
                <a:close/>
                <a:moveTo>
                  <a:pt x="200803" y="170312"/>
                </a:moveTo>
                <a:cubicBezTo>
                  <a:pt x="200689" y="170483"/>
                  <a:pt x="200594" y="170654"/>
                  <a:pt x="200480" y="170826"/>
                </a:cubicBezTo>
                <a:lnTo>
                  <a:pt x="200461" y="170826"/>
                </a:lnTo>
                <a:cubicBezTo>
                  <a:pt x="199452" y="171681"/>
                  <a:pt x="198597" y="172709"/>
                  <a:pt x="197912" y="173850"/>
                </a:cubicBezTo>
                <a:cubicBezTo>
                  <a:pt x="195515" y="176075"/>
                  <a:pt x="192643" y="177882"/>
                  <a:pt x="190246" y="180070"/>
                </a:cubicBezTo>
                <a:cubicBezTo>
                  <a:pt x="188059" y="182067"/>
                  <a:pt x="186062" y="184273"/>
                  <a:pt x="184293" y="186670"/>
                </a:cubicBezTo>
                <a:cubicBezTo>
                  <a:pt x="187717" y="179575"/>
                  <a:pt x="194108" y="174801"/>
                  <a:pt x="200784" y="170312"/>
                </a:cubicBezTo>
                <a:close/>
                <a:moveTo>
                  <a:pt x="48199" y="182961"/>
                </a:moveTo>
                <a:lnTo>
                  <a:pt x="48199" y="182961"/>
                </a:lnTo>
                <a:cubicBezTo>
                  <a:pt x="48161" y="183094"/>
                  <a:pt x="48142" y="183227"/>
                  <a:pt x="48123" y="183360"/>
                </a:cubicBezTo>
                <a:lnTo>
                  <a:pt x="48123" y="183341"/>
                </a:lnTo>
                <a:cubicBezTo>
                  <a:pt x="46486" y="185714"/>
                  <a:pt x="43949" y="186834"/>
                  <a:pt x="41297" y="186834"/>
                </a:cubicBezTo>
                <a:cubicBezTo>
                  <a:pt x="40867" y="186834"/>
                  <a:pt x="40434" y="186804"/>
                  <a:pt x="40001" y="186746"/>
                </a:cubicBezTo>
                <a:cubicBezTo>
                  <a:pt x="39411" y="186327"/>
                  <a:pt x="38803" y="185909"/>
                  <a:pt x="38194" y="185510"/>
                </a:cubicBezTo>
                <a:lnTo>
                  <a:pt x="38194" y="185510"/>
                </a:lnTo>
                <a:cubicBezTo>
                  <a:pt x="39086" y="185763"/>
                  <a:pt x="40003" y="185895"/>
                  <a:pt x="40920" y="185895"/>
                </a:cubicBezTo>
                <a:cubicBezTo>
                  <a:pt x="41587" y="185895"/>
                  <a:pt x="42254" y="185825"/>
                  <a:pt x="42911" y="185681"/>
                </a:cubicBezTo>
                <a:cubicBezTo>
                  <a:pt x="44889" y="185281"/>
                  <a:pt x="46715" y="184330"/>
                  <a:pt x="48199" y="182961"/>
                </a:cubicBezTo>
                <a:close/>
                <a:moveTo>
                  <a:pt x="203028" y="175124"/>
                </a:moveTo>
                <a:lnTo>
                  <a:pt x="203028" y="175124"/>
                </a:lnTo>
                <a:cubicBezTo>
                  <a:pt x="198543" y="176306"/>
                  <a:pt x="198150" y="185153"/>
                  <a:pt x="203400" y="185153"/>
                </a:cubicBezTo>
                <a:cubicBezTo>
                  <a:pt x="203472" y="185153"/>
                  <a:pt x="203544" y="185151"/>
                  <a:pt x="203618" y="185148"/>
                </a:cubicBezTo>
                <a:cubicBezTo>
                  <a:pt x="206186" y="185053"/>
                  <a:pt x="208316" y="182295"/>
                  <a:pt x="207936" y="179803"/>
                </a:cubicBezTo>
                <a:cubicBezTo>
                  <a:pt x="207701" y="178197"/>
                  <a:pt x="206492" y="177379"/>
                  <a:pt x="205184" y="177379"/>
                </a:cubicBezTo>
                <a:cubicBezTo>
                  <a:pt x="204370" y="177379"/>
                  <a:pt x="203517" y="177696"/>
                  <a:pt x="202838" y="178339"/>
                </a:cubicBezTo>
                <a:cubicBezTo>
                  <a:pt x="201107" y="179956"/>
                  <a:pt x="201355" y="183322"/>
                  <a:pt x="204151" y="183455"/>
                </a:cubicBezTo>
                <a:cubicBezTo>
                  <a:pt x="204187" y="183457"/>
                  <a:pt x="204222" y="183458"/>
                  <a:pt x="204258" y="183458"/>
                </a:cubicBezTo>
                <a:cubicBezTo>
                  <a:pt x="206394" y="183458"/>
                  <a:pt x="207489" y="180674"/>
                  <a:pt x="205786" y="179271"/>
                </a:cubicBezTo>
                <a:cubicBezTo>
                  <a:pt x="205409" y="178965"/>
                  <a:pt x="204947" y="178813"/>
                  <a:pt x="204464" y="178813"/>
                </a:cubicBezTo>
                <a:cubicBezTo>
                  <a:pt x="204436" y="178813"/>
                  <a:pt x="204407" y="178813"/>
                  <a:pt x="204379" y="178814"/>
                </a:cubicBezTo>
                <a:cubicBezTo>
                  <a:pt x="204646" y="178709"/>
                  <a:pt x="204928" y="178655"/>
                  <a:pt x="205203" y="178655"/>
                </a:cubicBezTo>
                <a:cubicBezTo>
                  <a:pt x="206024" y="178655"/>
                  <a:pt x="206776" y="179143"/>
                  <a:pt x="206833" y="180241"/>
                </a:cubicBezTo>
                <a:cubicBezTo>
                  <a:pt x="206946" y="182171"/>
                  <a:pt x="205309" y="184026"/>
                  <a:pt x="203400" y="184026"/>
                </a:cubicBezTo>
                <a:cubicBezTo>
                  <a:pt x="203390" y="184026"/>
                  <a:pt x="203380" y="184026"/>
                  <a:pt x="203371" y="184026"/>
                </a:cubicBezTo>
                <a:cubicBezTo>
                  <a:pt x="198567" y="183988"/>
                  <a:pt x="200020" y="175233"/>
                  <a:pt x="204716" y="175233"/>
                </a:cubicBezTo>
                <a:cubicBezTo>
                  <a:pt x="204781" y="175233"/>
                  <a:pt x="204846" y="175235"/>
                  <a:pt x="204911" y="175238"/>
                </a:cubicBezTo>
                <a:cubicBezTo>
                  <a:pt x="204950" y="175238"/>
                  <a:pt x="204969" y="175219"/>
                  <a:pt x="204988" y="175200"/>
                </a:cubicBezTo>
                <a:cubicBezTo>
                  <a:pt x="208259" y="175885"/>
                  <a:pt x="211074" y="179176"/>
                  <a:pt x="209933" y="182618"/>
                </a:cubicBezTo>
                <a:cubicBezTo>
                  <a:pt x="209031" y="185345"/>
                  <a:pt x="206452" y="186909"/>
                  <a:pt x="203906" y="186909"/>
                </a:cubicBezTo>
                <a:cubicBezTo>
                  <a:pt x="202048" y="186909"/>
                  <a:pt x="200209" y="186076"/>
                  <a:pt x="199053" y="184254"/>
                </a:cubicBezTo>
                <a:cubicBezTo>
                  <a:pt x="198863" y="183969"/>
                  <a:pt x="198711" y="183684"/>
                  <a:pt x="198578" y="183379"/>
                </a:cubicBezTo>
                <a:cubicBezTo>
                  <a:pt x="197531" y="180336"/>
                  <a:pt x="198711" y="176494"/>
                  <a:pt x="201982" y="175352"/>
                </a:cubicBezTo>
                <a:lnTo>
                  <a:pt x="201963" y="175352"/>
                </a:lnTo>
                <a:cubicBezTo>
                  <a:pt x="202306" y="175238"/>
                  <a:pt x="202667" y="175162"/>
                  <a:pt x="203028" y="175124"/>
                </a:cubicBezTo>
                <a:close/>
                <a:moveTo>
                  <a:pt x="180103" y="116037"/>
                </a:moveTo>
                <a:cubicBezTo>
                  <a:pt x="181675" y="116037"/>
                  <a:pt x="183255" y="116480"/>
                  <a:pt x="184635" y="117415"/>
                </a:cubicBezTo>
                <a:lnTo>
                  <a:pt x="184654" y="117415"/>
                </a:lnTo>
                <a:cubicBezTo>
                  <a:pt x="188458" y="120002"/>
                  <a:pt x="188744" y="124890"/>
                  <a:pt x="187831" y="128980"/>
                </a:cubicBezTo>
                <a:cubicBezTo>
                  <a:pt x="186176" y="136436"/>
                  <a:pt x="181592" y="143131"/>
                  <a:pt x="176418" y="148628"/>
                </a:cubicBezTo>
                <a:cubicBezTo>
                  <a:pt x="165101" y="160668"/>
                  <a:pt x="149751" y="167630"/>
                  <a:pt x="137045" y="177958"/>
                </a:cubicBezTo>
                <a:cubicBezTo>
                  <a:pt x="133564" y="180773"/>
                  <a:pt x="130350" y="183893"/>
                  <a:pt x="127440" y="187298"/>
                </a:cubicBezTo>
                <a:cubicBezTo>
                  <a:pt x="129798" y="183417"/>
                  <a:pt x="132518" y="179803"/>
                  <a:pt x="135581" y="176456"/>
                </a:cubicBezTo>
                <a:cubicBezTo>
                  <a:pt x="141325" y="170198"/>
                  <a:pt x="148172" y="165405"/>
                  <a:pt x="155324" y="160897"/>
                </a:cubicBezTo>
                <a:cubicBezTo>
                  <a:pt x="162229" y="156560"/>
                  <a:pt x="169285" y="152261"/>
                  <a:pt x="175106" y="146460"/>
                </a:cubicBezTo>
                <a:cubicBezTo>
                  <a:pt x="180013" y="141553"/>
                  <a:pt x="184616" y="134971"/>
                  <a:pt x="185168" y="127839"/>
                </a:cubicBezTo>
                <a:cubicBezTo>
                  <a:pt x="185453" y="124263"/>
                  <a:pt x="184350" y="120554"/>
                  <a:pt x="181231" y="118537"/>
                </a:cubicBezTo>
                <a:cubicBezTo>
                  <a:pt x="179986" y="117741"/>
                  <a:pt x="178594" y="117294"/>
                  <a:pt x="177221" y="117294"/>
                </a:cubicBezTo>
                <a:cubicBezTo>
                  <a:pt x="176496" y="117294"/>
                  <a:pt x="175777" y="117419"/>
                  <a:pt x="175087" y="117682"/>
                </a:cubicBezTo>
                <a:cubicBezTo>
                  <a:pt x="176544" y="116609"/>
                  <a:pt x="178318" y="116037"/>
                  <a:pt x="180103" y="116037"/>
                </a:cubicBezTo>
                <a:close/>
                <a:moveTo>
                  <a:pt x="237875" y="164225"/>
                </a:moveTo>
                <a:cubicBezTo>
                  <a:pt x="231369" y="169551"/>
                  <a:pt x="225207" y="175619"/>
                  <a:pt x="220984" y="182790"/>
                </a:cubicBezTo>
                <a:cubicBezTo>
                  <a:pt x="220090" y="184292"/>
                  <a:pt x="219291" y="185852"/>
                  <a:pt x="218606" y="187469"/>
                </a:cubicBezTo>
                <a:cubicBezTo>
                  <a:pt x="218645" y="187088"/>
                  <a:pt x="218683" y="186689"/>
                  <a:pt x="218721" y="186308"/>
                </a:cubicBezTo>
                <a:cubicBezTo>
                  <a:pt x="220585" y="176227"/>
                  <a:pt x="228821" y="169665"/>
                  <a:pt x="237323" y="164358"/>
                </a:cubicBezTo>
                <a:cubicBezTo>
                  <a:pt x="237513" y="164320"/>
                  <a:pt x="237684" y="164282"/>
                  <a:pt x="237875" y="164225"/>
                </a:cubicBezTo>
                <a:close/>
                <a:moveTo>
                  <a:pt x="233557" y="178130"/>
                </a:moveTo>
                <a:lnTo>
                  <a:pt x="233557" y="178130"/>
                </a:lnTo>
                <a:cubicBezTo>
                  <a:pt x="236524" y="178263"/>
                  <a:pt x="239320" y="180089"/>
                  <a:pt x="240994" y="182561"/>
                </a:cubicBezTo>
                <a:cubicBezTo>
                  <a:pt x="241983" y="184064"/>
                  <a:pt x="242668" y="185776"/>
                  <a:pt x="243010" y="187564"/>
                </a:cubicBezTo>
                <a:cubicBezTo>
                  <a:pt x="242801" y="187069"/>
                  <a:pt x="242592" y="186575"/>
                  <a:pt x="242344" y="186080"/>
                </a:cubicBezTo>
                <a:cubicBezTo>
                  <a:pt x="240518" y="182409"/>
                  <a:pt x="237418" y="179423"/>
                  <a:pt x="233557" y="178130"/>
                </a:cubicBezTo>
                <a:close/>
                <a:moveTo>
                  <a:pt x="250409" y="187507"/>
                </a:moveTo>
                <a:cubicBezTo>
                  <a:pt x="250504" y="187640"/>
                  <a:pt x="250600" y="187773"/>
                  <a:pt x="250695" y="187906"/>
                </a:cubicBezTo>
                <a:cubicBezTo>
                  <a:pt x="250676" y="187925"/>
                  <a:pt x="250676" y="187944"/>
                  <a:pt x="250676" y="187963"/>
                </a:cubicBezTo>
                <a:lnTo>
                  <a:pt x="250657" y="187963"/>
                </a:lnTo>
                <a:cubicBezTo>
                  <a:pt x="250580" y="187811"/>
                  <a:pt x="250485" y="187659"/>
                  <a:pt x="250409" y="187507"/>
                </a:cubicBezTo>
                <a:close/>
                <a:moveTo>
                  <a:pt x="231741" y="180336"/>
                </a:moveTo>
                <a:cubicBezTo>
                  <a:pt x="233411" y="180336"/>
                  <a:pt x="235136" y="181311"/>
                  <a:pt x="235649" y="183056"/>
                </a:cubicBezTo>
                <a:cubicBezTo>
                  <a:pt x="236410" y="185719"/>
                  <a:pt x="234146" y="187944"/>
                  <a:pt x="231807" y="187982"/>
                </a:cubicBezTo>
                <a:lnTo>
                  <a:pt x="231788" y="187963"/>
                </a:lnTo>
                <a:cubicBezTo>
                  <a:pt x="231845" y="187925"/>
                  <a:pt x="231902" y="187887"/>
                  <a:pt x="231940" y="187830"/>
                </a:cubicBezTo>
                <a:cubicBezTo>
                  <a:pt x="233348" y="187374"/>
                  <a:pt x="234508" y="186289"/>
                  <a:pt x="234622" y="184711"/>
                </a:cubicBezTo>
                <a:cubicBezTo>
                  <a:pt x="234799" y="182519"/>
                  <a:pt x="232641" y="180873"/>
                  <a:pt x="230590" y="180873"/>
                </a:cubicBezTo>
                <a:cubicBezTo>
                  <a:pt x="230220" y="180873"/>
                  <a:pt x="229854" y="180926"/>
                  <a:pt x="229505" y="181040"/>
                </a:cubicBezTo>
                <a:cubicBezTo>
                  <a:pt x="230143" y="180563"/>
                  <a:pt x="230936" y="180336"/>
                  <a:pt x="231741" y="180336"/>
                </a:cubicBezTo>
                <a:close/>
                <a:moveTo>
                  <a:pt x="47875" y="185053"/>
                </a:moveTo>
                <a:lnTo>
                  <a:pt x="47875" y="185053"/>
                </a:lnTo>
                <a:cubicBezTo>
                  <a:pt x="47856" y="185243"/>
                  <a:pt x="47818" y="185414"/>
                  <a:pt x="47818" y="185586"/>
                </a:cubicBezTo>
                <a:lnTo>
                  <a:pt x="47818" y="185567"/>
                </a:lnTo>
                <a:cubicBezTo>
                  <a:pt x="46725" y="187231"/>
                  <a:pt x="44875" y="188196"/>
                  <a:pt x="42930" y="188196"/>
                </a:cubicBezTo>
                <a:cubicBezTo>
                  <a:pt x="42608" y="188196"/>
                  <a:pt x="42284" y="188169"/>
                  <a:pt x="41960" y="188115"/>
                </a:cubicBezTo>
                <a:lnTo>
                  <a:pt x="41256" y="187621"/>
                </a:lnTo>
                <a:lnTo>
                  <a:pt x="41256" y="187621"/>
                </a:lnTo>
                <a:cubicBezTo>
                  <a:pt x="41405" y="187629"/>
                  <a:pt x="41553" y="187633"/>
                  <a:pt x="41701" y="187633"/>
                </a:cubicBezTo>
                <a:cubicBezTo>
                  <a:pt x="43945" y="187633"/>
                  <a:pt x="46145" y="186695"/>
                  <a:pt x="47875" y="185053"/>
                </a:cubicBezTo>
                <a:close/>
                <a:moveTo>
                  <a:pt x="87115" y="166413"/>
                </a:moveTo>
                <a:cubicBezTo>
                  <a:pt x="88447" y="167649"/>
                  <a:pt x="90140" y="168429"/>
                  <a:pt x="91947" y="168638"/>
                </a:cubicBezTo>
                <a:cubicBezTo>
                  <a:pt x="93544" y="171491"/>
                  <a:pt x="95218" y="174268"/>
                  <a:pt x="96455" y="177293"/>
                </a:cubicBezTo>
                <a:lnTo>
                  <a:pt x="96455" y="177274"/>
                </a:lnTo>
                <a:cubicBezTo>
                  <a:pt x="97748" y="180431"/>
                  <a:pt x="98699" y="183722"/>
                  <a:pt x="99308" y="187088"/>
                </a:cubicBezTo>
                <a:cubicBezTo>
                  <a:pt x="99422" y="187754"/>
                  <a:pt x="99517" y="188420"/>
                  <a:pt x="99612" y="189104"/>
                </a:cubicBezTo>
                <a:cubicBezTo>
                  <a:pt x="99574" y="189009"/>
                  <a:pt x="99555" y="188914"/>
                  <a:pt x="99517" y="188819"/>
                </a:cubicBezTo>
                <a:cubicBezTo>
                  <a:pt x="99003" y="186232"/>
                  <a:pt x="98186" y="183703"/>
                  <a:pt x="97082" y="181306"/>
                </a:cubicBezTo>
                <a:cubicBezTo>
                  <a:pt x="96188" y="178814"/>
                  <a:pt x="95066" y="176418"/>
                  <a:pt x="93735" y="174135"/>
                </a:cubicBezTo>
                <a:cubicBezTo>
                  <a:pt x="92004" y="171206"/>
                  <a:pt x="89759" y="168600"/>
                  <a:pt x="87115" y="166489"/>
                </a:cubicBezTo>
                <a:cubicBezTo>
                  <a:pt x="87115" y="166470"/>
                  <a:pt x="87115" y="166432"/>
                  <a:pt x="87115" y="166413"/>
                </a:cubicBezTo>
                <a:close/>
                <a:moveTo>
                  <a:pt x="255640" y="144520"/>
                </a:moveTo>
                <a:cubicBezTo>
                  <a:pt x="255640" y="145224"/>
                  <a:pt x="255640" y="145946"/>
                  <a:pt x="255678" y="146631"/>
                </a:cubicBezTo>
                <a:cubicBezTo>
                  <a:pt x="255906" y="152432"/>
                  <a:pt x="257333" y="157853"/>
                  <a:pt x="259254" y="163293"/>
                </a:cubicBezTo>
                <a:cubicBezTo>
                  <a:pt x="260243" y="166089"/>
                  <a:pt x="261232" y="168923"/>
                  <a:pt x="261575" y="171891"/>
                </a:cubicBezTo>
                <a:cubicBezTo>
                  <a:pt x="261898" y="174649"/>
                  <a:pt x="261632" y="177445"/>
                  <a:pt x="261289" y="180184"/>
                </a:cubicBezTo>
                <a:cubicBezTo>
                  <a:pt x="260909" y="183189"/>
                  <a:pt x="260395" y="186232"/>
                  <a:pt x="260281" y="189238"/>
                </a:cubicBezTo>
                <a:cubicBezTo>
                  <a:pt x="260053" y="186556"/>
                  <a:pt x="260167" y="183817"/>
                  <a:pt x="260129" y="181059"/>
                </a:cubicBezTo>
                <a:cubicBezTo>
                  <a:pt x="260091" y="176570"/>
                  <a:pt x="259045" y="172499"/>
                  <a:pt x="257656" y="168239"/>
                </a:cubicBezTo>
                <a:cubicBezTo>
                  <a:pt x="256154" y="163617"/>
                  <a:pt x="254917" y="159109"/>
                  <a:pt x="254879" y="154220"/>
                </a:cubicBezTo>
                <a:cubicBezTo>
                  <a:pt x="254841" y="150968"/>
                  <a:pt x="255184" y="147734"/>
                  <a:pt x="255640" y="144520"/>
                </a:cubicBezTo>
                <a:close/>
                <a:moveTo>
                  <a:pt x="47780" y="187126"/>
                </a:moveTo>
                <a:lnTo>
                  <a:pt x="47780" y="187126"/>
                </a:lnTo>
                <a:cubicBezTo>
                  <a:pt x="47761" y="187164"/>
                  <a:pt x="47761" y="187202"/>
                  <a:pt x="47761" y="187240"/>
                </a:cubicBezTo>
                <a:lnTo>
                  <a:pt x="47780" y="187240"/>
                </a:lnTo>
                <a:cubicBezTo>
                  <a:pt x="46887" y="188458"/>
                  <a:pt x="45662" y="189274"/>
                  <a:pt x="44187" y="189274"/>
                </a:cubicBezTo>
                <a:cubicBezTo>
                  <a:pt x="43934" y="189274"/>
                  <a:pt x="43673" y="189250"/>
                  <a:pt x="43406" y="189200"/>
                </a:cubicBezTo>
                <a:lnTo>
                  <a:pt x="43044" y="188933"/>
                </a:lnTo>
                <a:lnTo>
                  <a:pt x="43044" y="188933"/>
                </a:lnTo>
                <a:cubicBezTo>
                  <a:pt x="43154" y="188939"/>
                  <a:pt x="43265" y="188942"/>
                  <a:pt x="43375" y="188942"/>
                </a:cubicBezTo>
                <a:cubicBezTo>
                  <a:pt x="45010" y="188942"/>
                  <a:pt x="46604" y="188285"/>
                  <a:pt x="47780" y="187126"/>
                </a:cubicBezTo>
                <a:close/>
                <a:moveTo>
                  <a:pt x="71454" y="165887"/>
                </a:moveTo>
                <a:cubicBezTo>
                  <a:pt x="77200" y="165887"/>
                  <a:pt x="82976" y="167939"/>
                  <a:pt x="87553" y="171415"/>
                </a:cubicBezTo>
                <a:cubicBezTo>
                  <a:pt x="90634" y="173793"/>
                  <a:pt x="93202" y="176798"/>
                  <a:pt x="95047" y="180222"/>
                </a:cubicBezTo>
                <a:cubicBezTo>
                  <a:pt x="92251" y="175505"/>
                  <a:pt x="88143" y="171700"/>
                  <a:pt x="83216" y="169285"/>
                </a:cubicBezTo>
                <a:cubicBezTo>
                  <a:pt x="79693" y="167581"/>
                  <a:pt x="75814" y="166639"/>
                  <a:pt x="71948" y="166639"/>
                </a:cubicBezTo>
                <a:cubicBezTo>
                  <a:pt x="68822" y="166639"/>
                  <a:pt x="65704" y="167255"/>
                  <a:pt x="62788" y="168581"/>
                </a:cubicBezTo>
                <a:cubicBezTo>
                  <a:pt x="56016" y="171643"/>
                  <a:pt x="50272" y="178491"/>
                  <a:pt x="49930" y="186118"/>
                </a:cubicBezTo>
                <a:cubicBezTo>
                  <a:pt x="49930" y="186194"/>
                  <a:pt x="49968" y="186251"/>
                  <a:pt x="50025" y="186289"/>
                </a:cubicBezTo>
                <a:cubicBezTo>
                  <a:pt x="49701" y="187259"/>
                  <a:pt x="49473" y="188249"/>
                  <a:pt x="49359" y="189276"/>
                </a:cubicBezTo>
                <a:cubicBezTo>
                  <a:pt x="49245" y="188420"/>
                  <a:pt x="49188" y="187564"/>
                  <a:pt x="49188" y="186708"/>
                </a:cubicBezTo>
                <a:cubicBezTo>
                  <a:pt x="49188" y="184501"/>
                  <a:pt x="49587" y="182314"/>
                  <a:pt x="50367" y="180241"/>
                </a:cubicBezTo>
                <a:cubicBezTo>
                  <a:pt x="50386" y="180203"/>
                  <a:pt x="50405" y="180184"/>
                  <a:pt x="50443" y="180146"/>
                </a:cubicBezTo>
                <a:cubicBezTo>
                  <a:pt x="50481" y="180070"/>
                  <a:pt x="50500" y="179994"/>
                  <a:pt x="50500" y="179898"/>
                </a:cubicBezTo>
                <a:cubicBezTo>
                  <a:pt x="50748" y="179271"/>
                  <a:pt x="51033" y="178643"/>
                  <a:pt x="51356" y="178053"/>
                </a:cubicBezTo>
                <a:cubicBezTo>
                  <a:pt x="51813" y="177464"/>
                  <a:pt x="52212" y="176855"/>
                  <a:pt x="52574" y="176227"/>
                </a:cubicBezTo>
                <a:cubicBezTo>
                  <a:pt x="52631" y="176132"/>
                  <a:pt x="52650" y="176018"/>
                  <a:pt x="52631" y="175904"/>
                </a:cubicBezTo>
                <a:cubicBezTo>
                  <a:pt x="55084" y="172328"/>
                  <a:pt x="58470" y="169513"/>
                  <a:pt x="62407" y="167763"/>
                </a:cubicBezTo>
                <a:cubicBezTo>
                  <a:pt x="65287" y="166480"/>
                  <a:pt x="68366" y="165887"/>
                  <a:pt x="71454" y="165887"/>
                </a:cubicBezTo>
                <a:close/>
                <a:moveTo>
                  <a:pt x="196314" y="180222"/>
                </a:moveTo>
                <a:cubicBezTo>
                  <a:pt x="196352" y="181154"/>
                  <a:pt x="196523" y="182067"/>
                  <a:pt x="196809" y="182942"/>
                </a:cubicBezTo>
                <a:cubicBezTo>
                  <a:pt x="194127" y="186518"/>
                  <a:pt x="189923" y="188039"/>
                  <a:pt x="185834" y="189618"/>
                </a:cubicBezTo>
                <a:cubicBezTo>
                  <a:pt x="186195" y="189314"/>
                  <a:pt x="186556" y="188990"/>
                  <a:pt x="186918" y="188667"/>
                </a:cubicBezTo>
                <a:cubicBezTo>
                  <a:pt x="190589" y="186518"/>
                  <a:pt x="193784" y="183646"/>
                  <a:pt x="196314" y="180222"/>
                </a:cubicBezTo>
                <a:close/>
                <a:moveTo>
                  <a:pt x="265227" y="185681"/>
                </a:moveTo>
                <a:cubicBezTo>
                  <a:pt x="264903" y="187012"/>
                  <a:pt x="264561" y="188325"/>
                  <a:pt x="264180" y="189637"/>
                </a:cubicBezTo>
                <a:cubicBezTo>
                  <a:pt x="264504" y="188306"/>
                  <a:pt x="264865" y="186993"/>
                  <a:pt x="265227" y="185681"/>
                </a:cubicBezTo>
                <a:close/>
                <a:moveTo>
                  <a:pt x="259615" y="123369"/>
                </a:moveTo>
                <a:cubicBezTo>
                  <a:pt x="261175" y="131491"/>
                  <a:pt x="265873" y="139099"/>
                  <a:pt x="267966" y="147050"/>
                </a:cubicBezTo>
                <a:cubicBezTo>
                  <a:pt x="270762" y="157739"/>
                  <a:pt x="270819" y="169133"/>
                  <a:pt x="268270" y="179879"/>
                </a:cubicBezTo>
                <a:cubicBezTo>
                  <a:pt x="267490" y="183208"/>
                  <a:pt x="266444" y="186461"/>
                  <a:pt x="265169" y="189637"/>
                </a:cubicBezTo>
                <a:cubicBezTo>
                  <a:pt x="267832" y="180013"/>
                  <a:pt x="268555" y="169970"/>
                  <a:pt x="267281" y="160060"/>
                </a:cubicBezTo>
                <a:cubicBezTo>
                  <a:pt x="266463" y="153631"/>
                  <a:pt x="264561" y="147563"/>
                  <a:pt x="262564" y="141419"/>
                </a:cubicBezTo>
                <a:cubicBezTo>
                  <a:pt x="260719" y="135713"/>
                  <a:pt x="259064" y="129760"/>
                  <a:pt x="259558" y="123768"/>
                </a:cubicBezTo>
                <a:lnTo>
                  <a:pt x="259615" y="123369"/>
                </a:lnTo>
                <a:close/>
                <a:moveTo>
                  <a:pt x="196904" y="175809"/>
                </a:moveTo>
                <a:lnTo>
                  <a:pt x="196904" y="175809"/>
                </a:lnTo>
                <a:cubicBezTo>
                  <a:pt x="195287" y="177920"/>
                  <a:pt x="193556" y="179956"/>
                  <a:pt x="191749" y="181915"/>
                </a:cubicBezTo>
                <a:cubicBezTo>
                  <a:pt x="189010" y="184844"/>
                  <a:pt x="186081" y="187469"/>
                  <a:pt x="183038" y="190037"/>
                </a:cubicBezTo>
                <a:cubicBezTo>
                  <a:pt x="183018" y="190037"/>
                  <a:pt x="182999" y="190056"/>
                  <a:pt x="182980" y="190056"/>
                </a:cubicBezTo>
                <a:cubicBezTo>
                  <a:pt x="183038" y="189846"/>
                  <a:pt x="183114" y="189618"/>
                  <a:pt x="183190" y="189409"/>
                </a:cubicBezTo>
                <a:cubicBezTo>
                  <a:pt x="185605" y="185852"/>
                  <a:pt x="188477" y="182637"/>
                  <a:pt x="191749" y="179860"/>
                </a:cubicBezTo>
                <a:cubicBezTo>
                  <a:pt x="193404" y="178453"/>
                  <a:pt x="195211" y="177178"/>
                  <a:pt x="196904" y="175809"/>
                </a:cubicBezTo>
                <a:close/>
                <a:moveTo>
                  <a:pt x="11740" y="188555"/>
                </a:moveTo>
                <a:cubicBezTo>
                  <a:pt x="8282" y="188555"/>
                  <a:pt x="4833" y="189110"/>
                  <a:pt x="1541" y="190208"/>
                </a:cubicBezTo>
                <a:lnTo>
                  <a:pt x="5440" y="190208"/>
                </a:lnTo>
                <a:cubicBezTo>
                  <a:pt x="7531" y="189770"/>
                  <a:pt x="9657" y="189551"/>
                  <a:pt x="11782" y="189551"/>
                </a:cubicBezTo>
                <a:cubicBezTo>
                  <a:pt x="13813" y="189551"/>
                  <a:pt x="15843" y="189751"/>
                  <a:pt x="17842" y="190151"/>
                </a:cubicBezTo>
                <a:lnTo>
                  <a:pt x="18089" y="190208"/>
                </a:lnTo>
                <a:lnTo>
                  <a:pt x="21779" y="190208"/>
                </a:lnTo>
                <a:cubicBezTo>
                  <a:pt x="19991" y="189599"/>
                  <a:pt x="18165" y="189162"/>
                  <a:pt x="16282" y="188876"/>
                </a:cubicBezTo>
                <a:cubicBezTo>
                  <a:pt x="14774" y="188662"/>
                  <a:pt x="13256" y="188555"/>
                  <a:pt x="11740" y="188555"/>
                </a:cubicBezTo>
                <a:close/>
                <a:moveTo>
                  <a:pt x="11763" y="184272"/>
                </a:moveTo>
                <a:cubicBezTo>
                  <a:pt x="7792" y="184272"/>
                  <a:pt x="3812" y="184937"/>
                  <a:pt x="0" y="186175"/>
                </a:cubicBezTo>
                <a:lnTo>
                  <a:pt x="0" y="186689"/>
                </a:lnTo>
                <a:cubicBezTo>
                  <a:pt x="3670" y="185601"/>
                  <a:pt x="7454" y="185017"/>
                  <a:pt x="11205" y="185017"/>
                </a:cubicBezTo>
                <a:cubicBezTo>
                  <a:pt x="17428" y="185017"/>
                  <a:pt x="23562" y="186624"/>
                  <a:pt x="28950" y="190208"/>
                </a:cubicBezTo>
                <a:lnTo>
                  <a:pt x="30624" y="190208"/>
                </a:lnTo>
                <a:cubicBezTo>
                  <a:pt x="29673" y="189523"/>
                  <a:pt x="28683" y="188876"/>
                  <a:pt x="27675" y="188306"/>
                </a:cubicBezTo>
                <a:cubicBezTo>
                  <a:pt x="22701" y="185537"/>
                  <a:pt x="17241" y="184272"/>
                  <a:pt x="11763" y="184272"/>
                </a:cubicBezTo>
                <a:close/>
                <a:moveTo>
                  <a:pt x="11073" y="182235"/>
                </a:moveTo>
                <a:cubicBezTo>
                  <a:pt x="10074" y="182235"/>
                  <a:pt x="9070" y="182280"/>
                  <a:pt x="8065" y="182371"/>
                </a:cubicBezTo>
                <a:cubicBezTo>
                  <a:pt x="5326" y="182599"/>
                  <a:pt x="2606" y="183189"/>
                  <a:pt x="0" y="184102"/>
                </a:cubicBezTo>
                <a:lnTo>
                  <a:pt x="0" y="184939"/>
                </a:lnTo>
                <a:cubicBezTo>
                  <a:pt x="3339" y="183851"/>
                  <a:pt x="6818" y="183334"/>
                  <a:pt x="10318" y="183334"/>
                </a:cubicBezTo>
                <a:cubicBezTo>
                  <a:pt x="14774" y="183334"/>
                  <a:pt x="19266" y="184172"/>
                  <a:pt x="23548" y="185738"/>
                </a:cubicBezTo>
                <a:cubicBezTo>
                  <a:pt x="26705" y="186898"/>
                  <a:pt x="29749" y="188401"/>
                  <a:pt x="32602" y="190208"/>
                </a:cubicBezTo>
                <a:lnTo>
                  <a:pt x="35036" y="190208"/>
                </a:lnTo>
                <a:cubicBezTo>
                  <a:pt x="27933" y="185489"/>
                  <a:pt x="19640" y="182235"/>
                  <a:pt x="11073" y="182235"/>
                </a:cubicBezTo>
                <a:close/>
                <a:moveTo>
                  <a:pt x="15980" y="179571"/>
                </a:moveTo>
                <a:cubicBezTo>
                  <a:pt x="10502" y="179571"/>
                  <a:pt x="5152" y="181094"/>
                  <a:pt x="0" y="182904"/>
                </a:cubicBezTo>
                <a:lnTo>
                  <a:pt x="0" y="183151"/>
                </a:lnTo>
                <a:cubicBezTo>
                  <a:pt x="4965" y="181553"/>
                  <a:pt x="10068" y="180121"/>
                  <a:pt x="15280" y="180121"/>
                </a:cubicBezTo>
                <a:cubicBezTo>
                  <a:pt x="15897" y="180121"/>
                  <a:pt x="16517" y="180141"/>
                  <a:pt x="17138" y="180184"/>
                </a:cubicBezTo>
                <a:cubicBezTo>
                  <a:pt x="23548" y="180602"/>
                  <a:pt x="29159" y="183722"/>
                  <a:pt x="34104" y="187659"/>
                </a:cubicBezTo>
                <a:cubicBezTo>
                  <a:pt x="35131" y="188477"/>
                  <a:pt x="36140" y="189333"/>
                  <a:pt x="37129" y="190208"/>
                </a:cubicBezTo>
                <a:lnTo>
                  <a:pt x="38726" y="190208"/>
                </a:lnTo>
                <a:cubicBezTo>
                  <a:pt x="36691" y="188401"/>
                  <a:pt x="34542" y="186708"/>
                  <a:pt x="32297" y="185148"/>
                </a:cubicBezTo>
                <a:cubicBezTo>
                  <a:pt x="27580" y="181934"/>
                  <a:pt x="22254" y="179708"/>
                  <a:pt x="16472" y="179575"/>
                </a:cubicBezTo>
                <a:cubicBezTo>
                  <a:pt x="16308" y="179572"/>
                  <a:pt x="16144" y="179571"/>
                  <a:pt x="15980" y="179571"/>
                </a:cubicBezTo>
                <a:close/>
                <a:moveTo>
                  <a:pt x="66067" y="181236"/>
                </a:moveTo>
                <a:cubicBezTo>
                  <a:pt x="64232" y="181236"/>
                  <a:pt x="62345" y="181700"/>
                  <a:pt x="60505" y="182675"/>
                </a:cubicBezTo>
                <a:lnTo>
                  <a:pt x="60505" y="182694"/>
                </a:lnTo>
                <a:cubicBezTo>
                  <a:pt x="57386" y="184349"/>
                  <a:pt x="54989" y="187050"/>
                  <a:pt x="53525" y="190208"/>
                </a:cubicBezTo>
                <a:lnTo>
                  <a:pt x="54647" y="190208"/>
                </a:lnTo>
                <a:cubicBezTo>
                  <a:pt x="56188" y="187298"/>
                  <a:pt x="58508" y="184825"/>
                  <a:pt x="61532" y="183360"/>
                </a:cubicBezTo>
                <a:cubicBezTo>
                  <a:pt x="63095" y="182614"/>
                  <a:pt x="64631" y="182273"/>
                  <a:pt x="66100" y="182273"/>
                </a:cubicBezTo>
                <a:cubicBezTo>
                  <a:pt x="69498" y="182273"/>
                  <a:pt x="72542" y="184095"/>
                  <a:pt x="74733" y="186936"/>
                </a:cubicBezTo>
                <a:cubicBezTo>
                  <a:pt x="73074" y="185460"/>
                  <a:pt x="70988" y="184556"/>
                  <a:pt x="68788" y="184556"/>
                </a:cubicBezTo>
                <a:cubicBezTo>
                  <a:pt x="68239" y="184556"/>
                  <a:pt x="67683" y="184612"/>
                  <a:pt x="67125" y="184730"/>
                </a:cubicBezTo>
                <a:cubicBezTo>
                  <a:pt x="66883" y="184716"/>
                  <a:pt x="66641" y="184709"/>
                  <a:pt x="66400" y="184709"/>
                </a:cubicBezTo>
                <a:cubicBezTo>
                  <a:pt x="63605" y="184709"/>
                  <a:pt x="60864" y="185618"/>
                  <a:pt x="58622" y="187317"/>
                </a:cubicBezTo>
                <a:cubicBezTo>
                  <a:pt x="57576" y="188115"/>
                  <a:pt x="56701" y="189104"/>
                  <a:pt x="55997" y="190208"/>
                </a:cubicBezTo>
                <a:lnTo>
                  <a:pt x="57196" y="190208"/>
                </a:lnTo>
                <a:cubicBezTo>
                  <a:pt x="58908" y="188096"/>
                  <a:pt x="61304" y="186632"/>
                  <a:pt x="63986" y="186099"/>
                </a:cubicBezTo>
                <a:cubicBezTo>
                  <a:pt x="64233" y="186042"/>
                  <a:pt x="64481" y="186004"/>
                  <a:pt x="64728" y="185966"/>
                </a:cubicBezTo>
                <a:cubicBezTo>
                  <a:pt x="64747" y="186061"/>
                  <a:pt x="64804" y="186137"/>
                  <a:pt x="64861" y="186213"/>
                </a:cubicBezTo>
                <a:cubicBezTo>
                  <a:pt x="62407" y="186841"/>
                  <a:pt x="60201" y="188230"/>
                  <a:pt x="58603" y="190208"/>
                </a:cubicBezTo>
                <a:lnTo>
                  <a:pt x="60486" y="190208"/>
                </a:lnTo>
                <a:cubicBezTo>
                  <a:pt x="61057" y="189675"/>
                  <a:pt x="61685" y="189200"/>
                  <a:pt x="62369" y="188800"/>
                </a:cubicBezTo>
                <a:lnTo>
                  <a:pt x="62369" y="188800"/>
                </a:lnTo>
                <a:cubicBezTo>
                  <a:pt x="61875" y="189219"/>
                  <a:pt x="61418" y="189694"/>
                  <a:pt x="61019" y="190208"/>
                </a:cubicBezTo>
                <a:lnTo>
                  <a:pt x="61704" y="190208"/>
                </a:lnTo>
                <a:cubicBezTo>
                  <a:pt x="62674" y="189047"/>
                  <a:pt x="63929" y="188153"/>
                  <a:pt x="65337" y="187621"/>
                </a:cubicBezTo>
                <a:cubicBezTo>
                  <a:pt x="65985" y="187469"/>
                  <a:pt x="66640" y="187394"/>
                  <a:pt x="67293" y="187394"/>
                </a:cubicBezTo>
                <a:cubicBezTo>
                  <a:pt x="68192" y="187394"/>
                  <a:pt x="69088" y="187536"/>
                  <a:pt x="69959" y="187811"/>
                </a:cubicBezTo>
                <a:cubicBezTo>
                  <a:pt x="67828" y="188153"/>
                  <a:pt x="65755" y="188895"/>
                  <a:pt x="64138" y="190208"/>
                </a:cubicBezTo>
                <a:lnTo>
                  <a:pt x="65508" y="190208"/>
                </a:lnTo>
                <a:cubicBezTo>
                  <a:pt x="67067" y="189162"/>
                  <a:pt x="68817" y="188439"/>
                  <a:pt x="70662" y="188077"/>
                </a:cubicBezTo>
                <a:cubicBezTo>
                  <a:pt x="71728" y="188496"/>
                  <a:pt x="72679" y="189162"/>
                  <a:pt x="73477" y="189998"/>
                </a:cubicBezTo>
                <a:cubicBezTo>
                  <a:pt x="73497" y="190075"/>
                  <a:pt x="73535" y="190132"/>
                  <a:pt x="73573" y="190208"/>
                </a:cubicBezTo>
                <a:lnTo>
                  <a:pt x="77852" y="190208"/>
                </a:lnTo>
                <a:cubicBezTo>
                  <a:pt x="77187" y="188743"/>
                  <a:pt x="76350" y="187355"/>
                  <a:pt x="75380" y="186061"/>
                </a:cubicBezTo>
                <a:cubicBezTo>
                  <a:pt x="72938" y="182957"/>
                  <a:pt x="69599" y="181236"/>
                  <a:pt x="66067" y="181236"/>
                </a:cubicBezTo>
                <a:close/>
                <a:moveTo>
                  <a:pt x="199690" y="187268"/>
                </a:moveTo>
                <a:cubicBezTo>
                  <a:pt x="199643" y="187268"/>
                  <a:pt x="199595" y="187283"/>
                  <a:pt x="199548" y="187317"/>
                </a:cubicBezTo>
                <a:cubicBezTo>
                  <a:pt x="197855" y="188553"/>
                  <a:pt x="195877" y="189447"/>
                  <a:pt x="193727" y="190208"/>
                </a:cubicBezTo>
                <a:lnTo>
                  <a:pt x="196257" y="190208"/>
                </a:lnTo>
                <a:cubicBezTo>
                  <a:pt x="197550" y="189523"/>
                  <a:pt x="198768" y="188705"/>
                  <a:pt x="199890" y="187754"/>
                </a:cubicBezTo>
                <a:cubicBezTo>
                  <a:pt x="200078" y="187582"/>
                  <a:pt x="199905" y="187268"/>
                  <a:pt x="199690" y="187268"/>
                </a:cubicBezTo>
                <a:close/>
                <a:moveTo>
                  <a:pt x="0" y="0"/>
                </a:moveTo>
                <a:lnTo>
                  <a:pt x="0" y="894"/>
                </a:lnTo>
                <a:cubicBezTo>
                  <a:pt x="266" y="951"/>
                  <a:pt x="533" y="1008"/>
                  <a:pt x="799" y="1046"/>
                </a:cubicBezTo>
                <a:cubicBezTo>
                  <a:pt x="1507" y="1152"/>
                  <a:pt x="2227" y="1205"/>
                  <a:pt x="2948" y="1205"/>
                </a:cubicBezTo>
                <a:cubicBezTo>
                  <a:pt x="3526" y="1205"/>
                  <a:pt x="4104" y="1171"/>
                  <a:pt x="4679" y="1103"/>
                </a:cubicBezTo>
                <a:cubicBezTo>
                  <a:pt x="5904" y="1231"/>
                  <a:pt x="7159" y="1274"/>
                  <a:pt x="8418" y="1274"/>
                </a:cubicBezTo>
                <a:cubicBezTo>
                  <a:pt x="11127" y="1274"/>
                  <a:pt x="13853" y="1073"/>
                  <a:pt x="16330" y="1073"/>
                </a:cubicBezTo>
                <a:cubicBezTo>
                  <a:pt x="16655" y="1073"/>
                  <a:pt x="16975" y="1076"/>
                  <a:pt x="17290" y="1084"/>
                </a:cubicBezTo>
                <a:cubicBezTo>
                  <a:pt x="17461" y="1084"/>
                  <a:pt x="17613" y="1103"/>
                  <a:pt x="17765" y="1103"/>
                </a:cubicBezTo>
                <a:cubicBezTo>
                  <a:pt x="24156" y="2473"/>
                  <a:pt x="29768" y="5877"/>
                  <a:pt x="34409" y="10366"/>
                </a:cubicBezTo>
                <a:cubicBezTo>
                  <a:pt x="29863" y="6410"/>
                  <a:pt x="24309" y="3785"/>
                  <a:pt x="18355" y="2777"/>
                </a:cubicBezTo>
                <a:cubicBezTo>
                  <a:pt x="16587" y="2482"/>
                  <a:pt x="14837" y="2345"/>
                  <a:pt x="13097" y="2345"/>
                </a:cubicBezTo>
                <a:cubicBezTo>
                  <a:pt x="9783" y="2345"/>
                  <a:pt x="6507" y="2842"/>
                  <a:pt x="3215" y="3690"/>
                </a:cubicBezTo>
                <a:cubicBezTo>
                  <a:pt x="2397" y="3899"/>
                  <a:pt x="1560" y="4108"/>
                  <a:pt x="723" y="4299"/>
                </a:cubicBezTo>
                <a:cubicBezTo>
                  <a:pt x="476" y="4261"/>
                  <a:pt x="247" y="4204"/>
                  <a:pt x="0" y="4166"/>
                </a:cubicBezTo>
                <a:lnTo>
                  <a:pt x="0" y="5307"/>
                </a:lnTo>
                <a:cubicBezTo>
                  <a:pt x="152" y="5288"/>
                  <a:pt x="323" y="5250"/>
                  <a:pt x="476" y="5231"/>
                </a:cubicBezTo>
                <a:cubicBezTo>
                  <a:pt x="1596" y="5388"/>
                  <a:pt x="2720" y="5446"/>
                  <a:pt x="3847" y="5446"/>
                </a:cubicBezTo>
                <a:cubicBezTo>
                  <a:pt x="7150" y="5446"/>
                  <a:pt x="10473" y="4943"/>
                  <a:pt x="13779" y="4943"/>
                </a:cubicBezTo>
                <a:cubicBezTo>
                  <a:pt x="14398" y="4943"/>
                  <a:pt x="15017" y="4960"/>
                  <a:pt x="15635" y="5002"/>
                </a:cubicBezTo>
                <a:cubicBezTo>
                  <a:pt x="20390" y="5345"/>
                  <a:pt x="24993" y="6733"/>
                  <a:pt x="29159" y="9073"/>
                </a:cubicBezTo>
                <a:cubicBezTo>
                  <a:pt x="26008" y="7909"/>
                  <a:pt x="22689" y="7335"/>
                  <a:pt x="19343" y="7335"/>
                </a:cubicBezTo>
                <a:cubicBezTo>
                  <a:pt x="19135" y="7335"/>
                  <a:pt x="18926" y="7338"/>
                  <a:pt x="18717" y="7342"/>
                </a:cubicBezTo>
                <a:cubicBezTo>
                  <a:pt x="18564" y="7342"/>
                  <a:pt x="18412" y="7361"/>
                  <a:pt x="18260" y="7361"/>
                </a:cubicBezTo>
                <a:cubicBezTo>
                  <a:pt x="17214" y="7285"/>
                  <a:pt x="16149" y="7266"/>
                  <a:pt x="15084" y="7266"/>
                </a:cubicBezTo>
                <a:cubicBezTo>
                  <a:pt x="9872" y="7361"/>
                  <a:pt x="4736" y="8502"/>
                  <a:pt x="0" y="10671"/>
                </a:cubicBezTo>
                <a:lnTo>
                  <a:pt x="0" y="11964"/>
                </a:lnTo>
                <a:cubicBezTo>
                  <a:pt x="2853" y="10709"/>
                  <a:pt x="5858" y="9815"/>
                  <a:pt x="8940" y="9301"/>
                </a:cubicBezTo>
                <a:lnTo>
                  <a:pt x="8940" y="9301"/>
                </a:lnTo>
                <a:cubicBezTo>
                  <a:pt x="8160" y="9605"/>
                  <a:pt x="7399" y="9929"/>
                  <a:pt x="6657" y="10290"/>
                </a:cubicBezTo>
                <a:cubicBezTo>
                  <a:pt x="4337" y="11412"/>
                  <a:pt x="2244" y="13105"/>
                  <a:pt x="0" y="14475"/>
                </a:cubicBezTo>
                <a:lnTo>
                  <a:pt x="0" y="14912"/>
                </a:lnTo>
                <a:cubicBezTo>
                  <a:pt x="1446" y="14075"/>
                  <a:pt x="2834" y="13086"/>
                  <a:pt x="4280" y="12211"/>
                </a:cubicBezTo>
                <a:cubicBezTo>
                  <a:pt x="6714" y="10728"/>
                  <a:pt x="9339" y="9625"/>
                  <a:pt x="12097" y="8940"/>
                </a:cubicBezTo>
                <a:cubicBezTo>
                  <a:pt x="12306" y="8921"/>
                  <a:pt x="12516" y="8902"/>
                  <a:pt x="12725" y="8883"/>
                </a:cubicBezTo>
                <a:cubicBezTo>
                  <a:pt x="13386" y="8849"/>
                  <a:pt x="14046" y="8832"/>
                  <a:pt x="14706" y="8832"/>
                </a:cubicBezTo>
                <a:cubicBezTo>
                  <a:pt x="21036" y="8832"/>
                  <a:pt x="27289" y="10395"/>
                  <a:pt x="32887" y="13410"/>
                </a:cubicBezTo>
                <a:cubicBezTo>
                  <a:pt x="28798" y="11485"/>
                  <a:pt x="24352" y="10500"/>
                  <a:pt x="19860" y="10500"/>
                </a:cubicBezTo>
                <a:cubicBezTo>
                  <a:pt x="18669" y="10500"/>
                  <a:pt x="17474" y="10569"/>
                  <a:pt x="16282" y="10709"/>
                </a:cubicBezTo>
                <a:cubicBezTo>
                  <a:pt x="11584" y="11260"/>
                  <a:pt x="7475" y="13086"/>
                  <a:pt x="3348" y="15331"/>
                </a:cubicBezTo>
                <a:cubicBezTo>
                  <a:pt x="2244" y="15939"/>
                  <a:pt x="1141" y="16529"/>
                  <a:pt x="0" y="17081"/>
                </a:cubicBezTo>
                <a:lnTo>
                  <a:pt x="0" y="17975"/>
                </a:lnTo>
                <a:cubicBezTo>
                  <a:pt x="4603" y="15749"/>
                  <a:pt x="9111" y="12744"/>
                  <a:pt x="13752" y="11717"/>
                </a:cubicBezTo>
                <a:cubicBezTo>
                  <a:pt x="15829" y="11252"/>
                  <a:pt x="17941" y="11027"/>
                  <a:pt x="20049" y="11027"/>
                </a:cubicBezTo>
                <a:cubicBezTo>
                  <a:pt x="26746" y="11027"/>
                  <a:pt x="33398" y="13305"/>
                  <a:pt x="38707" y="17442"/>
                </a:cubicBezTo>
                <a:lnTo>
                  <a:pt x="38365" y="17328"/>
                </a:lnTo>
                <a:cubicBezTo>
                  <a:pt x="32235" y="14557"/>
                  <a:pt x="25640" y="11774"/>
                  <a:pt x="18892" y="11774"/>
                </a:cubicBezTo>
                <a:cubicBezTo>
                  <a:pt x="17118" y="11774"/>
                  <a:pt x="15333" y="11966"/>
                  <a:pt x="13543" y="12402"/>
                </a:cubicBezTo>
                <a:cubicBezTo>
                  <a:pt x="9282" y="13429"/>
                  <a:pt x="5782" y="16130"/>
                  <a:pt x="1826" y="17880"/>
                </a:cubicBezTo>
                <a:cubicBezTo>
                  <a:pt x="1236" y="18146"/>
                  <a:pt x="628" y="18374"/>
                  <a:pt x="0" y="18564"/>
                </a:cubicBezTo>
                <a:lnTo>
                  <a:pt x="0" y="19363"/>
                </a:lnTo>
                <a:cubicBezTo>
                  <a:pt x="4051" y="18089"/>
                  <a:pt x="7399" y="15388"/>
                  <a:pt x="11317" y="13866"/>
                </a:cubicBezTo>
                <a:cubicBezTo>
                  <a:pt x="13790" y="12907"/>
                  <a:pt x="16299" y="12506"/>
                  <a:pt x="18809" y="12506"/>
                </a:cubicBezTo>
                <a:cubicBezTo>
                  <a:pt x="21378" y="12506"/>
                  <a:pt x="23947" y="12926"/>
                  <a:pt x="26477" y="13600"/>
                </a:cubicBezTo>
                <a:cubicBezTo>
                  <a:pt x="25098" y="13392"/>
                  <a:pt x="23707" y="13288"/>
                  <a:pt x="22317" y="13288"/>
                </a:cubicBezTo>
                <a:cubicBezTo>
                  <a:pt x="19890" y="13288"/>
                  <a:pt x="17468" y="13606"/>
                  <a:pt x="15122" y="14247"/>
                </a:cubicBezTo>
                <a:cubicBezTo>
                  <a:pt x="11432" y="15255"/>
                  <a:pt x="8236" y="17157"/>
                  <a:pt x="4945" y="19040"/>
                </a:cubicBezTo>
                <a:cubicBezTo>
                  <a:pt x="3367" y="19972"/>
                  <a:pt x="1712" y="20752"/>
                  <a:pt x="0" y="21379"/>
                </a:cubicBezTo>
                <a:lnTo>
                  <a:pt x="0" y="22235"/>
                </a:lnTo>
                <a:cubicBezTo>
                  <a:pt x="4337" y="20695"/>
                  <a:pt x="8407" y="17499"/>
                  <a:pt x="12535" y="15863"/>
                </a:cubicBezTo>
                <a:cubicBezTo>
                  <a:pt x="15843" y="14557"/>
                  <a:pt x="19389" y="13911"/>
                  <a:pt x="22939" y="13911"/>
                </a:cubicBezTo>
                <a:cubicBezTo>
                  <a:pt x="25594" y="13911"/>
                  <a:pt x="28251" y="14272"/>
                  <a:pt x="30814" y="14988"/>
                </a:cubicBezTo>
                <a:lnTo>
                  <a:pt x="31537" y="15255"/>
                </a:lnTo>
                <a:cubicBezTo>
                  <a:pt x="28973" y="14468"/>
                  <a:pt x="26363" y="13966"/>
                  <a:pt x="23714" y="13966"/>
                </a:cubicBezTo>
                <a:cubicBezTo>
                  <a:pt x="21626" y="13966"/>
                  <a:pt x="19515" y="14278"/>
                  <a:pt x="17385" y="15007"/>
                </a:cubicBezTo>
                <a:cubicBezTo>
                  <a:pt x="11831" y="16909"/>
                  <a:pt x="6030" y="21512"/>
                  <a:pt x="0" y="22673"/>
                </a:cubicBezTo>
                <a:lnTo>
                  <a:pt x="0" y="23453"/>
                </a:lnTo>
                <a:cubicBezTo>
                  <a:pt x="4812" y="22502"/>
                  <a:pt x="9472" y="19534"/>
                  <a:pt x="13733" y="17385"/>
                </a:cubicBezTo>
                <a:cubicBezTo>
                  <a:pt x="17194" y="15661"/>
                  <a:pt x="20678" y="14665"/>
                  <a:pt x="24371" y="14665"/>
                </a:cubicBezTo>
                <a:cubicBezTo>
                  <a:pt x="25568" y="14665"/>
                  <a:pt x="26788" y="14769"/>
                  <a:pt x="28037" y="14988"/>
                </a:cubicBezTo>
                <a:cubicBezTo>
                  <a:pt x="29330" y="15236"/>
                  <a:pt x="30624" y="15540"/>
                  <a:pt x="31898" y="15939"/>
                </a:cubicBezTo>
                <a:cubicBezTo>
                  <a:pt x="30753" y="15813"/>
                  <a:pt x="29605" y="15750"/>
                  <a:pt x="28460" y="15750"/>
                </a:cubicBezTo>
                <a:cubicBezTo>
                  <a:pt x="24430" y="15750"/>
                  <a:pt x="20433" y="16529"/>
                  <a:pt x="16700" y="18070"/>
                </a:cubicBezTo>
                <a:cubicBezTo>
                  <a:pt x="11774" y="20124"/>
                  <a:pt x="7418" y="23338"/>
                  <a:pt x="2397" y="25164"/>
                </a:cubicBezTo>
                <a:cubicBezTo>
                  <a:pt x="1617" y="25450"/>
                  <a:pt x="818" y="25697"/>
                  <a:pt x="0" y="25887"/>
                </a:cubicBezTo>
                <a:lnTo>
                  <a:pt x="0" y="26325"/>
                </a:lnTo>
                <a:cubicBezTo>
                  <a:pt x="4356" y="25260"/>
                  <a:pt x="8731" y="22863"/>
                  <a:pt x="12287" y="20961"/>
                </a:cubicBezTo>
                <a:cubicBezTo>
                  <a:pt x="17328" y="18279"/>
                  <a:pt x="22521" y="16472"/>
                  <a:pt x="28303" y="16472"/>
                </a:cubicBezTo>
                <a:cubicBezTo>
                  <a:pt x="30890" y="16472"/>
                  <a:pt x="33477" y="16795"/>
                  <a:pt x="35968" y="17461"/>
                </a:cubicBezTo>
                <a:cubicBezTo>
                  <a:pt x="37110" y="17937"/>
                  <a:pt x="38251" y="18488"/>
                  <a:pt x="39354" y="19040"/>
                </a:cubicBezTo>
                <a:cubicBezTo>
                  <a:pt x="37608" y="18694"/>
                  <a:pt x="35830" y="18521"/>
                  <a:pt x="34049" y="18521"/>
                </a:cubicBezTo>
                <a:cubicBezTo>
                  <a:pt x="33871" y="18521"/>
                  <a:pt x="33693" y="18523"/>
                  <a:pt x="33515" y="18526"/>
                </a:cubicBezTo>
                <a:cubicBezTo>
                  <a:pt x="27713" y="18564"/>
                  <a:pt x="22102" y="20181"/>
                  <a:pt x="16776" y="22387"/>
                </a:cubicBezTo>
                <a:cubicBezTo>
                  <a:pt x="11127" y="24708"/>
                  <a:pt x="5630" y="27637"/>
                  <a:pt x="0" y="30053"/>
                </a:cubicBezTo>
                <a:lnTo>
                  <a:pt x="0" y="31784"/>
                </a:lnTo>
                <a:cubicBezTo>
                  <a:pt x="8464" y="30319"/>
                  <a:pt x="16111" y="25317"/>
                  <a:pt x="24404" y="23167"/>
                </a:cubicBezTo>
                <a:cubicBezTo>
                  <a:pt x="27582" y="22345"/>
                  <a:pt x="30851" y="21955"/>
                  <a:pt x="34125" y="21955"/>
                </a:cubicBezTo>
                <a:cubicBezTo>
                  <a:pt x="40020" y="21955"/>
                  <a:pt x="45933" y="23220"/>
                  <a:pt x="51375" y="25507"/>
                </a:cubicBezTo>
                <a:cubicBezTo>
                  <a:pt x="52593" y="26173"/>
                  <a:pt x="53848" y="26762"/>
                  <a:pt x="55141" y="27295"/>
                </a:cubicBezTo>
                <a:lnTo>
                  <a:pt x="55275" y="27352"/>
                </a:lnTo>
                <a:cubicBezTo>
                  <a:pt x="55294" y="27371"/>
                  <a:pt x="55332" y="27371"/>
                  <a:pt x="55351" y="27371"/>
                </a:cubicBezTo>
                <a:cubicBezTo>
                  <a:pt x="55769" y="27542"/>
                  <a:pt x="56188" y="27694"/>
                  <a:pt x="56606" y="27846"/>
                </a:cubicBezTo>
                <a:cubicBezTo>
                  <a:pt x="56397" y="27865"/>
                  <a:pt x="56188" y="27884"/>
                  <a:pt x="55978" y="27903"/>
                </a:cubicBezTo>
                <a:cubicBezTo>
                  <a:pt x="50222" y="25124"/>
                  <a:pt x="43871" y="23901"/>
                  <a:pt x="37510" y="23901"/>
                </a:cubicBezTo>
                <a:cubicBezTo>
                  <a:pt x="34078" y="23901"/>
                  <a:pt x="30642" y="24257"/>
                  <a:pt x="27295" y="24917"/>
                </a:cubicBezTo>
                <a:cubicBezTo>
                  <a:pt x="18051" y="26743"/>
                  <a:pt x="9263" y="30376"/>
                  <a:pt x="0" y="32107"/>
                </a:cubicBezTo>
                <a:lnTo>
                  <a:pt x="0" y="32506"/>
                </a:lnTo>
                <a:cubicBezTo>
                  <a:pt x="8502" y="31194"/>
                  <a:pt x="16605" y="27942"/>
                  <a:pt x="24993" y="26020"/>
                </a:cubicBezTo>
                <a:cubicBezTo>
                  <a:pt x="28858" y="25147"/>
                  <a:pt x="32777" y="24630"/>
                  <a:pt x="36710" y="24630"/>
                </a:cubicBezTo>
                <a:cubicBezTo>
                  <a:pt x="38002" y="24630"/>
                  <a:pt x="39296" y="24685"/>
                  <a:pt x="40590" y="24803"/>
                </a:cubicBezTo>
                <a:cubicBezTo>
                  <a:pt x="44300" y="25164"/>
                  <a:pt x="47933" y="26001"/>
                  <a:pt x="51413" y="27257"/>
                </a:cubicBezTo>
                <a:cubicBezTo>
                  <a:pt x="46783" y="26542"/>
                  <a:pt x="42130" y="26144"/>
                  <a:pt x="37465" y="26144"/>
                </a:cubicBezTo>
                <a:cubicBezTo>
                  <a:pt x="33813" y="26144"/>
                  <a:pt x="30155" y="26388"/>
                  <a:pt x="26496" y="26914"/>
                </a:cubicBezTo>
                <a:cubicBezTo>
                  <a:pt x="21322" y="27637"/>
                  <a:pt x="16225" y="28893"/>
                  <a:pt x="11298" y="30623"/>
                </a:cubicBezTo>
                <a:cubicBezTo>
                  <a:pt x="7764" y="31869"/>
                  <a:pt x="4125" y="33255"/>
                  <a:pt x="430" y="33255"/>
                </a:cubicBezTo>
                <a:cubicBezTo>
                  <a:pt x="287" y="33255"/>
                  <a:pt x="144" y="33253"/>
                  <a:pt x="0" y="33248"/>
                </a:cubicBezTo>
                <a:lnTo>
                  <a:pt x="0" y="35474"/>
                </a:lnTo>
                <a:cubicBezTo>
                  <a:pt x="2720" y="36824"/>
                  <a:pt x="5554" y="37927"/>
                  <a:pt x="8483" y="38764"/>
                </a:cubicBezTo>
                <a:cubicBezTo>
                  <a:pt x="6749" y="38593"/>
                  <a:pt x="5021" y="38477"/>
                  <a:pt x="3328" y="38477"/>
                </a:cubicBezTo>
                <a:cubicBezTo>
                  <a:pt x="2200" y="38477"/>
                  <a:pt x="1088" y="38528"/>
                  <a:pt x="0" y="38650"/>
                </a:cubicBezTo>
                <a:lnTo>
                  <a:pt x="0" y="39639"/>
                </a:lnTo>
                <a:cubicBezTo>
                  <a:pt x="1341" y="39454"/>
                  <a:pt x="2694" y="39357"/>
                  <a:pt x="4050" y="39357"/>
                </a:cubicBezTo>
                <a:cubicBezTo>
                  <a:pt x="4367" y="39357"/>
                  <a:pt x="4685" y="39362"/>
                  <a:pt x="5002" y="39373"/>
                </a:cubicBezTo>
                <a:cubicBezTo>
                  <a:pt x="8693" y="39449"/>
                  <a:pt x="12345" y="39982"/>
                  <a:pt x="15997" y="40229"/>
                </a:cubicBezTo>
                <a:cubicBezTo>
                  <a:pt x="17680" y="40414"/>
                  <a:pt x="19382" y="40517"/>
                  <a:pt x="21089" y="40517"/>
                </a:cubicBezTo>
                <a:cubicBezTo>
                  <a:pt x="21832" y="40517"/>
                  <a:pt x="22576" y="40498"/>
                  <a:pt x="23320" y="40457"/>
                </a:cubicBezTo>
                <a:lnTo>
                  <a:pt x="23320" y="40457"/>
                </a:lnTo>
                <a:cubicBezTo>
                  <a:pt x="23015" y="40514"/>
                  <a:pt x="22730" y="40571"/>
                  <a:pt x="22426" y="40609"/>
                </a:cubicBezTo>
                <a:cubicBezTo>
                  <a:pt x="20731" y="40799"/>
                  <a:pt x="19014" y="40866"/>
                  <a:pt x="17283" y="40866"/>
                </a:cubicBezTo>
                <a:cubicBezTo>
                  <a:pt x="13073" y="40866"/>
                  <a:pt x="8786" y="40469"/>
                  <a:pt x="4577" y="40469"/>
                </a:cubicBezTo>
                <a:cubicBezTo>
                  <a:pt x="3038" y="40469"/>
                  <a:pt x="1510" y="40522"/>
                  <a:pt x="0" y="40666"/>
                </a:cubicBezTo>
                <a:lnTo>
                  <a:pt x="0" y="41465"/>
                </a:lnTo>
                <a:cubicBezTo>
                  <a:pt x="1592" y="41301"/>
                  <a:pt x="3206" y="41242"/>
                  <a:pt x="4834" y="41242"/>
                </a:cubicBezTo>
                <a:cubicBezTo>
                  <a:pt x="6590" y="41242"/>
                  <a:pt x="8361" y="41310"/>
                  <a:pt x="10138" y="41389"/>
                </a:cubicBezTo>
                <a:cubicBezTo>
                  <a:pt x="7684" y="41541"/>
                  <a:pt x="5250" y="41922"/>
                  <a:pt x="2891" y="42568"/>
                </a:cubicBezTo>
                <a:cubicBezTo>
                  <a:pt x="1902" y="42835"/>
                  <a:pt x="932" y="43196"/>
                  <a:pt x="0" y="43596"/>
                </a:cubicBezTo>
                <a:lnTo>
                  <a:pt x="0" y="44528"/>
                </a:lnTo>
                <a:cubicBezTo>
                  <a:pt x="1560" y="43805"/>
                  <a:pt x="3196" y="43253"/>
                  <a:pt x="4869" y="42892"/>
                </a:cubicBezTo>
                <a:cubicBezTo>
                  <a:pt x="9453" y="41903"/>
                  <a:pt x="14190" y="42074"/>
                  <a:pt x="18831" y="41694"/>
                </a:cubicBezTo>
                <a:cubicBezTo>
                  <a:pt x="20086" y="41675"/>
                  <a:pt x="21303" y="41617"/>
                  <a:pt x="22521" y="41503"/>
                </a:cubicBezTo>
                <a:lnTo>
                  <a:pt x="22521" y="41503"/>
                </a:lnTo>
                <a:cubicBezTo>
                  <a:pt x="20105" y="42340"/>
                  <a:pt x="17651" y="43139"/>
                  <a:pt x="15179" y="43843"/>
                </a:cubicBezTo>
                <a:cubicBezTo>
                  <a:pt x="12249" y="44661"/>
                  <a:pt x="9263" y="45136"/>
                  <a:pt x="6296" y="45707"/>
                </a:cubicBezTo>
                <a:cubicBezTo>
                  <a:pt x="5174" y="45878"/>
                  <a:pt x="4032" y="46030"/>
                  <a:pt x="2891" y="46182"/>
                </a:cubicBezTo>
                <a:cubicBezTo>
                  <a:pt x="1940" y="46297"/>
                  <a:pt x="970" y="46468"/>
                  <a:pt x="0" y="46658"/>
                </a:cubicBezTo>
                <a:lnTo>
                  <a:pt x="0" y="47324"/>
                </a:lnTo>
                <a:lnTo>
                  <a:pt x="76" y="47324"/>
                </a:lnTo>
                <a:lnTo>
                  <a:pt x="0" y="47343"/>
                </a:lnTo>
                <a:lnTo>
                  <a:pt x="0" y="48237"/>
                </a:lnTo>
                <a:cubicBezTo>
                  <a:pt x="1769" y="47552"/>
                  <a:pt x="3576" y="47019"/>
                  <a:pt x="5440" y="46677"/>
                </a:cubicBezTo>
                <a:cubicBezTo>
                  <a:pt x="8674" y="46030"/>
                  <a:pt x="11869" y="45403"/>
                  <a:pt x="15045" y="44547"/>
                </a:cubicBezTo>
                <a:cubicBezTo>
                  <a:pt x="17594" y="43919"/>
                  <a:pt x="20105" y="43158"/>
                  <a:pt x="22578" y="42283"/>
                </a:cubicBezTo>
                <a:lnTo>
                  <a:pt x="22578" y="42283"/>
                </a:lnTo>
                <a:lnTo>
                  <a:pt x="22102" y="42607"/>
                </a:lnTo>
                <a:cubicBezTo>
                  <a:pt x="21284" y="43044"/>
                  <a:pt x="20485" y="43501"/>
                  <a:pt x="19687" y="43957"/>
                </a:cubicBezTo>
                <a:cubicBezTo>
                  <a:pt x="13695" y="46810"/>
                  <a:pt x="6239" y="47533"/>
                  <a:pt x="19" y="49930"/>
                </a:cubicBezTo>
                <a:lnTo>
                  <a:pt x="19" y="50785"/>
                </a:lnTo>
                <a:cubicBezTo>
                  <a:pt x="4888" y="48807"/>
                  <a:pt x="10614" y="47970"/>
                  <a:pt x="15787" y="46297"/>
                </a:cubicBezTo>
                <a:lnTo>
                  <a:pt x="15787" y="46297"/>
                </a:lnTo>
                <a:cubicBezTo>
                  <a:pt x="15445" y="46544"/>
                  <a:pt x="15084" y="46753"/>
                  <a:pt x="14722" y="47000"/>
                </a:cubicBezTo>
                <a:cubicBezTo>
                  <a:pt x="9853" y="49264"/>
                  <a:pt x="4584" y="51147"/>
                  <a:pt x="0" y="53696"/>
                </a:cubicBezTo>
                <a:lnTo>
                  <a:pt x="0" y="54685"/>
                </a:lnTo>
                <a:cubicBezTo>
                  <a:pt x="1598" y="53734"/>
                  <a:pt x="3253" y="52859"/>
                  <a:pt x="4964" y="52098"/>
                </a:cubicBezTo>
                <a:cubicBezTo>
                  <a:pt x="7095" y="51109"/>
                  <a:pt x="9263" y="50215"/>
                  <a:pt x="11413" y="49283"/>
                </a:cubicBezTo>
                <a:lnTo>
                  <a:pt x="11413" y="49283"/>
                </a:lnTo>
                <a:cubicBezTo>
                  <a:pt x="11089" y="49530"/>
                  <a:pt x="10785" y="49758"/>
                  <a:pt x="10461" y="49987"/>
                </a:cubicBezTo>
                <a:cubicBezTo>
                  <a:pt x="6809" y="51870"/>
                  <a:pt x="3310" y="54038"/>
                  <a:pt x="0" y="56492"/>
                </a:cubicBezTo>
                <a:lnTo>
                  <a:pt x="0" y="57538"/>
                </a:lnTo>
                <a:cubicBezTo>
                  <a:pt x="2263" y="55788"/>
                  <a:pt x="4622" y="54152"/>
                  <a:pt x="7057" y="52688"/>
                </a:cubicBezTo>
                <a:lnTo>
                  <a:pt x="7057" y="52688"/>
                </a:lnTo>
                <a:cubicBezTo>
                  <a:pt x="6562" y="53106"/>
                  <a:pt x="6087" y="53524"/>
                  <a:pt x="5592" y="53943"/>
                </a:cubicBezTo>
                <a:cubicBezTo>
                  <a:pt x="3652" y="55655"/>
                  <a:pt x="1788" y="57481"/>
                  <a:pt x="0" y="59364"/>
                </a:cubicBezTo>
                <a:lnTo>
                  <a:pt x="0" y="61456"/>
                </a:lnTo>
                <a:cubicBezTo>
                  <a:pt x="1978" y="59212"/>
                  <a:pt x="4089" y="57062"/>
                  <a:pt x="6315" y="55046"/>
                </a:cubicBezTo>
                <a:cubicBezTo>
                  <a:pt x="8521" y="53049"/>
                  <a:pt x="10823" y="51166"/>
                  <a:pt x="13200" y="49397"/>
                </a:cubicBezTo>
                <a:lnTo>
                  <a:pt x="13714" y="49169"/>
                </a:lnTo>
                <a:lnTo>
                  <a:pt x="13714" y="49169"/>
                </a:lnTo>
                <a:cubicBezTo>
                  <a:pt x="12345" y="50234"/>
                  <a:pt x="11032" y="51375"/>
                  <a:pt x="9758" y="52554"/>
                </a:cubicBezTo>
                <a:cubicBezTo>
                  <a:pt x="6334" y="55788"/>
                  <a:pt x="3215" y="59364"/>
                  <a:pt x="0" y="62826"/>
                </a:cubicBezTo>
                <a:lnTo>
                  <a:pt x="0" y="64119"/>
                </a:lnTo>
                <a:cubicBezTo>
                  <a:pt x="3005" y="60809"/>
                  <a:pt x="5896" y="57367"/>
                  <a:pt x="9035" y="54247"/>
                </a:cubicBezTo>
                <a:cubicBezTo>
                  <a:pt x="14608" y="48731"/>
                  <a:pt x="21170" y="44299"/>
                  <a:pt x="28379" y="41199"/>
                </a:cubicBezTo>
                <a:lnTo>
                  <a:pt x="28379" y="41199"/>
                </a:lnTo>
                <a:cubicBezTo>
                  <a:pt x="18013" y="47438"/>
                  <a:pt x="9644" y="56929"/>
                  <a:pt x="0" y="64461"/>
                </a:cubicBezTo>
                <a:lnTo>
                  <a:pt x="0" y="66763"/>
                </a:lnTo>
                <a:cubicBezTo>
                  <a:pt x="266" y="66516"/>
                  <a:pt x="552" y="66306"/>
                  <a:pt x="837" y="66059"/>
                </a:cubicBezTo>
                <a:cubicBezTo>
                  <a:pt x="4907" y="62597"/>
                  <a:pt x="8712" y="58793"/>
                  <a:pt x="12630" y="55160"/>
                </a:cubicBezTo>
                <a:cubicBezTo>
                  <a:pt x="19116" y="49131"/>
                  <a:pt x="26021" y="43272"/>
                  <a:pt x="34104" y="39582"/>
                </a:cubicBezTo>
                <a:lnTo>
                  <a:pt x="34104" y="39582"/>
                </a:lnTo>
                <a:cubicBezTo>
                  <a:pt x="26972" y="43596"/>
                  <a:pt x="20428" y="48769"/>
                  <a:pt x="14665" y="54533"/>
                </a:cubicBezTo>
                <a:cubicBezTo>
                  <a:pt x="9948" y="59212"/>
                  <a:pt x="5478" y="64442"/>
                  <a:pt x="0" y="68056"/>
                </a:cubicBezTo>
                <a:lnTo>
                  <a:pt x="0" y="68684"/>
                </a:lnTo>
                <a:cubicBezTo>
                  <a:pt x="5155" y="65393"/>
                  <a:pt x="9434" y="60524"/>
                  <a:pt x="13619" y="56225"/>
                </a:cubicBezTo>
                <a:cubicBezTo>
                  <a:pt x="18469" y="51280"/>
                  <a:pt x="23871" y="46905"/>
                  <a:pt x="29711" y="43177"/>
                </a:cubicBezTo>
                <a:lnTo>
                  <a:pt x="29711" y="43177"/>
                </a:lnTo>
                <a:cubicBezTo>
                  <a:pt x="19591" y="51508"/>
                  <a:pt x="11108" y="62331"/>
                  <a:pt x="0" y="68855"/>
                </a:cubicBezTo>
                <a:lnTo>
                  <a:pt x="0" y="70510"/>
                </a:lnTo>
                <a:cubicBezTo>
                  <a:pt x="6087" y="67334"/>
                  <a:pt x="11584" y="62921"/>
                  <a:pt x="16491" y="58261"/>
                </a:cubicBezTo>
                <a:cubicBezTo>
                  <a:pt x="21208" y="53734"/>
                  <a:pt x="25545" y="48408"/>
                  <a:pt x="30376" y="43748"/>
                </a:cubicBezTo>
                <a:lnTo>
                  <a:pt x="30376" y="43748"/>
                </a:lnTo>
                <a:cubicBezTo>
                  <a:pt x="29216" y="45174"/>
                  <a:pt x="28151" y="46658"/>
                  <a:pt x="27143" y="48199"/>
                </a:cubicBezTo>
                <a:cubicBezTo>
                  <a:pt x="24099" y="52764"/>
                  <a:pt x="21227" y="57348"/>
                  <a:pt x="17309" y="61247"/>
                </a:cubicBezTo>
                <a:cubicBezTo>
                  <a:pt x="13695" y="64842"/>
                  <a:pt x="9587" y="67885"/>
                  <a:pt x="5117" y="70282"/>
                </a:cubicBezTo>
                <a:cubicBezTo>
                  <a:pt x="4261" y="70738"/>
                  <a:pt x="3386" y="71157"/>
                  <a:pt x="2530" y="71537"/>
                </a:cubicBezTo>
                <a:cubicBezTo>
                  <a:pt x="1693" y="71803"/>
                  <a:pt x="856" y="72051"/>
                  <a:pt x="0" y="72260"/>
                </a:cubicBezTo>
                <a:lnTo>
                  <a:pt x="0" y="74295"/>
                </a:lnTo>
                <a:cubicBezTo>
                  <a:pt x="1883" y="73686"/>
                  <a:pt x="3728" y="72964"/>
                  <a:pt x="5516" y="72165"/>
                </a:cubicBezTo>
                <a:lnTo>
                  <a:pt x="5516" y="72165"/>
                </a:lnTo>
                <a:cubicBezTo>
                  <a:pt x="3576" y="73610"/>
                  <a:pt x="1731" y="75208"/>
                  <a:pt x="0" y="76920"/>
                </a:cubicBezTo>
                <a:lnTo>
                  <a:pt x="0" y="78822"/>
                </a:lnTo>
                <a:cubicBezTo>
                  <a:pt x="1655" y="77053"/>
                  <a:pt x="3462" y="75398"/>
                  <a:pt x="5364" y="73896"/>
                </a:cubicBezTo>
                <a:lnTo>
                  <a:pt x="5497" y="73801"/>
                </a:lnTo>
                <a:cubicBezTo>
                  <a:pt x="5509" y="73824"/>
                  <a:pt x="5535" y="73840"/>
                  <a:pt x="5562" y="73840"/>
                </a:cubicBezTo>
                <a:cubicBezTo>
                  <a:pt x="5579" y="73840"/>
                  <a:pt x="5597" y="73834"/>
                  <a:pt x="5611" y="73820"/>
                </a:cubicBezTo>
                <a:cubicBezTo>
                  <a:pt x="12801" y="67714"/>
                  <a:pt x="21779" y="66478"/>
                  <a:pt x="30795" y="65089"/>
                </a:cubicBezTo>
                <a:cubicBezTo>
                  <a:pt x="34960" y="64442"/>
                  <a:pt x="39658" y="63624"/>
                  <a:pt x="43919" y="61989"/>
                </a:cubicBezTo>
                <a:lnTo>
                  <a:pt x="43919" y="61989"/>
                </a:lnTo>
                <a:cubicBezTo>
                  <a:pt x="36235" y="65926"/>
                  <a:pt x="26363" y="66230"/>
                  <a:pt x="18127" y="68342"/>
                </a:cubicBezTo>
                <a:cubicBezTo>
                  <a:pt x="11317" y="70111"/>
                  <a:pt x="4869" y="73744"/>
                  <a:pt x="0" y="78860"/>
                </a:cubicBezTo>
                <a:lnTo>
                  <a:pt x="0" y="80610"/>
                </a:lnTo>
                <a:cubicBezTo>
                  <a:pt x="1503" y="78803"/>
                  <a:pt x="3196" y="77129"/>
                  <a:pt x="5060" y="75665"/>
                </a:cubicBezTo>
                <a:cubicBezTo>
                  <a:pt x="10081" y="71670"/>
                  <a:pt x="15920" y="69502"/>
                  <a:pt x="22178" y="68266"/>
                </a:cubicBezTo>
                <a:cubicBezTo>
                  <a:pt x="30757" y="66573"/>
                  <a:pt x="41580" y="65736"/>
                  <a:pt x="48446" y="59782"/>
                </a:cubicBezTo>
                <a:cubicBezTo>
                  <a:pt x="48865" y="59516"/>
                  <a:pt x="49283" y="59231"/>
                  <a:pt x="49701" y="58945"/>
                </a:cubicBezTo>
                <a:lnTo>
                  <a:pt x="49701" y="58945"/>
                </a:lnTo>
                <a:cubicBezTo>
                  <a:pt x="44395" y="64842"/>
                  <a:pt x="34561" y="66135"/>
                  <a:pt x="27105" y="67524"/>
                </a:cubicBezTo>
                <a:cubicBezTo>
                  <a:pt x="17233" y="69350"/>
                  <a:pt x="7209" y="73002"/>
                  <a:pt x="247" y="80534"/>
                </a:cubicBezTo>
                <a:cubicBezTo>
                  <a:pt x="152" y="80629"/>
                  <a:pt x="76" y="80705"/>
                  <a:pt x="0" y="80800"/>
                </a:cubicBezTo>
                <a:lnTo>
                  <a:pt x="0" y="82265"/>
                </a:lnTo>
                <a:cubicBezTo>
                  <a:pt x="3671" y="77871"/>
                  <a:pt x="8578" y="74466"/>
                  <a:pt x="13866" y="72146"/>
                </a:cubicBezTo>
                <a:cubicBezTo>
                  <a:pt x="18964" y="69920"/>
                  <a:pt x="24385" y="68722"/>
                  <a:pt x="29844" y="67771"/>
                </a:cubicBezTo>
                <a:cubicBezTo>
                  <a:pt x="34998" y="66858"/>
                  <a:pt x="40343" y="65983"/>
                  <a:pt x="44946" y="63339"/>
                </a:cubicBezTo>
                <a:cubicBezTo>
                  <a:pt x="46696" y="62350"/>
                  <a:pt x="48294" y="61095"/>
                  <a:pt x="49663" y="59611"/>
                </a:cubicBezTo>
                <a:lnTo>
                  <a:pt x="49663" y="59611"/>
                </a:lnTo>
                <a:cubicBezTo>
                  <a:pt x="44908" y="66211"/>
                  <a:pt x="35816" y="69007"/>
                  <a:pt x="28056" y="70700"/>
                </a:cubicBezTo>
                <a:cubicBezTo>
                  <a:pt x="22787" y="71841"/>
                  <a:pt x="17404" y="72773"/>
                  <a:pt x="12383" y="74828"/>
                </a:cubicBezTo>
                <a:cubicBezTo>
                  <a:pt x="8350" y="76483"/>
                  <a:pt x="4622" y="78822"/>
                  <a:pt x="1408" y="81751"/>
                </a:cubicBezTo>
                <a:cubicBezTo>
                  <a:pt x="913" y="82189"/>
                  <a:pt x="457" y="82645"/>
                  <a:pt x="0" y="83140"/>
                </a:cubicBezTo>
                <a:lnTo>
                  <a:pt x="0" y="86012"/>
                </a:lnTo>
                <a:cubicBezTo>
                  <a:pt x="3024" y="82151"/>
                  <a:pt x="6867" y="79031"/>
                  <a:pt x="11260" y="76863"/>
                </a:cubicBezTo>
                <a:cubicBezTo>
                  <a:pt x="13904" y="75570"/>
                  <a:pt x="16700" y="74733"/>
                  <a:pt x="19553" y="74124"/>
                </a:cubicBezTo>
                <a:lnTo>
                  <a:pt x="19553" y="74124"/>
                </a:lnTo>
                <a:cubicBezTo>
                  <a:pt x="14152" y="75570"/>
                  <a:pt x="8997" y="77757"/>
                  <a:pt x="4641" y="81409"/>
                </a:cubicBezTo>
                <a:cubicBezTo>
                  <a:pt x="2853" y="82893"/>
                  <a:pt x="1293" y="84604"/>
                  <a:pt x="0" y="86525"/>
                </a:cubicBezTo>
                <a:lnTo>
                  <a:pt x="0" y="87343"/>
                </a:lnTo>
                <a:cubicBezTo>
                  <a:pt x="5098" y="79887"/>
                  <a:pt x="14437" y="75874"/>
                  <a:pt x="23243" y="74086"/>
                </a:cubicBezTo>
                <a:cubicBezTo>
                  <a:pt x="29539" y="72812"/>
                  <a:pt x="35968" y="72317"/>
                  <a:pt x="42302" y="71252"/>
                </a:cubicBezTo>
                <a:cubicBezTo>
                  <a:pt x="46943" y="70472"/>
                  <a:pt x="51889" y="69102"/>
                  <a:pt x="54894" y="65241"/>
                </a:cubicBezTo>
                <a:lnTo>
                  <a:pt x="54894" y="65241"/>
                </a:lnTo>
                <a:cubicBezTo>
                  <a:pt x="54571" y="65774"/>
                  <a:pt x="54209" y="66287"/>
                  <a:pt x="53810" y="66782"/>
                </a:cubicBezTo>
                <a:cubicBezTo>
                  <a:pt x="49854" y="71480"/>
                  <a:pt x="43615" y="73040"/>
                  <a:pt x="37813" y="73991"/>
                </a:cubicBezTo>
                <a:cubicBezTo>
                  <a:pt x="26439" y="75874"/>
                  <a:pt x="14570" y="77567"/>
                  <a:pt x="5250" y="84985"/>
                </a:cubicBezTo>
                <a:cubicBezTo>
                  <a:pt x="3291" y="86506"/>
                  <a:pt x="1541" y="88275"/>
                  <a:pt x="0" y="90235"/>
                </a:cubicBezTo>
                <a:lnTo>
                  <a:pt x="0" y="91471"/>
                </a:lnTo>
                <a:cubicBezTo>
                  <a:pt x="5611" y="83634"/>
                  <a:pt x="15331" y="79164"/>
                  <a:pt x="24632" y="76958"/>
                </a:cubicBezTo>
                <a:cubicBezTo>
                  <a:pt x="31156" y="75417"/>
                  <a:pt x="37966" y="75151"/>
                  <a:pt x="44395" y="73268"/>
                </a:cubicBezTo>
                <a:cubicBezTo>
                  <a:pt x="49264" y="71841"/>
                  <a:pt x="54133" y="68950"/>
                  <a:pt x="56283" y="64138"/>
                </a:cubicBezTo>
                <a:cubicBezTo>
                  <a:pt x="57177" y="62141"/>
                  <a:pt x="57424" y="59915"/>
                  <a:pt x="57024" y="57747"/>
                </a:cubicBezTo>
                <a:lnTo>
                  <a:pt x="57024" y="57747"/>
                </a:lnTo>
                <a:cubicBezTo>
                  <a:pt x="58204" y="61209"/>
                  <a:pt x="57956" y="65032"/>
                  <a:pt x="55389" y="68113"/>
                </a:cubicBezTo>
                <a:cubicBezTo>
                  <a:pt x="51832" y="72450"/>
                  <a:pt x="45384" y="73858"/>
                  <a:pt x="40153" y="74847"/>
                </a:cubicBezTo>
                <a:cubicBezTo>
                  <a:pt x="34466" y="75931"/>
                  <a:pt x="28645" y="76330"/>
                  <a:pt x="23034" y="77700"/>
                </a:cubicBezTo>
                <a:cubicBezTo>
                  <a:pt x="18032" y="78879"/>
                  <a:pt x="13372" y="81143"/>
                  <a:pt x="9377" y="84357"/>
                </a:cubicBezTo>
                <a:cubicBezTo>
                  <a:pt x="5725" y="87305"/>
                  <a:pt x="2682" y="90900"/>
                  <a:pt x="0" y="94742"/>
                </a:cubicBezTo>
                <a:lnTo>
                  <a:pt x="0" y="95199"/>
                </a:lnTo>
                <a:cubicBezTo>
                  <a:pt x="2758" y="91281"/>
                  <a:pt x="5896" y="87629"/>
                  <a:pt x="9644" y="84604"/>
                </a:cubicBezTo>
                <a:cubicBezTo>
                  <a:pt x="14627" y="80572"/>
                  <a:pt x="20466" y="78404"/>
                  <a:pt x="26743" y="77262"/>
                </a:cubicBezTo>
                <a:cubicBezTo>
                  <a:pt x="32868" y="76159"/>
                  <a:pt x="39126" y="75969"/>
                  <a:pt x="45194" y="74485"/>
                </a:cubicBezTo>
                <a:cubicBezTo>
                  <a:pt x="50025" y="73325"/>
                  <a:pt x="55408" y="71195"/>
                  <a:pt x="57614" y="66382"/>
                </a:cubicBezTo>
                <a:cubicBezTo>
                  <a:pt x="60068" y="61019"/>
                  <a:pt x="57956" y="55084"/>
                  <a:pt x="53981" y="51128"/>
                </a:cubicBezTo>
                <a:cubicBezTo>
                  <a:pt x="53981" y="50900"/>
                  <a:pt x="53962" y="50671"/>
                  <a:pt x="53943" y="50443"/>
                </a:cubicBezTo>
                <a:lnTo>
                  <a:pt x="53943" y="50443"/>
                </a:lnTo>
                <a:cubicBezTo>
                  <a:pt x="57709" y="54799"/>
                  <a:pt x="60220" y="60372"/>
                  <a:pt x="58470" y="66192"/>
                </a:cubicBezTo>
                <a:cubicBezTo>
                  <a:pt x="56416" y="73021"/>
                  <a:pt x="49207" y="76292"/>
                  <a:pt x="42778" y="77586"/>
                </a:cubicBezTo>
                <a:cubicBezTo>
                  <a:pt x="35816" y="78974"/>
                  <a:pt x="28740" y="79126"/>
                  <a:pt x="21874" y="81124"/>
                </a:cubicBezTo>
                <a:cubicBezTo>
                  <a:pt x="15863" y="82873"/>
                  <a:pt x="10081" y="85670"/>
                  <a:pt x="5307" y="89759"/>
                </a:cubicBezTo>
                <a:cubicBezTo>
                  <a:pt x="3329" y="91452"/>
                  <a:pt x="1541" y="93354"/>
                  <a:pt x="0" y="95446"/>
                </a:cubicBezTo>
                <a:lnTo>
                  <a:pt x="0" y="97862"/>
                </a:lnTo>
                <a:cubicBezTo>
                  <a:pt x="6848" y="89131"/>
                  <a:pt x="19268" y="85498"/>
                  <a:pt x="30053" y="83634"/>
                </a:cubicBezTo>
                <a:cubicBezTo>
                  <a:pt x="37110" y="82417"/>
                  <a:pt x="44490" y="81428"/>
                  <a:pt x="50691" y="77548"/>
                </a:cubicBezTo>
                <a:cubicBezTo>
                  <a:pt x="54209" y="75379"/>
                  <a:pt x="56986" y="72165"/>
                  <a:pt x="58603" y="68361"/>
                </a:cubicBezTo>
                <a:cubicBezTo>
                  <a:pt x="59079" y="67391"/>
                  <a:pt x="59440" y="66363"/>
                  <a:pt x="59668" y="65298"/>
                </a:cubicBezTo>
                <a:cubicBezTo>
                  <a:pt x="59821" y="64518"/>
                  <a:pt x="59916" y="63720"/>
                  <a:pt x="59954" y="62921"/>
                </a:cubicBezTo>
                <a:cubicBezTo>
                  <a:pt x="59973" y="62711"/>
                  <a:pt x="59992" y="62502"/>
                  <a:pt x="60011" y="62293"/>
                </a:cubicBezTo>
                <a:cubicBezTo>
                  <a:pt x="60334" y="56301"/>
                  <a:pt x="57557" y="50633"/>
                  <a:pt x="52897" y="47076"/>
                </a:cubicBezTo>
                <a:lnTo>
                  <a:pt x="52897" y="47076"/>
                </a:lnTo>
                <a:cubicBezTo>
                  <a:pt x="54951" y="47837"/>
                  <a:pt x="56815" y="49017"/>
                  <a:pt x="58375" y="50576"/>
                </a:cubicBezTo>
                <a:cubicBezTo>
                  <a:pt x="61361" y="53543"/>
                  <a:pt x="62845" y="57576"/>
                  <a:pt x="63092" y="61722"/>
                </a:cubicBezTo>
                <a:cubicBezTo>
                  <a:pt x="62617" y="65717"/>
                  <a:pt x="61228" y="69559"/>
                  <a:pt x="59022" y="72945"/>
                </a:cubicBezTo>
                <a:cubicBezTo>
                  <a:pt x="55217" y="78765"/>
                  <a:pt x="49321" y="81980"/>
                  <a:pt x="42702" y="83653"/>
                </a:cubicBezTo>
                <a:cubicBezTo>
                  <a:pt x="36178" y="85289"/>
                  <a:pt x="29406" y="85651"/>
                  <a:pt x="22920" y="87419"/>
                </a:cubicBezTo>
                <a:cubicBezTo>
                  <a:pt x="17309" y="88941"/>
                  <a:pt x="12097" y="91680"/>
                  <a:pt x="7665" y="95427"/>
                </a:cubicBezTo>
                <a:cubicBezTo>
                  <a:pt x="4717" y="97919"/>
                  <a:pt x="2130" y="100810"/>
                  <a:pt x="0" y="104044"/>
                </a:cubicBezTo>
                <a:lnTo>
                  <a:pt x="0" y="106117"/>
                </a:lnTo>
                <a:cubicBezTo>
                  <a:pt x="5706" y="96721"/>
                  <a:pt x="15198" y="90158"/>
                  <a:pt x="26078" y="87762"/>
                </a:cubicBezTo>
                <a:cubicBezTo>
                  <a:pt x="28379" y="87248"/>
                  <a:pt x="30719" y="86868"/>
                  <a:pt x="33077" y="86487"/>
                </a:cubicBezTo>
                <a:lnTo>
                  <a:pt x="33077" y="86487"/>
                </a:lnTo>
                <a:cubicBezTo>
                  <a:pt x="28798" y="87229"/>
                  <a:pt x="24613" y="88180"/>
                  <a:pt x="20581" y="89892"/>
                </a:cubicBezTo>
                <a:cubicBezTo>
                  <a:pt x="15825" y="91908"/>
                  <a:pt x="11413" y="94666"/>
                  <a:pt x="7532" y="98052"/>
                </a:cubicBezTo>
                <a:cubicBezTo>
                  <a:pt x="4755" y="100468"/>
                  <a:pt x="2263" y="103207"/>
                  <a:pt x="114" y="106212"/>
                </a:cubicBezTo>
                <a:lnTo>
                  <a:pt x="0" y="106345"/>
                </a:lnTo>
                <a:lnTo>
                  <a:pt x="0" y="107772"/>
                </a:lnTo>
                <a:cubicBezTo>
                  <a:pt x="5896" y="101114"/>
                  <a:pt x="13029" y="95751"/>
                  <a:pt x="21360" y="92213"/>
                </a:cubicBezTo>
                <a:cubicBezTo>
                  <a:pt x="26591" y="90006"/>
                  <a:pt x="32050" y="88675"/>
                  <a:pt x="37680" y="87914"/>
                </a:cubicBezTo>
                <a:cubicBezTo>
                  <a:pt x="42835" y="87210"/>
                  <a:pt x="48104" y="86545"/>
                  <a:pt x="52536" y="83767"/>
                </a:cubicBezTo>
                <a:lnTo>
                  <a:pt x="52536" y="83767"/>
                </a:lnTo>
                <a:cubicBezTo>
                  <a:pt x="49169" y="86678"/>
                  <a:pt x="44737" y="87914"/>
                  <a:pt x="40134" y="88561"/>
                </a:cubicBezTo>
                <a:cubicBezTo>
                  <a:pt x="34295" y="89360"/>
                  <a:pt x="28626" y="90006"/>
                  <a:pt x="23053" y="92042"/>
                </a:cubicBezTo>
                <a:cubicBezTo>
                  <a:pt x="14037" y="95351"/>
                  <a:pt x="5954" y="101000"/>
                  <a:pt x="0" y="108552"/>
                </a:cubicBezTo>
                <a:lnTo>
                  <a:pt x="0" y="115760"/>
                </a:lnTo>
                <a:cubicBezTo>
                  <a:pt x="1419" y="115959"/>
                  <a:pt x="2854" y="116049"/>
                  <a:pt x="4295" y="116049"/>
                </a:cubicBezTo>
                <a:cubicBezTo>
                  <a:pt x="10314" y="116049"/>
                  <a:pt x="16448" y="114471"/>
                  <a:pt x="21988" y="112584"/>
                </a:cubicBezTo>
                <a:cubicBezTo>
                  <a:pt x="26477" y="111043"/>
                  <a:pt x="30871" y="109198"/>
                  <a:pt x="35322" y="107543"/>
                </a:cubicBezTo>
                <a:cubicBezTo>
                  <a:pt x="37205" y="106840"/>
                  <a:pt x="39088" y="106212"/>
                  <a:pt x="41009" y="105641"/>
                </a:cubicBezTo>
                <a:lnTo>
                  <a:pt x="41009" y="105641"/>
                </a:lnTo>
                <a:cubicBezTo>
                  <a:pt x="30099" y="110507"/>
                  <a:pt x="18883" y="116599"/>
                  <a:pt x="6838" y="116599"/>
                </a:cubicBezTo>
                <a:cubicBezTo>
                  <a:pt x="5464" y="116599"/>
                  <a:pt x="4079" y="116520"/>
                  <a:pt x="2682" y="116350"/>
                </a:cubicBezTo>
                <a:cubicBezTo>
                  <a:pt x="1788" y="116236"/>
                  <a:pt x="894" y="116084"/>
                  <a:pt x="0" y="115894"/>
                </a:cubicBezTo>
                <a:lnTo>
                  <a:pt x="0" y="116845"/>
                </a:lnTo>
                <a:cubicBezTo>
                  <a:pt x="2296" y="117304"/>
                  <a:pt x="4625" y="117533"/>
                  <a:pt x="6971" y="117533"/>
                </a:cubicBezTo>
                <a:cubicBezTo>
                  <a:pt x="7152" y="117533"/>
                  <a:pt x="7333" y="117532"/>
                  <a:pt x="7513" y="117529"/>
                </a:cubicBezTo>
                <a:lnTo>
                  <a:pt x="7513" y="117529"/>
                </a:lnTo>
                <a:cubicBezTo>
                  <a:pt x="6688" y="117579"/>
                  <a:pt x="5862" y="117605"/>
                  <a:pt x="5037" y="117605"/>
                </a:cubicBezTo>
                <a:cubicBezTo>
                  <a:pt x="3353" y="117605"/>
                  <a:pt x="1672" y="117499"/>
                  <a:pt x="0" y="117282"/>
                </a:cubicBezTo>
                <a:lnTo>
                  <a:pt x="0" y="117701"/>
                </a:lnTo>
                <a:cubicBezTo>
                  <a:pt x="1941" y="118019"/>
                  <a:pt x="3865" y="118165"/>
                  <a:pt x="5774" y="118165"/>
                </a:cubicBezTo>
                <a:cubicBezTo>
                  <a:pt x="16871" y="118165"/>
                  <a:pt x="27477" y="113242"/>
                  <a:pt x="38042" y="108666"/>
                </a:cubicBezTo>
                <a:lnTo>
                  <a:pt x="38042" y="108666"/>
                </a:lnTo>
                <a:cubicBezTo>
                  <a:pt x="35987" y="109617"/>
                  <a:pt x="33933" y="110587"/>
                  <a:pt x="31879" y="111557"/>
                </a:cubicBezTo>
                <a:cubicBezTo>
                  <a:pt x="26173" y="114277"/>
                  <a:pt x="20390" y="117035"/>
                  <a:pt x="14304" y="118804"/>
                </a:cubicBezTo>
                <a:cubicBezTo>
                  <a:pt x="11523" y="119610"/>
                  <a:pt x="8607" y="120138"/>
                  <a:pt x="5729" y="120138"/>
                </a:cubicBezTo>
                <a:cubicBezTo>
                  <a:pt x="3784" y="120138"/>
                  <a:pt x="1857" y="119896"/>
                  <a:pt x="0" y="119336"/>
                </a:cubicBezTo>
                <a:lnTo>
                  <a:pt x="0" y="119755"/>
                </a:lnTo>
                <a:cubicBezTo>
                  <a:pt x="2052" y="120466"/>
                  <a:pt x="4192" y="120769"/>
                  <a:pt x="6371" y="120769"/>
                </a:cubicBezTo>
                <a:cubicBezTo>
                  <a:pt x="14046" y="120769"/>
                  <a:pt x="22207" y="117003"/>
                  <a:pt x="28740" y="114010"/>
                </a:cubicBezTo>
                <a:cubicBezTo>
                  <a:pt x="38555" y="109541"/>
                  <a:pt x="48237" y="104196"/>
                  <a:pt x="58812" y="102027"/>
                </a:cubicBezTo>
                <a:lnTo>
                  <a:pt x="58812" y="102027"/>
                </a:lnTo>
                <a:cubicBezTo>
                  <a:pt x="54019" y="103245"/>
                  <a:pt x="49340" y="105185"/>
                  <a:pt x="45022" y="107372"/>
                </a:cubicBezTo>
                <a:cubicBezTo>
                  <a:pt x="42474" y="108666"/>
                  <a:pt x="39963" y="110092"/>
                  <a:pt x="37414" y="111538"/>
                </a:cubicBezTo>
                <a:cubicBezTo>
                  <a:pt x="28322" y="115932"/>
                  <a:pt x="19002" y="120116"/>
                  <a:pt x="8826" y="120801"/>
                </a:cubicBezTo>
                <a:cubicBezTo>
                  <a:pt x="7925" y="120865"/>
                  <a:pt x="7022" y="120897"/>
                  <a:pt x="6120" y="120897"/>
                </a:cubicBezTo>
                <a:cubicBezTo>
                  <a:pt x="4069" y="120897"/>
                  <a:pt x="2021" y="120732"/>
                  <a:pt x="0" y="120401"/>
                </a:cubicBezTo>
                <a:lnTo>
                  <a:pt x="0" y="121372"/>
                </a:lnTo>
                <a:cubicBezTo>
                  <a:pt x="1841" y="121644"/>
                  <a:pt x="3707" y="121771"/>
                  <a:pt x="5580" y="121771"/>
                </a:cubicBezTo>
                <a:cubicBezTo>
                  <a:pt x="10890" y="121771"/>
                  <a:pt x="16255" y="120754"/>
                  <a:pt x="21246" y="119165"/>
                </a:cubicBezTo>
                <a:cubicBezTo>
                  <a:pt x="23795" y="118347"/>
                  <a:pt x="26287" y="117396"/>
                  <a:pt x="28740" y="116369"/>
                </a:cubicBezTo>
                <a:lnTo>
                  <a:pt x="28740" y="116369"/>
                </a:lnTo>
                <a:cubicBezTo>
                  <a:pt x="22216" y="119831"/>
                  <a:pt x="15464" y="122684"/>
                  <a:pt x="8065" y="123255"/>
                </a:cubicBezTo>
                <a:cubicBezTo>
                  <a:pt x="7324" y="123317"/>
                  <a:pt x="6581" y="123348"/>
                  <a:pt x="5839" y="123348"/>
                </a:cubicBezTo>
                <a:cubicBezTo>
                  <a:pt x="3877" y="123348"/>
                  <a:pt x="1918" y="123131"/>
                  <a:pt x="0" y="122703"/>
                </a:cubicBezTo>
                <a:lnTo>
                  <a:pt x="0" y="123616"/>
                </a:lnTo>
                <a:cubicBezTo>
                  <a:pt x="1803" y="123981"/>
                  <a:pt x="3658" y="124147"/>
                  <a:pt x="5531" y="124147"/>
                </a:cubicBezTo>
                <a:cubicBezTo>
                  <a:pt x="10887" y="124147"/>
                  <a:pt x="16394" y="122783"/>
                  <a:pt x="21284" y="120782"/>
                </a:cubicBezTo>
                <a:cubicBezTo>
                  <a:pt x="27333" y="118328"/>
                  <a:pt x="32982" y="115000"/>
                  <a:pt x="38688" y="111823"/>
                </a:cubicBezTo>
                <a:cubicBezTo>
                  <a:pt x="40514" y="110929"/>
                  <a:pt x="42359" y="110035"/>
                  <a:pt x="44185" y="109179"/>
                </a:cubicBezTo>
                <a:lnTo>
                  <a:pt x="44185" y="109179"/>
                </a:lnTo>
                <a:cubicBezTo>
                  <a:pt x="39164" y="111994"/>
                  <a:pt x="34257" y="115095"/>
                  <a:pt x="29330" y="117815"/>
                </a:cubicBezTo>
                <a:cubicBezTo>
                  <a:pt x="21612" y="122066"/>
                  <a:pt x="12622" y="125645"/>
                  <a:pt x="3744" y="125645"/>
                </a:cubicBezTo>
                <a:cubicBezTo>
                  <a:pt x="2493" y="125645"/>
                  <a:pt x="1243" y="125573"/>
                  <a:pt x="0" y="125423"/>
                </a:cubicBezTo>
                <a:lnTo>
                  <a:pt x="0" y="126298"/>
                </a:lnTo>
                <a:cubicBezTo>
                  <a:pt x="1262" y="126445"/>
                  <a:pt x="2534" y="126514"/>
                  <a:pt x="3810" y="126514"/>
                </a:cubicBezTo>
                <a:cubicBezTo>
                  <a:pt x="8819" y="126514"/>
                  <a:pt x="13876" y="125436"/>
                  <a:pt x="18545" y="123692"/>
                </a:cubicBezTo>
                <a:cubicBezTo>
                  <a:pt x="28950" y="119774"/>
                  <a:pt x="37928" y="113078"/>
                  <a:pt x="47647" y="107848"/>
                </a:cubicBezTo>
                <a:cubicBezTo>
                  <a:pt x="49036" y="107087"/>
                  <a:pt x="50443" y="106383"/>
                  <a:pt x="51889" y="105736"/>
                </a:cubicBezTo>
                <a:cubicBezTo>
                  <a:pt x="52593" y="105451"/>
                  <a:pt x="53296" y="105166"/>
                  <a:pt x="54000" y="104881"/>
                </a:cubicBezTo>
                <a:lnTo>
                  <a:pt x="54000" y="104881"/>
                </a:lnTo>
                <a:cubicBezTo>
                  <a:pt x="49663" y="106745"/>
                  <a:pt x="45536" y="109293"/>
                  <a:pt x="41675" y="111785"/>
                </a:cubicBezTo>
                <a:cubicBezTo>
                  <a:pt x="31860" y="118100"/>
                  <a:pt x="21284" y="123331"/>
                  <a:pt x="10100" y="126811"/>
                </a:cubicBezTo>
                <a:cubicBezTo>
                  <a:pt x="8211" y="127395"/>
                  <a:pt x="6352" y="127718"/>
                  <a:pt x="4487" y="127718"/>
                </a:cubicBezTo>
                <a:cubicBezTo>
                  <a:pt x="3008" y="127718"/>
                  <a:pt x="1525" y="127515"/>
                  <a:pt x="19" y="127078"/>
                </a:cubicBezTo>
                <a:lnTo>
                  <a:pt x="19" y="127953"/>
                </a:lnTo>
                <a:cubicBezTo>
                  <a:pt x="1293" y="128314"/>
                  <a:pt x="2606" y="128504"/>
                  <a:pt x="3937" y="128561"/>
                </a:cubicBezTo>
                <a:cubicBezTo>
                  <a:pt x="2644" y="128828"/>
                  <a:pt x="1331" y="128980"/>
                  <a:pt x="0" y="128999"/>
                </a:cubicBezTo>
                <a:lnTo>
                  <a:pt x="0" y="129950"/>
                </a:lnTo>
                <a:cubicBezTo>
                  <a:pt x="2359" y="129893"/>
                  <a:pt x="4812" y="129322"/>
                  <a:pt x="6981" y="128790"/>
                </a:cubicBezTo>
                <a:cubicBezTo>
                  <a:pt x="13239" y="127268"/>
                  <a:pt x="19515" y="125651"/>
                  <a:pt x="25488" y="123236"/>
                </a:cubicBezTo>
                <a:cubicBezTo>
                  <a:pt x="32031" y="120592"/>
                  <a:pt x="37756" y="116597"/>
                  <a:pt x="43539" y="112679"/>
                </a:cubicBezTo>
                <a:lnTo>
                  <a:pt x="43539" y="112679"/>
                </a:lnTo>
                <a:lnTo>
                  <a:pt x="42911" y="113155"/>
                </a:lnTo>
                <a:cubicBezTo>
                  <a:pt x="38251" y="116769"/>
                  <a:pt x="33629" y="120382"/>
                  <a:pt x="28341" y="123045"/>
                </a:cubicBezTo>
                <a:cubicBezTo>
                  <a:pt x="22920" y="125765"/>
                  <a:pt x="17024" y="127820"/>
                  <a:pt x="11184" y="129474"/>
                </a:cubicBezTo>
                <a:cubicBezTo>
                  <a:pt x="8768" y="130154"/>
                  <a:pt x="6100" y="130654"/>
                  <a:pt x="3495" y="130654"/>
                </a:cubicBezTo>
                <a:cubicBezTo>
                  <a:pt x="2307" y="130654"/>
                  <a:pt x="1132" y="130550"/>
                  <a:pt x="0" y="130311"/>
                </a:cubicBezTo>
                <a:lnTo>
                  <a:pt x="0" y="131319"/>
                </a:lnTo>
                <a:cubicBezTo>
                  <a:pt x="1055" y="131515"/>
                  <a:pt x="2143" y="131603"/>
                  <a:pt x="3252" y="131603"/>
                </a:cubicBezTo>
                <a:cubicBezTo>
                  <a:pt x="5801" y="131603"/>
                  <a:pt x="8459" y="131140"/>
                  <a:pt x="11070" y="130463"/>
                </a:cubicBezTo>
                <a:lnTo>
                  <a:pt x="11070" y="130463"/>
                </a:lnTo>
                <a:cubicBezTo>
                  <a:pt x="8487" y="131946"/>
                  <a:pt x="5673" y="132694"/>
                  <a:pt x="2886" y="132694"/>
                </a:cubicBezTo>
                <a:cubicBezTo>
                  <a:pt x="1917" y="132694"/>
                  <a:pt x="952" y="132604"/>
                  <a:pt x="0" y="132423"/>
                </a:cubicBezTo>
                <a:lnTo>
                  <a:pt x="0" y="132974"/>
                </a:lnTo>
                <a:cubicBezTo>
                  <a:pt x="533" y="133088"/>
                  <a:pt x="1046" y="133183"/>
                  <a:pt x="1579" y="133260"/>
                </a:cubicBezTo>
                <a:cubicBezTo>
                  <a:pt x="1189" y="133287"/>
                  <a:pt x="809" y="133305"/>
                  <a:pt x="425" y="133305"/>
                </a:cubicBezTo>
                <a:cubicBezTo>
                  <a:pt x="284" y="133305"/>
                  <a:pt x="143" y="133303"/>
                  <a:pt x="0" y="133298"/>
                </a:cubicBezTo>
                <a:lnTo>
                  <a:pt x="0" y="134287"/>
                </a:lnTo>
                <a:cubicBezTo>
                  <a:pt x="1769" y="134249"/>
                  <a:pt x="3538" y="134020"/>
                  <a:pt x="5269" y="133621"/>
                </a:cubicBezTo>
                <a:cubicBezTo>
                  <a:pt x="11565" y="132175"/>
                  <a:pt x="17290" y="128790"/>
                  <a:pt x="23282" y="126393"/>
                </a:cubicBezTo>
                <a:lnTo>
                  <a:pt x="23282" y="126393"/>
                </a:lnTo>
                <a:cubicBezTo>
                  <a:pt x="19116" y="129018"/>
                  <a:pt x="15065" y="131814"/>
                  <a:pt x="10557" y="133811"/>
                </a:cubicBezTo>
                <a:cubicBezTo>
                  <a:pt x="7349" y="135228"/>
                  <a:pt x="3740" y="136152"/>
                  <a:pt x="213" y="136152"/>
                </a:cubicBezTo>
                <a:cubicBezTo>
                  <a:pt x="142" y="136152"/>
                  <a:pt x="71" y="136151"/>
                  <a:pt x="0" y="136151"/>
                </a:cubicBezTo>
                <a:lnTo>
                  <a:pt x="0" y="136950"/>
                </a:lnTo>
                <a:cubicBezTo>
                  <a:pt x="2891" y="136912"/>
                  <a:pt x="5763" y="136379"/>
                  <a:pt x="8483" y="135371"/>
                </a:cubicBezTo>
                <a:cubicBezTo>
                  <a:pt x="14760" y="133050"/>
                  <a:pt x="20143" y="129018"/>
                  <a:pt x="25906" y="125689"/>
                </a:cubicBezTo>
                <a:lnTo>
                  <a:pt x="25906" y="125689"/>
                </a:lnTo>
                <a:lnTo>
                  <a:pt x="24670" y="126621"/>
                </a:lnTo>
                <a:cubicBezTo>
                  <a:pt x="20828" y="129531"/>
                  <a:pt x="17100" y="132651"/>
                  <a:pt x="12877" y="134990"/>
                </a:cubicBezTo>
                <a:cubicBezTo>
                  <a:pt x="9381" y="136940"/>
                  <a:pt x="5557" y="138296"/>
                  <a:pt x="1578" y="138296"/>
                </a:cubicBezTo>
                <a:cubicBezTo>
                  <a:pt x="1055" y="138296"/>
                  <a:pt x="528" y="138273"/>
                  <a:pt x="0" y="138224"/>
                </a:cubicBezTo>
                <a:lnTo>
                  <a:pt x="0" y="138985"/>
                </a:lnTo>
                <a:cubicBezTo>
                  <a:pt x="340" y="139000"/>
                  <a:pt x="680" y="139007"/>
                  <a:pt x="1019" y="139007"/>
                </a:cubicBezTo>
                <a:cubicBezTo>
                  <a:pt x="4155" y="139007"/>
                  <a:pt x="7255" y="138374"/>
                  <a:pt x="10138" y="137121"/>
                </a:cubicBezTo>
                <a:cubicBezTo>
                  <a:pt x="14722" y="135143"/>
                  <a:pt x="18717" y="132080"/>
                  <a:pt x="22635" y="129018"/>
                </a:cubicBezTo>
                <a:cubicBezTo>
                  <a:pt x="23358" y="128447"/>
                  <a:pt x="24099" y="127896"/>
                  <a:pt x="24841" y="127344"/>
                </a:cubicBezTo>
                <a:lnTo>
                  <a:pt x="24841" y="127344"/>
                </a:lnTo>
                <a:cubicBezTo>
                  <a:pt x="21037" y="130482"/>
                  <a:pt x="17347" y="133773"/>
                  <a:pt x="13048" y="136189"/>
                </a:cubicBezTo>
                <a:cubicBezTo>
                  <a:pt x="9680" y="138098"/>
                  <a:pt x="5959" y="139303"/>
                  <a:pt x="2138" y="139303"/>
                </a:cubicBezTo>
                <a:cubicBezTo>
                  <a:pt x="1428" y="139303"/>
                  <a:pt x="715" y="139261"/>
                  <a:pt x="0" y="139175"/>
                </a:cubicBezTo>
                <a:lnTo>
                  <a:pt x="0" y="139689"/>
                </a:lnTo>
                <a:cubicBezTo>
                  <a:pt x="786" y="139778"/>
                  <a:pt x="1574" y="139822"/>
                  <a:pt x="2359" y="139822"/>
                </a:cubicBezTo>
                <a:cubicBezTo>
                  <a:pt x="5432" y="139822"/>
                  <a:pt x="8473" y="139146"/>
                  <a:pt x="11260" y="137844"/>
                </a:cubicBezTo>
                <a:cubicBezTo>
                  <a:pt x="19268" y="134153"/>
                  <a:pt x="25031" y="127097"/>
                  <a:pt x="32545" y="122646"/>
                </a:cubicBezTo>
                <a:lnTo>
                  <a:pt x="32545" y="122646"/>
                </a:lnTo>
                <a:cubicBezTo>
                  <a:pt x="26591" y="128048"/>
                  <a:pt x="20980" y="133887"/>
                  <a:pt x="13790" y="137615"/>
                </a:cubicBezTo>
                <a:cubicBezTo>
                  <a:pt x="10072" y="139526"/>
                  <a:pt x="5711" y="140686"/>
                  <a:pt x="1463" y="140686"/>
                </a:cubicBezTo>
                <a:cubicBezTo>
                  <a:pt x="973" y="140686"/>
                  <a:pt x="485" y="140671"/>
                  <a:pt x="0" y="140640"/>
                </a:cubicBezTo>
                <a:lnTo>
                  <a:pt x="0" y="141591"/>
                </a:lnTo>
                <a:cubicBezTo>
                  <a:pt x="385" y="141607"/>
                  <a:pt x="771" y="141615"/>
                  <a:pt x="1156" y="141615"/>
                </a:cubicBezTo>
                <a:cubicBezTo>
                  <a:pt x="4778" y="141615"/>
                  <a:pt x="8362" y="140889"/>
                  <a:pt x="11698" y="139479"/>
                </a:cubicBezTo>
                <a:cubicBezTo>
                  <a:pt x="20581" y="135694"/>
                  <a:pt x="27143" y="128561"/>
                  <a:pt x="34085" y="122037"/>
                </a:cubicBezTo>
                <a:lnTo>
                  <a:pt x="34085" y="122037"/>
                </a:lnTo>
                <a:cubicBezTo>
                  <a:pt x="29482" y="127268"/>
                  <a:pt x="25127" y="132727"/>
                  <a:pt x="19249" y="136569"/>
                </a:cubicBezTo>
                <a:cubicBezTo>
                  <a:pt x="13844" y="140113"/>
                  <a:pt x="7407" y="142178"/>
                  <a:pt x="1001" y="142178"/>
                </a:cubicBezTo>
                <a:cubicBezTo>
                  <a:pt x="667" y="142178"/>
                  <a:pt x="334" y="142173"/>
                  <a:pt x="0" y="142161"/>
                </a:cubicBezTo>
                <a:lnTo>
                  <a:pt x="0" y="143474"/>
                </a:lnTo>
                <a:cubicBezTo>
                  <a:pt x="330" y="143485"/>
                  <a:pt x="660" y="143490"/>
                  <a:pt x="987" y="143490"/>
                </a:cubicBezTo>
                <a:cubicBezTo>
                  <a:pt x="10434" y="143490"/>
                  <a:pt x="18781" y="139034"/>
                  <a:pt x="25564" y="132765"/>
                </a:cubicBezTo>
                <a:lnTo>
                  <a:pt x="25564" y="132765"/>
                </a:lnTo>
                <a:cubicBezTo>
                  <a:pt x="23833" y="134591"/>
                  <a:pt x="21988" y="136322"/>
                  <a:pt x="20048" y="137901"/>
                </a:cubicBezTo>
                <a:cubicBezTo>
                  <a:pt x="14994" y="141962"/>
                  <a:pt x="8552" y="144773"/>
                  <a:pt x="2186" y="144773"/>
                </a:cubicBezTo>
                <a:cubicBezTo>
                  <a:pt x="1844" y="144773"/>
                  <a:pt x="1502" y="144765"/>
                  <a:pt x="1160" y="144748"/>
                </a:cubicBezTo>
                <a:cubicBezTo>
                  <a:pt x="780" y="144672"/>
                  <a:pt x="380" y="144596"/>
                  <a:pt x="0" y="144520"/>
                </a:cubicBezTo>
                <a:lnTo>
                  <a:pt x="0" y="146802"/>
                </a:lnTo>
                <a:cubicBezTo>
                  <a:pt x="1731" y="147069"/>
                  <a:pt x="3481" y="147240"/>
                  <a:pt x="5231" y="147316"/>
                </a:cubicBezTo>
                <a:cubicBezTo>
                  <a:pt x="6277" y="147620"/>
                  <a:pt x="7342" y="147848"/>
                  <a:pt x="8407" y="148039"/>
                </a:cubicBezTo>
                <a:cubicBezTo>
                  <a:pt x="5573" y="147963"/>
                  <a:pt x="2758" y="147582"/>
                  <a:pt x="0" y="146935"/>
                </a:cubicBezTo>
                <a:lnTo>
                  <a:pt x="0" y="147944"/>
                </a:lnTo>
                <a:cubicBezTo>
                  <a:pt x="3436" y="148830"/>
                  <a:pt x="6973" y="149195"/>
                  <a:pt x="10539" y="149195"/>
                </a:cubicBezTo>
                <a:cubicBezTo>
                  <a:pt x="11336" y="149195"/>
                  <a:pt x="12135" y="149177"/>
                  <a:pt x="12934" y="149142"/>
                </a:cubicBezTo>
                <a:lnTo>
                  <a:pt x="12934" y="149142"/>
                </a:lnTo>
                <a:cubicBezTo>
                  <a:pt x="10671" y="149351"/>
                  <a:pt x="8426" y="149503"/>
                  <a:pt x="6182" y="149617"/>
                </a:cubicBezTo>
                <a:cubicBezTo>
                  <a:pt x="4903" y="149700"/>
                  <a:pt x="3617" y="149746"/>
                  <a:pt x="2333" y="149746"/>
                </a:cubicBezTo>
                <a:cubicBezTo>
                  <a:pt x="1554" y="149746"/>
                  <a:pt x="775" y="149729"/>
                  <a:pt x="0" y="149693"/>
                </a:cubicBezTo>
                <a:lnTo>
                  <a:pt x="0" y="151824"/>
                </a:lnTo>
                <a:lnTo>
                  <a:pt x="1674" y="152071"/>
                </a:lnTo>
                <a:cubicBezTo>
                  <a:pt x="2244" y="152147"/>
                  <a:pt x="2834" y="152223"/>
                  <a:pt x="3405" y="152280"/>
                </a:cubicBezTo>
                <a:cubicBezTo>
                  <a:pt x="10254" y="154162"/>
                  <a:pt x="17328" y="155118"/>
                  <a:pt x="24424" y="155118"/>
                </a:cubicBezTo>
                <a:cubicBezTo>
                  <a:pt x="26078" y="155118"/>
                  <a:pt x="27733" y="155066"/>
                  <a:pt x="29387" y="154962"/>
                </a:cubicBezTo>
                <a:lnTo>
                  <a:pt x="29387" y="154962"/>
                </a:lnTo>
                <a:cubicBezTo>
                  <a:pt x="24414" y="155813"/>
                  <a:pt x="19423" y="156447"/>
                  <a:pt x="14361" y="156447"/>
                </a:cubicBezTo>
                <a:cubicBezTo>
                  <a:pt x="14215" y="156447"/>
                  <a:pt x="14069" y="156447"/>
                  <a:pt x="13923" y="156446"/>
                </a:cubicBezTo>
                <a:cubicBezTo>
                  <a:pt x="9187" y="156389"/>
                  <a:pt x="4451" y="155780"/>
                  <a:pt x="0" y="154277"/>
                </a:cubicBezTo>
                <a:lnTo>
                  <a:pt x="0" y="155019"/>
                </a:lnTo>
                <a:cubicBezTo>
                  <a:pt x="4974" y="156825"/>
                  <a:pt x="10307" y="157505"/>
                  <a:pt x="15663" y="157505"/>
                </a:cubicBezTo>
                <a:cubicBezTo>
                  <a:pt x="19279" y="157505"/>
                  <a:pt x="22905" y="157195"/>
                  <a:pt x="26439" y="156712"/>
                </a:cubicBezTo>
                <a:cubicBezTo>
                  <a:pt x="37024" y="155257"/>
                  <a:pt x="47961" y="152017"/>
                  <a:pt x="58793" y="152017"/>
                </a:cubicBezTo>
                <a:cubicBezTo>
                  <a:pt x="61976" y="152017"/>
                  <a:pt x="65150" y="152297"/>
                  <a:pt x="68304" y="152984"/>
                </a:cubicBezTo>
                <a:lnTo>
                  <a:pt x="68665" y="153060"/>
                </a:lnTo>
                <a:cubicBezTo>
                  <a:pt x="65880" y="152607"/>
                  <a:pt x="63031" y="152436"/>
                  <a:pt x="60346" y="152436"/>
                </a:cubicBezTo>
                <a:cubicBezTo>
                  <a:pt x="58409" y="152436"/>
                  <a:pt x="56557" y="152525"/>
                  <a:pt x="54875" y="152661"/>
                </a:cubicBezTo>
                <a:cubicBezTo>
                  <a:pt x="40933" y="153783"/>
                  <a:pt x="27713" y="159071"/>
                  <a:pt x="13771" y="160155"/>
                </a:cubicBezTo>
                <a:cubicBezTo>
                  <a:pt x="12359" y="160264"/>
                  <a:pt x="10950" y="160325"/>
                  <a:pt x="9548" y="160325"/>
                </a:cubicBezTo>
                <a:cubicBezTo>
                  <a:pt x="6307" y="160325"/>
                  <a:pt x="3107" y="160001"/>
                  <a:pt x="0" y="159204"/>
                </a:cubicBezTo>
                <a:lnTo>
                  <a:pt x="0" y="160383"/>
                </a:lnTo>
                <a:cubicBezTo>
                  <a:pt x="2891" y="161112"/>
                  <a:pt x="5922" y="161404"/>
                  <a:pt x="8988" y="161404"/>
                </a:cubicBezTo>
                <a:cubicBezTo>
                  <a:pt x="15119" y="161404"/>
                  <a:pt x="21392" y="160237"/>
                  <a:pt x="26972" y="159071"/>
                </a:cubicBezTo>
                <a:cubicBezTo>
                  <a:pt x="37831" y="156788"/>
                  <a:pt x="48903" y="153379"/>
                  <a:pt x="60076" y="153379"/>
                </a:cubicBezTo>
                <a:cubicBezTo>
                  <a:pt x="62680" y="153379"/>
                  <a:pt x="65290" y="153564"/>
                  <a:pt x="67904" y="153992"/>
                </a:cubicBezTo>
                <a:cubicBezTo>
                  <a:pt x="71899" y="154639"/>
                  <a:pt x="75969" y="155913"/>
                  <a:pt x="79279" y="158215"/>
                </a:cubicBezTo>
                <a:cubicBezTo>
                  <a:pt x="80477" y="159242"/>
                  <a:pt x="81561" y="160421"/>
                  <a:pt x="82474" y="161715"/>
                </a:cubicBezTo>
                <a:cubicBezTo>
                  <a:pt x="76779" y="156313"/>
                  <a:pt x="68645" y="154855"/>
                  <a:pt x="60713" y="154855"/>
                </a:cubicBezTo>
                <a:cubicBezTo>
                  <a:pt x="57863" y="154855"/>
                  <a:pt x="55039" y="155043"/>
                  <a:pt x="52364" y="155305"/>
                </a:cubicBezTo>
                <a:cubicBezTo>
                  <a:pt x="45783" y="155932"/>
                  <a:pt x="39278" y="157207"/>
                  <a:pt x="32868" y="158747"/>
                </a:cubicBezTo>
                <a:cubicBezTo>
                  <a:pt x="26154" y="160364"/>
                  <a:pt x="19420" y="162875"/>
                  <a:pt x="12478" y="163293"/>
                </a:cubicBezTo>
                <a:cubicBezTo>
                  <a:pt x="11930" y="163327"/>
                  <a:pt x="11383" y="163344"/>
                  <a:pt x="10837" y="163344"/>
                </a:cubicBezTo>
                <a:cubicBezTo>
                  <a:pt x="7109" y="163344"/>
                  <a:pt x="3417" y="162556"/>
                  <a:pt x="0" y="161030"/>
                </a:cubicBezTo>
                <a:lnTo>
                  <a:pt x="0" y="162019"/>
                </a:lnTo>
                <a:cubicBezTo>
                  <a:pt x="2092" y="162932"/>
                  <a:pt x="4299" y="163560"/>
                  <a:pt x="6562" y="163921"/>
                </a:cubicBezTo>
                <a:cubicBezTo>
                  <a:pt x="7910" y="164130"/>
                  <a:pt x="9253" y="164223"/>
                  <a:pt x="10590" y="164223"/>
                </a:cubicBezTo>
                <a:cubicBezTo>
                  <a:pt x="15327" y="164223"/>
                  <a:pt x="19991" y="163064"/>
                  <a:pt x="24575" y="161848"/>
                </a:cubicBezTo>
                <a:cubicBezTo>
                  <a:pt x="35986" y="158774"/>
                  <a:pt x="47837" y="155832"/>
                  <a:pt x="59742" y="155832"/>
                </a:cubicBezTo>
                <a:cubicBezTo>
                  <a:pt x="61390" y="155832"/>
                  <a:pt x="63040" y="155888"/>
                  <a:pt x="64690" y="156008"/>
                </a:cubicBezTo>
                <a:cubicBezTo>
                  <a:pt x="69921" y="156389"/>
                  <a:pt x="75246" y="157758"/>
                  <a:pt x="79526" y="160726"/>
                </a:cubicBezTo>
                <a:cubicBezTo>
                  <a:pt x="79032" y="160535"/>
                  <a:pt x="78518" y="160345"/>
                  <a:pt x="78023" y="160174"/>
                </a:cubicBezTo>
                <a:cubicBezTo>
                  <a:pt x="72185" y="157327"/>
                  <a:pt x="65533" y="156181"/>
                  <a:pt x="58958" y="156181"/>
                </a:cubicBezTo>
                <a:cubicBezTo>
                  <a:pt x="56001" y="156181"/>
                  <a:pt x="53060" y="156413"/>
                  <a:pt x="50215" y="156826"/>
                </a:cubicBezTo>
                <a:cubicBezTo>
                  <a:pt x="43406" y="157834"/>
                  <a:pt x="36805" y="159870"/>
                  <a:pt x="30319" y="162114"/>
                </a:cubicBezTo>
                <a:cubicBezTo>
                  <a:pt x="23814" y="164339"/>
                  <a:pt x="17233" y="166774"/>
                  <a:pt x="10347" y="167345"/>
                </a:cubicBezTo>
                <a:cubicBezTo>
                  <a:pt x="9388" y="167429"/>
                  <a:pt x="8425" y="167471"/>
                  <a:pt x="7463" y="167471"/>
                </a:cubicBezTo>
                <a:cubicBezTo>
                  <a:pt x="4954" y="167471"/>
                  <a:pt x="2447" y="167186"/>
                  <a:pt x="0" y="166622"/>
                </a:cubicBezTo>
                <a:lnTo>
                  <a:pt x="0" y="167706"/>
                </a:lnTo>
                <a:cubicBezTo>
                  <a:pt x="2210" y="168217"/>
                  <a:pt x="4493" y="168439"/>
                  <a:pt x="6800" y="168439"/>
                </a:cubicBezTo>
                <a:cubicBezTo>
                  <a:pt x="12396" y="168439"/>
                  <a:pt x="18134" y="167132"/>
                  <a:pt x="23320" y="165462"/>
                </a:cubicBezTo>
                <a:cubicBezTo>
                  <a:pt x="29863" y="163350"/>
                  <a:pt x="36254" y="160764"/>
                  <a:pt x="42968" y="159185"/>
                </a:cubicBezTo>
                <a:cubicBezTo>
                  <a:pt x="48178" y="157956"/>
                  <a:pt x="53554" y="157160"/>
                  <a:pt x="58917" y="157160"/>
                </a:cubicBezTo>
                <a:cubicBezTo>
                  <a:pt x="60114" y="157160"/>
                  <a:pt x="61309" y="157200"/>
                  <a:pt x="62502" y="157283"/>
                </a:cubicBezTo>
                <a:cubicBezTo>
                  <a:pt x="61928" y="157267"/>
                  <a:pt x="61354" y="157259"/>
                  <a:pt x="60780" y="157259"/>
                </a:cubicBezTo>
                <a:cubicBezTo>
                  <a:pt x="55916" y="157259"/>
                  <a:pt x="51064" y="157834"/>
                  <a:pt x="46335" y="158957"/>
                </a:cubicBezTo>
                <a:cubicBezTo>
                  <a:pt x="39887" y="160440"/>
                  <a:pt x="33686" y="162761"/>
                  <a:pt x="27618" y="165386"/>
                </a:cubicBezTo>
                <a:cubicBezTo>
                  <a:pt x="21552" y="168050"/>
                  <a:pt x="15297" y="170978"/>
                  <a:pt x="8538" y="170978"/>
                </a:cubicBezTo>
                <a:cubicBezTo>
                  <a:pt x="8494" y="170978"/>
                  <a:pt x="8451" y="170978"/>
                  <a:pt x="8407" y="170978"/>
                </a:cubicBezTo>
                <a:cubicBezTo>
                  <a:pt x="5535" y="170959"/>
                  <a:pt x="2701" y="170445"/>
                  <a:pt x="0" y="169494"/>
                </a:cubicBezTo>
                <a:lnTo>
                  <a:pt x="0" y="170103"/>
                </a:lnTo>
                <a:cubicBezTo>
                  <a:pt x="1103" y="170502"/>
                  <a:pt x="2225" y="170845"/>
                  <a:pt x="3367" y="171092"/>
                </a:cubicBezTo>
                <a:cubicBezTo>
                  <a:pt x="5129" y="171479"/>
                  <a:pt x="6883" y="171654"/>
                  <a:pt x="8625" y="171654"/>
                </a:cubicBezTo>
                <a:cubicBezTo>
                  <a:pt x="12787" y="171654"/>
                  <a:pt x="16883" y="170654"/>
                  <a:pt x="20866" y="169152"/>
                </a:cubicBezTo>
                <a:cubicBezTo>
                  <a:pt x="27162" y="166774"/>
                  <a:pt x="33172" y="163826"/>
                  <a:pt x="39601" y="161791"/>
                </a:cubicBezTo>
                <a:cubicBezTo>
                  <a:pt x="46183" y="159698"/>
                  <a:pt x="53011" y="158291"/>
                  <a:pt x="59935" y="158158"/>
                </a:cubicBezTo>
                <a:lnTo>
                  <a:pt x="60391" y="158158"/>
                </a:lnTo>
                <a:cubicBezTo>
                  <a:pt x="57386" y="158367"/>
                  <a:pt x="54419" y="158880"/>
                  <a:pt x="51546" y="159717"/>
                </a:cubicBezTo>
                <a:cubicBezTo>
                  <a:pt x="49492" y="160079"/>
                  <a:pt x="47457" y="160554"/>
                  <a:pt x="45460" y="161144"/>
                </a:cubicBezTo>
                <a:cubicBezTo>
                  <a:pt x="33838" y="164606"/>
                  <a:pt x="24099" y="172937"/>
                  <a:pt x="11584" y="173412"/>
                </a:cubicBezTo>
                <a:cubicBezTo>
                  <a:pt x="11129" y="173428"/>
                  <a:pt x="10674" y="173436"/>
                  <a:pt x="10218" y="173436"/>
                </a:cubicBezTo>
                <a:cubicBezTo>
                  <a:pt x="6772" y="173436"/>
                  <a:pt x="3327" y="172990"/>
                  <a:pt x="0" y="172100"/>
                </a:cubicBezTo>
                <a:lnTo>
                  <a:pt x="0" y="173184"/>
                </a:lnTo>
                <a:cubicBezTo>
                  <a:pt x="3083" y="173938"/>
                  <a:pt x="6226" y="174313"/>
                  <a:pt x="9362" y="174313"/>
                </a:cubicBezTo>
                <a:cubicBezTo>
                  <a:pt x="14295" y="174313"/>
                  <a:pt x="19212" y="173386"/>
                  <a:pt x="23852" y="171548"/>
                </a:cubicBezTo>
                <a:cubicBezTo>
                  <a:pt x="29425" y="169380"/>
                  <a:pt x="34561" y="166242"/>
                  <a:pt x="40039" y="163902"/>
                </a:cubicBezTo>
                <a:cubicBezTo>
                  <a:pt x="41732" y="163179"/>
                  <a:pt x="43482" y="162551"/>
                  <a:pt x="45232" y="162019"/>
                </a:cubicBezTo>
                <a:lnTo>
                  <a:pt x="45232" y="162019"/>
                </a:lnTo>
                <a:cubicBezTo>
                  <a:pt x="35055" y="166394"/>
                  <a:pt x="25868" y="173222"/>
                  <a:pt x="14874" y="175524"/>
                </a:cubicBezTo>
                <a:cubicBezTo>
                  <a:pt x="12744" y="175964"/>
                  <a:pt x="10573" y="176202"/>
                  <a:pt x="8414" y="176202"/>
                </a:cubicBezTo>
                <a:cubicBezTo>
                  <a:pt x="5542" y="176202"/>
                  <a:pt x="2693" y="175781"/>
                  <a:pt x="0" y="174858"/>
                </a:cubicBezTo>
                <a:lnTo>
                  <a:pt x="0" y="175314"/>
                </a:lnTo>
                <a:cubicBezTo>
                  <a:pt x="2625" y="176246"/>
                  <a:pt x="5378" y="176646"/>
                  <a:pt x="8169" y="176646"/>
                </a:cubicBezTo>
                <a:cubicBezTo>
                  <a:pt x="14497" y="176646"/>
                  <a:pt x="21017" y="174586"/>
                  <a:pt x="26667" y="171986"/>
                </a:cubicBezTo>
                <a:cubicBezTo>
                  <a:pt x="32564" y="169266"/>
                  <a:pt x="38137" y="165880"/>
                  <a:pt x="44090" y="163255"/>
                </a:cubicBezTo>
                <a:cubicBezTo>
                  <a:pt x="46620" y="162133"/>
                  <a:pt x="49226" y="161182"/>
                  <a:pt x="51908" y="160459"/>
                </a:cubicBezTo>
                <a:cubicBezTo>
                  <a:pt x="52764" y="160307"/>
                  <a:pt x="53639" y="160193"/>
                  <a:pt x="54495" y="160098"/>
                </a:cubicBezTo>
                <a:lnTo>
                  <a:pt x="54495" y="160098"/>
                </a:lnTo>
                <a:cubicBezTo>
                  <a:pt x="51737" y="160878"/>
                  <a:pt x="49036" y="161924"/>
                  <a:pt x="46468" y="163217"/>
                </a:cubicBezTo>
                <a:cubicBezTo>
                  <a:pt x="40990" y="165975"/>
                  <a:pt x="35911" y="169494"/>
                  <a:pt x="30281" y="171986"/>
                </a:cubicBezTo>
                <a:cubicBezTo>
                  <a:pt x="24689" y="174458"/>
                  <a:pt x="18774" y="176075"/>
                  <a:pt x="12706" y="176779"/>
                </a:cubicBezTo>
                <a:cubicBezTo>
                  <a:pt x="12596" y="176778"/>
                  <a:pt x="12486" y="176777"/>
                  <a:pt x="12377" y="176777"/>
                </a:cubicBezTo>
                <a:cubicBezTo>
                  <a:pt x="10736" y="176777"/>
                  <a:pt x="9097" y="176910"/>
                  <a:pt x="7475" y="177159"/>
                </a:cubicBezTo>
                <a:cubicBezTo>
                  <a:pt x="7123" y="177165"/>
                  <a:pt x="6770" y="177168"/>
                  <a:pt x="6418" y="177168"/>
                </a:cubicBezTo>
                <a:cubicBezTo>
                  <a:pt x="4279" y="177168"/>
                  <a:pt x="2139" y="177067"/>
                  <a:pt x="0" y="176855"/>
                </a:cubicBezTo>
                <a:lnTo>
                  <a:pt x="0" y="178377"/>
                </a:lnTo>
                <a:cubicBezTo>
                  <a:pt x="742" y="178415"/>
                  <a:pt x="1503" y="178472"/>
                  <a:pt x="2263" y="178491"/>
                </a:cubicBezTo>
                <a:cubicBezTo>
                  <a:pt x="1484" y="178757"/>
                  <a:pt x="742" y="179081"/>
                  <a:pt x="0" y="179442"/>
                </a:cubicBezTo>
                <a:lnTo>
                  <a:pt x="0" y="180659"/>
                </a:lnTo>
                <a:cubicBezTo>
                  <a:pt x="2682" y="179461"/>
                  <a:pt x="5516" y="178681"/>
                  <a:pt x="8426" y="178320"/>
                </a:cubicBezTo>
                <a:cubicBezTo>
                  <a:pt x="9092" y="178263"/>
                  <a:pt x="9739" y="178206"/>
                  <a:pt x="10404" y="178130"/>
                </a:cubicBezTo>
                <a:cubicBezTo>
                  <a:pt x="11050" y="178095"/>
                  <a:pt x="11696" y="178078"/>
                  <a:pt x="12341" y="178078"/>
                </a:cubicBezTo>
                <a:cubicBezTo>
                  <a:pt x="16356" y="178078"/>
                  <a:pt x="20355" y="178740"/>
                  <a:pt x="24156" y="180051"/>
                </a:cubicBezTo>
                <a:cubicBezTo>
                  <a:pt x="30795" y="182295"/>
                  <a:pt x="36710" y="186023"/>
                  <a:pt x="42302" y="190208"/>
                </a:cubicBezTo>
                <a:lnTo>
                  <a:pt x="44718" y="190208"/>
                </a:lnTo>
                <a:lnTo>
                  <a:pt x="44052" y="189694"/>
                </a:lnTo>
                <a:lnTo>
                  <a:pt x="44052" y="189694"/>
                </a:lnTo>
                <a:cubicBezTo>
                  <a:pt x="44296" y="189732"/>
                  <a:pt x="44541" y="189750"/>
                  <a:pt x="44784" y="189750"/>
                </a:cubicBezTo>
                <a:cubicBezTo>
                  <a:pt x="45887" y="189750"/>
                  <a:pt x="46965" y="189368"/>
                  <a:pt x="47837" y="188667"/>
                </a:cubicBezTo>
                <a:cubicBezTo>
                  <a:pt x="47856" y="189066"/>
                  <a:pt x="47913" y="189466"/>
                  <a:pt x="47952" y="189865"/>
                </a:cubicBezTo>
                <a:cubicBezTo>
                  <a:pt x="47723" y="189979"/>
                  <a:pt x="47514" y="190094"/>
                  <a:pt x="47286" y="190208"/>
                </a:cubicBezTo>
                <a:lnTo>
                  <a:pt x="52155" y="190208"/>
                </a:lnTo>
                <a:cubicBezTo>
                  <a:pt x="52307" y="189428"/>
                  <a:pt x="52536" y="188648"/>
                  <a:pt x="52840" y="187906"/>
                </a:cubicBezTo>
                <a:cubicBezTo>
                  <a:pt x="52954" y="187640"/>
                  <a:pt x="53087" y="187374"/>
                  <a:pt x="53220" y="187126"/>
                </a:cubicBezTo>
                <a:lnTo>
                  <a:pt x="53220" y="187126"/>
                </a:lnTo>
                <a:cubicBezTo>
                  <a:pt x="52821" y="188115"/>
                  <a:pt x="52498" y="189162"/>
                  <a:pt x="52250" y="190208"/>
                </a:cubicBezTo>
                <a:lnTo>
                  <a:pt x="53506" y="190208"/>
                </a:lnTo>
                <a:cubicBezTo>
                  <a:pt x="54875" y="186194"/>
                  <a:pt x="57804" y="182771"/>
                  <a:pt x="61970" y="181382"/>
                </a:cubicBezTo>
                <a:cubicBezTo>
                  <a:pt x="63271" y="180948"/>
                  <a:pt x="64580" y="180741"/>
                  <a:pt x="65859" y="180741"/>
                </a:cubicBezTo>
                <a:cubicBezTo>
                  <a:pt x="70022" y="180741"/>
                  <a:pt x="73875" y="182940"/>
                  <a:pt x="76159" y="186708"/>
                </a:cubicBezTo>
                <a:cubicBezTo>
                  <a:pt x="76825" y="187830"/>
                  <a:pt x="77415" y="188990"/>
                  <a:pt x="77871" y="190208"/>
                </a:cubicBezTo>
                <a:lnTo>
                  <a:pt x="79108" y="190208"/>
                </a:lnTo>
                <a:cubicBezTo>
                  <a:pt x="78708" y="189047"/>
                  <a:pt x="78195" y="187906"/>
                  <a:pt x="77605" y="186822"/>
                </a:cubicBezTo>
                <a:lnTo>
                  <a:pt x="77605" y="186822"/>
                </a:lnTo>
                <a:cubicBezTo>
                  <a:pt x="77662" y="186917"/>
                  <a:pt x="77719" y="187012"/>
                  <a:pt x="77776" y="187107"/>
                </a:cubicBezTo>
                <a:cubicBezTo>
                  <a:pt x="78366" y="188096"/>
                  <a:pt x="78898" y="189143"/>
                  <a:pt x="79355" y="190208"/>
                </a:cubicBezTo>
                <a:lnTo>
                  <a:pt x="80496" y="190208"/>
                </a:lnTo>
                <a:cubicBezTo>
                  <a:pt x="79602" y="188001"/>
                  <a:pt x="78366" y="185928"/>
                  <a:pt x="76863" y="184064"/>
                </a:cubicBezTo>
                <a:cubicBezTo>
                  <a:pt x="75760" y="182694"/>
                  <a:pt x="74448" y="181477"/>
                  <a:pt x="73002" y="180469"/>
                </a:cubicBezTo>
                <a:lnTo>
                  <a:pt x="73021" y="180450"/>
                </a:lnTo>
                <a:cubicBezTo>
                  <a:pt x="77586" y="182409"/>
                  <a:pt x="80477" y="185985"/>
                  <a:pt x="82094" y="190189"/>
                </a:cubicBezTo>
                <a:lnTo>
                  <a:pt x="83597" y="190189"/>
                </a:lnTo>
                <a:cubicBezTo>
                  <a:pt x="83121" y="188819"/>
                  <a:pt x="82474" y="187488"/>
                  <a:pt x="81694" y="186251"/>
                </a:cubicBezTo>
                <a:lnTo>
                  <a:pt x="81694" y="186251"/>
                </a:lnTo>
                <a:cubicBezTo>
                  <a:pt x="82684" y="187488"/>
                  <a:pt x="83520" y="188800"/>
                  <a:pt x="84224" y="190208"/>
                </a:cubicBezTo>
                <a:lnTo>
                  <a:pt x="85917" y="190208"/>
                </a:lnTo>
                <a:cubicBezTo>
                  <a:pt x="85423" y="189181"/>
                  <a:pt x="84852" y="188172"/>
                  <a:pt x="84224" y="187221"/>
                </a:cubicBezTo>
                <a:cubicBezTo>
                  <a:pt x="80488" y="181486"/>
                  <a:pt x="73984" y="177529"/>
                  <a:pt x="67133" y="177529"/>
                </a:cubicBezTo>
                <a:cubicBezTo>
                  <a:pt x="66033" y="177529"/>
                  <a:pt x="64923" y="177631"/>
                  <a:pt x="63815" y="177844"/>
                </a:cubicBezTo>
                <a:cubicBezTo>
                  <a:pt x="59554" y="178681"/>
                  <a:pt x="55769" y="181116"/>
                  <a:pt x="53258" y="184654"/>
                </a:cubicBezTo>
                <a:cubicBezTo>
                  <a:pt x="53449" y="184292"/>
                  <a:pt x="53639" y="183931"/>
                  <a:pt x="53829" y="183569"/>
                </a:cubicBezTo>
                <a:cubicBezTo>
                  <a:pt x="55294" y="181458"/>
                  <a:pt x="57234" y="179727"/>
                  <a:pt x="59497" y="178510"/>
                </a:cubicBezTo>
                <a:cubicBezTo>
                  <a:pt x="60448" y="178015"/>
                  <a:pt x="61475" y="177616"/>
                  <a:pt x="62521" y="177331"/>
                </a:cubicBezTo>
                <a:cubicBezTo>
                  <a:pt x="64015" y="177026"/>
                  <a:pt x="65529" y="176874"/>
                  <a:pt x="67043" y="176874"/>
                </a:cubicBezTo>
                <a:cubicBezTo>
                  <a:pt x="68459" y="176874"/>
                  <a:pt x="69874" y="177007"/>
                  <a:pt x="71271" y="177274"/>
                </a:cubicBezTo>
                <a:cubicBezTo>
                  <a:pt x="74162" y="177977"/>
                  <a:pt x="76882" y="179271"/>
                  <a:pt x="79222" y="181078"/>
                </a:cubicBezTo>
                <a:cubicBezTo>
                  <a:pt x="82303" y="183474"/>
                  <a:pt x="84700" y="186613"/>
                  <a:pt x="86164" y="190208"/>
                </a:cubicBezTo>
                <a:lnTo>
                  <a:pt x="87077" y="190208"/>
                </a:lnTo>
                <a:cubicBezTo>
                  <a:pt x="85518" y="186404"/>
                  <a:pt x="83083" y="182961"/>
                  <a:pt x="79792" y="180431"/>
                </a:cubicBezTo>
                <a:cubicBezTo>
                  <a:pt x="79583" y="180260"/>
                  <a:pt x="79355" y="180089"/>
                  <a:pt x="79127" y="179917"/>
                </a:cubicBezTo>
                <a:lnTo>
                  <a:pt x="79127" y="179917"/>
                </a:lnTo>
                <a:cubicBezTo>
                  <a:pt x="82018" y="181344"/>
                  <a:pt x="84757" y="183208"/>
                  <a:pt x="86925" y="185586"/>
                </a:cubicBezTo>
                <a:cubicBezTo>
                  <a:pt x="88143" y="186955"/>
                  <a:pt x="89132" y="188515"/>
                  <a:pt x="89835" y="190208"/>
                </a:cubicBezTo>
                <a:lnTo>
                  <a:pt x="91167" y="190208"/>
                </a:lnTo>
                <a:cubicBezTo>
                  <a:pt x="90349" y="188096"/>
                  <a:pt x="89151" y="186156"/>
                  <a:pt x="87610" y="184482"/>
                </a:cubicBezTo>
                <a:cubicBezTo>
                  <a:pt x="84510" y="181135"/>
                  <a:pt x="80306" y="178795"/>
                  <a:pt x="76064" y="177236"/>
                </a:cubicBezTo>
                <a:cubicBezTo>
                  <a:pt x="73180" y="176186"/>
                  <a:pt x="70032" y="175592"/>
                  <a:pt x="66923" y="175592"/>
                </a:cubicBezTo>
                <a:cubicBezTo>
                  <a:pt x="64681" y="175592"/>
                  <a:pt x="62460" y="175900"/>
                  <a:pt x="60372" y="176570"/>
                </a:cubicBezTo>
                <a:cubicBezTo>
                  <a:pt x="60810" y="176265"/>
                  <a:pt x="61266" y="175980"/>
                  <a:pt x="61761" y="175714"/>
                </a:cubicBezTo>
                <a:cubicBezTo>
                  <a:pt x="61970" y="175600"/>
                  <a:pt x="62179" y="175486"/>
                  <a:pt x="62388" y="175391"/>
                </a:cubicBezTo>
                <a:cubicBezTo>
                  <a:pt x="64449" y="174733"/>
                  <a:pt x="66595" y="174421"/>
                  <a:pt x="68746" y="174421"/>
                </a:cubicBezTo>
                <a:cubicBezTo>
                  <a:pt x="72751" y="174421"/>
                  <a:pt x="76773" y="175502"/>
                  <a:pt x="80287" y="177445"/>
                </a:cubicBezTo>
                <a:cubicBezTo>
                  <a:pt x="85594" y="180355"/>
                  <a:pt x="89227" y="184958"/>
                  <a:pt x="91224" y="190208"/>
                </a:cubicBezTo>
                <a:lnTo>
                  <a:pt x="92270" y="190208"/>
                </a:lnTo>
                <a:cubicBezTo>
                  <a:pt x="90140" y="184501"/>
                  <a:pt x="86183" y="179632"/>
                  <a:pt x="80743" y="176646"/>
                </a:cubicBezTo>
                <a:cubicBezTo>
                  <a:pt x="77015" y="174573"/>
                  <a:pt x="72812" y="173488"/>
                  <a:pt x="68532" y="173488"/>
                </a:cubicBezTo>
                <a:cubicBezTo>
                  <a:pt x="69441" y="173375"/>
                  <a:pt x="70354" y="173318"/>
                  <a:pt x="71266" y="173318"/>
                </a:cubicBezTo>
                <a:cubicBezTo>
                  <a:pt x="74779" y="173318"/>
                  <a:pt x="78268" y="174155"/>
                  <a:pt x="81409" y="175771"/>
                </a:cubicBezTo>
                <a:cubicBezTo>
                  <a:pt x="87591" y="178890"/>
                  <a:pt x="91604" y="184178"/>
                  <a:pt x="93487" y="190208"/>
                </a:cubicBezTo>
                <a:lnTo>
                  <a:pt x="94876" y="190208"/>
                </a:lnTo>
                <a:cubicBezTo>
                  <a:pt x="93012" y="183855"/>
                  <a:pt x="88922" y="178358"/>
                  <a:pt x="83064" y="175029"/>
                </a:cubicBezTo>
                <a:cubicBezTo>
                  <a:pt x="79431" y="172971"/>
                  <a:pt x="75313" y="171824"/>
                  <a:pt x="71196" y="171824"/>
                </a:cubicBezTo>
                <a:cubicBezTo>
                  <a:pt x="68352" y="171824"/>
                  <a:pt x="65508" y="172372"/>
                  <a:pt x="62826" y="173546"/>
                </a:cubicBezTo>
                <a:cubicBezTo>
                  <a:pt x="61342" y="174192"/>
                  <a:pt x="59935" y="175029"/>
                  <a:pt x="58641" y="175980"/>
                </a:cubicBezTo>
                <a:cubicBezTo>
                  <a:pt x="57576" y="176570"/>
                  <a:pt x="56568" y="177236"/>
                  <a:pt x="55636" y="178015"/>
                </a:cubicBezTo>
                <a:cubicBezTo>
                  <a:pt x="57576" y="175295"/>
                  <a:pt x="60144" y="173108"/>
                  <a:pt x="63130" y="171624"/>
                </a:cubicBezTo>
                <a:cubicBezTo>
                  <a:pt x="65973" y="170236"/>
                  <a:pt x="69111" y="169573"/>
                  <a:pt x="72258" y="169573"/>
                </a:cubicBezTo>
                <a:cubicBezTo>
                  <a:pt x="76353" y="169573"/>
                  <a:pt x="80462" y="170696"/>
                  <a:pt x="83958" y="172804"/>
                </a:cubicBezTo>
                <a:cubicBezTo>
                  <a:pt x="90558" y="176798"/>
                  <a:pt x="94362" y="183189"/>
                  <a:pt x="95751" y="190208"/>
                </a:cubicBezTo>
                <a:lnTo>
                  <a:pt x="97063" y="190208"/>
                </a:lnTo>
                <a:cubicBezTo>
                  <a:pt x="97025" y="190037"/>
                  <a:pt x="96987" y="189846"/>
                  <a:pt x="96949" y="189656"/>
                </a:cubicBezTo>
                <a:cubicBezTo>
                  <a:pt x="94326" y="178002"/>
                  <a:pt x="83987" y="168475"/>
                  <a:pt x="72291" y="168475"/>
                </a:cubicBezTo>
                <a:cubicBezTo>
                  <a:pt x="69823" y="168475"/>
                  <a:pt x="67295" y="168899"/>
                  <a:pt x="64766" y="169817"/>
                </a:cubicBezTo>
                <a:cubicBezTo>
                  <a:pt x="59402" y="171777"/>
                  <a:pt x="55408" y="175828"/>
                  <a:pt x="52954" y="180754"/>
                </a:cubicBezTo>
                <a:cubicBezTo>
                  <a:pt x="52117" y="181781"/>
                  <a:pt x="51413" y="182923"/>
                  <a:pt x="50862" y="184121"/>
                </a:cubicBezTo>
                <a:cubicBezTo>
                  <a:pt x="52364" y="178358"/>
                  <a:pt x="56150" y="173469"/>
                  <a:pt x="61361" y="170578"/>
                </a:cubicBezTo>
                <a:cubicBezTo>
                  <a:pt x="64649" y="168724"/>
                  <a:pt x="68302" y="167847"/>
                  <a:pt x="71974" y="167847"/>
                </a:cubicBezTo>
                <a:cubicBezTo>
                  <a:pt x="75269" y="167847"/>
                  <a:pt x="78580" y="168553"/>
                  <a:pt x="81656" y="169894"/>
                </a:cubicBezTo>
                <a:cubicBezTo>
                  <a:pt x="90349" y="173679"/>
                  <a:pt x="95732" y="181477"/>
                  <a:pt x="97577" y="190227"/>
                </a:cubicBezTo>
                <a:lnTo>
                  <a:pt x="100829" y="190227"/>
                </a:lnTo>
                <a:cubicBezTo>
                  <a:pt x="100734" y="189181"/>
                  <a:pt x="100582" y="188134"/>
                  <a:pt x="100411" y="187107"/>
                </a:cubicBezTo>
                <a:cubicBezTo>
                  <a:pt x="99308" y="180754"/>
                  <a:pt x="96949" y="173736"/>
                  <a:pt x="92670" y="168714"/>
                </a:cubicBezTo>
                <a:lnTo>
                  <a:pt x="92670" y="168714"/>
                </a:lnTo>
                <a:cubicBezTo>
                  <a:pt x="92831" y="168724"/>
                  <a:pt x="92998" y="168728"/>
                  <a:pt x="93166" y="168728"/>
                </a:cubicBezTo>
                <a:cubicBezTo>
                  <a:pt x="93335" y="168728"/>
                  <a:pt x="93506" y="168724"/>
                  <a:pt x="93678" y="168714"/>
                </a:cubicBezTo>
                <a:cubicBezTo>
                  <a:pt x="98224" y="174991"/>
                  <a:pt x="100848" y="182466"/>
                  <a:pt x="101172" y="190208"/>
                </a:cubicBezTo>
                <a:lnTo>
                  <a:pt x="102104" y="190208"/>
                </a:lnTo>
                <a:cubicBezTo>
                  <a:pt x="102047" y="188952"/>
                  <a:pt x="101952" y="187716"/>
                  <a:pt x="101780" y="186480"/>
                </a:cubicBezTo>
                <a:cubicBezTo>
                  <a:pt x="101400" y="179956"/>
                  <a:pt x="99802" y="173032"/>
                  <a:pt x="95047" y="168543"/>
                </a:cubicBezTo>
                <a:cubicBezTo>
                  <a:pt x="95884" y="168391"/>
                  <a:pt x="96702" y="168125"/>
                  <a:pt x="97482" y="167744"/>
                </a:cubicBezTo>
                <a:cubicBezTo>
                  <a:pt x="101096" y="174687"/>
                  <a:pt x="103169" y="182390"/>
                  <a:pt x="103093" y="190208"/>
                </a:cubicBezTo>
                <a:lnTo>
                  <a:pt x="103740" y="190208"/>
                </a:lnTo>
                <a:cubicBezTo>
                  <a:pt x="103835" y="182276"/>
                  <a:pt x="101780" y="174458"/>
                  <a:pt x="97767" y="167611"/>
                </a:cubicBezTo>
                <a:cubicBezTo>
                  <a:pt x="98109" y="167421"/>
                  <a:pt x="98433" y="167212"/>
                  <a:pt x="98737" y="166983"/>
                </a:cubicBezTo>
                <a:cubicBezTo>
                  <a:pt x="102427" y="174173"/>
                  <a:pt x="104215" y="182143"/>
                  <a:pt x="103987" y="190208"/>
                </a:cubicBezTo>
                <a:lnTo>
                  <a:pt x="105547" y="190208"/>
                </a:lnTo>
                <a:cubicBezTo>
                  <a:pt x="105604" y="188134"/>
                  <a:pt x="105547" y="186061"/>
                  <a:pt x="105318" y="184007"/>
                </a:cubicBezTo>
                <a:cubicBezTo>
                  <a:pt x="104691" y="177787"/>
                  <a:pt x="102655" y="171796"/>
                  <a:pt x="99384" y="166470"/>
                </a:cubicBezTo>
                <a:cubicBezTo>
                  <a:pt x="100050" y="165880"/>
                  <a:pt x="100639" y="165176"/>
                  <a:pt x="101096" y="164397"/>
                </a:cubicBezTo>
                <a:cubicBezTo>
                  <a:pt x="102827" y="171567"/>
                  <a:pt x="105147" y="178548"/>
                  <a:pt x="105775" y="185947"/>
                </a:cubicBezTo>
                <a:cubicBezTo>
                  <a:pt x="105908" y="187374"/>
                  <a:pt x="105946" y="188800"/>
                  <a:pt x="105946" y="190208"/>
                </a:cubicBezTo>
                <a:lnTo>
                  <a:pt x="107506" y="190208"/>
                </a:lnTo>
                <a:lnTo>
                  <a:pt x="107506" y="189200"/>
                </a:lnTo>
                <a:cubicBezTo>
                  <a:pt x="107392" y="180431"/>
                  <a:pt x="104995" y="171415"/>
                  <a:pt x="101666" y="163312"/>
                </a:cubicBezTo>
                <a:cubicBezTo>
                  <a:pt x="101914" y="162742"/>
                  <a:pt x="102104" y="162133"/>
                  <a:pt x="102256" y="161524"/>
                </a:cubicBezTo>
                <a:cubicBezTo>
                  <a:pt x="105756" y="168239"/>
                  <a:pt x="109084" y="175257"/>
                  <a:pt x="109902" y="182866"/>
                </a:cubicBezTo>
                <a:cubicBezTo>
                  <a:pt x="110169" y="185300"/>
                  <a:pt x="110188" y="187754"/>
                  <a:pt x="109959" y="190208"/>
                </a:cubicBezTo>
                <a:lnTo>
                  <a:pt x="111576" y="190208"/>
                </a:lnTo>
                <a:cubicBezTo>
                  <a:pt x="111709" y="188705"/>
                  <a:pt x="111747" y="187183"/>
                  <a:pt x="111709" y="185662"/>
                </a:cubicBezTo>
                <a:cubicBezTo>
                  <a:pt x="111443" y="176342"/>
                  <a:pt x="107468" y="167744"/>
                  <a:pt x="102465" y="160060"/>
                </a:cubicBezTo>
                <a:cubicBezTo>
                  <a:pt x="102484" y="159832"/>
                  <a:pt x="102484" y="159603"/>
                  <a:pt x="102503" y="159375"/>
                </a:cubicBezTo>
                <a:cubicBezTo>
                  <a:pt x="110378" y="166203"/>
                  <a:pt x="114049" y="176418"/>
                  <a:pt x="113630" y="186765"/>
                </a:cubicBezTo>
                <a:cubicBezTo>
                  <a:pt x="113573" y="187925"/>
                  <a:pt x="113478" y="189066"/>
                  <a:pt x="113326" y="190208"/>
                </a:cubicBezTo>
                <a:lnTo>
                  <a:pt x="114372" y="190208"/>
                </a:lnTo>
                <a:cubicBezTo>
                  <a:pt x="115171" y="184064"/>
                  <a:pt x="114562" y="177749"/>
                  <a:pt x="112299" y="171891"/>
                </a:cubicBezTo>
                <a:cubicBezTo>
                  <a:pt x="110264" y="166584"/>
                  <a:pt x="106973" y="162019"/>
                  <a:pt x="102484" y="158557"/>
                </a:cubicBezTo>
                <a:cubicBezTo>
                  <a:pt x="102427" y="157739"/>
                  <a:pt x="102275" y="156921"/>
                  <a:pt x="102047" y="156141"/>
                </a:cubicBezTo>
                <a:lnTo>
                  <a:pt x="102047" y="156141"/>
                </a:lnTo>
                <a:cubicBezTo>
                  <a:pt x="112641" y="163940"/>
                  <a:pt x="116864" y="177426"/>
                  <a:pt x="115190" y="190208"/>
                </a:cubicBezTo>
                <a:lnTo>
                  <a:pt x="116636" y="190208"/>
                </a:lnTo>
                <a:cubicBezTo>
                  <a:pt x="117282" y="185510"/>
                  <a:pt x="117092" y="180716"/>
                  <a:pt x="116084" y="176094"/>
                </a:cubicBezTo>
                <a:cubicBezTo>
                  <a:pt x="114182" y="167402"/>
                  <a:pt x="109199" y="159584"/>
                  <a:pt x="101609" y="154905"/>
                </a:cubicBezTo>
                <a:cubicBezTo>
                  <a:pt x="101096" y="153707"/>
                  <a:pt x="100392" y="152623"/>
                  <a:pt x="99498" y="151672"/>
                </a:cubicBezTo>
                <a:lnTo>
                  <a:pt x="99498" y="151672"/>
                </a:lnTo>
                <a:cubicBezTo>
                  <a:pt x="112717" y="156027"/>
                  <a:pt x="118538" y="170883"/>
                  <a:pt x="118081" y="183931"/>
                </a:cubicBezTo>
                <a:cubicBezTo>
                  <a:pt x="118005" y="186042"/>
                  <a:pt x="117777" y="188134"/>
                  <a:pt x="117416" y="190208"/>
                </a:cubicBezTo>
                <a:lnTo>
                  <a:pt x="118766" y="190208"/>
                </a:lnTo>
                <a:cubicBezTo>
                  <a:pt x="119032" y="188477"/>
                  <a:pt x="119223" y="186727"/>
                  <a:pt x="119299" y="184977"/>
                </a:cubicBezTo>
                <a:cubicBezTo>
                  <a:pt x="119926" y="170997"/>
                  <a:pt x="113897" y="154144"/>
                  <a:pt x="98813" y="150702"/>
                </a:cubicBezTo>
                <a:cubicBezTo>
                  <a:pt x="98897" y="150700"/>
                  <a:pt x="98981" y="150700"/>
                  <a:pt x="99064" y="150700"/>
                </a:cubicBezTo>
                <a:cubicBezTo>
                  <a:pt x="105614" y="150700"/>
                  <a:pt x="111954" y="154359"/>
                  <a:pt x="116198" y="159261"/>
                </a:cubicBezTo>
                <a:cubicBezTo>
                  <a:pt x="122095" y="166051"/>
                  <a:pt x="123883" y="175391"/>
                  <a:pt x="123160" y="184178"/>
                </a:cubicBezTo>
                <a:cubicBezTo>
                  <a:pt x="122989" y="186194"/>
                  <a:pt x="122703" y="188211"/>
                  <a:pt x="122304" y="190208"/>
                </a:cubicBezTo>
                <a:lnTo>
                  <a:pt x="126412" y="190208"/>
                </a:lnTo>
                <a:cubicBezTo>
                  <a:pt x="135581" y="178034"/>
                  <a:pt x="149846" y="170407"/>
                  <a:pt x="162229" y="161810"/>
                </a:cubicBezTo>
                <a:cubicBezTo>
                  <a:pt x="169152" y="156978"/>
                  <a:pt x="175810" y="151653"/>
                  <a:pt x="181002" y="144938"/>
                </a:cubicBezTo>
                <a:cubicBezTo>
                  <a:pt x="185453" y="139194"/>
                  <a:pt x="190151" y="131072"/>
                  <a:pt x="189238" y="123502"/>
                </a:cubicBezTo>
                <a:cubicBezTo>
                  <a:pt x="188763" y="119565"/>
                  <a:pt x="186157" y="116141"/>
                  <a:pt x="182201" y="115247"/>
                </a:cubicBezTo>
                <a:cubicBezTo>
                  <a:pt x="181668" y="115114"/>
                  <a:pt x="181135" y="115057"/>
                  <a:pt x="180603" y="115038"/>
                </a:cubicBezTo>
                <a:cubicBezTo>
                  <a:pt x="180940" y="114999"/>
                  <a:pt x="181278" y="114979"/>
                  <a:pt x="181614" y="114979"/>
                </a:cubicBezTo>
                <a:cubicBezTo>
                  <a:pt x="182111" y="114979"/>
                  <a:pt x="182606" y="115023"/>
                  <a:pt x="183095" y="115114"/>
                </a:cubicBezTo>
                <a:cubicBezTo>
                  <a:pt x="187013" y="115779"/>
                  <a:pt x="190113" y="118918"/>
                  <a:pt x="191616" y="122475"/>
                </a:cubicBezTo>
                <a:cubicBezTo>
                  <a:pt x="191882" y="123407"/>
                  <a:pt x="192129" y="124339"/>
                  <a:pt x="192377" y="125252"/>
                </a:cubicBezTo>
                <a:cubicBezTo>
                  <a:pt x="192434" y="125670"/>
                  <a:pt x="192491" y="126108"/>
                  <a:pt x="192529" y="126545"/>
                </a:cubicBezTo>
                <a:cubicBezTo>
                  <a:pt x="192890" y="131357"/>
                  <a:pt x="191178" y="135884"/>
                  <a:pt x="188763" y="139955"/>
                </a:cubicBezTo>
                <a:cubicBezTo>
                  <a:pt x="186747" y="143017"/>
                  <a:pt x="184198" y="145756"/>
                  <a:pt x="181706" y="148077"/>
                </a:cubicBezTo>
                <a:cubicBezTo>
                  <a:pt x="169247" y="159698"/>
                  <a:pt x="154392" y="168258"/>
                  <a:pt x="140925" y="178586"/>
                </a:cubicBezTo>
                <a:cubicBezTo>
                  <a:pt x="136246" y="182181"/>
                  <a:pt x="131757" y="185985"/>
                  <a:pt x="127687" y="190208"/>
                </a:cubicBezTo>
                <a:lnTo>
                  <a:pt x="128942" y="190208"/>
                </a:lnTo>
                <a:cubicBezTo>
                  <a:pt x="140146" y="179518"/>
                  <a:pt x="153308" y="171168"/>
                  <a:pt x="165900" y="162152"/>
                </a:cubicBezTo>
                <a:cubicBezTo>
                  <a:pt x="171188" y="158367"/>
                  <a:pt x="176666" y="154430"/>
                  <a:pt x="181516" y="149941"/>
                </a:cubicBezTo>
                <a:lnTo>
                  <a:pt x="181516" y="149941"/>
                </a:lnTo>
                <a:cubicBezTo>
                  <a:pt x="179195" y="152737"/>
                  <a:pt x="176742" y="155419"/>
                  <a:pt x="174212" y="157987"/>
                </a:cubicBezTo>
                <a:cubicBezTo>
                  <a:pt x="165500" y="166869"/>
                  <a:pt x="155571" y="174249"/>
                  <a:pt x="144844" y="180488"/>
                </a:cubicBezTo>
                <a:cubicBezTo>
                  <a:pt x="139746" y="183436"/>
                  <a:pt x="134287" y="186442"/>
                  <a:pt x="129589" y="190208"/>
                </a:cubicBezTo>
                <a:lnTo>
                  <a:pt x="131814" y="190208"/>
                </a:lnTo>
                <a:cubicBezTo>
                  <a:pt x="138529" y="185357"/>
                  <a:pt x="146365" y="181686"/>
                  <a:pt x="153156" y="177293"/>
                </a:cubicBezTo>
                <a:cubicBezTo>
                  <a:pt x="166299" y="168790"/>
                  <a:pt x="178130" y="157853"/>
                  <a:pt x="187355" y="145186"/>
                </a:cubicBezTo>
                <a:lnTo>
                  <a:pt x="187603" y="144824"/>
                </a:lnTo>
                <a:lnTo>
                  <a:pt x="187603" y="144824"/>
                </a:lnTo>
                <a:cubicBezTo>
                  <a:pt x="184084" y="152109"/>
                  <a:pt x="179386" y="158785"/>
                  <a:pt x="173736" y="164568"/>
                </a:cubicBezTo>
                <a:cubicBezTo>
                  <a:pt x="169818" y="168600"/>
                  <a:pt x="165481" y="172214"/>
                  <a:pt x="160821" y="175352"/>
                </a:cubicBezTo>
                <a:cubicBezTo>
                  <a:pt x="155933" y="178624"/>
                  <a:pt x="150664" y="181268"/>
                  <a:pt x="145471" y="184045"/>
                </a:cubicBezTo>
                <a:cubicBezTo>
                  <a:pt x="141933" y="185947"/>
                  <a:pt x="138396" y="187925"/>
                  <a:pt x="135086" y="190227"/>
                </a:cubicBezTo>
                <a:lnTo>
                  <a:pt x="137140" y="190227"/>
                </a:lnTo>
                <a:cubicBezTo>
                  <a:pt x="139156" y="188895"/>
                  <a:pt x="141230" y="187659"/>
                  <a:pt x="143360" y="186499"/>
                </a:cubicBezTo>
                <a:cubicBezTo>
                  <a:pt x="148724" y="183531"/>
                  <a:pt x="154278" y="180868"/>
                  <a:pt x="159471" y="177616"/>
                </a:cubicBezTo>
                <a:cubicBezTo>
                  <a:pt x="164112" y="174725"/>
                  <a:pt x="168429" y="171339"/>
                  <a:pt x="172329" y="167516"/>
                </a:cubicBezTo>
                <a:cubicBezTo>
                  <a:pt x="178910" y="161030"/>
                  <a:pt x="184388" y="153479"/>
                  <a:pt x="188496" y="145205"/>
                </a:cubicBezTo>
                <a:lnTo>
                  <a:pt x="188496" y="145205"/>
                </a:lnTo>
                <a:cubicBezTo>
                  <a:pt x="185510" y="152699"/>
                  <a:pt x="181212" y="159603"/>
                  <a:pt x="175829" y="165595"/>
                </a:cubicBezTo>
                <a:cubicBezTo>
                  <a:pt x="168353" y="173926"/>
                  <a:pt x="159395" y="179765"/>
                  <a:pt x="149314" y="184463"/>
                </a:cubicBezTo>
                <a:cubicBezTo>
                  <a:pt x="145433" y="186270"/>
                  <a:pt x="141515" y="188058"/>
                  <a:pt x="137825" y="190208"/>
                </a:cubicBezTo>
                <a:lnTo>
                  <a:pt x="140088" y="190208"/>
                </a:lnTo>
                <a:cubicBezTo>
                  <a:pt x="142276" y="189028"/>
                  <a:pt x="144539" y="187944"/>
                  <a:pt x="146822" y="186879"/>
                </a:cubicBezTo>
                <a:cubicBezTo>
                  <a:pt x="152186" y="184387"/>
                  <a:pt x="157588" y="181934"/>
                  <a:pt x="162552" y="178643"/>
                </a:cubicBezTo>
                <a:cubicBezTo>
                  <a:pt x="166908" y="175733"/>
                  <a:pt x="170940" y="172366"/>
                  <a:pt x="174573" y="168581"/>
                </a:cubicBezTo>
                <a:cubicBezTo>
                  <a:pt x="178739" y="164244"/>
                  <a:pt x="182334" y="159413"/>
                  <a:pt x="185320" y="154182"/>
                </a:cubicBezTo>
                <a:lnTo>
                  <a:pt x="185320" y="154182"/>
                </a:lnTo>
                <a:cubicBezTo>
                  <a:pt x="182790" y="159679"/>
                  <a:pt x="179424" y="164739"/>
                  <a:pt x="175334" y="169190"/>
                </a:cubicBezTo>
                <a:cubicBezTo>
                  <a:pt x="167307" y="177901"/>
                  <a:pt x="156922" y="182599"/>
                  <a:pt x="146498" y="187773"/>
                </a:cubicBezTo>
                <a:cubicBezTo>
                  <a:pt x="144920" y="188553"/>
                  <a:pt x="143341" y="189371"/>
                  <a:pt x="141800" y="190208"/>
                </a:cubicBezTo>
                <a:lnTo>
                  <a:pt x="144482" y="190208"/>
                </a:lnTo>
                <a:cubicBezTo>
                  <a:pt x="154734" y="184901"/>
                  <a:pt x="165500" y="180621"/>
                  <a:pt x="173946" y="172461"/>
                </a:cubicBezTo>
                <a:cubicBezTo>
                  <a:pt x="179500" y="167040"/>
                  <a:pt x="183931" y="160592"/>
                  <a:pt x="186975" y="153460"/>
                </a:cubicBezTo>
                <a:lnTo>
                  <a:pt x="186975" y="153460"/>
                </a:lnTo>
                <a:cubicBezTo>
                  <a:pt x="185434" y="158995"/>
                  <a:pt x="183038" y="164225"/>
                  <a:pt x="179880" y="169000"/>
                </a:cubicBezTo>
                <a:cubicBezTo>
                  <a:pt x="174155" y="177635"/>
                  <a:pt x="166280" y="183950"/>
                  <a:pt x="156922" y="188249"/>
                </a:cubicBezTo>
                <a:cubicBezTo>
                  <a:pt x="155438" y="188933"/>
                  <a:pt x="153936" y="189580"/>
                  <a:pt x="152433" y="190208"/>
                </a:cubicBezTo>
                <a:lnTo>
                  <a:pt x="156446" y="190208"/>
                </a:lnTo>
                <a:cubicBezTo>
                  <a:pt x="157435" y="189770"/>
                  <a:pt x="158425" y="189314"/>
                  <a:pt x="159395" y="188819"/>
                </a:cubicBezTo>
                <a:lnTo>
                  <a:pt x="159395" y="188819"/>
                </a:lnTo>
                <a:cubicBezTo>
                  <a:pt x="158938" y="189085"/>
                  <a:pt x="158482" y="189371"/>
                  <a:pt x="158006" y="189637"/>
                </a:cubicBezTo>
                <a:cubicBezTo>
                  <a:pt x="157683" y="189827"/>
                  <a:pt x="157340" y="190017"/>
                  <a:pt x="157017" y="190208"/>
                </a:cubicBezTo>
                <a:lnTo>
                  <a:pt x="159604" y="190208"/>
                </a:lnTo>
                <a:cubicBezTo>
                  <a:pt x="167402" y="185738"/>
                  <a:pt x="174840" y="180735"/>
                  <a:pt x="180432" y="173565"/>
                </a:cubicBezTo>
                <a:cubicBezTo>
                  <a:pt x="182239" y="171244"/>
                  <a:pt x="183836" y="168790"/>
                  <a:pt x="185225" y="166203"/>
                </a:cubicBezTo>
                <a:lnTo>
                  <a:pt x="185225" y="166203"/>
                </a:lnTo>
                <a:cubicBezTo>
                  <a:pt x="181421" y="176722"/>
                  <a:pt x="172462" y="184083"/>
                  <a:pt x="162837" y="190208"/>
                </a:cubicBezTo>
                <a:lnTo>
                  <a:pt x="165614" y="190208"/>
                </a:lnTo>
                <a:cubicBezTo>
                  <a:pt x="169019" y="188058"/>
                  <a:pt x="172253" y="185643"/>
                  <a:pt x="175296" y="182980"/>
                </a:cubicBezTo>
                <a:cubicBezTo>
                  <a:pt x="178587" y="180089"/>
                  <a:pt x="181459" y="176760"/>
                  <a:pt x="183836" y="173089"/>
                </a:cubicBezTo>
                <a:lnTo>
                  <a:pt x="183836" y="173089"/>
                </a:lnTo>
                <a:cubicBezTo>
                  <a:pt x="183798" y="173165"/>
                  <a:pt x="183779" y="173241"/>
                  <a:pt x="183760" y="173336"/>
                </a:cubicBezTo>
                <a:cubicBezTo>
                  <a:pt x="180584" y="180393"/>
                  <a:pt x="175049" y="185738"/>
                  <a:pt x="168734" y="190208"/>
                </a:cubicBezTo>
                <a:lnTo>
                  <a:pt x="171511" y="190208"/>
                </a:lnTo>
                <a:cubicBezTo>
                  <a:pt x="171834" y="189960"/>
                  <a:pt x="172158" y="189713"/>
                  <a:pt x="172481" y="189466"/>
                </a:cubicBezTo>
                <a:cubicBezTo>
                  <a:pt x="175334" y="187298"/>
                  <a:pt x="177940" y="184806"/>
                  <a:pt x="180241" y="182048"/>
                </a:cubicBezTo>
                <a:lnTo>
                  <a:pt x="180241" y="182048"/>
                </a:lnTo>
                <a:cubicBezTo>
                  <a:pt x="180146" y="182257"/>
                  <a:pt x="180051" y="182466"/>
                  <a:pt x="179975" y="182675"/>
                </a:cubicBezTo>
                <a:cubicBezTo>
                  <a:pt x="179214" y="183741"/>
                  <a:pt x="178396" y="184768"/>
                  <a:pt x="177540" y="185776"/>
                </a:cubicBezTo>
                <a:cubicBezTo>
                  <a:pt x="176190" y="187336"/>
                  <a:pt x="174744" y="188819"/>
                  <a:pt x="173223" y="190208"/>
                </a:cubicBezTo>
                <a:lnTo>
                  <a:pt x="187450" y="190208"/>
                </a:lnTo>
                <a:cubicBezTo>
                  <a:pt x="191121" y="188705"/>
                  <a:pt x="194792" y="186974"/>
                  <a:pt x="197094" y="183684"/>
                </a:cubicBezTo>
                <a:cubicBezTo>
                  <a:pt x="197360" y="184330"/>
                  <a:pt x="197684" y="184939"/>
                  <a:pt x="198083" y="185510"/>
                </a:cubicBezTo>
                <a:cubicBezTo>
                  <a:pt x="195496" y="187906"/>
                  <a:pt x="192282" y="189143"/>
                  <a:pt x="188972" y="190208"/>
                </a:cubicBezTo>
                <a:lnTo>
                  <a:pt x="192015" y="190208"/>
                </a:lnTo>
                <a:cubicBezTo>
                  <a:pt x="194450" y="189200"/>
                  <a:pt x="196713" y="187925"/>
                  <a:pt x="198482" y="186023"/>
                </a:cubicBezTo>
                <a:cubicBezTo>
                  <a:pt x="199586" y="187412"/>
                  <a:pt x="201202" y="188287"/>
                  <a:pt x="202952" y="188496"/>
                </a:cubicBezTo>
                <a:cubicBezTo>
                  <a:pt x="201374" y="189047"/>
                  <a:pt x="199814" y="189618"/>
                  <a:pt x="198254" y="190208"/>
                </a:cubicBezTo>
                <a:lnTo>
                  <a:pt x="201202" y="190208"/>
                </a:lnTo>
                <a:cubicBezTo>
                  <a:pt x="202572" y="189656"/>
                  <a:pt x="203922" y="189085"/>
                  <a:pt x="205292" y="188515"/>
                </a:cubicBezTo>
                <a:cubicBezTo>
                  <a:pt x="205349" y="188477"/>
                  <a:pt x="205406" y="188420"/>
                  <a:pt x="205444" y="188363"/>
                </a:cubicBezTo>
                <a:cubicBezTo>
                  <a:pt x="207841" y="187792"/>
                  <a:pt x="209857" y="186213"/>
                  <a:pt x="210998" y="184026"/>
                </a:cubicBezTo>
                <a:lnTo>
                  <a:pt x="210998" y="184026"/>
                </a:lnTo>
                <a:cubicBezTo>
                  <a:pt x="210332" y="186594"/>
                  <a:pt x="208792" y="188610"/>
                  <a:pt x="206852" y="190208"/>
                </a:cubicBezTo>
                <a:lnTo>
                  <a:pt x="208126" y="190208"/>
                </a:lnTo>
                <a:cubicBezTo>
                  <a:pt x="208944" y="189447"/>
                  <a:pt x="209667" y="188591"/>
                  <a:pt x="210275" y="187640"/>
                </a:cubicBezTo>
                <a:cubicBezTo>
                  <a:pt x="212406" y="184387"/>
                  <a:pt x="213109" y="179708"/>
                  <a:pt x="210675" y="176399"/>
                </a:cubicBezTo>
                <a:cubicBezTo>
                  <a:pt x="209249" y="174464"/>
                  <a:pt x="206901" y="173297"/>
                  <a:pt x="204574" y="173297"/>
                </a:cubicBezTo>
                <a:cubicBezTo>
                  <a:pt x="203857" y="173297"/>
                  <a:pt x="203143" y="173408"/>
                  <a:pt x="202458" y="173641"/>
                </a:cubicBezTo>
                <a:cubicBezTo>
                  <a:pt x="201754" y="173774"/>
                  <a:pt x="201088" y="174021"/>
                  <a:pt x="200461" y="174382"/>
                </a:cubicBezTo>
                <a:cubicBezTo>
                  <a:pt x="200480" y="174344"/>
                  <a:pt x="200499" y="174306"/>
                  <a:pt x="200518" y="174268"/>
                </a:cubicBezTo>
                <a:cubicBezTo>
                  <a:pt x="201818" y="173385"/>
                  <a:pt x="203430" y="172958"/>
                  <a:pt x="205053" y="172958"/>
                </a:cubicBezTo>
                <a:cubicBezTo>
                  <a:pt x="206612" y="172958"/>
                  <a:pt x="208182" y="173352"/>
                  <a:pt x="209495" y="174116"/>
                </a:cubicBezTo>
                <a:cubicBezTo>
                  <a:pt x="214251" y="176836"/>
                  <a:pt x="214403" y="183569"/>
                  <a:pt x="212158" y="187982"/>
                </a:cubicBezTo>
                <a:cubicBezTo>
                  <a:pt x="211778" y="188762"/>
                  <a:pt x="211302" y="189504"/>
                  <a:pt x="210789" y="190208"/>
                </a:cubicBezTo>
                <a:lnTo>
                  <a:pt x="211930" y="190208"/>
                </a:lnTo>
                <a:cubicBezTo>
                  <a:pt x="213243" y="188325"/>
                  <a:pt x="214080" y="186175"/>
                  <a:pt x="214365" y="183893"/>
                </a:cubicBezTo>
                <a:cubicBezTo>
                  <a:pt x="214935" y="179480"/>
                  <a:pt x="213186" y="174592"/>
                  <a:pt x="208849" y="172785"/>
                </a:cubicBezTo>
                <a:cubicBezTo>
                  <a:pt x="207698" y="172290"/>
                  <a:pt x="206466" y="172043"/>
                  <a:pt x="205232" y="172043"/>
                </a:cubicBezTo>
                <a:cubicBezTo>
                  <a:pt x="203998" y="172043"/>
                  <a:pt x="202762" y="172290"/>
                  <a:pt x="201602" y="172785"/>
                </a:cubicBezTo>
                <a:cubicBezTo>
                  <a:pt x="202039" y="172328"/>
                  <a:pt x="202534" y="171948"/>
                  <a:pt x="203047" y="171624"/>
                </a:cubicBezTo>
                <a:cubicBezTo>
                  <a:pt x="204037" y="171149"/>
                  <a:pt x="205102" y="170921"/>
                  <a:pt x="206186" y="170902"/>
                </a:cubicBezTo>
                <a:cubicBezTo>
                  <a:pt x="206213" y="170901"/>
                  <a:pt x="206241" y="170901"/>
                  <a:pt x="206269" y="170901"/>
                </a:cubicBezTo>
                <a:cubicBezTo>
                  <a:pt x="209375" y="170901"/>
                  <a:pt x="212210" y="173017"/>
                  <a:pt x="213737" y="175619"/>
                </a:cubicBezTo>
                <a:cubicBezTo>
                  <a:pt x="216343" y="180070"/>
                  <a:pt x="215753" y="185700"/>
                  <a:pt x="213433" y="190208"/>
                </a:cubicBezTo>
                <a:lnTo>
                  <a:pt x="214783" y="190208"/>
                </a:lnTo>
                <a:cubicBezTo>
                  <a:pt x="215031" y="189656"/>
                  <a:pt x="215259" y="189104"/>
                  <a:pt x="215468" y="188515"/>
                </a:cubicBezTo>
                <a:cubicBezTo>
                  <a:pt x="217370" y="183170"/>
                  <a:pt x="216819" y="176304"/>
                  <a:pt x="212215" y="172461"/>
                </a:cubicBezTo>
                <a:cubicBezTo>
                  <a:pt x="211188" y="171624"/>
                  <a:pt x="210009" y="170997"/>
                  <a:pt x="208754" y="170616"/>
                </a:cubicBezTo>
                <a:lnTo>
                  <a:pt x="208754" y="170616"/>
                </a:lnTo>
                <a:lnTo>
                  <a:pt x="208868" y="170635"/>
                </a:lnTo>
                <a:cubicBezTo>
                  <a:pt x="212672" y="171491"/>
                  <a:pt x="215468" y="174763"/>
                  <a:pt x="216476" y="178415"/>
                </a:cubicBezTo>
                <a:cubicBezTo>
                  <a:pt x="217560" y="182333"/>
                  <a:pt x="216990" y="186499"/>
                  <a:pt x="215316" y="190208"/>
                </a:cubicBezTo>
                <a:lnTo>
                  <a:pt x="218112" y="190208"/>
                </a:lnTo>
                <a:cubicBezTo>
                  <a:pt x="218112" y="190151"/>
                  <a:pt x="218150" y="190094"/>
                  <a:pt x="218150" y="190056"/>
                </a:cubicBezTo>
                <a:cubicBezTo>
                  <a:pt x="218207" y="189770"/>
                  <a:pt x="218264" y="189504"/>
                  <a:pt x="218321" y="189219"/>
                </a:cubicBezTo>
                <a:cubicBezTo>
                  <a:pt x="218587" y="188477"/>
                  <a:pt x="218892" y="187735"/>
                  <a:pt x="219215" y="187012"/>
                </a:cubicBezTo>
                <a:cubicBezTo>
                  <a:pt x="223190" y="178263"/>
                  <a:pt x="229943" y="171891"/>
                  <a:pt x="236943" y="165709"/>
                </a:cubicBezTo>
                <a:lnTo>
                  <a:pt x="236943" y="165709"/>
                </a:lnTo>
                <a:cubicBezTo>
                  <a:pt x="231008" y="172081"/>
                  <a:pt x="225321" y="178624"/>
                  <a:pt x="221517" y="186442"/>
                </a:cubicBezTo>
                <a:cubicBezTo>
                  <a:pt x="220946" y="187659"/>
                  <a:pt x="220394" y="188914"/>
                  <a:pt x="219881" y="190208"/>
                </a:cubicBezTo>
                <a:lnTo>
                  <a:pt x="221403" y="190208"/>
                </a:lnTo>
                <a:cubicBezTo>
                  <a:pt x="221726" y="189352"/>
                  <a:pt x="222087" y="188496"/>
                  <a:pt x="222487" y="187659"/>
                </a:cubicBezTo>
                <a:lnTo>
                  <a:pt x="222487" y="187659"/>
                </a:lnTo>
                <a:cubicBezTo>
                  <a:pt x="222163" y="188496"/>
                  <a:pt x="221859" y="189352"/>
                  <a:pt x="221593" y="190208"/>
                </a:cubicBezTo>
                <a:lnTo>
                  <a:pt x="222163" y="190208"/>
                </a:lnTo>
                <a:cubicBezTo>
                  <a:pt x="222715" y="188515"/>
                  <a:pt x="223343" y="186841"/>
                  <a:pt x="224046" y="185186"/>
                </a:cubicBezTo>
                <a:lnTo>
                  <a:pt x="224046" y="185186"/>
                </a:lnTo>
                <a:cubicBezTo>
                  <a:pt x="223476" y="186860"/>
                  <a:pt x="222943" y="188515"/>
                  <a:pt x="222468" y="190208"/>
                </a:cubicBezTo>
                <a:lnTo>
                  <a:pt x="223305" y="190208"/>
                </a:lnTo>
                <a:cubicBezTo>
                  <a:pt x="223913" y="188172"/>
                  <a:pt x="224541" y="186137"/>
                  <a:pt x="225150" y="184083"/>
                </a:cubicBezTo>
                <a:lnTo>
                  <a:pt x="225150" y="184083"/>
                </a:lnTo>
                <a:cubicBezTo>
                  <a:pt x="224921" y="186156"/>
                  <a:pt x="224541" y="188191"/>
                  <a:pt x="224008" y="190208"/>
                </a:cubicBezTo>
                <a:lnTo>
                  <a:pt x="224427" y="190208"/>
                </a:lnTo>
                <a:cubicBezTo>
                  <a:pt x="224788" y="188838"/>
                  <a:pt x="225093" y="187431"/>
                  <a:pt x="225321" y="186023"/>
                </a:cubicBezTo>
                <a:cubicBezTo>
                  <a:pt x="225359" y="186213"/>
                  <a:pt x="225397" y="186404"/>
                  <a:pt x="225454" y="186613"/>
                </a:cubicBezTo>
                <a:cubicBezTo>
                  <a:pt x="225454" y="187811"/>
                  <a:pt x="225359" y="189028"/>
                  <a:pt x="225150" y="190208"/>
                </a:cubicBezTo>
                <a:lnTo>
                  <a:pt x="225777" y="190208"/>
                </a:lnTo>
                <a:cubicBezTo>
                  <a:pt x="225834" y="189922"/>
                  <a:pt x="225872" y="189637"/>
                  <a:pt x="225929" y="189333"/>
                </a:cubicBezTo>
                <a:lnTo>
                  <a:pt x="225929" y="189333"/>
                </a:lnTo>
                <a:cubicBezTo>
                  <a:pt x="225910" y="189637"/>
                  <a:pt x="225891" y="189922"/>
                  <a:pt x="225853" y="190208"/>
                </a:cubicBezTo>
                <a:lnTo>
                  <a:pt x="228459" y="190208"/>
                </a:lnTo>
                <a:cubicBezTo>
                  <a:pt x="227755" y="189504"/>
                  <a:pt x="227185" y="188667"/>
                  <a:pt x="226785" y="187735"/>
                </a:cubicBezTo>
                <a:cubicBezTo>
                  <a:pt x="226709" y="187164"/>
                  <a:pt x="226595" y="186594"/>
                  <a:pt x="226424" y="186042"/>
                </a:cubicBezTo>
                <a:cubicBezTo>
                  <a:pt x="226420" y="186017"/>
                  <a:pt x="226414" y="185994"/>
                  <a:pt x="226406" y="185972"/>
                </a:cubicBezTo>
                <a:lnTo>
                  <a:pt x="226406" y="185972"/>
                </a:lnTo>
                <a:cubicBezTo>
                  <a:pt x="226973" y="187229"/>
                  <a:pt x="227895" y="188291"/>
                  <a:pt x="229068" y="189028"/>
                </a:cubicBezTo>
                <a:cubicBezTo>
                  <a:pt x="229467" y="189428"/>
                  <a:pt x="229867" y="189827"/>
                  <a:pt x="230266" y="190227"/>
                </a:cubicBezTo>
                <a:lnTo>
                  <a:pt x="231065" y="190227"/>
                </a:lnTo>
                <a:lnTo>
                  <a:pt x="230399" y="189637"/>
                </a:lnTo>
                <a:lnTo>
                  <a:pt x="230399" y="189637"/>
                </a:lnTo>
                <a:cubicBezTo>
                  <a:pt x="230889" y="189779"/>
                  <a:pt x="231392" y="189856"/>
                  <a:pt x="231887" y="189856"/>
                </a:cubicBezTo>
                <a:cubicBezTo>
                  <a:pt x="231987" y="189856"/>
                  <a:pt x="232088" y="189853"/>
                  <a:pt x="232187" y="189846"/>
                </a:cubicBezTo>
                <a:cubicBezTo>
                  <a:pt x="232378" y="189960"/>
                  <a:pt x="232568" y="190094"/>
                  <a:pt x="232758" y="190227"/>
                </a:cubicBezTo>
                <a:lnTo>
                  <a:pt x="233728" y="190227"/>
                </a:lnTo>
                <a:cubicBezTo>
                  <a:pt x="233462" y="190056"/>
                  <a:pt x="233176" y="189903"/>
                  <a:pt x="232910" y="189751"/>
                </a:cubicBezTo>
                <a:cubicBezTo>
                  <a:pt x="233100" y="189713"/>
                  <a:pt x="233291" y="189675"/>
                  <a:pt x="233481" y="189599"/>
                </a:cubicBezTo>
                <a:cubicBezTo>
                  <a:pt x="233728" y="189523"/>
                  <a:pt x="233975" y="189409"/>
                  <a:pt x="234204" y="189295"/>
                </a:cubicBezTo>
                <a:cubicBezTo>
                  <a:pt x="234812" y="189542"/>
                  <a:pt x="235402" y="189865"/>
                  <a:pt x="235953" y="190227"/>
                </a:cubicBezTo>
                <a:lnTo>
                  <a:pt x="236809" y="190227"/>
                </a:lnTo>
                <a:cubicBezTo>
                  <a:pt x="236087" y="189770"/>
                  <a:pt x="235345" y="189409"/>
                  <a:pt x="234546" y="189124"/>
                </a:cubicBezTo>
                <a:cubicBezTo>
                  <a:pt x="235231" y="188724"/>
                  <a:pt x="235820" y="188191"/>
                  <a:pt x="236296" y="187564"/>
                </a:cubicBezTo>
                <a:cubicBezTo>
                  <a:pt x="237323" y="188268"/>
                  <a:pt x="238217" y="189162"/>
                  <a:pt x="238921" y="190208"/>
                </a:cubicBezTo>
                <a:lnTo>
                  <a:pt x="239872" y="190208"/>
                </a:lnTo>
                <a:cubicBezTo>
                  <a:pt x="238978" y="188990"/>
                  <a:pt x="237818" y="187982"/>
                  <a:pt x="236486" y="187278"/>
                </a:cubicBezTo>
                <a:cubicBezTo>
                  <a:pt x="236943" y="186594"/>
                  <a:pt x="237266" y="185814"/>
                  <a:pt x="237437" y="185015"/>
                </a:cubicBezTo>
                <a:cubicBezTo>
                  <a:pt x="238483" y="186651"/>
                  <a:pt x="239377" y="188382"/>
                  <a:pt x="240081" y="190208"/>
                </a:cubicBezTo>
                <a:lnTo>
                  <a:pt x="241336" y="190208"/>
                </a:lnTo>
                <a:cubicBezTo>
                  <a:pt x="240480" y="186327"/>
                  <a:pt x="238864" y="182771"/>
                  <a:pt x="236049" y="180374"/>
                </a:cubicBezTo>
                <a:cubicBezTo>
                  <a:pt x="235953" y="180279"/>
                  <a:pt x="235839" y="180184"/>
                  <a:pt x="235744" y="180089"/>
                </a:cubicBezTo>
                <a:lnTo>
                  <a:pt x="235744" y="180089"/>
                </a:lnTo>
                <a:cubicBezTo>
                  <a:pt x="238274" y="181743"/>
                  <a:pt x="240309" y="184064"/>
                  <a:pt x="241622" y="186822"/>
                </a:cubicBezTo>
                <a:cubicBezTo>
                  <a:pt x="242135" y="187906"/>
                  <a:pt x="242573" y="189047"/>
                  <a:pt x="242877" y="190208"/>
                </a:cubicBezTo>
                <a:lnTo>
                  <a:pt x="244399" y="190208"/>
                </a:lnTo>
                <a:cubicBezTo>
                  <a:pt x="244037" y="186746"/>
                  <a:pt x="243010" y="183322"/>
                  <a:pt x="240595" y="180735"/>
                </a:cubicBezTo>
                <a:lnTo>
                  <a:pt x="240595" y="180735"/>
                </a:lnTo>
                <a:cubicBezTo>
                  <a:pt x="240728" y="180868"/>
                  <a:pt x="240861" y="181002"/>
                  <a:pt x="240975" y="181116"/>
                </a:cubicBezTo>
                <a:cubicBezTo>
                  <a:pt x="243353" y="183607"/>
                  <a:pt x="244513" y="186860"/>
                  <a:pt x="245141" y="190208"/>
                </a:cubicBezTo>
                <a:lnTo>
                  <a:pt x="245939" y="190208"/>
                </a:lnTo>
                <a:cubicBezTo>
                  <a:pt x="245122" y="185814"/>
                  <a:pt x="243391" y="181325"/>
                  <a:pt x="239605" y="178700"/>
                </a:cubicBezTo>
                <a:cubicBezTo>
                  <a:pt x="239529" y="178643"/>
                  <a:pt x="239434" y="178586"/>
                  <a:pt x="239358" y="178529"/>
                </a:cubicBezTo>
                <a:lnTo>
                  <a:pt x="239358" y="178529"/>
                </a:lnTo>
                <a:cubicBezTo>
                  <a:pt x="240861" y="179138"/>
                  <a:pt x="242268" y="179994"/>
                  <a:pt x="243505" y="181059"/>
                </a:cubicBezTo>
                <a:cubicBezTo>
                  <a:pt x="245711" y="183588"/>
                  <a:pt x="246890" y="186917"/>
                  <a:pt x="247556" y="190208"/>
                </a:cubicBezTo>
                <a:lnTo>
                  <a:pt x="248507" y="190208"/>
                </a:lnTo>
                <a:cubicBezTo>
                  <a:pt x="248393" y="189637"/>
                  <a:pt x="248279" y="189085"/>
                  <a:pt x="248127" y="188515"/>
                </a:cubicBezTo>
                <a:cubicBezTo>
                  <a:pt x="247880" y="187602"/>
                  <a:pt x="247613" y="186708"/>
                  <a:pt x="247271" y="185814"/>
                </a:cubicBezTo>
                <a:lnTo>
                  <a:pt x="247271" y="185814"/>
                </a:lnTo>
                <a:lnTo>
                  <a:pt x="247347" y="185928"/>
                </a:lnTo>
                <a:cubicBezTo>
                  <a:pt x="248070" y="187298"/>
                  <a:pt x="248640" y="188724"/>
                  <a:pt x="249097" y="190208"/>
                </a:cubicBezTo>
                <a:lnTo>
                  <a:pt x="253890" y="190208"/>
                </a:lnTo>
                <a:cubicBezTo>
                  <a:pt x="253148" y="188971"/>
                  <a:pt x="252349" y="187773"/>
                  <a:pt x="251513" y="186594"/>
                </a:cubicBezTo>
                <a:lnTo>
                  <a:pt x="251513" y="186594"/>
                </a:lnTo>
                <a:cubicBezTo>
                  <a:pt x="251760" y="186822"/>
                  <a:pt x="252026" y="187050"/>
                  <a:pt x="252254" y="187278"/>
                </a:cubicBezTo>
                <a:cubicBezTo>
                  <a:pt x="253034" y="188230"/>
                  <a:pt x="253757" y="189200"/>
                  <a:pt x="254461" y="190208"/>
                </a:cubicBezTo>
                <a:lnTo>
                  <a:pt x="259235" y="190208"/>
                </a:lnTo>
                <a:cubicBezTo>
                  <a:pt x="258018" y="186366"/>
                  <a:pt x="256781" y="182523"/>
                  <a:pt x="255564" y="178662"/>
                </a:cubicBezTo>
                <a:cubicBezTo>
                  <a:pt x="254156" y="174287"/>
                  <a:pt x="252540" y="169894"/>
                  <a:pt x="251589" y="165386"/>
                </a:cubicBezTo>
                <a:cubicBezTo>
                  <a:pt x="250676" y="160954"/>
                  <a:pt x="251037" y="156731"/>
                  <a:pt x="252311" y="152451"/>
                </a:cubicBezTo>
                <a:lnTo>
                  <a:pt x="252311" y="152451"/>
                </a:lnTo>
                <a:cubicBezTo>
                  <a:pt x="252197" y="156598"/>
                  <a:pt x="252768" y="160802"/>
                  <a:pt x="253586" y="164853"/>
                </a:cubicBezTo>
                <a:cubicBezTo>
                  <a:pt x="255355" y="173336"/>
                  <a:pt x="257390" y="181762"/>
                  <a:pt x="259368" y="190208"/>
                </a:cubicBezTo>
                <a:lnTo>
                  <a:pt x="261384" y="190208"/>
                </a:lnTo>
                <a:cubicBezTo>
                  <a:pt x="261384" y="186765"/>
                  <a:pt x="261993" y="183322"/>
                  <a:pt x="262430" y="179879"/>
                </a:cubicBezTo>
                <a:cubicBezTo>
                  <a:pt x="263115" y="174344"/>
                  <a:pt x="262545" y="169456"/>
                  <a:pt x="260719" y="164187"/>
                </a:cubicBezTo>
                <a:cubicBezTo>
                  <a:pt x="258817" y="158728"/>
                  <a:pt x="257124" y="153422"/>
                  <a:pt x="256781" y="147601"/>
                </a:cubicBezTo>
                <a:cubicBezTo>
                  <a:pt x="256705" y="146327"/>
                  <a:pt x="256686" y="145052"/>
                  <a:pt x="256724" y="143778"/>
                </a:cubicBezTo>
                <a:lnTo>
                  <a:pt x="256724" y="143778"/>
                </a:lnTo>
                <a:cubicBezTo>
                  <a:pt x="257942" y="149827"/>
                  <a:pt x="260814" y="155837"/>
                  <a:pt x="262602" y="161524"/>
                </a:cubicBezTo>
                <a:cubicBezTo>
                  <a:pt x="263553" y="164549"/>
                  <a:pt x="264237" y="167649"/>
                  <a:pt x="264295" y="170845"/>
                </a:cubicBezTo>
                <a:cubicBezTo>
                  <a:pt x="264352" y="174021"/>
                  <a:pt x="263838" y="177102"/>
                  <a:pt x="263267" y="180184"/>
                </a:cubicBezTo>
                <a:cubicBezTo>
                  <a:pt x="262659" y="183531"/>
                  <a:pt x="261936" y="186860"/>
                  <a:pt x="261670" y="190208"/>
                </a:cubicBezTo>
                <a:lnTo>
                  <a:pt x="262678" y="190208"/>
                </a:lnTo>
                <a:cubicBezTo>
                  <a:pt x="262887" y="186404"/>
                  <a:pt x="263705" y="182599"/>
                  <a:pt x="264333" y="178833"/>
                </a:cubicBezTo>
                <a:cubicBezTo>
                  <a:pt x="265227" y="173507"/>
                  <a:pt x="265341" y="168410"/>
                  <a:pt x="263914" y="163160"/>
                </a:cubicBezTo>
                <a:cubicBezTo>
                  <a:pt x="261860" y="155533"/>
                  <a:pt x="257257" y="147373"/>
                  <a:pt x="257067" y="139270"/>
                </a:cubicBezTo>
                <a:cubicBezTo>
                  <a:pt x="257295" y="137197"/>
                  <a:pt x="257675" y="135162"/>
                  <a:pt x="258189" y="133145"/>
                </a:cubicBezTo>
                <a:cubicBezTo>
                  <a:pt x="258246" y="135162"/>
                  <a:pt x="258398" y="137159"/>
                  <a:pt x="258664" y="139175"/>
                </a:cubicBezTo>
                <a:cubicBezTo>
                  <a:pt x="259558" y="145813"/>
                  <a:pt x="261879" y="152033"/>
                  <a:pt x="263838" y="158405"/>
                </a:cubicBezTo>
                <a:cubicBezTo>
                  <a:pt x="265835" y="164948"/>
                  <a:pt x="267148" y="171605"/>
                  <a:pt x="265797" y="178434"/>
                </a:cubicBezTo>
                <a:cubicBezTo>
                  <a:pt x="265017" y="182409"/>
                  <a:pt x="263705" y="186270"/>
                  <a:pt x="262811" y="190208"/>
                </a:cubicBezTo>
                <a:lnTo>
                  <a:pt x="266082" y="190208"/>
                </a:lnTo>
                <a:cubicBezTo>
                  <a:pt x="269107" y="182885"/>
                  <a:pt x="270800" y="175067"/>
                  <a:pt x="271104" y="167136"/>
                </a:cubicBezTo>
                <a:cubicBezTo>
                  <a:pt x="271503" y="156122"/>
                  <a:pt x="268993" y="145737"/>
                  <a:pt x="264675" y="135675"/>
                </a:cubicBezTo>
                <a:cubicBezTo>
                  <a:pt x="262830" y="131376"/>
                  <a:pt x="260890" y="126945"/>
                  <a:pt x="259977" y="122323"/>
                </a:cubicBezTo>
                <a:lnTo>
                  <a:pt x="259977" y="122323"/>
                </a:lnTo>
                <a:cubicBezTo>
                  <a:pt x="260091" y="122722"/>
                  <a:pt x="260205" y="123102"/>
                  <a:pt x="260338" y="123483"/>
                </a:cubicBezTo>
                <a:cubicBezTo>
                  <a:pt x="262392" y="129874"/>
                  <a:pt x="265379" y="135865"/>
                  <a:pt x="268023" y="142028"/>
                </a:cubicBezTo>
                <a:cubicBezTo>
                  <a:pt x="270609" y="148039"/>
                  <a:pt x="272569" y="154220"/>
                  <a:pt x="273120" y="160783"/>
                </a:cubicBezTo>
                <a:cubicBezTo>
                  <a:pt x="273615" y="166793"/>
                  <a:pt x="273101" y="172861"/>
                  <a:pt x="271599" y="178719"/>
                </a:cubicBezTo>
                <a:cubicBezTo>
                  <a:pt x="270552" y="182694"/>
                  <a:pt x="269069" y="186556"/>
                  <a:pt x="267167" y="190208"/>
                </a:cubicBezTo>
                <a:lnTo>
                  <a:pt x="270058" y="190208"/>
                </a:lnTo>
                <a:cubicBezTo>
                  <a:pt x="270153" y="189447"/>
                  <a:pt x="270248" y="188705"/>
                  <a:pt x="270400" y="187944"/>
                </a:cubicBezTo>
                <a:cubicBezTo>
                  <a:pt x="270647" y="187107"/>
                  <a:pt x="270895" y="186251"/>
                  <a:pt x="271180" y="185414"/>
                </a:cubicBezTo>
                <a:lnTo>
                  <a:pt x="271180" y="185414"/>
                </a:lnTo>
                <a:cubicBezTo>
                  <a:pt x="270933" y="187012"/>
                  <a:pt x="270705" y="188610"/>
                  <a:pt x="270590" y="190208"/>
                </a:cubicBezTo>
                <a:lnTo>
                  <a:pt x="271218" y="190208"/>
                </a:lnTo>
                <a:cubicBezTo>
                  <a:pt x="271465" y="187412"/>
                  <a:pt x="271865" y="184635"/>
                  <a:pt x="272454" y="181877"/>
                </a:cubicBezTo>
                <a:lnTo>
                  <a:pt x="272702" y="181287"/>
                </a:lnTo>
                <a:lnTo>
                  <a:pt x="272702" y="181287"/>
                </a:lnTo>
                <a:cubicBezTo>
                  <a:pt x="272302" y="184235"/>
                  <a:pt x="272074" y="187221"/>
                  <a:pt x="271979" y="190189"/>
                </a:cubicBezTo>
                <a:lnTo>
                  <a:pt x="273577" y="190189"/>
                </a:lnTo>
                <a:cubicBezTo>
                  <a:pt x="273482" y="186765"/>
                  <a:pt x="273615" y="183341"/>
                  <a:pt x="273843" y="179917"/>
                </a:cubicBezTo>
                <a:cubicBezTo>
                  <a:pt x="273995" y="178719"/>
                  <a:pt x="274166" y="177540"/>
                  <a:pt x="274338" y="176342"/>
                </a:cubicBezTo>
                <a:cubicBezTo>
                  <a:pt x="274471" y="180964"/>
                  <a:pt x="274623" y="185605"/>
                  <a:pt x="274984" y="190189"/>
                </a:cubicBezTo>
                <a:lnTo>
                  <a:pt x="275897" y="190189"/>
                </a:lnTo>
                <a:cubicBezTo>
                  <a:pt x="275403" y="184007"/>
                  <a:pt x="275251" y="177749"/>
                  <a:pt x="275079" y="171529"/>
                </a:cubicBezTo>
                <a:lnTo>
                  <a:pt x="275079" y="171529"/>
                </a:lnTo>
                <a:cubicBezTo>
                  <a:pt x="275688" y="177768"/>
                  <a:pt x="276430" y="183988"/>
                  <a:pt x="277286" y="190189"/>
                </a:cubicBezTo>
                <a:lnTo>
                  <a:pt x="278218" y="190189"/>
                </a:lnTo>
                <a:cubicBezTo>
                  <a:pt x="277343" y="183893"/>
                  <a:pt x="276601" y="177578"/>
                  <a:pt x="276011" y="171244"/>
                </a:cubicBezTo>
                <a:lnTo>
                  <a:pt x="276011" y="171244"/>
                </a:lnTo>
                <a:cubicBezTo>
                  <a:pt x="277191" y="177540"/>
                  <a:pt x="278370" y="183855"/>
                  <a:pt x="279416" y="190189"/>
                </a:cubicBezTo>
                <a:lnTo>
                  <a:pt x="280139" y="190189"/>
                </a:lnTo>
                <a:cubicBezTo>
                  <a:pt x="278465" y="179956"/>
                  <a:pt x="276506" y="169798"/>
                  <a:pt x="274699" y="159641"/>
                </a:cubicBezTo>
                <a:lnTo>
                  <a:pt x="274699" y="159641"/>
                </a:lnTo>
                <a:cubicBezTo>
                  <a:pt x="277837" y="169418"/>
                  <a:pt x="280405" y="179347"/>
                  <a:pt x="281851" y="189542"/>
                </a:cubicBezTo>
                <a:cubicBezTo>
                  <a:pt x="281889" y="189751"/>
                  <a:pt x="281908" y="189960"/>
                  <a:pt x="281946" y="190189"/>
                </a:cubicBezTo>
                <a:lnTo>
                  <a:pt x="282859" y="190189"/>
                </a:lnTo>
                <a:cubicBezTo>
                  <a:pt x="281661" y="181363"/>
                  <a:pt x="279625" y="172671"/>
                  <a:pt x="276772" y="164225"/>
                </a:cubicBezTo>
                <a:lnTo>
                  <a:pt x="276772" y="164225"/>
                </a:lnTo>
                <a:cubicBezTo>
                  <a:pt x="279720" y="171358"/>
                  <a:pt x="282688" y="178491"/>
                  <a:pt x="284266" y="186099"/>
                </a:cubicBezTo>
                <a:cubicBezTo>
                  <a:pt x="284552" y="187450"/>
                  <a:pt x="284799" y="188800"/>
                  <a:pt x="285008" y="190189"/>
                </a:cubicBezTo>
                <a:lnTo>
                  <a:pt x="285313" y="190189"/>
                </a:lnTo>
                <a:lnTo>
                  <a:pt x="285313" y="181953"/>
                </a:lnTo>
                <a:cubicBezTo>
                  <a:pt x="283924" y="175505"/>
                  <a:pt x="282136" y="169171"/>
                  <a:pt x="279968" y="162951"/>
                </a:cubicBezTo>
                <a:cubicBezTo>
                  <a:pt x="278922" y="159946"/>
                  <a:pt x="277780" y="156921"/>
                  <a:pt x="276544" y="153916"/>
                </a:cubicBezTo>
                <a:lnTo>
                  <a:pt x="276544" y="153916"/>
                </a:lnTo>
                <a:cubicBezTo>
                  <a:pt x="276677" y="154182"/>
                  <a:pt x="276810" y="154449"/>
                  <a:pt x="276943" y="154734"/>
                </a:cubicBezTo>
                <a:cubicBezTo>
                  <a:pt x="279568" y="160155"/>
                  <a:pt x="281565" y="165823"/>
                  <a:pt x="283163" y="171605"/>
                </a:cubicBezTo>
                <a:cubicBezTo>
                  <a:pt x="283962" y="174478"/>
                  <a:pt x="284666" y="177369"/>
                  <a:pt x="285313" y="180260"/>
                </a:cubicBezTo>
                <a:lnTo>
                  <a:pt x="285313" y="174497"/>
                </a:lnTo>
                <a:cubicBezTo>
                  <a:pt x="283810" y="168904"/>
                  <a:pt x="282041" y="163388"/>
                  <a:pt x="279739" y="158063"/>
                </a:cubicBezTo>
                <a:cubicBezTo>
                  <a:pt x="275060" y="147259"/>
                  <a:pt x="268080" y="137577"/>
                  <a:pt x="263857" y="126545"/>
                </a:cubicBezTo>
                <a:cubicBezTo>
                  <a:pt x="262221" y="122266"/>
                  <a:pt x="261023" y="117815"/>
                  <a:pt x="260585" y="113269"/>
                </a:cubicBezTo>
                <a:lnTo>
                  <a:pt x="260585" y="113269"/>
                </a:lnTo>
                <a:cubicBezTo>
                  <a:pt x="266197" y="131814"/>
                  <a:pt x="278883" y="147734"/>
                  <a:pt x="284152" y="166508"/>
                </a:cubicBezTo>
                <a:cubicBezTo>
                  <a:pt x="284628" y="168163"/>
                  <a:pt x="285008" y="169836"/>
                  <a:pt x="285313" y="171491"/>
                </a:cubicBezTo>
                <a:lnTo>
                  <a:pt x="285313" y="166432"/>
                </a:lnTo>
                <a:cubicBezTo>
                  <a:pt x="283981" y="162266"/>
                  <a:pt x="282421" y="158177"/>
                  <a:pt x="280633" y="154201"/>
                </a:cubicBezTo>
                <a:cubicBezTo>
                  <a:pt x="276087" y="143854"/>
                  <a:pt x="270229" y="134173"/>
                  <a:pt x="265512" y="123920"/>
                </a:cubicBezTo>
                <a:cubicBezTo>
                  <a:pt x="263534" y="119660"/>
                  <a:pt x="261841" y="115285"/>
                  <a:pt x="260433" y="110815"/>
                </a:cubicBezTo>
                <a:cubicBezTo>
                  <a:pt x="260395" y="109807"/>
                  <a:pt x="260414" y="108799"/>
                  <a:pt x="260471" y="107772"/>
                </a:cubicBezTo>
                <a:cubicBezTo>
                  <a:pt x="264846" y="126621"/>
                  <a:pt x="278446" y="141743"/>
                  <a:pt x="285313" y="159641"/>
                </a:cubicBezTo>
                <a:lnTo>
                  <a:pt x="285313" y="156141"/>
                </a:lnTo>
                <a:cubicBezTo>
                  <a:pt x="280253" y="144824"/>
                  <a:pt x="272778" y="134058"/>
                  <a:pt x="267414" y="123616"/>
                </a:cubicBezTo>
                <a:cubicBezTo>
                  <a:pt x="264485" y="117910"/>
                  <a:pt x="261955" y="111956"/>
                  <a:pt x="260433" y="105698"/>
                </a:cubicBezTo>
                <a:cubicBezTo>
                  <a:pt x="260433" y="105527"/>
                  <a:pt x="260414" y="105356"/>
                  <a:pt x="260395" y="105204"/>
                </a:cubicBezTo>
                <a:lnTo>
                  <a:pt x="260395" y="105204"/>
                </a:lnTo>
                <a:cubicBezTo>
                  <a:pt x="260509" y="105527"/>
                  <a:pt x="260623" y="105851"/>
                  <a:pt x="260738" y="106174"/>
                </a:cubicBezTo>
                <a:cubicBezTo>
                  <a:pt x="265360" y="123388"/>
                  <a:pt x="278085" y="137121"/>
                  <a:pt x="285313" y="153193"/>
                </a:cubicBezTo>
                <a:lnTo>
                  <a:pt x="285313" y="150987"/>
                </a:lnTo>
                <a:cubicBezTo>
                  <a:pt x="280557" y="141191"/>
                  <a:pt x="274090" y="132327"/>
                  <a:pt x="268707" y="122874"/>
                </a:cubicBezTo>
                <a:cubicBezTo>
                  <a:pt x="268232" y="122037"/>
                  <a:pt x="267775" y="121200"/>
                  <a:pt x="267319" y="120344"/>
                </a:cubicBezTo>
                <a:lnTo>
                  <a:pt x="267319" y="120344"/>
                </a:lnTo>
                <a:cubicBezTo>
                  <a:pt x="269830" y="124282"/>
                  <a:pt x="272740" y="127915"/>
                  <a:pt x="275631" y="131605"/>
                </a:cubicBezTo>
                <a:cubicBezTo>
                  <a:pt x="279093" y="136056"/>
                  <a:pt x="282516" y="140583"/>
                  <a:pt x="285313" y="145490"/>
                </a:cubicBezTo>
                <a:lnTo>
                  <a:pt x="285313" y="142523"/>
                </a:lnTo>
                <a:cubicBezTo>
                  <a:pt x="283639" y="139841"/>
                  <a:pt x="281794" y="137273"/>
                  <a:pt x="279835" y="134743"/>
                </a:cubicBezTo>
                <a:cubicBezTo>
                  <a:pt x="275536" y="129132"/>
                  <a:pt x="270628" y="123844"/>
                  <a:pt x="267129" y="117682"/>
                </a:cubicBezTo>
                <a:cubicBezTo>
                  <a:pt x="265284" y="114410"/>
                  <a:pt x="263800" y="110986"/>
                  <a:pt x="262430" y="107505"/>
                </a:cubicBezTo>
                <a:cubicBezTo>
                  <a:pt x="261251" y="103644"/>
                  <a:pt x="260547" y="99650"/>
                  <a:pt x="260338" y="95617"/>
                </a:cubicBezTo>
                <a:cubicBezTo>
                  <a:pt x="260414" y="95484"/>
                  <a:pt x="260433" y="95313"/>
                  <a:pt x="260376" y="95161"/>
                </a:cubicBezTo>
                <a:cubicBezTo>
                  <a:pt x="260357" y="95066"/>
                  <a:pt x="260319" y="94971"/>
                  <a:pt x="260300" y="94876"/>
                </a:cubicBezTo>
                <a:cubicBezTo>
                  <a:pt x="259977" y="87001"/>
                  <a:pt x="261327" y="78993"/>
                  <a:pt x="263819" y="71594"/>
                </a:cubicBezTo>
                <a:cubicBezTo>
                  <a:pt x="264561" y="69407"/>
                  <a:pt x="265398" y="67257"/>
                  <a:pt x="266292" y="65127"/>
                </a:cubicBezTo>
                <a:cubicBezTo>
                  <a:pt x="267718" y="62750"/>
                  <a:pt x="269164" y="60391"/>
                  <a:pt x="270743" y="58089"/>
                </a:cubicBezTo>
                <a:cubicBezTo>
                  <a:pt x="273691" y="53753"/>
                  <a:pt x="276791" y="49511"/>
                  <a:pt x="279701" y="45136"/>
                </a:cubicBezTo>
                <a:cubicBezTo>
                  <a:pt x="281680" y="42188"/>
                  <a:pt x="283601" y="39126"/>
                  <a:pt x="285294" y="35949"/>
                </a:cubicBezTo>
                <a:lnTo>
                  <a:pt x="285294" y="34009"/>
                </a:lnTo>
                <a:cubicBezTo>
                  <a:pt x="283391" y="37927"/>
                  <a:pt x="281242" y="41713"/>
                  <a:pt x="278845" y="45365"/>
                </a:cubicBezTo>
                <a:cubicBezTo>
                  <a:pt x="275498" y="50538"/>
                  <a:pt x="271656" y="55560"/>
                  <a:pt x="268251" y="60828"/>
                </a:cubicBezTo>
                <a:cubicBezTo>
                  <a:pt x="268802" y="59706"/>
                  <a:pt x="269354" y="58584"/>
                  <a:pt x="269944" y="57481"/>
                </a:cubicBezTo>
                <a:cubicBezTo>
                  <a:pt x="274851" y="49131"/>
                  <a:pt x="280843" y="41275"/>
                  <a:pt x="285294" y="32678"/>
                </a:cubicBezTo>
                <a:lnTo>
                  <a:pt x="285294" y="31860"/>
                </a:lnTo>
                <a:cubicBezTo>
                  <a:pt x="281813" y="38821"/>
                  <a:pt x="277267" y="45269"/>
                  <a:pt x="273044" y="51870"/>
                </a:cubicBezTo>
                <a:cubicBezTo>
                  <a:pt x="273291" y="51413"/>
                  <a:pt x="273558" y="50976"/>
                  <a:pt x="273805" y="50538"/>
                </a:cubicBezTo>
                <a:cubicBezTo>
                  <a:pt x="277571" y="44185"/>
                  <a:pt x="281832" y="38137"/>
                  <a:pt x="285294" y="31632"/>
                </a:cubicBezTo>
                <a:lnTo>
                  <a:pt x="285294" y="28740"/>
                </a:lnTo>
                <a:cubicBezTo>
                  <a:pt x="283525" y="32373"/>
                  <a:pt x="281413" y="35892"/>
                  <a:pt x="279264" y="39373"/>
                </a:cubicBezTo>
                <a:cubicBezTo>
                  <a:pt x="281565" y="34352"/>
                  <a:pt x="283220" y="29083"/>
                  <a:pt x="283791" y="23434"/>
                </a:cubicBezTo>
                <a:cubicBezTo>
                  <a:pt x="284266" y="18488"/>
                  <a:pt x="284266" y="13162"/>
                  <a:pt x="285313" y="8217"/>
                </a:cubicBezTo>
                <a:lnTo>
                  <a:pt x="285313" y="3937"/>
                </a:lnTo>
                <a:cubicBezTo>
                  <a:pt x="283468" y="8997"/>
                  <a:pt x="283220" y="14760"/>
                  <a:pt x="282878" y="20067"/>
                </a:cubicBezTo>
                <a:cubicBezTo>
                  <a:pt x="282555" y="24955"/>
                  <a:pt x="281832" y="29672"/>
                  <a:pt x="280177" y="34275"/>
                </a:cubicBezTo>
                <a:cubicBezTo>
                  <a:pt x="282079" y="23548"/>
                  <a:pt x="280748" y="11736"/>
                  <a:pt x="285313" y="2035"/>
                </a:cubicBezTo>
                <a:lnTo>
                  <a:pt x="285313" y="894"/>
                </a:lnTo>
                <a:cubicBezTo>
                  <a:pt x="278864" y="12592"/>
                  <a:pt x="282231" y="27961"/>
                  <a:pt x="277476" y="40419"/>
                </a:cubicBezTo>
                <a:cubicBezTo>
                  <a:pt x="277191" y="40933"/>
                  <a:pt x="276924" y="41465"/>
                  <a:pt x="276639" y="41979"/>
                </a:cubicBezTo>
                <a:cubicBezTo>
                  <a:pt x="278218" y="37033"/>
                  <a:pt x="279245" y="31917"/>
                  <a:pt x="279663" y="26743"/>
                </a:cubicBezTo>
                <a:cubicBezTo>
                  <a:pt x="280405" y="18013"/>
                  <a:pt x="280272" y="7970"/>
                  <a:pt x="284247" y="0"/>
                </a:cubicBezTo>
                <a:lnTo>
                  <a:pt x="283049" y="0"/>
                </a:lnTo>
                <a:cubicBezTo>
                  <a:pt x="279720" y="7076"/>
                  <a:pt x="279302" y="15654"/>
                  <a:pt x="278807" y="23377"/>
                </a:cubicBezTo>
                <a:cubicBezTo>
                  <a:pt x="278370" y="29958"/>
                  <a:pt x="277457" y="36368"/>
                  <a:pt x="275327" y="42626"/>
                </a:cubicBezTo>
                <a:cubicBezTo>
                  <a:pt x="275136" y="43177"/>
                  <a:pt x="274927" y="43710"/>
                  <a:pt x="274737" y="44261"/>
                </a:cubicBezTo>
                <a:cubicBezTo>
                  <a:pt x="278104" y="29806"/>
                  <a:pt x="275935" y="13562"/>
                  <a:pt x="282003" y="0"/>
                </a:cubicBezTo>
                <a:lnTo>
                  <a:pt x="280919" y="0"/>
                </a:lnTo>
                <a:cubicBezTo>
                  <a:pt x="273900" y="16453"/>
                  <a:pt x="278598" y="36805"/>
                  <a:pt x="270724" y="52897"/>
                </a:cubicBezTo>
                <a:cubicBezTo>
                  <a:pt x="270476" y="53334"/>
                  <a:pt x="270210" y="53791"/>
                  <a:pt x="269944" y="54228"/>
                </a:cubicBezTo>
                <a:cubicBezTo>
                  <a:pt x="271237" y="51356"/>
                  <a:pt x="272302" y="48389"/>
                  <a:pt x="273196" y="45346"/>
                </a:cubicBezTo>
                <a:cubicBezTo>
                  <a:pt x="274965" y="38993"/>
                  <a:pt x="275212" y="32430"/>
                  <a:pt x="275384" y="25887"/>
                </a:cubicBezTo>
                <a:cubicBezTo>
                  <a:pt x="275593" y="17290"/>
                  <a:pt x="275992" y="7627"/>
                  <a:pt x="280196" y="0"/>
                </a:cubicBezTo>
                <a:lnTo>
                  <a:pt x="279093" y="0"/>
                </a:lnTo>
                <a:cubicBezTo>
                  <a:pt x="275593" y="6752"/>
                  <a:pt x="274756" y="14988"/>
                  <a:pt x="274509" y="22502"/>
                </a:cubicBezTo>
                <a:cubicBezTo>
                  <a:pt x="274280" y="29634"/>
                  <a:pt x="274376" y="36843"/>
                  <a:pt x="272607" y="43824"/>
                </a:cubicBezTo>
                <a:cubicBezTo>
                  <a:pt x="271884" y="46582"/>
                  <a:pt x="270971" y="49302"/>
                  <a:pt x="269868" y="51965"/>
                </a:cubicBezTo>
                <a:cubicBezTo>
                  <a:pt x="271560" y="44394"/>
                  <a:pt x="271656" y="36406"/>
                  <a:pt x="271846" y="28740"/>
                </a:cubicBezTo>
                <a:cubicBezTo>
                  <a:pt x="272093" y="19002"/>
                  <a:pt x="272854" y="8578"/>
                  <a:pt x="277609" y="0"/>
                </a:cubicBezTo>
                <a:lnTo>
                  <a:pt x="276221" y="0"/>
                </a:lnTo>
                <a:cubicBezTo>
                  <a:pt x="271675" y="7361"/>
                  <a:pt x="269449" y="16054"/>
                  <a:pt x="268688" y="24670"/>
                </a:cubicBezTo>
                <a:cubicBezTo>
                  <a:pt x="268137" y="31080"/>
                  <a:pt x="268346" y="37528"/>
                  <a:pt x="268574" y="43976"/>
                </a:cubicBezTo>
                <a:cubicBezTo>
                  <a:pt x="268688" y="47476"/>
                  <a:pt x="268745" y="51090"/>
                  <a:pt x="268137" y="54533"/>
                </a:cubicBezTo>
                <a:cubicBezTo>
                  <a:pt x="268517" y="51394"/>
                  <a:pt x="268441" y="48180"/>
                  <a:pt x="268213" y="45022"/>
                </a:cubicBezTo>
                <a:cubicBezTo>
                  <a:pt x="267737" y="38669"/>
                  <a:pt x="266786" y="32468"/>
                  <a:pt x="267300" y="26077"/>
                </a:cubicBezTo>
                <a:cubicBezTo>
                  <a:pt x="268023" y="17005"/>
                  <a:pt x="270724" y="8312"/>
                  <a:pt x="274357" y="19"/>
                </a:cubicBezTo>
                <a:lnTo>
                  <a:pt x="273253" y="19"/>
                </a:lnTo>
                <a:cubicBezTo>
                  <a:pt x="270001" y="7532"/>
                  <a:pt x="267547" y="15388"/>
                  <a:pt x="266577" y="23529"/>
                </a:cubicBezTo>
                <a:cubicBezTo>
                  <a:pt x="266159" y="27257"/>
                  <a:pt x="266082" y="31004"/>
                  <a:pt x="266349" y="34751"/>
                </a:cubicBezTo>
                <a:cubicBezTo>
                  <a:pt x="266330" y="34618"/>
                  <a:pt x="266311" y="34485"/>
                  <a:pt x="266292" y="34352"/>
                </a:cubicBezTo>
                <a:cubicBezTo>
                  <a:pt x="266044" y="31727"/>
                  <a:pt x="265968" y="29121"/>
                  <a:pt x="266044" y="26496"/>
                </a:cubicBezTo>
                <a:cubicBezTo>
                  <a:pt x="266463" y="17271"/>
                  <a:pt x="268840" y="8236"/>
                  <a:pt x="273025" y="0"/>
                </a:cubicBezTo>
                <a:lnTo>
                  <a:pt x="271998" y="0"/>
                </a:lnTo>
                <a:cubicBezTo>
                  <a:pt x="268308" y="7532"/>
                  <a:pt x="266082" y="15711"/>
                  <a:pt x="265455" y="24080"/>
                </a:cubicBezTo>
                <a:cubicBezTo>
                  <a:pt x="265379" y="25183"/>
                  <a:pt x="265341" y="26268"/>
                  <a:pt x="265322" y="27352"/>
                </a:cubicBezTo>
                <a:cubicBezTo>
                  <a:pt x="265303" y="27086"/>
                  <a:pt x="265284" y="26819"/>
                  <a:pt x="265265" y="26553"/>
                </a:cubicBezTo>
                <a:cubicBezTo>
                  <a:pt x="264637" y="17233"/>
                  <a:pt x="267338" y="8426"/>
                  <a:pt x="270990" y="0"/>
                </a:cubicBezTo>
                <a:lnTo>
                  <a:pt x="269792" y="0"/>
                </a:lnTo>
                <a:cubicBezTo>
                  <a:pt x="266539" y="7608"/>
                  <a:pt x="264085" y="15502"/>
                  <a:pt x="264123" y="23814"/>
                </a:cubicBezTo>
                <a:cubicBezTo>
                  <a:pt x="264161" y="28874"/>
                  <a:pt x="265246" y="34085"/>
                  <a:pt x="266140" y="39297"/>
                </a:cubicBezTo>
                <a:cubicBezTo>
                  <a:pt x="266292" y="40552"/>
                  <a:pt x="266425" y="41808"/>
                  <a:pt x="266577" y="43044"/>
                </a:cubicBezTo>
                <a:cubicBezTo>
                  <a:pt x="265455" y="36349"/>
                  <a:pt x="263648" y="29634"/>
                  <a:pt x="263648" y="22996"/>
                </a:cubicBezTo>
                <a:cubicBezTo>
                  <a:pt x="263667" y="15007"/>
                  <a:pt x="265531" y="7133"/>
                  <a:pt x="269107" y="0"/>
                </a:cubicBezTo>
                <a:lnTo>
                  <a:pt x="267870" y="0"/>
                </a:lnTo>
                <a:cubicBezTo>
                  <a:pt x="264751" y="6467"/>
                  <a:pt x="262963" y="13505"/>
                  <a:pt x="262640" y="20695"/>
                </a:cubicBezTo>
                <a:cubicBezTo>
                  <a:pt x="262335" y="27352"/>
                  <a:pt x="263800" y="33914"/>
                  <a:pt x="265017" y="40476"/>
                </a:cubicBezTo>
                <a:cubicBezTo>
                  <a:pt x="264827" y="40039"/>
                  <a:pt x="264656" y="39582"/>
                  <a:pt x="264485" y="39126"/>
                </a:cubicBezTo>
                <a:lnTo>
                  <a:pt x="263781" y="37414"/>
                </a:lnTo>
                <a:cubicBezTo>
                  <a:pt x="262716" y="32868"/>
                  <a:pt x="261651" y="28303"/>
                  <a:pt x="261232" y="23681"/>
                </a:cubicBezTo>
                <a:cubicBezTo>
                  <a:pt x="260681" y="17442"/>
                  <a:pt x="261613" y="11336"/>
                  <a:pt x="263610" y="5440"/>
                </a:cubicBezTo>
                <a:cubicBezTo>
                  <a:pt x="264237" y="3576"/>
                  <a:pt x="264960" y="1769"/>
                  <a:pt x="265759" y="19"/>
                </a:cubicBezTo>
                <a:lnTo>
                  <a:pt x="264637" y="19"/>
                </a:lnTo>
                <a:cubicBezTo>
                  <a:pt x="264028" y="1541"/>
                  <a:pt x="263458" y="3062"/>
                  <a:pt x="262944" y="4584"/>
                </a:cubicBezTo>
                <a:cubicBezTo>
                  <a:pt x="260985" y="10347"/>
                  <a:pt x="259901" y="16339"/>
                  <a:pt x="260300" y="22425"/>
                </a:cubicBezTo>
                <a:cubicBezTo>
                  <a:pt x="260528" y="25602"/>
                  <a:pt x="261004" y="28740"/>
                  <a:pt x="261689" y="31841"/>
                </a:cubicBezTo>
                <a:cubicBezTo>
                  <a:pt x="260528" y="28417"/>
                  <a:pt x="259653" y="24955"/>
                  <a:pt x="259425" y="21189"/>
                </a:cubicBezTo>
                <a:cubicBezTo>
                  <a:pt x="259007" y="13923"/>
                  <a:pt x="260452" y="6790"/>
                  <a:pt x="262925" y="19"/>
                </a:cubicBezTo>
                <a:lnTo>
                  <a:pt x="262164" y="19"/>
                </a:lnTo>
                <a:cubicBezTo>
                  <a:pt x="259787" y="6125"/>
                  <a:pt x="258265" y="12516"/>
                  <a:pt x="258227" y="19211"/>
                </a:cubicBezTo>
                <a:lnTo>
                  <a:pt x="258227" y="20067"/>
                </a:lnTo>
                <a:cubicBezTo>
                  <a:pt x="258094" y="19439"/>
                  <a:pt x="257961" y="18793"/>
                  <a:pt x="257827" y="18165"/>
                </a:cubicBezTo>
                <a:cubicBezTo>
                  <a:pt x="257865" y="11983"/>
                  <a:pt x="258874" y="5858"/>
                  <a:pt x="260852" y="0"/>
                </a:cubicBezTo>
                <a:lnTo>
                  <a:pt x="260034" y="0"/>
                </a:lnTo>
                <a:cubicBezTo>
                  <a:pt x="258493" y="3880"/>
                  <a:pt x="257447" y="7932"/>
                  <a:pt x="256933" y="12078"/>
                </a:cubicBezTo>
                <a:cubicBezTo>
                  <a:pt x="256857" y="11165"/>
                  <a:pt x="256800" y="10252"/>
                  <a:pt x="256762" y="9320"/>
                </a:cubicBezTo>
                <a:cubicBezTo>
                  <a:pt x="256743" y="8731"/>
                  <a:pt x="256724" y="8122"/>
                  <a:pt x="256724" y="7532"/>
                </a:cubicBezTo>
                <a:cubicBezTo>
                  <a:pt x="257219" y="4983"/>
                  <a:pt x="257884" y="2473"/>
                  <a:pt x="258702" y="0"/>
                </a:cubicBezTo>
                <a:lnTo>
                  <a:pt x="258341" y="0"/>
                </a:lnTo>
                <a:cubicBezTo>
                  <a:pt x="257789" y="1465"/>
                  <a:pt x="257295" y="2929"/>
                  <a:pt x="256857" y="4432"/>
                </a:cubicBezTo>
                <a:cubicBezTo>
                  <a:pt x="256991" y="2948"/>
                  <a:pt x="257200" y="1465"/>
                  <a:pt x="257523" y="0"/>
                </a:cubicBezTo>
                <a:lnTo>
                  <a:pt x="254803" y="0"/>
                </a:lnTo>
                <a:cubicBezTo>
                  <a:pt x="254118" y="4337"/>
                  <a:pt x="254023" y="8731"/>
                  <a:pt x="254480" y="13086"/>
                </a:cubicBezTo>
                <a:cubicBezTo>
                  <a:pt x="253719" y="16586"/>
                  <a:pt x="252635" y="20010"/>
                  <a:pt x="251513" y="23415"/>
                </a:cubicBezTo>
                <a:cubicBezTo>
                  <a:pt x="251499" y="23451"/>
                  <a:pt x="251486" y="23487"/>
                  <a:pt x="251474" y="23521"/>
                </a:cubicBezTo>
                <a:lnTo>
                  <a:pt x="251474" y="23521"/>
                </a:lnTo>
                <a:cubicBezTo>
                  <a:pt x="252260" y="20754"/>
                  <a:pt x="252796" y="17918"/>
                  <a:pt x="253034" y="15064"/>
                </a:cubicBezTo>
                <a:cubicBezTo>
                  <a:pt x="253186" y="13999"/>
                  <a:pt x="253319" y="12934"/>
                  <a:pt x="253415" y="11869"/>
                </a:cubicBezTo>
                <a:cubicBezTo>
                  <a:pt x="253757" y="7913"/>
                  <a:pt x="253377" y="3956"/>
                  <a:pt x="253034" y="0"/>
                </a:cubicBezTo>
                <a:lnTo>
                  <a:pt x="252521" y="0"/>
                </a:lnTo>
                <a:cubicBezTo>
                  <a:pt x="252806" y="2948"/>
                  <a:pt x="253091" y="5915"/>
                  <a:pt x="253053" y="8883"/>
                </a:cubicBezTo>
                <a:cubicBezTo>
                  <a:pt x="252787" y="5896"/>
                  <a:pt x="252178" y="2948"/>
                  <a:pt x="251684" y="0"/>
                </a:cubicBezTo>
                <a:lnTo>
                  <a:pt x="251189" y="0"/>
                </a:lnTo>
                <a:cubicBezTo>
                  <a:pt x="251722" y="3614"/>
                  <a:pt x="252426" y="7209"/>
                  <a:pt x="252426" y="10842"/>
                </a:cubicBezTo>
                <a:cubicBezTo>
                  <a:pt x="252426" y="12078"/>
                  <a:pt x="252368" y="13315"/>
                  <a:pt x="252273" y="14551"/>
                </a:cubicBezTo>
                <a:cubicBezTo>
                  <a:pt x="252502" y="9644"/>
                  <a:pt x="251208" y="4812"/>
                  <a:pt x="250219" y="0"/>
                </a:cubicBezTo>
                <a:lnTo>
                  <a:pt x="249553" y="0"/>
                </a:lnTo>
                <a:cubicBezTo>
                  <a:pt x="250542" y="4945"/>
                  <a:pt x="251817" y="9910"/>
                  <a:pt x="251417" y="14912"/>
                </a:cubicBezTo>
                <a:cubicBezTo>
                  <a:pt x="251341" y="15863"/>
                  <a:pt x="251208" y="16833"/>
                  <a:pt x="251037" y="17784"/>
                </a:cubicBezTo>
                <a:cubicBezTo>
                  <a:pt x="251170" y="16662"/>
                  <a:pt x="251265" y="15540"/>
                  <a:pt x="251303" y="14418"/>
                </a:cubicBezTo>
                <a:cubicBezTo>
                  <a:pt x="251474" y="9453"/>
                  <a:pt x="250048" y="4888"/>
                  <a:pt x="248888" y="133"/>
                </a:cubicBezTo>
                <a:lnTo>
                  <a:pt x="248869" y="0"/>
                </a:lnTo>
                <a:lnTo>
                  <a:pt x="248089" y="0"/>
                </a:lnTo>
                <a:cubicBezTo>
                  <a:pt x="249116" y="4451"/>
                  <a:pt x="250580" y="8940"/>
                  <a:pt x="250619" y="13181"/>
                </a:cubicBezTo>
                <a:cubicBezTo>
                  <a:pt x="250600" y="15540"/>
                  <a:pt x="250390" y="17880"/>
                  <a:pt x="249953" y="20181"/>
                </a:cubicBezTo>
                <a:cubicBezTo>
                  <a:pt x="250048" y="17024"/>
                  <a:pt x="249877" y="13847"/>
                  <a:pt x="249439" y="10709"/>
                </a:cubicBezTo>
                <a:cubicBezTo>
                  <a:pt x="248926" y="7114"/>
                  <a:pt x="247994" y="3557"/>
                  <a:pt x="247309" y="0"/>
                </a:cubicBezTo>
                <a:lnTo>
                  <a:pt x="246643" y="0"/>
                </a:lnTo>
                <a:cubicBezTo>
                  <a:pt x="247176" y="2872"/>
                  <a:pt x="247918" y="5725"/>
                  <a:pt x="248431" y="8540"/>
                </a:cubicBezTo>
                <a:cubicBezTo>
                  <a:pt x="249667" y="15274"/>
                  <a:pt x="249344" y="21893"/>
                  <a:pt x="247899" y="28455"/>
                </a:cubicBezTo>
                <a:cubicBezTo>
                  <a:pt x="248545" y="24042"/>
                  <a:pt x="249097" y="19629"/>
                  <a:pt x="248621" y="15160"/>
                </a:cubicBezTo>
                <a:cubicBezTo>
                  <a:pt x="248089" y="10138"/>
                  <a:pt x="246700" y="5060"/>
                  <a:pt x="246092" y="0"/>
                </a:cubicBezTo>
                <a:lnTo>
                  <a:pt x="245426" y="0"/>
                </a:lnTo>
                <a:cubicBezTo>
                  <a:pt x="246035" y="4850"/>
                  <a:pt x="247328" y="9720"/>
                  <a:pt x="247880" y="14513"/>
                </a:cubicBezTo>
                <a:cubicBezTo>
                  <a:pt x="248127" y="16928"/>
                  <a:pt x="248146" y="19382"/>
                  <a:pt x="247918" y="21817"/>
                </a:cubicBezTo>
                <a:cubicBezTo>
                  <a:pt x="247632" y="17784"/>
                  <a:pt x="246871" y="13733"/>
                  <a:pt x="246206" y="9758"/>
                </a:cubicBezTo>
                <a:cubicBezTo>
                  <a:pt x="245635" y="6524"/>
                  <a:pt x="245255" y="3272"/>
                  <a:pt x="245102" y="0"/>
                </a:cubicBezTo>
                <a:lnTo>
                  <a:pt x="244437" y="0"/>
                </a:lnTo>
                <a:cubicBezTo>
                  <a:pt x="244551" y="2454"/>
                  <a:pt x="244855" y="4907"/>
                  <a:pt x="245179" y="7304"/>
                </a:cubicBezTo>
                <a:cubicBezTo>
                  <a:pt x="245863" y="12154"/>
                  <a:pt x="246681" y="16986"/>
                  <a:pt x="246909" y="21817"/>
                </a:cubicBezTo>
                <a:cubicBezTo>
                  <a:pt x="246871" y="21512"/>
                  <a:pt x="246833" y="21208"/>
                  <a:pt x="246795" y="20904"/>
                </a:cubicBezTo>
                <a:cubicBezTo>
                  <a:pt x="245844" y="14380"/>
                  <a:pt x="243315" y="6981"/>
                  <a:pt x="243162" y="0"/>
                </a:cubicBezTo>
                <a:lnTo>
                  <a:pt x="242478" y="0"/>
                </a:lnTo>
                <a:cubicBezTo>
                  <a:pt x="242592" y="6163"/>
                  <a:pt x="244513" y="12611"/>
                  <a:pt x="245597" y="18431"/>
                </a:cubicBezTo>
                <a:cubicBezTo>
                  <a:pt x="245882" y="19953"/>
                  <a:pt x="246092" y="21512"/>
                  <a:pt x="246225" y="23072"/>
                </a:cubicBezTo>
                <a:cubicBezTo>
                  <a:pt x="245160" y="19230"/>
                  <a:pt x="243638" y="15464"/>
                  <a:pt x="242611" y="11717"/>
                </a:cubicBezTo>
                <a:cubicBezTo>
                  <a:pt x="241584" y="7913"/>
                  <a:pt x="241279" y="3937"/>
                  <a:pt x="241717" y="0"/>
                </a:cubicBezTo>
                <a:lnTo>
                  <a:pt x="241127" y="0"/>
                </a:lnTo>
                <a:cubicBezTo>
                  <a:pt x="240728" y="3234"/>
                  <a:pt x="240823" y="6505"/>
                  <a:pt x="241393" y="9720"/>
                </a:cubicBezTo>
                <a:cubicBezTo>
                  <a:pt x="242744" y="16890"/>
                  <a:pt x="246073" y="23434"/>
                  <a:pt x="246377" y="30700"/>
                </a:cubicBezTo>
                <a:cubicBezTo>
                  <a:pt x="246015" y="27618"/>
                  <a:pt x="245312" y="24575"/>
                  <a:pt x="244304" y="21646"/>
                </a:cubicBezTo>
                <a:cubicBezTo>
                  <a:pt x="242325" y="15825"/>
                  <a:pt x="240062" y="10195"/>
                  <a:pt x="239910" y="3956"/>
                </a:cubicBezTo>
                <a:cubicBezTo>
                  <a:pt x="239872" y="2644"/>
                  <a:pt x="239910" y="1312"/>
                  <a:pt x="240024" y="0"/>
                </a:cubicBezTo>
                <a:lnTo>
                  <a:pt x="239187" y="0"/>
                </a:lnTo>
                <a:cubicBezTo>
                  <a:pt x="239016" y="1312"/>
                  <a:pt x="238902" y="2625"/>
                  <a:pt x="238845" y="3956"/>
                </a:cubicBezTo>
                <a:cubicBezTo>
                  <a:pt x="238654" y="9092"/>
                  <a:pt x="239910" y="13809"/>
                  <a:pt x="241622" y="18602"/>
                </a:cubicBezTo>
                <a:cubicBezTo>
                  <a:pt x="243429" y="23605"/>
                  <a:pt x="245007" y="28512"/>
                  <a:pt x="245559" y="33819"/>
                </a:cubicBezTo>
                <a:cubicBezTo>
                  <a:pt x="245711" y="35169"/>
                  <a:pt x="245806" y="36501"/>
                  <a:pt x="245825" y="37851"/>
                </a:cubicBezTo>
                <a:cubicBezTo>
                  <a:pt x="245806" y="38308"/>
                  <a:pt x="245768" y="38764"/>
                  <a:pt x="245730" y="39221"/>
                </a:cubicBezTo>
                <a:cubicBezTo>
                  <a:pt x="245521" y="41541"/>
                  <a:pt x="245255" y="43881"/>
                  <a:pt x="245122" y="46220"/>
                </a:cubicBezTo>
                <a:cubicBezTo>
                  <a:pt x="244855" y="37889"/>
                  <a:pt x="245274" y="28950"/>
                  <a:pt x="241317" y="21493"/>
                </a:cubicBezTo>
                <a:cubicBezTo>
                  <a:pt x="239377" y="16263"/>
                  <a:pt x="237779" y="10861"/>
                  <a:pt x="237722" y="5250"/>
                </a:cubicBezTo>
                <a:cubicBezTo>
                  <a:pt x="237703" y="3500"/>
                  <a:pt x="237837" y="1731"/>
                  <a:pt x="238103" y="0"/>
                </a:cubicBezTo>
                <a:lnTo>
                  <a:pt x="232587" y="0"/>
                </a:lnTo>
                <a:cubicBezTo>
                  <a:pt x="230742" y="1921"/>
                  <a:pt x="228212" y="3386"/>
                  <a:pt x="226025" y="4622"/>
                </a:cubicBezTo>
                <a:cubicBezTo>
                  <a:pt x="225435" y="4964"/>
                  <a:pt x="224845" y="5269"/>
                  <a:pt x="224256" y="5554"/>
                </a:cubicBezTo>
                <a:cubicBezTo>
                  <a:pt x="226938" y="4147"/>
                  <a:pt x="229372" y="2263"/>
                  <a:pt x="231388" y="0"/>
                </a:cubicBezTo>
                <a:lnTo>
                  <a:pt x="230628" y="0"/>
                </a:lnTo>
                <a:cubicBezTo>
                  <a:pt x="228307" y="2530"/>
                  <a:pt x="225397" y="4527"/>
                  <a:pt x="222239" y="5973"/>
                </a:cubicBezTo>
                <a:cubicBezTo>
                  <a:pt x="219481" y="7190"/>
                  <a:pt x="216609" y="8160"/>
                  <a:pt x="213680" y="8864"/>
                </a:cubicBezTo>
                <a:cubicBezTo>
                  <a:pt x="211398" y="9453"/>
                  <a:pt x="209058" y="9853"/>
                  <a:pt x="206833" y="10557"/>
                </a:cubicBezTo>
                <a:cubicBezTo>
                  <a:pt x="211531" y="8464"/>
                  <a:pt x="216590" y="7076"/>
                  <a:pt x="221384" y="5041"/>
                </a:cubicBezTo>
                <a:cubicBezTo>
                  <a:pt x="224256" y="3823"/>
                  <a:pt x="227204" y="2149"/>
                  <a:pt x="229677" y="0"/>
                </a:cubicBezTo>
                <a:lnTo>
                  <a:pt x="228155" y="0"/>
                </a:lnTo>
                <a:cubicBezTo>
                  <a:pt x="220547" y="6106"/>
                  <a:pt x="208240" y="7171"/>
                  <a:pt x="200556" y="13562"/>
                </a:cubicBezTo>
                <a:cubicBezTo>
                  <a:pt x="200632" y="13391"/>
                  <a:pt x="200708" y="13238"/>
                  <a:pt x="200784" y="13086"/>
                </a:cubicBezTo>
                <a:cubicBezTo>
                  <a:pt x="205311" y="9187"/>
                  <a:pt x="210941" y="7703"/>
                  <a:pt x="216514" y="5383"/>
                </a:cubicBezTo>
                <a:cubicBezTo>
                  <a:pt x="219519" y="4128"/>
                  <a:pt x="222620" y="2397"/>
                  <a:pt x="224921" y="0"/>
                </a:cubicBezTo>
                <a:lnTo>
                  <a:pt x="224503" y="0"/>
                </a:lnTo>
                <a:cubicBezTo>
                  <a:pt x="219006" y="5858"/>
                  <a:pt x="208392" y="6315"/>
                  <a:pt x="201906" y="11451"/>
                </a:cubicBezTo>
                <a:cubicBezTo>
                  <a:pt x="205007" y="5992"/>
                  <a:pt x="212463" y="6144"/>
                  <a:pt x="217693" y="3956"/>
                </a:cubicBezTo>
                <a:cubicBezTo>
                  <a:pt x="219843" y="3062"/>
                  <a:pt x="221745" y="1712"/>
                  <a:pt x="223324" y="0"/>
                </a:cubicBezTo>
                <a:lnTo>
                  <a:pt x="222468" y="0"/>
                </a:lnTo>
                <a:cubicBezTo>
                  <a:pt x="220090" y="2206"/>
                  <a:pt x="217085" y="3709"/>
                  <a:pt x="213680" y="4565"/>
                </a:cubicBezTo>
                <a:cubicBezTo>
                  <a:pt x="209838" y="5554"/>
                  <a:pt x="205387" y="6448"/>
                  <a:pt x="202648" y="9377"/>
                </a:cubicBezTo>
                <a:cubicBezTo>
                  <a:pt x="202838" y="9016"/>
                  <a:pt x="203028" y="8673"/>
                  <a:pt x="203219" y="8312"/>
                </a:cubicBezTo>
                <a:cubicBezTo>
                  <a:pt x="207689" y="3671"/>
                  <a:pt x="217294" y="4546"/>
                  <a:pt x="221650" y="0"/>
                </a:cubicBezTo>
                <a:lnTo>
                  <a:pt x="220832" y="0"/>
                </a:lnTo>
                <a:cubicBezTo>
                  <a:pt x="218093" y="2435"/>
                  <a:pt x="213661" y="3291"/>
                  <a:pt x="210237" y="4223"/>
                </a:cubicBezTo>
                <a:cubicBezTo>
                  <a:pt x="213509" y="3043"/>
                  <a:pt x="216895" y="1997"/>
                  <a:pt x="219462" y="0"/>
                </a:cubicBezTo>
                <a:lnTo>
                  <a:pt x="218778" y="0"/>
                </a:lnTo>
                <a:cubicBezTo>
                  <a:pt x="214707" y="2701"/>
                  <a:pt x="208868" y="3500"/>
                  <a:pt x="204664" y="5992"/>
                </a:cubicBezTo>
                <a:cubicBezTo>
                  <a:pt x="204664" y="5992"/>
                  <a:pt x="204683" y="5973"/>
                  <a:pt x="204683" y="5973"/>
                </a:cubicBezTo>
                <a:cubicBezTo>
                  <a:pt x="207841" y="3138"/>
                  <a:pt x="212292" y="1883"/>
                  <a:pt x="216210" y="0"/>
                </a:cubicBezTo>
                <a:lnTo>
                  <a:pt x="214384" y="0"/>
                </a:lnTo>
                <a:cubicBezTo>
                  <a:pt x="211398" y="1389"/>
                  <a:pt x="208278" y="2587"/>
                  <a:pt x="205748" y="4679"/>
                </a:cubicBezTo>
                <a:cubicBezTo>
                  <a:pt x="206699" y="3614"/>
                  <a:pt x="207746" y="2625"/>
                  <a:pt x="208849" y="1712"/>
                </a:cubicBezTo>
                <a:cubicBezTo>
                  <a:pt x="209876" y="1065"/>
                  <a:pt x="210960" y="495"/>
                  <a:pt x="212063" y="0"/>
                </a:cubicBezTo>
                <a:lnTo>
                  <a:pt x="210713" y="0"/>
                </a:lnTo>
                <a:cubicBezTo>
                  <a:pt x="209324" y="723"/>
                  <a:pt x="208050" y="1617"/>
                  <a:pt x="206909" y="2682"/>
                </a:cubicBezTo>
                <a:lnTo>
                  <a:pt x="206718" y="2834"/>
                </a:lnTo>
                <a:cubicBezTo>
                  <a:pt x="207479" y="1845"/>
                  <a:pt x="208278" y="894"/>
                  <a:pt x="209153" y="0"/>
                </a:cubicBezTo>
                <a:lnTo>
                  <a:pt x="207993" y="0"/>
                </a:lnTo>
                <a:cubicBezTo>
                  <a:pt x="207061" y="1027"/>
                  <a:pt x="206186" y="2111"/>
                  <a:pt x="205368" y="3253"/>
                </a:cubicBezTo>
                <a:cubicBezTo>
                  <a:pt x="205863" y="2168"/>
                  <a:pt x="206338" y="1084"/>
                  <a:pt x="206795" y="0"/>
                </a:cubicBezTo>
                <a:lnTo>
                  <a:pt x="204493" y="0"/>
                </a:lnTo>
                <a:cubicBezTo>
                  <a:pt x="201412" y="8331"/>
                  <a:pt x="196866" y="15901"/>
                  <a:pt x="190494" y="22273"/>
                </a:cubicBezTo>
                <a:cubicBezTo>
                  <a:pt x="186480" y="26268"/>
                  <a:pt x="181877" y="29368"/>
                  <a:pt x="177293" y="32621"/>
                </a:cubicBezTo>
                <a:cubicBezTo>
                  <a:pt x="172937" y="35683"/>
                  <a:pt x="168848" y="39050"/>
                  <a:pt x="166033" y="43615"/>
                </a:cubicBezTo>
                <a:cubicBezTo>
                  <a:pt x="164625" y="45935"/>
                  <a:pt x="163446" y="48408"/>
                  <a:pt x="162533" y="50957"/>
                </a:cubicBezTo>
                <a:cubicBezTo>
                  <a:pt x="162799" y="49492"/>
                  <a:pt x="163237" y="48065"/>
                  <a:pt x="163845" y="46696"/>
                </a:cubicBezTo>
                <a:cubicBezTo>
                  <a:pt x="166470" y="41066"/>
                  <a:pt x="171245" y="36824"/>
                  <a:pt x="176133" y="33210"/>
                </a:cubicBezTo>
                <a:cubicBezTo>
                  <a:pt x="181040" y="29577"/>
                  <a:pt x="186119" y="26325"/>
                  <a:pt x="190475" y="22064"/>
                </a:cubicBezTo>
                <a:cubicBezTo>
                  <a:pt x="194431" y="18184"/>
                  <a:pt x="197760" y="13714"/>
                  <a:pt x="200365" y="8826"/>
                </a:cubicBezTo>
                <a:cubicBezTo>
                  <a:pt x="201868" y="5992"/>
                  <a:pt x="203124" y="3043"/>
                  <a:pt x="204113" y="0"/>
                </a:cubicBezTo>
                <a:lnTo>
                  <a:pt x="202496" y="0"/>
                </a:lnTo>
                <a:cubicBezTo>
                  <a:pt x="202496" y="38"/>
                  <a:pt x="202477" y="57"/>
                  <a:pt x="202458" y="95"/>
                </a:cubicBezTo>
                <a:lnTo>
                  <a:pt x="202477" y="0"/>
                </a:lnTo>
                <a:lnTo>
                  <a:pt x="201145" y="0"/>
                </a:lnTo>
                <a:cubicBezTo>
                  <a:pt x="199129" y="8559"/>
                  <a:pt x="193917" y="16015"/>
                  <a:pt x="187127" y="22045"/>
                </a:cubicBezTo>
                <a:cubicBezTo>
                  <a:pt x="181269" y="27238"/>
                  <a:pt x="173831" y="31156"/>
                  <a:pt x="168277" y="36748"/>
                </a:cubicBezTo>
                <a:cubicBezTo>
                  <a:pt x="167364" y="37604"/>
                  <a:pt x="166508" y="38517"/>
                  <a:pt x="165729" y="39487"/>
                </a:cubicBezTo>
                <a:cubicBezTo>
                  <a:pt x="166432" y="38270"/>
                  <a:pt x="167212" y="37091"/>
                  <a:pt x="168068" y="35968"/>
                </a:cubicBezTo>
                <a:cubicBezTo>
                  <a:pt x="174098" y="29425"/>
                  <a:pt x="183399" y="25963"/>
                  <a:pt x="189505" y="19439"/>
                </a:cubicBezTo>
                <a:cubicBezTo>
                  <a:pt x="194412" y="14189"/>
                  <a:pt x="198368" y="7247"/>
                  <a:pt x="199966" y="0"/>
                </a:cubicBezTo>
                <a:lnTo>
                  <a:pt x="199281" y="0"/>
                </a:lnTo>
                <a:cubicBezTo>
                  <a:pt x="198654" y="2720"/>
                  <a:pt x="197741" y="5364"/>
                  <a:pt x="196580" y="7894"/>
                </a:cubicBezTo>
                <a:cubicBezTo>
                  <a:pt x="194412" y="12554"/>
                  <a:pt x="191407" y="16795"/>
                  <a:pt x="187698" y="20390"/>
                </a:cubicBezTo>
                <a:cubicBezTo>
                  <a:pt x="184255" y="23776"/>
                  <a:pt x="179937" y="26249"/>
                  <a:pt x="175810" y="28893"/>
                </a:cubicBezTo>
                <a:cubicBezTo>
                  <a:pt x="179918" y="25811"/>
                  <a:pt x="184217" y="22920"/>
                  <a:pt x="187945" y="19363"/>
                </a:cubicBezTo>
                <a:cubicBezTo>
                  <a:pt x="193385" y="14113"/>
                  <a:pt x="197151" y="7380"/>
                  <a:pt x="198768" y="0"/>
                </a:cubicBezTo>
                <a:lnTo>
                  <a:pt x="196295" y="0"/>
                </a:lnTo>
                <a:cubicBezTo>
                  <a:pt x="195629" y="5459"/>
                  <a:pt x="192814" y="10538"/>
                  <a:pt x="189048" y="14817"/>
                </a:cubicBezTo>
                <a:cubicBezTo>
                  <a:pt x="188249" y="15730"/>
                  <a:pt x="187412" y="16605"/>
                  <a:pt x="186556" y="17442"/>
                </a:cubicBezTo>
                <a:cubicBezTo>
                  <a:pt x="191140" y="12497"/>
                  <a:pt x="194926" y="6771"/>
                  <a:pt x="195515" y="0"/>
                </a:cubicBezTo>
                <a:lnTo>
                  <a:pt x="193917" y="0"/>
                </a:lnTo>
                <a:cubicBezTo>
                  <a:pt x="193746" y="1769"/>
                  <a:pt x="193366" y="3519"/>
                  <a:pt x="192776" y="5193"/>
                </a:cubicBezTo>
                <a:cubicBezTo>
                  <a:pt x="191197" y="9739"/>
                  <a:pt x="188173" y="13181"/>
                  <a:pt x="184464" y="16130"/>
                </a:cubicBezTo>
                <a:cubicBezTo>
                  <a:pt x="181250" y="18678"/>
                  <a:pt x="177864" y="20961"/>
                  <a:pt x="174859" y="23738"/>
                </a:cubicBezTo>
                <a:cubicBezTo>
                  <a:pt x="177845" y="20067"/>
                  <a:pt x="181192" y="16700"/>
                  <a:pt x="184844" y="13695"/>
                </a:cubicBezTo>
                <a:cubicBezTo>
                  <a:pt x="188078" y="11032"/>
                  <a:pt x="191026" y="8179"/>
                  <a:pt x="192624" y="4261"/>
                </a:cubicBezTo>
                <a:cubicBezTo>
                  <a:pt x="193195" y="2891"/>
                  <a:pt x="193594" y="1465"/>
                  <a:pt x="193822" y="0"/>
                </a:cubicBezTo>
                <a:lnTo>
                  <a:pt x="192072" y="0"/>
                </a:lnTo>
                <a:cubicBezTo>
                  <a:pt x="190037" y="6106"/>
                  <a:pt x="184160" y="10975"/>
                  <a:pt x="179823" y="15502"/>
                </a:cubicBezTo>
                <a:cubicBezTo>
                  <a:pt x="176323" y="19135"/>
                  <a:pt x="173261" y="23167"/>
                  <a:pt x="170693" y="27504"/>
                </a:cubicBezTo>
                <a:cubicBezTo>
                  <a:pt x="171245" y="25963"/>
                  <a:pt x="171853" y="24499"/>
                  <a:pt x="172538" y="23072"/>
                </a:cubicBezTo>
                <a:cubicBezTo>
                  <a:pt x="174935" y="19192"/>
                  <a:pt x="177731" y="15616"/>
                  <a:pt x="180907" y="12364"/>
                </a:cubicBezTo>
                <a:cubicBezTo>
                  <a:pt x="184483" y="8673"/>
                  <a:pt x="188573" y="4679"/>
                  <a:pt x="190703" y="0"/>
                </a:cubicBezTo>
                <a:lnTo>
                  <a:pt x="189980" y="0"/>
                </a:lnTo>
                <a:cubicBezTo>
                  <a:pt x="187507" y="5725"/>
                  <a:pt x="182144" y="10423"/>
                  <a:pt x="177997" y="14874"/>
                </a:cubicBezTo>
                <a:cubicBezTo>
                  <a:pt x="177521" y="15388"/>
                  <a:pt x="177046" y="15920"/>
                  <a:pt x="176570" y="16472"/>
                </a:cubicBezTo>
                <a:cubicBezTo>
                  <a:pt x="176856" y="16092"/>
                  <a:pt x="177141" y="15730"/>
                  <a:pt x="177445" y="15369"/>
                </a:cubicBezTo>
                <a:cubicBezTo>
                  <a:pt x="181535" y="10480"/>
                  <a:pt x="186651" y="5725"/>
                  <a:pt x="189581" y="0"/>
                </a:cubicBezTo>
                <a:lnTo>
                  <a:pt x="188839" y="0"/>
                </a:lnTo>
                <a:cubicBezTo>
                  <a:pt x="185738" y="6068"/>
                  <a:pt x="180032" y="11051"/>
                  <a:pt x="175924" y="16358"/>
                </a:cubicBezTo>
                <a:cubicBezTo>
                  <a:pt x="174459" y="18241"/>
                  <a:pt x="173204" y="20276"/>
                  <a:pt x="172177" y="22425"/>
                </a:cubicBezTo>
                <a:cubicBezTo>
                  <a:pt x="171168" y="24023"/>
                  <a:pt x="170255" y="25697"/>
                  <a:pt x="169457" y="27409"/>
                </a:cubicBezTo>
                <a:cubicBezTo>
                  <a:pt x="170826" y="23167"/>
                  <a:pt x="173052" y="19382"/>
                  <a:pt x="175676" y="15768"/>
                </a:cubicBezTo>
                <a:cubicBezTo>
                  <a:pt x="179519" y="10480"/>
                  <a:pt x="184008" y="5592"/>
                  <a:pt x="187374" y="0"/>
                </a:cubicBezTo>
                <a:lnTo>
                  <a:pt x="186366" y="0"/>
                </a:lnTo>
                <a:cubicBezTo>
                  <a:pt x="182961" y="5573"/>
                  <a:pt x="178472" y="10499"/>
                  <a:pt x="174706" y="15825"/>
                </a:cubicBezTo>
                <a:cubicBezTo>
                  <a:pt x="172823" y="18431"/>
                  <a:pt x="171207" y="21227"/>
                  <a:pt x="169875" y="24156"/>
                </a:cubicBezTo>
                <a:cubicBezTo>
                  <a:pt x="170598" y="21284"/>
                  <a:pt x="171435" y="18450"/>
                  <a:pt x="172690" y="15806"/>
                </a:cubicBezTo>
                <a:cubicBezTo>
                  <a:pt x="175467" y="9891"/>
                  <a:pt x="179443" y="4679"/>
                  <a:pt x="183989" y="0"/>
                </a:cubicBezTo>
                <a:lnTo>
                  <a:pt x="182885" y="0"/>
                </a:lnTo>
                <a:cubicBezTo>
                  <a:pt x="178834" y="4337"/>
                  <a:pt x="175239" y="9092"/>
                  <a:pt x="172614" y="14437"/>
                </a:cubicBezTo>
                <a:cubicBezTo>
                  <a:pt x="171587" y="16529"/>
                  <a:pt x="170731" y="18716"/>
                  <a:pt x="170046" y="20980"/>
                </a:cubicBezTo>
                <a:cubicBezTo>
                  <a:pt x="170560" y="18317"/>
                  <a:pt x="171149" y="15654"/>
                  <a:pt x="172024" y="13086"/>
                </a:cubicBezTo>
                <a:cubicBezTo>
                  <a:pt x="173679" y="8274"/>
                  <a:pt x="176247" y="3823"/>
                  <a:pt x="179595" y="0"/>
                </a:cubicBezTo>
                <a:lnTo>
                  <a:pt x="178720" y="0"/>
                </a:lnTo>
                <a:cubicBezTo>
                  <a:pt x="175924" y="3310"/>
                  <a:pt x="173679" y="7057"/>
                  <a:pt x="172062" y="11070"/>
                </a:cubicBezTo>
                <a:cubicBezTo>
                  <a:pt x="169171" y="18336"/>
                  <a:pt x="168848" y="26268"/>
                  <a:pt x="166508" y="33667"/>
                </a:cubicBezTo>
                <a:cubicBezTo>
                  <a:pt x="168277" y="26838"/>
                  <a:pt x="168449" y="19477"/>
                  <a:pt x="170769" y="12744"/>
                </a:cubicBezTo>
                <a:cubicBezTo>
                  <a:pt x="172139" y="9358"/>
                  <a:pt x="173793" y="6087"/>
                  <a:pt x="175714" y="2986"/>
                </a:cubicBezTo>
                <a:cubicBezTo>
                  <a:pt x="176399" y="1959"/>
                  <a:pt x="177141" y="970"/>
                  <a:pt x="177921" y="0"/>
                </a:cubicBezTo>
                <a:lnTo>
                  <a:pt x="176894" y="0"/>
                </a:lnTo>
                <a:cubicBezTo>
                  <a:pt x="174478" y="3005"/>
                  <a:pt x="172462" y="6315"/>
                  <a:pt x="170902" y="9853"/>
                </a:cubicBezTo>
                <a:cubicBezTo>
                  <a:pt x="169799" y="12440"/>
                  <a:pt x="168943" y="15122"/>
                  <a:pt x="168353" y="17880"/>
                </a:cubicBezTo>
                <a:cubicBezTo>
                  <a:pt x="167117" y="21950"/>
                  <a:pt x="166204" y="26135"/>
                  <a:pt x="165652" y="30357"/>
                </a:cubicBezTo>
                <a:cubicBezTo>
                  <a:pt x="165329" y="32602"/>
                  <a:pt x="165063" y="34846"/>
                  <a:pt x="164682" y="37091"/>
                </a:cubicBezTo>
                <a:cubicBezTo>
                  <a:pt x="164473" y="37718"/>
                  <a:pt x="164264" y="38346"/>
                  <a:pt x="164017" y="38955"/>
                </a:cubicBezTo>
                <a:cubicBezTo>
                  <a:pt x="165405" y="30186"/>
                  <a:pt x="166527" y="21322"/>
                  <a:pt x="169457" y="12896"/>
                </a:cubicBezTo>
                <a:cubicBezTo>
                  <a:pt x="171054" y="8312"/>
                  <a:pt x="173261" y="3975"/>
                  <a:pt x="176038" y="0"/>
                </a:cubicBezTo>
                <a:lnTo>
                  <a:pt x="174878" y="0"/>
                </a:lnTo>
                <a:cubicBezTo>
                  <a:pt x="174744" y="247"/>
                  <a:pt x="174592" y="456"/>
                  <a:pt x="174459" y="685"/>
                </a:cubicBezTo>
                <a:cubicBezTo>
                  <a:pt x="167497" y="9967"/>
                  <a:pt x="164625" y="21798"/>
                  <a:pt x="163275" y="33591"/>
                </a:cubicBezTo>
                <a:cubicBezTo>
                  <a:pt x="163218" y="33020"/>
                  <a:pt x="163180" y="32468"/>
                  <a:pt x="163142" y="31917"/>
                </a:cubicBezTo>
                <a:cubicBezTo>
                  <a:pt x="163788" y="20561"/>
                  <a:pt x="166147" y="9168"/>
                  <a:pt x="172557" y="0"/>
                </a:cubicBezTo>
                <a:lnTo>
                  <a:pt x="171948" y="0"/>
                </a:lnTo>
                <a:cubicBezTo>
                  <a:pt x="166584" y="7779"/>
                  <a:pt x="164055" y="17081"/>
                  <a:pt x="163009" y="26610"/>
                </a:cubicBezTo>
                <a:cubicBezTo>
                  <a:pt x="163199" y="17005"/>
                  <a:pt x="165862" y="7513"/>
                  <a:pt x="171625" y="0"/>
                </a:cubicBezTo>
                <a:lnTo>
                  <a:pt x="171016" y="0"/>
                </a:lnTo>
                <a:cubicBezTo>
                  <a:pt x="164930" y="8103"/>
                  <a:pt x="162229" y="18469"/>
                  <a:pt x="162400" y="28740"/>
                </a:cubicBezTo>
                <a:cubicBezTo>
                  <a:pt x="162153" y="25944"/>
                  <a:pt x="161924" y="23148"/>
                  <a:pt x="161772" y="20371"/>
                </a:cubicBezTo>
                <a:cubicBezTo>
                  <a:pt x="162723" y="12991"/>
                  <a:pt x="165748" y="6201"/>
                  <a:pt x="169780" y="0"/>
                </a:cubicBezTo>
                <a:lnTo>
                  <a:pt x="168943" y="0"/>
                </a:lnTo>
                <a:cubicBezTo>
                  <a:pt x="165234" y="5896"/>
                  <a:pt x="162514" y="12306"/>
                  <a:pt x="161734" y="19306"/>
                </a:cubicBezTo>
                <a:cubicBezTo>
                  <a:pt x="161677" y="18051"/>
                  <a:pt x="161639" y="16814"/>
                  <a:pt x="161639" y="15559"/>
                </a:cubicBezTo>
                <a:cubicBezTo>
                  <a:pt x="162400" y="9967"/>
                  <a:pt x="164454" y="4641"/>
                  <a:pt x="167650" y="0"/>
                </a:cubicBezTo>
                <a:lnTo>
                  <a:pt x="166908" y="0"/>
                </a:lnTo>
                <a:cubicBezTo>
                  <a:pt x="165063" y="2815"/>
                  <a:pt x="163617" y="5858"/>
                  <a:pt x="162571" y="9073"/>
                </a:cubicBezTo>
                <a:cubicBezTo>
                  <a:pt x="163503" y="5896"/>
                  <a:pt x="164797" y="2872"/>
                  <a:pt x="166413" y="0"/>
                </a:cubicBezTo>
                <a:lnTo>
                  <a:pt x="165519" y="0"/>
                </a:lnTo>
                <a:cubicBezTo>
                  <a:pt x="163960" y="2853"/>
                  <a:pt x="162780" y="5915"/>
                  <a:pt x="162000" y="9073"/>
                </a:cubicBezTo>
                <a:cubicBezTo>
                  <a:pt x="162343" y="5954"/>
                  <a:pt x="163085" y="2910"/>
                  <a:pt x="164226" y="0"/>
                </a:cubicBezTo>
                <a:lnTo>
                  <a:pt x="163066" y="0"/>
                </a:lnTo>
                <a:cubicBezTo>
                  <a:pt x="162761" y="818"/>
                  <a:pt x="162476" y="1636"/>
                  <a:pt x="162229" y="2454"/>
                </a:cubicBezTo>
                <a:cubicBezTo>
                  <a:pt x="162096" y="2891"/>
                  <a:pt x="161981" y="3329"/>
                  <a:pt x="161867" y="3766"/>
                </a:cubicBezTo>
                <a:lnTo>
                  <a:pt x="162438" y="0"/>
                </a:lnTo>
                <a:lnTo>
                  <a:pt x="161639" y="0"/>
                </a:lnTo>
                <a:cubicBezTo>
                  <a:pt x="161411" y="1541"/>
                  <a:pt x="161183" y="3062"/>
                  <a:pt x="160973" y="4603"/>
                </a:cubicBezTo>
                <a:cubicBezTo>
                  <a:pt x="160821" y="3062"/>
                  <a:pt x="160631" y="1541"/>
                  <a:pt x="160460" y="0"/>
                </a:cubicBezTo>
                <a:lnTo>
                  <a:pt x="159794" y="0"/>
                </a:lnTo>
                <a:cubicBezTo>
                  <a:pt x="160079" y="2777"/>
                  <a:pt x="160479" y="5573"/>
                  <a:pt x="160403" y="8350"/>
                </a:cubicBezTo>
                <a:cubicBezTo>
                  <a:pt x="160365" y="8673"/>
                  <a:pt x="160308" y="9016"/>
                  <a:pt x="160270" y="9339"/>
                </a:cubicBezTo>
                <a:cubicBezTo>
                  <a:pt x="160060" y="7342"/>
                  <a:pt x="159851" y="5345"/>
                  <a:pt x="159661" y="3367"/>
                </a:cubicBezTo>
                <a:cubicBezTo>
                  <a:pt x="159547" y="2302"/>
                  <a:pt x="159395" y="1160"/>
                  <a:pt x="159261" y="0"/>
                </a:cubicBezTo>
                <a:lnTo>
                  <a:pt x="158596" y="0"/>
                </a:lnTo>
                <a:cubicBezTo>
                  <a:pt x="158634" y="437"/>
                  <a:pt x="158672" y="856"/>
                  <a:pt x="158710" y="1274"/>
                </a:cubicBezTo>
                <a:cubicBezTo>
                  <a:pt x="158957" y="3804"/>
                  <a:pt x="159204" y="6353"/>
                  <a:pt x="159452" y="8902"/>
                </a:cubicBezTo>
                <a:cubicBezTo>
                  <a:pt x="158805" y="5934"/>
                  <a:pt x="158196" y="2967"/>
                  <a:pt x="157930" y="0"/>
                </a:cubicBezTo>
                <a:lnTo>
                  <a:pt x="157207" y="0"/>
                </a:lnTo>
                <a:cubicBezTo>
                  <a:pt x="157626" y="4432"/>
                  <a:pt x="158729" y="8902"/>
                  <a:pt x="159585" y="13334"/>
                </a:cubicBezTo>
                <a:cubicBezTo>
                  <a:pt x="158653" y="10290"/>
                  <a:pt x="157569" y="7266"/>
                  <a:pt x="156979" y="4108"/>
                </a:cubicBezTo>
                <a:cubicBezTo>
                  <a:pt x="156713" y="2758"/>
                  <a:pt x="156560" y="1389"/>
                  <a:pt x="156522" y="0"/>
                </a:cubicBezTo>
                <a:lnTo>
                  <a:pt x="155628" y="0"/>
                </a:lnTo>
                <a:cubicBezTo>
                  <a:pt x="155628" y="361"/>
                  <a:pt x="155667" y="723"/>
                  <a:pt x="155686" y="1084"/>
                </a:cubicBezTo>
                <a:cubicBezTo>
                  <a:pt x="155628" y="723"/>
                  <a:pt x="155571" y="361"/>
                  <a:pt x="155514" y="0"/>
                </a:cubicBezTo>
                <a:lnTo>
                  <a:pt x="154734" y="0"/>
                </a:lnTo>
                <a:cubicBezTo>
                  <a:pt x="155457" y="4717"/>
                  <a:pt x="156827" y="9472"/>
                  <a:pt x="158196" y="14075"/>
                </a:cubicBezTo>
                <a:cubicBezTo>
                  <a:pt x="157150" y="11470"/>
                  <a:pt x="156085" y="8826"/>
                  <a:pt x="155286" y="6144"/>
                </a:cubicBezTo>
                <a:cubicBezTo>
                  <a:pt x="154677" y="4147"/>
                  <a:pt x="154278" y="2092"/>
                  <a:pt x="154107" y="0"/>
                </a:cubicBezTo>
                <a:lnTo>
                  <a:pt x="153175" y="0"/>
                </a:lnTo>
                <a:cubicBezTo>
                  <a:pt x="153289" y="1293"/>
                  <a:pt x="153479" y="2587"/>
                  <a:pt x="153764" y="3861"/>
                </a:cubicBezTo>
                <a:cubicBezTo>
                  <a:pt x="155020" y="9453"/>
                  <a:pt x="157740" y="14665"/>
                  <a:pt x="159566" y="20086"/>
                </a:cubicBezTo>
                <a:cubicBezTo>
                  <a:pt x="157169" y="15236"/>
                  <a:pt x="153764" y="10690"/>
                  <a:pt x="152357" y="5478"/>
                </a:cubicBezTo>
                <a:cubicBezTo>
                  <a:pt x="151881" y="3690"/>
                  <a:pt x="151577" y="1845"/>
                  <a:pt x="151482" y="0"/>
                </a:cubicBezTo>
                <a:lnTo>
                  <a:pt x="150093" y="0"/>
                </a:lnTo>
                <a:cubicBezTo>
                  <a:pt x="150265" y="1693"/>
                  <a:pt x="150569" y="3386"/>
                  <a:pt x="151044" y="5041"/>
                </a:cubicBezTo>
                <a:cubicBezTo>
                  <a:pt x="152547" y="10385"/>
                  <a:pt x="155229" y="15388"/>
                  <a:pt x="157493" y="20504"/>
                </a:cubicBezTo>
                <a:cubicBezTo>
                  <a:pt x="154963" y="15806"/>
                  <a:pt x="151995" y="11241"/>
                  <a:pt x="150189" y="6296"/>
                </a:cubicBezTo>
                <a:cubicBezTo>
                  <a:pt x="149428" y="4261"/>
                  <a:pt x="148952" y="2149"/>
                  <a:pt x="148743" y="0"/>
                </a:cubicBezTo>
                <a:lnTo>
                  <a:pt x="147183" y="0"/>
                </a:lnTo>
                <a:cubicBezTo>
                  <a:pt x="148286" y="8122"/>
                  <a:pt x="152509" y="15350"/>
                  <a:pt x="156142" y="22635"/>
                </a:cubicBezTo>
                <a:cubicBezTo>
                  <a:pt x="156732" y="23833"/>
                  <a:pt x="157302" y="25031"/>
                  <a:pt x="157835" y="26249"/>
                </a:cubicBezTo>
                <a:cubicBezTo>
                  <a:pt x="157397" y="25564"/>
                  <a:pt x="156941" y="24879"/>
                  <a:pt x="156484" y="24213"/>
                </a:cubicBezTo>
                <a:cubicBezTo>
                  <a:pt x="152985" y="19078"/>
                  <a:pt x="149466" y="14209"/>
                  <a:pt x="147944" y="8065"/>
                </a:cubicBezTo>
                <a:cubicBezTo>
                  <a:pt x="147297" y="5421"/>
                  <a:pt x="146955" y="2720"/>
                  <a:pt x="146936" y="0"/>
                </a:cubicBezTo>
                <a:lnTo>
                  <a:pt x="145681" y="0"/>
                </a:lnTo>
                <a:cubicBezTo>
                  <a:pt x="145357" y="4546"/>
                  <a:pt x="145471" y="9244"/>
                  <a:pt x="146993" y="13562"/>
                </a:cubicBezTo>
                <a:cubicBezTo>
                  <a:pt x="148610" y="18089"/>
                  <a:pt x="151881" y="21474"/>
                  <a:pt x="154754" y="25183"/>
                </a:cubicBezTo>
                <a:cubicBezTo>
                  <a:pt x="155077" y="25621"/>
                  <a:pt x="155400" y="26039"/>
                  <a:pt x="155705" y="26477"/>
                </a:cubicBezTo>
                <a:cubicBezTo>
                  <a:pt x="155647" y="26420"/>
                  <a:pt x="155590" y="26344"/>
                  <a:pt x="155514" y="26287"/>
                </a:cubicBezTo>
                <a:cubicBezTo>
                  <a:pt x="153137" y="23795"/>
                  <a:pt x="150569" y="21493"/>
                  <a:pt x="148724" y="18545"/>
                </a:cubicBezTo>
                <a:cubicBezTo>
                  <a:pt x="147012" y="15749"/>
                  <a:pt x="145814" y="12668"/>
                  <a:pt x="145167" y="9472"/>
                </a:cubicBezTo>
                <a:cubicBezTo>
                  <a:pt x="144539" y="6353"/>
                  <a:pt x="144311" y="3176"/>
                  <a:pt x="144501" y="0"/>
                </a:cubicBezTo>
                <a:lnTo>
                  <a:pt x="143912" y="0"/>
                </a:lnTo>
                <a:cubicBezTo>
                  <a:pt x="143645" y="4413"/>
                  <a:pt x="144121" y="8902"/>
                  <a:pt x="145509" y="13105"/>
                </a:cubicBezTo>
                <a:cubicBezTo>
                  <a:pt x="147126" y="17937"/>
                  <a:pt x="150017" y="21627"/>
                  <a:pt x="153555" y="25203"/>
                </a:cubicBezTo>
                <a:cubicBezTo>
                  <a:pt x="154104" y="25769"/>
                  <a:pt x="154652" y="26335"/>
                  <a:pt x="155155" y="26917"/>
                </a:cubicBezTo>
                <a:lnTo>
                  <a:pt x="155155" y="26917"/>
                </a:lnTo>
                <a:cubicBezTo>
                  <a:pt x="155142" y="26903"/>
                  <a:pt x="155128" y="26890"/>
                  <a:pt x="155115" y="26876"/>
                </a:cubicBezTo>
                <a:cubicBezTo>
                  <a:pt x="153251" y="25012"/>
                  <a:pt x="151121" y="23434"/>
                  <a:pt x="148781" y="22197"/>
                </a:cubicBezTo>
                <a:cubicBezTo>
                  <a:pt x="146936" y="19877"/>
                  <a:pt x="145433" y="17309"/>
                  <a:pt x="144330" y="14551"/>
                </a:cubicBezTo>
                <a:cubicBezTo>
                  <a:pt x="144178" y="13391"/>
                  <a:pt x="143798" y="12268"/>
                  <a:pt x="143208" y="11279"/>
                </a:cubicBezTo>
                <a:cubicBezTo>
                  <a:pt x="142181" y="7608"/>
                  <a:pt x="141838" y="3785"/>
                  <a:pt x="142181" y="0"/>
                </a:cubicBezTo>
                <a:lnTo>
                  <a:pt x="139727" y="0"/>
                </a:lnTo>
                <a:cubicBezTo>
                  <a:pt x="139080" y="3424"/>
                  <a:pt x="137882" y="6714"/>
                  <a:pt x="136208" y="9777"/>
                </a:cubicBezTo>
                <a:cubicBezTo>
                  <a:pt x="135771" y="10480"/>
                  <a:pt x="135314" y="11165"/>
                  <a:pt x="134801" y="11831"/>
                </a:cubicBezTo>
                <a:cubicBezTo>
                  <a:pt x="132081" y="15464"/>
                  <a:pt x="128562" y="18964"/>
                  <a:pt x="126755" y="23129"/>
                </a:cubicBezTo>
                <a:cubicBezTo>
                  <a:pt x="126412" y="23719"/>
                  <a:pt x="126127" y="24347"/>
                  <a:pt x="125880" y="24993"/>
                </a:cubicBezTo>
                <a:cubicBezTo>
                  <a:pt x="127287" y="19572"/>
                  <a:pt x="131700" y="14950"/>
                  <a:pt x="134648" y="10290"/>
                </a:cubicBezTo>
                <a:cubicBezTo>
                  <a:pt x="136646" y="7095"/>
                  <a:pt x="138186" y="3633"/>
                  <a:pt x="139194" y="0"/>
                </a:cubicBezTo>
                <a:lnTo>
                  <a:pt x="137901" y="0"/>
                </a:lnTo>
                <a:cubicBezTo>
                  <a:pt x="136208" y="4299"/>
                  <a:pt x="133621" y="8312"/>
                  <a:pt x="131035" y="12154"/>
                </a:cubicBezTo>
                <a:cubicBezTo>
                  <a:pt x="129380" y="14608"/>
                  <a:pt x="127687" y="17271"/>
                  <a:pt x="126489" y="20048"/>
                </a:cubicBezTo>
                <a:cubicBezTo>
                  <a:pt x="128143" y="15160"/>
                  <a:pt x="131339" y="10785"/>
                  <a:pt x="134002" y="6258"/>
                </a:cubicBezTo>
                <a:cubicBezTo>
                  <a:pt x="135200" y="4261"/>
                  <a:pt x="136227" y="2168"/>
                  <a:pt x="137064" y="0"/>
                </a:cubicBezTo>
                <a:lnTo>
                  <a:pt x="136474" y="0"/>
                </a:lnTo>
                <a:cubicBezTo>
                  <a:pt x="135371" y="2986"/>
                  <a:pt x="133755" y="5744"/>
                  <a:pt x="132043" y="8426"/>
                </a:cubicBezTo>
                <a:cubicBezTo>
                  <a:pt x="129304" y="12763"/>
                  <a:pt x="126165" y="17423"/>
                  <a:pt x="125309" y="22521"/>
                </a:cubicBezTo>
                <a:cubicBezTo>
                  <a:pt x="125880" y="18241"/>
                  <a:pt x="127801" y="14094"/>
                  <a:pt x="130007" y="10328"/>
                </a:cubicBezTo>
                <a:cubicBezTo>
                  <a:pt x="131967" y="7000"/>
                  <a:pt x="134401" y="3633"/>
                  <a:pt x="135999" y="0"/>
                </a:cubicBezTo>
                <a:lnTo>
                  <a:pt x="134534" y="0"/>
                </a:lnTo>
                <a:cubicBezTo>
                  <a:pt x="132328" y="3386"/>
                  <a:pt x="129418" y="6524"/>
                  <a:pt x="127421" y="9948"/>
                </a:cubicBezTo>
                <a:cubicBezTo>
                  <a:pt x="127268" y="10233"/>
                  <a:pt x="127097" y="10518"/>
                  <a:pt x="126945" y="10804"/>
                </a:cubicBezTo>
                <a:cubicBezTo>
                  <a:pt x="127116" y="10423"/>
                  <a:pt x="127268" y="10062"/>
                  <a:pt x="127440" y="9682"/>
                </a:cubicBezTo>
                <a:cubicBezTo>
                  <a:pt x="129113" y="6220"/>
                  <a:pt x="131795" y="3195"/>
                  <a:pt x="134097" y="0"/>
                </a:cubicBezTo>
                <a:lnTo>
                  <a:pt x="133203" y="0"/>
                </a:lnTo>
                <a:cubicBezTo>
                  <a:pt x="132708" y="666"/>
                  <a:pt x="132214" y="1312"/>
                  <a:pt x="131719" y="1959"/>
                </a:cubicBezTo>
                <a:cubicBezTo>
                  <a:pt x="129399" y="4964"/>
                  <a:pt x="127344" y="8027"/>
                  <a:pt x="126013" y="11565"/>
                </a:cubicBezTo>
                <a:cubicBezTo>
                  <a:pt x="124491" y="15540"/>
                  <a:pt x="123807" y="19763"/>
                  <a:pt x="123978" y="24023"/>
                </a:cubicBezTo>
                <a:cubicBezTo>
                  <a:pt x="123464" y="19591"/>
                  <a:pt x="123978" y="15122"/>
                  <a:pt x="125461" y="10937"/>
                </a:cubicBezTo>
                <a:cubicBezTo>
                  <a:pt x="126888" y="7000"/>
                  <a:pt x="129094" y="3443"/>
                  <a:pt x="131453" y="0"/>
                </a:cubicBezTo>
                <a:lnTo>
                  <a:pt x="130825" y="0"/>
                </a:lnTo>
                <a:cubicBezTo>
                  <a:pt x="128277" y="3747"/>
                  <a:pt x="125899" y="7589"/>
                  <a:pt x="124491" y="11926"/>
                </a:cubicBezTo>
                <a:cubicBezTo>
                  <a:pt x="123616" y="14608"/>
                  <a:pt x="123141" y="17404"/>
                  <a:pt x="123065" y="20219"/>
                </a:cubicBezTo>
                <a:cubicBezTo>
                  <a:pt x="122970" y="17290"/>
                  <a:pt x="123293" y="14361"/>
                  <a:pt x="124016" y="11527"/>
                </a:cubicBezTo>
                <a:cubicBezTo>
                  <a:pt x="125119" y="7171"/>
                  <a:pt x="127211" y="3424"/>
                  <a:pt x="129817" y="0"/>
                </a:cubicBezTo>
                <a:lnTo>
                  <a:pt x="128657" y="0"/>
                </a:lnTo>
                <a:cubicBezTo>
                  <a:pt x="128257" y="590"/>
                  <a:pt x="127877" y="1198"/>
                  <a:pt x="127478" y="1769"/>
                </a:cubicBezTo>
                <a:cubicBezTo>
                  <a:pt x="125271" y="5136"/>
                  <a:pt x="123616" y="8826"/>
                  <a:pt x="122589" y="12706"/>
                </a:cubicBezTo>
                <a:cubicBezTo>
                  <a:pt x="121625" y="16374"/>
                  <a:pt x="121375" y="20173"/>
                  <a:pt x="121858" y="23917"/>
                </a:cubicBezTo>
                <a:lnTo>
                  <a:pt x="121858" y="23917"/>
                </a:lnTo>
                <a:cubicBezTo>
                  <a:pt x="121126" y="19843"/>
                  <a:pt x="121262" y="15657"/>
                  <a:pt x="122266" y="11641"/>
                </a:cubicBezTo>
                <a:cubicBezTo>
                  <a:pt x="123236" y="7665"/>
                  <a:pt x="125081" y="4089"/>
                  <a:pt x="127497" y="799"/>
                </a:cubicBezTo>
                <a:cubicBezTo>
                  <a:pt x="127687" y="533"/>
                  <a:pt x="127896" y="266"/>
                  <a:pt x="128105" y="0"/>
                </a:cubicBezTo>
                <a:lnTo>
                  <a:pt x="127268" y="0"/>
                </a:lnTo>
                <a:cubicBezTo>
                  <a:pt x="126793" y="647"/>
                  <a:pt x="126317" y="1312"/>
                  <a:pt x="125842" y="1997"/>
                </a:cubicBezTo>
                <a:cubicBezTo>
                  <a:pt x="123464" y="5535"/>
                  <a:pt x="121866" y="9548"/>
                  <a:pt x="121163" y="13771"/>
                </a:cubicBezTo>
                <a:cubicBezTo>
                  <a:pt x="120497" y="17784"/>
                  <a:pt x="120668" y="21893"/>
                  <a:pt x="121638" y="25849"/>
                </a:cubicBezTo>
                <a:cubicBezTo>
                  <a:pt x="122361" y="28645"/>
                  <a:pt x="123426" y="31517"/>
                  <a:pt x="125404" y="33629"/>
                </a:cubicBezTo>
                <a:cubicBezTo>
                  <a:pt x="125576" y="33914"/>
                  <a:pt x="125785" y="34199"/>
                  <a:pt x="125975" y="34485"/>
                </a:cubicBezTo>
                <a:cubicBezTo>
                  <a:pt x="124111" y="33115"/>
                  <a:pt x="122665" y="31289"/>
                  <a:pt x="121790" y="29178"/>
                </a:cubicBezTo>
                <a:cubicBezTo>
                  <a:pt x="120040" y="25069"/>
                  <a:pt x="119736" y="20352"/>
                  <a:pt x="120174" y="15958"/>
                </a:cubicBezTo>
                <a:cubicBezTo>
                  <a:pt x="120782" y="10214"/>
                  <a:pt x="122856" y="4717"/>
                  <a:pt x="126222" y="0"/>
                </a:cubicBezTo>
                <a:lnTo>
                  <a:pt x="125671" y="0"/>
                </a:lnTo>
                <a:cubicBezTo>
                  <a:pt x="121981" y="5041"/>
                  <a:pt x="119774" y="11013"/>
                  <a:pt x="119299" y="17252"/>
                </a:cubicBezTo>
                <a:lnTo>
                  <a:pt x="119299" y="17252"/>
                </a:lnTo>
                <a:cubicBezTo>
                  <a:pt x="119299" y="16130"/>
                  <a:pt x="119337" y="15026"/>
                  <a:pt x="119451" y="13923"/>
                </a:cubicBezTo>
                <a:cubicBezTo>
                  <a:pt x="120364" y="8940"/>
                  <a:pt x="122285" y="4204"/>
                  <a:pt x="125119" y="0"/>
                </a:cubicBezTo>
                <a:lnTo>
                  <a:pt x="123122" y="0"/>
                </a:lnTo>
                <a:cubicBezTo>
                  <a:pt x="119546" y="5478"/>
                  <a:pt x="116522" y="11279"/>
                  <a:pt x="115514" y="17746"/>
                </a:cubicBezTo>
                <a:cubicBezTo>
                  <a:pt x="115514" y="17632"/>
                  <a:pt x="115495" y="17537"/>
                  <a:pt x="115475" y="17423"/>
                </a:cubicBezTo>
                <a:cubicBezTo>
                  <a:pt x="116446" y="11165"/>
                  <a:pt x="118804" y="5231"/>
                  <a:pt x="122380" y="0"/>
                </a:cubicBezTo>
                <a:lnTo>
                  <a:pt x="121372" y="0"/>
                </a:lnTo>
                <a:cubicBezTo>
                  <a:pt x="118291" y="4736"/>
                  <a:pt x="116217" y="10062"/>
                  <a:pt x="115323" y="15654"/>
                </a:cubicBezTo>
                <a:lnTo>
                  <a:pt x="115266" y="15236"/>
                </a:lnTo>
                <a:cubicBezTo>
                  <a:pt x="115304" y="14684"/>
                  <a:pt x="115342" y="14132"/>
                  <a:pt x="115399" y="13600"/>
                </a:cubicBezTo>
                <a:cubicBezTo>
                  <a:pt x="115399" y="13543"/>
                  <a:pt x="115399" y="13505"/>
                  <a:pt x="115399" y="13467"/>
                </a:cubicBezTo>
                <a:cubicBezTo>
                  <a:pt x="115856" y="8635"/>
                  <a:pt x="117225" y="4089"/>
                  <a:pt x="119717" y="0"/>
                </a:cubicBezTo>
                <a:lnTo>
                  <a:pt x="119032" y="0"/>
                </a:lnTo>
                <a:cubicBezTo>
                  <a:pt x="117054" y="3329"/>
                  <a:pt x="115742" y="7019"/>
                  <a:pt x="115152" y="10861"/>
                </a:cubicBezTo>
                <a:cubicBezTo>
                  <a:pt x="115095" y="7000"/>
                  <a:pt x="116369" y="3386"/>
                  <a:pt x="118195" y="0"/>
                </a:cubicBezTo>
                <a:lnTo>
                  <a:pt x="117625" y="0"/>
                </a:lnTo>
                <a:cubicBezTo>
                  <a:pt x="116160" y="2625"/>
                  <a:pt x="115076" y="5402"/>
                  <a:pt x="114658" y="8350"/>
                </a:cubicBezTo>
                <a:cubicBezTo>
                  <a:pt x="114601" y="5478"/>
                  <a:pt x="115171" y="2644"/>
                  <a:pt x="116312" y="0"/>
                </a:cubicBezTo>
                <a:lnTo>
                  <a:pt x="115552" y="0"/>
                </a:lnTo>
                <a:cubicBezTo>
                  <a:pt x="114886" y="1598"/>
                  <a:pt x="114429" y="3272"/>
                  <a:pt x="114163" y="4983"/>
                </a:cubicBezTo>
                <a:cubicBezTo>
                  <a:pt x="114030" y="3310"/>
                  <a:pt x="113954" y="1655"/>
                  <a:pt x="113935" y="0"/>
                </a:cubicBezTo>
                <a:lnTo>
                  <a:pt x="113079" y="0"/>
                </a:lnTo>
                <a:cubicBezTo>
                  <a:pt x="113079" y="7095"/>
                  <a:pt x="114391" y="14342"/>
                  <a:pt x="114791" y="21474"/>
                </a:cubicBezTo>
                <a:cubicBezTo>
                  <a:pt x="114772" y="22502"/>
                  <a:pt x="114791" y="23529"/>
                  <a:pt x="114848" y="24556"/>
                </a:cubicBezTo>
                <a:cubicBezTo>
                  <a:pt x="114848" y="24575"/>
                  <a:pt x="114867" y="24613"/>
                  <a:pt x="114905" y="24632"/>
                </a:cubicBezTo>
                <a:cubicBezTo>
                  <a:pt x="114924" y="26268"/>
                  <a:pt x="114867" y="27884"/>
                  <a:pt x="114734" y="29482"/>
                </a:cubicBezTo>
                <a:cubicBezTo>
                  <a:pt x="114182" y="35664"/>
                  <a:pt x="112489" y="41694"/>
                  <a:pt x="109769" y="47267"/>
                </a:cubicBezTo>
                <a:lnTo>
                  <a:pt x="109674" y="47343"/>
                </a:lnTo>
                <a:cubicBezTo>
                  <a:pt x="111006" y="44090"/>
                  <a:pt x="112033" y="40723"/>
                  <a:pt x="112736" y="37300"/>
                </a:cubicBezTo>
                <a:cubicBezTo>
                  <a:pt x="113707" y="32640"/>
                  <a:pt x="114011" y="27865"/>
                  <a:pt x="113649" y="23129"/>
                </a:cubicBezTo>
                <a:cubicBezTo>
                  <a:pt x="113174" y="17214"/>
                  <a:pt x="111709" y="11412"/>
                  <a:pt x="111538" y="5459"/>
                </a:cubicBezTo>
                <a:cubicBezTo>
                  <a:pt x="111481" y="3633"/>
                  <a:pt x="111595" y="1807"/>
                  <a:pt x="111862" y="0"/>
                </a:cubicBezTo>
                <a:lnTo>
                  <a:pt x="110815" y="0"/>
                </a:lnTo>
                <a:cubicBezTo>
                  <a:pt x="110226" y="5364"/>
                  <a:pt x="111158" y="11146"/>
                  <a:pt x="111957" y="16073"/>
                </a:cubicBezTo>
                <a:cubicBezTo>
                  <a:pt x="112851" y="21493"/>
                  <a:pt x="113402" y="26876"/>
                  <a:pt x="112832" y="32373"/>
                </a:cubicBezTo>
                <a:cubicBezTo>
                  <a:pt x="112280" y="37680"/>
                  <a:pt x="110891" y="42854"/>
                  <a:pt x="108704" y="47723"/>
                </a:cubicBezTo>
                <a:cubicBezTo>
                  <a:pt x="106840" y="51927"/>
                  <a:pt x="104367" y="55560"/>
                  <a:pt x="101666" y="59136"/>
                </a:cubicBezTo>
                <a:cubicBezTo>
                  <a:pt x="101058" y="59801"/>
                  <a:pt x="100449" y="60448"/>
                  <a:pt x="99821" y="61076"/>
                </a:cubicBezTo>
                <a:cubicBezTo>
                  <a:pt x="101077" y="59307"/>
                  <a:pt x="102218" y="57443"/>
                  <a:pt x="103245" y="55522"/>
                </a:cubicBezTo>
                <a:cubicBezTo>
                  <a:pt x="108381" y="47856"/>
                  <a:pt x="112756" y="39563"/>
                  <a:pt x="112851" y="30129"/>
                </a:cubicBezTo>
                <a:cubicBezTo>
                  <a:pt x="112946" y="20371"/>
                  <a:pt x="108932" y="9720"/>
                  <a:pt x="110758" y="0"/>
                </a:cubicBezTo>
                <a:lnTo>
                  <a:pt x="107430" y="0"/>
                </a:lnTo>
                <a:cubicBezTo>
                  <a:pt x="107316" y="342"/>
                  <a:pt x="107201" y="685"/>
                  <a:pt x="107087" y="1046"/>
                </a:cubicBezTo>
                <a:cubicBezTo>
                  <a:pt x="102579" y="8274"/>
                  <a:pt x="101990" y="17328"/>
                  <a:pt x="102237" y="25773"/>
                </a:cubicBezTo>
                <a:cubicBezTo>
                  <a:pt x="102408" y="31898"/>
                  <a:pt x="102941" y="38042"/>
                  <a:pt x="102370" y="44166"/>
                </a:cubicBezTo>
                <a:cubicBezTo>
                  <a:pt x="102047" y="47609"/>
                  <a:pt x="101286" y="51014"/>
                  <a:pt x="100145" y="54285"/>
                </a:cubicBezTo>
                <a:cubicBezTo>
                  <a:pt x="100601" y="51736"/>
                  <a:pt x="100848" y="49150"/>
                  <a:pt x="100906" y="46563"/>
                </a:cubicBezTo>
                <a:cubicBezTo>
                  <a:pt x="101210" y="33933"/>
                  <a:pt x="97729" y="20980"/>
                  <a:pt x="101305" y="8559"/>
                </a:cubicBezTo>
                <a:cubicBezTo>
                  <a:pt x="102142" y="5554"/>
                  <a:pt x="103454" y="2720"/>
                  <a:pt x="105147" y="95"/>
                </a:cubicBezTo>
                <a:cubicBezTo>
                  <a:pt x="105185" y="76"/>
                  <a:pt x="105204" y="38"/>
                  <a:pt x="105242" y="0"/>
                </a:cubicBezTo>
                <a:lnTo>
                  <a:pt x="103949" y="0"/>
                </a:lnTo>
                <a:cubicBezTo>
                  <a:pt x="100126" y="5079"/>
                  <a:pt x="97729" y="11393"/>
                  <a:pt x="96740" y="17480"/>
                </a:cubicBezTo>
                <a:cubicBezTo>
                  <a:pt x="94762" y="29653"/>
                  <a:pt x="98224" y="41941"/>
                  <a:pt x="96550" y="54133"/>
                </a:cubicBezTo>
                <a:cubicBezTo>
                  <a:pt x="95827" y="59307"/>
                  <a:pt x="94210" y="64366"/>
                  <a:pt x="91148" y="68570"/>
                </a:cubicBezTo>
                <a:cubicBezTo>
                  <a:pt x="92898" y="65146"/>
                  <a:pt x="94191" y="61532"/>
                  <a:pt x="95009" y="57785"/>
                </a:cubicBezTo>
                <a:cubicBezTo>
                  <a:pt x="96226" y="52117"/>
                  <a:pt x="96150" y="46335"/>
                  <a:pt x="95599" y="40609"/>
                </a:cubicBezTo>
                <a:cubicBezTo>
                  <a:pt x="94990" y="34390"/>
                  <a:pt x="93963" y="28170"/>
                  <a:pt x="94400" y="21912"/>
                </a:cubicBezTo>
                <a:cubicBezTo>
                  <a:pt x="94819" y="16396"/>
                  <a:pt x="96322" y="11051"/>
                  <a:pt x="98851" y="6144"/>
                </a:cubicBezTo>
                <a:cubicBezTo>
                  <a:pt x="99935" y="3994"/>
                  <a:pt x="101210" y="1940"/>
                  <a:pt x="102636" y="0"/>
                </a:cubicBezTo>
                <a:lnTo>
                  <a:pt x="101153" y="0"/>
                </a:lnTo>
                <a:cubicBezTo>
                  <a:pt x="100582" y="780"/>
                  <a:pt x="100031" y="1579"/>
                  <a:pt x="99498" y="2397"/>
                </a:cubicBezTo>
                <a:cubicBezTo>
                  <a:pt x="99954" y="1579"/>
                  <a:pt x="100411" y="780"/>
                  <a:pt x="100906" y="0"/>
                </a:cubicBezTo>
                <a:lnTo>
                  <a:pt x="100088" y="0"/>
                </a:lnTo>
                <a:cubicBezTo>
                  <a:pt x="96645" y="5744"/>
                  <a:pt x="94286" y="12135"/>
                  <a:pt x="92784" y="18659"/>
                </a:cubicBezTo>
                <a:cubicBezTo>
                  <a:pt x="90406" y="28950"/>
                  <a:pt x="90292" y="39392"/>
                  <a:pt x="90102" y="49853"/>
                </a:cubicBezTo>
                <a:cubicBezTo>
                  <a:pt x="89854" y="46278"/>
                  <a:pt x="89569" y="42702"/>
                  <a:pt x="89512" y="39221"/>
                </a:cubicBezTo>
                <a:cubicBezTo>
                  <a:pt x="89303" y="26933"/>
                  <a:pt x="92118" y="14760"/>
                  <a:pt x="97311" y="3652"/>
                </a:cubicBezTo>
                <a:cubicBezTo>
                  <a:pt x="97881" y="2416"/>
                  <a:pt x="98509" y="1198"/>
                  <a:pt x="99137" y="0"/>
                </a:cubicBezTo>
                <a:lnTo>
                  <a:pt x="98090" y="0"/>
                </a:lnTo>
                <a:cubicBezTo>
                  <a:pt x="95275" y="5307"/>
                  <a:pt x="93069" y="10899"/>
                  <a:pt x="91509" y="16700"/>
                </a:cubicBezTo>
                <a:cubicBezTo>
                  <a:pt x="90007" y="22311"/>
                  <a:pt x="89075" y="28056"/>
                  <a:pt x="88770" y="33857"/>
                </a:cubicBezTo>
                <a:cubicBezTo>
                  <a:pt x="88409" y="40666"/>
                  <a:pt x="89284" y="47419"/>
                  <a:pt x="89531" y="54228"/>
                </a:cubicBezTo>
                <a:cubicBezTo>
                  <a:pt x="89740" y="60049"/>
                  <a:pt x="89379" y="66002"/>
                  <a:pt x="87306" y="71423"/>
                </a:cubicBezTo>
                <a:cubicBezTo>
                  <a:pt x="89911" y="61000"/>
                  <a:pt x="86944" y="49606"/>
                  <a:pt x="86982" y="39050"/>
                </a:cubicBezTo>
                <a:cubicBezTo>
                  <a:pt x="87039" y="26077"/>
                  <a:pt x="89645" y="12953"/>
                  <a:pt x="95998" y="1541"/>
                </a:cubicBezTo>
                <a:cubicBezTo>
                  <a:pt x="96302" y="1027"/>
                  <a:pt x="96588" y="514"/>
                  <a:pt x="96892" y="0"/>
                </a:cubicBezTo>
                <a:lnTo>
                  <a:pt x="95941" y="0"/>
                </a:lnTo>
                <a:cubicBezTo>
                  <a:pt x="93373" y="4451"/>
                  <a:pt x="91319" y="9168"/>
                  <a:pt x="89816" y="14075"/>
                </a:cubicBezTo>
                <a:cubicBezTo>
                  <a:pt x="85860" y="26952"/>
                  <a:pt x="85917" y="40115"/>
                  <a:pt x="87077" y="53391"/>
                </a:cubicBezTo>
                <a:cubicBezTo>
                  <a:pt x="87534" y="58679"/>
                  <a:pt x="87895" y="64100"/>
                  <a:pt x="86944" y="69312"/>
                </a:cubicBezTo>
                <a:cubicBezTo>
                  <a:pt x="87914" y="58185"/>
                  <a:pt x="85061" y="46905"/>
                  <a:pt x="84947" y="35759"/>
                </a:cubicBezTo>
                <a:cubicBezTo>
                  <a:pt x="84814" y="23871"/>
                  <a:pt x="88143" y="12173"/>
                  <a:pt x="94153" y="1959"/>
                </a:cubicBezTo>
                <a:cubicBezTo>
                  <a:pt x="94534" y="1293"/>
                  <a:pt x="94933" y="647"/>
                  <a:pt x="95351" y="0"/>
                </a:cubicBezTo>
                <a:lnTo>
                  <a:pt x="93468" y="0"/>
                </a:lnTo>
                <a:cubicBezTo>
                  <a:pt x="85879" y="11546"/>
                  <a:pt x="81733" y="25260"/>
                  <a:pt x="82056" y="39202"/>
                </a:cubicBezTo>
                <a:cubicBezTo>
                  <a:pt x="81866" y="37091"/>
                  <a:pt x="81752" y="34960"/>
                  <a:pt x="81771" y="32792"/>
                </a:cubicBezTo>
                <a:cubicBezTo>
                  <a:pt x="81809" y="27295"/>
                  <a:pt x="82436" y="21798"/>
                  <a:pt x="83635" y="16434"/>
                </a:cubicBezTo>
                <a:cubicBezTo>
                  <a:pt x="84909" y="10785"/>
                  <a:pt x="86773" y="5269"/>
                  <a:pt x="89189" y="0"/>
                </a:cubicBezTo>
                <a:lnTo>
                  <a:pt x="88066" y="0"/>
                </a:lnTo>
                <a:cubicBezTo>
                  <a:pt x="85537" y="5231"/>
                  <a:pt x="83635" y="10728"/>
                  <a:pt x="82398" y="16396"/>
                </a:cubicBezTo>
                <a:cubicBezTo>
                  <a:pt x="80839" y="23434"/>
                  <a:pt x="80097" y="31004"/>
                  <a:pt x="80553" y="38422"/>
                </a:cubicBezTo>
                <a:cubicBezTo>
                  <a:pt x="79108" y="30985"/>
                  <a:pt x="78936" y="23415"/>
                  <a:pt x="80325" y="15806"/>
                </a:cubicBezTo>
                <a:cubicBezTo>
                  <a:pt x="81333" y="10309"/>
                  <a:pt x="83121" y="5002"/>
                  <a:pt x="85613" y="0"/>
                </a:cubicBezTo>
                <a:lnTo>
                  <a:pt x="84700" y="0"/>
                </a:lnTo>
                <a:cubicBezTo>
                  <a:pt x="83178" y="3176"/>
                  <a:pt x="81923" y="6486"/>
                  <a:pt x="80934" y="9891"/>
                </a:cubicBezTo>
                <a:cubicBezTo>
                  <a:pt x="81599" y="6562"/>
                  <a:pt x="82341" y="3272"/>
                  <a:pt x="83178" y="0"/>
                </a:cubicBezTo>
                <a:lnTo>
                  <a:pt x="82646" y="0"/>
                </a:lnTo>
                <a:cubicBezTo>
                  <a:pt x="81771" y="2777"/>
                  <a:pt x="80991" y="5592"/>
                  <a:pt x="80306" y="8426"/>
                </a:cubicBezTo>
                <a:cubicBezTo>
                  <a:pt x="80477" y="6201"/>
                  <a:pt x="80629" y="3975"/>
                  <a:pt x="80877" y="1750"/>
                </a:cubicBezTo>
                <a:cubicBezTo>
                  <a:pt x="80934" y="1160"/>
                  <a:pt x="81010" y="571"/>
                  <a:pt x="81086" y="0"/>
                </a:cubicBezTo>
                <a:lnTo>
                  <a:pt x="80496" y="0"/>
                </a:lnTo>
                <a:cubicBezTo>
                  <a:pt x="80002" y="3576"/>
                  <a:pt x="79830" y="7190"/>
                  <a:pt x="79564" y="10785"/>
                </a:cubicBezTo>
                <a:cubicBezTo>
                  <a:pt x="79469" y="9434"/>
                  <a:pt x="79336" y="8103"/>
                  <a:pt x="79222" y="6771"/>
                </a:cubicBezTo>
                <a:cubicBezTo>
                  <a:pt x="79013" y="4508"/>
                  <a:pt x="78994" y="2244"/>
                  <a:pt x="79184" y="0"/>
                </a:cubicBezTo>
                <a:lnTo>
                  <a:pt x="78784" y="0"/>
                </a:lnTo>
                <a:cubicBezTo>
                  <a:pt x="78556" y="1807"/>
                  <a:pt x="78499" y="3652"/>
                  <a:pt x="78613" y="5478"/>
                </a:cubicBezTo>
                <a:cubicBezTo>
                  <a:pt x="78784" y="8559"/>
                  <a:pt x="79089" y="11622"/>
                  <a:pt x="78975" y="14722"/>
                </a:cubicBezTo>
                <a:cubicBezTo>
                  <a:pt x="78975" y="14836"/>
                  <a:pt x="78975" y="14969"/>
                  <a:pt x="78955" y="15102"/>
                </a:cubicBezTo>
                <a:cubicBezTo>
                  <a:pt x="78841" y="15806"/>
                  <a:pt x="78727" y="16529"/>
                  <a:pt x="78632" y="17233"/>
                </a:cubicBezTo>
                <a:cubicBezTo>
                  <a:pt x="78613" y="17328"/>
                  <a:pt x="78632" y="17423"/>
                  <a:pt x="78670" y="17499"/>
                </a:cubicBezTo>
                <a:cubicBezTo>
                  <a:pt x="78594" y="17822"/>
                  <a:pt x="78537" y="18146"/>
                  <a:pt x="78461" y="18488"/>
                </a:cubicBezTo>
                <a:cubicBezTo>
                  <a:pt x="78613" y="12364"/>
                  <a:pt x="77947" y="6087"/>
                  <a:pt x="78119" y="0"/>
                </a:cubicBezTo>
                <a:lnTo>
                  <a:pt x="77510" y="0"/>
                </a:lnTo>
                <a:cubicBezTo>
                  <a:pt x="77377" y="5345"/>
                  <a:pt x="77852" y="10785"/>
                  <a:pt x="77795" y="16168"/>
                </a:cubicBezTo>
                <a:cubicBezTo>
                  <a:pt x="77168" y="13296"/>
                  <a:pt x="76445" y="10442"/>
                  <a:pt x="76007" y="7589"/>
                </a:cubicBezTo>
                <a:cubicBezTo>
                  <a:pt x="75646" y="5079"/>
                  <a:pt x="75570" y="2530"/>
                  <a:pt x="75798" y="0"/>
                </a:cubicBezTo>
                <a:lnTo>
                  <a:pt x="74847" y="0"/>
                </a:lnTo>
                <a:cubicBezTo>
                  <a:pt x="74714" y="1484"/>
                  <a:pt x="74695" y="2986"/>
                  <a:pt x="74771" y="4470"/>
                </a:cubicBezTo>
                <a:cubicBezTo>
                  <a:pt x="75094" y="9739"/>
                  <a:pt x="76768" y="14912"/>
                  <a:pt x="77643" y="20105"/>
                </a:cubicBezTo>
                <a:cubicBezTo>
                  <a:pt x="77624" y="20428"/>
                  <a:pt x="77586" y="20752"/>
                  <a:pt x="77567" y="21075"/>
                </a:cubicBezTo>
                <a:cubicBezTo>
                  <a:pt x="76673" y="16700"/>
                  <a:pt x="75323" y="12364"/>
                  <a:pt x="74600" y="7970"/>
                </a:cubicBezTo>
                <a:cubicBezTo>
                  <a:pt x="74162" y="5326"/>
                  <a:pt x="74029" y="2663"/>
                  <a:pt x="74219" y="0"/>
                </a:cubicBezTo>
                <a:lnTo>
                  <a:pt x="73420" y="0"/>
                </a:lnTo>
                <a:cubicBezTo>
                  <a:pt x="73306" y="1940"/>
                  <a:pt x="73344" y="3899"/>
                  <a:pt x="73535" y="5839"/>
                </a:cubicBezTo>
                <a:cubicBezTo>
                  <a:pt x="74143" y="11393"/>
                  <a:pt x="76064" y="16814"/>
                  <a:pt x="77034" y="22311"/>
                </a:cubicBezTo>
                <a:cubicBezTo>
                  <a:pt x="75418" y="17366"/>
                  <a:pt x="73040" y="12554"/>
                  <a:pt x="72146" y="7380"/>
                </a:cubicBezTo>
                <a:cubicBezTo>
                  <a:pt x="71747" y="4926"/>
                  <a:pt x="71690" y="2454"/>
                  <a:pt x="71975" y="0"/>
                </a:cubicBezTo>
                <a:lnTo>
                  <a:pt x="71176" y="0"/>
                </a:lnTo>
                <a:cubicBezTo>
                  <a:pt x="70986" y="1769"/>
                  <a:pt x="70948" y="3538"/>
                  <a:pt x="71100" y="5307"/>
                </a:cubicBezTo>
                <a:cubicBezTo>
                  <a:pt x="71499" y="9815"/>
                  <a:pt x="73192" y="14018"/>
                  <a:pt x="74790" y="18222"/>
                </a:cubicBezTo>
                <a:cubicBezTo>
                  <a:pt x="73477" y="15026"/>
                  <a:pt x="72089" y="11831"/>
                  <a:pt x="71062" y="8521"/>
                </a:cubicBezTo>
                <a:cubicBezTo>
                  <a:pt x="70187" y="5763"/>
                  <a:pt x="69730" y="2891"/>
                  <a:pt x="69711" y="0"/>
                </a:cubicBezTo>
                <a:lnTo>
                  <a:pt x="69141" y="0"/>
                </a:lnTo>
                <a:cubicBezTo>
                  <a:pt x="69122" y="2206"/>
                  <a:pt x="69369" y="4413"/>
                  <a:pt x="69902" y="6543"/>
                </a:cubicBezTo>
                <a:cubicBezTo>
                  <a:pt x="71366" y="12592"/>
                  <a:pt x="74390" y="18127"/>
                  <a:pt x="76331" y="24004"/>
                </a:cubicBezTo>
                <a:cubicBezTo>
                  <a:pt x="74029" y="19211"/>
                  <a:pt x="70891" y="14665"/>
                  <a:pt x="68912" y="9796"/>
                </a:cubicBezTo>
                <a:cubicBezTo>
                  <a:pt x="67638" y="6600"/>
                  <a:pt x="66934" y="3310"/>
                  <a:pt x="67163" y="0"/>
                </a:cubicBezTo>
                <a:lnTo>
                  <a:pt x="66497" y="0"/>
                </a:lnTo>
                <a:cubicBezTo>
                  <a:pt x="66288" y="2378"/>
                  <a:pt x="66516" y="4755"/>
                  <a:pt x="67182" y="7057"/>
                </a:cubicBezTo>
                <a:cubicBezTo>
                  <a:pt x="68589" y="11907"/>
                  <a:pt x="71423" y="16339"/>
                  <a:pt x="73896" y="20847"/>
                </a:cubicBezTo>
                <a:cubicBezTo>
                  <a:pt x="72089" y="17822"/>
                  <a:pt x="70149" y="14855"/>
                  <a:pt x="68589" y="11755"/>
                </a:cubicBezTo>
                <a:cubicBezTo>
                  <a:pt x="66687" y="7989"/>
                  <a:pt x="65660" y="4070"/>
                  <a:pt x="65755" y="0"/>
                </a:cubicBezTo>
                <a:lnTo>
                  <a:pt x="65127" y="0"/>
                </a:lnTo>
                <a:cubicBezTo>
                  <a:pt x="65013" y="3157"/>
                  <a:pt x="65565" y="6296"/>
                  <a:pt x="66744" y="9244"/>
                </a:cubicBezTo>
                <a:cubicBezTo>
                  <a:pt x="68456" y="13600"/>
                  <a:pt x="71214" y="17556"/>
                  <a:pt x="73630" y="21646"/>
                </a:cubicBezTo>
                <a:cubicBezTo>
                  <a:pt x="71442" y="18241"/>
                  <a:pt x="68722" y="15217"/>
                  <a:pt x="66573" y="11774"/>
                </a:cubicBezTo>
                <a:cubicBezTo>
                  <a:pt x="66326" y="11374"/>
                  <a:pt x="66097" y="10956"/>
                  <a:pt x="65888" y="10557"/>
                </a:cubicBezTo>
                <a:cubicBezTo>
                  <a:pt x="64975" y="8540"/>
                  <a:pt x="64328" y="6410"/>
                  <a:pt x="63948" y="4223"/>
                </a:cubicBezTo>
                <a:cubicBezTo>
                  <a:pt x="63796" y="2815"/>
                  <a:pt x="63815" y="1408"/>
                  <a:pt x="64005" y="0"/>
                </a:cubicBezTo>
                <a:lnTo>
                  <a:pt x="62807" y="0"/>
                </a:lnTo>
                <a:cubicBezTo>
                  <a:pt x="62693" y="3272"/>
                  <a:pt x="63263" y="6524"/>
                  <a:pt x="64500" y="9567"/>
                </a:cubicBezTo>
                <a:cubicBezTo>
                  <a:pt x="66668" y="15083"/>
                  <a:pt x="70377" y="19972"/>
                  <a:pt x="73554" y="25050"/>
                </a:cubicBezTo>
                <a:cubicBezTo>
                  <a:pt x="71119" y="21417"/>
                  <a:pt x="68475" y="17899"/>
                  <a:pt x="66345" y="14151"/>
                </a:cubicBezTo>
                <a:cubicBezTo>
                  <a:pt x="63872" y="9777"/>
                  <a:pt x="62198" y="5041"/>
                  <a:pt x="62407" y="0"/>
                </a:cubicBezTo>
                <a:lnTo>
                  <a:pt x="61761" y="0"/>
                </a:lnTo>
                <a:cubicBezTo>
                  <a:pt x="61589" y="4089"/>
                  <a:pt x="62541" y="8084"/>
                  <a:pt x="64309" y="11850"/>
                </a:cubicBezTo>
                <a:cubicBezTo>
                  <a:pt x="67695" y="19116"/>
                  <a:pt x="73535" y="25203"/>
                  <a:pt x="76920" y="32449"/>
                </a:cubicBezTo>
                <a:cubicBezTo>
                  <a:pt x="73154" y="26096"/>
                  <a:pt x="68171" y="20428"/>
                  <a:pt x="64690" y="13904"/>
                </a:cubicBezTo>
                <a:cubicBezTo>
                  <a:pt x="62388" y="9605"/>
                  <a:pt x="60791" y="4869"/>
                  <a:pt x="60848" y="0"/>
                </a:cubicBezTo>
                <a:lnTo>
                  <a:pt x="60163" y="0"/>
                </a:lnTo>
                <a:cubicBezTo>
                  <a:pt x="60125" y="3804"/>
                  <a:pt x="60886" y="7551"/>
                  <a:pt x="62388" y="11032"/>
                </a:cubicBezTo>
                <a:cubicBezTo>
                  <a:pt x="65432" y="18146"/>
                  <a:pt x="70567" y="24099"/>
                  <a:pt x="74752" y="30528"/>
                </a:cubicBezTo>
                <a:cubicBezTo>
                  <a:pt x="70662" y="25393"/>
                  <a:pt x="65470" y="21075"/>
                  <a:pt x="62655" y="15007"/>
                </a:cubicBezTo>
                <a:cubicBezTo>
                  <a:pt x="60391" y="10195"/>
                  <a:pt x="59497" y="5117"/>
                  <a:pt x="59516" y="0"/>
                </a:cubicBezTo>
                <a:lnTo>
                  <a:pt x="58927" y="0"/>
                </a:lnTo>
                <a:cubicBezTo>
                  <a:pt x="58889" y="4831"/>
                  <a:pt x="59782" y="9644"/>
                  <a:pt x="61589" y="14132"/>
                </a:cubicBezTo>
                <a:cubicBezTo>
                  <a:pt x="63263" y="18279"/>
                  <a:pt x="65831" y="21798"/>
                  <a:pt x="68760" y="25126"/>
                </a:cubicBezTo>
                <a:cubicBezTo>
                  <a:pt x="70035" y="26591"/>
                  <a:pt x="71347" y="28018"/>
                  <a:pt x="72603" y="29482"/>
                </a:cubicBezTo>
                <a:lnTo>
                  <a:pt x="72013" y="28950"/>
                </a:lnTo>
                <a:cubicBezTo>
                  <a:pt x="67277" y="24708"/>
                  <a:pt x="62541" y="20657"/>
                  <a:pt x="60125" y="14589"/>
                </a:cubicBezTo>
                <a:cubicBezTo>
                  <a:pt x="59821" y="13809"/>
                  <a:pt x="59535" y="12991"/>
                  <a:pt x="59288" y="12173"/>
                </a:cubicBezTo>
                <a:cubicBezTo>
                  <a:pt x="59041" y="11032"/>
                  <a:pt x="58755" y="9891"/>
                  <a:pt x="58470" y="8750"/>
                </a:cubicBezTo>
                <a:cubicBezTo>
                  <a:pt x="57956" y="5858"/>
                  <a:pt x="57766" y="2929"/>
                  <a:pt x="57899" y="0"/>
                </a:cubicBezTo>
                <a:lnTo>
                  <a:pt x="57481" y="0"/>
                </a:lnTo>
                <a:cubicBezTo>
                  <a:pt x="57386" y="1864"/>
                  <a:pt x="57424" y="3747"/>
                  <a:pt x="57595" y="5611"/>
                </a:cubicBezTo>
                <a:cubicBezTo>
                  <a:pt x="57005" y="3709"/>
                  <a:pt x="56302" y="1826"/>
                  <a:pt x="55465" y="0"/>
                </a:cubicBezTo>
                <a:lnTo>
                  <a:pt x="54742" y="0"/>
                </a:lnTo>
                <a:cubicBezTo>
                  <a:pt x="56130" y="2967"/>
                  <a:pt x="57120" y="6163"/>
                  <a:pt x="57918" y="9415"/>
                </a:cubicBezTo>
                <a:cubicBezTo>
                  <a:pt x="57918" y="9529"/>
                  <a:pt x="57937" y="9644"/>
                  <a:pt x="57956" y="9777"/>
                </a:cubicBezTo>
                <a:cubicBezTo>
                  <a:pt x="57215" y="6905"/>
                  <a:pt x="56530" y="3994"/>
                  <a:pt x="55122" y="1369"/>
                </a:cubicBezTo>
                <a:cubicBezTo>
                  <a:pt x="54875" y="894"/>
                  <a:pt x="54590" y="456"/>
                  <a:pt x="54304" y="0"/>
                </a:cubicBezTo>
                <a:lnTo>
                  <a:pt x="53525" y="0"/>
                </a:lnTo>
                <a:cubicBezTo>
                  <a:pt x="53791" y="399"/>
                  <a:pt x="54057" y="799"/>
                  <a:pt x="54285" y="1217"/>
                </a:cubicBezTo>
                <a:cubicBezTo>
                  <a:pt x="55788" y="3766"/>
                  <a:pt x="56530" y="6619"/>
                  <a:pt x="57272" y="9472"/>
                </a:cubicBezTo>
                <a:cubicBezTo>
                  <a:pt x="55788" y="6201"/>
                  <a:pt x="54152" y="2967"/>
                  <a:pt x="52193" y="0"/>
                </a:cubicBezTo>
                <a:lnTo>
                  <a:pt x="51432" y="0"/>
                </a:lnTo>
                <a:cubicBezTo>
                  <a:pt x="54057" y="3842"/>
                  <a:pt x="56092" y="8122"/>
                  <a:pt x="57937" y="12421"/>
                </a:cubicBezTo>
                <a:cubicBezTo>
                  <a:pt x="55579" y="8236"/>
                  <a:pt x="53258" y="4013"/>
                  <a:pt x="50652" y="0"/>
                </a:cubicBezTo>
                <a:lnTo>
                  <a:pt x="49854" y="0"/>
                </a:lnTo>
                <a:cubicBezTo>
                  <a:pt x="52517" y="3994"/>
                  <a:pt x="54856" y="8217"/>
                  <a:pt x="57253" y="12383"/>
                </a:cubicBezTo>
                <a:lnTo>
                  <a:pt x="57158" y="12268"/>
                </a:lnTo>
                <a:cubicBezTo>
                  <a:pt x="54247" y="8179"/>
                  <a:pt x="51356" y="4089"/>
                  <a:pt x="48427" y="0"/>
                </a:cubicBezTo>
                <a:lnTo>
                  <a:pt x="47590" y="0"/>
                </a:lnTo>
                <a:cubicBezTo>
                  <a:pt x="49816" y="3100"/>
                  <a:pt x="52060" y="6182"/>
                  <a:pt x="54304" y="9282"/>
                </a:cubicBezTo>
                <a:cubicBezTo>
                  <a:pt x="51984" y="6943"/>
                  <a:pt x="49568" y="4698"/>
                  <a:pt x="47305" y="2359"/>
                </a:cubicBezTo>
                <a:cubicBezTo>
                  <a:pt x="46582" y="1617"/>
                  <a:pt x="45821" y="818"/>
                  <a:pt x="45098" y="0"/>
                </a:cubicBezTo>
                <a:lnTo>
                  <a:pt x="44471" y="0"/>
                </a:lnTo>
                <a:cubicBezTo>
                  <a:pt x="44604" y="171"/>
                  <a:pt x="44756" y="323"/>
                  <a:pt x="44908" y="476"/>
                </a:cubicBezTo>
                <a:cubicBezTo>
                  <a:pt x="48560" y="4394"/>
                  <a:pt x="52517" y="7970"/>
                  <a:pt x="56169" y="11850"/>
                </a:cubicBezTo>
                <a:cubicBezTo>
                  <a:pt x="56853" y="12763"/>
                  <a:pt x="57519" y="13695"/>
                  <a:pt x="58185" y="14627"/>
                </a:cubicBezTo>
                <a:cubicBezTo>
                  <a:pt x="54761" y="11184"/>
                  <a:pt x="50976" y="8065"/>
                  <a:pt x="47552" y="4603"/>
                </a:cubicBezTo>
                <a:cubicBezTo>
                  <a:pt x="46107" y="3157"/>
                  <a:pt x="44775" y="1617"/>
                  <a:pt x="43539" y="0"/>
                </a:cubicBezTo>
                <a:lnTo>
                  <a:pt x="42702" y="0"/>
                </a:lnTo>
                <a:cubicBezTo>
                  <a:pt x="43329" y="837"/>
                  <a:pt x="43995" y="1636"/>
                  <a:pt x="44642" y="2397"/>
                </a:cubicBezTo>
                <a:cubicBezTo>
                  <a:pt x="49283" y="7608"/>
                  <a:pt x="54970" y="11793"/>
                  <a:pt x="59763" y="16833"/>
                </a:cubicBezTo>
                <a:cubicBezTo>
                  <a:pt x="60753" y="19059"/>
                  <a:pt x="62027" y="21113"/>
                  <a:pt x="63568" y="22996"/>
                </a:cubicBezTo>
                <a:cubicBezTo>
                  <a:pt x="59231" y="19116"/>
                  <a:pt x="54742" y="15369"/>
                  <a:pt x="50557" y="11317"/>
                </a:cubicBezTo>
                <a:cubicBezTo>
                  <a:pt x="47286" y="8160"/>
                  <a:pt x="44052" y="4261"/>
                  <a:pt x="41770" y="0"/>
                </a:cubicBezTo>
                <a:lnTo>
                  <a:pt x="40495" y="0"/>
                </a:lnTo>
                <a:cubicBezTo>
                  <a:pt x="41085" y="1617"/>
                  <a:pt x="41808" y="3176"/>
                  <a:pt x="42645" y="4679"/>
                </a:cubicBezTo>
                <a:cubicBezTo>
                  <a:pt x="47096" y="12573"/>
                  <a:pt x="54780" y="17499"/>
                  <a:pt x="61913" y="22711"/>
                </a:cubicBezTo>
                <a:cubicBezTo>
                  <a:pt x="63644" y="23966"/>
                  <a:pt x="65337" y="25279"/>
                  <a:pt x="66953" y="26667"/>
                </a:cubicBezTo>
                <a:cubicBezTo>
                  <a:pt x="67809" y="27466"/>
                  <a:pt x="68665" y="28246"/>
                  <a:pt x="69578" y="29007"/>
                </a:cubicBezTo>
                <a:cubicBezTo>
                  <a:pt x="69749" y="29159"/>
                  <a:pt x="69921" y="29349"/>
                  <a:pt x="70092" y="29501"/>
                </a:cubicBezTo>
                <a:cubicBezTo>
                  <a:pt x="68912" y="28721"/>
                  <a:pt x="67695" y="27980"/>
                  <a:pt x="66459" y="27257"/>
                </a:cubicBezTo>
                <a:cubicBezTo>
                  <a:pt x="59992" y="22977"/>
                  <a:pt x="53372" y="18926"/>
                  <a:pt x="47894" y="13391"/>
                </a:cubicBezTo>
                <a:cubicBezTo>
                  <a:pt x="44128" y="9586"/>
                  <a:pt x="41142" y="5079"/>
                  <a:pt x="39487" y="0"/>
                </a:cubicBezTo>
                <a:lnTo>
                  <a:pt x="38593" y="0"/>
                </a:lnTo>
                <a:cubicBezTo>
                  <a:pt x="39145" y="1769"/>
                  <a:pt x="39887" y="3481"/>
                  <a:pt x="40781" y="5117"/>
                </a:cubicBezTo>
                <a:cubicBezTo>
                  <a:pt x="45041" y="12801"/>
                  <a:pt x="52136" y="18317"/>
                  <a:pt x="59364" y="23186"/>
                </a:cubicBezTo>
                <a:cubicBezTo>
                  <a:pt x="57976" y="22368"/>
                  <a:pt x="56625" y="21551"/>
                  <a:pt x="55313" y="20695"/>
                </a:cubicBezTo>
                <a:cubicBezTo>
                  <a:pt x="47837" y="15749"/>
                  <a:pt x="41256" y="8616"/>
                  <a:pt x="38517" y="0"/>
                </a:cubicBezTo>
                <a:lnTo>
                  <a:pt x="37813" y="0"/>
                </a:lnTo>
                <a:cubicBezTo>
                  <a:pt x="38422" y="2016"/>
                  <a:pt x="39221" y="3975"/>
                  <a:pt x="40229" y="5839"/>
                </a:cubicBezTo>
                <a:cubicBezTo>
                  <a:pt x="42702" y="10442"/>
                  <a:pt x="46221" y="14494"/>
                  <a:pt x="50253" y="17784"/>
                </a:cubicBezTo>
                <a:cubicBezTo>
                  <a:pt x="54723" y="21436"/>
                  <a:pt x="59821" y="23947"/>
                  <a:pt x="64766" y="26819"/>
                </a:cubicBezTo>
                <a:cubicBezTo>
                  <a:pt x="65070" y="27009"/>
                  <a:pt x="65394" y="27200"/>
                  <a:pt x="65698" y="27371"/>
                </a:cubicBezTo>
                <a:cubicBezTo>
                  <a:pt x="60734" y="24613"/>
                  <a:pt x="55598" y="22121"/>
                  <a:pt x="50862" y="18945"/>
                </a:cubicBezTo>
                <a:cubicBezTo>
                  <a:pt x="46601" y="16092"/>
                  <a:pt x="42588" y="12706"/>
                  <a:pt x="39735" y="8407"/>
                </a:cubicBezTo>
                <a:cubicBezTo>
                  <a:pt x="38042" y="5858"/>
                  <a:pt x="36862" y="3005"/>
                  <a:pt x="36235" y="0"/>
                </a:cubicBezTo>
                <a:lnTo>
                  <a:pt x="35626" y="0"/>
                </a:lnTo>
                <a:cubicBezTo>
                  <a:pt x="35968" y="1788"/>
                  <a:pt x="36520" y="3519"/>
                  <a:pt x="37262" y="5193"/>
                </a:cubicBezTo>
                <a:cubicBezTo>
                  <a:pt x="41637" y="14874"/>
                  <a:pt x="51451" y="20333"/>
                  <a:pt x="60315" y="25260"/>
                </a:cubicBezTo>
                <a:cubicBezTo>
                  <a:pt x="61399" y="25868"/>
                  <a:pt x="62483" y="26477"/>
                  <a:pt x="63568" y="27086"/>
                </a:cubicBezTo>
                <a:cubicBezTo>
                  <a:pt x="58679" y="24803"/>
                  <a:pt x="53620" y="22768"/>
                  <a:pt x="49036" y="19934"/>
                </a:cubicBezTo>
                <a:cubicBezTo>
                  <a:pt x="44357" y="17024"/>
                  <a:pt x="40362" y="13200"/>
                  <a:pt x="37985" y="8179"/>
                </a:cubicBezTo>
                <a:cubicBezTo>
                  <a:pt x="36767" y="5573"/>
                  <a:pt x="35949" y="2834"/>
                  <a:pt x="35531" y="0"/>
                </a:cubicBezTo>
                <a:lnTo>
                  <a:pt x="34656" y="0"/>
                </a:lnTo>
                <a:cubicBezTo>
                  <a:pt x="34922" y="1693"/>
                  <a:pt x="35303" y="3348"/>
                  <a:pt x="35835" y="4983"/>
                </a:cubicBezTo>
                <a:cubicBezTo>
                  <a:pt x="37433" y="9853"/>
                  <a:pt x="40362" y="14189"/>
                  <a:pt x="44319" y="17461"/>
                </a:cubicBezTo>
                <a:cubicBezTo>
                  <a:pt x="48522" y="20923"/>
                  <a:pt x="53468" y="23243"/>
                  <a:pt x="58432" y="25393"/>
                </a:cubicBezTo>
                <a:cubicBezTo>
                  <a:pt x="61818" y="26876"/>
                  <a:pt x="65241" y="28322"/>
                  <a:pt x="68513" y="30034"/>
                </a:cubicBezTo>
                <a:lnTo>
                  <a:pt x="68989" y="30357"/>
                </a:lnTo>
                <a:cubicBezTo>
                  <a:pt x="66383" y="29083"/>
                  <a:pt x="63606" y="28265"/>
                  <a:pt x="60734" y="27922"/>
                </a:cubicBezTo>
                <a:cubicBezTo>
                  <a:pt x="60372" y="27884"/>
                  <a:pt x="60011" y="27865"/>
                  <a:pt x="59649" y="27827"/>
                </a:cubicBezTo>
                <a:cubicBezTo>
                  <a:pt x="56016" y="26667"/>
                  <a:pt x="52555" y="25145"/>
                  <a:pt x="49321" y="22958"/>
                </a:cubicBezTo>
                <a:cubicBezTo>
                  <a:pt x="44680" y="19858"/>
                  <a:pt x="40800" y="15787"/>
                  <a:pt x="37928" y="11013"/>
                </a:cubicBezTo>
                <a:cubicBezTo>
                  <a:pt x="35911" y="7608"/>
                  <a:pt x="34485" y="3880"/>
                  <a:pt x="33705" y="0"/>
                </a:cubicBezTo>
                <a:lnTo>
                  <a:pt x="32335" y="0"/>
                </a:lnTo>
                <a:cubicBezTo>
                  <a:pt x="32602" y="1331"/>
                  <a:pt x="32944" y="2644"/>
                  <a:pt x="33344" y="3937"/>
                </a:cubicBezTo>
                <a:cubicBezTo>
                  <a:pt x="33591" y="4698"/>
                  <a:pt x="33876" y="5478"/>
                  <a:pt x="34180" y="6220"/>
                </a:cubicBezTo>
                <a:cubicBezTo>
                  <a:pt x="32944" y="4013"/>
                  <a:pt x="31499" y="1921"/>
                  <a:pt x="29844" y="0"/>
                </a:cubicBezTo>
                <a:lnTo>
                  <a:pt x="29349" y="0"/>
                </a:lnTo>
                <a:cubicBezTo>
                  <a:pt x="30414" y="1369"/>
                  <a:pt x="31384" y="2815"/>
                  <a:pt x="32278" y="4318"/>
                </a:cubicBezTo>
                <a:cubicBezTo>
                  <a:pt x="30985" y="2777"/>
                  <a:pt x="29577" y="1331"/>
                  <a:pt x="28056" y="0"/>
                </a:cubicBezTo>
                <a:lnTo>
                  <a:pt x="27067" y="0"/>
                </a:lnTo>
                <a:cubicBezTo>
                  <a:pt x="29501" y="2244"/>
                  <a:pt x="31708" y="4736"/>
                  <a:pt x="33610" y="7456"/>
                </a:cubicBezTo>
                <a:cubicBezTo>
                  <a:pt x="31327" y="4622"/>
                  <a:pt x="28779" y="2035"/>
                  <a:pt x="25925" y="0"/>
                </a:cubicBezTo>
                <a:lnTo>
                  <a:pt x="24613" y="0"/>
                </a:lnTo>
                <a:cubicBezTo>
                  <a:pt x="27086" y="1579"/>
                  <a:pt x="29330" y="3462"/>
                  <a:pt x="31308" y="5611"/>
                </a:cubicBezTo>
                <a:cubicBezTo>
                  <a:pt x="28626" y="3310"/>
                  <a:pt x="25583" y="1503"/>
                  <a:pt x="21969" y="685"/>
                </a:cubicBezTo>
                <a:cubicBezTo>
                  <a:pt x="20448" y="321"/>
                  <a:pt x="18768" y="202"/>
                  <a:pt x="17018" y="202"/>
                </a:cubicBezTo>
                <a:cubicBezTo>
                  <a:pt x="16755" y="202"/>
                  <a:pt x="16491" y="204"/>
                  <a:pt x="16225" y="209"/>
                </a:cubicBezTo>
                <a:cubicBezTo>
                  <a:pt x="15749" y="114"/>
                  <a:pt x="15274" y="57"/>
                  <a:pt x="14798" y="0"/>
                </a:cubicBezTo>
                <a:lnTo>
                  <a:pt x="7684" y="0"/>
                </a:lnTo>
                <a:cubicBezTo>
                  <a:pt x="6695" y="95"/>
                  <a:pt x="5592" y="209"/>
                  <a:pt x="4451" y="247"/>
                </a:cubicBezTo>
                <a:cubicBezTo>
                  <a:pt x="3918" y="190"/>
                  <a:pt x="3405" y="95"/>
                  <a:pt x="28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36"/>
          <p:cNvSpPr/>
          <p:nvPr/>
        </p:nvSpPr>
        <p:spPr>
          <a:xfrm rot="-9534199">
            <a:off x="300170" y="313020"/>
            <a:ext cx="13128165" cy="7403019"/>
          </a:xfrm>
          <a:custGeom>
            <a:avLst/>
            <a:gdLst/>
            <a:ahLst/>
            <a:cxnLst/>
            <a:rect l="l" t="t" r="r" b="b"/>
            <a:pathLst>
              <a:path w="125353" h="70687" extrusionOk="0">
                <a:moveTo>
                  <a:pt x="72611" y="0"/>
                </a:moveTo>
                <a:cubicBezTo>
                  <a:pt x="72157" y="0"/>
                  <a:pt x="71703" y="9"/>
                  <a:pt x="71248" y="28"/>
                </a:cubicBezTo>
                <a:cubicBezTo>
                  <a:pt x="67631" y="150"/>
                  <a:pt x="64105" y="1183"/>
                  <a:pt x="60975" y="2977"/>
                </a:cubicBezTo>
                <a:cubicBezTo>
                  <a:pt x="58209" y="4557"/>
                  <a:pt x="55716" y="6594"/>
                  <a:pt x="53619" y="8995"/>
                </a:cubicBezTo>
                <a:cubicBezTo>
                  <a:pt x="52008" y="10758"/>
                  <a:pt x="50488" y="12612"/>
                  <a:pt x="48908" y="14436"/>
                </a:cubicBezTo>
                <a:cubicBezTo>
                  <a:pt x="47904" y="15621"/>
                  <a:pt x="46810" y="16746"/>
                  <a:pt x="45625" y="17779"/>
                </a:cubicBezTo>
                <a:cubicBezTo>
                  <a:pt x="43649" y="19421"/>
                  <a:pt x="41430" y="20788"/>
                  <a:pt x="39059" y="21792"/>
                </a:cubicBezTo>
                <a:cubicBezTo>
                  <a:pt x="36992" y="22734"/>
                  <a:pt x="34865" y="23524"/>
                  <a:pt x="32707" y="24284"/>
                </a:cubicBezTo>
                <a:cubicBezTo>
                  <a:pt x="28603" y="25773"/>
                  <a:pt x="24469" y="27263"/>
                  <a:pt x="20366" y="28783"/>
                </a:cubicBezTo>
                <a:cubicBezTo>
                  <a:pt x="16931" y="30029"/>
                  <a:pt x="13649" y="31670"/>
                  <a:pt x="10609" y="33646"/>
                </a:cubicBezTo>
                <a:cubicBezTo>
                  <a:pt x="8360" y="35074"/>
                  <a:pt x="6323" y="36777"/>
                  <a:pt x="4560" y="38722"/>
                </a:cubicBezTo>
                <a:cubicBezTo>
                  <a:pt x="3010" y="40394"/>
                  <a:pt x="1825" y="42339"/>
                  <a:pt x="1095" y="44497"/>
                </a:cubicBezTo>
                <a:cubicBezTo>
                  <a:pt x="1" y="47476"/>
                  <a:pt x="396" y="50789"/>
                  <a:pt x="2159" y="53464"/>
                </a:cubicBezTo>
                <a:cubicBezTo>
                  <a:pt x="3162" y="54983"/>
                  <a:pt x="4378" y="56351"/>
                  <a:pt x="5746" y="57537"/>
                </a:cubicBezTo>
                <a:cubicBezTo>
                  <a:pt x="8086" y="59543"/>
                  <a:pt x="10700" y="61245"/>
                  <a:pt x="13497" y="62552"/>
                </a:cubicBezTo>
                <a:cubicBezTo>
                  <a:pt x="18603" y="65014"/>
                  <a:pt x="23983" y="66868"/>
                  <a:pt x="29515" y="68114"/>
                </a:cubicBezTo>
                <a:cubicBezTo>
                  <a:pt x="33102" y="68874"/>
                  <a:pt x="36719" y="69482"/>
                  <a:pt x="40366" y="69847"/>
                </a:cubicBezTo>
                <a:cubicBezTo>
                  <a:pt x="45000" y="70426"/>
                  <a:pt x="49656" y="70686"/>
                  <a:pt x="54334" y="70686"/>
                </a:cubicBezTo>
                <a:cubicBezTo>
                  <a:pt x="55058" y="70686"/>
                  <a:pt x="55782" y="70680"/>
                  <a:pt x="56506" y="70668"/>
                </a:cubicBezTo>
                <a:cubicBezTo>
                  <a:pt x="56851" y="70668"/>
                  <a:pt x="57209" y="70681"/>
                  <a:pt x="57571" y="70681"/>
                </a:cubicBezTo>
                <a:cubicBezTo>
                  <a:pt x="57753" y="70681"/>
                  <a:pt x="57935" y="70678"/>
                  <a:pt x="58117" y="70668"/>
                </a:cubicBezTo>
                <a:cubicBezTo>
                  <a:pt x="62586" y="70516"/>
                  <a:pt x="67054" y="70181"/>
                  <a:pt x="71492" y="69725"/>
                </a:cubicBezTo>
                <a:cubicBezTo>
                  <a:pt x="76568" y="69269"/>
                  <a:pt x="81613" y="68510"/>
                  <a:pt x="86598" y="67506"/>
                </a:cubicBezTo>
                <a:cubicBezTo>
                  <a:pt x="93224" y="66199"/>
                  <a:pt x="99668" y="64133"/>
                  <a:pt x="105778" y="61306"/>
                </a:cubicBezTo>
                <a:cubicBezTo>
                  <a:pt x="109942" y="59421"/>
                  <a:pt x="113742" y="56898"/>
                  <a:pt x="117085" y="53798"/>
                </a:cubicBezTo>
                <a:cubicBezTo>
                  <a:pt x="119517" y="51518"/>
                  <a:pt x="121492" y="48813"/>
                  <a:pt x="122951" y="45804"/>
                </a:cubicBezTo>
                <a:cubicBezTo>
                  <a:pt x="125140" y="41427"/>
                  <a:pt x="125353" y="36290"/>
                  <a:pt x="123559" y="31731"/>
                </a:cubicBezTo>
                <a:cubicBezTo>
                  <a:pt x="122830" y="29846"/>
                  <a:pt x="121888" y="28053"/>
                  <a:pt x="120733" y="26412"/>
                </a:cubicBezTo>
                <a:cubicBezTo>
                  <a:pt x="118240" y="22886"/>
                  <a:pt x="115413" y="19633"/>
                  <a:pt x="112252" y="16746"/>
                </a:cubicBezTo>
                <a:cubicBezTo>
                  <a:pt x="106842" y="11852"/>
                  <a:pt x="100671" y="7901"/>
                  <a:pt x="93984" y="5044"/>
                </a:cubicBezTo>
                <a:cubicBezTo>
                  <a:pt x="89455" y="3098"/>
                  <a:pt x="84744" y="1700"/>
                  <a:pt x="79911" y="788"/>
                </a:cubicBezTo>
                <a:cubicBezTo>
                  <a:pt x="77525" y="275"/>
                  <a:pt x="75073" y="0"/>
                  <a:pt x="726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3ADD8"/>
              </a:solidFill>
            </a:endParaRPr>
          </a:p>
        </p:txBody>
      </p:sp>
      <p:sp>
        <p:nvSpPr>
          <p:cNvPr id="321" name="Google Shape;321;p36"/>
          <p:cNvSpPr txBox="1">
            <a:spLocks noGrp="1"/>
          </p:cNvSpPr>
          <p:nvPr>
            <p:ph type="title"/>
          </p:nvPr>
        </p:nvSpPr>
        <p:spPr>
          <a:xfrm>
            <a:off x="3345000" y="1219200"/>
            <a:ext cx="5502000" cy="13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9pPr>
          </a:lstStyle>
          <a:p>
            <a:endParaRPr/>
          </a:p>
        </p:txBody>
      </p:sp>
      <p:sp>
        <p:nvSpPr>
          <p:cNvPr id="322" name="Google Shape;322;p36"/>
          <p:cNvSpPr txBox="1">
            <a:spLocks noGrp="1"/>
          </p:cNvSpPr>
          <p:nvPr>
            <p:ph type="subTitle" idx="1"/>
          </p:nvPr>
        </p:nvSpPr>
        <p:spPr>
          <a:xfrm>
            <a:off x="3651400" y="2631333"/>
            <a:ext cx="4889200" cy="14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36"/>
          <p:cNvSpPr txBox="1"/>
          <p:nvPr/>
        </p:nvSpPr>
        <p:spPr>
          <a:xfrm>
            <a:off x="3535800" y="4906156"/>
            <a:ext cx="5120400" cy="8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accent3"/>
                </a:solidFill>
                <a:latin typeface="Overpass"/>
                <a:ea typeface="Overpass"/>
                <a:cs typeface="Overpass"/>
                <a:sym typeface="Overpass"/>
              </a:rPr>
              <a:t>CREDITS: This presentation template was created by </a:t>
            </a:r>
            <a:r>
              <a:rPr lang="en" sz="1333">
                <a:solidFill>
                  <a:schemeClr val="accent3"/>
                </a:solidFill>
                <a:uFill>
                  <a:noFill/>
                </a:uFill>
                <a:latin typeface="Overpass"/>
                <a:ea typeface="Overpass"/>
                <a:cs typeface="Overpass"/>
                <a:sym typeface="Overpas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accent3"/>
                </a:solidFill>
                <a:latin typeface="Overpass"/>
                <a:ea typeface="Overpass"/>
                <a:cs typeface="Overpass"/>
                <a:sym typeface="Overpass"/>
              </a:rPr>
              <a:t>, including icons by </a:t>
            </a:r>
            <a:r>
              <a:rPr lang="en" sz="1333">
                <a:solidFill>
                  <a:schemeClr val="accent3"/>
                </a:solidFill>
                <a:uFill>
                  <a:noFill/>
                </a:uFill>
                <a:latin typeface="Overpass"/>
                <a:ea typeface="Overpass"/>
                <a:cs typeface="Overpass"/>
                <a:sym typeface="Overpas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accent3"/>
                </a:solidFill>
                <a:latin typeface="Overpass"/>
                <a:ea typeface="Overpass"/>
                <a:cs typeface="Overpass"/>
                <a:sym typeface="Overpass"/>
              </a:rPr>
              <a:t>, infographics &amp; images by </a:t>
            </a:r>
            <a:r>
              <a:rPr lang="en" sz="1333">
                <a:solidFill>
                  <a:schemeClr val="accent3"/>
                </a:solidFill>
                <a:uFill>
                  <a:noFill/>
                </a:uFill>
                <a:latin typeface="Overpass"/>
                <a:ea typeface="Overpass"/>
                <a:cs typeface="Overpass"/>
                <a:sym typeface="Overpas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>
              <a:solidFill>
                <a:schemeClr val="accent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</p:spTree>
    <p:extLst>
      <p:ext uri="{BB962C8B-B14F-4D97-AF65-F5344CB8AC3E}">
        <p14:creationId xmlns:p14="http://schemas.microsoft.com/office/powerpoint/2010/main" val="16395234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37"/>
          <p:cNvGrpSpPr/>
          <p:nvPr/>
        </p:nvGrpSpPr>
        <p:grpSpPr>
          <a:xfrm rot="-2105017">
            <a:off x="-299855" y="-508862"/>
            <a:ext cx="2731424" cy="1238875"/>
            <a:chOff x="9594625" y="2352700"/>
            <a:chExt cx="1745675" cy="791775"/>
          </a:xfrm>
        </p:grpSpPr>
        <p:sp>
          <p:nvSpPr>
            <p:cNvPr id="326" name="Google Shape;326;p37"/>
            <p:cNvSpPr/>
            <p:nvPr/>
          </p:nvSpPr>
          <p:spPr>
            <a:xfrm>
              <a:off x="9626975" y="2381700"/>
              <a:ext cx="1713325" cy="726775"/>
            </a:xfrm>
            <a:custGeom>
              <a:avLst/>
              <a:gdLst/>
              <a:ahLst/>
              <a:cxnLst/>
              <a:rect l="l" t="t" r="r" b="b"/>
              <a:pathLst>
                <a:path w="68533" h="29071" extrusionOk="0">
                  <a:moveTo>
                    <a:pt x="0" y="1"/>
                  </a:moveTo>
                  <a:lnTo>
                    <a:pt x="228" y="39"/>
                  </a:lnTo>
                  <a:cubicBezTo>
                    <a:pt x="3272" y="685"/>
                    <a:pt x="6220" y="1637"/>
                    <a:pt x="9073" y="2873"/>
                  </a:cubicBezTo>
                  <a:cubicBezTo>
                    <a:pt x="20314" y="7647"/>
                    <a:pt x="29406" y="16378"/>
                    <a:pt x="40058" y="22274"/>
                  </a:cubicBezTo>
                  <a:cubicBezTo>
                    <a:pt x="45137" y="25070"/>
                    <a:pt x="50558" y="27429"/>
                    <a:pt x="56283" y="28494"/>
                  </a:cubicBezTo>
                  <a:cubicBezTo>
                    <a:pt x="58125" y="28832"/>
                    <a:pt x="60100" y="29070"/>
                    <a:pt x="62067" y="29070"/>
                  </a:cubicBezTo>
                  <a:cubicBezTo>
                    <a:pt x="64303" y="29070"/>
                    <a:pt x="66528" y="28762"/>
                    <a:pt x="68532" y="27942"/>
                  </a:cubicBezTo>
                  <a:lnTo>
                    <a:pt x="68532" y="27942"/>
                  </a:lnTo>
                  <a:cubicBezTo>
                    <a:pt x="67905" y="27990"/>
                    <a:pt x="67277" y="28014"/>
                    <a:pt x="66649" y="28014"/>
                  </a:cubicBezTo>
                  <a:cubicBezTo>
                    <a:pt x="66022" y="28014"/>
                    <a:pt x="65394" y="27990"/>
                    <a:pt x="64766" y="27942"/>
                  </a:cubicBezTo>
                  <a:cubicBezTo>
                    <a:pt x="63650" y="28058"/>
                    <a:pt x="62529" y="28116"/>
                    <a:pt x="61408" y="28116"/>
                  </a:cubicBezTo>
                  <a:cubicBezTo>
                    <a:pt x="59587" y="28116"/>
                    <a:pt x="57768" y="27963"/>
                    <a:pt x="55979" y="27657"/>
                  </a:cubicBezTo>
                  <a:cubicBezTo>
                    <a:pt x="35189" y="24214"/>
                    <a:pt x="20809" y="203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37"/>
            <p:cNvSpPr/>
            <p:nvPr/>
          </p:nvSpPr>
          <p:spPr>
            <a:xfrm>
              <a:off x="9594625" y="2352700"/>
              <a:ext cx="1541675" cy="711875"/>
            </a:xfrm>
            <a:custGeom>
              <a:avLst/>
              <a:gdLst/>
              <a:ahLst/>
              <a:cxnLst/>
              <a:rect l="l" t="t" r="r" b="b"/>
              <a:pathLst>
                <a:path w="61667" h="28475" extrusionOk="0">
                  <a:moveTo>
                    <a:pt x="1" y="0"/>
                  </a:moveTo>
                  <a:lnTo>
                    <a:pt x="1" y="0"/>
                  </a:lnTo>
                  <a:cubicBezTo>
                    <a:pt x="3919" y="381"/>
                    <a:pt x="7742" y="1465"/>
                    <a:pt x="11413" y="3006"/>
                  </a:cubicBezTo>
                  <a:cubicBezTo>
                    <a:pt x="22198" y="7552"/>
                    <a:pt x="30891" y="15578"/>
                    <a:pt x="40839" y="21551"/>
                  </a:cubicBezTo>
                  <a:cubicBezTo>
                    <a:pt x="45803" y="24537"/>
                    <a:pt x="51129" y="26953"/>
                    <a:pt x="56873" y="27999"/>
                  </a:cubicBezTo>
                  <a:cubicBezTo>
                    <a:pt x="58452" y="28303"/>
                    <a:pt x="60050" y="28456"/>
                    <a:pt x="61666" y="28475"/>
                  </a:cubicBezTo>
                  <a:cubicBezTo>
                    <a:pt x="59783" y="28075"/>
                    <a:pt x="57919" y="27524"/>
                    <a:pt x="56112" y="26839"/>
                  </a:cubicBezTo>
                  <a:cubicBezTo>
                    <a:pt x="45366" y="22768"/>
                    <a:pt x="36996" y="14742"/>
                    <a:pt x="27410" y="8674"/>
                  </a:cubicBezTo>
                  <a:cubicBezTo>
                    <a:pt x="19174" y="3443"/>
                    <a:pt x="9720" y="30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37"/>
            <p:cNvSpPr/>
            <p:nvPr/>
          </p:nvSpPr>
          <p:spPr>
            <a:xfrm>
              <a:off x="9621250" y="2405000"/>
              <a:ext cx="1568775" cy="734900"/>
            </a:xfrm>
            <a:custGeom>
              <a:avLst/>
              <a:gdLst/>
              <a:ahLst/>
              <a:cxnLst/>
              <a:rect l="l" t="t" r="r" b="b"/>
              <a:pathLst>
                <a:path w="62751" h="29396" extrusionOk="0">
                  <a:moveTo>
                    <a:pt x="1" y="1"/>
                  </a:moveTo>
                  <a:lnTo>
                    <a:pt x="229" y="96"/>
                  </a:lnTo>
                  <a:cubicBezTo>
                    <a:pt x="1390" y="419"/>
                    <a:pt x="2531" y="800"/>
                    <a:pt x="3634" y="1218"/>
                  </a:cubicBezTo>
                  <a:cubicBezTo>
                    <a:pt x="14476" y="5346"/>
                    <a:pt x="23263" y="13106"/>
                    <a:pt x="32831" y="19421"/>
                  </a:cubicBezTo>
                  <a:cubicBezTo>
                    <a:pt x="41005" y="24817"/>
                    <a:pt x="50646" y="29396"/>
                    <a:pt x="60537" y="29396"/>
                  </a:cubicBezTo>
                  <a:cubicBezTo>
                    <a:pt x="61210" y="29396"/>
                    <a:pt x="61885" y="29374"/>
                    <a:pt x="62561" y="29331"/>
                  </a:cubicBezTo>
                  <a:lnTo>
                    <a:pt x="62751" y="29293"/>
                  </a:lnTo>
                  <a:cubicBezTo>
                    <a:pt x="61172" y="29293"/>
                    <a:pt x="59593" y="29179"/>
                    <a:pt x="58034" y="28950"/>
                  </a:cubicBezTo>
                  <a:cubicBezTo>
                    <a:pt x="45803" y="27238"/>
                    <a:pt x="35855" y="19535"/>
                    <a:pt x="26002" y="12688"/>
                  </a:cubicBezTo>
                  <a:cubicBezTo>
                    <a:pt x="20810" y="9074"/>
                    <a:pt x="15484" y="5707"/>
                    <a:pt x="9664" y="3177"/>
                  </a:cubicBezTo>
                  <a:cubicBezTo>
                    <a:pt x="6715" y="1846"/>
                    <a:pt x="3653" y="819"/>
                    <a:pt x="515" y="96"/>
                  </a:cubicBezTo>
                  <a:cubicBezTo>
                    <a:pt x="343" y="58"/>
                    <a:pt x="172" y="3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37"/>
            <p:cNvSpPr/>
            <p:nvPr/>
          </p:nvSpPr>
          <p:spPr>
            <a:xfrm>
              <a:off x="9827650" y="2507725"/>
              <a:ext cx="1105600" cy="636750"/>
            </a:xfrm>
            <a:custGeom>
              <a:avLst/>
              <a:gdLst/>
              <a:ahLst/>
              <a:cxnLst/>
              <a:rect l="l" t="t" r="r" b="b"/>
              <a:pathLst>
                <a:path w="44224" h="25470" extrusionOk="0">
                  <a:moveTo>
                    <a:pt x="0" y="0"/>
                  </a:moveTo>
                  <a:cubicBezTo>
                    <a:pt x="5041" y="3310"/>
                    <a:pt x="9415" y="7513"/>
                    <a:pt x="13999" y="11413"/>
                  </a:cubicBezTo>
                  <a:cubicBezTo>
                    <a:pt x="19021" y="15692"/>
                    <a:pt x="24366" y="19420"/>
                    <a:pt x="30509" y="21893"/>
                  </a:cubicBezTo>
                  <a:cubicBezTo>
                    <a:pt x="34903" y="23681"/>
                    <a:pt x="39525" y="24879"/>
                    <a:pt x="44223" y="25469"/>
                  </a:cubicBezTo>
                  <a:cubicBezTo>
                    <a:pt x="43139" y="25203"/>
                    <a:pt x="42055" y="24917"/>
                    <a:pt x="40990" y="24575"/>
                  </a:cubicBezTo>
                  <a:cubicBezTo>
                    <a:pt x="29958" y="21037"/>
                    <a:pt x="20904" y="13353"/>
                    <a:pt x="11413" y="7000"/>
                  </a:cubicBezTo>
                  <a:cubicBezTo>
                    <a:pt x="7875" y="4641"/>
                    <a:pt x="4032" y="209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0" name="Google Shape;330;p37"/>
          <p:cNvSpPr/>
          <p:nvPr/>
        </p:nvSpPr>
        <p:spPr>
          <a:xfrm rot="-5400000" flipH="1">
            <a:off x="8641387" y="2853501"/>
            <a:ext cx="996448" cy="7133961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613866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8"/>
          <p:cNvSpPr/>
          <p:nvPr/>
        </p:nvSpPr>
        <p:spPr>
          <a:xfrm rot="-139919" flipH="1">
            <a:off x="-525410" y="5309496"/>
            <a:ext cx="12813169" cy="4847531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38"/>
          <p:cNvSpPr/>
          <p:nvPr/>
        </p:nvSpPr>
        <p:spPr>
          <a:xfrm rot="-10124960" flipH="1">
            <a:off x="8333375" y="-3119815"/>
            <a:ext cx="4939709" cy="4430723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587335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9"/>
          <p:cNvSpPr/>
          <p:nvPr/>
        </p:nvSpPr>
        <p:spPr>
          <a:xfrm rot="10800000">
            <a:off x="-599" y="-954621"/>
            <a:ext cx="12193188" cy="8129033"/>
          </a:xfrm>
          <a:custGeom>
            <a:avLst/>
            <a:gdLst/>
            <a:ahLst/>
            <a:cxnLst/>
            <a:rect l="l" t="t" r="r" b="b"/>
            <a:pathLst>
              <a:path w="285332" h="190227" extrusionOk="0">
                <a:moveTo>
                  <a:pt x="212805" y="0"/>
                </a:moveTo>
                <a:cubicBezTo>
                  <a:pt x="212254" y="190"/>
                  <a:pt x="211683" y="342"/>
                  <a:pt x="211112" y="476"/>
                </a:cubicBezTo>
                <a:cubicBezTo>
                  <a:pt x="211854" y="361"/>
                  <a:pt x="212577" y="209"/>
                  <a:pt x="213281" y="0"/>
                </a:cubicBezTo>
                <a:close/>
                <a:moveTo>
                  <a:pt x="21931" y="1731"/>
                </a:moveTo>
                <a:lnTo>
                  <a:pt x="21931" y="1731"/>
                </a:lnTo>
                <a:cubicBezTo>
                  <a:pt x="25769" y="2723"/>
                  <a:pt x="28999" y="4785"/>
                  <a:pt x="31821" y="7425"/>
                </a:cubicBezTo>
                <a:lnTo>
                  <a:pt x="31821" y="7425"/>
                </a:lnTo>
                <a:cubicBezTo>
                  <a:pt x="28854" y="4993"/>
                  <a:pt x="25521" y="3077"/>
                  <a:pt x="21931" y="1731"/>
                </a:cubicBezTo>
                <a:close/>
                <a:moveTo>
                  <a:pt x="231826" y="1541"/>
                </a:moveTo>
                <a:cubicBezTo>
                  <a:pt x="229106" y="4774"/>
                  <a:pt x="225568" y="7247"/>
                  <a:pt x="221593" y="8673"/>
                </a:cubicBezTo>
                <a:cubicBezTo>
                  <a:pt x="220990" y="8623"/>
                  <a:pt x="220388" y="8600"/>
                  <a:pt x="219785" y="8600"/>
                </a:cubicBezTo>
                <a:cubicBezTo>
                  <a:pt x="219247" y="8600"/>
                  <a:pt x="218708" y="8619"/>
                  <a:pt x="218169" y="8654"/>
                </a:cubicBezTo>
                <a:cubicBezTo>
                  <a:pt x="221574" y="7532"/>
                  <a:pt x="224845" y="6030"/>
                  <a:pt x="227908" y="4166"/>
                </a:cubicBezTo>
                <a:lnTo>
                  <a:pt x="227927" y="4166"/>
                </a:lnTo>
                <a:cubicBezTo>
                  <a:pt x="229277" y="3386"/>
                  <a:pt x="230571" y="2511"/>
                  <a:pt x="231826" y="1541"/>
                </a:cubicBezTo>
                <a:close/>
                <a:moveTo>
                  <a:pt x="233956" y="114"/>
                </a:moveTo>
                <a:lnTo>
                  <a:pt x="233956" y="114"/>
                </a:lnTo>
                <a:cubicBezTo>
                  <a:pt x="231826" y="4280"/>
                  <a:pt x="228155" y="7437"/>
                  <a:pt x="223742" y="8940"/>
                </a:cubicBezTo>
                <a:cubicBezTo>
                  <a:pt x="223381" y="8883"/>
                  <a:pt x="223038" y="8826"/>
                  <a:pt x="222677" y="8788"/>
                </a:cubicBezTo>
                <a:cubicBezTo>
                  <a:pt x="227223" y="7095"/>
                  <a:pt x="231160" y="4070"/>
                  <a:pt x="233956" y="114"/>
                </a:cubicBezTo>
                <a:close/>
                <a:moveTo>
                  <a:pt x="255241" y="7304"/>
                </a:moveTo>
                <a:lnTo>
                  <a:pt x="255241" y="7323"/>
                </a:lnTo>
                <a:cubicBezTo>
                  <a:pt x="255241" y="7779"/>
                  <a:pt x="255241" y="8236"/>
                  <a:pt x="255260" y="8712"/>
                </a:cubicBezTo>
                <a:cubicBezTo>
                  <a:pt x="255260" y="8788"/>
                  <a:pt x="255241" y="8883"/>
                  <a:pt x="255241" y="8959"/>
                </a:cubicBezTo>
                <a:cubicBezTo>
                  <a:pt x="255222" y="8407"/>
                  <a:pt x="255241" y="7856"/>
                  <a:pt x="255241" y="7304"/>
                </a:cubicBezTo>
                <a:close/>
                <a:moveTo>
                  <a:pt x="13847" y="7894"/>
                </a:moveTo>
                <a:lnTo>
                  <a:pt x="13847" y="7894"/>
                </a:lnTo>
                <a:cubicBezTo>
                  <a:pt x="13486" y="7970"/>
                  <a:pt x="13124" y="8046"/>
                  <a:pt x="12782" y="8122"/>
                </a:cubicBezTo>
                <a:lnTo>
                  <a:pt x="12725" y="8122"/>
                </a:lnTo>
                <a:cubicBezTo>
                  <a:pt x="10442" y="8255"/>
                  <a:pt x="8198" y="8597"/>
                  <a:pt x="5992" y="9149"/>
                </a:cubicBezTo>
                <a:cubicBezTo>
                  <a:pt x="8559" y="8445"/>
                  <a:pt x="11184" y="8027"/>
                  <a:pt x="13847" y="7894"/>
                </a:cubicBezTo>
                <a:close/>
                <a:moveTo>
                  <a:pt x="234888" y="190"/>
                </a:moveTo>
                <a:cubicBezTo>
                  <a:pt x="234413" y="1427"/>
                  <a:pt x="233804" y="2625"/>
                  <a:pt x="233062" y="3728"/>
                </a:cubicBezTo>
                <a:cubicBezTo>
                  <a:pt x="231407" y="6182"/>
                  <a:pt x="228726" y="9035"/>
                  <a:pt x="225606" y="9358"/>
                </a:cubicBezTo>
                <a:cubicBezTo>
                  <a:pt x="225245" y="9263"/>
                  <a:pt x="224864" y="9168"/>
                  <a:pt x="224503" y="9092"/>
                </a:cubicBezTo>
                <a:cubicBezTo>
                  <a:pt x="229011" y="7627"/>
                  <a:pt x="232739" y="4413"/>
                  <a:pt x="234888" y="190"/>
                </a:cubicBezTo>
                <a:close/>
                <a:moveTo>
                  <a:pt x="235383" y="951"/>
                </a:moveTo>
                <a:lnTo>
                  <a:pt x="235383" y="951"/>
                </a:lnTo>
                <a:cubicBezTo>
                  <a:pt x="234983" y="2606"/>
                  <a:pt x="234394" y="4185"/>
                  <a:pt x="233633" y="5687"/>
                </a:cubicBezTo>
                <a:cubicBezTo>
                  <a:pt x="232606" y="7722"/>
                  <a:pt x="230704" y="9967"/>
                  <a:pt x="228459" y="10271"/>
                </a:cubicBezTo>
                <a:cubicBezTo>
                  <a:pt x="227851" y="10024"/>
                  <a:pt x="227242" y="9815"/>
                  <a:pt x="226614" y="9625"/>
                </a:cubicBezTo>
                <a:cubicBezTo>
                  <a:pt x="229068" y="9111"/>
                  <a:pt x="231217" y="7171"/>
                  <a:pt x="232796" y="5231"/>
                </a:cubicBezTo>
                <a:cubicBezTo>
                  <a:pt x="233842" y="3937"/>
                  <a:pt x="234717" y="2492"/>
                  <a:pt x="235383" y="951"/>
                </a:cubicBezTo>
                <a:close/>
                <a:moveTo>
                  <a:pt x="236049" y="1217"/>
                </a:moveTo>
                <a:lnTo>
                  <a:pt x="236049" y="1217"/>
                </a:lnTo>
                <a:cubicBezTo>
                  <a:pt x="235839" y="2549"/>
                  <a:pt x="235497" y="3861"/>
                  <a:pt x="235059" y="5155"/>
                </a:cubicBezTo>
                <a:cubicBezTo>
                  <a:pt x="234356" y="7209"/>
                  <a:pt x="232549" y="10728"/>
                  <a:pt x="230152" y="11013"/>
                </a:cubicBezTo>
                <a:cubicBezTo>
                  <a:pt x="229810" y="10842"/>
                  <a:pt x="229448" y="10671"/>
                  <a:pt x="229087" y="10538"/>
                </a:cubicBezTo>
                <a:cubicBezTo>
                  <a:pt x="230514" y="10233"/>
                  <a:pt x="231864" y="9282"/>
                  <a:pt x="232834" y="8065"/>
                </a:cubicBezTo>
                <a:cubicBezTo>
                  <a:pt x="234356" y="6144"/>
                  <a:pt x="235421" y="3728"/>
                  <a:pt x="236049" y="1217"/>
                </a:cubicBezTo>
                <a:close/>
                <a:moveTo>
                  <a:pt x="225720" y="10671"/>
                </a:moveTo>
                <a:lnTo>
                  <a:pt x="225720" y="10671"/>
                </a:lnTo>
                <a:cubicBezTo>
                  <a:pt x="226196" y="10804"/>
                  <a:pt x="226671" y="10937"/>
                  <a:pt x="227128" y="11108"/>
                </a:cubicBezTo>
                <a:cubicBezTo>
                  <a:pt x="227318" y="11203"/>
                  <a:pt x="227508" y="11317"/>
                  <a:pt x="227679" y="11431"/>
                </a:cubicBezTo>
                <a:cubicBezTo>
                  <a:pt x="227052" y="11146"/>
                  <a:pt x="226386" y="10899"/>
                  <a:pt x="225720" y="10671"/>
                </a:cubicBezTo>
                <a:close/>
                <a:moveTo>
                  <a:pt x="236353" y="3100"/>
                </a:moveTo>
                <a:lnTo>
                  <a:pt x="236353" y="3100"/>
                </a:lnTo>
                <a:cubicBezTo>
                  <a:pt x="236277" y="3690"/>
                  <a:pt x="236182" y="4280"/>
                  <a:pt x="236049" y="4869"/>
                </a:cubicBezTo>
                <a:cubicBezTo>
                  <a:pt x="235763" y="6334"/>
                  <a:pt x="235383" y="7894"/>
                  <a:pt x="234622" y="9206"/>
                </a:cubicBezTo>
                <a:cubicBezTo>
                  <a:pt x="233937" y="10442"/>
                  <a:pt x="232682" y="11508"/>
                  <a:pt x="231350" y="11622"/>
                </a:cubicBezTo>
                <a:cubicBezTo>
                  <a:pt x="231084" y="11470"/>
                  <a:pt x="230837" y="11336"/>
                  <a:pt x="230590" y="11222"/>
                </a:cubicBezTo>
                <a:cubicBezTo>
                  <a:pt x="232016" y="10937"/>
                  <a:pt x="233367" y="9815"/>
                  <a:pt x="234166" y="8540"/>
                </a:cubicBezTo>
                <a:cubicBezTo>
                  <a:pt x="235193" y="6847"/>
                  <a:pt x="235915" y="5021"/>
                  <a:pt x="236353" y="3100"/>
                </a:cubicBezTo>
                <a:close/>
                <a:moveTo>
                  <a:pt x="12875" y="3091"/>
                </a:moveTo>
                <a:cubicBezTo>
                  <a:pt x="21252" y="3091"/>
                  <a:pt x="29307" y="6362"/>
                  <a:pt x="35341" y="12192"/>
                </a:cubicBezTo>
                <a:cubicBezTo>
                  <a:pt x="34941" y="11926"/>
                  <a:pt x="34523" y="11660"/>
                  <a:pt x="34104" y="11412"/>
                </a:cubicBezTo>
                <a:cubicBezTo>
                  <a:pt x="29863" y="7989"/>
                  <a:pt x="24841" y="5668"/>
                  <a:pt x="19496" y="4622"/>
                </a:cubicBezTo>
                <a:cubicBezTo>
                  <a:pt x="17640" y="4271"/>
                  <a:pt x="15801" y="4157"/>
                  <a:pt x="13965" y="4157"/>
                </a:cubicBezTo>
                <a:cubicBezTo>
                  <a:pt x="10627" y="4157"/>
                  <a:pt x="7299" y="4534"/>
                  <a:pt x="3899" y="4546"/>
                </a:cubicBezTo>
                <a:cubicBezTo>
                  <a:pt x="3728" y="4546"/>
                  <a:pt x="3538" y="4546"/>
                  <a:pt x="3367" y="4527"/>
                </a:cubicBezTo>
                <a:cubicBezTo>
                  <a:pt x="6239" y="3785"/>
                  <a:pt x="9111" y="3176"/>
                  <a:pt x="12097" y="3100"/>
                </a:cubicBezTo>
                <a:cubicBezTo>
                  <a:pt x="12357" y="3094"/>
                  <a:pt x="12616" y="3091"/>
                  <a:pt x="12875" y="3091"/>
                </a:cubicBezTo>
                <a:close/>
                <a:moveTo>
                  <a:pt x="233500" y="11279"/>
                </a:moveTo>
                <a:lnTo>
                  <a:pt x="233500" y="11279"/>
                </a:lnTo>
                <a:cubicBezTo>
                  <a:pt x="233348" y="11755"/>
                  <a:pt x="233272" y="12249"/>
                  <a:pt x="233272" y="12763"/>
                </a:cubicBezTo>
                <a:cubicBezTo>
                  <a:pt x="232872" y="12497"/>
                  <a:pt x="232473" y="12249"/>
                  <a:pt x="232073" y="12021"/>
                </a:cubicBezTo>
                <a:cubicBezTo>
                  <a:pt x="232587" y="11869"/>
                  <a:pt x="233081" y="11622"/>
                  <a:pt x="233500" y="11279"/>
                </a:cubicBezTo>
                <a:close/>
                <a:moveTo>
                  <a:pt x="234945" y="9777"/>
                </a:moveTo>
                <a:lnTo>
                  <a:pt x="234945" y="9777"/>
                </a:lnTo>
                <a:cubicBezTo>
                  <a:pt x="234508" y="11108"/>
                  <a:pt x="234470" y="12516"/>
                  <a:pt x="234812" y="13866"/>
                </a:cubicBezTo>
                <a:cubicBezTo>
                  <a:pt x="234470" y="13600"/>
                  <a:pt x="234127" y="13353"/>
                  <a:pt x="233766" y="13105"/>
                </a:cubicBezTo>
                <a:cubicBezTo>
                  <a:pt x="233709" y="12154"/>
                  <a:pt x="233937" y="11184"/>
                  <a:pt x="234470" y="10385"/>
                </a:cubicBezTo>
                <a:cubicBezTo>
                  <a:pt x="234641" y="10195"/>
                  <a:pt x="234793" y="9986"/>
                  <a:pt x="234945" y="9777"/>
                </a:cubicBezTo>
                <a:close/>
                <a:moveTo>
                  <a:pt x="18886" y="8083"/>
                </a:moveTo>
                <a:cubicBezTo>
                  <a:pt x="19192" y="8083"/>
                  <a:pt x="19497" y="8089"/>
                  <a:pt x="19801" y="8103"/>
                </a:cubicBezTo>
                <a:cubicBezTo>
                  <a:pt x="25507" y="8807"/>
                  <a:pt x="30985" y="10804"/>
                  <a:pt x="35797" y="13961"/>
                </a:cubicBezTo>
                <a:cubicBezTo>
                  <a:pt x="36140" y="14285"/>
                  <a:pt x="36444" y="14589"/>
                  <a:pt x="36767" y="14931"/>
                </a:cubicBezTo>
                <a:cubicBezTo>
                  <a:pt x="30966" y="10937"/>
                  <a:pt x="24214" y="8597"/>
                  <a:pt x="17214" y="8141"/>
                </a:cubicBezTo>
                <a:cubicBezTo>
                  <a:pt x="17767" y="8104"/>
                  <a:pt x="18327" y="8083"/>
                  <a:pt x="18886" y="8083"/>
                </a:cubicBezTo>
                <a:close/>
                <a:moveTo>
                  <a:pt x="235763" y="8540"/>
                </a:moveTo>
                <a:lnTo>
                  <a:pt x="235763" y="8540"/>
                </a:lnTo>
                <a:cubicBezTo>
                  <a:pt x="235535" y="10880"/>
                  <a:pt x="235649" y="13219"/>
                  <a:pt x="236486" y="15274"/>
                </a:cubicBezTo>
                <a:lnTo>
                  <a:pt x="236467" y="15274"/>
                </a:lnTo>
                <a:cubicBezTo>
                  <a:pt x="236201" y="15045"/>
                  <a:pt x="235934" y="14798"/>
                  <a:pt x="235668" y="14570"/>
                </a:cubicBezTo>
                <a:cubicBezTo>
                  <a:pt x="234964" y="12611"/>
                  <a:pt x="235002" y="10480"/>
                  <a:pt x="235763" y="8540"/>
                </a:cubicBezTo>
                <a:close/>
                <a:moveTo>
                  <a:pt x="128486" y="11850"/>
                </a:moveTo>
                <a:cubicBezTo>
                  <a:pt x="128315" y="12192"/>
                  <a:pt x="128124" y="12516"/>
                  <a:pt x="127972" y="12839"/>
                </a:cubicBezTo>
                <a:cubicBezTo>
                  <a:pt x="127497" y="13752"/>
                  <a:pt x="127059" y="14684"/>
                  <a:pt x="126679" y="15635"/>
                </a:cubicBezTo>
                <a:cubicBezTo>
                  <a:pt x="126793" y="15236"/>
                  <a:pt x="126945" y="14836"/>
                  <a:pt x="127097" y="14437"/>
                </a:cubicBezTo>
                <a:cubicBezTo>
                  <a:pt x="127516" y="13562"/>
                  <a:pt x="127991" y="12706"/>
                  <a:pt x="128486" y="11850"/>
                </a:cubicBezTo>
                <a:close/>
                <a:moveTo>
                  <a:pt x="201678" y="13296"/>
                </a:moveTo>
                <a:lnTo>
                  <a:pt x="201678" y="13296"/>
                </a:lnTo>
                <a:cubicBezTo>
                  <a:pt x="200803" y="14094"/>
                  <a:pt x="200023" y="15007"/>
                  <a:pt x="199395" y="16015"/>
                </a:cubicBezTo>
                <a:cubicBezTo>
                  <a:pt x="199662" y="15464"/>
                  <a:pt x="199928" y="14893"/>
                  <a:pt x="200175" y="14342"/>
                </a:cubicBezTo>
                <a:cubicBezTo>
                  <a:pt x="200670" y="13980"/>
                  <a:pt x="201164" y="13619"/>
                  <a:pt x="201678" y="13296"/>
                </a:cubicBezTo>
                <a:close/>
                <a:moveTo>
                  <a:pt x="59992" y="15464"/>
                </a:moveTo>
                <a:lnTo>
                  <a:pt x="59992" y="15464"/>
                </a:lnTo>
                <a:cubicBezTo>
                  <a:pt x="60106" y="15692"/>
                  <a:pt x="60201" y="15920"/>
                  <a:pt x="60315" y="16149"/>
                </a:cubicBezTo>
                <a:cubicBezTo>
                  <a:pt x="60239" y="16035"/>
                  <a:pt x="60163" y="15939"/>
                  <a:pt x="60068" y="15825"/>
                </a:cubicBezTo>
                <a:cubicBezTo>
                  <a:pt x="60049" y="15711"/>
                  <a:pt x="60030" y="15597"/>
                  <a:pt x="59992" y="15464"/>
                </a:cubicBezTo>
                <a:close/>
                <a:moveTo>
                  <a:pt x="141287" y="12116"/>
                </a:moveTo>
                <a:lnTo>
                  <a:pt x="141287" y="12116"/>
                </a:lnTo>
                <a:cubicBezTo>
                  <a:pt x="140887" y="14056"/>
                  <a:pt x="139879" y="15825"/>
                  <a:pt x="138434" y="17176"/>
                </a:cubicBezTo>
                <a:lnTo>
                  <a:pt x="138300" y="17271"/>
                </a:lnTo>
                <a:cubicBezTo>
                  <a:pt x="138529" y="17062"/>
                  <a:pt x="138738" y="16833"/>
                  <a:pt x="138928" y="16605"/>
                </a:cubicBezTo>
                <a:cubicBezTo>
                  <a:pt x="140031" y="15293"/>
                  <a:pt x="140830" y="13771"/>
                  <a:pt x="141287" y="12116"/>
                </a:cubicBezTo>
                <a:close/>
                <a:moveTo>
                  <a:pt x="133602" y="2473"/>
                </a:moveTo>
                <a:lnTo>
                  <a:pt x="133602" y="2473"/>
                </a:lnTo>
                <a:cubicBezTo>
                  <a:pt x="130787" y="7475"/>
                  <a:pt x="127002" y="12192"/>
                  <a:pt x="125290" y="17366"/>
                </a:cubicBezTo>
                <a:cubicBezTo>
                  <a:pt x="125918" y="13847"/>
                  <a:pt x="127516" y="10785"/>
                  <a:pt x="129646" y="7818"/>
                </a:cubicBezTo>
                <a:lnTo>
                  <a:pt x="129627" y="7818"/>
                </a:lnTo>
                <a:cubicBezTo>
                  <a:pt x="130882" y="6049"/>
                  <a:pt x="132290" y="4299"/>
                  <a:pt x="133602" y="2473"/>
                </a:cubicBezTo>
                <a:close/>
                <a:moveTo>
                  <a:pt x="221954" y="6657"/>
                </a:moveTo>
                <a:cubicBezTo>
                  <a:pt x="220052" y="7513"/>
                  <a:pt x="218093" y="8236"/>
                  <a:pt x="216096" y="8902"/>
                </a:cubicBezTo>
                <a:cubicBezTo>
                  <a:pt x="214289" y="9206"/>
                  <a:pt x="212539" y="9720"/>
                  <a:pt x="210865" y="10423"/>
                </a:cubicBezTo>
                <a:cubicBezTo>
                  <a:pt x="206756" y="10880"/>
                  <a:pt x="202971" y="12858"/>
                  <a:pt x="200270" y="15977"/>
                </a:cubicBezTo>
                <a:cubicBezTo>
                  <a:pt x="199795" y="16529"/>
                  <a:pt x="199376" y="17100"/>
                  <a:pt x="198996" y="17689"/>
                </a:cubicBezTo>
                <a:cubicBezTo>
                  <a:pt x="199300" y="17005"/>
                  <a:pt x="199662" y="16358"/>
                  <a:pt x="200080" y="15730"/>
                </a:cubicBezTo>
                <a:cubicBezTo>
                  <a:pt x="201887" y="13029"/>
                  <a:pt x="204664" y="11679"/>
                  <a:pt x="207727" y="10823"/>
                </a:cubicBezTo>
                <a:cubicBezTo>
                  <a:pt x="212539" y="9510"/>
                  <a:pt x="217389" y="8616"/>
                  <a:pt x="221954" y="6657"/>
                </a:cubicBezTo>
                <a:close/>
                <a:moveTo>
                  <a:pt x="60467" y="16757"/>
                </a:moveTo>
                <a:lnTo>
                  <a:pt x="60467" y="16757"/>
                </a:lnTo>
                <a:cubicBezTo>
                  <a:pt x="60600" y="16928"/>
                  <a:pt x="60734" y="17081"/>
                  <a:pt x="60848" y="17233"/>
                </a:cubicBezTo>
                <a:cubicBezTo>
                  <a:pt x="60981" y="17480"/>
                  <a:pt x="61114" y="17708"/>
                  <a:pt x="61247" y="17956"/>
                </a:cubicBezTo>
                <a:lnTo>
                  <a:pt x="60981" y="17651"/>
                </a:lnTo>
                <a:cubicBezTo>
                  <a:pt x="60981" y="17613"/>
                  <a:pt x="60962" y="17575"/>
                  <a:pt x="60943" y="17556"/>
                </a:cubicBezTo>
                <a:cubicBezTo>
                  <a:pt x="60791" y="17290"/>
                  <a:pt x="60619" y="17024"/>
                  <a:pt x="60467" y="16757"/>
                </a:cubicBezTo>
                <a:close/>
                <a:moveTo>
                  <a:pt x="236790" y="5079"/>
                </a:moveTo>
                <a:lnTo>
                  <a:pt x="236790" y="5079"/>
                </a:lnTo>
                <a:cubicBezTo>
                  <a:pt x="236828" y="9758"/>
                  <a:pt x="237951" y="14189"/>
                  <a:pt x="239529" y="18507"/>
                </a:cubicBezTo>
                <a:lnTo>
                  <a:pt x="239510" y="18526"/>
                </a:lnTo>
                <a:cubicBezTo>
                  <a:pt x="235953" y="14855"/>
                  <a:pt x="235877" y="9853"/>
                  <a:pt x="236790" y="5079"/>
                </a:cubicBezTo>
                <a:close/>
                <a:moveTo>
                  <a:pt x="41580" y="18526"/>
                </a:moveTo>
                <a:lnTo>
                  <a:pt x="41694" y="18640"/>
                </a:lnTo>
                <a:lnTo>
                  <a:pt x="41694" y="18640"/>
                </a:lnTo>
                <a:lnTo>
                  <a:pt x="41637" y="18602"/>
                </a:lnTo>
                <a:lnTo>
                  <a:pt x="41580" y="18526"/>
                </a:lnTo>
                <a:close/>
                <a:moveTo>
                  <a:pt x="140374" y="5801"/>
                </a:moveTo>
                <a:cubicBezTo>
                  <a:pt x="139936" y="9758"/>
                  <a:pt x="138966" y="13638"/>
                  <a:pt x="136037" y="16510"/>
                </a:cubicBezTo>
                <a:cubicBezTo>
                  <a:pt x="135086" y="17404"/>
                  <a:pt x="134078" y="18241"/>
                  <a:pt x="132994" y="18964"/>
                </a:cubicBezTo>
                <a:cubicBezTo>
                  <a:pt x="136208" y="14988"/>
                  <a:pt x="138795" y="10557"/>
                  <a:pt x="140374" y="5801"/>
                </a:cubicBezTo>
                <a:close/>
                <a:moveTo>
                  <a:pt x="142637" y="14703"/>
                </a:moveTo>
                <a:lnTo>
                  <a:pt x="142637" y="14703"/>
                </a:lnTo>
                <a:cubicBezTo>
                  <a:pt x="142618" y="15749"/>
                  <a:pt x="142295" y="16757"/>
                  <a:pt x="141705" y="17632"/>
                </a:cubicBezTo>
                <a:lnTo>
                  <a:pt x="141686" y="17632"/>
                </a:lnTo>
                <a:cubicBezTo>
                  <a:pt x="141135" y="18374"/>
                  <a:pt x="140393" y="18945"/>
                  <a:pt x="139518" y="19268"/>
                </a:cubicBezTo>
                <a:lnTo>
                  <a:pt x="139042" y="19268"/>
                </a:lnTo>
                <a:cubicBezTo>
                  <a:pt x="140792" y="18260"/>
                  <a:pt x="142067" y="16624"/>
                  <a:pt x="142637" y="14703"/>
                </a:cubicBezTo>
                <a:close/>
                <a:moveTo>
                  <a:pt x="143170" y="14608"/>
                </a:moveTo>
                <a:cubicBezTo>
                  <a:pt x="143303" y="14988"/>
                  <a:pt x="143474" y="15350"/>
                  <a:pt x="143645" y="15730"/>
                </a:cubicBezTo>
                <a:cubicBezTo>
                  <a:pt x="143474" y="17290"/>
                  <a:pt x="142656" y="18659"/>
                  <a:pt x="140792" y="19268"/>
                </a:cubicBezTo>
                <a:cubicBezTo>
                  <a:pt x="140735" y="19287"/>
                  <a:pt x="140697" y="19306"/>
                  <a:pt x="140659" y="19344"/>
                </a:cubicBezTo>
                <a:cubicBezTo>
                  <a:pt x="140545" y="19344"/>
                  <a:pt x="140450" y="19325"/>
                  <a:pt x="140336" y="19306"/>
                </a:cubicBezTo>
                <a:cubicBezTo>
                  <a:pt x="141020" y="18983"/>
                  <a:pt x="141610" y="18507"/>
                  <a:pt x="142067" y="17899"/>
                </a:cubicBezTo>
                <a:cubicBezTo>
                  <a:pt x="142751" y="16948"/>
                  <a:pt x="143132" y="15787"/>
                  <a:pt x="143170" y="14608"/>
                </a:cubicBezTo>
                <a:close/>
                <a:moveTo>
                  <a:pt x="142048" y="11279"/>
                </a:moveTo>
                <a:cubicBezTo>
                  <a:pt x="142181" y="11774"/>
                  <a:pt x="142333" y="12268"/>
                  <a:pt x="142504" y="12763"/>
                </a:cubicBezTo>
                <a:lnTo>
                  <a:pt x="142504" y="12782"/>
                </a:lnTo>
                <a:cubicBezTo>
                  <a:pt x="142504" y="12820"/>
                  <a:pt x="142504" y="12858"/>
                  <a:pt x="142523" y="12896"/>
                </a:cubicBezTo>
                <a:cubicBezTo>
                  <a:pt x="142485" y="14285"/>
                  <a:pt x="142029" y="15635"/>
                  <a:pt x="141192" y="16738"/>
                </a:cubicBezTo>
                <a:cubicBezTo>
                  <a:pt x="140107" y="18165"/>
                  <a:pt x="138510" y="19135"/>
                  <a:pt x="136741" y="19420"/>
                </a:cubicBezTo>
                <a:cubicBezTo>
                  <a:pt x="136551" y="19439"/>
                  <a:pt x="136360" y="19458"/>
                  <a:pt x="136170" y="19496"/>
                </a:cubicBezTo>
                <a:lnTo>
                  <a:pt x="135904" y="19534"/>
                </a:lnTo>
                <a:cubicBezTo>
                  <a:pt x="137330" y="18735"/>
                  <a:pt x="138700" y="17861"/>
                  <a:pt x="139746" y="16586"/>
                </a:cubicBezTo>
                <a:cubicBezTo>
                  <a:pt x="141020" y="15064"/>
                  <a:pt x="141800" y="13238"/>
                  <a:pt x="142048" y="11279"/>
                </a:cubicBezTo>
                <a:close/>
                <a:moveTo>
                  <a:pt x="144083" y="16681"/>
                </a:moveTo>
                <a:cubicBezTo>
                  <a:pt x="144235" y="16986"/>
                  <a:pt x="144387" y="17290"/>
                  <a:pt x="144539" y="17594"/>
                </a:cubicBezTo>
                <a:cubicBezTo>
                  <a:pt x="144292" y="18602"/>
                  <a:pt x="143493" y="19401"/>
                  <a:pt x="142485" y="19667"/>
                </a:cubicBezTo>
                <a:cubicBezTo>
                  <a:pt x="142257" y="19610"/>
                  <a:pt x="142029" y="19572"/>
                  <a:pt x="141800" y="19515"/>
                </a:cubicBezTo>
                <a:cubicBezTo>
                  <a:pt x="142904" y="18907"/>
                  <a:pt x="143721" y="17899"/>
                  <a:pt x="144083" y="16681"/>
                </a:cubicBezTo>
                <a:close/>
                <a:moveTo>
                  <a:pt x="144806" y="18089"/>
                </a:moveTo>
                <a:lnTo>
                  <a:pt x="145034" y="18469"/>
                </a:lnTo>
                <a:cubicBezTo>
                  <a:pt x="145015" y="19173"/>
                  <a:pt x="144577" y="19801"/>
                  <a:pt x="143950" y="20105"/>
                </a:cubicBezTo>
                <a:cubicBezTo>
                  <a:pt x="143721" y="20010"/>
                  <a:pt x="143512" y="19953"/>
                  <a:pt x="143284" y="19877"/>
                </a:cubicBezTo>
                <a:cubicBezTo>
                  <a:pt x="144007" y="19496"/>
                  <a:pt x="144558" y="18850"/>
                  <a:pt x="144806" y="18089"/>
                </a:cubicBezTo>
                <a:close/>
                <a:moveTo>
                  <a:pt x="145281" y="18888"/>
                </a:moveTo>
                <a:cubicBezTo>
                  <a:pt x="145395" y="19097"/>
                  <a:pt x="145528" y="19287"/>
                  <a:pt x="145662" y="19496"/>
                </a:cubicBezTo>
                <a:cubicBezTo>
                  <a:pt x="145547" y="19858"/>
                  <a:pt x="145281" y="20162"/>
                  <a:pt x="144920" y="20295"/>
                </a:cubicBezTo>
                <a:cubicBezTo>
                  <a:pt x="144863" y="20314"/>
                  <a:pt x="144806" y="20371"/>
                  <a:pt x="144806" y="20447"/>
                </a:cubicBezTo>
                <a:cubicBezTo>
                  <a:pt x="144691" y="20390"/>
                  <a:pt x="144596" y="20352"/>
                  <a:pt x="144482" y="20295"/>
                </a:cubicBezTo>
                <a:cubicBezTo>
                  <a:pt x="144901" y="19953"/>
                  <a:pt x="145205" y="19439"/>
                  <a:pt x="145281" y="18888"/>
                </a:cubicBezTo>
                <a:close/>
                <a:moveTo>
                  <a:pt x="192529" y="685"/>
                </a:moveTo>
                <a:lnTo>
                  <a:pt x="192529" y="685"/>
                </a:lnTo>
                <a:cubicBezTo>
                  <a:pt x="192187" y="2302"/>
                  <a:pt x="191635" y="3880"/>
                  <a:pt x="190874" y="5345"/>
                </a:cubicBezTo>
                <a:cubicBezTo>
                  <a:pt x="188801" y="9377"/>
                  <a:pt x="185244" y="12097"/>
                  <a:pt x="181896" y="15026"/>
                </a:cubicBezTo>
                <a:cubicBezTo>
                  <a:pt x="179823" y="16833"/>
                  <a:pt x="177864" y="18774"/>
                  <a:pt x="176038" y="20828"/>
                </a:cubicBezTo>
                <a:cubicBezTo>
                  <a:pt x="178111" y="18146"/>
                  <a:pt x="180356" y="15635"/>
                  <a:pt x="182771" y="13276"/>
                </a:cubicBezTo>
                <a:cubicBezTo>
                  <a:pt x="186480" y="9663"/>
                  <a:pt x="190570" y="5535"/>
                  <a:pt x="192529" y="685"/>
                </a:cubicBezTo>
                <a:close/>
                <a:moveTo>
                  <a:pt x="145871" y="19858"/>
                </a:moveTo>
                <a:cubicBezTo>
                  <a:pt x="146042" y="20067"/>
                  <a:pt x="146194" y="20295"/>
                  <a:pt x="146346" y="20523"/>
                </a:cubicBezTo>
                <a:cubicBezTo>
                  <a:pt x="146289" y="20695"/>
                  <a:pt x="146194" y="20847"/>
                  <a:pt x="146080" y="20980"/>
                </a:cubicBezTo>
                <a:cubicBezTo>
                  <a:pt x="145871" y="20904"/>
                  <a:pt x="145662" y="20828"/>
                  <a:pt x="145452" y="20752"/>
                </a:cubicBezTo>
                <a:cubicBezTo>
                  <a:pt x="145395" y="20714"/>
                  <a:pt x="145319" y="20676"/>
                  <a:pt x="145262" y="20657"/>
                </a:cubicBezTo>
                <a:cubicBezTo>
                  <a:pt x="145566" y="20485"/>
                  <a:pt x="145795" y="20200"/>
                  <a:pt x="145871" y="19858"/>
                </a:cubicBezTo>
                <a:close/>
                <a:moveTo>
                  <a:pt x="141097" y="6524"/>
                </a:moveTo>
                <a:lnTo>
                  <a:pt x="141097" y="6524"/>
                </a:lnTo>
                <a:cubicBezTo>
                  <a:pt x="141154" y="10461"/>
                  <a:pt x="140431" y="14304"/>
                  <a:pt x="137311" y="17138"/>
                </a:cubicBezTo>
                <a:cubicBezTo>
                  <a:pt x="135485" y="18793"/>
                  <a:pt x="133317" y="19915"/>
                  <a:pt x="131187" y="21132"/>
                </a:cubicBezTo>
                <a:cubicBezTo>
                  <a:pt x="133450" y="19496"/>
                  <a:pt x="135923" y="18051"/>
                  <a:pt x="137673" y="15825"/>
                </a:cubicBezTo>
                <a:cubicBezTo>
                  <a:pt x="139765" y="13162"/>
                  <a:pt x="140659" y="9872"/>
                  <a:pt x="141097" y="6524"/>
                </a:cubicBezTo>
                <a:close/>
                <a:moveTo>
                  <a:pt x="138262" y="818"/>
                </a:moveTo>
                <a:lnTo>
                  <a:pt x="138262" y="818"/>
                </a:lnTo>
                <a:cubicBezTo>
                  <a:pt x="136912" y="5041"/>
                  <a:pt x="134896" y="9016"/>
                  <a:pt x="132290" y="12592"/>
                </a:cubicBezTo>
                <a:cubicBezTo>
                  <a:pt x="130331" y="15312"/>
                  <a:pt x="128162" y="18127"/>
                  <a:pt x="126660" y="21170"/>
                </a:cubicBezTo>
                <a:cubicBezTo>
                  <a:pt x="128200" y="17119"/>
                  <a:pt x="130977" y="13353"/>
                  <a:pt x="133279" y="9834"/>
                </a:cubicBezTo>
                <a:cubicBezTo>
                  <a:pt x="135162" y="6981"/>
                  <a:pt x="136931" y="3975"/>
                  <a:pt x="138262" y="818"/>
                </a:cubicBezTo>
                <a:close/>
                <a:moveTo>
                  <a:pt x="78841" y="20619"/>
                </a:moveTo>
                <a:lnTo>
                  <a:pt x="78841" y="20619"/>
                </a:lnTo>
                <a:cubicBezTo>
                  <a:pt x="78822" y="20828"/>
                  <a:pt x="78803" y="21018"/>
                  <a:pt x="78784" y="21227"/>
                </a:cubicBezTo>
                <a:cubicBezTo>
                  <a:pt x="78765" y="21151"/>
                  <a:pt x="78746" y="21056"/>
                  <a:pt x="78746" y="20980"/>
                </a:cubicBezTo>
                <a:cubicBezTo>
                  <a:pt x="78765" y="20866"/>
                  <a:pt x="78803" y="20752"/>
                  <a:pt x="78822" y="20638"/>
                </a:cubicBezTo>
                <a:lnTo>
                  <a:pt x="78841" y="20619"/>
                </a:lnTo>
                <a:close/>
                <a:moveTo>
                  <a:pt x="146582" y="20876"/>
                </a:moveTo>
                <a:cubicBezTo>
                  <a:pt x="146694" y="21025"/>
                  <a:pt x="146805" y="21173"/>
                  <a:pt x="146917" y="21322"/>
                </a:cubicBezTo>
                <a:cubicBezTo>
                  <a:pt x="146765" y="21246"/>
                  <a:pt x="146613" y="21189"/>
                  <a:pt x="146460" y="21132"/>
                </a:cubicBezTo>
                <a:cubicBezTo>
                  <a:pt x="146512" y="21047"/>
                  <a:pt x="146548" y="20961"/>
                  <a:pt x="146582" y="20876"/>
                </a:cubicBezTo>
                <a:close/>
                <a:moveTo>
                  <a:pt x="41294" y="476"/>
                </a:moveTo>
                <a:cubicBezTo>
                  <a:pt x="43120" y="3804"/>
                  <a:pt x="45403" y="6866"/>
                  <a:pt x="48047" y="9586"/>
                </a:cubicBezTo>
                <a:cubicBezTo>
                  <a:pt x="52250" y="13961"/>
                  <a:pt x="56967" y="17861"/>
                  <a:pt x="61532" y="21836"/>
                </a:cubicBezTo>
                <a:cubicBezTo>
                  <a:pt x="57177" y="18735"/>
                  <a:pt x="52764" y="15692"/>
                  <a:pt x="48960" y="11926"/>
                </a:cubicBezTo>
                <a:cubicBezTo>
                  <a:pt x="45650" y="8673"/>
                  <a:pt x="43044" y="4774"/>
                  <a:pt x="41294" y="476"/>
                </a:cubicBezTo>
                <a:close/>
                <a:moveTo>
                  <a:pt x="206110" y="13124"/>
                </a:moveTo>
                <a:cubicBezTo>
                  <a:pt x="203028" y="15312"/>
                  <a:pt x="200480" y="18146"/>
                  <a:pt x="198654" y="21455"/>
                </a:cubicBezTo>
                <a:lnTo>
                  <a:pt x="198425" y="21893"/>
                </a:lnTo>
                <a:cubicBezTo>
                  <a:pt x="198844" y="20676"/>
                  <a:pt x="199395" y="19515"/>
                  <a:pt x="200080" y="18412"/>
                </a:cubicBezTo>
                <a:cubicBezTo>
                  <a:pt x="201564" y="16130"/>
                  <a:pt x="203637" y="14285"/>
                  <a:pt x="206110" y="13124"/>
                </a:cubicBezTo>
                <a:close/>
                <a:moveTo>
                  <a:pt x="139632" y="3937"/>
                </a:moveTo>
                <a:lnTo>
                  <a:pt x="139632" y="3937"/>
                </a:lnTo>
                <a:cubicBezTo>
                  <a:pt x="139099" y="6657"/>
                  <a:pt x="138205" y="9282"/>
                  <a:pt x="136969" y="11755"/>
                </a:cubicBezTo>
                <a:cubicBezTo>
                  <a:pt x="136474" y="12649"/>
                  <a:pt x="135961" y="13543"/>
                  <a:pt x="135390" y="14399"/>
                </a:cubicBezTo>
                <a:cubicBezTo>
                  <a:pt x="133412" y="17214"/>
                  <a:pt x="130711" y="19553"/>
                  <a:pt x="128638" y="22254"/>
                </a:cubicBezTo>
                <a:cubicBezTo>
                  <a:pt x="128162" y="22673"/>
                  <a:pt x="127725" y="23110"/>
                  <a:pt x="127306" y="23605"/>
                </a:cubicBezTo>
                <a:cubicBezTo>
                  <a:pt x="127478" y="23205"/>
                  <a:pt x="127649" y="22806"/>
                  <a:pt x="127839" y="22425"/>
                </a:cubicBezTo>
                <a:cubicBezTo>
                  <a:pt x="130160" y="18412"/>
                  <a:pt x="133812" y="14912"/>
                  <a:pt x="136170" y="11051"/>
                </a:cubicBezTo>
                <a:cubicBezTo>
                  <a:pt x="136227" y="10956"/>
                  <a:pt x="136284" y="10861"/>
                  <a:pt x="136341" y="10766"/>
                </a:cubicBezTo>
                <a:cubicBezTo>
                  <a:pt x="136474" y="10557"/>
                  <a:pt x="136627" y="10328"/>
                  <a:pt x="136760" y="10119"/>
                </a:cubicBezTo>
                <a:cubicBezTo>
                  <a:pt x="137958" y="8179"/>
                  <a:pt x="138928" y="6106"/>
                  <a:pt x="139632" y="3937"/>
                </a:cubicBezTo>
                <a:close/>
                <a:moveTo>
                  <a:pt x="78081" y="23548"/>
                </a:moveTo>
                <a:cubicBezTo>
                  <a:pt x="78100" y="23852"/>
                  <a:pt x="78119" y="24175"/>
                  <a:pt x="78138" y="24499"/>
                </a:cubicBezTo>
                <a:cubicBezTo>
                  <a:pt x="78119" y="24271"/>
                  <a:pt x="78081" y="24042"/>
                  <a:pt x="78042" y="23814"/>
                </a:cubicBezTo>
                <a:cubicBezTo>
                  <a:pt x="78062" y="23719"/>
                  <a:pt x="78062" y="23624"/>
                  <a:pt x="78081" y="23548"/>
                </a:cubicBezTo>
                <a:close/>
                <a:moveTo>
                  <a:pt x="218949" y="24423"/>
                </a:moveTo>
                <a:cubicBezTo>
                  <a:pt x="218930" y="24442"/>
                  <a:pt x="218911" y="24480"/>
                  <a:pt x="218911" y="24518"/>
                </a:cubicBezTo>
                <a:cubicBezTo>
                  <a:pt x="218702" y="24480"/>
                  <a:pt x="218511" y="24461"/>
                  <a:pt x="218302" y="24461"/>
                </a:cubicBezTo>
                <a:cubicBezTo>
                  <a:pt x="218511" y="24442"/>
                  <a:pt x="218721" y="24423"/>
                  <a:pt x="218949" y="24423"/>
                </a:cubicBezTo>
                <a:close/>
                <a:moveTo>
                  <a:pt x="216047" y="15475"/>
                </a:moveTo>
                <a:cubicBezTo>
                  <a:pt x="218932" y="15475"/>
                  <a:pt x="221624" y="16953"/>
                  <a:pt x="223704" y="18869"/>
                </a:cubicBezTo>
                <a:cubicBezTo>
                  <a:pt x="225777" y="20828"/>
                  <a:pt x="227584" y="23072"/>
                  <a:pt x="229049" y="25526"/>
                </a:cubicBezTo>
                <a:cubicBezTo>
                  <a:pt x="225509" y="21133"/>
                  <a:pt x="220254" y="17644"/>
                  <a:pt x="214708" y="17644"/>
                </a:cubicBezTo>
                <a:cubicBezTo>
                  <a:pt x="214562" y="17644"/>
                  <a:pt x="214416" y="17646"/>
                  <a:pt x="214270" y="17651"/>
                </a:cubicBezTo>
                <a:cubicBezTo>
                  <a:pt x="210351" y="17784"/>
                  <a:pt x="207555" y="20371"/>
                  <a:pt x="205520" y="23700"/>
                </a:cubicBezTo>
                <a:cubicBezTo>
                  <a:pt x="206395" y="22159"/>
                  <a:pt x="207422" y="20714"/>
                  <a:pt x="208602" y="19382"/>
                </a:cubicBezTo>
                <a:cubicBezTo>
                  <a:pt x="210447" y="17328"/>
                  <a:pt x="212824" y="15616"/>
                  <a:pt x="215677" y="15483"/>
                </a:cubicBezTo>
                <a:cubicBezTo>
                  <a:pt x="215801" y="15477"/>
                  <a:pt x="215924" y="15475"/>
                  <a:pt x="216047" y="15475"/>
                </a:cubicBezTo>
                <a:close/>
                <a:moveTo>
                  <a:pt x="227014" y="12040"/>
                </a:moveTo>
                <a:cubicBezTo>
                  <a:pt x="228041" y="12459"/>
                  <a:pt x="229049" y="12953"/>
                  <a:pt x="229981" y="13562"/>
                </a:cubicBezTo>
                <a:cubicBezTo>
                  <a:pt x="234242" y="16263"/>
                  <a:pt x="236581" y="20714"/>
                  <a:pt x="237741" y="25526"/>
                </a:cubicBezTo>
                <a:lnTo>
                  <a:pt x="237741" y="25545"/>
                </a:lnTo>
                <a:cubicBezTo>
                  <a:pt x="236752" y="22616"/>
                  <a:pt x="235288" y="19877"/>
                  <a:pt x="233386" y="17442"/>
                </a:cubicBezTo>
                <a:cubicBezTo>
                  <a:pt x="231655" y="15217"/>
                  <a:pt x="229486" y="13391"/>
                  <a:pt x="227014" y="12040"/>
                </a:cubicBezTo>
                <a:close/>
                <a:moveTo>
                  <a:pt x="214691" y="18524"/>
                </a:moveTo>
                <a:cubicBezTo>
                  <a:pt x="214753" y="18524"/>
                  <a:pt x="214816" y="18525"/>
                  <a:pt x="214878" y="18526"/>
                </a:cubicBezTo>
                <a:cubicBezTo>
                  <a:pt x="220356" y="18659"/>
                  <a:pt x="225454" y="22197"/>
                  <a:pt x="228783" y="26572"/>
                </a:cubicBezTo>
                <a:lnTo>
                  <a:pt x="228764" y="26572"/>
                </a:lnTo>
                <a:cubicBezTo>
                  <a:pt x="228193" y="25925"/>
                  <a:pt x="227584" y="25317"/>
                  <a:pt x="226957" y="24746"/>
                </a:cubicBezTo>
                <a:cubicBezTo>
                  <a:pt x="223855" y="21970"/>
                  <a:pt x="219780" y="20328"/>
                  <a:pt x="215680" y="20328"/>
                </a:cubicBezTo>
                <a:cubicBezTo>
                  <a:pt x="213796" y="20328"/>
                  <a:pt x="211907" y="20675"/>
                  <a:pt x="210104" y="21417"/>
                </a:cubicBezTo>
                <a:cubicBezTo>
                  <a:pt x="208868" y="21912"/>
                  <a:pt x="207727" y="22597"/>
                  <a:pt x="206718" y="23453"/>
                </a:cubicBezTo>
                <a:cubicBezTo>
                  <a:pt x="208643" y="20612"/>
                  <a:pt x="211192" y="18524"/>
                  <a:pt x="214691" y="18524"/>
                </a:cubicBezTo>
                <a:close/>
                <a:moveTo>
                  <a:pt x="68741" y="15958"/>
                </a:moveTo>
                <a:lnTo>
                  <a:pt x="68741" y="15958"/>
                </a:lnTo>
                <a:cubicBezTo>
                  <a:pt x="69825" y="17404"/>
                  <a:pt x="70948" y="18831"/>
                  <a:pt x="71956" y="20314"/>
                </a:cubicBezTo>
                <a:cubicBezTo>
                  <a:pt x="73306" y="22311"/>
                  <a:pt x="74486" y="24423"/>
                  <a:pt x="75513" y="26591"/>
                </a:cubicBezTo>
                <a:cubicBezTo>
                  <a:pt x="73401" y="22996"/>
                  <a:pt x="70891" y="19534"/>
                  <a:pt x="68741" y="15958"/>
                </a:cubicBezTo>
                <a:close/>
                <a:moveTo>
                  <a:pt x="185263" y="24518"/>
                </a:moveTo>
                <a:cubicBezTo>
                  <a:pt x="184179" y="25374"/>
                  <a:pt x="183057" y="26173"/>
                  <a:pt x="181915" y="26971"/>
                </a:cubicBezTo>
                <a:cubicBezTo>
                  <a:pt x="183057" y="26173"/>
                  <a:pt x="184179" y="25355"/>
                  <a:pt x="185263" y="24518"/>
                </a:cubicBezTo>
                <a:close/>
                <a:moveTo>
                  <a:pt x="133411" y="25778"/>
                </a:moveTo>
                <a:cubicBezTo>
                  <a:pt x="133905" y="25778"/>
                  <a:pt x="134403" y="25833"/>
                  <a:pt x="134896" y="25944"/>
                </a:cubicBezTo>
                <a:cubicBezTo>
                  <a:pt x="135980" y="26211"/>
                  <a:pt x="136988" y="26705"/>
                  <a:pt x="137844" y="27409"/>
                </a:cubicBezTo>
                <a:cubicBezTo>
                  <a:pt x="136537" y="26478"/>
                  <a:pt x="135002" y="26011"/>
                  <a:pt x="133467" y="26011"/>
                </a:cubicBezTo>
                <a:cubicBezTo>
                  <a:pt x="132053" y="26011"/>
                  <a:pt x="130639" y="26407"/>
                  <a:pt x="129399" y="27200"/>
                </a:cubicBezTo>
                <a:lnTo>
                  <a:pt x="129380" y="27219"/>
                </a:lnTo>
                <a:cubicBezTo>
                  <a:pt x="129304" y="27238"/>
                  <a:pt x="129247" y="27276"/>
                  <a:pt x="129170" y="27295"/>
                </a:cubicBezTo>
                <a:cubicBezTo>
                  <a:pt x="130378" y="26303"/>
                  <a:pt x="131879" y="25778"/>
                  <a:pt x="133411" y="25778"/>
                </a:cubicBezTo>
                <a:close/>
                <a:moveTo>
                  <a:pt x="122627" y="14969"/>
                </a:moveTo>
                <a:lnTo>
                  <a:pt x="122627" y="14969"/>
                </a:lnTo>
                <a:cubicBezTo>
                  <a:pt x="122057" y="19135"/>
                  <a:pt x="122304" y="23358"/>
                  <a:pt x="123331" y="27428"/>
                </a:cubicBezTo>
                <a:cubicBezTo>
                  <a:pt x="122095" y="23396"/>
                  <a:pt x="121847" y="19116"/>
                  <a:pt x="122627" y="14969"/>
                </a:cubicBezTo>
                <a:close/>
                <a:moveTo>
                  <a:pt x="170027" y="27770"/>
                </a:moveTo>
                <a:lnTo>
                  <a:pt x="170027" y="27770"/>
                </a:lnTo>
                <a:cubicBezTo>
                  <a:pt x="169951" y="27999"/>
                  <a:pt x="169856" y="28246"/>
                  <a:pt x="169780" y="28474"/>
                </a:cubicBezTo>
                <a:lnTo>
                  <a:pt x="169704" y="28474"/>
                </a:lnTo>
                <a:cubicBezTo>
                  <a:pt x="169818" y="28246"/>
                  <a:pt x="169913" y="27999"/>
                  <a:pt x="170027" y="27770"/>
                </a:cubicBezTo>
                <a:close/>
                <a:moveTo>
                  <a:pt x="154773" y="12611"/>
                </a:moveTo>
                <a:lnTo>
                  <a:pt x="154773" y="12611"/>
                </a:lnTo>
                <a:cubicBezTo>
                  <a:pt x="157416" y="17518"/>
                  <a:pt x="160631" y="22235"/>
                  <a:pt x="161278" y="27675"/>
                </a:cubicBezTo>
                <a:cubicBezTo>
                  <a:pt x="161335" y="28113"/>
                  <a:pt x="161354" y="28569"/>
                  <a:pt x="161373" y="29026"/>
                </a:cubicBezTo>
                <a:cubicBezTo>
                  <a:pt x="160022" y="23319"/>
                  <a:pt x="157169" y="18013"/>
                  <a:pt x="154773" y="12611"/>
                </a:cubicBezTo>
                <a:close/>
                <a:moveTo>
                  <a:pt x="215665" y="20927"/>
                </a:moveTo>
                <a:cubicBezTo>
                  <a:pt x="220718" y="20927"/>
                  <a:pt x="225554" y="23596"/>
                  <a:pt x="228802" y="27580"/>
                </a:cubicBezTo>
                <a:cubicBezTo>
                  <a:pt x="228535" y="27352"/>
                  <a:pt x="228269" y="27143"/>
                  <a:pt x="228003" y="26933"/>
                </a:cubicBezTo>
                <a:cubicBezTo>
                  <a:pt x="225266" y="23705"/>
                  <a:pt x="221301" y="22209"/>
                  <a:pt x="217276" y="22209"/>
                </a:cubicBezTo>
                <a:cubicBezTo>
                  <a:pt x="212266" y="22209"/>
                  <a:pt x="207161" y="24526"/>
                  <a:pt x="204208" y="28702"/>
                </a:cubicBezTo>
                <a:cubicBezTo>
                  <a:pt x="204094" y="28835"/>
                  <a:pt x="204017" y="28988"/>
                  <a:pt x="203922" y="29140"/>
                </a:cubicBezTo>
                <a:cubicBezTo>
                  <a:pt x="204379" y="27903"/>
                  <a:pt x="204892" y="26724"/>
                  <a:pt x="205482" y="25564"/>
                </a:cubicBezTo>
                <a:cubicBezTo>
                  <a:pt x="206890" y="23833"/>
                  <a:pt x="208735" y="22521"/>
                  <a:pt x="210827" y="21779"/>
                </a:cubicBezTo>
                <a:cubicBezTo>
                  <a:pt x="212432" y="21196"/>
                  <a:pt x="214060" y="20927"/>
                  <a:pt x="215665" y="20927"/>
                </a:cubicBezTo>
                <a:close/>
                <a:moveTo>
                  <a:pt x="196105" y="28931"/>
                </a:moveTo>
                <a:cubicBezTo>
                  <a:pt x="196105" y="28988"/>
                  <a:pt x="196086" y="29064"/>
                  <a:pt x="196067" y="29140"/>
                </a:cubicBezTo>
                <a:lnTo>
                  <a:pt x="196010" y="29159"/>
                </a:lnTo>
                <a:lnTo>
                  <a:pt x="196105" y="28931"/>
                </a:lnTo>
                <a:close/>
                <a:moveTo>
                  <a:pt x="61456" y="18697"/>
                </a:moveTo>
                <a:lnTo>
                  <a:pt x="61456" y="18697"/>
                </a:lnTo>
                <a:cubicBezTo>
                  <a:pt x="61780" y="19097"/>
                  <a:pt x="62122" y="19496"/>
                  <a:pt x="62445" y="19915"/>
                </a:cubicBezTo>
                <a:cubicBezTo>
                  <a:pt x="64176" y="22425"/>
                  <a:pt x="66173" y="24708"/>
                  <a:pt x="68456" y="26743"/>
                </a:cubicBezTo>
                <a:cubicBezTo>
                  <a:pt x="69350" y="27561"/>
                  <a:pt x="70282" y="28398"/>
                  <a:pt x="71214" y="29235"/>
                </a:cubicBezTo>
                <a:cubicBezTo>
                  <a:pt x="67372" y="26230"/>
                  <a:pt x="63891" y="22768"/>
                  <a:pt x="61456" y="18697"/>
                </a:cubicBezTo>
                <a:close/>
                <a:moveTo>
                  <a:pt x="34382" y="19629"/>
                </a:moveTo>
                <a:cubicBezTo>
                  <a:pt x="36335" y="19629"/>
                  <a:pt x="38286" y="19824"/>
                  <a:pt x="40210" y="20219"/>
                </a:cubicBezTo>
                <a:cubicBezTo>
                  <a:pt x="41408" y="20466"/>
                  <a:pt x="42588" y="20809"/>
                  <a:pt x="43729" y="21246"/>
                </a:cubicBezTo>
                <a:cubicBezTo>
                  <a:pt x="44775" y="21646"/>
                  <a:pt x="45783" y="22235"/>
                  <a:pt x="46829" y="22616"/>
                </a:cubicBezTo>
                <a:cubicBezTo>
                  <a:pt x="47248" y="22939"/>
                  <a:pt x="47685" y="23243"/>
                  <a:pt x="48123" y="23529"/>
                </a:cubicBezTo>
                <a:cubicBezTo>
                  <a:pt x="43718" y="21943"/>
                  <a:pt x="39098" y="21143"/>
                  <a:pt x="34467" y="21143"/>
                </a:cubicBezTo>
                <a:cubicBezTo>
                  <a:pt x="31820" y="21143"/>
                  <a:pt x="29169" y="21405"/>
                  <a:pt x="26553" y="21931"/>
                </a:cubicBezTo>
                <a:cubicBezTo>
                  <a:pt x="18945" y="23453"/>
                  <a:pt x="12059" y="27238"/>
                  <a:pt x="4717" y="29444"/>
                </a:cubicBezTo>
                <a:cubicBezTo>
                  <a:pt x="7932" y="27903"/>
                  <a:pt x="11108" y="26306"/>
                  <a:pt x="14266" y="24860"/>
                </a:cubicBezTo>
                <a:cubicBezTo>
                  <a:pt x="19820" y="22349"/>
                  <a:pt x="25659" y="20200"/>
                  <a:pt x="31784" y="19744"/>
                </a:cubicBezTo>
                <a:cubicBezTo>
                  <a:pt x="32649" y="19668"/>
                  <a:pt x="33516" y="19629"/>
                  <a:pt x="34382" y="19629"/>
                </a:cubicBezTo>
                <a:close/>
                <a:moveTo>
                  <a:pt x="209134" y="11260"/>
                </a:moveTo>
                <a:lnTo>
                  <a:pt x="209134" y="11260"/>
                </a:lnTo>
                <a:cubicBezTo>
                  <a:pt x="208754" y="11451"/>
                  <a:pt x="208392" y="11660"/>
                  <a:pt x="208050" y="11869"/>
                </a:cubicBezTo>
                <a:cubicBezTo>
                  <a:pt x="205121" y="12744"/>
                  <a:pt x="202534" y="14475"/>
                  <a:pt x="200632" y="16852"/>
                </a:cubicBezTo>
                <a:cubicBezTo>
                  <a:pt x="197741" y="20447"/>
                  <a:pt x="197246" y="25107"/>
                  <a:pt x="195705" y="29330"/>
                </a:cubicBezTo>
                <a:cubicBezTo>
                  <a:pt x="195401" y="29482"/>
                  <a:pt x="195097" y="29653"/>
                  <a:pt x="194792" y="29806"/>
                </a:cubicBezTo>
                <a:cubicBezTo>
                  <a:pt x="197398" y="26439"/>
                  <a:pt x="197094" y="21532"/>
                  <a:pt x="199472" y="17937"/>
                </a:cubicBezTo>
                <a:cubicBezTo>
                  <a:pt x="201735" y="14551"/>
                  <a:pt x="205178" y="12173"/>
                  <a:pt x="209134" y="11260"/>
                </a:cubicBezTo>
                <a:close/>
                <a:moveTo>
                  <a:pt x="196599" y="3557"/>
                </a:moveTo>
                <a:lnTo>
                  <a:pt x="196599" y="3557"/>
                </a:lnTo>
                <a:cubicBezTo>
                  <a:pt x="196181" y="5079"/>
                  <a:pt x="195667" y="6562"/>
                  <a:pt x="195059" y="8027"/>
                </a:cubicBezTo>
                <a:cubicBezTo>
                  <a:pt x="193023" y="12801"/>
                  <a:pt x="189980" y="16814"/>
                  <a:pt x="186119" y="20276"/>
                </a:cubicBezTo>
                <a:cubicBezTo>
                  <a:pt x="182105" y="23852"/>
                  <a:pt x="177540" y="26857"/>
                  <a:pt x="173375" y="30262"/>
                </a:cubicBezTo>
                <a:cubicBezTo>
                  <a:pt x="179328" y="24727"/>
                  <a:pt x="185986" y="19744"/>
                  <a:pt x="191102" y="13429"/>
                </a:cubicBezTo>
                <a:cubicBezTo>
                  <a:pt x="193423" y="10576"/>
                  <a:pt x="195439" y="7152"/>
                  <a:pt x="196599" y="3557"/>
                </a:cubicBezTo>
                <a:close/>
                <a:moveTo>
                  <a:pt x="195781" y="26933"/>
                </a:moveTo>
                <a:lnTo>
                  <a:pt x="195781" y="26933"/>
                </a:lnTo>
                <a:cubicBezTo>
                  <a:pt x="195420" y="28094"/>
                  <a:pt x="194868" y="29197"/>
                  <a:pt x="194146" y="30167"/>
                </a:cubicBezTo>
                <a:cubicBezTo>
                  <a:pt x="194070" y="30224"/>
                  <a:pt x="193994" y="30262"/>
                  <a:pt x="193917" y="30319"/>
                </a:cubicBezTo>
                <a:lnTo>
                  <a:pt x="193917" y="30300"/>
                </a:lnTo>
                <a:cubicBezTo>
                  <a:pt x="194678" y="29254"/>
                  <a:pt x="195306" y="28132"/>
                  <a:pt x="195781" y="26933"/>
                </a:cubicBezTo>
                <a:close/>
                <a:moveTo>
                  <a:pt x="231503" y="30395"/>
                </a:moveTo>
                <a:lnTo>
                  <a:pt x="231636" y="30738"/>
                </a:lnTo>
                <a:cubicBezTo>
                  <a:pt x="231617" y="30700"/>
                  <a:pt x="231598" y="30661"/>
                  <a:pt x="231560" y="30642"/>
                </a:cubicBezTo>
                <a:cubicBezTo>
                  <a:pt x="231522" y="30566"/>
                  <a:pt x="231484" y="30490"/>
                  <a:pt x="231446" y="30414"/>
                </a:cubicBezTo>
                <a:lnTo>
                  <a:pt x="231503" y="30395"/>
                </a:lnTo>
                <a:close/>
                <a:moveTo>
                  <a:pt x="239377" y="3576"/>
                </a:moveTo>
                <a:cubicBezTo>
                  <a:pt x="239510" y="9548"/>
                  <a:pt x="241412" y="15026"/>
                  <a:pt x="243334" y="20619"/>
                </a:cubicBezTo>
                <a:cubicBezTo>
                  <a:pt x="244323" y="23491"/>
                  <a:pt x="245255" y="26401"/>
                  <a:pt x="245711" y="29425"/>
                </a:cubicBezTo>
                <a:cubicBezTo>
                  <a:pt x="245844" y="30357"/>
                  <a:pt x="245939" y="31308"/>
                  <a:pt x="245977" y="32259"/>
                </a:cubicBezTo>
                <a:cubicBezTo>
                  <a:pt x="245350" y="28398"/>
                  <a:pt x="244361" y="24632"/>
                  <a:pt x="243048" y="20961"/>
                </a:cubicBezTo>
                <a:cubicBezTo>
                  <a:pt x="241241" y="15958"/>
                  <a:pt x="239415" y="11051"/>
                  <a:pt x="239339" y="5649"/>
                </a:cubicBezTo>
                <a:cubicBezTo>
                  <a:pt x="239339" y="4964"/>
                  <a:pt x="239339" y="4261"/>
                  <a:pt x="239377" y="3576"/>
                </a:cubicBezTo>
                <a:close/>
                <a:moveTo>
                  <a:pt x="166946" y="25963"/>
                </a:moveTo>
                <a:lnTo>
                  <a:pt x="166946" y="25963"/>
                </a:lnTo>
                <a:cubicBezTo>
                  <a:pt x="166642" y="28094"/>
                  <a:pt x="166318" y="30262"/>
                  <a:pt x="165881" y="32411"/>
                </a:cubicBezTo>
                <a:lnTo>
                  <a:pt x="165881" y="32392"/>
                </a:lnTo>
                <a:cubicBezTo>
                  <a:pt x="166204" y="30224"/>
                  <a:pt x="166546" y="28075"/>
                  <a:pt x="166946" y="25963"/>
                </a:cubicBezTo>
                <a:close/>
                <a:moveTo>
                  <a:pt x="150093" y="7951"/>
                </a:moveTo>
                <a:cubicBezTo>
                  <a:pt x="153517" y="16244"/>
                  <a:pt x="159851" y="23567"/>
                  <a:pt x="161125" y="32487"/>
                </a:cubicBezTo>
                <a:cubicBezTo>
                  <a:pt x="158691" y="23909"/>
                  <a:pt x="153232" y="16320"/>
                  <a:pt x="150093" y="7951"/>
                </a:cubicBezTo>
                <a:close/>
                <a:moveTo>
                  <a:pt x="197474" y="20162"/>
                </a:moveTo>
                <a:lnTo>
                  <a:pt x="197474" y="20162"/>
                </a:lnTo>
                <a:cubicBezTo>
                  <a:pt x="196105" y="24175"/>
                  <a:pt x="195173" y="28531"/>
                  <a:pt x="192129" y="31441"/>
                </a:cubicBezTo>
                <a:cubicBezTo>
                  <a:pt x="191521" y="31860"/>
                  <a:pt x="190912" y="32297"/>
                  <a:pt x="190342" y="32754"/>
                </a:cubicBezTo>
                <a:lnTo>
                  <a:pt x="189828" y="33115"/>
                </a:lnTo>
                <a:lnTo>
                  <a:pt x="189771" y="33134"/>
                </a:lnTo>
                <a:cubicBezTo>
                  <a:pt x="189768" y="33134"/>
                  <a:pt x="189766" y="33135"/>
                  <a:pt x="189764" y="33135"/>
                </a:cubicBezTo>
                <a:lnTo>
                  <a:pt x="189764" y="33135"/>
                </a:lnTo>
                <a:cubicBezTo>
                  <a:pt x="192963" y="29339"/>
                  <a:pt x="195294" y="24807"/>
                  <a:pt x="197474" y="20162"/>
                </a:cubicBezTo>
                <a:close/>
                <a:moveTo>
                  <a:pt x="189742" y="33162"/>
                </a:moveTo>
                <a:cubicBezTo>
                  <a:pt x="189739" y="33165"/>
                  <a:pt x="189736" y="33169"/>
                  <a:pt x="189733" y="33172"/>
                </a:cubicBezTo>
                <a:cubicBezTo>
                  <a:pt x="189736" y="33169"/>
                  <a:pt x="189739" y="33165"/>
                  <a:pt x="189742" y="33162"/>
                </a:cubicBezTo>
                <a:close/>
                <a:moveTo>
                  <a:pt x="146270" y="209"/>
                </a:moveTo>
                <a:lnTo>
                  <a:pt x="146270" y="209"/>
                </a:lnTo>
                <a:cubicBezTo>
                  <a:pt x="146289" y="1883"/>
                  <a:pt x="146422" y="3557"/>
                  <a:pt x="146670" y="5212"/>
                </a:cubicBezTo>
                <a:cubicBezTo>
                  <a:pt x="147602" y="11279"/>
                  <a:pt x="150246" y="16472"/>
                  <a:pt x="153688" y="21474"/>
                </a:cubicBezTo>
                <a:cubicBezTo>
                  <a:pt x="156066" y="24898"/>
                  <a:pt x="158596" y="28417"/>
                  <a:pt x="160079" y="32297"/>
                </a:cubicBezTo>
                <a:cubicBezTo>
                  <a:pt x="160174" y="32602"/>
                  <a:pt x="160270" y="32925"/>
                  <a:pt x="160346" y="33229"/>
                </a:cubicBezTo>
                <a:cubicBezTo>
                  <a:pt x="160136" y="32773"/>
                  <a:pt x="159908" y="32335"/>
                  <a:pt x="159680" y="31898"/>
                </a:cubicBezTo>
                <a:cubicBezTo>
                  <a:pt x="158710" y="29710"/>
                  <a:pt x="157512" y="27637"/>
                  <a:pt x="156085" y="25716"/>
                </a:cubicBezTo>
                <a:cubicBezTo>
                  <a:pt x="152395" y="20695"/>
                  <a:pt x="148096" y="16586"/>
                  <a:pt x="146803" y="10233"/>
                </a:cubicBezTo>
                <a:cubicBezTo>
                  <a:pt x="146156" y="7000"/>
                  <a:pt x="146061" y="3595"/>
                  <a:pt x="146270" y="209"/>
                </a:cubicBezTo>
                <a:close/>
                <a:moveTo>
                  <a:pt x="214099" y="13961"/>
                </a:moveTo>
                <a:cubicBezTo>
                  <a:pt x="211093" y="14475"/>
                  <a:pt x="208430" y="16187"/>
                  <a:pt x="206452" y="18640"/>
                </a:cubicBezTo>
                <a:cubicBezTo>
                  <a:pt x="203428" y="22406"/>
                  <a:pt x="202325" y="27181"/>
                  <a:pt x="201678" y="31898"/>
                </a:cubicBezTo>
                <a:cubicBezTo>
                  <a:pt x="201545" y="32526"/>
                  <a:pt x="201431" y="33134"/>
                  <a:pt x="201355" y="33724"/>
                </a:cubicBezTo>
                <a:cubicBezTo>
                  <a:pt x="201355" y="33686"/>
                  <a:pt x="201355" y="33629"/>
                  <a:pt x="201336" y="33572"/>
                </a:cubicBezTo>
                <a:cubicBezTo>
                  <a:pt x="201545" y="27333"/>
                  <a:pt x="203009" y="20866"/>
                  <a:pt x="207993" y="16719"/>
                </a:cubicBezTo>
                <a:cubicBezTo>
                  <a:pt x="209743" y="15274"/>
                  <a:pt x="211835" y="14304"/>
                  <a:pt x="214099" y="13961"/>
                </a:cubicBezTo>
                <a:close/>
                <a:moveTo>
                  <a:pt x="28893" y="27447"/>
                </a:moveTo>
                <a:lnTo>
                  <a:pt x="28893" y="27447"/>
                </a:lnTo>
                <a:cubicBezTo>
                  <a:pt x="27713" y="27713"/>
                  <a:pt x="26553" y="28056"/>
                  <a:pt x="25412" y="28455"/>
                </a:cubicBezTo>
                <a:cubicBezTo>
                  <a:pt x="20771" y="30053"/>
                  <a:pt x="16339" y="32297"/>
                  <a:pt x="11527" y="33305"/>
                </a:cubicBezTo>
                <a:cubicBezTo>
                  <a:pt x="9515" y="33720"/>
                  <a:pt x="7468" y="33927"/>
                  <a:pt x="5423" y="33927"/>
                </a:cubicBezTo>
                <a:cubicBezTo>
                  <a:pt x="4839" y="33927"/>
                  <a:pt x="4254" y="33910"/>
                  <a:pt x="3671" y="33876"/>
                </a:cubicBezTo>
                <a:cubicBezTo>
                  <a:pt x="5497" y="33496"/>
                  <a:pt x="7304" y="32982"/>
                  <a:pt x="9073" y="32335"/>
                </a:cubicBezTo>
                <a:cubicBezTo>
                  <a:pt x="14037" y="30585"/>
                  <a:pt x="18964" y="29045"/>
                  <a:pt x="24137" y="28132"/>
                </a:cubicBezTo>
                <a:cubicBezTo>
                  <a:pt x="25716" y="27846"/>
                  <a:pt x="27295" y="27618"/>
                  <a:pt x="28893" y="27447"/>
                </a:cubicBezTo>
                <a:close/>
                <a:moveTo>
                  <a:pt x="217510" y="25745"/>
                </a:moveTo>
                <a:cubicBezTo>
                  <a:pt x="218924" y="25745"/>
                  <a:pt x="220332" y="26045"/>
                  <a:pt x="221631" y="26705"/>
                </a:cubicBezTo>
                <a:cubicBezTo>
                  <a:pt x="223951" y="27884"/>
                  <a:pt x="225644" y="29958"/>
                  <a:pt x="226652" y="32335"/>
                </a:cubicBezTo>
                <a:cubicBezTo>
                  <a:pt x="226671" y="32868"/>
                  <a:pt x="226690" y="33400"/>
                  <a:pt x="226709" y="33952"/>
                </a:cubicBezTo>
                <a:cubicBezTo>
                  <a:pt x="225074" y="30281"/>
                  <a:pt x="221593" y="27789"/>
                  <a:pt x="217598" y="27447"/>
                </a:cubicBezTo>
                <a:cubicBezTo>
                  <a:pt x="217303" y="27421"/>
                  <a:pt x="217009" y="27409"/>
                  <a:pt x="216715" y="27409"/>
                </a:cubicBezTo>
                <a:cubicBezTo>
                  <a:pt x="213103" y="27409"/>
                  <a:pt x="209613" y="29315"/>
                  <a:pt x="207555" y="32164"/>
                </a:cubicBezTo>
                <a:cubicBezTo>
                  <a:pt x="208297" y="30452"/>
                  <a:pt x="209495" y="28969"/>
                  <a:pt x="211017" y="27865"/>
                </a:cubicBezTo>
                <a:lnTo>
                  <a:pt x="211036" y="27865"/>
                </a:lnTo>
                <a:cubicBezTo>
                  <a:pt x="212907" y="26536"/>
                  <a:pt x="215215" y="25745"/>
                  <a:pt x="217510" y="25745"/>
                </a:cubicBezTo>
                <a:close/>
                <a:moveTo>
                  <a:pt x="189809" y="11869"/>
                </a:moveTo>
                <a:lnTo>
                  <a:pt x="189809" y="11869"/>
                </a:lnTo>
                <a:cubicBezTo>
                  <a:pt x="189524" y="12287"/>
                  <a:pt x="189238" y="12706"/>
                  <a:pt x="188934" y="13105"/>
                </a:cubicBezTo>
                <a:cubicBezTo>
                  <a:pt x="183018" y="21018"/>
                  <a:pt x="174478" y="26496"/>
                  <a:pt x="168334" y="34180"/>
                </a:cubicBezTo>
                <a:cubicBezTo>
                  <a:pt x="168468" y="33857"/>
                  <a:pt x="168601" y="33534"/>
                  <a:pt x="168715" y="33210"/>
                </a:cubicBezTo>
                <a:cubicBezTo>
                  <a:pt x="170712" y="29615"/>
                  <a:pt x="173337" y="26439"/>
                  <a:pt x="176323" y="23586"/>
                </a:cubicBezTo>
                <a:cubicBezTo>
                  <a:pt x="179747" y="20333"/>
                  <a:pt x="183741" y="17784"/>
                  <a:pt x="187222" y="14608"/>
                </a:cubicBezTo>
                <a:cubicBezTo>
                  <a:pt x="188154" y="13771"/>
                  <a:pt x="189010" y="12839"/>
                  <a:pt x="189809" y="11869"/>
                </a:cubicBezTo>
                <a:close/>
                <a:moveTo>
                  <a:pt x="74276" y="32583"/>
                </a:moveTo>
                <a:cubicBezTo>
                  <a:pt x="74638" y="32830"/>
                  <a:pt x="74999" y="33077"/>
                  <a:pt x="75380" y="33324"/>
                </a:cubicBezTo>
                <a:cubicBezTo>
                  <a:pt x="75646" y="33648"/>
                  <a:pt x="75912" y="33971"/>
                  <a:pt x="76178" y="34275"/>
                </a:cubicBezTo>
                <a:cubicBezTo>
                  <a:pt x="75570" y="33686"/>
                  <a:pt x="74923" y="33134"/>
                  <a:pt x="74276" y="32583"/>
                </a:cubicBezTo>
                <a:close/>
                <a:moveTo>
                  <a:pt x="216292" y="13773"/>
                </a:moveTo>
                <a:cubicBezTo>
                  <a:pt x="220297" y="13773"/>
                  <a:pt x="224373" y="15475"/>
                  <a:pt x="227394" y="18317"/>
                </a:cubicBezTo>
                <a:cubicBezTo>
                  <a:pt x="232054" y="22730"/>
                  <a:pt x="234051" y="28303"/>
                  <a:pt x="234907" y="34275"/>
                </a:cubicBezTo>
                <a:cubicBezTo>
                  <a:pt x="233614" y="29121"/>
                  <a:pt x="231255" y="24213"/>
                  <a:pt x="228098" y="20276"/>
                </a:cubicBezTo>
                <a:cubicBezTo>
                  <a:pt x="225397" y="16909"/>
                  <a:pt x="221631" y="14342"/>
                  <a:pt x="217256" y="13866"/>
                </a:cubicBezTo>
                <a:cubicBezTo>
                  <a:pt x="216835" y="13808"/>
                  <a:pt x="216413" y="13783"/>
                  <a:pt x="215992" y="13783"/>
                </a:cubicBezTo>
                <a:cubicBezTo>
                  <a:pt x="215862" y="13783"/>
                  <a:pt x="215731" y="13786"/>
                  <a:pt x="215601" y="13790"/>
                </a:cubicBezTo>
                <a:cubicBezTo>
                  <a:pt x="215831" y="13779"/>
                  <a:pt x="216061" y="13773"/>
                  <a:pt x="216292" y="13773"/>
                </a:cubicBezTo>
                <a:close/>
                <a:moveTo>
                  <a:pt x="163218" y="34371"/>
                </a:moveTo>
                <a:lnTo>
                  <a:pt x="163180" y="34561"/>
                </a:lnTo>
                <a:lnTo>
                  <a:pt x="163123" y="34561"/>
                </a:lnTo>
                <a:cubicBezTo>
                  <a:pt x="163085" y="34504"/>
                  <a:pt x="163066" y="34466"/>
                  <a:pt x="163047" y="34428"/>
                </a:cubicBezTo>
                <a:lnTo>
                  <a:pt x="163028" y="34409"/>
                </a:lnTo>
                <a:cubicBezTo>
                  <a:pt x="163104" y="34409"/>
                  <a:pt x="163161" y="34390"/>
                  <a:pt x="163218" y="34371"/>
                </a:cubicBezTo>
                <a:close/>
                <a:moveTo>
                  <a:pt x="127135" y="35112"/>
                </a:moveTo>
                <a:lnTo>
                  <a:pt x="127154" y="35131"/>
                </a:lnTo>
                <a:lnTo>
                  <a:pt x="127268" y="35245"/>
                </a:lnTo>
                <a:lnTo>
                  <a:pt x="127097" y="35169"/>
                </a:lnTo>
                <a:cubicBezTo>
                  <a:pt x="127116" y="35150"/>
                  <a:pt x="127135" y="35131"/>
                  <a:pt x="127135" y="35112"/>
                </a:cubicBezTo>
                <a:close/>
                <a:moveTo>
                  <a:pt x="38156" y="27199"/>
                </a:moveTo>
                <a:cubicBezTo>
                  <a:pt x="38245" y="27199"/>
                  <a:pt x="38333" y="27199"/>
                  <a:pt x="38422" y="27200"/>
                </a:cubicBezTo>
                <a:cubicBezTo>
                  <a:pt x="42245" y="27238"/>
                  <a:pt x="45954" y="27827"/>
                  <a:pt x="49663" y="28512"/>
                </a:cubicBezTo>
                <a:cubicBezTo>
                  <a:pt x="41884" y="28588"/>
                  <a:pt x="34123" y="28683"/>
                  <a:pt x="26515" y="30719"/>
                </a:cubicBezTo>
                <a:cubicBezTo>
                  <a:pt x="20408" y="32335"/>
                  <a:pt x="13907" y="35373"/>
                  <a:pt x="7532" y="35373"/>
                </a:cubicBezTo>
                <a:cubicBezTo>
                  <a:pt x="6104" y="35373"/>
                  <a:pt x="4682" y="35220"/>
                  <a:pt x="3272" y="34865"/>
                </a:cubicBezTo>
                <a:lnTo>
                  <a:pt x="3272" y="34865"/>
                </a:lnTo>
                <a:cubicBezTo>
                  <a:pt x="3879" y="34899"/>
                  <a:pt x="4488" y="34916"/>
                  <a:pt x="5097" y="34916"/>
                </a:cubicBezTo>
                <a:cubicBezTo>
                  <a:pt x="6550" y="34916"/>
                  <a:pt x="8006" y="34819"/>
                  <a:pt x="9453" y="34618"/>
                </a:cubicBezTo>
                <a:lnTo>
                  <a:pt x="9453" y="34637"/>
                </a:lnTo>
                <a:cubicBezTo>
                  <a:pt x="14304" y="33971"/>
                  <a:pt x="18736" y="31974"/>
                  <a:pt x="23243" y="30205"/>
                </a:cubicBezTo>
                <a:cubicBezTo>
                  <a:pt x="28088" y="28297"/>
                  <a:pt x="32950" y="27199"/>
                  <a:pt x="38156" y="27199"/>
                </a:cubicBezTo>
                <a:close/>
                <a:moveTo>
                  <a:pt x="130752" y="29120"/>
                </a:moveTo>
                <a:cubicBezTo>
                  <a:pt x="131095" y="29120"/>
                  <a:pt x="131438" y="29154"/>
                  <a:pt x="131776" y="29216"/>
                </a:cubicBezTo>
                <a:cubicBezTo>
                  <a:pt x="135086" y="29825"/>
                  <a:pt x="136341" y="34504"/>
                  <a:pt x="132727" y="35740"/>
                </a:cubicBezTo>
                <a:cubicBezTo>
                  <a:pt x="132325" y="35878"/>
                  <a:pt x="131925" y="35942"/>
                  <a:pt x="131535" y="35942"/>
                </a:cubicBezTo>
                <a:cubicBezTo>
                  <a:pt x="129399" y="35942"/>
                  <a:pt x="127551" y="34033"/>
                  <a:pt x="127116" y="31974"/>
                </a:cubicBezTo>
                <a:cubicBezTo>
                  <a:pt x="127059" y="31708"/>
                  <a:pt x="127021" y="31460"/>
                  <a:pt x="127002" y="31194"/>
                </a:cubicBezTo>
                <a:cubicBezTo>
                  <a:pt x="127364" y="30471"/>
                  <a:pt x="127972" y="29901"/>
                  <a:pt x="128714" y="29558"/>
                </a:cubicBezTo>
                <a:lnTo>
                  <a:pt x="128714" y="29558"/>
                </a:lnTo>
                <a:cubicBezTo>
                  <a:pt x="127953" y="30300"/>
                  <a:pt x="127611" y="31365"/>
                  <a:pt x="127763" y="32430"/>
                </a:cubicBezTo>
                <a:cubicBezTo>
                  <a:pt x="128007" y="34007"/>
                  <a:pt x="129363" y="35417"/>
                  <a:pt x="131025" y="35417"/>
                </a:cubicBezTo>
                <a:cubicBezTo>
                  <a:pt x="131047" y="35417"/>
                  <a:pt x="131069" y="35417"/>
                  <a:pt x="131092" y="35417"/>
                </a:cubicBezTo>
                <a:cubicBezTo>
                  <a:pt x="132727" y="35360"/>
                  <a:pt x="134306" y="33895"/>
                  <a:pt x="134116" y="32183"/>
                </a:cubicBezTo>
                <a:cubicBezTo>
                  <a:pt x="133951" y="30827"/>
                  <a:pt x="132635" y="29687"/>
                  <a:pt x="131282" y="29687"/>
                </a:cubicBezTo>
                <a:cubicBezTo>
                  <a:pt x="131079" y="29687"/>
                  <a:pt x="130875" y="29713"/>
                  <a:pt x="130673" y="29768"/>
                </a:cubicBezTo>
                <a:cubicBezTo>
                  <a:pt x="129113" y="30186"/>
                  <a:pt x="128296" y="32126"/>
                  <a:pt x="129437" y="33381"/>
                </a:cubicBezTo>
                <a:cubicBezTo>
                  <a:pt x="129814" y="33802"/>
                  <a:pt x="130313" y="33991"/>
                  <a:pt x="130803" y="33991"/>
                </a:cubicBezTo>
                <a:cubicBezTo>
                  <a:pt x="131795" y="33991"/>
                  <a:pt x="132747" y="33216"/>
                  <a:pt x="132556" y="32031"/>
                </a:cubicBezTo>
                <a:cubicBezTo>
                  <a:pt x="132429" y="31251"/>
                  <a:pt x="131766" y="30696"/>
                  <a:pt x="130978" y="30696"/>
                </a:cubicBezTo>
                <a:cubicBezTo>
                  <a:pt x="130940" y="30696"/>
                  <a:pt x="130902" y="30697"/>
                  <a:pt x="130863" y="30700"/>
                </a:cubicBezTo>
                <a:lnTo>
                  <a:pt x="130863" y="30700"/>
                </a:lnTo>
                <a:cubicBezTo>
                  <a:pt x="131016" y="30661"/>
                  <a:pt x="131149" y="30623"/>
                  <a:pt x="131282" y="30623"/>
                </a:cubicBezTo>
                <a:cubicBezTo>
                  <a:pt x="131305" y="30622"/>
                  <a:pt x="131328" y="30622"/>
                  <a:pt x="131351" y="30622"/>
                </a:cubicBezTo>
                <a:cubicBezTo>
                  <a:pt x="132145" y="30622"/>
                  <a:pt x="132925" y="31253"/>
                  <a:pt x="133165" y="31974"/>
                </a:cubicBezTo>
                <a:cubicBezTo>
                  <a:pt x="133627" y="33379"/>
                  <a:pt x="132228" y="34617"/>
                  <a:pt x="130909" y="34617"/>
                </a:cubicBezTo>
                <a:cubicBezTo>
                  <a:pt x="130817" y="34617"/>
                  <a:pt x="130726" y="34611"/>
                  <a:pt x="130635" y="34599"/>
                </a:cubicBezTo>
                <a:cubicBezTo>
                  <a:pt x="129304" y="34390"/>
                  <a:pt x="128372" y="33058"/>
                  <a:pt x="128391" y="31746"/>
                </a:cubicBezTo>
                <a:cubicBezTo>
                  <a:pt x="128429" y="30776"/>
                  <a:pt x="128866" y="29882"/>
                  <a:pt x="129589" y="29254"/>
                </a:cubicBezTo>
                <a:cubicBezTo>
                  <a:pt x="129973" y="29163"/>
                  <a:pt x="130362" y="29120"/>
                  <a:pt x="130752" y="29120"/>
                </a:cubicBezTo>
                <a:close/>
                <a:moveTo>
                  <a:pt x="43653" y="32240"/>
                </a:moveTo>
                <a:lnTo>
                  <a:pt x="43653" y="32240"/>
                </a:lnTo>
                <a:cubicBezTo>
                  <a:pt x="39582" y="34047"/>
                  <a:pt x="35303" y="35417"/>
                  <a:pt x="30928" y="36311"/>
                </a:cubicBezTo>
                <a:cubicBezTo>
                  <a:pt x="35189" y="34960"/>
                  <a:pt x="39411" y="33381"/>
                  <a:pt x="43653" y="32240"/>
                </a:cubicBezTo>
                <a:close/>
                <a:moveTo>
                  <a:pt x="163047" y="35873"/>
                </a:moveTo>
                <a:lnTo>
                  <a:pt x="162971" y="36672"/>
                </a:lnTo>
                <a:cubicBezTo>
                  <a:pt x="162971" y="36406"/>
                  <a:pt x="162990" y="36139"/>
                  <a:pt x="162990" y="35873"/>
                </a:cubicBezTo>
                <a:close/>
                <a:moveTo>
                  <a:pt x="250828" y="25526"/>
                </a:moveTo>
                <a:cubicBezTo>
                  <a:pt x="249591" y="29292"/>
                  <a:pt x="248450" y="33039"/>
                  <a:pt x="247594" y="36881"/>
                </a:cubicBezTo>
                <a:cubicBezTo>
                  <a:pt x="247670" y="35531"/>
                  <a:pt x="247841" y="34180"/>
                  <a:pt x="248108" y="32849"/>
                </a:cubicBezTo>
                <a:lnTo>
                  <a:pt x="248108" y="32868"/>
                </a:lnTo>
                <a:cubicBezTo>
                  <a:pt x="248697" y="31289"/>
                  <a:pt x="249249" y="29710"/>
                  <a:pt x="249782" y="28132"/>
                </a:cubicBezTo>
                <a:cubicBezTo>
                  <a:pt x="250162" y="27276"/>
                  <a:pt x="250504" y="26420"/>
                  <a:pt x="250828" y="25526"/>
                </a:cubicBezTo>
                <a:close/>
                <a:moveTo>
                  <a:pt x="36729" y="29825"/>
                </a:moveTo>
                <a:cubicBezTo>
                  <a:pt x="32621" y="30509"/>
                  <a:pt x="28702" y="31746"/>
                  <a:pt x="24803" y="33229"/>
                </a:cubicBezTo>
                <a:cubicBezTo>
                  <a:pt x="20119" y="34996"/>
                  <a:pt x="14689" y="36998"/>
                  <a:pt x="9525" y="36998"/>
                </a:cubicBezTo>
                <a:cubicBezTo>
                  <a:pt x="8629" y="36998"/>
                  <a:pt x="7741" y="36937"/>
                  <a:pt x="6867" y="36805"/>
                </a:cubicBezTo>
                <a:cubicBezTo>
                  <a:pt x="6353" y="36634"/>
                  <a:pt x="5820" y="36444"/>
                  <a:pt x="5307" y="36254"/>
                </a:cubicBezTo>
                <a:lnTo>
                  <a:pt x="5307" y="36254"/>
                </a:lnTo>
                <a:cubicBezTo>
                  <a:pt x="5950" y="36317"/>
                  <a:pt x="6596" y="36347"/>
                  <a:pt x="7244" y="36347"/>
                </a:cubicBezTo>
                <a:cubicBezTo>
                  <a:pt x="12959" y="36347"/>
                  <a:pt x="18828" y="34029"/>
                  <a:pt x="24175" y="32354"/>
                </a:cubicBezTo>
                <a:cubicBezTo>
                  <a:pt x="28265" y="31099"/>
                  <a:pt x="32469" y="30243"/>
                  <a:pt x="36729" y="29825"/>
                </a:cubicBezTo>
                <a:close/>
                <a:moveTo>
                  <a:pt x="46639" y="29920"/>
                </a:moveTo>
                <a:cubicBezTo>
                  <a:pt x="41294" y="31403"/>
                  <a:pt x="35949" y="32925"/>
                  <a:pt x="30566" y="34332"/>
                </a:cubicBezTo>
                <a:cubicBezTo>
                  <a:pt x="25621" y="35626"/>
                  <a:pt x="20657" y="36748"/>
                  <a:pt x="15597" y="37205"/>
                </a:cubicBezTo>
                <a:cubicBezTo>
                  <a:pt x="17727" y="36729"/>
                  <a:pt x="19820" y="36101"/>
                  <a:pt x="21874" y="35360"/>
                </a:cubicBezTo>
                <a:cubicBezTo>
                  <a:pt x="26344" y="33724"/>
                  <a:pt x="30719" y="31898"/>
                  <a:pt x="35417" y="31023"/>
                </a:cubicBezTo>
                <a:cubicBezTo>
                  <a:pt x="39126" y="30319"/>
                  <a:pt x="42873" y="30072"/>
                  <a:pt x="46639" y="29920"/>
                </a:cubicBezTo>
                <a:close/>
                <a:moveTo>
                  <a:pt x="165824" y="36368"/>
                </a:moveTo>
                <a:lnTo>
                  <a:pt x="165824" y="36368"/>
                </a:lnTo>
                <a:cubicBezTo>
                  <a:pt x="165671" y="36725"/>
                  <a:pt x="165502" y="37082"/>
                  <a:pt x="165332" y="37426"/>
                </a:cubicBezTo>
                <a:lnTo>
                  <a:pt x="165332" y="37426"/>
                </a:lnTo>
                <a:cubicBezTo>
                  <a:pt x="165394" y="37289"/>
                  <a:pt x="165437" y="37146"/>
                  <a:pt x="165481" y="37014"/>
                </a:cubicBezTo>
                <a:cubicBezTo>
                  <a:pt x="165481" y="37014"/>
                  <a:pt x="165500" y="37014"/>
                  <a:pt x="165500" y="36995"/>
                </a:cubicBezTo>
                <a:cubicBezTo>
                  <a:pt x="165614" y="36786"/>
                  <a:pt x="165710" y="36577"/>
                  <a:pt x="165824" y="36368"/>
                </a:cubicBezTo>
                <a:close/>
                <a:moveTo>
                  <a:pt x="121695" y="30928"/>
                </a:moveTo>
                <a:lnTo>
                  <a:pt x="121695" y="30928"/>
                </a:lnTo>
                <a:cubicBezTo>
                  <a:pt x="121828" y="31175"/>
                  <a:pt x="121981" y="31403"/>
                  <a:pt x="122114" y="31651"/>
                </a:cubicBezTo>
                <a:cubicBezTo>
                  <a:pt x="122741" y="33572"/>
                  <a:pt x="122722" y="35645"/>
                  <a:pt x="122057" y="37566"/>
                </a:cubicBezTo>
                <a:cubicBezTo>
                  <a:pt x="122342" y="35740"/>
                  <a:pt x="122247" y="33876"/>
                  <a:pt x="121771" y="32088"/>
                </a:cubicBezTo>
                <a:cubicBezTo>
                  <a:pt x="121771" y="31708"/>
                  <a:pt x="121733" y="31308"/>
                  <a:pt x="121695" y="30928"/>
                </a:cubicBezTo>
                <a:close/>
                <a:moveTo>
                  <a:pt x="33439" y="34390"/>
                </a:moveTo>
                <a:lnTo>
                  <a:pt x="33439" y="34390"/>
                </a:lnTo>
                <a:cubicBezTo>
                  <a:pt x="29844" y="35607"/>
                  <a:pt x="26249" y="36786"/>
                  <a:pt x="22597" y="37490"/>
                </a:cubicBezTo>
                <a:cubicBezTo>
                  <a:pt x="21456" y="37585"/>
                  <a:pt x="20314" y="37642"/>
                  <a:pt x="19154" y="37680"/>
                </a:cubicBezTo>
                <a:cubicBezTo>
                  <a:pt x="22844" y="37052"/>
                  <a:pt x="26496" y="36254"/>
                  <a:pt x="30110" y="35284"/>
                </a:cubicBezTo>
                <a:lnTo>
                  <a:pt x="33439" y="34390"/>
                </a:lnTo>
                <a:close/>
                <a:moveTo>
                  <a:pt x="192586" y="27656"/>
                </a:moveTo>
                <a:lnTo>
                  <a:pt x="192586" y="27656"/>
                </a:lnTo>
                <a:cubicBezTo>
                  <a:pt x="191350" y="29882"/>
                  <a:pt x="189961" y="32031"/>
                  <a:pt x="188439" y="34066"/>
                </a:cubicBezTo>
                <a:cubicBezTo>
                  <a:pt x="186594" y="35341"/>
                  <a:pt x="184768" y="36653"/>
                  <a:pt x="182942" y="38023"/>
                </a:cubicBezTo>
                <a:cubicBezTo>
                  <a:pt x="186480" y="34884"/>
                  <a:pt x="189714" y="31403"/>
                  <a:pt x="192586" y="27656"/>
                </a:cubicBezTo>
                <a:close/>
                <a:moveTo>
                  <a:pt x="129037" y="36805"/>
                </a:moveTo>
                <a:cubicBezTo>
                  <a:pt x="129304" y="36862"/>
                  <a:pt x="129570" y="36919"/>
                  <a:pt x="129836" y="36957"/>
                </a:cubicBezTo>
                <a:cubicBezTo>
                  <a:pt x="129228" y="37433"/>
                  <a:pt x="128543" y="37813"/>
                  <a:pt x="127820" y="38080"/>
                </a:cubicBezTo>
                <a:cubicBezTo>
                  <a:pt x="128257" y="37699"/>
                  <a:pt x="128657" y="37262"/>
                  <a:pt x="129037" y="36805"/>
                </a:cubicBezTo>
                <a:close/>
                <a:moveTo>
                  <a:pt x="15901" y="38099"/>
                </a:moveTo>
                <a:lnTo>
                  <a:pt x="15901" y="38099"/>
                </a:lnTo>
                <a:cubicBezTo>
                  <a:pt x="15882" y="38118"/>
                  <a:pt x="15882" y="38137"/>
                  <a:pt x="15882" y="38156"/>
                </a:cubicBezTo>
                <a:lnTo>
                  <a:pt x="15464" y="38156"/>
                </a:lnTo>
                <a:lnTo>
                  <a:pt x="15901" y="38099"/>
                </a:lnTo>
                <a:close/>
                <a:moveTo>
                  <a:pt x="125195" y="35036"/>
                </a:moveTo>
                <a:cubicBezTo>
                  <a:pt x="125480" y="35226"/>
                  <a:pt x="125785" y="35436"/>
                  <a:pt x="126070" y="35607"/>
                </a:cubicBezTo>
                <a:cubicBezTo>
                  <a:pt x="125595" y="36539"/>
                  <a:pt x="125005" y="37395"/>
                  <a:pt x="124320" y="38175"/>
                </a:cubicBezTo>
                <a:cubicBezTo>
                  <a:pt x="124891" y="37224"/>
                  <a:pt x="125195" y="36139"/>
                  <a:pt x="125195" y="35036"/>
                </a:cubicBezTo>
                <a:close/>
                <a:moveTo>
                  <a:pt x="126355" y="35778"/>
                </a:moveTo>
                <a:cubicBezTo>
                  <a:pt x="126622" y="35911"/>
                  <a:pt x="126869" y="36044"/>
                  <a:pt x="127135" y="36178"/>
                </a:cubicBezTo>
                <a:cubicBezTo>
                  <a:pt x="126565" y="37052"/>
                  <a:pt x="125861" y="37794"/>
                  <a:pt x="125043" y="38422"/>
                </a:cubicBezTo>
                <a:cubicBezTo>
                  <a:pt x="125595" y="37604"/>
                  <a:pt x="126051" y="36710"/>
                  <a:pt x="126355" y="35778"/>
                </a:cubicBezTo>
                <a:close/>
                <a:moveTo>
                  <a:pt x="127344" y="36273"/>
                </a:moveTo>
                <a:cubicBezTo>
                  <a:pt x="127763" y="36444"/>
                  <a:pt x="128181" y="36596"/>
                  <a:pt x="128619" y="36710"/>
                </a:cubicBezTo>
                <a:cubicBezTo>
                  <a:pt x="127820" y="37433"/>
                  <a:pt x="126945" y="38061"/>
                  <a:pt x="126013" y="38555"/>
                </a:cubicBezTo>
                <a:lnTo>
                  <a:pt x="125842" y="38574"/>
                </a:lnTo>
                <a:lnTo>
                  <a:pt x="125842" y="38574"/>
                </a:lnTo>
                <a:cubicBezTo>
                  <a:pt x="126470" y="37908"/>
                  <a:pt x="126964" y="37148"/>
                  <a:pt x="127344" y="36311"/>
                </a:cubicBezTo>
                <a:cubicBezTo>
                  <a:pt x="127344" y="36292"/>
                  <a:pt x="127344" y="36273"/>
                  <a:pt x="127344" y="36273"/>
                </a:cubicBezTo>
                <a:close/>
                <a:moveTo>
                  <a:pt x="122875" y="32754"/>
                </a:moveTo>
                <a:cubicBezTo>
                  <a:pt x="123046" y="32982"/>
                  <a:pt x="123236" y="33210"/>
                  <a:pt x="123445" y="33439"/>
                </a:cubicBezTo>
                <a:cubicBezTo>
                  <a:pt x="123731" y="35322"/>
                  <a:pt x="123274" y="37243"/>
                  <a:pt x="122171" y="38802"/>
                </a:cubicBezTo>
                <a:cubicBezTo>
                  <a:pt x="123141" y="36938"/>
                  <a:pt x="123388" y="34770"/>
                  <a:pt x="122875" y="32754"/>
                </a:cubicBezTo>
                <a:close/>
                <a:moveTo>
                  <a:pt x="130236" y="36995"/>
                </a:moveTo>
                <a:cubicBezTo>
                  <a:pt x="130603" y="37074"/>
                  <a:pt x="130980" y="37117"/>
                  <a:pt x="131360" y="37117"/>
                </a:cubicBezTo>
                <a:cubicBezTo>
                  <a:pt x="131530" y="37117"/>
                  <a:pt x="131701" y="37108"/>
                  <a:pt x="131871" y="37091"/>
                </a:cubicBezTo>
                <a:lnTo>
                  <a:pt x="131871" y="37091"/>
                </a:lnTo>
                <a:cubicBezTo>
                  <a:pt x="130882" y="37642"/>
                  <a:pt x="129855" y="38080"/>
                  <a:pt x="128771" y="38403"/>
                </a:cubicBezTo>
                <a:lnTo>
                  <a:pt x="127402" y="38821"/>
                </a:lnTo>
                <a:lnTo>
                  <a:pt x="127402" y="38821"/>
                </a:lnTo>
                <a:cubicBezTo>
                  <a:pt x="128467" y="38422"/>
                  <a:pt x="129437" y="37794"/>
                  <a:pt x="130236" y="36995"/>
                </a:cubicBezTo>
                <a:close/>
                <a:moveTo>
                  <a:pt x="126584" y="39088"/>
                </a:moveTo>
                <a:lnTo>
                  <a:pt x="126470" y="39145"/>
                </a:lnTo>
                <a:lnTo>
                  <a:pt x="126470" y="39145"/>
                </a:lnTo>
                <a:lnTo>
                  <a:pt x="126489" y="39126"/>
                </a:lnTo>
                <a:cubicBezTo>
                  <a:pt x="126527" y="39107"/>
                  <a:pt x="126546" y="39107"/>
                  <a:pt x="126584" y="39088"/>
                </a:cubicBezTo>
                <a:close/>
                <a:moveTo>
                  <a:pt x="120649" y="4660"/>
                </a:moveTo>
                <a:cubicBezTo>
                  <a:pt x="118842" y="8331"/>
                  <a:pt x="117777" y="12306"/>
                  <a:pt x="117530" y="16377"/>
                </a:cubicBezTo>
                <a:cubicBezTo>
                  <a:pt x="117149" y="22559"/>
                  <a:pt x="118557" y="28816"/>
                  <a:pt x="117644" y="34979"/>
                </a:cubicBezTo>
                <a:cubicBezTo>
                  <a:pt x="117435" y="36425"/>
                  <a:pt x="117092" y="37851"/>
                  <a:pt x="116598" y="39221"/>
                </a:cubicBezTo>
                <a:cubicBezTo>
                  <a:pt x="117378" y="34352"/>
                  <a:pt x="116274" y="28626"/>
                  <a:pt x="115932" y="24175"/>
                </a:cubicBezTo>
                <a:cubicBezTo>
                  <a:pt x="115913" y="23396"/>
                  <a:pt x="115894" y="22597"/>
                  <a:pt x="115837" y="21817"/>
                </a:cubicBezTo>
                <a:cubicBezTo>
                  <a:pt x="115818" y="15635"/>
                  <a:pt x="117777" y="9948"/>
                  <a:pt x="120649" y="4660"/>
                </a:cubicBezTo>
                <a:close/>
                <a:moveTo>
                  <a:pt x="43634" y="33134"/>
                </a:moveTo>
                <a:lnTo>
                  <a:pt x="43634" y="33134"/>
                </a:lnTo>
                <a:cubicBezTo>
                  <a:pt x="43063" y="33610"/>
                  <a:pt x="42531" y="34104"/>
                  <a:pt x="41998" y="34656"/>
                </a:cubicBezTo>
                <a:cubicBezTo>
                  <a:pt x="41009" y="35131"/>
                  <a:pt x="40001" y="35607"/>
                  <a:pt x="38955" y="36006"/>
                </a:cubicBezTo>
                <a:cubicBezTo>
                  <a:pt x="34447" y="37775"/>
                  <a:pt x="29692" y="38840"/>
                  <a:pt x="24860" y="39145"/>
                </a:cubicBezTo>
                <a:cubicBezTo>
                  <a:pt x="23895" y="39203"/>
                  <a:pt x="22933" y="39232"/>
                  <a:pt x="21974" y="39232"/>
                </a:cubicBezTo>
                <a:cubicBezTo>
                  <a:pt x="20740" y="39232"/>
                  <a:pt x="19509" y="39184"/>
                  <a:pt x="18279" y="39088"/>
                </a:cubicBezTo>
                <a:cubicBezTo>
                  <a:pt x="19820" y="38974"/>
                  <a:pt x="21360" y="38764"/>
                  <a:pt x="22882" y="38479"/>
                </a:cubicBezTo>
                <a:cubicBezTo>
                  <a:pt x="30015" y="37718"/>
                  <a:pt x="37015" y="35911"/>
                  <a:pt x="43634" y="33134"/>
                </a:cubicBezTo>
                <a:close/>
                <a:moveTo>
                  <a:pt x="123712" y="33705"/>
                </a:moveTo>
                <a:lnTo>
                  <a:pt x="123712" y="33705"/>
                </a:lnTo>
                <a:cubicBezTo>
                  <a:pt x="124054" y="34066"/>
                  <a:pt x="124434" y="34409"/>
                  <a:pt x="124834" y="34732"/>
                </a:cubicBezTo>
                <a:lnTo>
                  <a:pt x="124815" y="34732"/>
                </a:lnTo>
                <a:cubicBezTo>
                  <a:pt x="124434" y="35949"/>
                  <a:pt x="124149" y="37148"/>
                  <a:pt x="123426" y="38270"/>
                </a:cubicBezTo>
                <a:cubicBezTo>
                  <a:pt x="123160" y="38669"/>
                  <a:pt x="122856" y="39050"/>
                  <a:pt x="122532" y="39411"/>
                </a:cubicBezTo>
                <a:cubicBezTo>
                  <a:pt x="123654" y="37737"/>
                  <a:pt x="124073" y="35683"/>
                  <a:pt x="123712" y="33705"/>
                </a:cubicBezTo>
                <a:close/>
                <a:moveTo>
                  <a:pt x="32716" y="39525"/>
                </a:moveTo>
                <a:cubicBezTo>
                  <a:pt x="32564" y="39592"/>
                  <a:pt x="32416" y="39663"/>
                  <a:pt x="32271" y="39734"/>
                </a:cubicBezTo>
                <a:lnTo>
                  <a:pt x="32271" y="39734"/>
                </a:lnTo>
                <a:cubicBezTo>
                  <a:pt x="32412" y="39663"/>
                  <a:pt x="32554" y="39592"/>
                  <a:pt x="32697" y="39525"/>
                </a:cubicBezTo>
                <a:close/>
                <a:moveTo>
                  <a:pt x="118652" y="13467"/>
                </a:moveTo>
                <a:cubicBezTo>
                  <a:pt x="118557" y="14228"/>
                  <a:pt x="118519" y="14988"/>
                  <a:pt x="118481" y="15749"/>
                </a:cubicBezTo>
                <a:cubicBezTo>
                  <a:pt x="118443" y="16149"/>
                  <a:pt x="118386" y="16567"/>
                  <a:pt x="118348" y="16986"/>
                </a:cubicBezTo>
                <a:cubicBezTo>
                  <a:pt x="117853" y="22445"/>
                  <a:pt x="119451" y="27732"/>
                  <a:pt x="119223" y="33172"/>
                </a:cubicBezTo>
                <a:cubicBezTo>
                  <a:pt x="119147" y="35531"/>
                  <a:pt x="118462" y="37832"/>
                  <a:pt x="117244" y="39849"/>
                </a:cubicBezTo>
                <a:cubicBezTo>
                  <a:pt x="119147" y="34313"/>
                  <a:pt x="118538" y="27466"/>
                  <a:pt x="118253" y="21950"/>
                </a:cubicBezTo>
                <a:cubicBezTo>
                  <a:pt x="118081" y="19116"/>
                  <a:pt x="118214" y="16282"/>
                  <a:pt x="118652" y="13467"/>
                </a:cubicBezTo>
                <a:close/>
                <a:moveTo>
                  <a:pt x="30966" y="39449"/>
                </a:moveTo>
                <a:lnTo>
                  <a:pt x="30966" y="39449"/>
                </a:lnTo>
                <a:cubicBezTo>
                  <a:pt x="30433" y="39639"/>
                  <a:pt x="29920" y="39849"/>
                  <a:pt x="29406" y="40058"/>
                </a:cubicBezTo>
                <a:lnTo>
                  <a:pt x="30414" y="39582"/>
                </a:lnTo>
                <a:lnTo>
                  <a:pt x="30966" y="39449"/>
                </a:lnTo>
                <a:close/>
                <a:moveTo>
                  <a:pt x="216065" y="14377"/>
                </a:moveTo>
                <a:cubicBezTo>
                  <a:pt x="218468" y="14377"/>
                  <a:pt x="220917" y="15100"/>
                  <a:pt x="223133" y="16472"/>
                </a:cubicBezTo>
                <a:cubicBezTo>
                  <a:pt x="227927" y="19458"/>
                  <a:pt x="230685" y="24727"/>
                  <a:pt x="232644" y="29844"/>
                </a:cubicBezTo>
                <a:cubicBezTo>
                  <a:pt x="233975" y="33343"/>
                  <a:pt x="234964" y="37014"/>
                  <a:pt x="235250" y="40742"/>
                </a:cubicBezTo>
                <a:cubicBezTo>
                  <a:pt x="234698" y="37071"/>
                  <a:pt x="233671" y="33515"/>
                  <a:pt x="232187" y="30129"/>
                </a:cubicBezTo>
                <a:cubicBezTo>
                  <a:pt x="230000" y="25088"/>
                  <a:pt x="226690" y="19420"/>
                  <a:pt x="221916" y="16472"/>
                </a:cubicBezTo>
                <a:cubicBezTo>
                  <a:pt x="219907" y="15226"/>
                  <a:pt x="217998" y="14682"/>
                  <a:pt x="216210" y="14682"/>
                </a:cubicBezTo>
                <a:cubicBezTo>
                  <a:pt x="210108" y="14682"/>
                  <a:pt x="205417" y="21019"/>
                  <a:pt x="202990" y="27447"/>
                </a:cubicBezTo>
                <a:cubicBezTo>
                  <a:pt x="203903" y="23871"/>
                  <a:pt x="205273" y="20485"/>
                  <a:pt x="207917" y="17803"/>
                </a:cubicBezTo>
                <a:cubicBezTo>
                  <a:pt x="210216" y="15473"/>
                  <a:pt x="213105" y="14377"/>
                  <a:pt x="216065" y="14377"/>
                </a:cubicBezTo>
                <a:close/>
                <a:moveTo>
                  <a:pt x="171264" y="6657"/>
                </a:moveTo>
                <a:cubicBezTo>
                  <a:pt x="166470" y="17005"/>
                  <a:pt x="164454" y="28797"/>
                  <a:pt x="163522" y="40153"/>
                </a:cubicBezTo>
                <a:cubicBezTo>
                  <a:pt x="163446" y="40362"/>
                  <a:pt x="163351" y="40571"/>
                  <a:pt x="163256" y="40762"/>
                </a:cubicBezTo>
                <a:cubicBezTo>
                  <a:pt x="164074" y="29235"/>
                  <a:pt x="165862" y="16871"/>
                  <a:pt x="171264" y="6657"/>
                </a:cubicBezTo>
                <a:close/>
                <a:moveTo>
                  <a:pt x="212273" y="11317"/>
                </a:moveTo>
                <a:cubicBezTo>
                  <a:pt x="211968" y="11431"/>
                  <a:pt x="211664" y="11584"/>
                  <a:pt x="211379" y="11717"/>
                </a:cubicBezTo>
                <a:cubicBezTo>
                  <a:pt x="209743" y="12402"/>
                  <a:pt x="208202" y="13296"/>
                  <a:pt x="206795" y="14361"/>
                </a:cubicBezTo>
                <a:cubicBezTo>
                  <a:pt x="204113" y="16453"/>
                  <a:pt x="201982" y="19173"/>
                  <a:pt x="200651" y="22292"/>
                </a:cubicBezTo>
                <a:cubicBezTo>
                  <a:pt x="199167" y="25069"/>
                  <a:pt x="198197" y="28075"/>
                  <a:pt x="197798" y="31194"/>
                </a:cubicBezTo>
                <a:cubicBezTo>
                  <a:pt x="197360" y="34485"/>
                  <a:pt x="197626" y="37832"/>
                  <a:pt x="198597" y="41028"/>
                </a:cubicBezTo>
                <a:cubicBezTo>
                  <a:pt x="198273" y="40229"/>
                  <a:pt x="198026" y="39411"/>
                  <a:pt x="197798" y="38593"/>
                </a:cubicBezTo>
                <a:cubicBezTo>
                  <a:pt x="195839" y="31289"/>
                  <a:pt x="197684" y="23491"/>
                  <a:pt x="202705" y="17861"/>
                </a:cubicBezTo>
                <a:cubicBezTo>
                  <a:pt x="205311" y="14912"/>
                  <a:pt x="208602" y="12668"/>
                  <a:pt x="212273" y="11317"/>
                </a:cubicBezTo>
                <a:close/>
                <a:moveTo>
                  <a:pt x="121467" y="35797"/>
                </a:moveTo>
                <a:lnTo>
                  <a:pt x="121467" y="35797"/>
                </a:lnTo>
                <a:cubicBezTo>
                  <a:pt x="121410" y="37680"/>
                  <a:pt x="120896" y="39468"/>
                  <a:pt x="119679" y="40952"/>
                </a:cubicBezTo>
                <a:cubicBezTo>
                  <a:pt x="119622" y="40990"/>
                  <a:pt x="119565" y="41028"/>
                  <a:pt x="119527" y="41066"/>
                </a:cubicBezTo>
                <a:cubicBezTo>
                  <a:pt x="120060" y="40286"/>
                  <a:pt x="120497" y="39449"/>
                  <a:pt x="120782" y="38536"/>
                </a:cubicBezTo>
                <a:cubicBezTo>
                  <a:pt x="121068" y="37642"/>
                  <a:pt x="121296" y="36729"/>
                  <a:pt x="121467" y="35797"/>
                </a:cubicBezTo>
                <a:close/>
                <a:moveTo>
                  <a:pt x="163541" y="41275"/>
                </a:moveTo>
                <a:lnTo>
                  <a:pt x="163446" y="41408"/>
                </a:lnTo>
                <a:lnTo>
                  <a:pt x="163522" y="41275"/>
                </a:lnTo>
                <a:close/>
                <a:moveTo>
                  <a:pt x="120915" y="31803"/>
                </a:moveTo>
                <a:cubicBezTo>
                  <a:pt x="120953" y="31955"/>
                  <a:pt x="120992" y="32088"/>
                  <a:pt x="121030" y="32221"/>
                </a:cubicBezTo>
                <a:cubicBezTo>
                  <a:pt x="121030" y="33819"/>
                  <a:pt x="120877" y="35417"/>
                  <a:pt x="120554" y="36976"/>
                </a:cubicBezTo>
                <a:cubicBezTo>
                  <a:pt x="120136" y="39183"/>
                  <a:pt x="119166" y="41218"/>
                  <a:pt x="117397" y="42416"/>
                </a:cubicBezTo>
                <a:cubicBezTo>
                  <a:pt x="118842" y="40914"/>
                  <a:pt x="119869" y="39050"/>
                  <a:pt x="120383" y="37014"/>
                </a:cubicBezTo>
                <a:cubicBezTo>
                  <a:pt x="120801" y="35303"/>
                  <a:pt x="120973" y="33553"/>
                  <a:pt x="120915" y="31803"/>
                </a:cubicBezTo>
                <a:close/>
                <a:moveTo>
                  <a:pt x="193822" y="33914"/>
                </a:moveTo>
                <a:cubicBezTo>
                  <a:pt x="193613" y="34694"/>
                  <a:pt x="193461" y="35455"/>
                  <a:pt x="193347" y="36235"/>
                </a:cubicBezTo>
                <a:cubicBezTo>
                  <a:pt x="192681" y="38365"/>
                  <a:pt x="192206" y="40552"/>
                  <a:pt x="191920" y="42778"/>
                </a:cubicBezTo>
                <a:cubicBezTo>
                  <a:pt x="192072" y="39829"/>
                  <a:pt x="192491" y="36919"/>
                  <a:pt x="193575" y="34256"/>
                </a:cubicBezTo>
                <a:cubicBezTo>
                  <a:pt x="193651" y="34142"/>
                  <a:pt x="193727" y="34028"/>
                  <a:pt x="193822" y="33914"/>
                </a:cubicBezTo>
                <a:close/>
                <a:moveTo>
                  <a:pt x="163275" y="42588"/>
                </a:moveTo>
                <a:cubicBezTo>
                  <a:pt x="163218" y="42740"/>
                  <a:pt x="163161" y="42873"/>
                  <a:pt x="163104" y="43006"/>
                </a:cubicBezTo>
                <a:lnTo>
                  <a:pt x="163104" y="42930"/>
                </a:lnTo>
                <a:lnTo>
                  <a:pt x="163104" y="42911"/>
                </a:lnTo>
                <a:lnTo>
                  <a:pt x="163104" y="42797"/>
                </a:lnTo>
                <a:lnTo>
                  <a:pt x="163275" y="42588"/>
                </a:lnTo>
                <a:close/>
                <a:moveTo>
                  <a:pt x="119147" y="23262"/>
                </a:moveTo>
                <a:lnTo>
                  <a:pt x="119147" y="23262"/>
                </a:lnTo>
                <a:cubicBezTo>
                  <a:pt x="119603" y="25963"/>
                  <a:pt x="120117" y="28664"/>
                  <a:pt x="120250" y="31422"/>
                </a:cubicBezTo>
                <a:cubicBezTo>
                  <a:pt x="120459" y="35512"/>
                  <a:pt x="119413" y="40324"/>
                  <a:pt x="116236" y="43025"/>
                </a:cubicBezTo>
                <a:lnTo>
                  <a:pt x="116084" y="43082"/>
                </a:lnTo>
                <a:cubicBezTo>
                  <a:pt x="117663" y="41370"/>
                  <a:pt x="118823" y="39335"/>
                  <a:pt x="119508" y="37110"/>
                </a:cubicBezTo>
                <a:cubicBezTo>
                  <a:pt x="120877" y="32564"/>
                  <a:pt x="119660" y="27884"/>
                  <a:pt x="119147" y="23262"/>
                </a:cubicBezTo>
                <a:close/>
                <a:moveTo>
                  <a:pt x="134858" y="36025"/>
                </a:moveTo>
                <a:cubicBezTo>
                  <a:pt x="134820" y="36235"/>
                  <a:pt x="134763" y="36463"/>
                  <a:pt x="134706" y="36672"/>
                </a:cubicBezTo>
                <a:cubicBezTo>
                  <a:pt x="134515" y="37033"/>
                  <a:pt x="134268" y="37376"/>
                  <a:pt x="134021" y="37699"/>
                </a:cubicBezTo>
                <a:cubicBezTo>
                  <a:pt x="131149" y="41256"/>
                  <a:pt x="126489" y="42112"/>
                  <a:pt x="122228" y="43158"/>
                </a:cubicBezTo>
                <a:cubicBezTo>
                  <a:pt x="125880" y="41979"/>
                  <a:pt x="129513" y="40704"/>
                  <a:pt x="132556" y="38289"/>
                </a:cubicBezTo>
                <a:cubicBezTo>
                  <a:pt x="133412" y="37623"/>
                  <a:pt x="134192" y="36862"/>
                  <a:pt x="134858" y="36025"/>
                </a:cubicBezTo>
                <a:close/>
                <a:moveTo>
                  <a:pt x="106460" y="3462"/>
                </a:moveTo>
                <a:cubicBezTo>
                  <a:pt x="105128" y="9720"/>
                  <a:pt x="105661" y="16624"/>
                  <a:pt x="105775" y="22844"/>
                </a:cubicBezTo>
                <a:cubicBezTo>
                  <a:pt x="105908" y="29748"/>
                  <a:pt x="105261" y="36653"/>
                  <a:pt x="103854" y="43405"/>
                </a:cubicBezTo>
                <a:cubicBezTo>
                  <a:pt x="104519" y="34123"/>
                  <a:pt x="102770" y="24746"/>
                  <a:pt x="103568" y="15464"/>
                </a:cubicBezTo>
                <a:cubicBezTo>
                  <a:pt x="103911" y="11336"/>
                  <a:pt x="104767" y="7209"/>
                  <a:pt x="106460" y="3462"/>
                </a:cubicBezTo>
                <a:close/>
                <a:moveTo>
                  <a:pt x="46791" y="37376"/>
                </a:moveTo>
                <a:cubicBezTo>
                  <a:pt x="46563" y="37547"/>
                  <a:pt x="46354" y="37718"/>
                  <a:pt x="46126" y="37908"/>
                </a:cubicBezTo>
                <a:cubicBezTo>
                  <a:pt x="44052" y="39696"/>
                  <a:pt x="42435" y="41922"/>
                  <a:pt x="41370" y="44433"/>
                </a:cubicBezTo>
                <a:cubicBezTo>
                  <a:pt x="42245" y="42017"/>
                  <a:pt x="43729" y="39887"/>
                  <a:pt x="45688" y="38232"/>
                </a:cubicBezTo>
                <a:cubicBezTo>
                  <a:pt x="46049" y="37927"/>
                  <a:pt x="46411" y="37642"/>
                  <a:pt x="46791" y="37376"/>
                </a:cubicBezTo>
                <a:close/>
                <a:moveTo>
                  <a:pt x="115856" y="29140"/>
                </a:moveTo>
                <a:cubicBezTo>
                  <a:pt x="116122" y="31346"/>
                  <a:pt x="116350" y="33572"/>
                  <a:pt x="116274" y="35797"/>
                </a:cubicBezTo>
                <a:cubicBezTo>
                  <a:pt x="116160" y="38479"/>
                  <a:pt x="115475" y="41256"/>
                  <a:pt x="114049" y="43520"/>
                </a:cubicBezTo>
                <a:cubicBezTo>
                  <a:pt x="113478" y="43976"/>
                  <a:pt x="112889" y="44394"/>
                  <a:pt x="112280" y="44775"/>
                </a:cubicBezTo>
                <a:cubicBezTo>
                  <a:pt x="113859" y="40838"/>
                  <a:pt x="114962" y="36729"/>
                  <a:pt x="115533" y="32526"/>
                </a:cubicBezTo>
                <a:cubicBezTo>
                  <a:pt x="115685" y="31403"/>
                  <a:pt x="115780" y="30262"/>
                  <a:pt x="115856" y="29140"/>
                </a:cubicBezTo>
                <a:close/>
                <a:moveTo>
                  <a:pt x="228554" y="11622"/>
                </a:moveTo>
                <a:lnTo>
                  <a:pt x="228554" y="11622"/>
                </a:lnTo>
                <a:cubicBezTo>
                  <a:pt x="233557" y="13676"/>
                  <a:pt x="237913" y="17404"/>
                  <a:pt x="240461" y="22178"/>
                </a:cubicBezTo>
                <a:cubicBezTo>
                  <a:pt x="244113" y="29026"/>
                  <a:pt x="243999" y="37071"/>
                  <a:pt x="244113" y="44832"/>
                </a:cubicBezTo>
                <a:cubicBezTo>
                  <a:pt x="243771" y="36463"/>
                  <a:pt x="243086" y="28037"/>
                  <a:pt x="238445" y="20866"/>
                </a:cubicBezTo>
                <a:cubicBezTo>
                  <a:pt x="235953" y="17024"/>
                  <a:pt x="232549" y="13866"/>
                  <a:pt x="228554" y="11622"/>
                </a:cubicBezTo>
                <a:close/>
                <a:moveTo>
                  <a:pt x="226082" y="45212"/>
                </a:moveTo>
                <a:lnTo>
                  <a:pt x="226063" y="45269"/>
                </a:lnTo>
                <a:lnTo>
                  <a:pt x="226063" y="45250"/>
                </a:lnTo>
                <a:lnTo>
                  <a:pt x="226082" y="45212"/>
                </a:lnTo>
                <a:close/>
                <a:moveTo>
                  <a:pt x="135619" y="29482"/>
                </a:moveTo>
                <a:lnTo>
                  <a:pt x="135619" y="29482"/>
                </a:lnTo>
                <a:cubicBezTo>
                  <a:pt x="135771" y="29615"/>
                  <a:pt x="135904" y="29748"/>
                  <a:pt x="136037" y="29882"/>
                </a:cubicBezTo>
                <a:cubicBezTo>
                  <a:pt x="137977" y="31936"/>
                  <a:pt x="138377" y="35169"/>
                  <a:pt x="137483" y="37756"/>
                </a:cubicBezTo>
                <a:cubicBezTo>
                  <a:pt x="136075" y="41846"/>
                  <a:pt x="132537" y="44223"/>
                  <a:pt x="128714" y="45935"/>
                </a:cubicBezTo>
                <a:cubicBezTo>
                  <a:pt x="129570" y="45422"/>
                  <a:pt x="130350" y="44832"/>
                  <a:pt x="131073" y="44166"/>
                </a:cubicBezTo>
                <a:cubicBezTo>
                  <a:pt x="133964" y="42283"/>
                  <a:pt x="136284" y="39506"/>
                  <a:pt x="136836" y="36006"/>
                </a:cubicBezTo>
                <a:cubicBezTo>
                  <a:pt x="136893" y="35607"/>
                  <a:pt x="136931" y="35226"/>
                  <a:pt x="136931" y="34827"/>
                </a:cubicBezTo>
                <a:cubicBezTo>
                  <a:pt x="136931" y="34808"/>
                  <a:pt x="136931" y="34808"/>
                  <a:pt x="136931" y="34789"/>
                </a:cubicBezTo>
                <a:cubicBezTo>
                  <a:pt x="137083" y="33515"/>
                  <a:pt x="136874" y="32240"/>
                  <a:pt x="136379" y="31061"/>
                </a:cubicBezTo>
                <a:cubicBezTo>
                  <a:pt x="136341" y="30947"/>
                  <a:pt x="136303" y="30833"/>
                  <a:pt x="136246" y="30681"/>
                </a:cubicBezTo>
                <a:cubicBezTo>
                  <a:pt x="136094" y="30262"/>
                  <a:pt x="135885" y="29863"/>
                  <a:pt x="135619" y="29482"/>
                </a:cubicBezTo>
                <a:close/>
                <a:moveTo>
                  <a:pt x="131900" y="37945"/>
                </a:moveTo>
                <a:cubicBezTo>
                  <a:pt x="130255" y="39182"/>
                  <a:pt x="128317" y="40141"/>
                  <a:pt x="126603" y="40876"/>
                </a:cubicBezTo>
                <a:cubicBezTo>
                  <a:pt x="122152" y="42740"/>
                  <a:pt x="117473" y="43786"/>
                  <a:pt x="113288" y="46011"/>
                </a:cubicBezTo>
                <a:cubicBezTo>
                  <a:pt x="113345" y="45954"/>
                  <a:pt x="113402" y="45878"/>
                  <a:pt x="113459" y="45821"/>
                </a:cubicBezTo>
                <a:cubicBezTo>
                  <a:pt x="117187" y="43615"/>
                  <a:pt x="121106" y="41770"/>
                  <a:pt x="125195" y="40324"/>
                </a:cubicBezTo>
                <a:cubicBezTo>
                  <a:pt x="127246" y="39609"/>
                  <a:pt x="129819" y="39061"/>
                  <a:pt x="131900" y="37945"/>
                </a:cubicBezTo>
                <a:close/>
                <a:moveTo>
                  <a:pt x="51014" y="46525"/>
                </a:moveTo>
                <a:cubicBezTo>
                  <a:pt x="51109" y="46544"/>
                  <a:pt x="51223" y="46563"/>
                  <a:pt x="51318" y="46601"/>
                </a:cubicBezTo>
                <a:cubicBezTo>
                  <a:pt x="51261" y="46601"/>
                  <a:pt x="51223" y="46601"/>
                  <a:pt x="51185" y="46620"/>
                </a:cubicBezTo>
                <a:cubicBezTo>
                  <a:pt x="51128" y="46601"/>
                  <a:pt x="51071" y="46563"/>
                  <a:pt x="51014" y="46525"/>
                </a:cubicBezTo>
                <a:close/>
                <a:moveTo>
                  <a:pt x="200461" y="6866"/>
                </a:moveTo>
                <a:lnTo>
                  <a:pt x="200461" y="6866"/>
                </a:lnTo>
                <a:cubicBezTo>
                  <a:pt x="197836" y="12116"/>
                  <a:pt x="194393" y="16909"/>
                  <a:pt x="190265" y="21056"/>
                </a:cubicBezTo>
                <a:cubicBezTo>
                  <a:pt x="182144" y="29197"/>
                  <a:pt x="170503" y="33667"/>
                  <a:pt x="164302" y="43729"/>
                </a:cubicBezTo>
                <a:cubicBezTo>
                  <a:pt x="163693" y="44737"/>
                  <a:pt x="163142" y="45783"/>
                  <a:pt x="162685" y="46867"/>
                </a:cubicBezTo>
                <a:cubicBezTo>
                  <a:pt x="162704" y="46791"/>
                  <a:pt x="162704" y="46734"/>
                  <a:pt x="162704" y="46677"/>
                </a:cubicBezTo>
                <a:lnTo>
                  <a:pt x="162723" y="46677"/>
                </a:lnTo>
                <a:cubicBezTo>
                  <a:pt x="163009" y="45555"/>
                  <a:pt x="163370" y="44452"/>
                  <a:pt x="163788" y="43367"/>
                </a:cubicBezTo>
                <a:cubicBezTo>
                  <a:pt x="166546" y="38612"/>
                  <a:pt x="170883" y="35074"/>
                  <a:pt x="175505" y="32012"/>
                </a:cubicBezTo>
                <a:cubicBezTo>
                  <a:pt x="180508" y="28702"/>
                  <a:pt x="185510" y="25583"/>
                  <a:pt x="189809" y="21360"/>
                </a:cubicBezTo>
                <a:cubicBezTo>
                  <a:pt x="194089" y="17119"/>
                  <a:pt x="197684" y="12230"/>
                  <a:pt x="200461" y="6866"/>
                </a:cubicBezTo>
                <a:close/>
                <a:moveTo>
                  <a:pt x="49873" y="39126"/>
                </a:moveTo>
                <a:cubicBezTo>
                  <a:pt x="46867" y="40666"/>
                  <a:pt x="44547" y="43424"/>
                  <a:pt x="43006" y="46449"/>
                </a:cubicBezTo>
                <a:cubicBezTo>
                  <a:pt x="42816" y="46696"/>
                  <a:pt x="42607" y="46943"/>
                  <a:pt x="42416" y="47191"/>
                </a:cubicBezTo>
                <a:cubicBezTo>
                  <a:pt x="42550" y="46696"/>
                  <a:pt x="42702" y="46220"/>
                  <a:pt x="42892" y="45745"/>
                </a:cubicBezTo>
                <a:cubicBezTo>
                  <a:pt x="44509" y="42892"/>
                  <a:pt x="46848" y="40457"/>
                  <a:pt x="49873" y="39126"/>
                </a:cubicBezTo>
                <a:close/>
                <a:moveTo>
                  <a:pt x="194507" y="18812"/>
                </a:moveTo>
                <a:lnTo>
                  <a:pt x="194507" y="18812"/>
                </a:lnTo>
                <a:cubicBezTo>
                  <a:pt x="193252" y="20580"/>
                  <a:pt x="191901" y="22273"/>
                  <a:pt x="190475" y="23909"/>
                </a:cubicBezTo>
                <a:cubicBezTo>
                  <a:pt x="186899" y="27961"/>
                  <a:pt x="182657" y="31099"/>
                  <a:pt x="178263" y="34199"/>
                </a:cubicBezTo>
                <a:cubicBezTo>
                  <a:pt x="174155" y="37091"/>
                  <a:pt x="170141" y="40058"/>
                  <a:pt x="167022" y="44033"/>
                </a:cubicBezTo>
                <a:cubicBezTo>
                  <a:pt x="166014" y="45307"/>
                  <a:pt x="165101" y="46658"/>
                  <a:pt x="164283" y="48085"/>
                </a:cubicBezTo>
                <a:cubicBezTo>
                  <a:pt x="164797" y="47000"/>
                  <a:pt x="165329" y="45935"/>
                  <a:pt x="165919" y="44908"/>
                </a:cubicBezTo>
                <a:cubicBezTo>
                  <a:pt x="168981" y="39563"/>
                  <a:pt x="173508" y="35816"/>
                  <a:pt x="178511" y="32392"/>
                </a:cubicBezTo>
                <a:cubicBezTo>
                  <a:pt x="182866" y="29406"/>
                  <a:pt x="187146" y="26439"/>
                  <a:pt x="190912" y="22711"/>
                </a:cubicBezTo>
                <a:cubicBezTo>
                  <a:pt x="192168" y="21474"/>
                  <a:pt x="193366" y="20162"/>
                  <a:pt x="194507" y="18812"/>
                </a:cubicBezTo>
                <a:close/>
                <a:moveTo>
                  <a:pt x="109446" y="47856"/>
                </a:moveTo>
                <a:lnTo>
                  <a:pt x="109446" y="47875"/>
                </a:lnTo>
                <a:cubicBezTo>
                  <a:pt x="109389" y="47989"/>
                  <a:pt x="109332" y="48104"/>
                  <a:pt x="109275" y="48199"/>
                </a:cubicBezTo>
                <a:lnTo>
                  <a:pt x="109446" y="47856"/>
                </a:lnTo>
                <a:close/>
                <a:moveTo>
                  <a:pt x="109503" y="2073"/>
                </a:moveTo>
                <a:lnTo>
                  <a:pt x="109503" y="2073"/>
                </a:lnTo>
                <a:cubicBezTo>
                  <a:pt x="108742" y="10366"/>
                  <a:pt x="111538" y="19135"/>
                  <a:pt x="111957" y="27390"/>
                </a:cubicBezTo>
                <a:cubicBezTo>
                  <a:pt x="112356" y="35036"/>
                  <a:pt x="109997" y="41865"/>
                  <a:pt x="106479" y="48218"/>
                </a:cubicBezTo>
                <a:cubicBezTo>
                  <a:pt x="108457" y="42759"/>
                  <a:pt x="109522" y="37014"/>
                  <a:pt x="109655" y="31213"/>
                </a:cubicBezTo>
                <a:cubicBezTo>
                  <a:pt x="109845" y="21817"/>
                  <a:pt x="107506" y="11412"/>
                  <a:pt x="109503" y="2073"/>
                </a:cubicBezTo>
                <a:close/>
                <a:moveTo>
                  <a:pt x="42321" y="47989"/>
                </a:moveTo>
                <a:lnTo>
                  <a:pt x="42321" y="47989"/>
                </a:lnTo>
                <a:cubicBezTo>
                  <a:pt x="42302" y="48046"/>
                  <a:pt x="42264" y="48104"/>
                  <a:pt x="42245" y="48161"/>
                </a:cubicBezTo>
                <a:cubicBezTo>
                  <a:pt x="42245" y="48180"/>
                  <a:pt x="42245" y="48199"/>
                  <a:pt x="42245" y="48218"/>
                </a:cubicBezTo>
                <a:cubicBezTo>
                  <a:pt x="42226" y="48237"/>
                  <a:pt x="42188" y="48275"/>
                  <a:pt x="42169" y="48294"/>
                </a:cubicBezTo>
                <a:cubicBezTo>
                  <a:pt x="42169" y="48237"/>
                  <a:pt x="42188" y="48180"/>
                  <a:pt x="42207" y="48123"/>
                </a:cubicBezTo>
                <a:lnTo>
                  <a:pt x="42321" y="47989"/>
                </a:lnTo>
                <a:close/>
                <a:moveTo>
                  <a:pt x="217581" y="23714"/>
                </a:moveTo>
                <a:cubicBezTo>
                  <a:pt x="218215" y="23714"/>
                  <a:pt x="218849" y="23754"/>
                  <a:pt x="219481" y="23833"/>
                </a:cubicBezTo>
                <a:cubicBezTo>
                  <a:pt x="219339" y="23828"/>
                  <a:pt x="219197" y="23826"/>
                  <a:pt x="219055" y="23826"/>
                </a:cubicBezTo>
                <a:cubicBezTo>
                  <a:pt x="216860" y="23826"/>
                  <a:pt x="214695" y="24376"/>
                  <a:pt x="212748" y="25412"/>
                </a:cubicBezTo>
                <a:cubicBezTo>
                  <a:pt x="211778" y="25811"/>
                  <a:pt x="210865" y="26344"/>
                  <a:pt x="210028" y="26971"/>
                </a:cubicBezTo>
                <a:cubicBezTo>
                  <a:pt x="203162" y="32202"/>
                  <a:pt x="204151" y="43272"/>
                  <a:pt x="210656" y="48389"/>
                </a:cubicBezTo>
                <a:lnTo>
                  <a:pt x="210732" y="48446"/>
                </a:lnTo>
                <a:cubicBezTo>
                  <a:pt x="206871" y="46087"/>
                  <a:pt x="204227" y="41865"/>
                  <a:pt x="204189" y="37300"/>
                </a:cubicBezTo>
                <a:cubicBezTo>
                  <a:pt x="204170" y="32659"/>
                  <a:pt x="206585" y="27999"/>
                  <a:pt x="210618" y="25583"/>
                </a:cubicBezTo>
                <a:cubicBezTo>
                  <a:pt x="212773" y="24302"/>
                  <a:pt x="215166" y="23714"/>
                  <a:pt x="217581" y="23714"/>
                </a:cubicBezTo>
                <a:close/>
                <a:moveTo>
                  <a:pt x="226881" y="46144"/>
                </a:moveTo>
                <a:lnTo>
                  <a:pt x="226881" y="46144"/>
                </a:lnTo>
                <a:cubicBezTo>
                  <a:pt x="226804" y="46905"/>
                  <a:pt x="226709" y="47685"/>
                  <a:pt x="226595" y="48446"/>
                </a:cubicBezTo>
                <a:cubicBezTo>
                  <a:pt x="226462" y="48180"/>
                  <a:pt x="226310" y="47913"/>
                  <a:pt x="226120" y="47685"/>
                </a:cubicBezTo>
                <a:cubicBezTo>
                  <a:pt x="226386" y="47172"/>
                  <a:pt x="226633" y="46658"/>
                  <a:pt x="226881" y="46144"/>
                </a:cubicBezTo>
                <a:close/>
                <a:moveTo>
                  <a:pt x="235459" y="48180"/>
                </a:moveTo>
                <a:lnTo>
                  <a:pt x="235459" y="48598"/>
                </a:lnTo>
                <a:cubicBezTo>
                  <a:pt x="235440" y="48465"/>
                  <a:pt x="235421" y="48332"/>
                  <a:pt x="235421" y="48199"/>
                </a:cubicBezTo>
                <a:lnTo>
                  <a:pt x="235459" y="48180"/>
                </a:lnTo>
                <a:close/>
                <a:moveTo>
                  <a:pt x="201944" y="8046"/>
                </a:moveTo>
                <a:cubicBezTo>
                  <a:pt x="199338" y="13695"/>
                  <a:pt x="196390" y="19173"/>
                  <a:pt x="192415" y="24118"/>
                </a:cubicBezTo>
                <a:cubicBezTo>
                  <a:pt x="185548" y="32678"/>
                  <a:pt x="175486" y="37547"/>
                  <a:pt x="167878" y="45307"/>
                </a:cubicBezTo>
                <a:cubicBezTo>
                  <a:pt x="166775" y="46430"/>
                  <a:pt x="165767" y="47609"/>
                  <a:pt x="164835" y="48883"/>
                </a:cubicBezTo>
                <a:cubicBezTo>
                  <a:pt x="165633" y="47457"/>
                  <a:pt x="166527" y="46106"/>
                  <a:pt x="167516" y="44832"/>
                </a:cubicBezTo>
                <a:cubicBezTo>
                  <a:pt x="170826" y="40590"/>
                  <a:pt x="175125" y="37471"/>
                  <a:pt x="179462" y="34371"/>
                </a:cubicBezTo>
                <a:cubicBezTo>
                  <a:pt x="183570" y="31460"/>
                  <a:pt x="187431" y="28398"/>
                  <a:pt x="190798" y="24632"/>
                </a:cubicBezTo>
                <a:cubicBezTo>
                  <a:pt x="193974" y="21094"/>
                  <a:pt x="196675" y="17157"/>
                  <a:pt x="199110" y="13086"/>
                </a:cubicBezTo>
                <a:cubicBezTo>
                  <a:pt x="199871" y="11774"/>
                  <a:pt x="200632" y="10461"/>
                  <a:pt x="201336" y="9130"/>
                </a:cubicBezTo>
                <a:cubicBezTo>
                  <a:pt x="201545" y="8769"/>
                  <a:pt x="201754" y="8407"/>
                  <a:pt x="201944" y="8046"/>
                </a:cubicBezTo>
                <a:close/>
                <a:moveTo>
                  <a:pt x="116503" y="45041"/>
                </a:moveTo>
                <a:lnTo>
                  <a:pt x="116503" y="45041"/>
                </a:lnTo>
                <a:cubicBezTo>
                  <a:pt x="114296" y="46030"/>
                  <a:pt x="112242" y="47343"/>
                  <a:pt x="110397" y="48902"/>
                </a:cubicBezTo>
                <a:cubicBezTo>
                  <a:pt x="110587" y="48522"/>
                  <a:pt x="110777" y="48142"/>
                  <a:pt x="110968" y="47761"/>
                </a:cubicBezTo>
                <a:cubicBezTo>
                  <a:pt x="112698" y="46639"/>
                  <a:pt x="114562" y="45745"/>
                  <a:pt x="116503" y="45041"/>
                </a:cubicBezTo>
                <a:close/>
                <a:moveTo>
                  <a:pt x="273329" y="7684"/>
                </a:moveTo>
                <a:cubicBezTo>
                  <a:pt x="269544" y="20657"/>
                  <a:pt x="271770" y="35569"/>
                  <a:pt x="269430" y="49150"/>
                </a:cubicBezTo>
                <a:cubicBezTo>
                  <a:pt x="269449" y="48408"/>
                  <a:pt x="269468" y="47647"/>
                  <a:pt x="269468" y="46886"/>
                </a:cubicBezTo>
                <a:cubicBezTo>
                  <a:pt x="269411" y="40590"/>
                  <a:pt x="268974" y="34332"/>
                  <a:pt x="269316" y="28037"/>
                </a:cubicBezTo>
                <a:lnTo>
                  <a:pt x="269335" y="28037"/>
                </a:lnTo>
                <a:cubicBezTo>
                  <a:pt x="269696" y="21113"/>
                  <a:pt x="270838" y="14094"/>
                  <a:pt x="273329" y="7684"/>
                </a:cubicBezTo>
                <a:close/>
                <a:moveTo>
                  <a:pt x="216576" y="28011"/>
                </a:moveTo>
                <a:cubicBezTo>
                  <a:pt x="216824" y="28011"/>
                  <a:pt x="217076" y="28020"/>
                  <a:pt x="217332" y="28037"/>
                </a:cubicBezTo>
                <a:cubicBezTo>
                  <a:pt x="220927" y="28265"/>
                  <a:pt x="224161" y="30376"/>
                  <a:pt x="225815" y="33591"/>
                </a:cubicBezTo>
                <a:cubicBezTo>
                  <a:pt x="224027" y="31822"/>
                  <a:pt x="221669" y="30757"/>
                  <a:pt x="219158" y="30585"/>
                </a:cubicBezTo>
                <a:cubicBezTo>
                  <a:pt x="218957" y="30573"/>
                  <a:pt x="218756" y="30566"/>
                  <a:pt x="218555" y="30566"/>
                </a:cubicBezTo>
                <a:cubicBezTo>
                  <a:pt x="214584" y="30566"/>
                  <a:pt x="210799" y="33051"/>
                  <a:pt x="209876" y="37052"/>
                </a:cubicBezTo>
                <a:cubicBezTo>
                  <a:pt x="208963" y="40952"/>
                  <a:pt x="211112" y="44946"/>
                  <a:pt x="215126" y="45840"/>
                </a:cubicBezTo>
                <a:cubicBezTo>
                  <a:pt x="215622" y="45950"/>
                  <a:pt x="216110" y="46003"/>
                  <a:pt x="216584" y="46003"/>
                </a:cubicBezTo>
                <a:cubicBezTo>
                  <a:pt x="220038" y="46003"/>
                  <a:pt x="222799" y="43218"/>
                  <a:pt x="223133" y="39639"/>
                </a:cubicBezTo>
                <a:cubicBezTo>
                  <a:pt x="223435" y="36415"/>
                  <a:pt x="221337" y="33165"/>
                  <a:pt x="218256" y="33165"/>
                </a:cubicBezTo>
                <a:cubicBezTo>
                  <a:pt x="217647" y="33165"/>
                  <a:pt x="216999" y="33292"/>
                  <a:pt x="216324" y="33572"/>
                </a:cubicBezTo>
                <a:cubicBezTo>
                  <a:pt x="212938" y="34960"/>
                  <a:pt x="211664" y="40191"/>
                  <a:pt x="215183" y="42226"/>
                </a:cubicBezTo>
                <a:cubicBezTo>
                  <a:pt x="215826" y="42603"/>
                  <a:pt x="216521" y="42774"/>
                  <a:pt x="217200" y="42774"/>
                </a:cubicBezTo>
                <a:cubicBezTo>
                  <a:pt x="219669" y="42774"/>
                  <a:pt x="221918" y="40517"/>
                  <a:pt x="220680" y="37756"/>
                </a:cubicBezTo>
                <a:cubicBezTo>
                  <a:pt x="220137" y="36570"/>
                  <a:pt x="219110" y="36087"/>
                  <a:pt x="218097" y="36087"/>
                </a:cubicBezTo>
                <a:cubicBezTo>
                  <a:pt x="216236" y="36087"/>
                  <a:pt x="214423" y="37717"/>
                  <a:pt x="215753" y="39601"/>
                </a:cubicBezTo>
                <a:cubicBezTo>
                  <a:pt x="216148" y="40154"/>
                  <a:pt x="216822" y="40439"/>
                  <a:pt x="217478" y="40439"/>
                </a:cubicBezTo>
                <a:cubicBezTo>
                  <a:pt x="218245" y="40439"/>
                  <a:pt x="218988" y="40050"/>
                  <a:pt x="219234" y="39240"/>
                </a:cubicBezTo>
                <a:cubicBezTo>
                  <a:pt x="219443" y="38479"/>
                  <a:pt x="219158" y="37680"/>
                  <a:pt x="218530" y="37224"/>
                </a:cubicBezTo>
                <a:lnTo>
                  <a:pt x="218530" y="37224"/>
                </a:lnTo>
                <a:cubicBezTo>
                  <a:pt x="218987" y="37338"/>
                  <a:pt x="219348" y="37661"/>
                  <a:pt x="219519" y="38118"/>
                </a:cubicBezTo>
                <a:cubicBezTo>
                  <a:pt x="219938" y="38859"/>
                  <a:pt x="219919" y="39791"/>
                  <a:pt x="219481" y="40533"/>
                </a:cubicBezTo>
                <a:cubicBezTo>
                  <a:pt x="219016" y="41334"/>
                  <a:pt x="218206" y="41685"/>
                  <a:pt x="217366" y="41685"/>
                </a:cubicBezTo>
                <a:cubicBezTo>
                  <a:pt x="216730" y="41685"/>
                  <a:pt x="216077" y="41484"/>
                  <a:pt x="215544" y="41123"/>
                </a:cubicBezTo>
                <a:cubicBezTo>
                  <a:pt x="212367" y="39005"/>
                  <a:pt x="215093" y="34256"/>
                  <a:pt x="218339" y="34256"/>
                </a:cubicBezTo>
                <a:cubicBezTo>
                  <a:pt x="218359" y="34256"/>
                  <a:pt x="218378" y="34256"/>
                  <a:pt x="218397" y="34256"/>
                </a:cubicBezTo>
                <a:cubicBezTo>
                  <a:pt x="221878" y="34332"/>
                  <a:pt x="222677" y="38669"/>
                  <a:pt x="221707" y="41294"/>
                </a:cubicBezTo>
                <a:cubicBezTo>
                  <a:pt x="220868" y="43592"/>
                  <a:pt x="218812" y="45016"/>
                  <a:pt x="216513" y="45016"/>
                </a:cubicBezTo>
                <a:cubicBezTo>
                  <a:pt x="215995" y="45016"/>
                  <a:pt x="215466" y="44944"/>
                  <a:pt x="214935" y="44794"/>
                </a:cubicBezTo>
                <a:cubicBezTo>
                  <a:pt x="208697" y="42987"/>
                  <a:pt x="209610" y="34523"/>
                  <a:pt x="214840" y="32088"/>
                </a:cubicBezTo>
                <a:cubicBezTo>
                  <a:pt x="216106" y="31500"/>
                  <a:pt x="217347" y="31238"/>
                  <a:pt x="218544" y="31238"/>
                </a:cubicBezTo>
                <a:cubicBezTo>
                  <a:pt x="221642" y="31238"/>
                  <a:pt x="224441" y="32996"/>
                  <a:pt x="226595" y="35398"/>
                </a:cubicBezTo>
                <a:cubicBezTo>
                  <a:pt x="226652" y="35626"/>
                  <a:pt x="226709" y="35835"/>
                  <a:pt x="226766" y="36063"/>
                </a:cubicBezTo>
                <a:cubicBezTo>
                  <a:pt x="226785" y="39107"/>
                  <a:pt x="226481" y="42169"/>
                  <a:pt x="224750" y="44737"/>
                </a:cubicBezTo>
                <a:cubicBezTo>
                  <a:pt x="222886" y="47484"/>
                  <a:pt x="219865" y="49436"/>
                  <a:pt x="216693" y="49436"/>
                </a:cubicBezTo>
                <a:cubicBezTo>
                  <a:pt x="215559" y="49436"/>
                  <a:pt x="214407" y="49187"/>
                  <a:pt x="213281" y="48636"/>
                </a:cubicBezTo>
                <a:cubicBezTo>
                  <a:pt x="208602" y="46373"/>
                  <a:pt x="206148" y="40952"/>
                  <a:pt x="206585" y="35949"/>
                </a:cubicBezTo>
                <a:cubicBezTo>
                  <a:pt x="207945" y="31470"/>
                  <a:pt x="211501" y="28011"/>
                  <a:pt x="216576" y="28011"/>
                </a:cubicBezTo>
                <a:close/>
                <a:moveTo>
                  <a:pt x="131852" y="42264"/>
                </a:moveTo>
                <a:cubicBezTo>
                  <a:pt x="131738" y="42416"/>
                  <a:pt x="131605" y="42568"/>
                  <a:pt x="131472" y="42721"/>
                </a:cubicBezTo>
                <a:cubicBezTo>
                  <a:pt x="128657" y="44851"/>
                  <a:pt x="124986" y="45840"/>
                  <a:pt x="121543" y="46582"/>
                </a:cubicBezTo>
                <a:cubicBezTo>
                  <a:pt x="118081" y="47343"/>
                  <a:pt x="114696" y="48123"/>
                  <a:pt x="111633" y="49815"/>
                </a:cubicBezTo>
                <a:cubicBezTo>
                  <a:pt x="112508" y="49169"/>
                  <a:pt x="113459" y="48598"/>
                  <a:pt x="114448" y="48123"/>
                </a:cubicBezTo>
                <a:cubicBezTo>
                  <a:pt x="119204" y="45764"/>
                  <a:pt x="124701" y="45707"/>
                  <a:pt x="129532" y="43558"/>
                </a:cubicBezTo>
                <a:cubicBezTo>
                  <a:pt x="130350" y="43196"/>
                  <a:pt x="131130" y="42759"/>
                  <a:pt x="131852" y="42264"/>
                </a:cubicBezTo>
                <a:close/>
                <a:moveTo>
                  <a:pt x="225949" y="48008"/>
                </a:moveTo>
                <a:cubicBezTo>
                  <a:pt x="226234" y="48503"/>
                  <a:pt x="226405" y="49055"/>
                  <a:pt x="226424" y="49625"/>
                </a:cubicBezTo>
                <a:cubicBezTo>
                  <a:pt x="226405" y="49777"/>
                  <a:pt x="226386" y="49949"/>
                  <a:pt x="226348" y="50101"/>
                </a:cubicBezTo>
                <a:cubicBezTo>
                  <a:pt x="226177" y="49625"/>
                  <a:pt x="225853" y="49207"/>
                  <a:pt x="225416" y="48921"/>
                </a:cubicBezTo>
                <a:cubicBezTo>
                  <a:pt x="225606" y="48617"/>
                  <a:pt x="225777" y="48313"/>
                  <a:pt x="225949" y="48008"/>
                </a:cubicBezTo>
                <a:close/>
                <a:moveTo>
                  <a:pt x="225226" y="49226"/>
                </a:moveTo>
                <a:cubicBezTo>
                  <a:pt x="225587" y="49511"/>
                  <a:pt x="225834" y="49930"/>
                  <a:pt x="225910" y="50386"/>
                </a:cubicBezTo>
                <a:lnTo>
                  <a:pt x="225891" y="50386"/>
                </a:lnTo>
                <a:cubicBezTo>
                  <a:pt x="225574" y="50156"/>
                  <a:pt x="225174" y="50042"/>
                  <a:pt x="224783" y="50042"/>
                </a:cubicBezTo>
                <a:cubicBezTo>
                  <a:pt x="224753" y="50042"/>
                  <a:pt x="224723" y="50042"/>
                  <a:pt x="224693" y="50044"/>
                </a:cubicBezTo>
                <a:cubicBezTo>
                  <a:pt x="224864" y="49777"/>
                  <a:pt x="225055" y="49511"/>
                  <a:pt x="225226" y="49226"/>
                </a:cubicBezTo>
                <a:close/>
                <a:moveTo>
                  <a:pt x="40952" y="50234"/>
                </a:moveTo>
                <a:cubicBezTo>
                  <a:pt x="40952" y="50291"/>
                  <a:pt x="40971" y="50348"/>
                  <a:pt x="40990" y="50386"/>
                </a:cubicBezTo>
                <a:cubicBezTo>
                  <a:pt x="40958" y="50465"/>
                  <a:pt x="40926" y="50545"/>
                  <a:pt x="40895" y="50624"/>
                </a:cubicBezTo>
                <a:lnTo>
                  <a:pt x="40895" y="50624"/>
                </a:lnTo>
                <a:cubicBezTo>
                  <a:pt x="40895" y="50550"/>
                  <a:pt x="40895" y="50484"/>
                  <a:pt x="40895" y="50405"/>
                </a:cubicBezTo>
                <a:cubicBezTo>
                  <a:pt x="40914" y="50348"/>
                  <a:pt x="40952" y="50291"/>
                  <a:pt x="40952" y="50234"/>
                </a:cubicBezTo>
                <a:close/>
                <a:moveTo>
                  <a:pt x="221307" y="50595"/>
                </a:moveTo>
                <a:lnTo>
                  <a:pt x="221307" y="50595"/>
                </a:lnTo>
                <a:cubicBezTo>
                  <a:pt x="221193" y="50671"/>
                  <a:pt x="221060" y="50728"/>
                  <a:pt x="220946" y="50804"/>
                </a:cubicBezTo>
                <a:cubicBezTo>
                  <a:pt x="221003" y="50747"/>
                  <a:pt x="221060" y="50709"/>
                  <a:pt x="221136" y="50671"/>
                </a:cubicBezTo>
                <a:lnTo>
                  <a:pt x="221307" y="50595"/>
                </a:lnTo>
                <a:close/>
                <a:moveTo>
                  <a:pt x="133869" y="39107"/>
                </a:moveTo>
                <a:lnTo>
                  <a:pt x="133869" y="39107"/>
                </a:lnTo>
                <a:cubicBezTo>
                  <a:pt x="133812" y="39221"/>
                  <a:pt x="133755" y="39316"/>
                  <a:pt x="133697" y="39430"/>
                </a:cubicBezTo>
                <a:cubicBezTo>
                  <a:pt x="130654" y="42911"/>
                  <a:pt x="125880" y="43938"/>
                  <a:pt x="121581" y="45022"/>
                </a:cubicBezTo>
                <a:cubicBezTo>
                  <a:pt x="117739" y="45973"/>
                  <a:pt x="114030" y="47133"/>
                  <a:pt x="110853" y="49568"/>
                </a:cubicBezTo>
                <a:cubicBezTo>
                  <a:pt x="110321" y="49968"/>
                  <a:pt x="109826" y="50405"/>
                  <a:pt x="109351" y="50862"/>
                </a:cubicBezTo>
                <a:cubicBezTo>
                  <a:pt x="109465" y="50652"/>
                  <a:pt x="109598" y="50424"/>
                  <a:pt x="109712" y="50215"/>
                </a:cubicBezTo>
                <a:cubicBezTo>
                  <a:pt x="109750" y="50158"/>
                  <a:pt x="109769" y="50082"/>
                  <a:pt x="109807" y="50025"/>
                </a:cubicBezTo>
                <a:cubicBezTo>
                  <a:pt x="111120" y="48788"/>
                  <a:pt x="112565" y="47704"/>
                  <a:pt x="114125" y="46791"/>
                </a:cubicBezTo>
                <a:cubicBezTo>
                  <a:pt x="119223" y="43767"/>
                  <a:pt x="125233" y="43900"/>
                  <a:pt x="130502" y="41408"/>
                </a:cubicBezTo>
                <a:cubicBezTo>
                  <a:pt x="131738" y="40838"/>
                  <a:pt x="132880" y="40058"/>
                  <a:pt x="133869" y="39107"/>
                </a:cubicBezTo>
                <a:close/>
                <a:moveTo>
                  <a:pt x="228120" y="32660"/>
                </a:moveTo>
                <a:cubicBezTo>
                  <a:pt x="228451" y="33414"/>
                  <a:pt x="228700" y="34170"/>
                  <a:pt x="228916" y="34960"/>
                </a:cubicBezTo>
                <a:cubicBezTo>
                  <a:pt x="230266" y="40305"/>
                  <a:pt x="228992" y="45821"/>
                  <a:pt x="227280" y="50976"/>
                </a:cubicBezTo>
                <a:cubicBezTo>
                  <a:pt x="227603" y="48579"/>
                  <a:pt x="227794" y="46144"/>
                  <a:pt x="227870" y="43710"/>
                </a:cubicBezTo>
                <a:cubicBezTo>
                  <a:pt x="229055" y="40135"/>
                  <a:pt x="229366" y="36224"/>
                  <a:pt x="228120" y="32660"/>
                </a:cubicBezTo>
                <a:close/>
                <a:moveTo>
                  <a:pt x="216580" y="22534"/>
                </a:moveTo>
                <a:cubicBezTo>
                  <a:pt x="219541" y="22534"/>
                  <a:pt x="222379" y="23501"/>
                  <a:pt x="224883" y="25088"/>
                </a:cubicBezTo>
                <a:cubicBezTo>
                  <a:pt x="224465" y="24898"/>
                  <a:pt x="224027" y="24727"/>
                  <a:pt x="223590" y="24575"/>
                </a:cubicBezTo>
                <a:cubicBezTo>
                  <a:pt x="221713" y="23565"/>
                  <a:pt x="219677" y="23098"/>
                  <a:pt x="217648" y="23098"/>
                </a:cubicBezTo>
                <a:cubicBezTo>
                  <a:pt x="212337" y="23098"/>
                  <a:pt x="207068" y="26300"/>
                  <a:pt x="204797" y="31365"/>
                </a:cubicBezTo>
                <a:cubicBezTo>
                  <a:pt x="201545" y="38688"/>
                  <a:pt x="204969" y="47248"/>
                  <a:pt x="212368" y="50329"/>
                </a:cubicBezTo>
                <a:cubicBezTo>
                  <a:pt x="213943" y="50980"/>
                  <a:pt x="215627" y="51306"/>
                  <a:pt x="217313" y="51306"/>
                </a:cubicBezTo>
                <a:cubicBezTo>
                  <a:pt x="217745" y="51306"/>
                  <a:pt x="218176" y="51285"/>
                  <a:pt x="218606" y="51242"/>
                </a:cubicBezTo>
                <a:lnTo>
                  <a:pt x="218606" y="51242"/>
                </a:lnTo>
                <a:cubicBezTo>
                  <a:pt x="217751" y="51622"/>
                  <a:pt x="216819" y="51870"/>
                  <a:pt x="215886" y="51984"/>
                </a:cubicBezTo>
                <a:cubicBezTo>
                  <a:pt x="213661" y="51965"/>
                  <a:pt x="211455" y="51375"/>
                  <a:pt x="209534" y="50272"/>
                </a:cubicBezTo>
                <a:cubicBezTo>
                  <a:pt x="205996" y="47761"/>
                  <a:pt x="203637" y="43063"/>
                  <a:pt x="202420" y="39297"/>
                </a:cubicBezTo>
                <a:cubicBezTo>
                  <a:pt x="202344" y="39088"/>
                  <a:pt x="202287" y="38859"/>
                  <a:pt x="202211" y="38631"/>
                </a:cubicBezTo>
                <a:cubicBezTo>
                  <a:pt x="202096" y="37433"/>
                  <a:pt x="202134" y="36216"/>
                  <a:pt x="202344" y="35017"/>
                </a:cubicBezTo>
                <a:cubicBezTo>
                  <a:pt x="203295" y="29482"/>
                  <a:pt x="207612" y="24480"/>
                  <a:pt x="213071" y="22996"/>
                </a:cubicBezTo>
                <a:cubicBezTo>
                  <a:pt x="214251" y="22681"/>
                  <a:pt x="215425" y="22534"/>
                  <a:pt x="216580" y="22534"/>
                </a:cubicBezTo>
                <a:close/>
                <a:moveTo>
                  <a:pt x="109046" y="190"/>
                </a:moveTo>
                <a:lnTo>
                  <a:pt x="109046" y="190"/>
                </a:lnTo>
                <a:cubicBezTo>
                  <a:pt x="106726" y="8978"/>
                  <a:pt x="108457" y="18678"/>
                  <a:pt x="108761" y="27732"/>
                </a:cubicBezTo>
                <a:cubicBezTo>
                  <a:pt x="109065" y="36082"/>
                  <a:pt x="107430" y="44394"/>
                  <a:pt x="103968" y="52003"/>
                </a:cubicBezTo>
                <a:cubicBezTo>
                  <a:pt x="106726" y="44965"/>
                  <a:pt x="108305" y="37509"/>
                  <a:pt x="108628" y="29958"/>
                </a:cubicBezTo>
                <a:cubicBezTo>
                  <a:pt x="109027" y="20657"/>
                  <a:pt x="106098" y="9377"/>
                  <a:pt x="109046" y="190"/>
                </a:cubicBezTo>
                <a:close/>
                <a:moveTo>
                  <a:pt x="124567" y="46848"/>
                </a:moveTo>
                <a:cubicBezTo>
                  <a:pt x="122913" y="47343"/>
                  <a:pt x="121182" y="47685"/>
                  <a:pt x="119432" y="48027"/>
                </a:cubicBezTo>
                <a:cubicBezTo>
                  <a:pt x="115894" y="48769"/>
                  <a:pt x="112698" y="49968"/>
                  <a:pt x="109769" y="52136"/>
                </a:cubicBezTo>
                <a:cubicBezTo>
                  <a:pt x="111025" y="51166"/>
                  <a:pt x="112375" y="50367"/>
                  <a:pt x="113802" y="49720"/>
                </a:cubicBezTo>
                <a:cubicBezTo>
                  <a:pt x="117244" y="48237"/>
                  <a:pt x="120973" y="47761"/>
                  <a:pt x="124567" y="46848"/>
                </a:cubicBezTo>
                <a:close/>
                <a:moveTo>
                  <a:pt x="55475" y="39449"/>
                </a:moveTo>
                <a:cubicBezTo>
                  <a:pt x="58476" y="39452"/>
                  <a:pt x="61153" y="40860"/>
                  <a:pt x="62445" y="43615"/>
                </a:cubicBezTo>
                <a:cubicBezTo>
                  <a:pt x="63663" y="46201"/>
                  <a:pt x="63701" y="49207"/>
                  <a:pt x="63891" y="52003"/>
                </a:cubicBezTo>
                <a:cubicBezTo>
                  <a:pt x="63910" y="52155"/>
                  <a:pt x="63910" y="52307"/>
                  <a:pt x="63929" y="52459"/>
                </a:cubicBezTo>
                <a:cubicBezTo>
                  <a:pt x="63358" y="48218"/>
                  <a:pt x="62579" y="43938"/>
                  <a:pt x="59193" y="41237"/>
                </a:cubicBezTo>
                <a:cubicBezTo>
                  <a:pt x="57861" y="40141"/>
                  <a:pt x="56185" y="39553"/>
                  <a:pt x="54470" y="39553"/>
                </a:cubicBezTo>
                <a:cubicBezTo>
                  <a:pt x="54250" y="39553"/>
                  <a:pt x="54030" y="39563"/>
                  <a:pt x="53810" y="39582"/>
                </a:cubicBezTo>
                <a:cubicBezTo>
                  <a:pt x="54359" y="39507"/>
                  <a:pt x="54907" y="39450"/>
                  <a:pt x="55475" y="39449"/>
                </a:cubicBezTo>
                <a:close/>
                <a:moveTo>
                  <a:pt x="54095" y="40233"/>
                </a:moveTo>
                <a:cubicBezTo>
                  <a:pt x="56576" y="40233"/>
                  <a:pt x="58851" y="41377"/>
                  <a:pt x="60353" y="43501"/>
                </a:cubicBezTo>
                <a:cubicBezTo>
                  <a:pt x="62369" y="46335"/>
                  <a:pt x="62788" y="49663"/>
                  <a:pt x="63187" y="53011"/>
                </a:cubicBezTo>
                <a:cubicBezTo>
                  <a:pt x="62940" y="52136"/>
                  <a:pt x="62655" y="51280"/>
                  <a:pt x="62312" y="50443"/>
                </a:cubicBezTo>
                <a:lnTo>
                  <a:pt x="62312" y="50462"/>
                </a:lnTo>
                <a:cubicBezTo>
                  <a:pt x="61152" y="47552"/>
                  <a:pt x="59611" y="44318"/>
                  <a:pt x="57063" y="42378"/>
                </a:cubicBezTo>
                <a:cubicBezTo>
                  <a:pt x="55595" y="41266"/>
                  <a:pt x="54084" y="40802"/>
                  <a:pt x="52593" y="40802"/>
                </a:cubicBezTo>
                <a:cubicBezTo>
                  <a:pt x="51687" y="40802"/>
                  <a:pt x="50788" y="40973"/>
                  <a:pt x="49911" y="41275"/>
                </a:cubicBezTo>
                <a:cubicBezTo>
                  <a:pt x="50633" y="40914"/>
                  <a:pt x="51394" y="40647"/>
                  <a:pt x="52174" y="40457"/>
                </a:cubicBezTo>
                <a:cubicBezTo>
                  <a:pt x="52821" y="40307"/>
                  <a:pt x="53465" y="40233"/>
                  <a:pt x="54095" y="40233"/>
                </a:cubicBezTo>
                <a:close/>
                <a:moveTo>
                  <a:pt x="50290" y="44509"/>
                </a:moveTo>
                <a:cubicBezTo>
                  <a:pt x="51982" y="44509"/>
                  <a:pt x="53717" y="44968"/>
                  <a:pt x="55332" y="45897"/>
                </a:cubicBezTo>
                <a:cubicBezTo>
                  <a:pt x="58375" y="47628"/>
                  <a:pt x="60372" y="50424"/>
                  <a:pt x="61685" y="53562"/>
                </a:cubicBezTo>
                <a:cubicBezTo>
                  <a:pt x="59326" y="49416"/>
                  <a:pt x="55408" y="46239"/>
                  <a:pt x="50691" y="45612"/>
                </a:cubicBezTo>
                <a:lnTo>
                  <a:pt x="50672" y="45612"/>
                </a:lnTo>
                <a:lnTo>
                  <a:pt x="50633" y="45593"/>
                </a:lnTo>
                <a:cubicBezTo>
                  <a:pt x="50614" y="45574"/>
                  <a:pt x="50591" y="45564"/>
                  <a:pt x="50567" y="45564"/>
                </a:cubicBezTo>
                <a:cubicBezTo>
                  <a:pt x="50543" y="45564"/>
                  <a:pt x="50519" y="45574"/>
                  <a:pt x="50500" y="45593"/>
                </a:cubicBezTo>
                <a:cubicBezTo>
                  <a:pt x="49983" y="45525"/>
                  <a:pt x="49459" y="45493"/>
                  <a:pt x="48934" y="45493"/>
                </a:cubicBezTo>
                <a:cubicBezTo>
                  <a:pt x="48128" y="45493"/>
                  <a:pt x="47320" y="45569"/>
                  <a:pt x="46525" y="45707"/>
                </a:cubicBezTo>
                <a:cubicBezTo>
                  <a:pt x="46468" y="45726"/>
                  <a:pt x="46430" y="45745"/>
                  <a:pt x="46392" y="45783"/>
                </a:cubicBezTo>
                <a:cubicBezTo>
                  <a:pt x="45935" y="45878"/>
                  <a:pt x="45479" y="46011"/>
                  <a:pt x="45041" y="46182"/>
                </a:cubicBezTo>
                <a:cubicBezTo>
                  <a:pt x="46591" y="45073"/>
                  <a:pt x="48414" y="44509"/>
                  <a:pt x="50290" y="44509"/>
                </a:cubicBezTo>
                <a:close/>
                <a:moveTo>
                  <a:pt x="223894" y="51147"/>
                </a:moveTo>
                <a:cubicBezTo>
                  <a:pt x="224027" y="51147"/>
                  <a:pt x="224142" y="51185"/>
                  <a:pt x="224275" y="51242"/>
                </a:cubicBezTo>
                <a:lnTo>
                  <a:pt x="224617" y="51565"/>
                </a:lnTo>
                <a:cubicBezTo>
                  <a:pt x="224788" y="51889"/>
                  <a:pt x="224883" y="52250"/>
                  <a:pt x="224921" y="52630"/>
                </a:cubicBezTo>
                <a:cubicBezTo>
                  <a:pt x="224959" y="52992"/>
                  <a:pt x="224940" y="53353"/>
                  <a:pt x="224864" y="53696"/>
                </a:cubicBezTo>
                <a:cubicBezTo>
                  <a:pt x="224256" y="53049"/>
                  <a:pt x="223419" y="52669"/>
                  <a:pt x="222525" y="52649"/>
                </a:cubicBezTo>
                <a:cubicBezTo>
                  <a:pt x="223000" y="52174"/>
                  <a:pt x="223457" y="51679"/>
                  <a:pt x="223875" y="51147"/>
                </a:cubicBezTo>
                <a:close/>
                <a:moveTo>
                  <a:pt x="52419" y="41842"/>
                </a:moveTo>
                <a:cubicBezTo>
                  <a:pt x="54266" y="41842"/>
                  <a:pt x="56052" y="42520"/>
                  <a:pt x="57500" y="44033"/>
                </a:cubicBezTo>
                <a:cubicBezTo>
                  <a:pt x="59973" y="46601"/>
                  <a:pt x="61647" y="50177"/>
                  <a:pt x="62674" y="53848"/>
                </a:cubicBezTo>
                <a:cubicBezTo>
                  <a:pt x="61095" y="49872"/>
                  <a:pt x="58508" y="46297"/>
                  <a:pt x="54400" y="44623"/>
                </a:cubicBezTo>
                <a:lnTo>
                  <a:pt x="54381" y="44623"/>
                </a:lnTo>
                <a:cubicBezTo>
                  <a:pt x="53142" y="44117"/>
                  <a:pt x="51768" y="43858"/>
                  <a:pt x="50396" y="43858"/>
                </a:cubicBezTo>
                <a:cubicBezTo>
                  <a:pt x="47532" y="43858"/>
                  <a:pt x="44677" y="44989"/>
                  <a:pt x="43082" y="47381"/>
                </a:cubicBezTo>
                <a:cubicBezTo>
                  <a:pt x="42968" y="47476"/>
                  <a:pt x="42854" y="47590"/>
                  <a:pt x="42740" y="47685"/>
                </a:cubicBezTo>
                <a:cubicBezTo>
                  <a:pt x="42797" y="47571"/>
                  <a:pt x="42854" y="47476"/>
                  <a:pt x="42911" y="47362"/>
                </a:cubicBezTo>
                <a:cubicBezTo>
                  <a:pt x="44509" y="45688"/>
                  <a:pt x="46126" y="44033"/>
                  <a:pt x="48218" y="42949"/>
                </a:cubicBezTo>
                <a:cubicBezTo>
                  <a:pt x="49573" y="42234"/>
                  <a:pt x="51014" y="41842"/>
                  <a:pt x="52419" y="41842"/>
                </a:cubicBezTo>
                <a:close/>
                <a:moveTo>
                  <a:pt x="51676" y="46700"/>
                </a:moveTo>
                <a:lnTo>
                  <a:pt x="51965" y="46772"/>
                </a:lnTo>
                <a:cubicBezTo>
                  <a:pt x="54571" y="48750"/>
                  <a:pt x="56625" y="51394"/>
                  <a:pt x="57937" y="54418"/>
                </a:cubicBezTo>
                <a:lnTo>
                  <a:pt x="57918" y="54418"/>
                </a:lnTo>
                <a:cubicBezTo>
                  <a:pt x="56397" y="51508"/>
                  <a:pt x="54190" y="48883"/>
                  <a:pt x="51718" y="46734"/>
                </a:cubicBezTo>
                <a:cubicBezTo>
                  <a:pt x="51704" y="46720"/>
                  <a:pt x="51690" y="46706"/>
                  <a:pt x="51676" y="46700"/>
                </a:cubicBezTo>
                <a:close/>
                <a:moveTo>
                  <a:pt x="198673" y="29939"/>
                </a:moveTo>
                <a:lnTo>
                  <a:pt x="198673" y="29939"/>
                </a:lnTo>
                <a:cubicBezTo>
                  <a:pt x="198235" y="34580"/>
                  <a:pt x="198977" y="39259"/>
                  <a:pt x="200841" y="43539"/>
                </a:cubicBezTo>
                <a:cubicBezTo>
                  <a:pt x="203238" y="49017"/>
                  <a:pt x="207974" y="53715"/>
                  <a:pt x="214194" y="54114"/>
                </a:cubicBezTo>
                <a:cubicBezTo>
                  <a:pt x="214430" y="54129"/>
                  <a:pt x="214667" y="54137"/>
                  <a:pt x="214902" y="54137"/>
                </a:cubicBezTo>
                <a:cubicBezTo>
                  <a:pt x="217319" y="54137"/>
                  <a:pt x="219671" y="53343"/>
                  <a:pt x="221612" y="51870"/>
                </a:cubicBezTo>
                <a:lnTo>
                  <a:pt x="221612" y="51870"/>
                </a:lnTo>
                <a:cubicBezTo>
                  <a:pt x="219707" y="53605"/>
                  <a:pt x="217419" y="54708"/>
                  <a:pt x="214815" y="54708"/>
                </a:cubicBezTo>
                <a:cubicBezTo>
                  <a:pt x="214195" y="54708"/>
                  <a:pt x="213556" y="54645"/>
                  <a:pt x="212900" y="54514"/>
                </a:cubicBezTo>
                <a:cubicBezTo>
                  <a:pt x="210846" y="54076"/>
                  <a:pt x="208868" y="53258"/>
                  <a:pt x="207118" y="52079"/>
                </a:cubicBezTo>
                <a:cubicBezTo>
                  <a:pt x="201069" y="47723"/>
                  <a:pt x="197703" y="40115"/>
                  <a:pt x="198330" y="32468"/>
                </a:cubicBezTo>
                <a:cubicBezTo>
                  <a:pt x="198387" y="31613"/>
                  <a:pt x="198501" y="30776"/>
                  <a:pt x="198673" y="29939"/>
                </a:cubicBezTo>
                <a:close/>
                <a:moveTo>
                  <a:pt x="196771" y="19306"/>
                </a:moveTo>
                <a:lnTo>
                  <a:pt x="196713" y="19439"/>
                </a:lnTo>
                <a:cubicBezTo>
                  <a:pt x="194697" y="22958"/>
                  <a:pt x="192643" y="26401"/>
                  <a:pt x="190113" y="29615"/>
                </a:cubicBezTo>
                <a:cubicBezTo>
                  <a:pt x="187203" y="33286"/>
                  <a:pt x="183951" y="36672"/>
                  <a:pt x="180356" y="39696"/>
                </a:cubicBezTo>
                <a:cubicBezTo>
                  <a:pt x="174706" y="44471"/>
                  <a:pt x="167992" y="48750"/>
                  <a:pt x="163446" y="54723"/>
                </a:cubicBezTo>
                <a:cubicBezTo>
                  <a:pt x="168525" y="46639"/>
                  <a:pt x="177274" y="41408"/>
                  <a:pt x="184141" y="34903"/>
                </a:cubicBezTo>
                <a:cubicBezTo>
                  <a:pt x="189010" y="30281"/>
                  <a:pt x="193271" y="25031"/>
                  <a:pt x="196771" y="19306"/>
                </a:cubicBezTo>
                <a:close/>
                <a:moveTo>
                  <a:pt x="239187" y="28474"/>
                </a:moveTo>
                <a:lnTo>
                  <a:pt x="239187" y="28474"/>
                </a:lnTo>
                <a:cubicBezTo>
                  <a:pt x="239834" y="30528"/>
                  <a:pt x="240366" y="32640"/>
                  <a:pt x="240785" y="34751"/>
                </a:cubicBezTo>
                <a:cubicBezTo>
                  <a:pt x="241945" y="40723"/>
                  <a:pt x="241945" y="46658"/>
                  <a:pt x="241926" y="52726"/>
                </a:cubicBezTo>
                <a:cubicBezTo>
                  <a:pt x="241945" y="53467"/>
                  <a:pt x="241945" y="54209"/>
                  <a:pt x="241964" y="54932"/>
                </a:cubicBezTo>
                <a:cubicBezTo>
                  <a:pt x="241146" y="48845"/>
                  <a:pt x="240747" y="42683"/>
                  <a:pt x="240138" y="36558"/>
                </a:cubicBezTo>
                <a:cubicBezTo>
                  <a:pt x="239891" y="33895"/>
                  <a:pt x="239644" y="31175"/>
                  <a:pt x="239187" y="28474"/>
                </a:cubicBezTo>
                <a:close/>
                <a:moveTo>
                  <a:pt x="37338" y="38688"/>
                </a:moveTo>
                <a:lnTo>
                  <a:pt x="37338" y="38688"/>
                </a:lnTo>
                <a:cubicBezTo>
                  <a:pt x="34751" y="41560"/>
                  <a:pt x="33077" y="45346"/>
                  <a:pt x="31156" y="48598"/>
                </a:cubicBezTo>
                <a:cubicBezTo>
                  <a:pt x="29787" y="50862"/>
                  <a:pt x="28284" y="53011"/>
                  <a:pt x="26610" y="55065"/>
                </a:cubicBezTo>
                <a:cubicBezTo>
                  <a:pt x="27143" y="54323"/>
                  <a:pt x="27656" y="53582"/>
                  <a:pt x="28151" y="52802"/>
                </a:cubicBezTo>
                <a:cubicBezTo>
                  <a:pt x="31099" y="48142"/>
                  <a:pt x="33553" y="43101"/>
                  <a:pt x="37091" y="38821"/>
                </a:cubicBezTo>
                <a:lnTo>
                  <a:pt x="37338" y="38688"/>
                </a:lnTo>
                <a:close/>
                <a:moveTo>
                  <a:pt x="53715" y="52630"/>
                </a:moveTo>
                <a:cubicBezTo>
                  <a:pt x="54514" y="53372"/>
                  <a:pt x="55141" y="54247"/>
                  <a:pt x="55617" y="55217"/>
                </a:cubicBezTo>
                <a:lnTo>
                  <a:pt x="55598" y="55217"/>
                </a:lnTo>
                <a:cubicBezTo>
                  <a:pt x="55046" y="54399"/>
                  <a:pt x="54343" y="53715"/>
                  <a:pt x="53506" y="53182"/>
                </a:cubicBezTo>
                <a:cubicBezTo>
                  <a:pt x="53582" y="53011"/>
                  <a:pt x="53658" y="52821"/>
                  <a:pt x="53715" y="52630"/>
                </a:cubicBezTo>
                <a:close/>
                <a:moveTo>
                  <a:pt x="189847" y="27770"/>
                </a:moveTo>
                <a:lnTo>
                  <a:pt x="189847" y="27770"/>
                </a:lnTo>
                <a:cubicBezTo>
                  <a:pt x="187507" y="30547"/>
                  <a:pt x="184997" y="33172"/>
                  <a:pt x="182334" y="35607"/>
                </a:cubicBezTo>
                <a:cubicBezTo>
                  <a:pt x="175201" y="42112"/>
                  <a:pt x="166375" y="47400"/>
                  <a:pt x="161772" y="56035"/>
                </a:cubicBezTo>
                <a:cubicBezTo>
                  <a:pt x="162096" y="55027"/>
                  <a:pt x="162438" y="54038"/>
                  <a:pt x="162837" y="53068"/>
                </a:cubicBezTo>
                <a:lnTo>
                  <a:pt x="162818" y="53068"/>
                </a:lnTo>
                <a:cubicBezTo>
                  <a:pt x="166851" y="45460"/>
                  <a:pt x="174573" y="40096"/>
                  <a:pt x="181326" y="35036"/>
                </a:cubicBezTo>
                <a:cubicBezTo>
                  <a:pt x="184350" y="32830"/>
                  <a:pt x="187184" y="30395"/>
                  <a:pt x="189847" y="27770"/>
                </a:cubicBezTo>
                <a:close/>
                <a:moveTo>
                  <a:pt x="47524" y="46726"/>
                </a:moveTo>
                <a:cubicBezTo>
                  <a:pt x="51415" y="46726"/>
                  <a:pt x="54774" y="51123"/>
                  <a:pt x="51052" y="54247"/>
                </a:cubicBezTo>
                <a:cubicBezTo>
                  <a:pt x="49380" y="55665"/>
                  <a:pt x="46737" y="56650"/>
                  <a:pt x="44252" y="56650"/>
                </a:cubicBezTo>
                <a:cubicBezTo>
                  <a:pt x="43570" y="56650"/>
                  <a:pt x="42899" y="56575"/>
                  <a:pt x="42264" y="56416"/>
                </a:cubicBezTo>
                <a:cubicBezTo>
                  <a:pt x="41427" y="54837"/>
                  <a:pt x="41237" y="52992"/>
                  <a:pt x="41732" y="51280"/>
                </a:cubicBezTo>
                <a:lnTo>
                  <a:pt x="41732" y="51280"/>
                </a:lnTo>
                <a:cubicBezTo>
                  <a:pt x="41732" y="51375"/>
                  <a:pt x="41751" y="51470"/>
                  <a:pt x="41770" y="51584"/>
                </a:cubicBezTo>
                <a:cubicBezTo>
                  <a:pt x="42165" y="53651"/>
                  <a:pt x="44225" y="55022"/>
                  <a:pt x="46281" y="55022"/>
                </a:cubicBezTo>
                <a:cubicBezTo>
                  <a:pt x="46400" y="55022"/>
                  <a:pt x="46520" y="55017"/>
                  <a:pt x="46639" y="55008"/>
                </a:cubicBezTo>
                <a:cubicBezTo>
                  <a:pt x="48693" y="54856"/>
                  <a:pt x="50691" y="52973"/>
                  <a:pt x="50348" y="50766"/>
                </a:cubicBezTo>
                <a:cubicBezTo>
                  <a:pt x="50099" y="49244"/>
                  <a:pt x="48631" y="48214"/>
                  <a:pt x="47168" y="48214"/>
                </a:cubicBezTo>
                <a:cubicBezTo>
                  <a:pt x="46621" y="48214"/>
                  <a:pt x="46074" y="48358"/>
                  <a:pt x="45593" y="48674"/>
                </a:cubicBezTo>
                <a:cubicBezTo>
                  <a:pt x="43805" y="49815"/>
                  <a:pt x="43805" y="52745"/>
                  <a:pt x="45973" y="53486"/>
                </a:cubicBezTo>
                <a:cubicBezTo>
                  <a:pt x="46218" y="53569"/>
                  <a:pt x="46462" y="53607"/>
                  <a:pt x="46700" y="53607"/>
                </a:cubicBezTo>
                <a:cubicBezTo>
                  <a:pt x="48225" y="53607"/>
                  <a:pt x="49493" y="52044"/>
                  <a:pt x="48769" y="50481"/>
                </a:cubicBezTo>
                <a:cubicBezTo>
                  <a:pt x="48443" y="49763"/>
                  <a:pt x="47737" y="49431"/>
                  <a:pt x="47026" y="49431"/>
                </a:cubicBezTo>
                <a:cubicBezTo>
                  <a:pt x="46493" y="49431"/>
                  <a:pt x="45957" y="49617"/>
                  <a:pt x="45574" y="49968"/>
                </a:cubicBezTo>
                <a:cubicBezTo>
                  <a:pt x="45726" y="49701"/>
                  <a:pt x="45954" y="49492"/>
                  <a:pt x="46202" y="49340"/>
                </a:cubicBezTo>
                <a:cubicBezTo>
                  <a:pt x="46532" y="49148"/>
                  <a:pt x="46903" y="49059"/>
                  <a:pt x="47275" y="49059"/>
                </a:cubicBezTo>
                <a:cubicBezTo>
                  <a:pt x="48231" y="49059"/>
                  <a:pt x="49196" y="49645"/>
                  <a:pt x="49511" y="50576"/>
                </a:cubicBezTo>
                <a:cubicBezTo>
                  <a:pt x="49930" y="51870"/>
                  <a:pt x="49017" y="53334"/>
                  <a:pt x="47875" y="53924"/>
                </a:cubicBezTo>
                <a:cubicBezTo>
                  <a:pt x="47362" y="54191"/>
                  <a:pt x="46799" y="54314"/>
                  <a:pt x="46235" y="54314"/>
                </a:cubicBezTo>
                <a:cubicBezTo>
                  <a:pt x="44626" y="54314"/>
                  <a:pt x="43004" y="53314"/>
                  <a:pt x="42455" y="51794"/>
                </a:cubicBezTo>
                <a:cubicBezTo>
                  <a:pt x="42226" y="51204"/>
                  <a:pt x="42169" y="50557"/>
                  <a:pt x="42264" y="49949"/>
                </a:cubicBezTo>
                <a:cubicBezTo>
                  <a:pt x="43101" y="48427"/>
                  <a:pt x="44509" y="47343"/>
                  <a:pt x="46183" y="46905"/>
                </a:cubicBezTo>
                <a:cubicBezTo>
                  <a:pt x="46630" y="46783"/>
                  <a:pt x="47080" y="46726"/>
                  <a:pt x="47524" y="46726"/>
                </a:cubicBezTo>
                <a:close/>
                <a:moveTo>
                  <a:pt x="106878" y="6695"/>
                </a:moveTo>
                <a:lnTo>
                  <a:pt x="106878" y="6695"/>
                </a:lnTo>
                <a:cubicBezTo>
                  <a:pt x="106498" y="13372"/>
                  <a:pt x="107772" y="20485"/>
                  <a:pt x="107829" y="26895"/>
                </a:cubicBezTo>
                <a:cubicBezTo>
                  <a:pt x="107867" y="37281"/>
                  <a:pt x="105452" y="47533"/>
                  <a:pt x="100734" y="56796"/>
                </a:cubicBezTo>
                <a:cubicBezTo>
                  <a:pt x="101666" y="54533"/>
                  <a:pt x="102408" y="52193"/>
                  <a:pt x="102941" y="49815"/>
                </a:cubicBezTo>
                <a:cubicBezTo>
                  <a:pt x="102998" y="49511"/>
                  <a:pt x="103074" y="49188"/>
                  <a:pt x="103131" y="48864"/>
                </a:cubicBezTo>
                <a:cubicBezTo>
                  <a:pt x="105261" y="41389"/>
                  <a:pt x="106422" y="33667"/>
                  <a:pt x="106574" y="25887"/>
                </a:cubicBezTo>
                <a:cubicBezTo>
                  <a:pt x="106688" y="19782"/>
                  <a:pt x="106022" y="12991"/>
                  <a:pt x="106878" y="6695"/>
                </a:cubicBezTo>
                <a:close/>
                <a:moveTo>
                  <a:pt x="222408" y="53529"/>
                </a:moveTo>
                <a:cubicBezTo>
                  <a:pt x="223439" y="53529"/>
                  <a:pt x="224419" y="54272"/>
                  <a:pt x="224712" y="55331"/>
                </a:cubicBezTo>
                <a:cubicBezTo>
                  <a:pt x="224655" y="55940"/>
                  <a:pt x="224617" y="56549"/>
                  <a:pt x="224560" y="57157"/>
                </a:cubicBezTo>
                <a:cubicBezTo>
                  <a:pt x="224541" y="57214"/>
                  <a:pt x="224560" y="57253"/>
                  <a:pt x="224560" y="57291"/>
                </a:cubicBezTo>
                <a:cubicBezTo>
                  <a:pt x="223932" y="55712"/>
                  <a:pt x="222582" y="54533"/>
                  <a:pt x="220927" y="54114"/>
                </a:cubicBezTo>
                <a:cubicBezTo>
                  <a:pt x="221384" y="53708"/>
                  <a:pt x="221902" y="53529"/>
                  <a:pt x="222408" y="53529"/>
                </a:cubicBezTo>
                <a:close/>
                <a:moveTo>
                  <a:pt x="93487" y="1978"/>
                </a:moveTo>
                <a:lnTo>
                  <a:pt x="93487" y="1978"/>
                </a:lnTo>
                <a:cubicBezTo>
                  <a:pt x="88162" y="10918"/>
                  <a:pt x="85042" y="20980"/>
                  <a:pt x="84395" y="31346"/>
                </a:cubicBezTo>
                <a:cubicBezTo>
                  <a:pt x="83958" y="38099"/>
                  <a:pt x="84795" y="44813"/>
                  <a:pt x="85499" y="51527"/>
                </a:cubicBezTo>
                <a:cubicBezTo>
                  <a:pt x="85689" y="53505"/>
                  <a:pt x="85879" y="55503"/>
                  <a:pt x="86031" y="57481"/>
                </a:cubicBezTo>
                <a:cubicBezTo>
                  <a:pt x="85841" y="56378"/>
                  <a:pt x="85613" y="55274"/>
                  <a:pt x="85366" y="54190"/>
                </a:cubicBezTo>
                <a:cubicBezTo>
                  <a:pt x="84909" y="52269"/>
                  <a:pt x="84319" y="50348"/>
                  <a:pt x="83635" y="48484"/>
                </a:cubicBezTo>
                <a:cubicBezTo>
                  <a:pt x="82722" y="41484"/>
                  <a:pt x="82817" y="34409"/>
                  <a:pt x="83901" y="27428"/>
                </a:cubicBezTo>
                <a:cubicBezTo>
                  <a:pt x="85366" y="18393"/>
                  <a:pt x="88618" y="9739"/>
                  <a:pt x="93487" y="1978"/>
                </a:cubicBezTo>
                <a:close/>
                <a:moveTo>
                  <a:pt x="122894" y="48199"/>
                </a:moveTo>
                <a:lnTo>
                  <a:pt x="122894" y="48199"/>
                </a:lnTo>
                <a:cubicBezTo>
                  <a:pt x="120801" y="48978"/>
                  <a:pt x="118766" y="49853"/>
                  <a:pt x="116807" y="50804"/>
                </a:cubicBezTo>
                <a:cubicBezTo>
                  <a:pt x="112584" y="52478"/>
                  <a:pt x="108476" y="54590"/>
                  <a:pt x="105109" y="57500"/>
                </a:cubicBezTo>
                <a:cubicBezTo>
                  <a:pt x="107068" y="55408"/>
                  <a:pt x="109180" y="53448"/>
                  <a:pt x="111557" y="51927"/>
                </a:cubicBezTo>
                <a:cubicBezTo>
                  <a:pt x="115076" y="49682"/>
                  <a:pt x="118956" y="49131"/>
                  <a:pt x="122894" y="48199"/>
                </a:cubicBezTo>
                <a:close/>
                <a:moveTo>
                  <a:pt x="266273" y="56815"/>
                </a:moveTo>
                <a:lnTo>
                  <a:pt x="266273" y="57652"/>
                </a:lnTo>
                <a:cubicBezTo>
                  <a:pt x="266254" y="57747"/>
                  <a:pt x="266235" y="57823"/>
                  <a:pt x="266197" y="57918"/>
                </a:cubicBezTo>
                <a:cubicBezTo>
                  <a:pt x="266216" y="57538"/>
                  <a:pt x="266216" y="57176"/>
                  <a:pt x="266216" y="56834"/>
                </a:cubicBezTo>
                <a:lnTo>
                  <a:pt x="266235" y="56815"/>
                </a:lnTo>
                <a:close/>
                <a:moveTo>
                  <a:pt x="173033" y="46201"/>
                </a:moveTo>
                <a:lnTo>
                  <a:pt x="173033" y="46201"/>
                </a:lnTo>
                <a:cubicBezTo>
                  <a:pt x="168886" y="49949"/>
                  <a:pt x="165044" y="54000"/>
                  <a:pt x="161525" y="58337"/>
                </a:cubicBezTo>
                <a:lnTo>
                  <a:pt x="161715" y="57918"/>
                </a:lnTo>
                <a:cubicBezTo>
                  <a:pt x="164816" y="53296"/>
                  <a:pt x="168810" y="49663"/>
                  <a:pt x="173033" y="46201"/>
                </a:cubicBezTo>
                <a:close/>
                <a:moveTo>
                  <a:pt x="45136" y="58032"/>
                </a:moveTo>
                <a:lnTo>
                  <a:pt x="45136" y="58032"/>
                </a:lnTo>
                <a:cubicBezTo>
                  <a:pt x="44281" y="58318"/>
                  <a:pt x="43406" y="58584"/>
                  <a:pt x="42512" y="58793"/>
                </a:cubicBezTo>
                <a:cubicBezTo>
                  <a:pt x="42911" y="58584"/>
                  <a:pt x="43291" y="58337"/>
                  <a:pt x="43653" y="58070"/>
                </a:cubicBezTo>
                <a:cubicBezTo>
                  <a:pt x="43834" y="58077"/>
                  <a:pt x="44015" y="58082"/>
                  <a:pt x="44196" y="58082"/>
                </a:cubicBezTo>
                <a:cubicBezTo>
                  <a:pt x="44509" y="58082"/>
                  <a:pt x="44823" y="58069"/>
                  <a:pt x="45136" y="58032"/>
                </a:cubicBezTo>
                <a:close/>
                <a:moveTo>
                  <a:pt x="42052" y="57883"/>
                </a:moveTo>
                <a:lnTo>
                  <a:pt x="42052" y="57883"/>
                </a:lnTo>
                <a:cubicBezTo>
                  <a:pt x="42351" y="57939"/>
                  <a:pt x="42650" y="57995"/>
                  <a:pt x="42949" y="58032"/>
                </a:cubicBezTo>
                <a:cubicBezTo>
                  <a:pt x="42302" y="58375"/>
                  <a:pt x="41618" y="58641"/>
                  <a:pt x="40895" y="58831"/>
                </a:cubicBezTo>
                <a:cubicBezTo>
                  <a:pt x="41312" y="58547"/>
                  <a:pt x="41691" y="58224"/>
                  <a:pt x="42052" y="57883"/>
                </a:cubicBezTo>
                <a:close/>
                <a:moveTo>
                  <a:pt x="196523" y="41066"/>
                </a:moveTo>
                <a:lnTo>
                  <a:pt x="196523" y="41066"/>
                </a:lnTo>
                <a:cubicBezTo>
                  <a:pt x="197836" y="46030"/>
                  <a:pt x="199852" y="50766"/>
                  <a:pt x="202496" y="55179"/>
                </a:cubicBezTo>
                <a:cubicBezTo>
                  <a:pt x="203085" y="56435"/>
                  <a:pt x="203694" y="57671"/>
                  <a:pt x="204284" y="58926"/>
                </a:cubicBezTo>
                <a:cubicBezTo>
                  <a:pt x="200822" y="53277"/>
                  <a:pt x="197626" y="47381"/>
                  <a:pt x="196523" y="41066"/>
                </a:cubicBezTo>
                <a:close/>
                <a:moveTo>
                  <a:pt x="153860" y="30852"/>
                </a:moveTo>
                <a:lnTo>
                  <a:pt x="153860" y="30852"/>
                </a:lnTo>
                <a:cubicBezTo>
                  <a:pt x="155552" y="34104"/>
                  <a:pt x="156884" y="37490"/>
                  <a:pt x="157283" y="41161"/>
                </a:cubicBezTo>
                <a:cubicBezTo>
                  <a:pt x="157892" y="46677"/>
                  <a:pt x="155914" y="51489"/>
                  <a:pt x="152718" y="55883"/>
                </a:cubicBezTo>
                <a:cubicBezTo>
                  <a:pt x="151938" y="56948"/>
                  <a:pt x="151102" y="57994"/>
                  <a:pt x="150246" y="59021"/>
                </a:cubicBezTo>
                <a:cubicBezTo>
                  <a:pt x="151900" y="56454"/>
                  <a:pt x="153384" y="53791"/>
                  <a:pt x="154430" y="50900"/>
                </a:cubicBezTo>
                <a:cubicBezTo>
                  <a:pt x="155971" y="46544"/>
                  <a:pt x="156408" y="41846"/>
                  <a:pt x="155686" y="37281"/>
                </a:cubicBezTo>
                <a:cubicBezTo>
                  <a:pt x="155362" y="35207"/>
                  <a:pt x="154811" y="33191"/>
                  <a:pt x="153993" y="31251"/>
                </a:cubicBezTo>
                <a:cubicBezTo>
                  <a:pt x="153955" y="31118"/>
                  <a:pt x="153917" y="30985"/>
                  <a:pt x="153860" y="30852"/>
                </a:cubicBezTo>
                <a:close/>
                <a:moveTo>
                  <a:pt x="40990" y="57557"/>
                </a:moveTo>
                <a:cubicBezTo>
                  <a:pt x="41199" y="57633"/>
                  <a:pt x="41408" y="57709"/>
                  <a:pt x="41637" y="57766"/>
                </a:cubicBezTo>
                <a:cubicBezTo>
                  <a:pt x="40895" y="58356"/>
                  <a:pt x="40058" y="58831"/>
                  <a:pt x="39164" y="59174"/>
                </a:cubicBezTo>
                <a:cubicBezTo>
                  <a:pt x="39830" y="58698"/>
                  <a:pt x="40438" y="58166"/>
                  <a:pt x="40971" y="57557"/>
                </a:cubicBezTo>
                <a:close/>
                <a:moveTo>
                  <a:pt x="39506" y="56815"/>
                </a:moveTo>
                <a:cubicBezTo>
                  <a:pt x="39868" y="57043"/>
                  <a:pt x="40229" y="57233"/>
                  <a:pt x="40609" y="57405"/>
                </a:cubicBezTo>
                <a:cubicBezTo>
                  <a:pt x="39830" y="58127"/>
                  <a:pt x="38936" y="58717"/>
                  <a:pt x="37966" y="59193"/>
                </a:cubicBezTo>
                <a:cubicBezTo>
                  <a:pt x="38631" y="58489"/>
                  <a:pt x="39145" y="57690"/>
                  <a:pt x="39506" y="56815"/>
                </a:cubicBezTo>
                <a:close/>
                <a:moveTo>
                  <a:pt x="37509" y="54856"/>
                </a:moveTo>
                <a:cubicBezTo>
                  <a:pt x="37699" y="55122"/>
                  <a:pt x="37928" y="55388"/>
                  <a:pt x="38137" y="55636"/>
                </a:cubicBezTo>
                <a:cubicBezTo>
                  <a:pt x="37737" y="57253"/>
                  <a:pt x="36748" y="58660"/>
                  <a:pt x="35379" y="59592"/>
                </a:cubicBezTo>
                <a:cubicBezTo>
                  <a:pt x="36653" y="58337"/>
                  <a:pt x="37414" y="56644"/>
                  <a:pt x="37509" y="54856"/>
                </a:cubicBezTo>
                <a:close/>
                <a:moveTo>
                  <a:pt x="160631" y="59421"/>
                </a:moveTo>
                <a:cubicBezTo>
                  <a:pt x="160631" y="59421"/>
                  <a:pt x="160631" y="59440"/>
                  <a:pt x="160650" y="59440"/>
                </a:cubicBezTo>
                <a:lnTo>
                  <a:pt x="160498" y="59611"/>
                </a:lnTo>
                <a:cubicBezTo>
                  <a:pt x="160536" y="59554"/>
                  <a:pt x="160574" y="59497"/>
                  <a:pt x="160631" y="59421"/>
                </a:cubicBezTo>
                <a:close/>
                <a:moveTo>
                  <a:pt x="93602" y="21741"/>
                </a:moveTo>
                <a:lnTo>
                  <a:pt x="93602" y="21741"/>
                </a:lnTo>
                <a:cubicBezTo>
                  <a:pt x="92936" y="32278"/>
                  <a:pt x="96245" y="42778"/>
                  <a:pt x="94819" y="53334"/>
                </a:cubicBezTo>
                <a:cubicBezTo>
                  <a:pt x="94534" y="55465"/>
                  <a:pt x="94077" y="57557"/>
                  <a:pt x="93487" y="59630"/>
                </a:cubicBezTo>
                <a:cubicBezTo>
                  <a:pt x="94457" y="53049"/>
                  <a:pt x="93640" y="46068"/>
                  <a:pt x="93126" y="39468"/>
                </a:cubicBezTo>
                <a:cubicBezTo>
                  <a:pt x="92689" y="33591"/>
                  <a:pt x="92727" y="27580"/>
                  <a:pt x="93602" y="21741"/>
                </a:cubicBezTo>
                <a:close/>
                <a:moveTo>
                  <a:pt x="219748" y="54704"/>
                </a:moveTo>
                <a:cubicBezTo>
                  <a:pt x="219843" y="54799"/>
                  <a:pt x="219957" y="54856"/>
                  <a:pt x="220071" y="54875"/>
                </a:cubicBezTo>
                <a:cubicBezTo>
                  <a:pt x="222468" y="55103"/>
                  <a:pt x="224237" y="57214"/>
                  <a:pt x="224046" y="59630"/>
                </a:cubicBezTo>
                <a:lnTo>
                  <a:pt x="224027" y="59630"/>
                </a:lnTo>
                <a:cubicBezTo>
                  <a:pt x="223647" y="57233"/>
                  <a:pt x="221802" y="55350"/>
                  <a:pt x="219443" y="54875"/>
                </a:cubicBezTo>
                <a:cubicBezTo>
                  <a:pt x="219538" y="54818"/>
                  <a:pt x="219653" y="54761"/>
                  <a:pt x="219748" y="54704"/>
                </a:cubicBezTo>
                <a:close/>
                <a:moveTo>
                  <a:pt x="133332" y="26693"/>
                </a:moveTo>
                <a:cubicBezTo>
                  <a:pt x="134024" y="26693"/>
                  <a:pt x="134716" y="26795"/>
                  <a:pt x="135371" y="27009"/>
                </a:cubicBezTo>
                <a:cubicBezTo>
                  <a:pt x="138776" y="28132"/>
                  <a:pt x="140602" y="31517"/>
                  <a:pt x="140088" y="34960"/>
                </a:cubicBezTo>
                <a:cubicBezTo>
                  <a:pt x="139156" y="41237"/>
                  <a:pt x="133431" y="46905"/>
                  <a:pt x="128467" y="50386"/>
                </a:cubicBezTo>
                <a:cubicBezTo>
                  <a:pt x="123160" y="54114"/>
                  <a:pt x="116978" y="56168"/>
                  <a:pt x="110968" y="58489"/>
                </a:cubicBezTo>
                <a:cubicBezTo>
                  <a:pt x="109997" y="58869"/>
                  <a:pt x="109046" y="59250"/>
                  <a:pt x="108095" y="59668"/>
                </a:cubicBezTo>
                <a:cubicBezTo>
                  <a:pt x="110340" y="58337"/>
                  <a:pt x="112622" y="57081"/>
                  <a:pt x="114905" y="55902"/>
                </a:cubicBezTo>
                <a:cubicBezTo>
                  <a:pt x="120915" y="52764"/>
                  <a:pt x="127611" y="50158"/>
                  <a:pt x="132975" y="45973"/>
                </a:cubicBezTo>
                <a:cubicBezTo>
                  <a:pt x="137216" y="42702"/>
                  <a:pt x="140659" y="37338"/>
                  <a:pt x="138624" y="31860"/>
                </a:cubicBezTo>
                <a:cubicBezTo>
                  <a:pt x="137578" y="29083"/>
                  <a:pt x="134858" y="27029"/>
                  <a:pt x="132100" y="26800"/>
                </a:cubicBezTo>
                <a:cubicBezTo>
                  <a:pt x="132505" y="26729"/>
                  <a:pt x="132918" y="26693"/>
                  <a:pt x="133332" y="26693"/>
                </a:cubicBezTo>
                <a:close/>
                <a:moveTo>
                  <a:pt x="38365" y="55864"/>
                </a:moveTo>
                <a:cubicBezTo>
                  <a:pt x="38498" y="55997"/>
                  <a:pt x="38631" y="56111"/>
                  <a:pt x="38764" y="56244"/>
                </a:cubicBezTo>
                <a:cubicBezTo>
                  <a:pt x="38898" y="56359"/>
                  <a:pt x="39088" y="56511"/>
                  <a:pt x="39259" y="56644"/>
                </a:cubicBezTo>
                <a:cubicBezTo>
                  <a:pt x="38593" y="57918"/>
                  <a:pt x="37585" y="58983"/>
                  <a:pt x="36330" y="59706"/>
                </a:cubicBezTo>
                <a:cubicBezTo>
                  <a:pt x="37414" y="58679"/>
                  <a:pt x="38118" y="57329"/>
                  <a:pt x="38365" y="55864"/>
                </a:cubicBezTo>
                <a:close/>
                <a:moveTo>
                  <a:pt x="35911" y="50576"/>
                </a:moveTo>
                <a:cubicBezTo>
                  <a:pt x="35911" y="50671"/>
                  <a:pt x="35911" y="50766"/>
                  <a:pt x="35930" y="50862"/>
                </a:cubicBezTo>
                <a:cubicBezTo>
                  <a:pt x="34827" y="54875"/>
                  <a:pt x="32335" y="58108"/>
                  <a:pt x="29026" y="60372"/>
                </a:cubicBezTo>
                <a:cubicBezTo>
                  <a:pt x="32221" y="57842"/>
                  <a:pt x="34618" y="54437"/>
                  <a:pt x="35911" y="50576"/>
                </a:cubicBezTo>
                <a:close/>
                <a:moveTo>
                  <a:pt x="35797" y="48408"/>
                </a:moveTo>
                <a:cubicBezTo>
                  <a:pt x="35797" y="48674"/>
                  <a:pt x="35797" y="48959"/>
                  <a:pt x="35797" y="49245"/>
                </a:cubicBezTo>
                <a:cubicBezTo>
                  <a:pt x="35474" y="50253"/>
                  <a:pt x="35074" y="51242"/>
                  <a:pt x="34637" y="52212"/>
                </a:cubicBezTo>
                <a:cubicBezTo>
                  <a:pt x="32982" y="55655"/>
                  <a:pt x="30395" y="58546"/>
                  <a:pt x="27143" y="60562"/>
                </a:cubicBezTo>
                <a:cubicBezTo>
                  <a:pt x="28817" y="59155"/>
                  <a:pt x="30338" y="57557"/>
                  <a:pt x="31670" y="55826"/>
                </a:cubicBezTo>
                <a:cubicBezTo>
                  <a:pt x="33401" y="53562"/>
                  <a:pt x="34789" y="51071"/>
                  <a:pt x="35797" y="48408"/>
                </a:cubicBezTo>
                <a:close/>
                <a:moveTo>
                  <a:pt x="36710" y="53505"/>
                </a:moveTo>
                <a:cubicBezTo>
                  <a:pt x="36862" y="53810"/>
                  <a:pt x="37034" y="54114"/>
                  <a:pt x="37205" y="54399"/>
                </a:cubicBezTo>
                <a:cubicBezTo>
                  <a:pt x="36919" y="57519"/>
                  <a:pt x="34960" y="59915"/>
                  <a:pt x="31879" y="60828"/>
                </a:cubicBezTo>
                <a:cubicBezTo>
                  <a:pt x="33401" y="59820"/>
                  <a:pt x="34789" y="58622"/>
                  <a:pt x="35683" y="57043"/>
                </a:cubicBezTo>
                <a:cubicBezTo>
                  <a:pt x="36273" y="55959"/>
                  <a:pt x="36634" y="54761"/>
                  <a:pt x="36710" y="53505"/>
                </a:cubicBezTo>
                <a:close/>
                <a:moveTo>
                  <a:pt x="55270" y="38345"/>
                </a:moveTo>
                <a:cubicBezTo>
                  <a:pt x="55316" y="38345"/>
                  <a:pt x="55362" y="38345"/>
                  <a:pt x="55408" y="38346"/>
                </a:cubicBezTo>
                <a:cubicBezTo>
                  <a:pt x="58394" y="38403"/>
                  <a:pt x="61399" y="39677"/>
                  <a:pt x="63092" y="42245"/>
                </a:cubicBezTo>
                <a:cubicBezTo>
                  <a:pt x="64937" y="45022"/>
                  <a:pt x="65051" y="48617"/>
                  <a:pt x="65203" y="51851"/>
                </a:cubicBezTo>
                <a:cubicBezTo>
                  <a:pt x="65337" y="54875"/>
                  <a:pt x="65280" y="57918"/>
                  <a:pt x="64994" y="60943"/>
                </a:cubicBezTo>
                <a:cubicBezTo>
                  <a:pt x="65013" y="60106"/>
                  <a:pt x="65013" y="59288"/>
                  <a:pt x="64994" y="58470"/>
                </a:cubicBezTo>
                <a:cubicBezTo>
                  <a:pt x="64937" y="55579"/>
                  <a:pt x="64747" y="52669"/>
                  <a:pt x="64519" y="49758"/>
                </a:cubicBezTo>
                <a:cubicBezTo>
                  <a:pt x="64347" y="47628"/>
                  <a:pt x="64100" y="45441"/>
                  <a:pt x="63225" y="43462"/>
                </a:cubicBezTo>
                <a:cubicBezTo>
                  <a:pt x="61819" y="40274"/>
                  <a:pt x="58783" y="38674"/>
                  <a:pt x="55481" y="38674"/>
                </a:cubicBezTo>
                <a:cubicBezTo>
                  <a:pt x="54942" y="38674"/>
                  <a:pt x="54396" y="38717"/>
                  <a:pt x="53848" y="38802"/>
                </a:cubicBezTo>
                <a:cubicBezTo>
                  <a:pt x="50025" y="39411"/>
                  <a:pt x="46962" y="41941"/>
                  <a:pt x="44452" y="44813"/>
                </a:cubicBezTo>
                <a:cubicBezTo>
                  <a:pt x="46976" y="41197"/>
                  <a:pt x="50618" y="38345"/>
                  <a:pt x="55270" y="38345"/>
                </a:cubicBezTo>
                <a:close/>
                <a:moveTo>
                  <a:pt x="154715" y="40305"/>
                </a:moveTo>
                <a:cubicBezTo>
                  <a:pt x="155115" y="50063"/>
                  <a:pt x="146993" y="56549"/>
                  <a:pt x="139061" y="61019"/>
                </a:cubicBezTo>
                <a:cubicBezTo>
                  <a:pt x="146670" y="56511"/>
                  <a:pt x="153460" y="49264"/>
                  <a:pt x="154715" y="40324"/>
                </a:cubicBezTo>
                <a:lnTo>
                  <a:pt x="154715" y="40305"/>
                </a:lnTo>
                <a:close/>
                <a:moveTo>
                  <a:pt x="159623" y="60695"/>
                </a:moveTo>
                <a:lnTo>
                  <a:pt x="159604" y="60790"/>
                </a:lnTo>
                <a:cubicBezTo>
                  <a:pt x="159547" y="60866"/>
                  <a:pt x="159490" y="60943"/>
                  <a:pt x="159433" y="61019"/>
                </a:cubicBezTo>
                <a:lnTo>
                  <a:pt x="159509" y="60809"/>
                </a:lnTo>
                <a:cubicBezTo>
                  <a:pt x="159547" y="60771"/>
                  <a:pt x="159585" y="60733"/>
                  <a:pt x="159623" y="60695"/>
                </a:cubicBezTo>
                <a:close/>
                <a:moveTo>
                  <a:pt x="215525" y="56321"/>
                </a:moveTo>
                <a:lnTo>
                  <a:pt x="215525" y="56321"/>
                </a:lnTo>
                <a:cubicBezTo>
                  <a:pt x="217256" y="57214"/>
                  <a:pt x="218606" y="58679"/>
                  <a:pt x="219348" y="60467"/>
                </a:cubicBezTo>
                <a:cubicBezTo>
                  <a:pt x="219424" y="60657"/>
                  <a:pt x="219500" y="60847"/>
                  <a:pt x="219558" y="61038"/>
                </a:cubicBezTo>
                <a:cubicBezTo>
                  <a:pt x="218683" y="59117"/>
                  <a:pt x="217275" y="57500"/>
                  <a:pt x="215525" y="56321"/>
                </a:cubicBezTo>
                <a:close/>
                <a:moveTo>
                  <a:pt x="132822" y="27295"/>
                </a:moveTo>
                <a:cubicBezTo>
                  <a:pt x="133812" y="27428"/>
                  <a:pt x="134782" y="27827"/>
                  <a:pt x="135600" y="28417"/>
                </a:cubicBezTo>
                <a:cubicBezTo>
                  <a:pt x="138186" y="30300"/>
                  <a:pt x="139004" y="33705"/>
                  <a:pt x="138434" y="36748"/>
                </a:cubicBezTo>
                <a:cubicBezTo>
                  <a:pt x="137235" y="42987"/>
                  <a:pt x="131187" y="46449"/>
                  <a:pt x="126013" y="49112"/>
                </a:cubicBezTo>
                <a:cubicBezTo>
                  <a:pt x="118157" y="53106"/>
                  <a:pt x="109959" y="56739"/>
                  <a:pt x="102579" y="61608"/>
                </a:cubicBezTo>
                <a:lnTo>
                  <a:pt x="102579" y="61608"/>
                </a:lnTo>
                <a:cubicBezTo>
                  <a:pt x="103017" y="61000"/>
                  <a:pt x="103492" y="60410"/>
                  <a:pt x="103987" y="59858"/>
                </a:cubicBezTo>
                <a:cubicBezTo>
                  <a:pt x="109351" y="55617"/>
                  <a:pt x="115209" y="52041"/>
                  <a:pt x="121619" y="49473"/>
                </a:cubicBezTo>
                <a:lnTo>
                  <a:pt x="121790" y="49416"/>
                </a:lnTo>
                <a:cubicBezTo>
                  <a:pt x="122399" y="49169"/>
                  <a:pt x="123008" y="48940"/>
                  <a:pt x="123616" y="48712"/>
                </a:cubicBezTo>
                <a:cubicBezTo>
                  <a:pt x="128143" y="47076"/>
                  <a:pt x="132956" y="45403"/>
                  <a:pt x="136113" y="41560"/>
                </a:cubicBezTo>
                <a:cubicBezTo>
                  <a:pt x="138491" y="38650"/>
                  <a:pt x="139366" y="34713"/>
                  <a:pt x="137578" y="31289"/>
                </a:cubicBezTo>
                <a:cubicBezTo>
                  <a:pt x="136931" y="29996"/>
                  <a:pt x="135866" y="28950"/>
                  <a:pt x="134572" y="28322"/>
                </a:cubicBezTo>
                <a:cubicBezTo>
                  <a:pt x="134059" y="27884"/>
                  <a:pt x="133450" y="27523"/>
                  <a:pt x="132822" y="27295"/>
                </a:cubicBezTo>
                <a:close/>
                <a:moveTo>
                  <a:pt x="36197" y="52041"/>
                </a:moveTo>
                <a:cubicBezTo>
                  <a:pt x="36235" y="52193"/>
                  <a:pt x="36273" y="52326"/>
                  <a:pt x="36311" y="52459"/>
                </a:cubicBezTo>
                <a:cubicBezTo>
                  <a:pt x="36235" y="54057"/>
                  <a:pt x="35911" y="55598"/>
                  <a:pt x="35055" y="56986"/>
                </a:cubicBezTo>
                <a:cubicBezTo>
                  <a:pt x="33800" y="58964"/>
                  <a:pt x="31784" y="60201"/>
                  <a:pt x="29768" y="61323"/>
                </a:cubicBezTo>
                <a:cubicBezTo>
                  <a:pt x="29254" y="61456"/>
                  <a:pt x="28721" y="61589"/>
                  <a:pt x="28189" y="61722"/>
                </a:cubicBezTo>
                <a:cubicBezTo>
                  <a:pt x="31936" y="59706"/>
                  <a:pt x="34846" y="56092"/>
                  <a:pt x="36178" y="52041"/>
                </a:cubicBezTo>
                <a:close/>
                <a:moveTo>
                  <a:pt x="266463" y="61798"/>
                </a:moveTo>
                <a:lnTo>
                  <a:pt x="266425" y="61875"/>
                </a:lnTo>
                <a:lnTo>
                  <a:pt x="266425" y="61856"/>
                </a:lnTo>
                <a:lnTo>
                  <a:pt x="266463" y="61798"/>
                </a:lnTo>
                <a:close/>
                <a:moveTo>
                  <a:pt x="219615" y="55845"/>
                </a:moveTo>
                <a:cubicBezTo>
                  <a:pt x="222239" y="56568"/>
                  <a:pt x="223761" y="59288"/>
                  <a:pt x="223019" y="61913"/>
                </a:cubicBezTo>
                <a:cubicBezTo>
                  <a:pt x="223000" y="61513"/>
                  <a:pt x="222962" y="61133"/>
                  <a:pt x="222905" y="60752"/>
                </a:cubicBezTo>
                <a:cubicBezTo>
                  <a:pt x="222582" y="58679"/>
                  <a:pt x="221364" y="56834"/>
                  <a:pt x="219615" y="55845"/>
                </a:cubicBezTo>
                <a:close/>
                <a:moveTo>
                  <a:pt x="64081" y="61894"/>
                </a:moveTo>
                <a:cubicBezTo>
                  <a:pt x="64100" y="61894"/>
                  <a:pt x="64119" y="61913"/>
                  <a:pt x="64119" y="61913"/>
                </a:cubicBezTo>
                <a:cubicBezTo>
                  <a:pt x="64119" y="62084"/>
                  <a:pt x="64119" y="62255"/>
                  <a:pt x="64100" y="62407"/>
                </a:cubicBezTo>
                <a:cubicBezTo>
                  <a:pt x="64100" y="62236"/>
                  <a:pt x="64100" y="62065"/>
                  <a:pt x="64081" y="61894"/>
                </a:cubicBezTo>
                <a:close/>
                <a:moveTo>
                  <a:pt x="234850" y="50158"/>
                </a:moveTo>
                <a:cubicBezTo>
                  <a:pt x="235002" y="54475"/>
                  <a:pt x="234242" y="58812"/>
                  <a:pt x="234108" y="63149"/>
                </a:cubicBezTo>
                <a:cubicBezTo>
                  <a:pt x="233766" y="60790"/>
                  <a:pt x="233747" y="58375"/>
                  <a:pt x="234070" y="56016"/>
                </a:cubicBezTo>
                <a:cubicBezTo>
                  <a:pt x="234318" y="54057"/>
                  <a:pt x="234660" y="52117"/>
                  <a:pt x="234850" y="50158"/>
                </a:cubicBezTo>
                <a:close/>
                <a:moveTo>
                  <a:pt x="36919" y="42511"/>
                </a:moveTo>
                <a:lnTo>
                  <a:pt x="36919" y="42511"/>
                </a:lnTo>
                <a:cubicBezTo>
                  <a:pt x="36653" y="43215"/>
                  <a:pt x="36444" y="43957"/>
                  <a:pt x="36197" y="44699"/>
                </a:cubicBezTo>
                <a:cubicBezTo>
                  <a:pt x="35151" y="48008"/>
                  <a:pt x="33952" y="51185"/>
                  <a:pt x="31993" y="54076"/>
                </a:cubicBezTo>
                <a:cubicBezTo>
                  <a:pt x="29444" y="57785"/>
                  <a:pt x="26059" y="60847"/>
                  <a:pt x="22083" y="63016"/>
                </a:cubicBezTo>
                <a:lnTo>
                  <a:pt x="21551" y="63187"/>
                </a:lnTo>
                <a:cubicBezTo>
                  <a:pt x="28436" y="58032"/>
                  <a:pt x="32621" y="50082"/>
                  <a:pt x="36919" y="42511"/>
                </a:cubicBezTo>
                <a:close/>
                <a:moveTo>
                  <a:pt x="202268" y="50120"/>
                </a:moveTo>
                <a:lnTo>
                  <a:pt x="202268" y="50120"/>
                </a:lnTo>
                <a:cubicBezTo>
                  <a:pt x="202572" y="50405"/>
                  <a:pt x="202876" y="50690"/>
                  <a:pt x="203181" y="50976"/>
                </a:cubicBezTo>
                <a:cubicBezTo>
                  <a:pt x="207232" y="55141"/>
                  <a:pt x="212254" y="58869"/>
                  <a:pt x="215506" y="63491"/>
                </a:cubicBezTo>
                <a:cubicBezTo>
                  <a:pt x="211664" y="58736"/>
                  <a:pt x="205920" y="55065"/>
                  <a:pt x="202268" y="50120"/>
                </a:cubicBezTo>
                <a:close/>
                <a:moveTo>
                  <a:pt x="222981" y="63701"/>
                </a:moveTo>
                <a:cubicBezTo>
                  <a:pt x="222943" y="63758"/>
                  <a:pt x="222924" y="63834"/>
                  <a:pt x="222905" y="63891"/>
                </a:cubicBezTo>
                <a:cubicBezTo>
                  <a:pt x="222924" y="63834"/>
                  <a:pt x="222924" y="63758"/>
                  <a:pt x="222943" y="63701"/>
                </a:cubicBezTo>
                <a:close/>
                <a:moveTo>
                  <a:pt x="265854" y="62940"/>
                </a:moveTo>
                <a:lnTo>
                  <a:pt x="265854" y="62940"/>
                </a:lnTo>
                <a:cubicBezTo>
                  <a:pt x="265778" y="63187"/>
                  <a:pt x="265683" y="63453"/>
                  <a:pt x="265607" y="63701"/>
                </a:cubicBezTo>
                <a:lnTo>
                  <a:pt x="265512" y="63910"/>
                </a:lnTo>
                <a:cubicBezTo>
                  <a:pt x="265512" y="63796"/>
                  <a:pt x="265550" y="63682"/>
                  <a:pt x="265588" y="63567"/>
                </a:cubicBezTo>
                <a:lnTo>
                  <a:pt x="265607" y="63510"/>
                </a:lnTo>
                <a:cubicBezTo>
                  <a:pt x="265607" y="63510"/>
                  <a:pt x="265607" y="63491"/>
                  <a:pt x="265607" y="63472"/>
                </a:cubicBezTo>
                <a:cubicBezTo>
                  <a:pt x="265607" y="63434"/>
                  <a:pt x="265607" y="63396"/>
                  <a:pt x="265607" y="63377"/>
                </a:cubicBezTo>
                <a:cubicBezTo>
                  <a:pt x="265702" y="63225"/>
                  <a:pt x="265778" y="63092"/>
                  <a:pt x="265854" y="62940"/>
                </a:cubicBezTo>
                <a:close/>
                <a:moveTo>
                  <a:pt x="39145" y="37623"/>
                </a:moveTo>
                <a:lnTo>
                  <a:pt x="39145" y="37623"/>
                </a:lnTo>
                <a:cubicBezTo>
                  <a:pt x="38479" y="38726"/>
                  <a:pt x="37909" y="39868"/>
                  <a:pt x="37452" y="41085"/>
                </a:cubicBezTo>
                <a:cubicBezTo>
                  <a:pt x="32221" y="49911"/>
                  <a:pt x="27181" y="59592"/>
                  <a:pt x="18070" y="64480"/>
                </a:cubicBezTo>
                <a:cubicBezTo>
                  <a:pt x="18793" y="63929"/>
                  <a:pt x="19477" y="63358"/>
                  <a:pt x="20143" y="62769"/>
                </a:cubicBezTo>
                <a:cubicBezTo>
                  <a:pt x="24233" y="59212"/>
                  <a:pt x="27789" y="55103"/>
                  <a:pt x="30738" y="50538"/>
                </a:cubicBezTo>
                <a:cubicBezTo>
                  <a:pt x="33534" y="46163"/>
                  <a:pt x="35493" y="41313"/>
                  <a:pt x="39145" y="37623"/>
                </a:cubicBezTo>
                <a:close/>
                <a:moveTo>
                  <a:pt x="26001" y="47343"/>
                </a:moveTo>
                <a:lnTo>
                  <a:pt x="26001" y="47343"/>
                </a:lnTo>
                <a:cubicBezTo>
                  <a:pt x="23110" y="50367"/>
                  <a:pt x="20314" y="53505"/>
                  <a:pt x="17366" y="56359"/>
                </a:cubicBezTo>
                <a:cubicBezTo>
                  <a:pt x="13676" y="59934"/>
                  <a:pt x="9758" y="63263"/>
                  <a:pt x="5554" y="66078"/>
                </a:cubicBezTo>
                <a:cubicBezTo>
                  <a:pt x="12820" y="60581"/>
                  <a:pt x="19173" y="53582"/>
                  <a:pt x="26001" y="47343"/>
                </a:cubicBezTo>
                <a:close/>
                <a:moveTo>
                  <a:pt x="252749" y="23300"/>
                </a:moveTo>
                <a:cubicBezTo>
                  <a:pt x="249382" y="37604"/>
                  <a:pt x="246852" y="52688"/>
                  <a:pt x="248945" y="66972"/>
                </a:cubicBezTo>
                <a:cubicBezTo>
                  <a:pt x="248754" y="66116"/>
                  <a:pt x="248583" y="65279"/>
                  <a:pt x="248431" y="64423"/>
                </a:cubicBezTo>
                <a:cubicBezTo>
                  <a:pt x="247214" y="57785"/>
                  <a:pt x="246948" y="51033"/>
                  <a:pt x="247594" y="44318"/>
                </a:cubicBezTo>
                <a:lnTo>
                  <a:pt x="247594" y="44318"/>
                </a:lnTo>
                <a:lnTo>
                  <a:pt x="247594" y="44337"/>
                </a:lnTo>
                <a:cubicBezTo>
                  <a:pt x="248279" y="37547"/>
                  <a:pt x="250219" y="31118"/>
                  <a:pt x="252311" y="24651"/>
                </a:cubicBezTo>
                <a:cubicBezTo>
                  <a:pt x="252464" y="24213"/>
                  <a:pt x="252616" y="23757"/>
                  <a:pt x="252749" y="23300"/>
                </a:cubicBezTo>
                <a:close/>
                <a:moveTo>
                  <a:pt x="210275" y="55141"/>
                </a:moveTo>
                <a:lnTo>
                  <a:pt x="210275" y="55141"/>
                </a:lnTo>
                <a:cubicBezTo>
                  <a:pt x="210580" y="55255"/>
                  <a:pt x="210865" y="55350"/>
                  <a:pt x="211169" y="55446"/>
                </a:cubicBezTo>
                <a:cubicBezTo>
                  <a:pt x="211226" y="55522"/>
                  <a:pt x="211302" y="55560"/>
                  <a:pt x="211398" y="55598"/>
                </a:cubicBezTo>
                <a:cubicBezTo>
                  <a:pt x="216990" y="56872"/>
                  <a:pt x="220375" y="61837"/>
                  <a:pt x="219900" y="67029"/>
                </a:cubicBezTo>
                <a:cubicBezTo>
                  <a:pt x="219481" y="63567"/>
                  <a:pt x="217199" y="60372"/>
                  <a:pt x="214460" y="58108"/>
                </a:cubicBezTo>
                <a:cubicBezTo>
                  <a:pt x="213128" y="57043"/>
                  <a:pt x="211740" y="56054"/>
                  <a:pt x="210275" y="55141"/>
                </a:cubicBezTo>
                <a:close/>
                <a:moveTo>
                  <a:pt x="51508" y="55617"/>
                </a:moveTo>
                <a:cubicBezTo>
                  <a:pt x="51052" y="56244"/>
                  <a:pt x="50576" y="56834"/>
                  <a:pt x="50063" y="57405"/>
                </a:cubicBezTo>
                <a:cubicBezTo>
                  <a:pt x="47533" y="59440"/>
                  <a:pt x="44680" y="61019"/>
                  <a:pt x="41618" y="62065"/>
                </a:cubicBezTo>
                <a:cubicBezTo>
                  <a:pt x="37167" y="63567"/>
                  <a:pt x="32526" y="64195"/>
                  <a:pt x="27904" y="64918"/>
                </a:cubicBezTo>
                <a:cubicBezTo>
                  <a:pt x="24061" y="65508"/>
                  <a:pt x="19953" y="66154"/>
                  <a:pt x="16111" y="67391"/>
                </a:cubicBezTo>
                <a:lnTo>
                  <a:pt x="16111" y="67391"/>
                </a:lnTo>
                <a:cubicBezTo>
                  <a:pt x="23015" y="64195"/>
                  <a:pt x="30490" y="62217"/>
                  <a:pt x="37985" y="60828"/>
                </a:cubicBezTo>
                <a:cubicBezTo>
                  <a:pt x="41827" y="60106"/>
                  <a:pt x="45859" y="59136"/>
                  <a:pt x="49093" y="57024"/>
                </a:cubicBezTo>
                <a:cubicBezTo>
                  <a:pt x="49473" y="56853"/>
                  <a:pt x="49873" y="56663"/>
                  <a:pt x="50234" y="56473"/>
                </a:cubicBezTo>
                <a:cubicBezTo>
                  <a:pt x="50691" y="56225"/>
                  <a:pt x="51109" y="55940"/>
                  <a:pt x="51508" y="55617"/>
                </a:cubicBezTo>
                <a:close/>
                <a:moveTo>
                  <a:pt x="95034" y="67380"/>
                </a:moveTo>
                <a:lnTo>
                  <a:pt x="95034" y="67380"/>
                </a:lnTo>
                <a:cubicBezTo>
                  <a:pt x="94988" y="67423"/>
                  <a:pt x="94941" y="67465"/>
                  <a:pt x="94895" y="67505"/>
                </a:cubicBezTo>
                <a:cubicBezTo>
                  <a:pt x="94941" y="67463"/>
                  <a:pt x="94987" y="67422"/>
                  <a:pt x="95034" y="67380"/>
                </a:cubicBezTo>
                <a:close/>
                <a:moveTo>
                  <a:pt x="216838" y="56035"/>
                </a:moveTo>
                <a:cubicBezTo>
                  <a:pt x="220261" y="56035"/>
                  <a:pt x="222277" y="59326"/>
                  <a:pt x="222163" y="62559"/>
                </a:cubicBezTo>
                <a:cubicBezTo>
                  <a:pt x="222106" y="64499"/>
                  <a:pt x="221441" y="66306"/>
                  <a:pt x="220566" y="68018"/>
                </a:cubicBezTo>
                <a:cubicBezTo>
                  <a:pt x="221174" y="65108"/>
                  <a:pt x="221155" y="62065"/>
                  <a:pt x="219767" y="59402"/>
                </a:cubicBezTo>
                <a:cubicBezTo>
                  <a:pt x="219082" y="58070"/>
                  <a:pt x="218074" y="56910"/>
                  <a:pt x="216838" y="56035"/>
                </a:cubicBezTo>
                <a:close/>
                <a:moveTo>
                  <a:pt x="53068" y="55788"/>
                </a:moveTo>
                <a:lnTo>
                  <a:pt x="53068" y="55788"/>
                </a:lnTo>
                <a:cubicBezTo>
                  <a:pt x="53163" y="61932"/>
                  <a:pt x="48617" y="66040"/>
                  <a:pt x="43253" y="68513"/>
                </a:cubicBezTo>
                <a:lnTo>
                  <a:pt x="43253" y="68513"/>
                </a:lnTo>
                <a:cubicBezTo>
                  <a:pt x="44071" y="68075"/>
                  <a:pt x="44851" y="67600"/>
                  <a:pt x="45612" y="67086"/>
                </a:cubicBezTo>
                <a:cubicBezTo>
                  <a:pt x="49454" y="64442"/>
                  <a:pt x="52402" y="60410"/>
                  <a:pt x="53068" y="55807"/>
                </a:cubicBezTo>
                <a:lnTo>
                  <a:pt x="53068" y="55788"/>
                </a:lnTo>
                <a:close/>
                <a:moveTo>
                  <a:pt x="264789" y="57157"/>
                </a:moveTo>
                <a:lnTo>
                  <a:pt x="264789" y="57157"/>
                </a:lnTo>
                <a:cubicBezTo>
                  <a:pt x="264713" y="60524"/>
                  <a:pt x="264371" y="63872"/>
                  <a:pt x="263781" y="67181"/>
                </a:cubicBezTo>
                <a:cubicBezTo>
                  <a:pt x="263534" y="67714"/>
                  <a:pt x="263324" y="68266"/>
                  <a:pt x="263096" y="68798"/>
                </a:cubicBezTo>
                <a:cubicBezTo>
                  <a:pt x="263971" y="64975"/>
                  <a:pt x="264523" y="61076"/>
                  <a:pt x="264789" y="57157"/>
                </a:cubicBezTo>
                <a:close/>
                <a:moveTo>
                  <a:pt x="257029" y="25545"/>
                </a:moveTo>
                <a:cubicBezTo>
                  <a:pt x="257751" y="28341"/>
                  <a:pt x="258626" y="31118"/>
                  <a:pt x="259444" y="33895"/>
                </a:cubicBezTo>
                <a:lnTo>
                  <a:pt x="259444" y="33876"/>
                </a:lnTo>
                <a:lnTo>
                  <a:pt x="259444" y="33876"/>
                </a:lnTo>
                <a:cubicBezTo>
                  <a:pt x="260814" y="45403"/>
                  <a:pt x="258189" y="57195"/>
                  <a:pt x="257314" y="68912"/>
                </a:cubicBezTo>
                <a:cubicBezTo>
                  <a:pt x="257352" y="63567"/>
                  <a:pt x="257599" y="58223"/>
                  <a:pt x="257770" y="52935"/>
                </a:cubicBezTo>
                <a:cubicBezTo>
                  <a:pt x="258075" y="43805"/>
                  <a:pt x="257808" y="34656"/>
                  <a:pt x="257029" y="25545"/>
                </a:cubicBezTo>
                <a:close/>
                <a:moveTo>
                  <a:pt x="240499" y="48617"/>
                </a:moveTo>
                <a:cubicBezTo>
                  <a:pt x="240823" y="51889"/>
                  <a:pt x="241222" y="55160"/>
                  <a:pt x="241755" y="58413"/>
                </a:cubicBezTo>
                <a:cubicBezTo>
                  <a:pt x="242040" y="59992"/>
                  <a:pt x="242344" y="61589"/>
                  <a:pt x="242706" y="63187"/>
                </a:cubicBezTo>
                <a:cubicBezTo>
                  <a:pt x="242991" y="64766"/>
                  <a:pt x="243391" y="66325"/>
                  <a:pt x="243904" y="67828"/>
                </a:cubicBezTo>
                <a:cubicBezTo>
                  <a:pt x="244037" y="68266"/>
                  <a:pt x="244170" y="68703"/>
                  <a:pt x="244304" y="69121"/>
                </a:cubicBezTo>
                <a:cubicBezTo>
                  <a:pt x="242440" y="64214"/>
                  <a:pt x="241260" y="59079"/>
                  <a:pt x="240804" y="53848"/>
                </a:cubicBezTo>
                <a:cubicBezTo>
                  <a:pt x="240652" y="52136"/>
                  <a:pt x="240557" y="50386"/>
                  <a:pt x="240499" y="48617"/>
                </a:cubicBezTo>
                <a:close/>
                <a:moveTo>
                  <a:pt x="54457" y="55293"/>
                </a:moveTo>
                <a:lnTo>
                  <a:pt x="54457" y="55293"/>
                </a:lnTo>
                <a:cubicBezTo>
                  <a:pt x="55560" y="56606"/>
                  <a:pt x="56111" y="58299"/>
                  <a:pt x="55997" y="60011"/>
                </a:cubicBezTo>
                <a:lnTo>
                  <a:pt x="55978" y="60011"/>
                </a:lnTo>
                <a:cubicBezTo>
                  <a:pt x="55826" y="62845"/>
                  <a:pt x="53943" y="65279"/>
                  <a:pt x="51718" y="66896"/>
                </a:cubicBezTo>
                <a:cubicBezTo>
                  <a:pt x="50158" y="67980"/>
                  <a:pt x="48427" y="68817"/>
                  <a:pt x="46601" y="69350"/>
                </a:cubicBezTo>
                <a:cubicBezTo>
                  <a:pt x="49017" y="68323"/>
                  <a:pt x="51223" y="66858"/>
                  <a:pt x="52859" y="64690"/>
                </a:cubicBezTo>
                <a:cubicBezTo>
                  <a:pt x="54875" y="62008"/>
                  <a:pt x="55674" y="58394"/>
                  <a:pt x="54457" y="55293"/>
                </a:cubicBezTo>
                <a:close/>
                <a:moveTo>
                  <a:pt x="61745" y="69393"/>
                </a:moveTo>
                <a:cubicBezTo>
                  <a:pt x="61724" y="69450"/>
                  <a:pt x="61702" y="69507"/>
                  <a:pt x="61685" y="69559"/>
                </a:cubicBezTo>
                <a:lnTo>
                  <a:pt x="61666" y="69540"/>
                </a:lnTo>
                <a:cubicBezTo>
                  <a:pt x="61698" y="69491"/>
                  <a:pt x="61724" y="69442"/>
                  <a:pt x="61745" y="69393"/>
                </a:cubicBezTo>
                <a:close/>
                <a:moveTo>
                  <a:pt x="179366" y="66934"/>
                </a:moveTo>
                <a:lnTo>
                  <a:pt x="179366" y="66934"/>
                </a:lnTo>
                <a:cubicBezTo>
                  <a:pt x="179168" y="67845"/>
                  <a:pt x="178962" y="68749"/>
                  <a:pt x="178745" y="69654"/>
                </a:cubicBezTo>
                <a:lnTo>
                  <a:pt x="178745" y="69654"/>
                </a:lnTo>
                <a:cubicBezTo>
                  <a:pt x="178947" y="68742"/>
                  <a:pt x="179166" y="67847"/>
                  <a:pt x="179366" y="66934"/>
                </a:cubicBezTo>
                <a:close/>
                <a:moveTo>
                  <a:pt x="53981" y="56168"/>
                </a:moveTo>
                <a:lnTo>
                  <a:pt x="53981" y="56168"/>
                </a:lnTo>
                <a:cubicBezTo>
                  <a:pt x="54932" y="59288"/>
                  <a:pt x="53981" y="62635"/>
                  <a:pt x="51699" y="65184"/>
                </a:cubicBezTo>
                <a:cubicBezTo>
                  <a:pt x="49720" y="67410"/>
                  <a:pt x="47077" y="68798"/>
                  <a:pt x="44281" y="69787"/>
                </a:cubicBezTo>
                <a:cubicBezTo>
                  <a:pt x="46468" y="68931"/>
                  <a:pt x="48465" y="67657"/>
                  <a:pt x="50158" y="66021"/>
                </a:cubicBezTo>
                <a:lnTo>
                  <a:pt x="50139" y="66021"/>
                </a:lnTo>
                <a:cubicBezTo>
                  <a:pt x="52802" y="63434"/>
                  <a:pt x="54514" y="59801"/>
                  <a:pt x="53981" y="56168"/>
                </a:cubicBezTo>
                <a:close/>
                <a:moveTo>
                  <a:pt x="36767" y="38993"/>
                </a:moveTo>
                <a:cubicBezTo>
                  <a:pt x="33591" y="42664"/>
                  <a:pt x="31346" y="46943"/>
                  <a:pt x="28779" y="51071"/>
                </a:cubicBezTo>
                <a:cubicBezTo>
                  <a:pt x="26059" y="55503"/>
                  <a:pt x="22654" y="59459"/>
                  <a:pt x="18678" y="62826"/>
                </a:cubicBezTo>
                <a:cubicBezTo>
                  <a:pt x="15198" y="65717"/>
                  <a:pt x="11298" y="68075"/>
                  <a:pt x="7133" y="69863"/>
                </a:cubicBezTo>
                <a:cubicBezTo>
                  <a:pt x="10480" y="67809"/>
                  <a:pt x="13600" y="65431"/>
                  <a:pt x="16472" y="62769"/>
                </a:cubicBezTo>
                <a:cubicBezTo>
                  <a:pt x="20238" y="59250"/>
                  <a:pt x="23301" y="55255"/>
                  <a:pt x="26135" y="50976"/>
                </a:cubicBezTo>
                <a:cubicBezTo>
                  <a:pt x="28855" y="46848"/>
                  <a:pt x="31651" y="42645"/>
                  <a:pt x="35588" y="39658"/>
                </a:cubicBezTo>
                <a:cubicBezTo>
                  <a:pt x="35987" y="39430"/>
                  <a:pt x="36368" y="39221"/>
                  <a:pt x="36767" y="38993"/>
                </a:cubicBezTo>
                <a:close/>
                <a:moveTo>
                  <a:pt x="102294" y="4223"/>
                </a:moveTo>
                <a:cubicBezTo>
                  <a:pt x="100202" y="8807"/>
                  <a:pt x="99194" y="13923"/>
                  <a:pt x="99003" y="19249"/>
                </a:cubicBezTo>
                <a:cubicBezTo>
                  <a:pt x="98528" y="31841"/>
                  <a:pt x="102028" y="44851"/>
                  <a:pt x="98528" y="57214"/>
                </a:cubicBezTo>
                <a:cubicBezTo>
                  <a:pt x="98243" y="58261"/>
                  <a:pt x="97881" y="59307"/>
                  <a:pt x="97482" y="60315"/>
                </a:cubicBezTo>
                <a:cubicBezTo>
                  <a:pt x="95599" y="63815"/>
                  <a:pt x="93221" y="67048"/>
                  <a:pt x="90444" y="69901"/>
                </a:cubicBezTo>
                <a:lnTo>
                  <a:pt x="90463" y="69863"/>
                </a:lnTo>
                <a:cubicBezTo>
                  <a:pt x="96778" y="62750"/>
                  <a:pt x="97976" y="52611"/>
                  <a:pt x="97691" y="43367"/>
                </a:cubicBezTo>
                <a:cubicBezTo>
                  <a:pt x="97292" y="31175"/>
                  <a:pt x="95370" y="18907"/>
                  <a:pt x="100620" y="7399"/>
                </a:cubicBezTo>
                <a:cubicBezTo>
                  <a:pt x="101134" y="6315"/>
                  <a:pt x="101685" y="5269"/>
                  <a:pt x="102294" y="4223"/>
                </a:cubicBezTo>
                <a:close/>
                <a:moveTo>
                  <a:pt x="92403" y="24137"/>
                </a:moveTo>
                <a:cubicBezTo>
                  <a:pt x="92099" y="27105"/>
                  <a:pt x="91985" y="30072"/>
                  <a:pt x="92042" y="33058"/>
                </a:cubicBezTo>
                <a:cubicBezTo>
                  <a:pt x="92156" y="39506"/>
                  <a:pt x="93202" y="45916"/>
                  <a:pt x="93297" y="52383"/>
                </a:cubicBezTo>
                <a:cubicBezTo>
                  <a:pt x="93354" y="56187"/>
                  <a:pt x="93069" y="60068"/>
                  <a:pt x="92061" y="63720"/>
                </a:cubicBezTo>
                <a:cubicBezTo>
                  <a:pt x="91167" y="65888"/>
                  <a:pt x="90121" y="67980"/>
                  <a:pt x="88903" y="69958"/>
                </a:cubicBezTo>
                <a:cubicBezTo>
                  <a:pt x="90045" y="66097"/>
                  <a:pt x="90406" y="62065"/>
                  <a:pt x="90425" y="57994"/>
                </a:cubicBezTo>
                <a:cubicBezTo>
                  <a:pt x="90748" y="52802"/>
                  <a:pt x="90672" y="47571"/>
                  <a:pt x="90805" y="42416"/>
                </a:cubicBezTo>
                <a:cubicBezTo>
                  <a:pt x="90977" y="36330"/>
                  <a:pt x="91395" y="30167"/>
                  <a:pt x="92403" y="24137"/>
                </a:cubicBezTo>
                <a:close/>
                <a:moveTo>
                  <a:pt x="206814" y="53696"/>
                </a:moveTo>
                <a:lnTo>
                  <a:pt x="206814" y="53696"/>
                </a:lnTo>
                <a:cubicBezTo>
                  <a:pt x="208126" y="54590"/>
                  <a:pt x="209476" y="55408"/>
                  <a:pt x="210789" y="56282"/>
                </a:cubicBezTo>
                <a:cubicBezTo>
                  <a:pt x="215278" y="59212"/>
                  <a:pt x="220642" y="64195"/>
                  <a:pt x="219063" y="69996"/>
                </a:cubicBezTo>
                <a:cubicBezTo>
                  <a:pt x="217503" y="63225"/>
                  <a:pt x="211949" y="58546"/>
                  <a:pt x="206814" y="53696"/>
                </a:cubicBezTo>
                <a:close/>
                <a:moveTo>
                  <a:pt x="64481" y="43653"/>
                </a:moveTo>
                <a:lnTo>
                  <a:pt x="64481" y="43653"/>
                </a:lnTo>
                <a:cubicBezTo>
                  <a:pt x="64557" y="43805"/>
                  <a:pt x="64633" y="43938"/>
                  <a:pt x="64709" y="44090"/>
                </a:cubicBezTo>
                <a:cubicBezTo>
                  <a:pt x="66972" y="48503"/>
                  <a:pt x="67315" y="54076"/>
                  <a:pt x="66858" y="58945"/>
                </a:cubicBezTo>
                <a:cubicBezTo>
                  <a:pt x="66497" y="62807"/>
                  <a:pt x="65546" y="66611"/>
                  <a:pt x="64043" y="70206"/>
                </a:cubicBezTo>
                <a:cubicBezTo>
                  <a:pt x="65127" y="66382"/>
                  <a:pt x="65736" y="62445"/>
                  <a:pt x="65869" y="58470"/>
                </a:cubicBezTo>
                <a:cubicBezTo>
                  <a:pt x="65983" y="55331"/>
                  <a:pt x="65907" y="52174"/>
                  <a:pt x="65641" y="49055"/>
                </a:cubicBezTo>
                <a:cubicBezTo>
                  <a:pt x="65470" y="47229"/>
                  <a:pt x="65184" y="45365"/>
                  <a:pt x="64481" y="43653"/>
                </a:cubicBezTo>
                <a:close/>
                <a:moveTo>
                  <a:pt x="202115" y="50995"/>
                </a:moveTo>
                <a:cubicBezTo>
                  <a:pt x="207194" y="57728"/>
                  <a:pt x="216362" y="62084"/>
                  <a:pt x="218473" y="70472"/>
                </a:cubicBezTo>
                <a:cubicBezTo>
                  <a:pt x="216571" y="67562"/>
                  <a:pt x="214137" y="64994"/>
                  <a:pt x="211702" y="62521"/>
                </a:cubicBezTo>
                <a:cubicBezTo>
                  <a:pt x="208126" y="58926"/>
                  <a:pt x="204702" y="55350"/>
                  <a:pt x="202115" y="50995"/>
                </a:cubicBezTo>
                <a:close/>
                <a:moveTo>
                  <a:pt x="63073" y="36311"/>
                </a:moveTo>
                <a:cubicBezTo>
                  <a:pt x="63149" y="36349"/>
                  <a:pt x="63225" y="36387"/>
                  <a:pt x="63282" y="36425"/>
                </a:cubicBezTo>
                <a:cubicBezTo>
                  <a:pt x="68475" y="39316"/>
                  <a:pt x="72013" y="44718"/>
                  <a:pt x="72983" y="50538"/>
                </a:cubicBezTo>
                <a:cubicBezTo>
                  <a:pt x="74124" y="57386"/>
                  <a:pt x="72108" y="64461"/>
                  <a:pt x="68456" y="70263"/>
                </a:cubicBezTo>
                <a:cubicBezTo>
                  <a:pt x="68407" y="70361"/>
                  <a:pt x="68343" y="70446"/>
                  <a:pt x="68290" y="70540"/>
                </a:cubicBezTo>
                <a:lnTo>
                  <a:pt x="68290" y="70540"/>
                </a:lnTo>
                <a:cubicBezTo>
                  <a:pt x="71222" y="65017"/>
                  <a:pt x="72695" y="58794"/>
                  <a:pt x="71899" y="52136"/>
                </a:cubicBezTo>
                <a:lnTo>
                  <a:pt x="71880" y="52136"/>
                </a:lnTo>
                <a:cubicBezTo>
                  <a:pt x="71157" y="45992"/>
                  <a:pt x="68323" y="39849"/>
                  <a:pt x="63073" y="36311"/>
                </a:cubicBezTo>
                <a:close/>
                <a:moveTo>
                  <a:pt x="234032" y="49435"/>
                </a:moveTo>
                <a:cubicBezTo>
                  <a:pt x="233994" y="49796"/>
                  <a:pt x="233956" y="50177"/>
                  <a:pt x="233918" y="50538"/>
                </a:cubicBezTo>
                <a:cubicBezTo>
                  <a:pt x="233138" y="57138"/>
                  <a:pt x="230894" y="64062"/>
                  <a:pt x="232530" y="70662"/>
                </a:cubicBezTo>
                <a:cubicBezTo>
                  <a:pt x="232130" y="69274"/>
                  <a:pt x="231845" y="67866"/>
                  <a:pt x="231712" y="66421"/>
                </a:cubicBezTo>
                <a:cubicBezTo>
                  <a:pt x="231141" y="60581"/>
                  <a:pt x="232625" y="55008"/>
                  <a:pt x="234032" y="49435"/>
                </a:cubicBezTo>
                <a:close/>
                <a:moveTo>
                  <a:pt x="254822" y="19744"/>
                </a:moveTo>
                <a:lnTo>
                  <a:pt x="254822" y="19763"/>
                </a:lnTo>
                <a:cubicBezTo>
                  <a:pt x="252406" y="36634"/>
                  <a:pt x="250676" y="53772"/>
                  <a:pt x="252749" y="70700"/>
                </a:cubicBezTo>
                <a:cubicBezTo>
                  <a:pt x="249306" y="54095"/>
                  <a:pt x="251417" y="36501"/>
                  <a:pt x="254822" y="19744"/>
                </a:cubicBezTo>
                <a:close/>
                <a:moveTo>
                  <a:pt x="260566" y="43215"/>
                </a:moveTo>
                <a:cubicBezTo>
                  <a:pt x="260757" y="46278"/>
                  <a:pt x="260776" y="49340"/>
                  <a:pt x="260623" y="52402"/>
                </a:cubicBezTo>
                <a:lnTo>
                  <a:pt x="260623" y="52383"/>
                </a:lnTo>
                <a:cubicBezTo>
                  <a:pt x="260300" y="58508"/>
                  <a:pt x="258874" y="64709"/>
                  <a:pt x="257904" y="70890"/>
                </a:cubicBezTo>
                <a:cubicBezTo>
                  <a:pt x="258398" y="61665"/>
                  <a:pt x="260319" y="52364"/>
                  <a:pt x="260566" y="43215"/>
                </a:cubicBezTo>
                <a:close/>
                <a:moveTo>
                  <a:pt x="53372" y="58242"/>
                </a:moveTo>
                <a:lnTo>
                  <a:pt x="53372" y="58242"/>
                </a:lnTo>
                <a:cubicBezTo>
                  <a:pt x="53011" y="61589"/>
                  <a:pt x="51147" y="64652"/>
                  <a:pt x="48256" y="66744"/>
                </a:cubicBezTo>
                <a:cubicBezTo>
                  <a:pt x="45003" y="69102"/>
                  <a:pt x="41085" y="70187"/>
                  <a:pt x="37167" y="70909"/>
                </a:cubicBezTo>
                <a:lnTo>
                  <a:pt x="37148" y="70909"/>
                </a:lnTo>
                <a:cubicBezTo>
                  <a:pt x="37243" y="70890"/>
                  <a:pt x="37319" y="70871"/>
                  <a:pt x="37414" y="70852"/>
                </a:cubicBezTo>
                <a:cubicBezTo>
                  <a:pt x="41580" y="70073"/>
                  <a:pt x="45688" y="68608"/>
                  <a:pt x="48884" y="65717"/>
                </a:cubicBezTo>
                <a:cubicBezTo>
                  <a:pt x="51090" y="63739"/>
                  <a:pt x="52669" y="61133"/>
                  <a:pt x="53372" y="58242"/>
                </a:cubicBezTo>
                <a:close/>
                <a:moveTo>
                  <a:pt x="154145" y="47419"/>
                </a:moveTo>
                <a:lnTo>
                  <a:pt x="154145" y="47419"/>
                </a:lnTo>
                <a:cubicBezTo>
                  <a:pt x="153917" y="48408"/>
                  <a:pt x="153650" y="49359"/>
                  <a:pt x="153327" y="50310"/>
                </a:cubicBezTo>
                <a:cubicBezTo>
                  <a:pt x="150512" y="56682"/>
                  <a:pt x="145300" y="61818"/>
                  <a:pt x="138814" y="65146"/>
                </a:cubicBezTo>
                <a:cubicBezTo>
                  <a:pt x="130825" y="69217"/>
                  <a:pt x="121962" y="70624"/>
                  <a:pt x="113079" y="71214"/>
                </a:cubicBezTo>
                <a:cubicBezTo>
                  <a:pt x="121505" y="69578"/>
                  <a:pt x="129646" y="66725"/>
                  <a:pt x="137254" y="62730"/>
                </a:cubicBezTo>
                <a:cubicBezTo>
                  <a:pt x="143855" y="59269"/>
                  <a:pt x="151197" y="54380"/>
                  <a:pt x="154145" y="47419"/>
                </a:cubicBezTo>
                <a:close/>
                <a:moveTo>
                  <a:pt x="178646" y="70062"/>
                </a:moveTo>
                <a:lnTo>
                  <a:pt x="178646" y="70062"/>
                </a:lnTo>
                <a:cubicBezTo>
                  <a:pt x="178541" y="70495"/>
                  <a:pt x="178432" y="70930"/>
                  <a:pt x="178320" y="71366"/>
                </a:cubicBezTo>
                <a:cubicBezTo>
                  <a:pt x="178429" y="70931"/>
                  <a:pt x="178538" y="70496"/>
                  <a:pt x="178646" y="70062"/>
                </a:cubicBezTo>
                <a:close/>
                <a:moveTo>
                  <a:pt x="135638" y="62864"/>
                </a:moveTo>
                <a:lnTo>
                  <a:pt x="135523" y="62921"/>
                </a:lnTo>
                <a:cubicBezTo>
                  <a:pt x="127725" y="66877"/>
                  <a:pt x="119356" y="69635"/>
                  <a:pt x="110777" y="71347"/>
                </a:cubicBezTo>
                <a:lnTo>
                  <a:pt x="109237" y="71423"/>
                </a:lnTo>
                <a:cubicBezTo>
                  <a:pt x="118138" y="68798"/>
                  <a:pt x="127268" y="66915"/>
                  <a:pt x="135638" y="62864"/>
                </a:cubicBezTo>
                <a:close/>
                <a:moveTo>
                  <a:pt x="138801" y="20620"/>
                </a:moveTo>
                <a:cubicBezTo>
                  <a:pt x="142233" y="20620"/>
                  <a:pt x="145703" y="21826"/>
                  <a:pt x="148210" y="24099"/>
                </a:cubicBezTo>
                <a:cubicBezTo>
                  <a:pt x="154506" y="29787"/>
                  <a:pt x="155077" y="39392"/>
                  <a:pt x="151577" y="46696"/>
                </a:cubicBezTo>
                <a:lnTo>
                  <a:pt x="151577" y="46715"/>
                </a:lnTo>
                <a:cubicBezTo>
                  <a:pt x="147678" y="54856"/>
                  <a:pt x="139765" y="60182"/>
                  <a:pt x="131605" y="63453"/>
                </a:cubicBezTo>
                <a:cubicBezTo>
                  <a:pt x="122837" y="66972"/>
                  <a:pt x="113478" y="68627"/>
                  <a:pt x="104519" y="71594"/>
                </a:cubicBezTo>
                <a:lnTo>
                  <a:pt x="104367" y="71594"/>
                </a:lnTo>
                <a:cubicBezTo>
                  <a:pt x="110055" y="69083"/>
                  <a:pt x="115856" y="66820"/>
                  <a:pt x="121752" y="64804"/>
                </a:cubicBezTo>
                <a:cubicBezTo>
                  <a:pt x="128410" y="62540"/>
                  <a:pt x="135200" y="60220"/>
                  <a:pt x="140697" y="55674"/>
                </a:cubicBezTo>
                <a:cubicBezTo>
                  <a:pt x="146042" y="51204"/>
                  <a:pt x="149371" y="44756"/>
                  <a:pt x="149884" y="37794"/>
                </a:cubicBezTo>
                <a:cubicBezTo>
                  <a:pt x="150322" y="31536"/>
                  <a:pt x="148363" y="24156"/>
                  <a:pt x="141933" y="21722"/>
                </a:cubicBezTo>
                <a:cubicBezTo>
                  <a:pt x="140612" y="21223"/>
                  <a:pt x="139251" y="20989"/>
                  <a:pt x="137909" y="20989"/>
                </a:cubicBezTo>
                <a:cubicBezTo>
                  <a:pt x="134691" y="20989"/>
                  <a:pt x="131581" y="22337"/>
                  <a:pt x="129380" y="24632"/>
                </a:cubicBezTo>
                <a:cubicBezTo>
                  <a:pt x="131748" y="21907"/>
                  <a:pt x="135255" y="20620"/>
                  <a:pt x="138801" y="20620"/>
                </a:cubicBezTo>
                <a:close/>
                <a:moveTo>
                  <a:pt x="190551" y="44509"/>
                </a:moveTo>
                <a:cubicBezTo>
                  <a:pt x="190322" y="49682"/>
                  <a:pt x="190703" y="54875"/>
                  <a:pt x="190722" y="60049"/>
                </a:cubicBezTo>
                <a:cubicBezTo>
                  <a:pt x="190741" y="63929"/>
                  <a:pt x="190513" y="67866"/>
                  <a:pt x="189790" y="71613"/>
                </a:cubicBezTo>
                <a:cubicBezTo>
                  <a:pt x="190170" y="69026"/>
                  <a:pt x="190361" y="66421"/>
                  <a:pt x="190342" y="63796"/>
                </a:cubicBezTo>
                <a:cubicBezTo>
                  <a:pt x="190342" y="57424"/>
                  <a:pt x="189752" y="50823"/>
                  <a:pt x="190551" y="44509"/>
                </a:cubicBezTo>
                <a:close/>
                <a:moveTo>
                  <a:pt x="220794" y="69426"/>
                </a:moveTo>
                <a:lnTo>
                  <a:pt x="220794" y="69426"/>
                </a:lnTo>
                <a:cubicBezTo>
                  <a:pt x="220413" y="70377"/>
                  <a:pt x="219976" y="71328"/>
                  <a:pt x="219538" y="72260"/>
                </a:cubicBezTo>
                <a:cubicBezTo>
                  <a:pt x="219481" y="72184"/>
                  <a:pt x="219443" y="72089"/>
                  <a:pt x="219386" y="71994"/>
                </a:cubicBezTo>
                <a:cubicBezTo>
                  <a:pt x="219386" y="71937"/>
                  <a:pt x="219367" y="71860"/>
                  <a:pt x="219367" y="71803"/>
                </a:cubicBezTo>
                <a:cubicBezTo>
                  <a:pt x="219405" y="71765"/>
                  <a:pt x="219424" y="71727"/>
                  <a:pt x="219462" y="71708"/>
                </a:cubicBezTo>
                <a:cubicBezTo>
                  <a:pt x="219919" y="70966"/>
                  <a:pt x="220375" y="70206"/>
                  <a:pt x="220794" y="69426"/>
                </a:cubicBezTo>
                <a:close/>
                <a:moveTo>
                  <a:pt x="144844" y="62027"/>
                </a:moveTo>
                <a:lnTo>
                  <a:pt x="144844" y="62027"/>
                </a:lnTo>
                <a:cubicBezTo>
                  <a:pt x="137091" y="68736"/>
                  <a:pt x="126972" y="72396"/>
                  <a:pt x="116721" y="72396"/>
                </a:cubicBezTo>
                <a:cubicBezTo>
                  <a:pt x="115755" y="72396"/>
                  <a:pt x="114787" y="72363"/>
                  <a:pt x="113821" y="72298"/>
                </a:cubicBezTo>
                <a:cubicBezTo>
                  <a:pt x="113554" y="72279"/>
                  <a:pt x="113288" y="72260"/>
                  <a:pt x="113022" y="72241"/>
                </a:cubicBezTo>
                <a:lnTo>
                  <a:pt x="112756" y="72222"/>
                </a:lnTo>
                <a:cubicBezTo>
                  <a:pt x="112679" y="72203"/>
                  <a:pt x="112622" y="72184"/>
                  <a:pt x="112565" y="72165"/>
                </a:cubicBezTo>
                <a:cubicBezTo>
                  <a:pt x="112508" y="72136"/>
                  <a:pt x="112451" y="72122"/>
                  <a:pt x="112394" y="72122"/>
                </a:cubicBezTo>
                <a:cubicBezTo>
                  <a:pt x="112337" y="72122"/>
                  <a:pt x="112280" y="72136"/>
                  <a:pt x="112223" y="72165"/>
                </a:cubicBezTo>
                <a:lnTo>
                  <a:pt x="112033" y="72127"/>
                </a:lnTo>
                <a:cubicBezTo>
                  <a:pt x="121771" y="71423"/>
                  <a:pt x="131567" y="70053"/>
                  <a:pt x="140184" y="65165"/>
                </a:cubicBezTo>
                <a:cubicBezTo>
                  <a:pt x="141819" y="64233"/>
                  <a:pt x="143379" y="63187"/>
                  <a:pt x="144844" y="62027"/>
                </a:cubicBezTo>
                <a:close/>
                <a:moveTo>
                  <a:pt x="90235" y="72374"/>
                </a:moveTo>
                <a:lnTo>
                  <a:pt x="90064" y="72583"/>
                </a:lnTo>
                <a:cubicBezTo>
                  <a:pt x="90064" y="72564"/>
                  <a:pt x="90064" y="72545"/>
                  <a:pt x="90045" y="72526"/>
                </a:cubicBezTo>
                <a:lnTo>
                  <a:pt x="90235" y="72374"/>
                </a:lnTo>
                <a:close/>
                <a:moveTo>
                  <a:pt x="196866" y="53391"/>
                </a:moveTo>
                <a:lnTo>
                  <a:pt x="196866" y="53391"/>
                </a:lnTo>
                <a:cubicBezTo>
                  <a:pt x="199395" y="59877"/>
                  <a:pt x="202857" y="66059"/>
                  <a:pt x="205026" y="72621"/>
                </a:cubicBezTo>
                <a:cubicBezTo>
                  <a:pt x="203903" y="70149"/>
                  <a:pt x="202496" y="67752"/>
                  <a:pt x="201278" y="65374"/>
                </a:cubicBezTo>
                <a:cubicBezTo>
                  <a:pt x="199338" y="61570"/>
                  <a:pt x="197855" y="57557"/>
                  <a:pt x="196866" y="53391"/>
                </a:cubicBezTo>
                <a:close/>
                <a:moveTo>
                  <a:pt x="188896" y="44433"/>
                </a:moveTo>
                <a:lnTo>
                  <a:pt x="188896" y="44433"/>
                </a:lnTo>
                <a:cubicBezTo>
                  <a:pt x="187926" y="49682"/>
                  <a:pt x="187869" y="55160"/>
                  <a:pt x="187774" y="60524"/>
                </a:cubicBezTo>
                <a:cubicBezTo>
                  <a:pt x="187717" y="64652"/>
                  <a:pt x="187488" y="68893"/>
                  <a:pt x="186728" y="72964"/>
                </a:cubicBezTo>
                <a:cubicBezTo>
                  <a:pt x="187051" y="69749"/>
                  <a:pt x="187070" y="66478"/>
                  <a:pt x="187013" y="63377"/>
                </a:cubicBezTo>
                <a:cubicBezTo>
                  <a:pt x="186937" y="57633"/>
                  <a:pt x="186975" y="51946"/>
                  <a:pt x="188382" y="46335"/>
                </a:cubicBezTo>
                <a:cubicBezTo>
                  <a:pt x="188554" y="45688"/>
                  <a:pt x="188725" y="45060"/>
                  <a:pt x="188896" y="44433"/>
                </a:cubicBezTo>
                <a:close/>
                <a:moveTo>
                  <a:pt x="256192" y="23072"/>
                </a:moveTo>
                <a:lnTo>
                  <a:pt x="256192" y="23072"/>
                </a:lnTo>
                <a:cubicBezTo>
                  <a:pt x="257200" y="33439"/>
                  <a:pt x="257390" y="43843"/>
                  <a:pt x="257029" y="54304"/>
                </a:cubicBezTo>
                <a:cubicBezTo>
                  <a:pt x="256800" y="60676"/>
                  <a:pt x="256553" y="67048"/>
                  <a:pt x="256648" y="73401"/>
                </a:cubicBezTo>
                <a:cubicBezTo>
                  <a:pt x="255222" y="56644"/>
                  <a:pt x="255507" y="39849"/>
                  <a:pt x="256192" y="23072"/>
                </a:cubicBezTo>
                <a:close/>
                <a:moveTo>
                  <a:pt x="51889" y="57348"/>
                </a:moveTo>
                <a:cubicBezTo>
                  <a:pt x="50710" y="61665"/>
                  <a:pt x="47381" y="65222"/>
                  <a:pt x="43425" y="67429"/>
                </a:cubicBezTo>
                <a:cubicBezTo>
                  <a:pt x="38004" y="70434"/>
                  <a:pt x="31727" y="71195"/>
                  <a:pt x="25697" y="72070"/>
                </a:cubicBezTo>
                <a:cubicBezTo>
                  <a:pt x="22996" y="72450"/>
                  <a:pt x="20276" y="72888"/>
                  <a:pt x="17632" y="73534"/>
                </a:cubicBezTo>
                <a:lnTo>
                  <a:pt x="17632" y="73534"/>
                </a:lnTo>
                <a:cubicBezTo>
                  <a:pt x="26876" y="71043"/>
                  <a:pt x="36996" y="70700"/>
                  <a:pt x="45041" y="65070"/>
                </a:cubicBezTo>
                <a:cubicBezTo>
                  <a:pt x="47913" y="63054"/>
                  <a:pt x="50348" y="60448"/>
                  <a:pt x="51889" y="57348"/>
                </a:cubicBezTo>
                <a:close/>
                <a:moveTo>
                  <a:pt x="192662" y="44299"/>
                </a:moveTo>
                <a:lnTo>
                  <a:pt x="192662" y="44299"/>
                </a:lnTo>
                <a:cubicBezTo>
                  <a:pt x="192605" y="47875"/>
                  <a:pt x="192776" y="51470"/>
                  <a:pt x="193176" y="55027"/>
                </a:cubicBezTo>
                <a:cubicBezTo>
                  <a:pt x="193898" y="61266"/>
                  <a:pt x="195192" y="67429"/>
                  <a:pt x="196713" y="73534"/>
                </a:cubicBezTo>
                <a:cubicBezTo>
                  <a:pt x="194640" y="67467"/>
                  <a:pt x="193081" y="61228"/>
                  <a:pt x="192529" y="54837"/>
                </a:cubicBezTo>
                <a:cubicBezTo>
                  <a:pt x="192225" y="51318"/>
                  <a:pt x="192282" y="47799"/>
                  <a:pt x="192662" y="44299"/>
                </a:cubicBezTo>
                <a:close/>
                <a:moveTo>
                  <a:pt x="148153" y="59972"/>
                </a:moveTo>
                <a:cubicBezTo>
                  <a:pt x="147107" y="61532"/>
                  <a:pt x="146042" y="63073"/>
                  <a:pt x="144977" y="64595"/>
                </a:cubicBezTo>
                <a:cubicBezTo>
                  <a:pt x="142390" y="67295"/>
                  <a:pt x="139366" y="69521"/>
                  <a:pt x="135999" y="71157"/>
                </a:cubicBezTo>
                <a:cubicBezTo>
                  <a:pt x="132002" y="73084"/>
                  <a:pt x="127835" y="73922"/>
                  <a:pt x="123628" y="73922"/>
                </a:cubicBezTo>
                <a:cubicBezTo>
                  <a:pt x="122770" y="73922"/>
                  <a:pt x="121909" y="73887"/>
                  <a:pt x="121049" y="73820"/>
                </a:cubicBezTo>
                <a:cubicBezTo>
                  <a:pt x="119945" y="73458"/>
                  <a:pt x="118823" y="73154"/>
                  <a:pt x="117701" y="72907"/>
                </a:cubicBezTo>
                <a:lnTo>
                  <a:pt x="117701" y="72907"/>
                </a:lnTo>
                <a:cubicBezTo>
                  <a:pt x="117767" y="72907"/>
                  <a:pt x="117833" y="72907"/>
                  <a:pt x="117899" y="72907"/>
                </a:cubicBezTo>
                <a:cubicBezTo>
                  <a:pt x="129150" y="72907"/>
                  <a:pt x="140325" y="68085"/>
                  <a:pt x="148153" y="59972"/>
                </a:cubicBezTo>
                <a:close/>
                <a:moveTo>
                  <a:pt x="140811" y="31670"/>
                </a:moveTo>
                <a:lnTo>
                  <a:pt x="140811" y="31670"/>
                </a:lnTo>
                <a:cubicBezTo>
                  <a:pt x="140963" y="32088"/>
                  <a:pt x="141078" y="32526"/>
                  <a:pt x="141154" y="32982"/>
                </a:cubicBezTo>
                <a:cubicBezTo>
                  <a:pt x="142618" y="40685"/>
                  <a:pt x="136151" y="46734"/>
                  <a:pt x="130521" y="50766"/>
                </a:cubicBezTo>
                <a:cubicBezTo>
                  <a:pt x="119850" y="58394"/>
                  <a:pt x="106954" y="62103"/>
                  <a:pt x="96207" y="69673"/>
                </a:cubicBezTo>
                <a:cubicBezTo>
                  <a:pt x="94248" y="71024"/>
                  <a:pt x="92384" y="72507"/>
                  <a:pt x="90615" y="74105"/>
                </a:cubicBezTo>
                <a:cubicBezTo>
                  <a:pt x="93697" y="70168"/>
                  <a:pt x="97463" y="66839"/>
                  <a:pt x="101571" y="63891"/>
                </a:cubicBezTo>
                <a:cubicBezTo>
                  <a:pt x="106612" y="60828"/>
                  <a:pt x="112318" y="58964"/>
                  <a:pt x="117796" y="56777"/>
                </a:cubicBezTo>
                <a:cubicBezTo>
                  <a:pt x="124130" y="54247"/>
                  <a:pt x="129836" y="50957"/>
                  <a:pt x="134496" y="45916"/>
                </a:cubicBezTo>
                <a:cubicBezTo>
                  <a:pt x="137768" y="42378"/>
                  <a:pt x="142200" y="36805"/>
                  <a:pt x="140811" y="31670"/>
                </a:cubicBezTo>
                <a:close/>
                <a:moveTo>
                  <a:pt x="220623" y="72773"/>
                </a:moveTo>
                <a:cubicBezTo>
                  <a:pt x="220566" y="73287"/>
                  <a:pt x="220528" y="73782"/>
                  <a:pt x="220490" y="74276"/>
                </a:cubicBezTo>
                <a:cubicBezTo>
                  <a:pt x="220394" y="74067"/>
                  <a:pt x="220299" y="73839"/>
                  <a:pt x="220204" y="73629"/>
                </a:cubicBezTo>
                <a:cubicBezTo>
                  <a:pt x="220356" y="73344"/>
                  <a:pt x="220490" y="73059"/>
                  <a:pt x="220623" y="72773"/>
                </a:cubicBezTo>
                <a:close/>
                <a:moveTo>
                  <a:pt x="137963" y="21283"/>
                </a:moveTo>
                <a:cubicBezTo>
                  <a:pt x="139545" y="21283"/>
                  <a:pt x="141178" y="21646"/>
                  <a:pt x="142789" y="22445"/>
                </a:cubicBezTo>
                <a:cubicBezTo>
                  <a:pt x="149504" y="25754"/>
                  <a:pt x="150284" y="34580"/>
                  <a:pt x="148857" y="41085"/>
                </a:cubicBezTo>
                <a:cubicBezTo>
                  <a:pt x="147354" y="47837"/>
                  <a:pt x="143132" y="53524"/>
                  <a:pt x="137292" y="57176"/>
                </a:cubicBezTo>
                <a:cubicBezTo>
                  <a:pt x="131852" y="60581"/>
                  <a:pt x="125633" y="62426"/>
                  <a:pt x="119622" y="64461"/>
                </a:cubicBezTo>
                <a:cubicBezTo>
                  <a:pt x="111900" y="67048"/>
                  <a:pt x="104348" y="70149"/>
                  <a:pt x="97025" y="73725"/>
                </a:cubicBezTo>
                <a:cubicBezTo>
                  <a:pt x="96892" y="73782"/>
                  <a:pt x="96797" y="73896"/>
                  <a:pt x="96759" y="74029"/>
                </a:cubicBezTo>
                <a:cubicBezTo>
                  <a:pt x="96626" y="74086"/>
                  <a:pt x="96512" y="74143"/>
                  <a:pt x="96379" y="74200"/>
                </a:cubicBezTo>
                <a:cubicBezTo>
                  <a:pt x="96322" y="74200"/>
                  <a:pt x="96264" y="74238"/>
                  <a:pt x="96207" y="74276"/>
                </a:cubicBezTo>
                <a:cubicBezTo>
                  <a:pt x="95960" y="74390"/>
                  <a:pt x="95751" y="74504"/>
                  <a:pt x="95523" y="74618"/>
                </a:cubicBezTo>
                <a:cubicBezTo>
                  <a:pt x="105604" y="68247"/>
                  <a:pt x="117035" y="63796"/>
                  <a:pt x="127649" y="58603"/>
                </a:cubicBezTo>
                <a:cubicBezTo>
                  <a:pt x="134648" y="55179"/>
                  <a:pt x="142067" y="51033"/>
                  <a:pt x="145471" y="43615"/>
                </a:cubicBezTo>
                <a:cubicBezTo>
                  <a:pt x="148343" y="37395"/>
                  <a:pt x="147621" y="29501"/>
                  <a:pt x="141895" y="25126"/>
                </a:cubicBezTo>
                <a:cubicBezTo>
                  <a:pt x="139998" y="23672"/>
                  <a:pt x="137672" y="22971"/>
                  <a:pt x="135369" y="22971"/>
                </a:cubicBezTo>
                <a:cubicBezTo>
                  <a:pt x="133817" y="22971"/>
                  <a:pt x="132276" y="23289"/>
                  <a:pt x="130882" y="23909"/>
                </a:cubicBezTo>
                <a:cubicBezTo>
                  <a:pt x="132893" y="22265"/>
                  <a:pt x="135360" y="21283"/>
                  <a:pt x="137963" y="21283"/>
                </a:cubicBezTo>
                <a:close/>
                <a:moveTo>
                  <a:pt x="141819" y="68380"/>
                </a:moveTo>
                <a:lnTo>
                  <a:pt x="141819" y="68380"/>
                </a:lnTo>
                <a:cubicBezTo>
                  <a:pt x="139499" y="70814"/>
                  <a:pt x="136969" y="72792"/>
                  <a:pt x="133640" y="73991"/>
                </a:cubicBezTo>
                <a:lnTo>
                  <a:pt x="133640" y="74010"/>
                </a:lnTo>
                <a:cubicBezTo>
                  <a:pt x="131444" y="74788"/>
                  <a:pt x="129138" y="75186"/>
                  <a:pt x="126829" y="75186"/>
                </a:cubicBezTo>
                <a:cubicBezTo>
                  <a:pt x="126259" y="75186"/>
                  <a:pt x="125688" y="75162"/>
                  <a:pt x="125119" y="75113"/>
                </a:cubicBezTo>
                <a:cubicBezTo>
                  <a:pt x="131225" y="74542"/>
                  <a:pt x="137026" y="72203"/>
                  <a:pt x="141819" y="68380"/>
                </a:cubicBezTo>
                <a:close/>
                <a:moveTo>
                  <a:pt x="65660" y="44280"/>
                </a:moveTo>
                <a:lnTo>
                  <a:pt x="65660" y="44280"/>
                </a:lnTo>
                <a:cubicBezTo>
                  <a:pt x="68114" y="48617"/>
                  <a:pt x="68589" y="54038"/>
                  <a:pt x="68190" y="58926"/>
                </a:cubicBezTo>
                <a:cubicBezTo>
                  <a:pt x="67752" y="63967"/>
                  <a:pt x="66269" y="68874"/>
                  <a:pt x="63815" y="73325"/>
                </a:cubicBezTo>
                <a:cubicBezTo>
                  <a:pt x="63301" y="74276"/>
                  <a:pt x="62750" y="75170"/>
                  <a:pt x="62160" y="76026"/>
                </a:cubicBezTo>
                <a:cubicBezTo>
                  <a:pt x="65318" y="70567"/>
                  <a:pt x="67182" y="64442"/>
                  <a:pt x="67581" y="58146"/>
                </a:cubicBezTo>
                <a:cubicBezTo>
                  <a:pt x="67866" y="53620"/>
                  <a:pt x="67676" y="48484"/>
                  <a:pt x="65660" y="44280"/>
                </a:cubicBezTo>
                <a:close/>
                <a:moveTo>
                  <a:pt x="196618" y="63815"/>
                </a:moveTo>
                <a:cubicBezTo>
                  <a:pt x="196866" y="64766"/>
                  <a:pt x="197170" y="65717"/>
                  <a:pt x="197493" y="66668"/>
                </a:cubicBezTo>
                <a:cubicBezTo>
                  <a:pt x="197760" y="68037"/>
                  <a:pt x="198102" y="69388"/>
                  <a:pt x="198520" y="70700"/>
                </a:cubicBezTo>
                <a:cubicBezTo>
                  <a:pt x="198882" y="72507"/>
                  <a:pt x="199243" y="74314"/>
                  <a:pt x="199624" y="76121"/>
                </a:cubicBezTo>
                <a:cubicBezTo>
                  <a:pt x="198387" y="72070"/>
                  <a:pt x="197379" y="67961"/>
                  <a:pt x="196618" y="63815"/>
                </a:cubicBezTo>
                <a:close/>
                <a:moveTo>
                  <a:pt x="221745" y="70434"/>
                </a:moveTo>
                <a:lnTo>
                  <a:pt x="221745" y="70434"/>
                </a:lnTo>
                <a:cubicBezTo>
                  <a:pt x="221326" y="72374"/>
                  <a:pt x="221155" y="74371"/>
                  <a:pt x="221212" y="76349"/>
                </a:cubicBezTo>
                <a:lnTo>
                  <a:pt x="221212" y="76368"/>
                </a:lnTo>
                <a:cubicBezTo>
                  <a:pt x="221098" y="76007"/>
                  <a:pt x="221003" y="75665"/>
                  <a:pt x="220870" y="75322"/>
                </a:cubicBezTo>
                <a:cubicBezTo>
                  <a:pt x="220870" y="74162"/>
                  <a:pt x="220927" y="72983"/>
                  <a:pt x="221079" y="71841"/>
                </a:cubicBezTo>
                <a:cubicBezTo>
                  <a:pt x="221326" y="71366"/>
                  <a:pt x="221536" y="70909"/>
                  <a:pt x="221745" y="70434"/>
                </a:cubicBezTo>
                <a:close/>
                <a:moveTo>
                  <a:pt x="222201" y="25526"/>
                </a:moveTo>
                <a:cubicBezTo>
                  <a:pt x="226177" y="27029"/>
                  <a:pt x="229410" y="30034"/>
                  <a:pt x="231179" y="33914"/>
                </a:cubicBezTo>
                <a:cubicBezTo>
                  <a:pt x="233937" y="40077"/>
                  <a:pt x="231674" y="46867"/>
                  <a:pt x="229163" y="52688"/>
                </a:cubicBezTo>
                <a:cubicBezTo>
                  <a:pt x="226919" y="57861"/>
                  <a:pt x="224408" y="62864"/>
                  <a:pt x="223875" y="68570"/>
                </a:cubicBezTo>
                <a:cubicBezTo>
                  <a:pt x="223628" y="71176"/>
                  <a:pt x="223742" y="73820"/>
                  <a:pt x="224218" y="76406"/>
                </a:cubicBezTo>
                <a:cubicBezTo>
                  <a:pt x="223913" y="75589"/>
                  <a:pt x="223666" y="74733"/>
                  <a:pt x="223495" y="73858"/>
                </a:cubicBezTo>
                <a:cubicBezTo>
                  <a:pt x="223476" y="73610"/>
                  <a:pt x="223457" y="73363"/>
                  <a:pt x="223438" y="73116"/>
                </a:cubicBezTo>
                <a:cubicBezTo>
                  <a:pt x="223248" y="70187"/>
                  <a:pt x="223685" y="67410"/>
                  <a:pt x="224256" y="64671"/>
                </a:cubicBezTo>
                <a:cubicBezTo>
                  <a:pt x="224313" y="64652"/>
                  <a:pt x="224351" y="64614"/>
                  <a:pt x="224351" y="64556"/>
                </a:cubicBezTo>
                <a:lnTo>
                  <a:pt x="224351" y="64290"/>
                </a:lnTo>
                <a:cubicBezTo>
                  <a:pt x="224427" y="63891"/>
                  <a:pt x="224522" y="63472"/>
                  <a:pt x="224617" y="63073"/>
                </a:cubicBezTo>
                <a:cubicBezTo>
                  <a:pt x="225454" y="60429"/>
                  <a:pt x="226139" y="57747"/>
                  <a:pt x="226652" y="55027"/>
                </a:cubicBezTo>
                <a:cubicBezTo>
                  <a:pt x="227641" y="52155"/>
                  <a:pt x="228630" y="49321"/>
                  <a:pt x="229277" y="46620"/>
                </a:cubicBezTo>
                <a:cubicBezTo>
                  <a:pt x="230456" y="41617"/>
                  <a:pt x="230742" y="36082"/>
                  <a:pt x="228269" y="31403"/>
                </a:cubicBezTo>
                <a:cubicBezTo>
                  <a:pt x="226862" y="28778"/>
                  <a:pt x="224788" y="26686"/>
                  <a:pt x="222182" y="25526"/>
                </a:cubicBezTo>
                <a:close/>
                <a:moveTo>
                  <a:pt x="141097" y="70795"/>
                </a:moveTo>
                <a:lnTo>
                  <a:pt x="141097" y="70795"/>
                </a:lnTo>
                <a:cubicBezTo>
                  <a:pt x="140830" y="71290"/>
                  <a:pt x="140564" y="71784"/>
                  <a:pt x="140317" y="72298"/>
                </a:cubicBezTo>
                <a:cubicBezTo>
                  <a:pt x="140203" y="72488"/>
                  <a:pt x="140088" y="72659"/>
                  <a:pt x="139974" y="72831"/>
                </a:cubicBezTo>
                <a:cubicBezTo>
                  <a:pt x="138795" y="74067"/>
                  <a:pt x="137407" y="75056"/>
                  <a:pt x="135866" y="75798"/>
                </a:cubicBezTo>
                <a:lnTo>
                  <a:pt x="135866" y="75817"/>
                </a:lnTo>
                <a:cubicBezTo>
                  <a:pt x="134068" y="76671"/>
                  <a:pt x="132210" y="77047"/>
                  <a:pt x="130343" y="77047"/>
                </a:cubicBezTo>
                <a:cubicBezTo>
                  <a:pt x="129426" y="77047"/>
                  <a:pt x="128507" y="76956"/>
                  <a:pt x="127592" y="76787"/>
                </a:cubicBezTo>
                <a:cubicBezTo>
                  <a:pt x="126831" y="76349"/>
                  <a:pt x="126051" y="75931"/>
                  <a:pt x="125252" y="75550"/>
                </a:cubicBezTo>
                <a:lnTo>
                  <a:pt x="125252" y="75550"/>
                </a:lnTo>
                <a:cubicBezTo>
                  <a:pt x="126015" y="75630"/>
                  <a:pt x="126783" y="75670"/>
                  <a:pt x="127553" y="75670"/>
                </a:cubicBezTo>
                <a:cubicBezTo>
                  <a:pt x="132486" y="75670"/>
                  <a:pt x="137460" y="74037"/>
                  <a:pt x="141097" y="70795"/>
                </a:cubicBezTo>
                <a:close/>
                <a:moveTo>
                  <a:pt x="230932" y="58793"/>
                </a:moveTo>
                <a:lnTo>
                  <a:pt x="230932" y="58793"/>
                </a:lnTo>
                <a:cubicBezTo>
                  <a:pt x="230057" y="62673"/>
                  <a:pt x="229524" y="66573"/>
                  <a:pt x="230247" y="70567"/>
                </a:cubicBezTo>
                <a:cubicBezTo>
                  <a:pt x="230666" y="72907"/>
                  <a:pt x="231560" y="75132"/>
                  <a:pt x="232891" y="77091"/>
                </a:cubicBezTo>
                <a:cubicBezTo>
                  <a:pt x="230913" y="74580"/>
                  <a:pt x="229791" y="71290"/>
                  <a:pt x="229639" y="68018"/>
                </a:cubicBezTo>
                <a:cubicBezTo>
                  <a:pt x="229486" y="64785"/>
                  <a:pt x="230095" y="61779"/>
                  <a:pt x="230932" y="58793"/>
                </a:cubicBezTo>
                <a:close/>
                <a:moveTo>
                  <a:pt x="134285" y="24850"/>
                </a:moveTo>
                <a:cubicBezTo>
                  <a:pt x="137397" y="24850"/>
                  <a:pt x="140169" y="26681"/>
                  <a:pt x="141857" y="29292"/>
                </a:cubicBezTo>
                <a:cubicBezTo>
                  <a:pt x="146099" y="35854"/>
                  <a:pt x="142466" y="43843"/>
                  <a:pt x="137311" y="48636"/>
                </a:cubicBezTo>
                <a:cubicBezTo>
                  <a:pt x="132043" y="53524"/>
                  <a:pt x="125252" y="56758"/>
                  <a:pt x="118766" y="59706"/>
                </a:cubicBezTo>
                <a:cubicBezTo>
                  <a:pt x="112166" y="62692"/>
                  <a:pt x="105471" y="65469"/>
                  <a:pt x="99251" y="69198"/>
                </a:cubicBezTo>
                <a:cubicBezTo>
                  <a:pt x="95142" y="71632"/>
                  <a:pt x="91300" y="74485"/>
                  <a:pt x="87990" y="77890"/>
                </a:cubicBezTo>
                <a:cubicBezTo>
                  <a:pt x="88181" y="77567"/>
                  <a:pt x="88390" y="77243"/>
                  <a:pt x="88580" y="76939"/>
                </a:cubicBezTo>
                <a:cubicBezTo>
                  <a:pt x="96740" y="68189"/>
                  <a:pt x="108248" y="63586"/>
                  <a:pt x="119013" y="58204"/>
                </a:cubicBezTo>
                <a:cubicBezTo>
                  <a:pt x="125538" y="54970"/>
                  <a:pt x="132480" y="51356"/>
                  <a:pt x="137464" y="45916"/>
                </a:cubicBezTo>
                <a:cubicBezTo>
                  <a:pt x="141743" y="41237"/>
                  <a:pt x="144349" y="33762"/>
                  <a:pt x="139993" y="28227"/>
                </a:cubicBezTo>
                <a:cubicBezTo>
                  <a:pt x="138358" y="26173"/>
                  <a:pt x="135904" y="24955"/>
                  <a:pt x="133279" y="24917"/>
                </a:cubicBezTo>
                <a:cubicBezTo>
                  <a:pt x="133317" y="24917"/>
                  <a:pt x="133374" y="24898"/>
                  <a:pt x="133412" y="24898"/>
                </a:cubicBezTo>
                <a:cubicBezTo>
                  <a:pt x="133706" y="24866"/>
                  <a:pt x="133997" y="24850"/>
                  <a:pt x="134285" y="24850"/>
                </a:cubicBezTo>
                <a:close/>
                <a:moveTo>
                  <a:pt x="236410" y="18888"/>
                </a:moveTo>
                <a:lnTo>
                  <a:pt x="236410" y="18888"/>
                </a:lnTo>
                <a:cubicBezTo>
                  <a:pt x="236924" y="19515"/>
                  <a:pt x="237418" y="20181"/>
                  <a:pt x="237856" y="20866"/>
                </a:cubicBezTo>
                <a:cubicBezTo>
                  <a:pt x="241108" y="25811"/>
                  <a:pt x="242478" y="31727"/>
                  <a:pt x="243067" y="37547"/>
                </a:cubicBezTo>
                <a:cubicBezTo>
                  <a:pt x="243676" y="43672"/>
                  <a:pt x="243486" y="49853"/>
                  <a:pt x="244056" y="55978"/>
                </a:cubicBezTo>
                <a:cubicBezTo>
                  <a:pt x="244570" y="61418"/>
                  <a:pt x="245692" y="66782"/>
                  <a:pt x="247423" y="71956"/>
                </a:cubicBezTo>
                <a:cubicBezTo>
                  <a:pt x="248108" y="73972"/>
                  <a:pt x="248869" y="75969"/>
                  <a:pt x="249725" y="77909"/>
                </a:cubicBezTo>
                <a:cubicBezTo>
                  <a:pt x="248184" y="75398"/>
                  <a:pt x="246624" y="72888"/>
                  <a:pt x="245407" y="70187"/>
                </a:cubicBezTo>
                <a:cubicBezTo>
                  <a:pt x="244361" y="67124"/>
                  <a:pt x="243524" y="63986"/>
                  <a:pt x="242915" y="60809"/>
                </a:cubicBezTo>
                <a:cubicBezTo>
                  <a:pt x="242516" y="57138"/>
                  <a:pt x="242630" y="53391"/>
                  <a:pt x="242668" y="49663"/>
                </a:cubicBezTo>
                <a:cubicBezTo>
                  <a:pt x="242820" y="39126"/>
                  <a:pt x="241108" y="28398"/>
                  <a:pt x="236410" y="18888"/>
                </a:cubicBezTo>
                <a:close/>
                <a:moveTo>
                  <a:pt x="235440" y="54837"/>
                </a:moveTo>
                <a:cubicBezTo>
                  <a:pt x="235459" y="57291"/>
                  <a:pt x="235611" y="59725"/>
                  <a:pt x="235915" y="62160"/>
                </a:cubicBezTo>
                <a:cubicBezTo>
                  <a:pt x="236676" y="67904"/>
                  <a:pt x="238673" y="73458"/>
                  <a:pt x="242211" y="78004"/>
                </a:cubicBezTo>
                <a:cubicBezTo>
                  <a:pt x="239054" y="74942"/>
                  <a:pt x="236524" y="71347"/>
                  <a:pt x="235079" y="67067"/>
                </a:cubicBezTo>
                <a:cubicBezTo>
                  <a:pt x="235021" y="66915"/>
                  <a:pt x="234964" y="66763"/>
                  <a:pt x="234926" y="66611"/>
                </a:cubicBezTo>
                <a:cubicBezTo>
                  <a:pt x="234907" y="66344"/>
                  <a:pt x="234888" y="66059"/>
                  <a:pt x="234869" y="65793"/>
                </a:cubicBezTo>
                <a:cubicBezTo>
                  <a:pt x="234717" y="62141"/>
                  <a:pt x="235193" y="58489"/>
                  <a:pt x="235440" y="54837"/>
                </a:cubicBezTo>
                <a:close/>
                <a:moveTo>
                  <a:pt x="137768" y="75531"/>
                </a:moveTo>
                <a:lnTo>
                  <a:pt x="137768" y="75531"/>
                </a:lnTo>
                <a:cubicBezTo>
                  <a:pt x="136665" y="76559"/>
                  <a:pt x="135333" y="77300"/>
                  <a:pt x="133888" y="77700"/>
                </a:cubicBezTo>
                <a:cubicBezTo>
                  <a:pt x="133068" y="77928"/>
                  <a:pt x="132224" y="78046"/>
                  <a:pt x="131376" y="78046"/>
                </a:cubicBezTo>
                <a:cubicBezTo>
                  <a:pt x="131161" y="78046"/>
                  <a:pt x="130945" y="78039"/>
                  <a:pt x="130730" y="78023"/>
                </a:cubicBezTo>
                <a:cubicBezTo>
                  <a:pt x="133260" y="77852"/>
                  <a:pt x="135695" y="76996"/>
                  <a:pt x="137768" y="75531"/>
                </a:cubicBezTo>
                <a:close/>
                <a:moveTo>
                  <a:pt x="153479" y="27162"/>
                </a:moveTo>
                <a:cubicBezTo>
                  <a:pt x="160840" y="34218"/>
                  <a:pt x="162400" y="45269"/>
                  <a:pt x="158729" y="54723"/>
                </a:cubicBezTo>
                <a:cubicBezTo>
                  <a:pt x="155343" y="63472"/>
                  <a:pt x="147373" y="69407"/>
                  <a:pt x="144216" y="78080"/>
                </a:cubicBezTo>
                <a:cubicBezTo>
                  <a:pt x="145224" y="74238"/>
                  <a:pt x="146841" y="70586"/>
                  <a:pt x="149047" y="67276"/>
                </a:cubicBezTo>
                <a:cubicBezTo>
                  <a:pt x="151691" y="63263"/>
                  <a:pt x="154906" y="59630"/>
                  <a:pt x="157188" y="55388"/>
                </a:cubicBezTo>
                <a:cubicBezTo>
                  <a:pt x="159471" y="51223"/>
                  <a:pt x="160327" y="46430"/>
                  <a:pt x="159642" y="41713"/>
                </a:cubicBezTo>
                <a:cubicBezTo>
                  <a:pt x="158900" y="36539"/>
                  <a:pt x="156560" y="31441"/>
                  <a:pt x="153479" y="27162"/>
                </a:cubicBezTo>
                <a:close/>
                <a:moveTo>
                  <a:pt x="92879" y="77852"/>
                </a:moveTo>
                <a:cubicBezTo>
                  <a:pt x="92650" y="77966"/>
                  <a:pt x="92422" y="78099"/>
                  <a:pt x="92194" y="78213"/>
                </a:cubicBezTo>
                <a:cubicBezTo>
                  <a:pt x="92384" y="78099"/>
                  <a:pt x="92574" y="77985"/>
                  <a:pt x="92765" y="77871"/>
                </a:cubicBezTo>
                <a:lnTo>
                  <a:pt x="92879" y="77852"/>
                </a:lnTo>
                <a:close/>
                <a:moveTo>
                  <a:pt x="195724" y="46867"/>
                </a:moveTo>
                <a:lnTo>
                  <a:pt x="195724" y="46867"/>
                </a:lnTo>
                <a:cubicBezTo>
                  <a:pt x="196733" y="50177"/>
                  <a:pt x="198178" y="53353"/>
                  <a:pt x="199643" y="56301"/>
                </a:cubicBezTo>
                <a:lnTo>
                  <a:pt x="199662" y="56301"/>
                </a:lnTo>
                <a:cubicBezTo>
                  <a:pt x="203124" y="63206"/>
                  <a:pt x="207289" y="70795"/>
                  <a:pt x="207365" y="78613"/>
                </a:cubicBezTo>
                <a:cubicBezTo>
                  <a:pt x="205406" y="67923"/>
                  <a:pt x="199091" y="58584"/>
                  <a:pt x="195991" y="48199"/>
                </a:cubicBezTo>
                <a:cubicBezTo>
                  <a:pt x="195991" y="48065"/>
                  <a:pt x="195991" y="47932"/>
                  <a:pt x="195972" y="47780"/>
                </a:cubicBezTo>
                <a:cubicBezTo>
                  <a:pt x="195972" y="47647"/>
                  <a:pt x="195915" y="47533"/>
                  <a:pt x="195800" y="47476"/>
                </a:cubicBezTo>
                <a:cubicBezTo>
                  <a:pt x="195762" y="47267"/>
                  <a:pt x="195743" y="47076"/>
                  <a:pt x="195724" y="46867"/>
                </a:cubicBezTo>
                <a:close/>
                <a:moveTo>
                  <a:pt x="263324" y="43995"/>
                </a:moveTo>
                <a:lnTo>
                  <a:pt x="263324" y="43995"/>
                </a:lnTo>
                <a:cubicBezTo>
                  <a:pt x="263534" y="44946"/>
                  <a:pt x="263743" y="45897"/>
                  <a:pt x="263933" y="46848"/>
                </a:cubicBezTo>
                <a:cubicBezTo>
                  <a:pt x="264523" y="52554"/>
                  <a:pt x="264333" y="58337"/>
                  <a:pt x="263362" y="63986"/>
                </a:cubicBezTo>
                <a:cubicBezTo>
                  <a:pt x="262526" y="69083"/>
                  <a:pt x="261175" y="74010"/>
                  <a:pt x="259787" y="78955"/>
                </a:cubicBezTo>
                <a:cubicBezTo>
                  <a:pt x="261327" y="68741"/>
                  <a:pt x="263819" y="58565"/>
                  <a:pt x="263648" y="48218"/>
                </a:cubicBezTo>
                <a:cubicBezTo>
                  <a:pt x="263610" y="46791"/>
                  <a:pt x="263515" y="45384"/>
                  <a:pt x="263324" y="43995"/>
                </a:cubicBezTo>
                <a:close/>
                <a:moveTo>
                  <a:pt x="138795" y="75950"/>
                </a:moveTo>
                <a:lnTo>
                  <a:pt x="138719" y="76140"/>
                </a:lnTo>
                <a:cubicBezTo>
                  <a:pt x="136876" y="77983"/>
                  <a:pt x="134374" y="79015"/>
                  <a:pt x="131777" y="79015"/>
                </a:cubicBezTo>
                <a:cubicBezTo>
                  <a:pt x="131480" y="79015"/>
                  <a:pt x="131181" y="79002"/>
                  <a:pt x="130882" y="78974"/>
                </a:cubicBezTo>
                <a:lnTo>
                  <a:pt x="130901" y="78955"/>
                </a:lnTo>
                <a:cubicBezTo>
                  <a:pt x="130673" y="78803"/>
                  <a:pt x="130445" y="78632"/>
                  <a:pt x="130217" y="78480"/>
                </a:cubicBezTo>
                <a:lnTo>
                  <a:pt x="130217" y="78480"/>
                </a:lnTo>
                <a:cubicBezTo>
                  <a:pt x="130745" y="78555"/>
                  <a:pt x="131278" y="78592"/>
                  <a:pt x="131809" y="78592"/>
                </a:cubicBezTo>
                <a:cubicBezTo>
                  <a:pt x="134378" y="78592"/>
                  <a:pt x="136920" y="77715"/>
                  <a:pt x="138795" y="75950"/>
                </a:cubicBezTo>
                <a:close/>
                <a:moveTo>
                  <a:pt x="135369" y="23995"/>
                </a:moveTo>
                <a:cubicBezTo>
                  <a:pt x="138154" y="23995"/>
                  <a:pt x="140782" y="25266"/>
                  <a:pt x="142751" y="27333"/>
                </a:cubicBezTo>
                <a:cubicBezTo>
                  <a:pt x="148610" y="33458"/>
                  <a:pt x="146422" y="42778"/>
                  <a:pt x="141211" y="48522"/>
                </a:cubicBezTo>
                <a:cubicBezTo>
                  <a:pt x="136284" y="53962"/>
                  <a:pt x="129209" y="57043"/>
                  <a:pt x="122703" y="60106"/>
                </a:cubicBezTo>
                <a:cubicBezTo>
                  <a:pt x="116179" y="63168"/>
                  <a:pt x="109503" y="66097"/>
                  <a:pt x="103112" y="69502"/>
                </a:cubicBezTo>
                <a:cubicBezTo>
                  <a:pt x="98471" y="71918"/>
                  <a:pt x="94058" y="74752"/>
                  <a:pt x="89911" y="77928"/>
                </a:cubicBezTo>
                <a:cubicBezTo>
                  <a:pt x="89417" y="78289"/>
                  <a:pt x="88884" y="78651"/>
                  <a:pt x="88352" y="79031"/>
                </a:cubicBezTo>
                <a:cubicBezTo>
                  <a:pt x="97995" y="68722"/>
                  <a:pt x="112375" y="63986"/>
                  <a:pt x="124739" y="57690"/>
                </a:cubicBezTo>
                <a:cubicBezTo>
                  <a:pt x="131244" y="54380"/>
                  <a:pt x="138320" y="50424"/>
                  <a:pt x="142029" y="43862"/>
                </a:cubicBezTo>
                <a:cubicBezTo>
                  <a:pt x="145224" y="38213"/>
                  <a:pt x="145395" y="30623"/>
                  <a:pt x="139974" y="26268"/>
                </a:cubicBezTo>
                <a:cubicBezTo>
                  <a:pt x="138303" y="24875"/>
                  <a:pt x="136197" y="24117"/>
                  <a:pt x="134028" y="24117"/>
                </a:cubicBezTo>
                <a:cubicBezTo>
                  <a:pt x="133975" y="24117"/>
                  <a:pt x="133922" y="24117"/>
                  <a:pt x="133869" y="24118"/>
                </a:cubicBezTo>
                <a:cubicBezTo>
                  <a:pt x="134372" y="24035"/>
                  <a:pt x="134873" y="23995"/>
                  <a:pt x="135369" y="23995"/>
                </a:cubicBezTo>
                <a:close/>
                <a:moveTo>
                  <a:pt x="219196" y="24423"/>
                </a:moveTo>
                <a:lnTo>
                  <a:pt x="219196" y="24423"/>
                </a:lnTo>
                <a:cubicBezTo>
                  <a:pt x="221098" y="24442"/>
                  <a:pt x="222962" y="24879"/>
                  <a:pt x="224693" y="25678"/>
                </a:cubicBezTo>
                <a:cubicBezTo>
                  <a:pt x="227584" y="27048"/>
                  <a:pt x="229981" y="29273"/>
                  <a:pt x="231579" y="32050"/>
                </a:cubicBezTo>
                <a:cubicBezTo>
                  <a:pt x="233138" y="35341"/>
                  <a:pt x="233899" y="38955"/>
                  <a:pt x="234146" y="42588"/>
                </a:cubicBezTo>
                <a:cubicBezTo>
                  <a:pt x="233861" y="49853"/>
                  <a:pt x="229905" y="56454"/>
                  <a:pt x="227394" y="63377"/>
                </a:cubicBezTo>
                <a:lnTo>
                  <a:pt x="227413" y="63377"/>
                </a:lnTo>
                <a:cubicBezTo>
                  <a:pt x="227375" y="63434"/>
                  <a:pt x="227337" y="63491"/>
                  <a:pt x="227318" y="63548"/>
                </a:cubicBezTo>
                <a:cubicBezTo>
                  <a:pt x="227318" y="63586"/>
                  <a:pt x="227299" y="63624"/>
                  <a:pt x="227299" y="63663"/>
                </a:cubicBezTo>
                <a:cubicBezTo>
                  <a:pt x="226443" y="66002"/>
                  <a:pt x="225834" y="68418"/>
                  <a:pt x="225530" y="70890"/>
                </a:cubicBezTo>
                <a:cubicBezTo>
                  <a:pt x="225188" y="73667"/>
                  <a:pt x="225473" y="76483"/>
                  <a:pt x="226329" y="79145"/>
                </a:cubicBezTo>
                <a:cubicBezTo>
                  <a:pt x="225968" y="78328"/>
                  <a:pt x="225644" y="77491"/>
                  <a:pt x="225397" y="76635"/>
                </a:cubicBezTo>
                <a:cubicBezTo>
                  <a:pt x="224541" y="72831"/>
                  <a:pt x="224522" y="68893"/>
                  <a:pt x="225283" y="65089"/>
                </a:cubicBezTo>
                <a:cubicBezTo>
                  <a:pt x="226633" y="58584"/>
                  <a:pt x="230342" y="52878"/>
                  <a:pt x="232092" y="46506"/>
                </a:cubicBezTo>
                <a:cubicBezTo>
                  <a:pt x="233519" y="41294"/>
                  <a:pt x="233443" y="35778"/>
                  <a:pt x="230285" y="31213"/>
                </a:cubicBezTo>
                <a:cubicBezTo>
                  <a:pt x="227736" y="27466"/>
                  <a:pt x="223704" y="24993"/>
                  <a:pt x="219196" y="24423"/>
                </a:cubicBezTo>
                <a:close/>
                <a:moveTo>
                  <a:pt x="244437" y="52421"/>
                </a:moveTo>
                <a:lnTo>
                  <a:pt x="244437" y="52421"/>
                </a:lnTo>
                <a:cubicBezTo>
                  <a:pt x="245083" y="59992"/>
                  <a:pt x="246567" y="67600"/>
                  <a:pt x="249553" y="74599"/>
                </a:cubicBezTo>
                <a:cubicBezTo>
                  <a:pt x="250067" y="76235"/>
                  <a:pt x="250638" y="77852"/>
                  <a:pt x="251265" y="79450"/>
                </a:cubicBezTo>
                <a:cubicBezTo>
                  <a:pt x="247575" y="71765"/>
                  <a:pt x="245331" y="63453"/>
                  <a:pt x="244608" y="54970"/>
                </a:cubicBezTo>
                <a:cubicBezTo>
                  <a:pt x="244551" y="54114"/>
                  <a:pt x="244494" y="53258"/>
                  <a:pt x="244437" y="52421"/>
                </a:cubicBezTo>
                <a:close/>
                <a:moveTo>
                  <a:pt x="260909" y="39107"/>
                </a:moveTo>
                <a:cubicBezTo>
                  <a:pt x="260985" y="39468"/>
                  <a:pt x="261080" y="39849"/>
                  <a:pt x="261156" y="40210"/>
                </a:cubicBezTo>
                <a:lnTo>
                  <a:pt x="261156" y="40191"/>
                </a:lnTo>
                <a:lnTo>
                  <a:pt x="261156" y="40191"/>
                </a:lnTo>
                <a:cubicBezTo>
                  <a:pt x="263743" y="51565"/>
                  <a:pt x="260623" y="62445"/>
                  <a:pt x="258759" y="73648"/>
                </a:cubicBezTo>
                <a:cubicBezTo>
                  <a:pt x="258417" y="75741"/>
                  <a:pt x="258151" y="77814"/>
                  <a:pt x="257980" y="79906"/>
                </a:cubicBezTo>
                <a:cubicBezTo>
                  <a:pt x="257980" y="79773"/>
                  <a:pt x="257961" y="79659"/>
                  <a:pt x="257942" y="79545"/>
                </a:cubicBezTo>
                <a:cubicBezTo>
                  <a:pt x="258170" y="70053"/>
                  <a:pt x="261194" y="60448"/>
                  <a:pt x="261441" y="51014"/>
                </a:cubicBezTo>
                <a:cubicBezTo>
                  <a:pt x="261517" y="47038"/>
                  <a:pt x="261346" y="43063"/>
                  <a:pt x="260909" y="39107"/>
                </a:cubicBezTo>
                <a:close/>
                <a:moveTo>
                  <a:pt x="56016" y="80039"/>
                </a:moveTo>
                <a:lnTo>
                  <a:pt x="55807" y="80249"/>
                </a:lnTo>
                <a:lnTo>
                  <a:pt x="55750" y="80249"/>
                </a:lnTo>
                <a:cubicBezTo>
                  <a:pt x="55845" y="80173"/>
                  <a:pt x="55921" y="80115"/>
                  <a:pt x="56016" y="80039"/>
                </a:cubicBezTo>
                <a:close/>
                <a:moveTo>
                  <a:pt x="192091" y="57975"/>
                </a:moveTo>
                <a:cubicBezTo>
                  <a:pt x="193195" y="65679"/>
                  <a:pt x="195591" y="73287"/>
                  <a:pt x="198387" y="80173"/>
                </a:cubicBezTo>
                <a:lnTo>
                  <a:pt x="198140" y="80173"/>
                </a:lnTo>
                <a:cubicBezTo>
                  <a:pt x="197512" y="80173"/>
                  <a:pt x="196885" y="80249"/>
                  <a:pt x="196276" y="80420"/>
                </a:cubicBezTo>
                <a:cubicBezTo>
                  <a:pt x="194697" y="77567"/>
                  <a:pt x="193537" y="74542"/>
                  <a:pt x="192776" y="71385"/>
                </a:cubicBezTo>
                <a:cubicBezTo>
                  <a:pt x="192738" y="70909"/>
                  <a:pt x="192700" y="70453"/>
                  <a:pt x="192624" y="69977"/>
                </a:cubicBezTo>
                <a:cubicBezTo>
                  <a:pt x="192605" y="69882"/>
                  <a:pt x="192529" y="69768"/>
                  <a:pt x="192434" y="69730"/>
                </a:cubicBezTo>
                <a:cubicBezTo>
                  <a:pt x="192263" y="68817"/>
                  <a:pt x="192110" y="67885"/>
                  <a:pt x="192015" y="66972"/>
                </a:cubicBezTo>
                <a:cubicBezTo>
                  <a:pt x="192053" y="66402"/>
                  <a:pt x="192091" y="65869"/>
                  <a:pt x="192110" y="65317"/>
                </a:cubicBezTo>
                <a:cubicBezTo>
                  <a:pt x="192206" y="62883"/>
                  <a:pt x="192168" y="60429"/>
                  <a:pt x="192091" y="57975"/>
                </a:cubicBezTo>
                <a:close/>
                <a:moveTo>
                  <a:pt x="138072" y="77700"/>
                </a:moveTo>
                <a:cubicBezTo>
                  <a:pt x="136852" y="79448"/>
                  <a:pt x="134952" y="80464"/>
                  <a:pt x="133007" y="80464"/>
                </a:cubicBezTo>
                <a:cubicBezTo>
                  <a:pt x="132920" y="80464"/>
                  <a:pt x="132833" y="80462"/>
                  <a:pt x="132746" y="80458"/>
                </a:cubicBezTo>
                <a:lnTo>
                  <a:pt x="132727" y="80458"/>
                </a:lnTo>
                <a:cubicBezTo>
                  <a:pt x="132518" y="80268"/>
                  <a:pt x="132290" y="80077"/>
                  <a:pt x="132062" y="79887"/>
                </a:cubicBezTo>
                <a:cubicBezTo>
                  <a:pt x="134249" y="79830"/>
                  <a:pt x="136360" y="79069"/>
                  <a:pt x="138072" y="77700"/>
                </a:cubicBezTo>
                <a:close/>
                <a:moveTo>
                  <a:pt x="194336" y="35607"/>
                </a:moveTo>
                <a:lnTo>
                  <a:pt x="194336" y="35607"/>
                </a:lnTo>
                <a:cubicBezTo>
                  <a:pt x="194222" y="36596"/>
                  <a:pt x="194184" y="37604"/>
                  <a:pt x="194222" y="38593"/>
                </a:cubicBezTo>
                <a:cubicBezTo>
                  <a:pt x="193404" y="52726"/>
                  <a:pt x="195610" y="67238"/>
                  <a:pt x="200365" y="80477"/>
                </a:cubicBezTo>
                <a:cubicBezTo>
                  <a:pt x="200023" y="80382"/>
                  <a:pt x="199681" y="80306"/>
                  <a:pt x="199319" y="80268"/>
                </a:cubicBezTo>
                <a:cubicBezTo>
                  <a:pt x="197075" y="72165"/>
                  <a:pt x="194926" y="64062"/>
                  <a:pt x="193917" y="55712"/>
                </a:cubicBezTo>
                <a:cubicBezTo>
                  <a:pt x="193404" y="51660"/>
                  <a:pt x="193214" y="47552"/>
                  <a:pt x="193366" y="43481"/>
                </a:cubicBezTo>
                <a:cubicBezTo>
                  <a:pt x="193442" y="41180"/>
                  <a:pt x="193670" y="38878"/>
                  <a:pt x="194070" y="36615"/>
                </a:cubicBezTo>
                <a:cubicBezTo>
                  <a:pt x="194146" y="36273"/>
                  <a:pt x="194241" y="35949"/>
                  <a:pt x="194336" y="35607"/>
                </a:cubicBezTo>
                <a:close/>
                <a:moveTo>
                  <a:pt x="218991" y="12282"/>
                </a:moveTo>
                <a:cubicBezTo>
                  <a:pt x="228050" y="12282"/>
                  <a:pt x="234792" y="20522"/>
                  <a:pt x="236943" y="29273"/>
                </a:cubicBezTo>
                <a:cubicBezTo>
                  <a:pt x="239758" y="40781"/>
                  <a:pt x="236467" y="52783"/>
                  <a:pt x="238845" y="64347"/>
                </a:cubicBezTo>
                <a:cubicBezTo>
                  <a:pt x="240081" y="70263"/>
                  <a:pt x="242573" y="75817"/>
                  <a:pt x="246187" y="80648"/>
                </a:cubicBezTo>
                <a:cubicBezTo>
                  <a:pt x="245863" y="80363"/>
                  <a:pt x="245540" y="80077"/>
                  <a:pt x="245236" y="79792"/>
                </a:cubicBezTo>
                <a:cubicBezTo>
                  <a:pt x="239605" y="74181"/>
                  <a:pt x="237114" y="66706"/>
                  <a:pt x="236524" y="58831"/>
                </a:cubicBezTo>
                <a:cubicBezTo>
                  <a:pt x="235877" y="50348"/>
                  <a:pt x="237000" y="41770"/>
                  <a:pt x="235535" y="33324"/>
                </a:cubicBezTo>
                <a:cubicBezTo>
                  <a:pt x="234413" y="26724"/>
                  <a:pt x="231388" y="19953"/>
                  <a:pt x="225663" y="16092"/>
                </a:cubicBezTo>
                <a:cubicBezTo>
                  <a:pt x="222901" y="14224"/>
                  <a:pt x="219635" y="13179"/>
                  <a:pt x="216402" y="13179"/>
                </a:cubicBezTo>
                <a:cubicBezTo>
                  <a:pt x="214892" y="13179"/>
                  <a:pt x="213390" y="13407"/>
                  <a:pt x="211949" y="13885"/>
                </a:cubicBezTo>
                <a:cubicBezTo>
                  <a:pt x="212767" y="13505"/>
                  <a:pt x="213623" y="13181"/>
                  <a:pt x="214517" y="12934"/>
                </a:cubicBezTo>
                <a:cubicBezTo>
                  <a:pt x="216061" y="12489"/>
                  <a:pt x="217555" y="12282"/>
                  <a:pt x="218991" y="12282"/>
                </a:cubicBezTo>
                <a:close/>
                <a:moveTo>
                  <a:pt x="231864" y="56663"/>
                </a:moveTo>
                <a:lnTo>
                  <a:pt x="231864" y="56663"/>
                </a:lnTo>
                <a:cubicBezTo>
                  <a:pt x="230361" y="65603"/>
                  <a:pt x="231046" y="75265"/>
                  <a:pt x="238217" y="80743"/>
                </a:cubicBezTo>
                <a:cubicBezTo>
                  <a:pt x="233576" y="78708"/>
                  <a:pt x="231008" y="73744"/>
                  <a:pt x="230590" y="68608"/>
                </a:cubicBezTo>
                <a:cubicBezTo>
                  <a:pt x="230247" y="64595"/>
                  <a:pt x="230951" y="60600"/>
                  <a:pt x="231864" y="56663"/>
                </a:cubicBezTo>
                <a:close/>
                <a:moveTo>
                  <a:pt x="229163" y="64747"/>
                </a:moveTo>
                <a:lnTo>
                  <a:pt x="229163" y="64747"/>
                </a:lnTo>
                <a:cubicBezTo>
                  <a:pt x="229011" y="66478"/>
                  <a:pt x="229030" y="68228"/>
                  <a:pt x="229258" y="69958"/>
                </a:cubicBezTo>
                <a:cubicBezTo>
                  <a:pt x="229848" y="74314"/>
                  <a:pt x="232073" y="78537"/>
                  <a:pt x="235763" y="80781"/>
                </a:cubicBezTo>
                <a:cubicBezTo>
                  <a:pt x="232340" y="79183"/>
                  <a:pt x="229981" y="75969"/>
                  <a:pt x="229106" y="72127"/>
                </a:cubicBezTo>
                <a:cubicBezTo>
                  <a:pt x="228516" y="69578"/>
                  <a:pt x="228668" y="67143"/>
                  <a:pt x="229163" y="64747"/>
                </a:cubicBezTo>
                <a:close/>
                <a:moveTo>
                  <a:pt x="235592" y="70548"/>
                </a:moveTo>
                <a:cubicBezTo>
                  <a:pt x="237570" y="74618"/>
                  <a:pt x="240518" y="78137"/>
                  <a:pt x="243961" y="81067"/>
                </a:cubicBezTo>
                <a:cubicBezTo>
                  <a:pt x="241964" y="79830"/>
                  <a:pt x="240157" y="78270"/>
                  <a:pt x="238635" y="76483"/>
                </a:cubicBezTo>
                <a:cubicBezTo>
                  <a:pt x="237209" y="74733"/>
                  <a:pt x="236163" y="72716"/>
                  <a:pt x="235592" y="70548"/>
                </a:cubicBezTo>
                <a:close/>
                <a:moveTo>
                  <a:pt x="158163" y="42397"/>
                </a:moveTo>
                <a:cubicBezTo>
                  <a:pt x="158564" y="47449"/>
                  <a:pt x="157118" y="52176"/>
                  <a:pt x="154259" y="56492"/>
                </a:cubicBezTo>
                <a:cubicBezTo>
                  <a:pt x="151558" y="60562"/>
                  <a:pt x="148172" y="64100"/>
                  <a:pt x="145490" y="68170"/>
                </a:cubicBezTo>
                <a:cubicBezTo>
                  <a:pt x="142904" y="72108"/>
                  <a:pt x="141249" y="76597"/>
                  <a:pt x="140678" y="81295"/>
                </a:cubicBezTo>
                <a:lnTo>
                  <a:pt x="140678" y="81181"/>
                </a:lnTo>
                <a:cubicBezTo>
                  <a:pt x="140716" y="75436"/>
                  <a:pt x="142542" y="70282"/>
                  <a:pt x="145890" y="65660"/>
                </a:cubicBezTo>
                <a:cubicBezTo>
                  <a:pt x="151186" y="58342"/>
                  <a:pt x="158526" y="52037"/>
                  <a:pt x="158163" y="42397"/>
                </a:cubicBezTo>
                <a:close/>
                <a:moveTo>
                  <a:pt x="235870" y="77260"/>
                </a:moveTo>
                <a:cubicBezTo>
                  <a:pt x="237247" y="78844"/>
                  <a:pt x="238870" y="80231"/>
                  <a:pt x="240652" y="81333"/>
                </a:cubicBezTo>
                <a:cubicBezTo>
                  <a:pt x="238800" y="80306"/>
                  <a:pt x="237178" y="78926"/>
                  <a:pt x="235870" y="77260"/>
                </a:cubicBezTo>
                <a:close/>
                <a:moveTo>
                  <a:pt x="56011" y="34986"/>
                </a:moveTo>
                <a:cubicBezTo>
                  <a:pt x="58248" y="34986"/>
                  <a:pt x="60500" y="35586"/>
                  <a:pt x="62579" y="36900"/>
                </a:cubicBezTo>
                <a:cubicBezTo>
                  <a:pt x="74029" y="44128"/>
                  <a:pt x="72926" y="61171"/>
                  <a:pt x="66953" y="71480"/>
                </a:cubicBezTo>
                <a:cubicBezTo>
                  <a:pt x="65203" y="74485"/>
                  <a:pt x="63054" y="77243"/>
                  <a:pt x="60562" y="79697"/>
                </a:cubicBezTo>
                <a:cubicBezTo>
                  <a:pt x="59954" y="80268"/>
                  <a:pt x="59326" y="80838"/>
                  <a:pt x="58698" y="81390"/>
                </a:cubicBezTo>
                <a:cubicBezTo>
                  <a:pt x="64747" y="75360"/>
                  <a:pt x="68494" y="66573"/>
                  <a:pt x="69122" y="58394"/>
                </a:cubicBezTo>
                <a:cubicBezTo>
                  <a:pt x="69540" y="52783"/>
                  <a:pt x="68836" y="46392"/>
                  <a:pt x="65260" y="41827"/>
                </a:cubicBezTo>
                <a:cubicBezTo>
                  <a:pt x="62672" y="38531"/>
                  <a:pt x="58535" y="36652"/>
                  <a:pt x="54376" y="36652"/>
                </a:cubicBezTo>
                <a:cubicBezTo>
                  <a:pt x="53279" y="36652"/>
                  <a:pt x="52181" y="36782"/>
                  <a:pt x="51109" y="37052"/>
                </a:cubicBezTo>
                <a:cubicBezTo>
                  <a:pt x="47818" y="37927"/>
                  <a:pt x="44984" y="40020"/>
                  <a:pt x="43196" y="42892"/>
                </a:cubicBezTo>
                <a:cubicBezTo>
                  <a:pt x="43824" y="41789"/>
                  <a:pt x="44604" y="40742"/>
                  <a:pt x="45479" y="39810"/>
                </a:cubicBezTo>
                <a:cubicBezTo>
                  <a:pt x="48291" y="36794"/>
                  <a:pt x="52128" y="34986"/>
                  <a:pt x="56011" y="34986"/>
                </a:cubicBezTo>
                <a:close/>
                <a:moveTo>
                  <a:pt x="191939" y="74980"/>
                </a:moveTo>
                <a:cubicBezTo>
                  <a:pt x="191806" y="77148"/>
                  <a:pt x="191540" y="79298"/>
                  <a:pt x="191159" y="81447"/>
                </a:cubicBezTo>
                <a:cubicBezTo>
                  <a:pt x="191388" y="79279"/>
                  <a:pt x="191654" y="77129"/>
                  <a:pt x="191939" y="74980"/>
                </a:cubicBezTo>
                <a:close/>
                <a:moveTo>
                  <a:pt x="137920" y="79241"/>
                </a:moveTo>
                <a:lnTo>
                  <a:pt x="137920" y="79241"/>
                </a:lnTo>
                <a:cubicBezTo>
                  <a:pt x="137901" y="79355"/>
                  <a:pt x="137882" y="79469"/>
                  <a:pt x="137863" y="79583"/>
                </a:cubicBezTo>
                <a:cubicBezTo>
                  <a:pt x="137012" y="80796"/>
                  <a:pt x="135609" y="81509"/>
                  <a:pt x="134147" y="81509"/>
                </a:cubicBezTo>
                <a:cubicBezTo>
                  <a:pt x="134073" y="81509"/>
                  <a:pt x="134000" y="81508"/>
                  <a:pt x="133926" y="81504"/>
                </a:cubicBezTo>
                <a:cubicBezTo>
                  <a:pt x="133735" y="81333"/>
                  <a:pt x="133545" y="81162"/>
                  <a:pt x="133374" y="81009"/>
                </a:cubicBezTo>
                <a:lnTo>
                  <a:pt x="133374" y="81009"/>
                </a:lnTo>
                <a:cubicBezTo>
                  <a:pt x="133443" y="81012"/>
                  <a:pt x="133512" y="81013"/>
                  <a:pt x="133581" y="81013"/>
                </a:cubicBezTo>
                <a:cubicBezTo>
                  <a:pt x="135201" y="81013"/>
                  <a:pt x="136771" y="80372"/>
                  <a:pt x="137920" y="79241"/>
                </a:cubicBezTo>
                <a:close/>
                <a:moveTo>
                  <a:pt x="190399" y="40914"/>
                </a:moveTo>
                <a:cubicBezTo>
                  <a:pt x="187127" y="54152"/>
                  <a:pt x="192947" y="70282"/>
                  <a:pt x="185092" y="81599"/>
                </a:cubicBezTo>
                <a:cubicBezTo>
                  <a:pt x="187450" y="76254"/>
                  <a:pt x="188116" y="70034"/>
                  <a:pt x="188268" y="64328"/>
                </a:cubicBezTo>
                <a:cubicBezTo>
                  <a:pt x="188458" y="56739"/>
                  <a:pt x="188021" y="48313"/>
                  <a:pt x="190399" y="40914"/>
                </a:cubicBezTo>
                <a:close/>
                <a:moveTo>
                  <a:pt x="228174" y="65393"/>
                </a:moveTo>
                <a:cubicBezTo>
                  <a:pt x="227889" y="68132"/>
                  <a:pt x="228041" y="70890"/>
                  <a:pt x="228840" y="73439"/>
                </a:cubicBezTo>
                <a:cubicBezTo>
                  <a:pt x="230076" y="77396"/>
                  <a:pt x="233138" y="80876"/>
                  <a:pt x="237209" y="81732"/>
                </a:cubicBezTo>
                <a:cubicBezTo>
                  <a:pt x="231750" y="81561"/>
                  <a:pt x="228155" y="76882"/>
                  <a:pt x="227660" y="71594"/>
                </a:cubicBezTo>
                <a:lnTo>
                  <a:pt x="227660" y="71613"/>
                </a:lnTo>
                <a:cubicBezTo>
                  <a:pt x="227489" y="69521"/>
                  <a:pt x="227679" y="67410"/>
                  <a:pt x="228174" y="65393"/>
                </a:cubicBezTo>
                <a:close/>
                <a:moveTo>
                  <a:pt x="227090" y="71632"/>
                </a:moveTo>
                <a:lnTo>
                  <a:pt x="227090" y="71632"/>
                </a:lnTo>
                <a:cubicBezTo>
                  <a:pt x="227147" y="72336"/>
                  <a:pt x="227261" y="73059"/>
                  <a:pt x="227413" y="73763"/>
                </a:cubicBezTo>
                <a:cubicBezTo>
                  <a:pt x="228193" y="77148"/>
                  <a:pt x="230514" y="80420"/>
                  <a:pt x="233671" y="81846"/>
                </a:cubicBezTo>
                <a:cubicBezTo>
                  <a:pt x="230970" y="81067"/>
                  <a:pt x="228764" y="78708"/>
                  <a:pt x="227813" y="75893"/>
                </a:cubicBezTo>
                <a:lnTo>
                  <a:pt x="227794" y="75912"/>
                </a:lnTo>
                <a:cubicBezTo>
                  <a:pt x="227337" y="74523"/>
                  <a:pt x="227090" y="73078"/>
                  <a:pt x="227090" y="71632"/>
                </a:cubicBezTo>
                <a:close/>
                <a:moveTo>
                  <a:pt x="193508" y="77894"/>
                </a:moveTo>
                <a:cubicBezTo>
                  <a:pt x="193925" y="78913"/>
                  <a:pt x="194416" y="79933"/>
                  <a:pt x="194945" y="80914"/>
                </a:cubicBezTo>
                <a:cubicBezTo>
                  <a:pt x="194393" y="81181"/>
                  <a:pt x="193898" y="81542"/>
                  <a:pt x="193461" y="81960"/>
                </a:cubicBezTo>
                <a:cubicBezTo>
                  <a:pt x="193781" y="80624"/>
                  <a:pt x="193803" y="79232"/>
                  <a:pt x="193508" y="77894"/>
                </a:cubicBezTo>
                <a:close/>
                <a:moveTo>
                  <a:pt x="233024" y="59611"/>
                </a:moveTo>
                <a:lnTo>
                  <a:pt x="233024" y="59611"/>
                </a:lnTo>
                <a:cubicBezTo>
                  <a:pt x="233005" y="62141"/>
                  <a:pt x="233405" y="64671"/>
                  <a:pt x="234185" y="67067"/>
                </a:cubicBezTo>
                <a:cubicBezTo>
                  <a:pt x="234223" y="67505"/>
                  <a:pt x="234261" y="67961"/>
                  <a:pt x="234318" y="68399"/>
                </a:cubicBezTo>
                <a:cubicBezTo>
                  <a:pt x="235155" y="74485"/>
                  <a:pt x="238807" y="78879"/>
                  <a:pt x="243714" y="82056"/>
                </a:cubicBezTo>
                <a:cubicBezTo>
                  <a:pt x="238483" y="79260"/>
                  <a:pt x="234051" y="75417"/>
                  <a:pt x="232986" y="68931"/>
                </a:cubicBezTo>
                <a:cubicBezTo>
                  <a:pt x="232473" y="65831"/>
                  <a:pt x="232625" y="62730"/>
                  <a:pt x="233024" y="59611"/>
                </a:cubicBezTo>
                <a:close/>
                <a:moveTo>
                  <a:pt x="63393" y="68415"/>
                </a:moveTo>
                <a:lnTo>
                  <a:pt x="63393" y="68415"/>
                </a:lnTo>
                <a:cubicBezTo>
                  <a:pt x="63149" y="69709"/>
                  <a:pt x="62821" y="71002"/>
                  <a:pt x="62407" y="72260"/>
                </a:cubicBezTo>
                <a:cubicBezTo>
                  <a:pt x="60962" y="75969"/>
                  <a:pt x="58869" y="79336"/>
                  <a:pt x="55940" y="82075"/>
                </a:cubicBezTo>
                <a:cubicBezTo>
                  <a:pt x="57519" y="80230"/>
                  <a:pt x="58946" y="78270"/>
                  <a:pt x="60182" y="76178"/>
                </a:cubicBezTo>
                <a:cubicBezTo>
                  <a:pt x="61623" y="73759"/>
                  <a:pt x="62705" y="71142"/>
                  <a:pt x="63393" y="68415"/>
                </a:cubicBezTo>
                <a:close/>
                <a:moveTo>
                  <a:pt x="196466" y="54799"/>
                </a:moveTo>
                <a:lnTo>
                  <a:pt x="196466" y="54799"/>
                </a:lnTo>
                <a:cubicBezTo>
                  <a:pt x="197170" y="57557"/>
                  <a:pt x="198121" y="60258"/>
                  <a:pt x="199281" y="62883"/>
                </a:cubicBezTo>
                <a:cubicBezTo>
                  <a:pt x="201982" y="69007"/>
                  <a:pt x="207023" y="75132"/>
                  <a:pt x="206414" y="82075"/>
                </a:cubicBezTo>
                <a:cubicBezTo>
                  <a:pt x="205349" y="76749"/>
                  <a:pt x="202363" y="72146"/>
                  <a:pt x="200004" y="67295"/>
                </a:cubicBezTo>
                <a:lnTo>
                  <a:pt x="200004" y="67276"/>
                </a:lnTo>
                <a:cubicBezTo>
                  <a:pt x="198559" y="64214"/>
                  <a:pt x="197493" y="60981"/>
                  <a:pt x="196847" y="57652"/>
                </a:cubicBezTo>
                <a:cubicBezTo>
                  <a:pt x="196694" y="56701"/>
                  <a:pt x="196561" y="55750"/>
                  <a:pt x="196466" y="54799"/>
                </a:cubicBezTo>
                <a:close/>
                <a:moveTo>
                  <a:pt x="198520" y="65241"/>
                </a:moveTo>
                <a:cubicBezTo>
                  <a:pt x="198597" y="65450"/>
                  <a:pt x="198692" y="65660"/>
                  <a:pt x="198768" y="65869"/>
                </a:cubicBezTo>
                <a:cubicBezTo>
                  <a:pt x="201107" y="71309"/>
                  <a:pt x="204645" y="76387"/>
                  <a:pt x="205729" y="82246"/>
                </a:cubicBezTo>
                <a:cubicBezTo>
                  <a:pt x="202610" y="76920"/>
                  <a:pt x="200175" y="71195"/>
                  <a:pt x="198520" y="65241"/>
                </a:cubicBezTo>
                <a:close/>
                <a:moveTo>
                  <a:pt x="261156" y="66211"/>
                </a:moveTo>
                <a:lnTo>
                  <a:pt x="261156" y="66211"/>
                </a:lnTo>
                <a:cubicBezTo>
                  <a:pt x="260281" y="71537"/>
                  <a:pt x="259254" y="76920"/>
                  <a:pt x="258836" y="82341"/>
                </a:cubicBezTo>
                <a:cubicBezTo>
                  <a:pt x="258836" y="82341"/>
                  <a:pt x="258836" y="82341"/>
                  <a:pt x="258817" y="82360"/>
                </a:cubicBezTo>
                <a:cubicBezTo>
                  <a:pt x="259026" y="76958"/>
                  <a:pt x="260110" y="71575"/>
                  <a:pt x="261156" y="66211"/>
                </a:cubicBezTo>
                <a:close/>
                <a:moveTo>
                  <a:pt x="226500" y="72678"/>
                </a:moveTo>
                <a:cubicBezTo>
                  <a:pt x="226652" y="74428"/>
                  <a:pt x="227147" y="76121"/>
                  <a:pt x="227946" y="77681"/>
                </a:cubicBezTo>
                <a:cubicBezTo>
                  <a:pt x="229201" y="80077"/>
                  <a:pt x="231407" y="81903"/>
                  <a:pt x="233956" y="82398"/>
                </a:cubicBezTo>
                <a:cubicBezTo>
                  <a:pt x="233709" y="82455"/>
                  <a:pt x="233443" y="82512"/>
                  <a:pt x="233195" y="82569"/>
                </a:cubicBezTo>
                <a:cubicBezTo>
                  <a:pt x="229829" y="81808"/>
                  <a:pt x="227470" y="78955"/>
                  <a:pt x="226766" y="75455"/>
                </a:cubicBezTo>
                <a:cubicBezTo>
                  <a:pt x="226576" y="74542"/>
                  <a:pt x="226500" y="73610"/>
                  <a:pt x="226500" y="72678"/>
                </a:cubicBezTo>
                <a:close/>
                <a:moveTo>
                  <a:pt x="137673" y="80933"/>
                </a:moveTo>
                <a:lnTo>
                  <a:pt x="137654" y="81047"/>
                </a:lnTo>
                <a:cubicBezTo>
                  <a:pt x="137616" y="81428"/>
                  <a:pt x="137578" y="81808"/>
                  <a:pt x="137559" y="82189"/>
                </a:cubicBezTo>
                <a:cubicBezTo>
                  <a:pt x="136893" y="82626"/>
                  <a:pt x="136113" y="82873"/>
                  <a:pt x="135314" y="82873"/>
                </a:cubicBezTo>
                <a:cubicBezTo>
                  <a:pt x="135029" y="82588"/>
                  <a:pt x="134744" y="82303"/>
                  <a:pt x="134458" y="82018"/>
                </a:cubicBezTo>
                <a:lnTo>
                  <a:pt x="134458" y="82018"/>
                </a:lnTo>
                <a:cubicBezTo>
                  <a:pt x="134531" y="82021"/>
                  <a:pt x="134604" y="82023"/>
                  <a:pt x="134677" y="82023"/>
                </a:cubicBezTo>
                <a:cubicBezTo>
                  <a:pt x="135761" y="82023"/>
                  <a:pt x="136817" y="81628"/>
                  <a:pt x="137673" y="80933"/>
                </a:cubicBezTo>
                <a:close/>
                <a:moveTo>
                  <a:pt x="255412" y="18774"/>
                </a:moveTo>
                <a:cubicBezTo>
                  <a:pt x="255412" y="18793"/>
                  <a:pt x="255412" y="18850"/>
                  <a:pt x="255431" y="18888"/>
                </a:cubicBezTo>
                <a:lnTo>
                  <a:pt x="255431" y="18907"/>
                </a:lnTo>
                <a:cubicBezTo>
                  <a:pt x="254480" y="40362"/>
                  <a:pt x="253871" y="62027"/>
                  <a:pt x="256610" y="83330"/>
                </a:cubicBezTo>
                <a:cubicBezTo>
                  <a:pt x="256534" y="83121"/>
                  <a:pt x="256439" y="82912"/>
                  <a:pt x="256363" y="82702"/>
                </a:cubicBezTo>
                <a:cubicBezTo>
                  <a:pt x="254042" y="73515"/>
                  <a:pt x="252977" y="64062"/>
                  <a:pt x="252863" y="54552"/>
                </a:cubicBezTo>
                <a:cubicBezTo>
                  <a:pt x="252711" y="42588"/>
                  <a:pt x="253966" y="30642"/>
                  <a:pt x="255412" y="18774"/>
                </a:cubicBezTo>
                <a:close/>
                <a:moveTo>
                  <a:pt x="251608" y="33115"/>
                </a:moveTo>
                <a:cubicBezTo>
                  <a:pt x="249382" y="49150"/>
                  <a:pt x="249192" y="65527"/>
                  <a:pt x="254461" y="80705"/>
                </a:cubicBezTo>
                <a:cubicBezTo>
                  <a:pt x="254651" y="81618"/>
                  <a:pt x="254879" y="82550"/>
                  <a:pt x="255107" y="83463"/>
                </a:cubicBezTo>
                <a:cubicBezTo>
                  <a:pt x="247499" y="67904"/>
                  <a:pt x="248393" y="50196"/>
                  <a:pt x="251608" y="33115"/>
                </a:cubicBezTo>
                <a:close/>
                <a:moveTo>
                  <a:pt x="192814" y="76939"/>
                </a:moveTo>
                <a:lnTo>
                  <a:pt x="192814" y="76939"/>
                </a:lnTo>
                <a:cubicBezTo>
                  <a:pt x="193290" y="79012"/>
                  <a:pt x="193061" y="81086"/>
                  <a:pt x="192301" y="83159"/>
                </a:cubicBezTo>
                <a:cubicBezTo>
                  <a:pt x="192263" y="83254"/>
                  <a:pt x="192282" y="83368"/>
                  <a:pt x="192358" y="83463"/>
                </a:cubicBezTo>
                <a:cubicBezTo>
                  <a:pt x="192320" y="83519"/>
                  <a:pt x="192265" y="83593"/>
                  <a:pt x="192245" y="83668"/>
                </a:cubicBezTo>
                <a:lnTo>
                  <a:pt x="192245" y="83668"/>
                </a:lnTo>
                <a:cubicBezTo>
                  <a:pt x="192359" y="81412"/>
                  <a:pt x="192530" y="79176"/>
                  <a:pt x="192814" y="76939"/>
                </a:cubicBezTo>
                <a:close/>
                <a:moveTo>
                  <a:pt x="226253" y="75893"/>
                </a:moveTo>
                <a:lnTo>
                  <a:pt x="226253" y="75893"/>
                </a:lnTo>
                <a:cubicBezTo>
                  <a:pt x="226367" y="76387"/>
                  <a:pt x="226500" y="76863"/>
                  <a:pt x="226652" y="77338"/>
                </a:cubicBezTo>
                <a:cubicBezTo>
                  <a:pt x="227508" y="79811"/>
                  <a:pt x="229315" y="82037"/>
                  <a:pt x="231655" y="83064"/>
                </a:cubicBezTo>
                <a:cubicBezTo>
                  <a:pt x="231141" y="83254"/>
                  <a:pt x="230628" y="83463"/>
                  <a:pt x="230133" y="83710"/>
                </a:cubicBezTo>
                <a:cubicBezTo>
                  <a:pt x="228022" y="81599"/>
                  <a:pt x="226652" y="78860"/>
                  <a:pt x="226253" y="75893"/>
                </a:cubicBezTo>
                <a:close/>
                <a:moveTo>
                  <a:pt x="198768" y="68779"/>
                </a:moveTo>
                <a:cubicBezTo>
                  <a:pt x="200518" y="73782"/>
                  <a:pt x="202895" y="78518"/>
                  <a:pt x="205863" y="82912"/>
                </a:cubicBezTo>
                <a:cubicBezTo>
                  <a:pt x="205901" y="83216"/>
                  <a:pt x="205939" y="83520"/>
                  <a:pt x="205977" y="83806"/>
                </a:cubicBezTo>
                <a:cubicBezTo>
                  <a:pt x="202667" y="79298"/>
                  <a:pt x="200213" y="74181"/>
                  <a:pt x="198768" y="68779"/>
                </a:cubicBezTo>
                <a:close/>
                <a:moveTo>
                  <a:pt x="199700" y="73972"/>
                </a:moveTo>
                <a:cubicBezTo>
                  <a:pt x="201164" y="77567"/>
                  <a:pt x="203181" y="80914"/>
                  <a:pt x="205691" y="83901"/>
                </a:cubicBezTo>
                <a:cubicBezTo>
                  <a:pt x="205140" y="83387"/>
                  <a:pt x="204569" y="82931"/>
                  <a:pt x="203941" y="82493"/>
                </a:cubicBezTo>
                <a:cubicBezTo>
                  <a:pt x="203162" y="81751"/>
                  <a:pt x="202230" y="81143"/>
                  <a:pt x="201221" y="80743"/>
                </a:cubicBezTo>
                <a:cubicBezTo>
                  <a:pt x="200689" y="78499"/>
                  <a:pt x="200175" y="76235"/>
                  <a:pt x="199700" y="73972"/>
                </a:cubicBezTo>
                <a:close/>
                <a:moveTo>
                  <a:pt x="58061" y="29249"/>
                </a:moveTo>
                <a:cubicBezTo>
                  <a:pt x="62940" y="29249"/>
                  <a:pt x="67826" y="30860"/>
                  <a:pt x="71804" y="33686"/>
                </a:cubicBezTo>
                <a:cubicBezTo>
                  <a:pt x="78042" y="38118"/>
                  <a:pt x="81656" y="45555"/>
                  <a:pt x="82094" y="53106"/>
                </a:cubicBezTo>
                <a:cubicBezTo>
                  <a:pt x="82512" y="60467"/>
                  <a:pt x="79849" y="67695"/>
                  <a:pt x="75170" y="73344"/>
                </a:cubicBezTo>
                <a:cubicBezTo>
                  <a:pt x="70872" y="78537"/>
                  <a:pt x="65432" y="81751"/>
                  <a:pt x="59478" y="83958"/>
                </a:cubicBezTo>
                <a:cubicBezTo>
                  <a:pt x="64119" y="81181"/>
                  <a:pt x="68285" y="77662"/>
                  <a:pt x="71537" y="73287"/>
                </a:cubicBezTo>
                <a:cubicBezTo>
                  <a:pt x="76502" y="66630"/>
                  <a:pt x="79070" y="57861"/>
                  <a:pt x="77377" y="49606"/>
                </a:cubicBezTo>
                <a:cubicBezTo>
                  <a:pt x="75950" y="42568"/>
                  <a:pt x="71195" y="36063"/>
                  <a:pt x="64633" y="33039"/>
                </a:cubicBezTo>
                <a:cubicBezTo>
                  <a:pt x="62082" y="31863"/>
                  <a:pt x="59290" y="31277"/>
                  <a:pt x="56501" y="31277"/>
                </a:cubicBezTo>
                <a:cubicBezTo>
                  <a:pt x="52302" y="31277"/>
                  <a:pt x="48113" y="32605"/>
                  <a:pt x="44775" y="35245"/>
                </a:cubicBezTo>
                <a:cubicBezTo>
                  <a:pt x="38917" y="39849"/>
                  <a:pt x="36672" y="48655"/>
                  <a:pt x="40172" y="55274"/>
                </a:cubicBezTo>
                <a:lnTo>
                  <a:pt x="40267" y="55541"/>
                </a:lnTo>
                <a:cubicBezTo>
                  <a:pt x="40115" y="55446"/>
                  <a:pt x="39963" y="55331"/>
                  <a:pt x="39811" y="55198"/>
                </a:cubicBezTo>
                <a:cubicBezTo>
                  <a:pt x="36977" y="52764"/>
                  <a:pt x="37072" y="48313"/>
                  <a:pt x="37870" y="44984"/>
                </a:cubicBezTo>
                <a:cubicBezTo>
                  <a:pt x="38841" y="40933"/>
                  <a:pt x="41180" y="37243"/>
                  <a:pt x="44319" y="34466"/>
                </a:cubicBezTo>
                <a:cubicBezTo>
                  <a:pt x="46087" y="33515"/>
                  <a:pt x="47761" y="32392"/>
                  <a:pt x="49340" y="31156"/>
                </a:cubicBezTo>
                <a:cubicBezTo>
                  <a:pt x="50044" y="30814"/>
                  <a:pt x="50767" y="30528"/>
                  <a:pt x="51508" y="30281"/>
                </a:cubicBezTo>
                <a:cubicBezTo>
                  <a:pt x="53634" y="29580"/>
                  <a:pt x="55847" y="29249"/>
                  <a:pt x="58061" y="29249"/>
                </a:cubicBezTo>
                <a:close/>
                <a:moveTo>
                  <a:pt x="137540" y="83083"/>
                </a:moveTo>
                <a:lnTo>
                  <a:pt x="137540" y="83863"/>
                </a:lnTo>
                <a:cubicBezTo>
                  <a:pt x="137159" y="83977"/>
                  <a:pt x="136779" y="84053"/>
                  <a:pt x="136379" y="84072"/>
                </a:cubicBezTo>
                <a:cubicBezTo>
                  <a:pt x="136208" y="83863"/>
                  <a:pt x="136018" y="83653"/>
                  <a:pt x="135828" y="83444"/>
                </a:cubicBezTo>
                <a:lnTo>
                  <a:pt x="135828" y="83444"/>
                </a:lnTo>
                <a:cubicBezTo>
                  <a:pt x="135870" y="83445"/>
                  <a:pt x="135912" y="83446"/>
                  <a:pt x="135953" y="83446"/>
                </a:cubicBezTo>
                <a:cubicBezTo>
                  <a:pt x="136501" y="83446"/>
                  <a:pt x="137045" y="83330"/>
                  <a:pt x="137540" y="83083"/>
                </a:cubicBezTo>
                <a:close/>
                <a:moveTo>
                  <a:pt x="83444" y="84281"/>
                </a:moveTo>
                <a:lnTo>
                  <a:pt x="83444" y="84281"/>
                </a:lnTo>
                <a:cubicBezTo>
                  <a:pt x="83349" y="84395"/>
                  <a:pt x="83254" y="84509"/>
                  <a:pt x="83159" y="84623"/>
                </a:cubicBezTo>
                <a:cubicBezTo>
                  <a:pt x="83197" y="84566"/>
                  <a:pt x="83216" y="84490"/>
                  <a:pt x="83254" y="84433"/>
                </a:cubicBezTo>
                <a:cubicBezTo>
                  <a:pt x="83273" y="84376"/>
                  <a:pt x="83368" y="84338"/>
                  <a:pt x="83444" y="84281"/>
                </a:cubicBezTo>
                <a:close/>
                <a:moveTo>
                  <a:pt x="56398" y="31883"/>
                </a:moveTo>
                <a:cubicBezTo>
                  <a:pt x="59111" y="31883"/>
                  <a:pt x="61826" y="32456"/>
                  <a:pt x="64290" y="33610"/>
                </a:cubicBezTo>
                <a:cubicBezTo>
                  <a:pt x="70472" y="36482"/>
                  <a:pt x="74942" y="42492"/>
                  <a:pt x="76464" y="49074"/>
                </a:cubicBezTo>
                <a:cubicBezTo>
                  <a:pt x="78214" y="56663"/>
                  <a:pt x="76140" y="64747"/>
                  <a:pt x="71937" y="71157"/>
                </a:cubicBezTo>
                <a:cubicBezTo>
                  <a:pt x="68038" y="77072"/>
                  <a:pt x="62407" y="81485"/>
                  <a:pt x="56150" y="84661"/>
                </a:cubicBezTo>
                <a:cubicBezTo>
                  <a:pt x="59079" y="82379"/>
                  <a:pt x="61723" y="79792"/>
                  <a:pt x="64062" y="76920"/>
                </a:cubicBezTo>
                <a:cubicBezTo>
                  <a:pt x="70777" y="69711"/>
                  <a:pt x="75456" y="60809"/>
                  <a:pt x="73915" y="50576"/>
                </a:cubicBezTo>
                <a:cubicBezTo>
                  <a:pt x="72983" y="44413"/>
                  <a:pt x="69293" y="38631"/>
                  <a:pt x="63815" y="35550"/>
                </a:cubicBezTo>
                <a:cubicBezTo>
                  <a:pt x="61289" y="34139"/>
                  <a:pt x="58497" y="33441"/>
                  <a:pt x="55714" y="33441"/>
                </a:cubicBezTo>
                <a:cubicBezTo>
                  <a:pt x="52233" y="33441"/>
                  <a:pt x="48767" y="34534"/>
                  <a:pt x="45859" y="36691"/>
                </a:cubicBezTo>
                <a:cubicBezTo>
                  <a:pt x="41161" y="40134"/>
                  <a:pt x="38841" y="45935"/>
                  <a:pt x="39373" y="51565"/>
                </a:cubicBezTo>
                <a:cubicBezTo>
                  <a:pt x="38346" y="46220"/>
                  <a:pt x="39906" y="40495"/>
                  <a:pt x="43995" y="36634"/>
                </a:cubicBezTo>
                <a:cubicBezTo>
                  <a:pt x="47339" y="33481"/>
                  <a:pt x="51866" y="31883"/>
                  <a:pt x="56398" y="31883"/>
                </a:cubicBezTo>
                <a:close/>
                <a:moveTo>
                  <a:pt x="194051" y="84566"/>
                </a:moveTo>
                <a:cubicBezTo>
                  <a:pt x="194051" y="84585"/>
                  <a:pt x="194051" y="84623"/>
                  <a:pt x="194070" y="84642"/>
                </a:cubicBezTo>
                <a:lnTo>
                  <a:pt x="194032" y="84661"/>
                </a:lnTo>
                <a:lnTo>
                  <a:pt x="194013" y="84661"/>
                </a:lnTo>
                <a:cubicBezTo>
                  <a:pt x="194032" y="84623"/>
                  <a:pt x="194051" y="84585"/>
                  <a:pt x="194051" y="84566"/>
                </a:cubicBezTo>
                <a:close/>
                <a:moveTo>
                  <a:pt x="206528" y="84604"/>
                </a:moveTo>
                <a:lnTo>
                  <a:pt x="206490" y="84680"/>
                </a:lnTo>
                <a:lnTo>
                  <a:pt x="206452" y="84623"/>
                </a:lnTo>
                <a:cubicBezTo>
                  <a:pt x="206471" y="84623"/>
                  <a:pt x="206509" y="84623"/>
                  <a:pt x="206528" y="84604"/>
                </a:cubicBezTo>
                <a:close/>
                <a:moveTo>
                  <a:pt x="247956" y="76349"/>
                </a:moveTo>
                <a:lnTo>
                  <a:pt x="247956" y="76349"/>
                </a:lnTo>
                <a:cubicBezTo>
                  <a:pt x="248983" y="78137"/>
                  <a:pt x="250143" y="79830"/>
                  <a:pt x="251398" y="81466"/>
                </a:cubicBezTo>
                <a:cubicBezTo>
                  <a:pt x="251931" y="82550"/>
                  <a:pt x="252502" y="83634"/>
                  <a:pt x="253091" y="84680"/>
                </a:cubicBezTo>
                <a:cubicBezTo>
                  <a:pt x="251094" y="82094"/>
                  <a:pt x="249363" y="79298"/>
                  <a:pt x="247956" y="76349"/>
                </a:cubicBezTo>
                <a:close/>
                <a:moveTo>
                  <a:pt x="189505" y="36139"/>
                </a:moveTo>
                <a:lnTo>
                  <a:pt x="189505" y="36139"/>
                </a:lnTo>
                <a:cubicBezTo>
                  <a:pt x="189276" y="36577"/>
                  <a:pt x="189029" y="37014"/>
                  <a:pt x="188801" y="37471"/>
                </a:cubicBezTo>
                <a:cubicBezTo>
                  <a:pt x="185320" y="42664"/>
                  <a:pt x="183703" y="49093"/>
                  <a:pt x="182999" y="55350"/>
                </a:cubicBezTo>
                <a:cubicBezTo>
                  <a:pt x="181896" y="65241"/>
                  <a:pt x="182695" y="75474"/>
                  <a:pt x="179899" y="85080"/>
                </a:cubicBezTo>
                <a:cubicBezTo>
                  <a:pt x="181288" y="77186"/>
                  <a:pt x="181459" y="69236"/>
                  <a:pt x="182029" y="61228"/>
                </a:cubicBezTo>
                <a:cubicBezTo>
                  <a:pt x="182486" y="54818"/>
                  <a:pt x="183532" y="48065"/>
                  <a:pt x="186138" y="42093"/>
                </a:cubicBezTo>
                <a:cubicBezTo>
                  <a:pt x="186404" y="41579"/>
                  <a:pt x="186670" y="41047"/>
                  <a:pt x="186918" y="40533"/>
                </a:cubicBezTo>
                <a:cubicBezTo>
                  <a:pt x="186956" y="40476"/>
                  <a:pt x="186975" y="40400"/>
                  <a:pt x="186975" y="40324"/>
                </a:cubicBezTo>
                <a:cubicBezTo>
                  <a:pt x="187698" y="38859"/>
                  <a:pt x="188554" y="37471"/>
                  <a:pt x="189505" y="36139"/>
                </a:cubicBezTo>
                <a:close/>
                <a:moveTo>
                  <a:pt x="222087" y="71100"/>
                </a:moveTo>
                <a:lnTo>
                  <a:pt x="222087" y="71100"/>
                </a:lnTo>
                <a:cubicBezTo>
                  <a:pt x="221973" y="76444"/>
                  <a:pt x="223381" y="81637"/>
                  <a:pt x="227489" y="85156"/>
                </a:cubicBezTo>
                <a:lnTo>
                  <a:pt x="227356" y="85232"/>
                </a:lnTo>
                <a:cubicBezTo>
                  <a:pt x="221574" y="82893"/>
                  <a:pt x="221326" y="76616"/>
                  <a:pt x="222087" y="71100"/>
                </a:cubicBezTo>
                <a:close/>
                <a:moveTo>
                  <a:pt x="66934" y="82284"/>
                </a:moveTo>
                <a:lnTo>
                  <a:pt x="66934" y="82284"/>
                </a:lnTo>
                <a:cubicBezTo>
                  <a:pt x="64975" y="83539"/>
                  <a:pt x="62883" y="84547"/>
                  <a:pt x="60657" y="85270"/>
                </a:cubicBezTo>
                <a:cubicBezTo>
                  <a:pt x="62788" y="84452"/>
                  <a:pt x="64861" y="83482"/>
                  <a:pt x="66839" y="82341"/>
                </a:cubicBezTo>
                <a:lnTo>
                  <a:pt x="66934" y="82284"/>
                </a:lnTo>
                <a:close/>
                <a:moveTo>
                  <a:pt x="158862" y="56416"/>
                </a:moveTo>
                <a:lnTo>
                  <a:pt x="158862" y="56416"/>
                </a:lnTo>
                <a:cubicBezTo>
                  <a:pt x="155438" y="66459"/>
                  <a:pt x="147925" y="75512"/>
                  <a:pt x="145338" y="85612"/>
                </a:cubicBezTo>
                <a:cubicBezTo>
                  <a:pt x="146384" y="80115"/>
                  <a:pt x="148382" y="74828"/>
                  <a:pt x="151216" y="69996"/>
                </a:cubicBezTo>
                <a:cubicBezTo>
                  <a:pt x="153422" y="66154"/>
                  <a:pt x="156047" y="62255"/>
                  <a:pt x="158025" y="58166"/>
                </a:cubicBezTo>
                <a:cubicBezTo>
                  <a:pt x="158310" y="57595"/>
                  <a:pt x="158596" y="57005"/>
                  <a:pt x="158862" y="56416"/>
                </a:cubicBezTo>
                <a:close/>
                <a:moveTo>
                  <a:pt x="137578" y="84509"/>
                </a:moveTo>
                <a:cubicBezTo>
                  <a:pt x="137616" y="84890"/>
                  <a:pt x="137654" y="85270"/>
                  <a:pt x="137692" y="85651"/>
                </a:cubicBezTo>
                <a:cubicBezTo>
                  <a:pt x="137597" y="85517"/>
                  <a:pt x="137502" y="85365"/>
                  <a:pt x="137387" y="85232"/>
                </a:cubicBezTo>
                <a:cubicBezTo>
                  <a:pt x="137197" y="85004"/>
                  <a:pt x="136988" y="84757"/>
                  <a:pt x="136798" y="84528"/>
                </a:cubicBezTo>
                <a:cubicBezTo>
                  <a:pt x="137045" y="84528"/>
                  <a:pt x="137311" y="84528"/>
                  <a:pt x="137578" y="84509"/>
                </a:cubicBezTo>
                <a:close/>
                <a:moveTo>
                  <a:pt x="191901" y="34199"/>
                </a:moveTo>
                <a:cubicBezTo>
                  <a:pt x="187755" y="42112"/>
                  <a:pt x="186195" y="50862"/>
                  <a:pt x="186233" y="59877"/>
                </a:cubicBezTo>
                <a:cubicBezTo>
                  <a:pt x="186271" y="67315"/>
                  <a:pt x="186747" y="75874"/>
                  <a:pt x="183380" y="82626"/>
                </a:cubicBezTo>
                <a:cubicBezTo>
                  <a:pt x="182809" y="83691"/>
                  <a:pt x="182144" y="84699"/>
                  <a:pt x="181421" y="85651"/>
                </a:cubicBezTo>
                <a:lnTo>
                  <a:pt x="181364" y="85689"/>
                </a:lnTo>
                <a:cubicBezTo>
                  <a:pt x="185130" y="77985"/>
                  <a:pt x="184065" y="68684"/>
                  <a:pt x="184559" y="60277"/>
                </a:cubicBezTo>
                <a:cubicBezTo>
                  <a:pt x="184864" y="54609"/>
                  <a:pt x="185815" y="49017"/>
                  <a:pt x="187412" y="43577"/>
                </a:cubicBezTo>
                <a:cubicBezTo>
                  <a:pt x="188420" y="40210"/>
                  <a:pt x="189790" y="36938"/>
                  <a:pt x="191901" y="34199"/>
                </a:cubicBezTo>
                <a:close/>
                <a:moveTo>
                  <a:pt x="61247" y="70491"/>
                </a:moveTo>
                <a:cubicBezTo>
                  <a:pt x="61171" y="70738"/>
                  <a:pt x="61114" y="71005"/>
                  <a:pt x="61038" y="71252"/>
                </a:cubicBezTo>
                <a:cubicBezTo>
                  <a:pt x="59535" y="74866"/>
                  <a:pt x="57443" y="78156"/>
                  <a:pt x="54076" y="80515"/>
                </a:cubicBezTo>
                <a:cubicBezTo>
                  <a:pt x="48998" y="84034"/>
                  <a:pt x="42759" y="85042"/>
                  <a:pt x="36786" y="85917"/>
                </a:cubicBezTo>
                <a:lnTo>
                  <a:pt x="35569" y="86107"/>
                </a:lnTo>
                <a:cubicBezTo>
                  <a:pt x="39221" y="85498"/>
                  <a:pt x="42835" y="84814"/>
                  <a:pt x="46297" y="83577"/>
                </a:cubicBezTo>
                <a:cubicBezTo>
                  <a:pt x="51851" y="81599"/>
                  <a:pt x="56587" y="78099"/>
                  <a:pt x="59782" y="73097"/>
                </a:cubicBezTo>
                <a:cubicBezTo>
                  <a:pt x="60315" y="72260"/>
                  <a:pt x="60810" y="71385"/>
                  <a:pt x="61247" y="70491"/>
                </a:cubicBezTo>
                <a:close/>
                <a:moveTo>
                  <a:pt x="185757" y="85612"/>
                </a:moveTo>
                <a:lnTo>
                  <a:pt x="185757" y="85612"/>
                </a:lnTo>
                <a:cubicBezTo>
                  <a:pt x="185700" y="85879"/>
                  <a:pt x="185605" y="86126"/>
                  <a:pt x="185548" y="86373"/>
                </a:cubicBezTo>
                <a:cubicBezTo>
                  <a:pt x="185567" y="86221"/>
                  <a:pt x="185586" y="86069"/>
                  <a:pt x="185624" y="85898"/>
                </a:cubicBezTo>
                <a:cubicBezTo>
                  <a:pt x="185662" y="85803"/>
                  <a:pt x="185719" y="85708"/>
                  <a:pt x="185757" y="85612"/>
                </a:cubicBezTo>
                <a:close/>
                <a:moveTo>
                  <a:pt x="221992" y="80629"/>
                </a:moveTo>
                <a:cubicBezTo>
                  <a:pt x="222772" y="82854"/>
                  <a:pt x="224408" y="84699"/>
                  <a:pt x="226557" y="85746"/>
                </a:cubicBezTo>
                <a:cubicBezTo>
                  <a:pt x="226234" y="85936"/>
                  <a:pt x="225929" y="86164"/>
                  <a:pt x="225644" y="86392"/>
                </a:cubicBezTo>
                <a:cubicBezTo>
                  <a:pt x="223818" y="85917"/>
                  <a:pt x="222753" y="84243"/>
                  <a:pt x="222087" y="82417"/>
                </a:cubicBezTo>
                <a:cubicBezTo>
                  <a:pt x="222087" y="81827"/>
                  <a:pt x="222049" y="81238"/>
                  <a:pt x="221992" y="80629"/>
                </a:cubicBezTo>
                <a:close/>
                <a:moveTo>
                  <a:pt x="187279" y="41161"/>
                </a:moveTo>
                <a:cubicBezTo>
                  <a:pt x="185529" y="46182"/>
                  <a:pt x="184787" y="51698"/>
                  <a:pt x="184274" y="56587"/>
                </a:cubicBezTo>
                <a:cubicBezTo>
                  <a:pt x="183247" y="66421"/>
                  <a:pt x="185225" y="77548"/>
                  <a:pt x="180184" y="86430"/>
                </a:cubicBezTo>
                <a:cubicBezTo>
                  <a:pt x="183018" y="77529"/>
                  <a:pt x="182619" y="68018"/>
                  <a:pt x="183266" y="58755"/>
                </a:cubicBezTo>
                <a:cubicBezTo>
                  <a:pt x="183684" y="52802"/>
                  <a:pt x="184730" y="46582"/>
                  <a:pt x="187279" y="41161"/>
                </a:cubicBezTo>
                <a:close/>
                <a:moveTo>
                  <a:pt x="50291" y="86487"/>
                </a:moveTo>
                <a:cubicBezTo>
                  <a:pt x="50291" y="86487"/>
                  <a:pt x="50291" y="86487"/>
                  <a:pt x="50291" y="86506"/>
                </a:cubicBezTo>
                <a:lnTo>
                  <a:pt x="50253" y="86506"/>
                </a:lnTo>
                <a:cubicBezTo>
                  <a:pt x="50234" y="86506"/>
                  <a:pt x="50196" y="86525"/>
                  <a:pt x="50177" y="86525"/>
                </a:cubicBezTo>
                <a:lnTo>
                  <a:pt x="50291" y="86487"/>
                </a:lnTo>
                <a:close/>
                <a:moveTo>
                  <a:pt x="50139" y="86564"/>
                </a:moveTo>
                <a:cubicBezTo>
                  <a:pt x="50082" y="86602"/>
                  <a:pt x="50044" y="86640"/>
                  <a:pt x="50025" y="86697"/>
                </a:cubicBezTo>
                <a:lnTo>
                  <a:pt x="49701" y="86773"/>
                </a:lnTo>
                <a:cubicBezTo>
                  <a:pt x="49854" y="86697"/>
                  <a:pt x="50006" y="86640"/>
                  <a:pt x="50139" y="86564"/>
                </a:cubicBezTo>
                <a:close/>
                <a:moveTo>
                  <a:pt x="220095" y="10738"/>
                </a:moveTo>
                <a:cubicBezTo>
                  <a:pt x="221159" y="10738"/>
                  <a:pt x="222224" y="10829"/>
                  <a:pt x="223286" y="11013"/>
                </a:cubicBezTo>
                <a:cubicBezTo>
                  <a:pt x="223742" y="11127"/>
                  <a:pt x="224199" y="11260"/>
                  <a:pt x="224636" y="11431"/>
                </a:cubicBezTo>
                <a:cubicBezTo>
                  <a:pt x="229696" y="13296"/>
                  <a:pt x="233500" y="17461"/>
                  <a:pt x="235839" y="22216"/>
                </a:cubicBezTo>
                <a:cubicBezTo>
                  <a:pt x="241317" y="33458"/>
                  <a:pt x="238692" y="46449"/>
                  <a:pt x="240518" y="58413"/>
                </a:cubicBezTo>
                <a:cubicBezTo>
                  <a:pt x="242097" y="68779"/>
                  <a:pt x="246814" y="78499"/>
                  <a:pt x="253224" y="86773"/>
                </a:cubicBezTo>
                <a:cubicBezTo>
                  <a:pt x="245160" y="79925"/>
                  <a:pt x="240138" y="70034"/>
                  <a:pt x="239054" y="59478"/>
                </a:cubicBezTo>
                <a:cubicBezTo>
                  <a:pt x="237818" y="47152"/>
                  <a:pt x="241070" y="33553"/>
                  <a:pt x="234945" y="22121"/>
                </a:cubicBezTo>
                <a:cubicBezTo>
                  <a:pt x="232701" y="17918"/>
                  <a:pt x="229163" y="14228"/>
                  <a:pt x="224655" y="12459"/>
                </a:cubicBezTo>
                <a:cubicBezTo>
                  <a:pt x="222819" y="11744"/>
                  <a:pt x="220873" y="11404"/>
                  <a:pt x="218922" y="11404"/>
                </a:cubicBezTo>
                <a:cubicBezTo>
                  <a:pt x="215943" y="11404"/>
                  <a:pt x="212953" y="12197"/>
                  <a:pt x="210332" y="13657"/>
                </a:cubicBezTo>
                <a:cubicBezTo>
                  <a:pt x="201545" y="18564"/>
                  <a:pt x="198863" y="29254"/>
                  <a:pt x="201374" y="38460"/>
                </a:cubicBezTo>
                <a:cubicBezTo>
                  <a:pt x="201393" y="38688"/>
                  <a:pt x="201412" y="38916"/>
                  <a:pt x="201431" y="39145"/>
                </a:cubicBezTo>
                <a:cubicBezTo>
                  <a:pt x="201447" y="39211"/>
                  <a:pt x="201492" y="39263"/>
                  <a:pt x="201566" y="39263"/>
                </a:cubicBezTo>
                <a:cubicBezTo>
                  <a:pt x="201577" y="39263"/>
                  <a:pt x="201589" y="39261"/>
                  <a:pt x="201602" y="39259"/>
                </a:cubicBezTo>
                <a:cubicBezTo>
                  <a:pt x="202306" y="45384"/>
                  <a:pt x="206509" y="51090"/>
                  <a:pt x="212976" y="52707"/>
                </a:cubicBezTo>
                <a:cubicBezTo>
                  <a:pt x="213927" y="52938"/>
                  <a:pt x="214899" y="53054"/>
                  <a:pt x="215869" y="53054"/>
                </a:cubicBezTo>
                <a:cubicBezTo>
                  <a:pt x="217132" y="53054"/>
                  <a:pt x="218391" y="52857"/>
                  <a:pt x="219596" y="52459"/>
                </a:cubicBezTo>
                <a:lnTo>
                  <a:pt x="219596" y="52459"/>
                </a:lnTo>
                <a:cubicBezTo>
                  <a:pt x="218080" y="53198"/>
                  <a:pt x="216422" y="53570"/>
                  <a:pt x="214754" y="53570"/>
                </a:cubicBezTo>
                <a:cubicBezTo>
                  <a:pt x="213846" y="53570"/>
                  <a:pt x="212936" y="53460"/>
                  <a:pt x="212044" y="53239"/>
                </a:cubicBezTo>
                <a:cubicBezTo>
                  <a:pt x="206224" y="51736"/>
                  <a:pt x="202401" y="46639"/>
                  <a:pt x="200575" y="41180"/>
                </a:cubicBezTo>
                <a:cubicBezTo>
                  <a:pt x="198635" y="35398"/>
                  <a:pt x="198749" y="28855"/>
                  <a:pt x="200993" y="23262"/>
                </a:cubicBezTo>
                <a:cubicBezTo>
                  <a:pt x="204075" y="17233"/>
                  <a:pt x="209610" y="12459"/>
                  <a:pt x="216381" y="11108"/>
                </a:cubicBezTo>
                <a:cubicBezTo>
                  <a:pt x="217611" y="10862"/>
                  <a:pt x="218852" y="10738"/>
                  <a:pt x="220095" y="10738"/>
                </a:cubicBezTo>
                <a:close/>
                <a:moveTo>
                  <a:pt x="222049" y="83901"/>
                </a:moveTo>
                <a:cubicBezTo>
                  <a:pt x="222658" y="85270"/>
                  <a:pt x="223552" y="86468"/>
                  <a:pt x="224959" y="86944"/>
                </a:cubicBezTo>
                <a:cubicBezTo>
                  <a:pt x="224750" y="87096"/>
                  <a:pt x="224579" y="87267"/>
                  <a:pt x="224389" y="87438"/>
                </a:cubicBezTo>
                <a:cubicBezTo>
                  <a:pt x="224370" y="87419"/>
                  <a:pt x="224351" y="87400"/>
                  <a:pt x="224332" y="87400"/>
                </a:cubicBezTo>
                <a:cubicBezTo>
                  <a:pt x="223190" y="86925"/>
                  <a:pt x="222335" y="85955"/>
                  <a:pt x="221992" y="84757"/>
                </a:cubicBezTo>
                <a:cubicBezTo>
                  <a:pt x="222011" y="84471"/>
                  <a:pt x="222030" y="84186"/>
                  <a:pt x="222049" y="83901"/>
                </a:cubicBezTo>
                <a:close/>
                <a:moveTo>
                  <a:pt x="193404" y="85974"/>
                </a:moveTo>
                <a:cubicBezTo>
                  <a:pt x="193892" y="85974"/>
                  <a:pt x="194400" y="86030"/>
                  <a:pt x="194889" y="86141"/>
                </a:cubicBezTo>
                <a:lnTo>
                  <a:pt x="194889" y="86141"/>
                </a:lnTo>
                <a:cubicBezTo>
                  <a:pt x="194442" y="86520"/>
                  <a:pt x="194144" y="87027"/>
                  <a:pt x="194032" y="87591"/>
                </a:cubicBezTo>
                <a:cubicBezTo>
                  <a:pt x="193727" y="87134"/>
                  <a:pt x="193385" y="86564"/>
                  <a:pt x="193328" y="86069"/>
                </a:cubicBezTo>
                <a:cubicBezTo>
                  <a:pt x="193347" y="86031"/>
                  <a:pt x="193366" y="86012"/>
                  <a:pt x="193404" y="85974"/>
                </a:cubicBezTo>
                <a:close/>
                <a:moveTo>
                  <a:pt x="208297" y="84661"/>
                </a:moveTo>
                <a:cubicBezTo>
                  <a:pt x="208449" y="85708"/>
                  <a:pt x="208697" y="86754"/>
                  <a:pt x="209001" y="87781"/>
                </a:cubicBezTo>
                <a:cubicBezTo>
                  <a:pt x="208887" y="87610"/>
                  <a:pt x="208773" y="87457"/>
                  <a:pt x="208659" y="87305"/>
                </a:cubicBezTo>
                <a:cubicBezTo>
                  <a:pt x="208392" y="86906"/>
                  <a:pt x="208107" y="86525"/>
                  <a:pt x="207803" y="86164"/>
                </a:cubicBezTo>
                <a:cubicBezTo>
                  <a:pt x="207974" y="85651"/>
                  <a:pt x="208145" y="85156"/>
                  <a:pt x="208297" y="84661"/>
                </a:cubicBezTo>
                <a:close/>
                <a:moveTo>
                  <a:pt x="195363" y="86259"/>
                </a:moveTo>
                <a:cubicBezTo>
                  <a:pt x="195477" y="86297"/>
                  <a:pt x="195572" y="86335"/>
                  <a:pt x="195686" y="86392"/>
                </a:cubicBezTo>
                <a:cubicBezTo>
                  <a:pt x="196010" y="86659"/>
                  <a:pt x="196238" y="87020"/>
                  <a:pt x="196352" y="87419"/>
                </a:cubicBezTo>
                <a:cubicBezTo>
                  <a:pt x="196198" y="87250"/>
                  <a:pt x="195983" y="87156"/>
                  <a:pt x="195755" y="87156"/>
                </a:cubicBezTo>
                <a:cubicBezTo>
                  <a:pt x="195701" y="87156"/>
                  <a:pt x="195646" y="87161"/>
                  <a:pt x="195591" y="87172"/>
                </a:cubicBezTo>
                <a:cubicBezTo>
                  <a:pt x="195154" y="87267"/>
                  <a:pt x="194830" y="87648"/>
                  <a:pt x="194792" y="88104"/>
                </a:cubicBezTo>
                <a:cubicBezTo>
                  <a:pt x="194754" y="88009"/>
                  <a:pt x="194735" y="87895"/>
                  <a:pt x="194716" y="87800"/>
                </a:cubicBezTo>
                <a:cubicBezTo>
                  <a:pt x="194678" y="87267"/>
                  <a:pt x="194983" y="86716"/>
                  <a:pt x="195363" y="86259"/>
                </a:cubicBezTo>
                <a:close/>
                <a:moveTo>
                  <a:pt x="195742" y="88042"/>
                </a:moveTo>
                <a:cubicBezTo>
                  <a:pt x="195755" y="88042"/>
                  <a:pt x="195769" y="88043"/>
                  <a:pt x="195781" y="88047"/>
                </a:cubicBezTo>
                <a:cubicBezTo>
                  <a:pt x="195934" y="88123"/>
                  <a:pt x="195991" y="88313"/>
                  <a:pt x="195896" y="88447"/>
                </a:cubicBezTo>
                <a:lnTo>
                  <a:pt x="195839" y="88485"/>
                </a:lnTo>
                <a:cubicBezTo>
                  <a:pt x="195820" y="88409"/>
                  <a:pt x="195743" y="88332"/>
                  <a:pt x="195667" y="88294"/>
                </a:cubicBezTo>
                <a:cubicBezTo>
                  <a:pt x="195496" y="88191"/>
                  <a:pt x="195619" y="88042"/>
                  <a:pt x="195742" y="88042"/>
                </a:cubicBezTo>
                <a:close/>
                <a:moveTo>
                  <a:pt x="221897" y="85708"/>
                </a:moveTo>
                <a:cubicBezTo>
                  <a:pt x="222258" y="86659"/>
                  <a:pt x="222981" y="87457"/>
                  <a:pt x="223894" y="87933"/>
                </a:cubicBezTo>
                <a:cubicBezTo>
                  <a:pt x="223666" y="88161"/>
                  <a:pt x="223438" y="88409"/>
                  <a:pt x="223229" y="88637"/>
                </a:cubicBezTo>
                <a:cubicBezTo>
                  <a:pt x="222772" y="88351"/>
                  <a:pt x="222373" y="87971"/>
                  <a:pt x="222068" y="87534"/>
                </a:cubicBezTo>
                <a:cubicBezTo>
                  <a:pt x="221935" y="87324"/>
                  <a:pt x="221821" y="87096"/>
                  <a:pt x="221707" y="86868"/>
                </a:cubicBezTo>
                <a:cubicBezTo>
                  <a:pt x="221783" y="86487"/>
                  <a:pt x="221840" y="86088"/>
                  <a:pt x="221897" y="85708"/>
                </a:cubicBezTo>
                <a:close/>
                <a:moveTo>
                  <a:pt x="179081" y="84243"/>
                </a:moveTo>
                <a:lnTo>
                  <a:pt x="179081" y="84243"/>
                </a:lnTo>
                <a:cubicBezTo>
                  <a:pt x="178739" y="86050"/>
                  <a:pt x="178358" y="87838"/>
                  <a:pt x="177902" y="89645"/>
                </a:cubicBezTo>
                <a:lnTo>
                  <a:pt x="177788" y="89702"/>
                </a:lnTo>
                <a:cubicBezTo>
                  <a:pt x="178149" y="88313"/>
                  <a:pt x="178472" y="86925"/>
                  <a:pt x="178739" y="85536"/>
                </a:cubicBezTo>
                <a:cubicBezTo>
                  <a:pt x="178872" y="85118"/>
                  <a:pt x="178986" y="84680"/>
                  <a:pt x="179081" y="84243"/>
                </a:cubicBezTo>
                <a:close/>
                <a:moveTo>
                  <a:pt x="208659" y="73686"/>
                </a:moveTo>
                <a:cubicBezTo>
                  <a:pt x="210389" y="78898"/>
                  <a:pt x="211398" y="84319"/>
                  <a:pt x="212139" y="89797"/>
                </a:cubicBezTo>
                <a:cubicBezTo>
                  <a:pt x="211683" y="88237"/>
                  <a:pt x="211226" y="86678"/>
                  <a:pt x="210846" y="85099"/>
                </a:cubicBezTo>
                <a:cubicBezTo>
                  <a:pt x="209952" y="81333"/>
                  <a:pt x="209210" y="77510"/>
                  <a:pt x="208659" y="73686"/>
                </a:cubicBezTo>
                <a:close/>
                <a:moveTo>
                  <a:pt x="209096" y="79735"/>
                </a:moveTo>
                <a:cubicBezTo>
                  <a:pt x="209343" y="81390"/>
                  <a:pt x="209610" y="83026"/>
                  <a:pt x="209933" y="84642"/>
                </a:cubicBezTo>
                <a:cubicBezTo>
                  <a:pt x="210275" y="86430"/>
                  <a:pt x="210637" y="88275"/>
                  <a:pt x="211074" y="90101"/>
                </a:cubicBezTo>
                <a:cubicBezTo>
                  <a:pt x="210009" y="87857"/>
                  <a:pt x="209210" y="85479"/>
                  <a:pt x="208697" y="83045"/>
                </a:cubicBezTo>
                <a:cubicBezTo>
                  <a:pt x="208906" y="81960"/>
                  <a:pt x="209058" y="80857"/>
                  <a:pt x="209096" y="79735"/>
                </a:cubicBezTo>
                <a:close/>
                <a:moveTo>
                  <a:pt x="221555" y="87686"/>
                </a:moveTo>
                <a:cubicBezTo>
                  <a:pt x="221840" y="88275"/>
                  <a:pt x="222258" y="88770"/>
                  <a:pt x="222791" y="89169"/>
                </a:cubicBezTo>
                <a:cubicBezTo>
                  <a:pt x="222468" y="89531"/>
                  <a:pt x="222182" y="89911"/>
                  <a:pt x="221916" y="90311"/>
                </a:cubicBezTo>
                <a:cubicBezTo>
                  <a:pt x="221593" y="89968"/>
                  <a:pt x="221364" y="89531"/>
                  <a:pt x="221231" y="89074"/>
                </a:cubicBezTo>
                <a:cubicBezTo>
                  <a:pt x="221345" y="88618"/>
                  <a:pt x="221460" y="88142"/>
                  <a:pt x="221555" y="87686"/>
                </a:cubicBezTo>
                <a:close/>
                <a:moveTo>
                  <a:pt x="140621" y="75113"/>
                </a:moveTo>
                <a:lnTo>
                  <a:pt x="140621" y="75113"/>
                </a:lnTo>
                <a:cubicBezTo>
                  <a:pt x="140184" y="76996"/>
                  <a:pt x="139936" y="78936"/>
                  <a:pt x="139917" y="80876"/>
                </a:cubicBezTo>
                <a:cubicBezTo>
                  <a:pt x="139898" y="83140"/>
                  <a:pt x="140126" y="85422"/>
                  <a:pt x="140583" y="87667"/>
                </a:cubicBezTo>
                <a:cubicBezTo>
                  <a:pt x="140659" y="88599"/>
                  <a:pt x="140792" y="89531"/>
                  <a:pt x="140944" y="90444"/>
                </a:cubicBezTo>
                <a:cubicBezTo>
                  <a:pt x="140469" y="89626"/>
                  <a:pt x="139955" y="88808"/>
                  <a:pt x="139423" y="88009"/>
                </a:cubicBezTo>
                <a:cubicBezTo>
                  <a:pt x="138129" y="83863"/>
                  <a:pt x="138928" y="79393"/>
                  <a:pt x="140621" y="75113"/>
                </a:cubicBezTo>
                <a:close/>
                <a:moveTo>
                  <a:pt x="158291" y="39107"/>
                </a:moveTo>
                <a:cubicBezTo>
                  <a:pt x="158482" y="39810"/>
                  <a:pt x="158653" y="40533"/>
                  <a:pt x="158767" y="41275"/>
                </a:cubicBezTo>
                <a:cubicBezTo>
                  <a:pt x="159718" y="46924"/>
                  <a:pt x="158386" y="52117"/>
                  <a:pt x="155381" y="56910"/>
                </a:cubicBezTo>
                <a:cubicBezTo>
                  <a:pt x="152813" y="61000"/>
                  <a:pt x="149580" y="64614"/>
                  <a:pt x="147107" y="68760"/>
                </a:cubicBezTo>
                <a:cubicBezTo>
                  <a:pt x="143189" y="75531"/>
                  <a:pt x="141496" y="83368"/>
                  <a:pt x="142257" y="91167"/>
                </a:cubicBezTo>
                <a:cubicBezTo>
                  <a:pt x="140393" y="82683"/>
                  <a:pt x="142447" y="73820"/>
                  <a:pt x="147621" y="66573"/>
                </a:cubicBezTo>
                <a:cubicBezTo>
                  <a:pt x="150455" y="62635"/>
                  <a:pt x="153802" y="59040"/>
                  <a:pt x="156161" y="54780"/>
                </a:cubicBezTo>
                <a:cubicBezTo>
                  <a:pt x="158501" y="50633"/>
                  <a:pt x="159395" y="45802"/>
                  <a:pt x="158691" y="41085"/>
                </a:cubicBezTo>
                <a:lnTo>
                  <a:pt x="158672" y="41085"/>
                </a:lnTo>
                <a:cubicBezTo>
                  <a:pt x="158577" y="40419"/>
                  <a:pt x="158444" y="39753"/>
                  <a:pt x="158291" y="39107"/>
                </a:cubicBezTo>
                <a:close/>
                <a:moveTo>
                  <a:pt x="223182" y="90857"/>
                </a:moveTo>
                <a:lnTo>
                  <a:pt x="222962" y="91281"/>
                </a:lnTo>
                <a:cubicBezTo>
                  <a:pt x="222962" y="91262"/>
                  <a:pt x="222962" y="91224"/>
                  <a:pt x="222943" y="91205"/>
                </a:cubicBezTo>
                <a:cubicBezTo>
                  <a:pt x="223012" y="91084"/>
                  <a:pt x="223097" y="90964"/>
                  <a:pt x="223182" y="90857"/>
                </a:cubicBezTo>
                <a:close/>
                <a:moveTo>
                  <a:pt x="220965" y="90025"/>
                </a:moveTo>
                <a:cubicBezTo>
                  <a:pt x="221079" y="90368"/>
                  <a:pt x="221269" y="90672"/>
                  <a:pt x="221517" y="90957"/>
                </a:cubicBezTo>
                <a:cubicBezTo>
                  <a:pt x="221384" y="91167"/>
                  <a:pt x="221250" y="91395"/>
                  <a:pt x="221117" y="91623"/>
                </a:cubicBezTo>
                <a:cubicBezTo>
                  <a:pt x="220965" y="91452"/>
                  <a:pt x="220832" y="91281"/>
                  <a:pt x="220737" y="91090"/>
                </a:cubicBezTo>
                <a:cubicBezTo>
                  <a:pt x="220756" y="90900"/>
                  <a:pt x="220775" y="90729"/>
                  <a:pt x="220794" y="90539"/>
                </a:cubicBezTo>
                <a:cubicBezTo>
                  <a:pt x="220832" y="90349"/>
                  <a:pt x="220908" y="90196"/>
                  <a:pt x="220965" y="90025"/>
                </a:cubicBezTo>
                <a:close/>
                <a:moveTo>
                  <a:pt x="152300" y="66592"/>
                </a:moveTo>
                <a:lnTo>
                  <a:pt x="152300" y="66592"/>
                </a:lnTo>
                <a:cubicBezTo>
                  <a:pt x="151216" y="68323"/>
                  <a:pt x="150150" y="70073"/>
                  <a:pt x="149199" y="71860"/>
                </a:cubicBezTo>
                <a:cubicBezTo>
                  <a:pt x="145909" y="78042"/>
                  <a:pt x="144026" y="84852"/>
                  <a:pt x="143702" y="91851"/>
                </a:cubicBezTo>
                <a:cubicBezTo>
                  <a:pt x="143512" y="88485"/>
                  <a:pt x="143493" y="85118"/>
                  <a:pt x="144102" y="81770"/>
                </a:cubicBezTo>
                <a:cubicBezTo>
                  <a:pt x="145167" y="75912"/>
                  <a:pt x="148420" y="71404"/>
                  <a:pt x="152072" y="66877"/>
                </a:cubicBezTo>
                <a:cubicBezTo>
                  <a:pt x="152148" y="66782"/>
                  <a:pt x="152224" y="66687"/>
                  <a:pt x="152300" y="66592"/>
                </a:cubicBezTo>
                <a:close/>
                <a:moveTo>
                  <a:pt x="27264" y="91486"/>
                </a:moveTo>
                <a:cubicBezTo>
                  <a:pt x="26387" y="91747"/>
                  <a:pt x="25509" y="92009"/>
                  <a:pt x="24632" y="92289"/>
                </a:cubicBezTo>
                <a:cubicBezTo>
                  <a:pt x="25146" y="92118"/>
                  <a:pt x="25659" y="91946"/>
                  <a:pt x="26173" y="91794"/>
                </a:cubicBezTo>
                <a:lnTo>
                  <a:pt x="26154" y="91794"/>
                </a:lnTo>
                <a:cubicBezTo>
                  <a:pt x="26536" y="91685"/>
                  <a:pt x="26900" y="91593"/>
                  <a:pt x="27264" y="91486"/>
                </a:cubicBezTo>
                <a:close/>
                <a:moveTo>
                  <a:pt x="205444" y="59649"/>
                </a:moveTo>
                <a:cubicBezTo>
                  <a:pt x="206585" y="61247"/>
                  <a:pt x="207803" y="62788"/>
                  <a:pt x="209096" y="64271"/>
                </a:cubicBezTo>
                <a:cubicBezTo>
                  <a:pt x="213471" y="69331"/>
                  <a:pt x="217541" y="74257"/>
                  <a:pt x="218207" y="81181"/>
                </a:cubicBezTo>
                <a:cubicBezTo>
                  <a:pt x="218549" y="84985"/>
                  <a:pt x="218055" y="88827"/>
                  <a:pt x="216780" y="92422"/>
                </a:cubicBezTo>
                <a:cubicBezTo>
                  <a:pt x="217846" y="84015"/>
                  <a:pt x="214213" y="75284"/>
                  <a:pt x="209952" y="68056"/>
                </a:cubicBezTo>
                <a:cubicBezTo>
                  <a:pt x="209229" y="66858"/>
                  <a:pt x="208487" y="65641"/>
                  <a:pt x="207727" y="64423"/>
                </a:cubicBezTo>
                <a:cubicBezTo>
                  <a:pt x="206985" y="62826"/>
                  <a:pt x="206224" y="61228"/>
                  <a:pt x="205444" y="59649"/>
                </a:cubicBezTo>
                <a:close/>
                <a:moveTo>
                  <a:pt x="139993" y="92479"/>
                </a:moveTo>
                <a:lnTo>
                  <a:pt x="139993" y="92479"/>
                </a:lnTo>
                <a:cubicBezTo>
                  <a:pt x="140050" y="92536"/>
                  <a:pt x="140069" y="92612"/>
                  <a:pt x="140107" y="92669"/>
                </a:cubicBezTo>
                <a:cubicBezTo>
                  <a:pt x="140107" y="92688"/>
                  <a:pt x="140107" y="92707"/>
                  <a:pt x="140107" y="92726"/>
                </a:cubicBezTo>
                <a:cubicBezTo>
                  <a:pt x="140069" y="92631"/>
                  <a:pt x="140031" y="92555"/>
                  <a:pt x="139993" y="92479"/>
                </a:cubicBezTo>
                <a:close/>
                <a:moveTo>
                  <a:pt x="220661" y="91680"/>
                </a:moveTo>
                <a:cubicBezTo>
                  <a:pt x="220737" y="91794"/>
                  <a:pt x="220813" y="91927"/>
                  <a:pt x="220889" y="92042"/>
                </a:cubicBezTo>
                <a:cubicBezTo>
                  <a:pt x="220775" y="92270"/>
                  <a:pt x="220661" y="92536"/>
                  <a:pt x="220528" y="92802"/>
                </a:cubicBezTo>
                <a:cubicBezTo>
                  <a:pt x="220585" y="92422"/>
                  <a:pt x="220623" y="92042"/>
                  <a:pt x="220661" y="91680"/>
                </a:cubicBezTo>
                <a:close/>
                <a:moveTo>
                  <a:pt x="222620" y="91680"/>
                </a:moveTo>
                <a:cubicBezTo>
                  <a:pt x="222639" y="91699"/>
                  <a:pt x="222658" y="91699"/>
                  <a:pt x="222696" y="91699"/>
                </a:cubicBezTo>
                <a:cubicBezTo>
                  <a:pt x="222449" y="92061"/>
                  <a:pt x="222220" y="92460"/>
                  <a:pt x="221973" y="92840"/>
                </a:cubicBezTo>
                <a:cubicBezTo>
                  <a:pt x="222163" y="92441"/>
                  <a:pt x="222392" y="92061"/>
                  <a:pt x="222620" y="91680"/>
                </a:cubicBezTo>
                <a:close/>
                <a:moveTo>
                  <a:pt x="192091" y="88656"/>
                </a:moveTo>
                <a:lnTo>
                  <a:pt x="192091" y="88656"/>
                </a:lnTo>
                <a:cubicBezTo>
                  <a:pt x="192282" y="89074"/>
                  <a:pt x="192529" y="89474"/>
                  <a:pt x="192814" y="89835"/>
                </a:cubicBezTo>
                <a:cubicBezTo>
                  <a:pt x="192833" y="89854"/>
                  <a:pt x="192852" y="89854"/>
                  <a:pt x="192871" y="89873"/>
                </a:cubicBezTo>
                <a:cubicBezTo>
                  <a:pt x="192510" y="90995"/>
                  <a:pt x="192263" y="92156"/>
                  <a:pt x="192148" y="93316"/>
                </a:cubicBezTo>
                <a:cubicBezTo>
                  <a:pt x="192110" y="91775"/>
                  <a:pt x="192072" y="90216"/>
                  <a:pt x="192091" y="88656"/>
                </a:cubicBezTo>
                <a:close/>
                <a:moveTo>
                  <a:pt x="179405" y="70092"/>
                </a:moveTo>
                <a:lnTo>
                  <a:pt x="179405" y="70092"/>
                </a:lnTo>
                <a:cubicBezTo>
                  <a:pt x="179366" y="70453"/>
                  <a:pt x="179347" y="70833"/>
                  <a:pt x="179309" y="71195"/>
                </a:cubicBezTo>
                <a:cubicBezTo>
                  <a:pt x="177788" y="78347"/>
                  <a:pt x="175296" y="85232"/>
                  <a:pt x="171872" y="91699"/>
                </a:cubicBezTo>
                <a:cubicBezTo>
                  <a:pt x="171511" y="92346"/>
                  <a:pt x="171149" y="92993"/>
                  <a:pt x="170788" y="93639"/>
                </a:cubicBezTo>
                <a:cubicBezTo>
                  <a:pt x="173965" y="87172"/>
                  <a:pt x="176551" y="80439"/>
                  <a:pt x="178511" y="73496"/>
                </a:cubicBezTo>
                <a:cubicBezTo>
                  <a:pt x="178815" y="72374"/>
                  <a:pt x="179119" y="71233"/>
                  <a:pt x="179405" y="70092"/>
                </a:cubicBezTo>
                <a:close/>
                <a:moveTo>
                  <a:pt x="161449" y="46335"/>
                </a:moveTo>
                <a:lnTo>
                  <a:pt x="161449" y="46335"/>
                </a:lnTo>
                <a:cubicBezTo>
                  <a:pt x="161278" y="52916"/>
                  <a:pt x="159166" y="59136"/>
                  <a:pt x="156503" y="65203"/>
                </a:cubicBezTo>
                <a:cubicBezTo>
                  <a:pt x="152414" y="71461"/>
                  <a:pt x="149180" y="78251"/>
                  <a:pt x="147202" y="85632"/>
                </a:cubicBezTo>
                <a:cubicBezTo>
                  <a:pt x="146175" y="88332"/>
                  <a:pt x="145357" y="91109"/>
                  <a:pt x="144806" y="93944"/>
                </a:cubicBezTo>
                <a:cubicBezTo>
                  <a:pt x="144197" y="77396"/>
                  <a:pt x="160155" y="64842"/>
                  <a:pt x="161202" y="48389"/>
                </a:cubicBezTo>
                <a:cubicBezTo>
                  <a:pt x="161297" y="47704"/>
                  <a:pt x="161373" y="47019"/>
                  <a:pt x="161449" y="46335"/>
                </a:cubicBezTo>
                <a:close/>
                <a:moveTo>
                  <a:pt x="193157" y="90177"/>
                </a:moveTo>
                <a:cubicBezTo>
                  <a:pt x="193575" y="90539"/>
                  <a:pt x="194070" y="90805"/>
                  <a:pt x="194583" y="90995"/>
                </a:cubicBezTo>
                <a:cubicBezTo>
                  <a:pt x="193860" y="91946"/>
                  <a:pt x="193271" y="93012"/>
                  <a:pt x="192852" y="94153"/>
                </a:cubicBezTo>
                <a:cubicBezTo>
                  <a:pt x="192814" y="92821"/>
                  <a:pt x="192928" y="91490"/>
                  <a:pt x="193157" y="90177"/>
                </a:cubicBezTo>
                <a:close/>
                <a:moveTo>
                  <a:pt x="203028" y="58831"/>
                </a:moveTo>
                <a:lnTo>
                  <a:pt x="203028" y="58831"/>
                </a:lnTo>
                <a:cubicBezTo>
                  <a:pt x="204246" y="60866"/>
                  <a:pt x="205501" y="62826"/>
                  <a:pt x="206718" y="64785"/>
                </a:cubicBezTo>
                <a:cubicBezTo>
                  <a:pt x="207194" y="65527"/>
                  <a:pt x="207669" y="66306"/>
                  <a:pt x="208145" y="67086"/>
                </a:cubicBezTo>
                <a:cubicBezTo>
                  <a:pt x="212120" y="76045"/>
                  <a:pt x="215278" y="85841"/>
                  <a:pt x="213870" y="95617"/>
                </a:cubicBezTo>
                <a:cubicBezTo>
                  <a:pt x="213813" y="95370"/>
                  <a:pt x="213737" y="95123"/>
                  <a:pt x="213661" y="94857"/>
                </a:cubicBezTo>
                <a:cubicBezTo>
                  <a:pt x="212767" y="86697"/>
                  <a:pt x="211531" y="78537"/>
                  <a:pt x="208678" y="70795"/>
                </a:cubicBezTo>
                <a:cubicBezTo>
                  <a:pt x="207156" y="66649"/>
                  <a:pt x="205064" y="62750"/>
                  <a:pt x="203028" y="58831"/>
                </a:cubicBezTo>
                <a:close/>
                <a:moveTo>
                  <a:pt x="258759" y="94628"/>
                </a:moveTo>
                <a:cubicBezTo>
                  <a:pt x="258855" y="94876"/>
                  <a:pt x="258950" y="95142"/>
                  <a:pt x="259064" y="95389"/>
                </a:cubicBezTo>
                <a:cubicBezTo>
                  <a:pt x="259064" y="95484"/>
                  <a:pt x="259064" y="95598"/>
                  <a:pt x="259083" y="95693"/>
                </a:cubicBezTo>
                <a:cubicBezTo>
                  <a:pt x="258969" y="95332"/>
                  <a:pt x="258874" y="94971"/>
                  <a:pt x="258759" y="94628"/>
                </a:cubicBezTo>
                <a:close/>
                <a:moveTo>
                  <a:pt x="54457" y="73477"/>
                </a:moveTo>
                <a:lnTo>
                  <a:pt x="54457" y="73477"/>
                </a:lnTo>
                <a:cubicBezTo>
                  <a:pt x="52098" y="75893"/>
                  <a:pt x="49264" y="77795"/>
                  <a:pt x="46126" y="79050"/>
                </a:cubicBezTo>
                <a:cubicBezTo>
                  <a:pt x="39354" y="81827"/>
                  <a:pt x="31936" y="82208"/>
                  <a:pt x="24841" y="83767"/>
                </a:cubicBezTo>
                <a:cubicBezTo>
                  <a:pt x="18336" y="85194"/>
                  <a:pt x="11793" y="87286"/>
                  <a:pt x="6239" y="91090"/>
                </a:cubicBezTo>
                <a:cubicBezTo>
                  <a:pt x="4051" y="92593"/>
                  <a:pt x="2054" y="94362"/>
                  <a:pt x="304" y="96359"/>
                </a:cubicBezTo>
                <a:lnTo>
                  <a:pt x="304" y="96359"/>
                </a:lnTo>
                <a:cubicBezTo>
                  <a:pt x="6201" y="88066"/>
                  <a:pt x="16149" y="82931"/>
                  <a:pt x="26249" y="80743"/>
                </a:cubicBezTo>
                <a:cubicBezTo>
                  <a:pt x="33534" y="79164"/>
                  <a:pt x="41332" y="79564"/>
                  <a:pt x="48370" y="76882"/>
                </a:cubicBezTo>
                <a:cubicBezTo>
                  <a:pt x="50557" y="76083"/>
                  <a:pt x="52612" y="74923"/>
                  <a:pt x="54457" y="73477"/>
                </a:cubicBezTo>
                <a:close/>
                <a:moveTo>
                  <a:pt x="66116" y="83596"/>
                </a:moveTo>
                <a:lnTo>
                  <a:pt x="66116" y="83596"/>
                </a:lnTo>
                <a:cubicBezTo>
                  <a:pt x="65241" y="84357"/>
                  <a:pt x="64328" y="85080"/>
                  <a:pt x="63377" y="85746"/>
                </a:cubicBezTo>
                <a:cubicBezTo>
                  <a:pt x="60600" y="87343"/>
                  <a:pt x="57633" y="88561"/>
                  <a:pt x="54552" y="89398"/>
                </a:cubicBezTo>
                <a:cubicBezTo>
                  <a:pt x="42588" y="92688"/>
                  <a:pt x="29901" y="91794"/>
                  <a:pt x="18317" y="96511"/>
                </a:cubicBezTo>
                <a:cubicBezTo>
                  <a:pt x="25944" y="92802"/>
                  <a:pt x="34390" y="91338"/>
                  <a:pt x="42664" y="89816"/>
                </a:cubicBezTo>
                <a:lnTo>
                  <a:pt x="42645" y="89816"/>
                </a:lnTo>
                <a:cubicBezTo>
                  <a:pt x="44813" y="89417"/>
                  <a:pt x="46962" y="89017"/>
                  <a:pt x="49131" y="88542"/>
                </a:cubicBezTo>
                <a:cubicBezTo>
                  <a:pt x="49210" y="88605"/>
                  <a:pt x="49303" y="88636"/>
                  <a:pt x="49394" y="88636"/>
                </a:cubicBezTo>
                <a:cubicBezTo>
                  <a:pt x="49520" y="88636"/>
                  <a:pt x="49643" y="88576"/>
                  <a:pt x="49720" y="88466"/>
                </a:cubicBezTo>
                <a:lnTo>
                  <a:pt x="49739" y="88447"/>
                </a:lnTo>
                <a:cubicBezTo>
                  <a:pt x="55579" y="87762"/>
                  <a:pt x="61418" y="86697"/>
                  <a:pt x="66116" y="83596"/>
                </a:cubicBezTo>
                <a:close/>
                <a:moveTo>
                  <a:pt x="284247" y="53486"/>
                </a:moveTo>
                <a:cubicBezTo>
                  <a:pt x="279930" y="61456"/>
                  <a:pt x="274699" y="69026"/>
                  <a:pt x="271104" y="77319"/>
                </a:cubicBezTo>
                <a:cubicBezTo>
                  <a:pt x="268422" y="83463"/>
                  <a:pt x="266729" y="90006"/>
                  <a:pt x="266957" y="96702"/>
                </a:cubicBezTo>
                <a:cubicBezTo>
                  <a:pt x="265968" y="88485"/>
                  <a:pt x="267205" y="80173"/>
                  <a:pt x="271047" y="72773"/>
                </a:cubicBezTo>
                <a:lnTo>
                  <a:pt x="271047" y="72754"/>
                </a:lnTo>
                <a:cubicBezTo>
                  <a:pt x="274204" y="66725"/>
                  <a:pt x="278541" y="61418"/>
                  <a:pt x="282516" y="55921"/>
                </a:cubicBezTo>
                <a:cubicBezTo>
                  <a:pt x="283106" y="55122"/>
                  <a:pt x="283677" y="54304"/>
                  <a:pt x="284247" y="53486"/>
                </a:cubicBezTo>
                <a:close/>
                <a:moveTo>
                  <a:pt x="203561" y="55788"/>
                </a:moveTo>
                <a:cubicBezTo>
                  <a:pt x="204208" y="56625"/>
                  <a:pt x="204854" y="57443"/>
                  <a:pt x="205539" y="58242"/>
                </a:cubicBezTo>
                <a:cubicBezTo>
                  <a:pt x="208963" y="62141"/>
                  <a:pt x="213014" y="65508"/>
                  <a:pt x="216134" y="69673"/>
                </a:cubicBezTo>
                <a:cubicBezTo>
                  <a:pt x="219234" y="73858"/>
                  <a:pt x="220889" y="78765"/>
                  <a:pt x="220566" y="84034"/>
                </a:cubicBezTo>
                <a:cubicBezTo>
                  <a:pt x="220280" y="88637"/>
                  <a:pt x="218664" y="93050"/>
                  <a:pt x="216115" y="96873"/>
                </a:cubicBezTo>
                <a:cubicBezTo>
                  <a:pt x="219596" y="89873"/>
                  <a:pt x="220661" y="81447"/>
                  <a:pt x="217332" y="74200"/>
                </a:cubicBezTo>
                <a:cubicBezTo>
                  <a:pt x="215240" y="69654"/>
                  <a:pt x="211569" y="66154"/>
                  <a:pt x="208373" y="62407"/>
                </a:cubicBezTo>
                <a:cubicBezTo>
                  <a:pt x="206699" y="60448"/>
                  <a:pt x="205159" y="58375"/>
                  <a:pt x="203770" y="56206"/>
                </a:cubicBezTo>
                <a:lnTo>
                  <a:pt x="203561" y="55788"/>
                </a:lnTo>
                <a:close/>
                <a:moveTo>
                  <a:pt x="211283" y="72735"/>
                </a:moveTo>
                <a:lnTo>
                  <a:pt x="211283" y="72735"/>
                </a:lnTo>
                <a:cubicBezTo>
                  <a:pt x="215164" y="80401"/>
                  <a:pt x="217655" y="88903"/>
                  <a:pt x="214498" y="97025"/>
                </a:cubicBezTo>
                <a:cubicBezTo>
                  <a:pt x="215944" y="88808"/>
                  <a:pt x="214194" y="80515"/>
                  <a:pt x="211283" y="72735"/>
                </a:cubicBezTo>
                <a:close/>
                <a:moveTo>
                  <a:pt x="194887" y="91071"/>
                </a:moveTo>
                <a:cubicBezTo>
                  <a:pt x="195198" y="91166"/>
                  <a:pt x="195508" y="91203"/>
                  <a:pt x="195818" y="91203"/>
                </a:cubicBezTo>
                <a:cubicBezTo>
                  <a:pt x="195945" y="91203"/>
                  <a:pt x="196073" y="91197"/>
                  <a:pt x="196200" y="91186"/>
                </a:cubicBezTo>
                <a:lnTo>
                  <a:pt x="196200" y="91186"/>
                </a:lnTo>
                <a:cubicBezTo>
                  <a:pt x="195268" y="92916"/>
                  <a:pt x="194089" y="94533"/>
                  <a:pt x="193347" y="96359"/>
                </a:cubicBezTo>
                <a:cubicBezTo>
                  <a:pt x="193233" y="96626"/>
                  <a:pt x="193119" y="96911"/>
                  <a:pt x="193004" y="97196"/>
                </a:cubicBezTo>
                <a:cubicBezTo>
                  <a:pt x="193347" y="95104"/>
                  <a:pt x="194032" y="93126"/>
                  <a:pt x="194887" y="91071"/>
                </a:cubicBezTo>
                <a:close/>
                <a:moveTo>
                  <a:pt x="84567" y="75874"/>
                </a:moveTo>
                <a:cubicBezTo>
                  <a:pt x="82569" y="85403"/>
                  <a:pt x="77510" y="96017"/>
                  <a:pt x="67714" y="99022"/>
                </a:cubicBezTo>
                <a:cubicBezTo>
                  <a:pt x="67448" y="99017"/>
                  <a:pt x="67182" y="99015"/>
                  <a:pt x="66915" y="99015"/>
                </a:cubicBezTo>
                <a:cubicBezTo>
                  <a:pt x="66116" y="99015"/>
                  <a:pt x="65318" y="99036"/>
                  <a:pt x="64519" y="99079"/>
                </a:cubicBezTo>
                <a:cubicBezTo>
                  <a:pt x="73953" y="94248"/>
                  <a:pt x="81162" y="85917"/>
                  <a:pt x="84567" y="75874"/>
                </a:cubicBezTo>
                <a:close/>
                <a:moveTo>
                  <a:pt x="85898" y="84167"/>
                </a:moveTo>
                <a:lnTo>
                  <a:pt x="85898" y="84167"/>
                </a:lnTo>
                <a:cubicBezTo>
                  <a:pt x="82931" y="88675"/>
                  <a:pt x="81352" y="93925"/>
                  <a:pt x="81314" y="99326"/>
                </a:cubicBezTo>
                <a:cubicBezTo>
                  <a:pt x="80820" y="93867"/>
                  <a:pt x="82455" y="88428"/>
                  <a:pt x="85898" y="84167"/>
                </a:cubicBezTo>
                <a:close/>
                <a:moveTo>
                  <a:pt x="71766" y="98661"/>
                </a:moveTo>
                <a:lnTo>
                  <a:pt x="71766" y="98661"/>
                </a:lnTo>
                <a:cubicBezTo>
                  <a:pt x="71728" y="98756"/>
                  <a:pt x="71671" y="98851"/>
                  <a:pt x="71651" y="98965"/>
                </a:cubicBezTo>
                <a:cubicBezTo>
                  <a:pt x="71594" y="99098"/>
                  <a:pt x="71575" y="99231"/>
                  <a:pt x="71575" y="99384"/>
                </a:cubicBezTo>
                <a:cubicBezTo>
                  <a:pt x="71271" y="99345"/>
                  <a:pt x="70967" y="99307"/>
                  <a:pt x="70662" y="99269"/>
                </a:cubicBezTo>
                <a:cubicBezTo>
                  <a:pt x="71024" y="99079"/>
                  <a:pt x="71404" y="98870"/>
                  <a:pt x="71766" y="98661"/>
                </a:cubicBezTo>
                <a:close/>
                <a:moveTo>
                  <a:pt x="74371" y="96892"/>
                </a:moveTo>
                <a:lnTo>
                  <a:pt x="74371" y="96892"/>
                </a:lnTo>
                <a:cubicBezTo>
                  <a:pt x="73896" y="97596"/>
                  <a:pt x="73611" y="98413"/>
                  <a:pt x="73535" y="99269"/>
                </a:cubicBezTo>
                <a:cubicBezTo>
                  <a:pt x="73516" y="99441"/>
                  <a:pt x="73516" y="99593"/>
                  <a:pt x="73535" y="99745"/>
                </a:cubicBezTo>
                <a:cubicBezTo>
                  <a:pt x="73116" y="99650"/>
                  <a:pt x="72698" y="99574"/>
                  <a:pt x="72260" y="99498"/>
                </a:cubicBezTo>
                <a:cubicBezTo>
                  <a:pt x="72260" y="99231"/>
                  <a:pt x="72317" y="98965"/>
                  <a:pt x="72431" y="98718"/>
                </a:cubicBezTo>
                <a:cubicBezTo>
                  <a:pt x="72679" y="98318"/>
                  <a:pt x="73021" y="97976"/>
                  <a:pt x="73401" y="97691"/>
                </a:cubicBezTo>
                <a:cubicBezTo>
                  <a:pt x="73687" y="97481"/>
                  <a:pt x="73953" y="97253"/>
                  <a:pt x="74200" y="97025"/>
                </a:cubicBezTo>
                <a:lnTo>
                  <a:pt x="74371" y="96892"/>
                </a:lnTo>
                <a:close/>
                <a:moveTo>
                  <a:pt x="82950" y="87648"/>
                </a:moveTo>
                <a:cubicBezTo>
                  <a:pt x="81010" y="91452"/>
                  <a:pt x="80230" y="95751"/>
                  <a:pt x="80724" y="100011"/>
                </a:cubicBezTo>
                <a:cubicBezTo>
                  <a:pt x="79792" y="95827"/>
                  <a:pt x="80724" y="91357"/>
                  <a:pt x="82950" y="87648"/>
                </a:cubicBezTo>
                <a:close/>
                <a:moveTo>
                  <a:pt x="76274" y="95199"/>
                </a:moveTo>
                <a:cubicBezTo>
                  <a:pt x="75589" y="96264"/>
                  <a:pt x="75075" y="97405"/>
                  <a:pt x="74980" y="98699"/>
                </a:cubicBezTo>
                <a:cubicBezTo>
                  <a:pt x="74942" y="99174"/>
                  <a:pt x="74980" y="99669"/>
                  <a:pt x="75094" y="100125"/>
                </a:cubicBezTo>
                <a:cubicBezTo>
                  <a:pt x="74828" y="100049"/>
                  <a:pt x="74543" y="99992"/>
                  <a:pt x="74276" y="99916"/>
                </a:cubicBezTo>
                <a:cubicBezTo>
                  <a:pt x="73896" y="98756"/>
                  <a:pt x="74790" y="97025"/>
                  <a:pt x="75684" y="95751"/>
                </a:cubicBezTo>
                <a:cubicBezTo>
                  <a:pt x="75874" y="95560"/>
                  <a:pt x="76083" y="95389"/>
                  <a:pt x="76274" y="95199"/>
                </a:cubicBezTo>
                <a:close/>
                <a:moveTo>
                  <a:pt x="78385" y="92840"/>
                </a:moveTo>
                <a:lnTo>
                  <a:pt x="78385" y="92840"/>
                </a:lnTo>
                <a:cubicBezTo>
                  <a:pt x="76787" y="95123"/>
                  <a:pt x="75608" y="98204"/>
                  <a:pt x="76673" y="100620"/>
                </a:cubicBezTo>
                <a:cubicBezTo>
                  <a:pt x="76369" y="100525"/>
                  <a:pt x="76064" y="100430"/>
                  <a:pt x="75779" y="100335"/>
                </a:cubicBezTo>
                <a:cubicBezTo>
                  <a:pt x="74999" y="98642"/>
                  <a:pt x="76140" y="96036"/>
                  <a:pt x="77301" y="94115"/>
                </a:cubicBezTo>
                <a:cubicBezTo>
                  <a:pt x="77681" y="93696"/>
                  <a:pt x="78042" y="93278"/>
                  <a:pt x="78385" y="92840"/>
                </a:cubicBezTo>
                <a:close/>
                <a:moveTo>
                  <a:pt x="77966" y="94381"/>
                </a:moveTo>
                <a:lnTo>
                  <a:pt x="77966" y="94381"/>
                </a:lnTo>
                <a:cubicBezTo>
                  <a:pt x="77738" y="95066"/>
                  <a:pt x="77548" y="95751"/>
                  <a:pt x="77396" y="96473"/>
                </a:cubicBezTo>
                <a:cubicBezTo>
                  <a:pt x="77091" y="97957"/>
                  <a:pt x="77149" y="99669"/>
                  <a:pt x="77757" y="101019"/>
                </a:cubicBezTo>
                <a:cubicBezTo>
                  <a:pt x="77662" y="101000"/>
                  <a:pt x="77586" y="100962"/>
                  <a:pt x="77510" y="100924"/>
                </a:cubicBezTo>
                <a:cubicBezTo>
                  <a:pt x="76140" y="99022"/>
                  <a:pt x="76882" y="96587"/>
                  <a:pt x="77966" y="94381"/>
                </a:cubicBezTo>
                <a:close/>
                <a:moveTo>
                  <a:pt x="180565" y="50443"/>
                </a:moveTo>
                <a:cubicBezTo>
                  <a:pt x="171130" y="66991"/>
                  <a:pt x="159832" y="82512"/>
                  <a:pt x="152091" y="99992"/>
                </a:cubicBezTo>
                <a:lnTo>
                  <a:pt x="152072" y="99992"/>
                </a:lnTo>
                <a:cubicBezTo>
                  <a:pt x="151900" y="100392"/>
                  <a:pt x="151729" y="100772"/>
                  <a:pt x="151558" y="101171"/>
                </a:cubicBezTo>
                <a:cubicBezTo>
                  <a:pt x="157226" y="85441"/>
                  <a:pt x="166699" y="71195"/>
                  <a:pt x="176000" y="57272"/>
                </a:cubicBezTo>
                <a:cubicBezTo>
                  <a:pt x="177521" y="55008"/>
                  <a:pt x="179043" y="52726"/>
                  <a:pt x="180565" y="50443"/>
                </a:cubicBezTo>
                <a:close/>
                <a:moveTo>
                  <a:pt x="197760" y="90254"/>
                </a:moveTo>
                <a:lnTo>
                  <a:pt x="197760" y="90254"/>
                </a:lnTo>
                <a:cubicBezTo>
                  <a:pt x="197703" y="90729"/>
                  <a:pt x="197588" y="91186"/>
                  <a:pt x="197436" y="91642"/>
                </a:cubicBezTo>
                <a:cubicBezTo>
                  <a:pt x="196675" y="93867"/>
                  <a:pt x="195268" y="95808"/>
                  <a:pt x="194355" y="97957"/>
                </a:cubicBezTo>
                <a:cubicBezTo>
                  <a:pt x="193822" y="99155"/>
                  <a:pt x="193385" y="100392"/>
                  <a:pt x="193023" y="101647"/>
                </a:cubicBezTo>
                <a:cubicBezTo>
                  <a:pt x="193176" y="99612"/>
                  <a:pt x="193651" y="97615"/>
                  <a:pt x="194431" y="95732"/>
                </a:cubicBezTo>
                <a:cubicBezTo>
                  <a:pt x="195116" y="94115"/>
                  <a:pt x="196067" y="92631"/>
                  <a:pt x="196771" y="91052"/>
                </a:cubicBezTo>
                <a:cubicBezTo>
                  <a:pt x="197170" y="90900"/>
                  <a:pt x="197531" y="90615"/>
                  <a:pt x="197760" y="90254"/>
                </a:cubicBezTo>
                <a:close/>
                <a:moveTo>
                  <a:pt x="78404" y="94685"/>
                </a:moveTo>
                <a:cubicBezTo>
                  <a:pt x="78347" y="95047"/>
                  <a:pt x="78290" y="95427"/>
                  <a:pt x="78271" y="95789"/>
                </a:cubicBezTo>
                <a:cubicBezTo>
                  <a:pt x="78100" y="97938"/>
                  <a:pt x="78499" y="100068"/>
                  <a:pt x="79583" y="101837"/>
                </a:cubicBezTo>
                <a:cubicBezTo>
                  <a:pt x="79241" y="101685"/>
                  <a:pt x="78898" y="101514"/>
                  <a:pt x="78575" y="101362"/>
                </a:cubicBezTo>
                <a:cubicBezTo>
                  <a:pt x="77377" y="99631"/>
                  <a:pt x="77757" y="96854"/>
                  <a:pt x="78404" y="94685"/>
                </a:cubicBezTo>
                <a:close/>
                <a:moveTo>
                  <a:pt x="191350" y="85327"/>
                </a:moveTo>
                <a:cubicBezTo>
                  <a:pt x="191235" y="88865"/>
                  <a:pt x="191312" y="92403"/>
                  <a:pt x="191483" y="95979"/>
                </a:cubicBezTo>
                <a:cubicBezTo>
                  <a:pt x="191578" y="97957"/>
                  <a:pt x="191692" y="99935"/>
                  <a:pt x="191768" y="101913"/>
                </a:cubicBezTo>
                <a:cubicBezTo>
                  <a:pt x="191407" y="99193"/>
                  <a:pt x="190969" y="96473"/>
                  <a:pt x="190798" y="93715"/>
                </a:cubicBezTo>
                <a:cubicBezTo>
                  <a:pt x="190608" y="90881"/>
                  <a:pt x="190912" y="88104"/>
                  <a:pt x="191350" y="85327"/>
                </a:cubicBezTo>
                <a:close/>
                <a:moveTo>
                  <a:pt x="81599" y="88694"/>
                </a:moveTo>
                <a:cubicBezTo>
                  <a:pt x="79526" y="92935"/>
                  <a:pt x="79032" y="97938"/>
                  <a:pt x="80724" y="102351"/>
                </a:cubicBezTo>
                <a:cubicBezTo>
                  <a:pt x="77187" y="98452"/>
                  <a:pt x="78994" y="93050"/>
                  <a:pt x="81599" y="88694"/>
                </a:cubicBezTo>
                <a:close/>
                <a:moveTo>
                  <a:pt x="178663" y="47590"/>
                </a:moveTo>
                <a:lnTo>
                  <a:pt x="178663" y="47590"/>
                </a:lnTo>
                <a:cubicBezTo>
                  <a:pt x="166642" y="62141"/>
                  <a:pt x="156370" y="78518"/>
                  <a:pt x="150702" y="96378"/>
                </a:cubicBezTo>
                <a:cubicBezTo>
                  <a:pt x="149998" y="98623"/>
                  <a:pt x="149371" y="100886"/>
                  <a:pt x="148838" y="103150"/>
                </a:cubicBezTo>
                <a:cubicBezTo>
                  <a:pt x="153023" y="83710"/>
                  <a:pt x="163408" y="65907"/>
                  <a:pt x="176057" y="50652"/>
                </a:cubicBezTo>
                <a:cubicBezTo>
                  <a:pt x="176913" y="49606"/>
                  <a:pt x="177788" y="48598"/>
                  <a:pt x="178663" y="47590"/>
                </a:cubicBezTo>
                <a:close/>
                <a:moveTo>
                  <a:pt x="66573" y="101932"/>
                </a:moveTo>
                <a:lnTo>
                  <a:pt x="66288" y="101970"/>
                </a:lnTo>
                <a:cubicBezTo>
                  <a:pt x="65641" y="102008"/>
                  <a:pt x="65032" y="102065"/>
                  <a:pt x="64405" y="102161"/>
                </a:cubicBezTo>
                <a:cubicBezTo>
                  <a:pt x="62369" y="102313"/>
                  <a:pt x="60372" y="102693"/>
                  <a:pt x="58413" y="103264"/>
                </a:cubicBezTo>
                <a:lnTo>
                  <a:pt x="59250" y="102997"/>
                </a:lnTo>
                <a:cubicBezTo>
                  <a:pt x="61647" y="102408"/>
                  <a:pt x="64100" y="102065"/>
                  <a:pt x="66573" y="101932"/>
                </a:cubicBezTo>
                <a:close/>
                <a:moveTo>
                  <a:pt x="109570" y="83855"/>
                </a:moveTo>
                <a:cubicBezTo>
                  <a:pt x="109917" y="83855"/>
                  <a:pt x="110269" y="83870"/>
                  <a:pt x="110625" y="83901"/>
                </a:cubicBezTo>
                <a:cubicBezTo>
                  <a:pt x="116274" y="84376"/>
                  <a:pt x="120839" y="88332"/>
                  <a:pt x="123426" y="93202"/>
                </a:cubicBezTo>
                <a:cubicBezTo>
                  <a:pt x="125062" y="96321"/>
                  <a:pt x="125899" y="99764"/>
                  <a:pt x="126298" y="103264"/>
                </a:cubicBezTo>
                <a:lnTo>
                  <a:pt x="126146" y="102864"/>
                </a:lnTo>
                <a:cubicBezTo>
                  <a:pt x="126032" y="100677"/>
                  <a:pt x="125480" y="98528"/>
                  <a:pt x="124529" y="96568"/>
                </a:cubicBezTo>
                <a:cubicBezTo>
                  <a:pt x="124472" y="96454"/>
                  <a:pt x="124396" y="96340"/>
                  <a:pt x="124320" y="96207"/>
                </a:cubicBezTo>
                <a:cubicBezTo>
                  <a:pt x="122610" y="89855"/>
                  <a:pt x="116890" y="85249"/>
                  <a:pt x="110186" y="85249"/>
                </a:cubicBezTo>
                <a:cubicBezTo>
                  <a:pt x="110104" y="85249"/>
                  <a:pt x="110022" y="85250"/>
                  <a:pt x="109940" y="85251"/>
                </a:cubicBezTo>
                <a:cubicBezTo>
                  <a:pt x="106060" y="85327"/>
                  <a:pt x="102123" y="87153"/>
                  <a:pt x="99441" y="90044"/>
                </a:cubicBezTo>
                <a:cubicBezTo>
                  <a:pt x="101540" y="86287"/>
                  <a:pt x="105144" y="83855"/>
                  <a:pt x="109570" y="83855"/>
                </a:cubicBezTo>
                <a:close/>
                <a:moveTo>
                  <a:pt x="91167" y="79507"/>
                </a:moveTo>
                <a:cubicBezTo>
                  <a:pt x="88257" y="82094"/>
                  <a:pt x="85898" y="85270"/>
                  <a:pt x="84281" y="88808"/>
                </a:cubicBezTo>
                <a:cubicBezTo>
                  <a:pt x="82189" y="93373"/>
                  <a:pt x="81485" y="98432"/>
                  <a:pt x="82265" y="103378"/>
                </a:cubicBezTo>
                <a:lnTo>
                  <a:pt x="82189" y="103321"/>
                </a:lnTo>
                <a:cubicBezTo>
                  <a:pt x="80858" y="94838"/>
                  <a:pt x="83749" y="86678"/>
                  <a:pt x="89379" y="80762"/>
                </a:cubicBezTo>
                <a:cubicBezTo>
                  <a:pt x="89950" y="80325"/>
                  <a:pt x="90539" y="79906"/>
                  <a:pt x="91148" y="79507"/>
                </a:cubicBezTo>
                <a:close/>
                <a:moveTo>
                  <a:pt x="73287" y="103207"/>
                </a:moveTo>
                <a:cubicBezTo>
                  <a:pt x="74505" y="103207"/>
                  <a:pt x="75741" y="103302"/>
                  <a:pt x="76958" y="103454"/>
                </a:cubicBezTo>
                <a:cubicBezTo>
                  <a:pt x="75947" y="103332"/>
                  <a:pt x="74930" y="103274"/>
                  <a:pt x="73913" y="103274"/>
                </a:cubicBezTo>
                <a:cubicBezTo>
                  <a:pt x="73190" y="103274"/>
                  <a:pt x="72466" y="103303"/>
                  <a:pt x="71747" y="103359"/>
                </a:cubicBezTo>
                <a:lnTo>
                  <a:pt x="71747" y="103340"/>
                </a:lnTo>
                <a:cubicBezTo>
                  <a:pt x="72260" y="103283"/>
                  <a:pt x="72774" y="103245"/>
                  <a:pt x="73287" y="103207"/>
                </a:cubicBezTo>
                <a:close/>
                <a:moveTo>
                  <a:pt x="55217" y="80667"/>
                </a:moveTo>
                <a:cubicBezTo>
                  <a:pt x="55141" y="80800"/>
                  <a:pt x="55046" y="80933"/>
                  <a:pt x="54951" y="81067"/>
                </a:cubicBezTo>
                <a:cubicBezTo>
                  <a:pt x="54228" y="81713"/>
                  <a:pt x="53430" y="82322"/>
                  <a:pt x="52612" y="82873"/>
                </a:cubicBezTo>
                <a:cubicBezTo>
                  <a:pt x="47438" y="86240"/>
                  <a:pt x="41218" y="86545"/>
                  <a:pt x="35303" y="87438"/>
                </a:cubicBezTo>
                <a:cubicBezTo>
                  <a:pt x="25012" y="89036"/>
                  <a:pt x="15312" y="93278"/>
                  <a:pt x="7171" y="99745"/>
                </a:cubicBezTo>
                <a:cubicBezTo>
                  <a:pt x="5554" y="101019"/>
                  <a:pt x="3975" y="102389"/>
                  <a:pt x="2473" y="103815"/>
                </a:cubicBezTo>
                <a:cubicBezTo>
                  <a:pt x="7627" y="97786"/>
                  <a:pt x="14171" y="93069"/>
                  <a:pt x="21532" y="90082"/>
                </a:cubicBezTo>
                <a:cubicBezTo>
                  <a:pt x="27238" y="87781"/>
                  <a:pt x="33210" y="87039"/>
                  <a:pt x="39278" y="86164"/>
                </a:cubicBezTo>
                <a:cubicBezTo>
                  <a:pt x="44813" y="85365"/>
                  <a:pt x="50595" y="84129"/>
                  <a:pt x="55179" y="80705"/>
                </a:cubicBezTo>
                <a:lnTo>
                  <a:pt x="55217" y="80667"/>
                </a:lnTo>
                <a:close/>
                <a:moveTo>
                  <a:pt x="80059" y="103987"/>
                </a:moveTo>
                <a:lnTo>
                  <a:pt x="80515" y="104082"/>
                </a:lnTo>
                <a:lnTo>
                  <a:pt x="80515" y="104101"/>
                </a:lnTo>
                <a:lnTo>
                  <a:pt x="80477" y="104101"/>
                </a:lnTo>
                <a:cubicBezTo>
                  <a:pt x="80325" y="104063"/>
                  <a:pt x="80173" y="104025"/>
                  <a:pt x="80021" y="103987"/>
                </a:cubicBezTo>
                <a:close/>
                <a:moveTo>
                  <a:pt x="174573" y="64480"/>
                </a:moveTo>
                <a:lnTo>
                  <a:pt x="174573" y="64480"/>
                </a:lnTo>
                <a:cubicBezTo>
                  <a:pt x="167421" y="77681"/>
                  <a:pt x="159261" y="90387"/>
                  <a:pt x="153460" y="104215"/>
                </a:cubicBezTo>
                <a:cubicBezTo>
                  <a:pt x="154944" y="100201"/>
                  <a:pt x="156656" y="96245"/>
                  <a:pt x="158558" y="92365"/>
                </a:cubicBezTo>
                <a:cubicBezTo>
                  <a:pt x="161411" y="86487"/>
                  <a:pt x="164530" y="80762"/>
                  <a:pt x="167878" y="75151"/>
                </a:cubicBezTo>
                <a:cubicBezTo>
                  <a:pt x="170008" y="71556"/>
                  <a:pt x="172348" y="68056"/>
                  <a:pt x="174573" y="64480"/>
                </a:cubicBezTo>
                <a:close/>
                <a:moveTo>
                  <a:pt x="186461" y="36995"/>
                </a:moveTo>
                <a:lnTo>
                  <a:pt x="186461" y="36995"/>
                </a:lnTo>
                <a:cubicBezTo>
                  <a:pt x="169228" y="52688"/>
                  <a:pt x="153574" y="71062"/>
                  <a:pt x="148001" y="94210"/>
                </a:cubicBezTo>
                <a:cubicBezTo>
                  <a:pt x="147202" y="97500"/>
                  <a:pt x="146651" y="100848"/>
                  <a:pt x="146346" y="104234"/>
                </a:cubicBezTo>
                <a:cubicBezTo>
                  <a:pt x="146270" y="103968"/>
                  <a:pt x="146213" y="103701"/>
                  <a:pt x="146137" y="103454"/>
                </a:cubicBezTo>
                <a:cubicBezTo>
                  <a:pt x="146023" y="97976"/>
                  <a:pt x="146651" y="92498"/>
                  <a:pt x="147982" y="87191"/>
                </a:cubicBezTo>
                <a:cubicBezTo>
                  <a:pt x="148933" y="84395"/>
                  <a:pt x="150017" y="81675"/>
                  <a:pt x="151273" y="78993"/>
                </a:cubicBezTo>
                <a:cubicBezTo>
                  <a:pt x="153289" y="74618"/>
                  <a:pt x="155514" y="70320"/>
                  <a:pt x="157454" y="65907"/>
                </a:cubicBezTo>
                <a:cubicBezTo>
                  <a:pt x="162400" y="58394"/>
                  <a:pt x="168582" y="51717"/>
                  <a:pt x="175315" y="45802"/>
                </a:cubicBezTo>
                <a:cubicBezTo>
                  <a:pt x="178891" y="42683"/>
                  <a:pt x="182619" y="39772"/>
                  <a:pt x="186461" y="36995"/>
                </a:cubicBezTo>
                <a:close/>
                <a:moveTo>
                  <a:pt x="182809" y="105204"/>
                </a:moveTo>
                <a:lnTo>
                  <a:pt x="182809" y="105204"/>
                </a:lnTo>
                <a:cubicBezTo>
                  <a:pt x="182809" y="105204"/>
                  <a:pt x="182809" y="105204"/>
                  <a:pt x="182809" y="105204"/>
                </a:cubicBezTo>
                <a:close/>
                <a:moveTo>
                  <a:pt x="80629" y="105432"/>
                </a:moveTo>
                <a:lnTo>
                  <a:pt x="80724" y="105546"/>
                </a:lnTo>
                <a:cubicBezTo>
                  <a:pt x="80667" y="105508"/>
                  <a:pt x="80610" y="105489"/>
                  <a:pt x="80534" y="105451"/>
                </a:cubicBezTo>
                <a:lnTo>
                  <a:pt x="80629" y="105432"/>
                </a:lnTo>
                <a:close/>
                <a:moveTo>
                  <a:pt x="191350" y="72070"/>
                </a:moveTo>
                <a:lnTo>
                  <a:pt x="191350" y="72070"/>
                </a:lnTo>
                <a:cubicBezTo>
                  <a:pt x="190874" y="76064"/>
                  <a:pt x="189467" y="79906"/>
                  <a:pt x="188725" y="83882"/>
                </a:cubicBezTo>
                <a:cubicBezTo>
                  <a:pt x="187945" y="88066"/>
                  <a:pt x="187545" y="92327"/>
                  <a:pt x="187583" y="96606"/>
                </a:cubicBezTo>
                <a:cubicBezTo>
                  <a:pt x="187583" y="99631"/>
                  <a:pt x="187774" y="102674"/>
                  <a:pt x="188154" y="105679"/>
                </a:cubicBezTo>
                <a:cubicBezTo>
                  <a:pt x="186100" y="97519"/>
                  <a:pt x="185225" y="89322"/>
                  <a:pt x="188363" y="81314"/>
                </a:cubicBezTo>
                <a:cubicBezTo>
                  <a:pt x="189771" y="78385"/>
                  <a:pt x="190779" y="75265"/>
                  <a:pt x="191350" y="72070"/>
                </a:cubicBezTo>
                <a:close/>
                <a:moveTo>
                  <a:pt x="108647" y="89531"/>
                </a:moveTo>
                <a:lnTo>
                  <a:pt x="108647" y="89531"/>
                </a:lnTo>
                <a:cubicBezTo>
                  <a:pt x="105642" y="90653"/>
                  <a:pt x="103169" y="92840"/>
                  <a:pt x="101666" y="95674"/>
                </a:cubicBezTo>
                <a:cubicBezTo>
                  <a:pt x="100012" y="98813"/>
                  <a:pt x="99859" y="102427"/>
                  <a:pt x="100887" y="105717"/>
                </a:cubicBezTo>
                <a:cubicBezTo>
                  <a:pt x="100202" y="104329"/>
                  <a:pt x="99783" y="102826"/>
                  <a:pt x="99669" y="101286"/>
                </a:cubicBezTo>
                <a:cubicBezTo>
                  <a:pt x="99403" y="95998"/>
                  <a:pt x="103473" y="91395"/>
                  <a:pt x="108229" y="89664"/>
                </a:cubicBezTo>
                <a:cubicBezTo>
                  <a:pt x="108381" y="89607"/>
                  <a:pt x="108514" y="89569"/>
                  <a:pt x="108647" y="89531"/>
                </a:cubicBezTo>
                <a:close/>
                <a:moveTo>
                  <a:pt x="80667" y="67600"/>
                </a:moveTo>
                <a:cubicBezTo>
                  <a:pt x="77586" y="75665"/>
                  <a:pt x="71861" y="82436"/>
                  <a:pt x="64462" y="86849"/>
                </a:cubicBezTo>
                <a:cubicBezTo>
                  <a:pt x="49930" y="95465"/>
                  <a:pt x="32488" y="95313"/>
                  <a:pt x="16891" y="100848"/>
                </a:cubicBezTo>
                <a:cubicBezTo>
                  <a:pt x="13200" y="102142"/>
                  <a:pt x="9663" y="103796"/>
                  <a:pt x="6334" y="105794"/>
                </a:cubicBezTo>
                <a:cubicBezTo>
                  <a:pt x="9149" y="103511"/>
                  <a:pt x="12268" y="101628"/>
                  <a:pt x="15616" y="100220"/>
                </a:cubicBezTo>
                <a:cubicBezTo>
                  <a:pt x="20485" y="98204"/>
                  <a:pt x="25621" y="97006"/>
                  <a:pt x="30795" y="96055"/>
                </a:cubicBezTo>
                <a:cubicBezTo>
                  <a:pt x="41104" y="94172"/>
                  <a:pt x="51794" y="93202"/>
                  <a:pt x="61133" y="88047"/>
                </a:cubicBezTo>
                <a:cubicBezTo>
                  <a:pt x="62617" y="87229"/>
                  <a:pt x="64062" y="86297"/>
                  <a:pt x="65413" y="85289"/>
                </a:cubicBezTo>
                <a:cubicBezTo>
                  <a:pt x="67391" y="84015"/>
                  <a:pt x="69217" y="82512"/>
                  <a:pt x="70853" y="80838"/>
                </a:cubicBezTo>
                <a:cubicBezTo>
                  <a:pt x="72298" y="79355"/>
                  <a:pt x="73611" y="77776"/>
                  <a:pt x="74809" y="76083"/>
                </a:cubicBezTo>
                <a:cubicBezTo>
                  <a:pt x="77187" y="73572"/>
                  <a:pt x="79165" y="70719"/>
                  <a:pt x="80667" y="67600"/>
                </a:cubicBezTo>
                <a:close/>
                <a:moveTo>
                  <a:pt x="85346" y="70928"/>
                </a:moveTo>
                <a:lnTo>
                  <a:pt x="85346" y="70928"/>
                </a:lnTo>
                <a:cubicBezTo>
                  <a:pt x="85270" y="71594"/>
                  <a:pt x="85194" y="72260"/>
                  <a:pt x="85080" y="72926"/>
                </a:cubicBezTo>
                <a:cubicBezTo>
                  <a:pt x="83273" y="79564"/>
                  <a:pt x="79773" y="85651"/>
                  <a:pt x="74923" y="90558"/>
                </a:cubicBezTo>
                <a:cubicBezTo>
                  <a:pt x="71062" y="94400"/>
                  <a:pt x="66459" y="97386"/>
                  <a:pt x="61380" y="99345"/>
                </a:cubicBezTo>
                <a:cubicBezTo>
                  <a:pt x="55750" y="100068"/>
                  <a:pt x="50177" y="101818"/>
                  <a:pt x="45117" y="103872"/>
                </a:cubicBezTo>
                <a:lnTo>
                  <a:pt x="45136" y="103872"/>
                </a:lnTo>
                <a:cubicBezTo>
                  <a:pt x="42397" y="104443"/>
                  <a:pt x="39716" y="105204"/>
                  <a:pt x="37091" y="106155"/>
                </a:cubicBezTo>
                <a:cubicBezTo>
                  <a:pt x="38441" y="105660"/>
                  <a:pt x="39811" y="105166"/>
                  <a:pt x="41161" y="104690"/>
                </a:cubicBezTo>
                <a:cubicBezTo>
                  <a:pt x="48446" y="102103"/>
                  <a:pt x="56054" y="100239"/>
                  <a:pt x="63187" y="97234"/>
                </a:cubicBezTo>
                <a:cubicBezTo>
                  <a:pt x="69179" y="94704"/>
                  <a:pt x="74390" y="90919"/>
                  <a:pt x="78385" y="85765"/>
                </a:cubicBezTo>
                <a:cubicBezTo>
                  <a:pt x="81771" y="81390"/>
                  <a:pt x="84148" y="76330"/>
                  <a:pt x="85346" y="70928"/>
                </a:cubicBezTo>
                <a:close/>
                <a:moveTo>
                  <a:pt x="195680" y="84482"/>
                </a:moveTo>
                <a:cubicBezTo>
                  <a:pt x="196928" y="84482"/>
                  <a:pt x="198188" y="85279"/>
                  <a:pt x="198825" y="86449"/>
                </a:cubicBezTo>
                <a:cubicBezTo>
                  <a:pt x="199776" y="88199"/>
                  <a:pt x="199605" y="90406"/>
                  <a:pt x="199224" y="92289"/>
                </a:cubicBezTo>
                <a:cubicBezTo>
                  <a:pt x="198616" y="95446"/>
                  <a:pt x="197094" y="98337"/>
                  <a:pt x="195686" y="101190"/>
                </a:cubicBezTo>
                <a:cubicBezTo>
                  <a:pt x="194659" y="103264"/>
                  <a:pt x="193784" y="105413"/>
                  <a:pt x="193081" y="107620"/>
                </a:cubicBezTo>
                <a:cubicBezTo>
                  <a:pt x="193214" y="105242"/>
                  <a:pt x="193518" y="102921"/>
                  <a:pt x="194260" y="100620"/>
                </a:cubicBezTo>
                <a:cubicBezTo>
                  <a:pt x="195135" y="97843"/>
                  <a:pt x="196694" y="95484"/>
                  <a:pt x="197817" y="92821"/>
                </a:cubicBezTo>
                <a:cubicBezTo>
                  <a:pt x="198444" y="91281"/>
                  <a:pt x="198654" y="89588"/>
                  <a:pt x="198387" y="87952"/>
                </a:cubicBezTo>
                <a:cubicBezTo>
                  <a:pt x="198368" y="87857"/>
                  <a:pt x="198349" y="87781"/>
                  <a:pt x="198330" y="87686"/>
                </a:cubicBezTo>
                <a:cubicBezTo>
                  <a:pt x="197969" y="86107"/>
                  <a:pt x="197037" y="84814"/>
                  <a:pt x="195287" y="84509"/>
                </a:cubicBezTo>
                <a:cubicBezTo>
                  <a:pt x="195417" y="84491"/>
                  <a:pt x="195548" y="84482"/>
                  <a:pt x="195680" y="84482"/>
                </a:cubicBezTo>
                <a:close/>
                <a:moveTo>
                  <a:pt x="56682" y="89360"/>
                </a:moveTo>
                <a:lnTo>
                  <a:pt x="56682" y="89360"/>
                </a:lnTo>
                <a:cubicBezTo>
                  <a:pt x="43919" y="94723"/>
                  <a:pt x="27770" y="94457"/>
                  <a:pt x="15388" y="99707"/>
                </a:cubicBezTo>
                <a:cubicBezTo>
                  <a:pt x="11184" y="101495"/>
                  <a:pt x="6867" y="103987"/>
                  <a:pt x="3766" y="107467"/>
                </a:cubicBezTo>
                <a:cubicBezTo>
                  <a:pt x="3614" y="107562"/>
                  <a:pt x="3481" y="107677"/>
                  <a:pt x="3329" y="107772"/>
                </a:cubicBezTo>
                <a:cubicBezTo>
                  <a:pt x="3728" y="107353"/>
                  <a:pt x="4109" y="106935"/>
                  <a:pt x="4527" y="106516"/>
                </a:cubicBezTo>
                <a:cubicBezTo>
                  <a:pt x="8027" y="103321"/>
                  <a:pt x="11983" y="100639"/>
                  <a:pt x="16244" y="98547"/>
                </a:cubicBezTo>
                <a:cubicBezTo>
                  <a:pt x="22445" y="95541"/>
                  <a:pt x="29121" y="94153"/>
                  <a:pt x="35911" y="93240"/>
                </a:cubicBezTo>
                <a:cubicBezTo>
                  <a:pt x="42930" y="92289"/>
                  <a:pt x="50101" y="91547"/>
                  <a:pt x="56682" y="89360"/>
                </a:cubicBezTo>
                <a:close/>
                <a:moveTo>
                  <a:pt x="79983" y="105603"/>
                </a:moveTo>
                <a:cubicBezTo>
                  <a:pt x="80991" y="105946"/>
                  <a:pt x="81866" y="106992"/>
                  <a:pt x="82569" y="108152"/>
                </a:cubicBezTo>
                <a:cubicBezTo>
                  <a:pt x="81314" y="107125"/>
                  <a:pt x="79907" y="106326"/>
                  <a:pt x="78404" y="106041"/>
                </a:cubicBezTo>
                <a:cubicBezTo>
                  <a:pt x="78917" y="105889"/>
                  <a:pt x="79450" y="105736"/>
                  <a:pt x="79983" y="105603"/>
                </a:cubicBezTo>
                <a:close/>
                <a:moveTo>
                  <a:pt x="83482" y="108019"/>
                </a:moveTo>
                <a:lnTo>
                  <a:pt x="83540" y="108171"/>
                </a:lnTo>
                <a:lnTo>
                  <a:pt x="83540" y="108171"/>
                </a:lnTo>
                <a:lnTo>
                  <a:pt x="83425" y="108038"/>
                </a:lnTo>
                <a:cubicBezTo>
                  <a:pt x="83444" y="108038"/>
                  <a:pt x="83463" y="108038"/>
                  <a:pt x="83482" y="108019"/>
                </a:cubicBezTo>
                <a:close/>
                <a:moveTo>
                  <a:pt x="77282" y="106402"/>
                </a:moveTo>
                <a:cubicBezTo>
                  <a:pt x="78784" y="106611"/>
                  <a:pt x="80078" y="107315"/>
                  <a:pt x="81238" y="108247"/>
                </a:cubicBezTo>
                <a:cubicBezTo>
                  <a:pt x="79616" y="107487"/>
                  <a:pt x="77859" y="107087"/>
                  <a:pt x="76087" y="107087"/>
                </a:cubicBezTo>
                <a:cubicBezTo>
                  <a:pt x="75864" y="107087"/>
                  <a:pt x="75641" y="107093"/>
                  <a:pt x="75418" y="107106"/>
                </a:cubicBezTo>
                <a:cubicBezTo>
                  <a:pt x="76026" y="106859"/>
                  <a:pt x="76654" y="106611"/>
                  <a:pt x="77282" y="106402"/>
                </a:cubicBezTo>
                <a:close/>
                <a:moveTo>
                  <a:pt x="109794" y="82949"/>
                </a:moveTo>
                <a:cubicBezTo>
                  <a:pt x="116396" y="82949"/>
                  <a:pt x="121954" y="87538"/>
                  <a:pt x="124720" y="93278"/>
                </a:cubicBezTo>
                <a:cubicBezTo>
                  <a:pt x="126964" y="97995"/>
                  <a:pt x="127858" y="103226"/>
                  <a:pt x="127592" y="108475"/>
                </a:cubicBezTo>
                <a:lnTo>
                  <a:pt x="127592" y="108228"/>
                </a:lnTo>
                <a:cubicBezTo>
                  <a:pt x="127306" y="102027"/>
                  <a:pt x="126127" y="95655"/>
                  <a:pt x="122418" y="90501"/>
                </a:cubicBezTo>
                <a:cubicBezTo>
                  <a:pt x="119459" y="86376"/>
                  <a:pt x="114759" y="83334"/>
                  <a:pt x="109593" y="83334"/>
                </a:cubicBezTo>
                <a:cubicBezTo>
                  <a:pt x="109279" y="83334"/>
                  <a:pt x="108964" y="83345"/>
                  <a:pt x="108647" y="83368"/>
                </a:cubicBezTo>
                <a:cubicBezTo>
                  <a:pt x="104462" y="83672"/>
                  <a:pt x="99916" y="86525"/>
                  <a:pt x="98832" y="90767"/>
                </a:cubicBezTo>
                <a:cubicBezTo>
                  <a:pt x="98532" y="91105"/>
                  <a:pt x="98268" y="91480"/>
                  <a:pt x="98024" y="91856"/>
                </a:cubicBezTo>
                <a:lnTo>
                  <a:pt x="98024" y="91856"/>
                </a:lnTo>
                <a:cubicBezTo>
                  <a:pt x="99499" y="86605"/>
                  <a:pt x="104265" y="82988"/>
                  <a:pt x="109712" y="82950"/>
                </a:cubicBezTo>
                <a:cubicBezTo>
                  <a:pt x="109739" y="82949"/>
                  <a:pt x="109767" y="82949"/>
                  <a:pt x="109794" y="82949"/>
                </a:cubicBezTo>
                <a:close/>
                <a:moveTo>
                  <a:pt x="188363" y="35645"/>
                </a:moveTo>
                <a:cubicBezTo>
                  <a:pt x="188002" y="36139"/>
                  <a:pt x="187660" y="36653"/>
                  <a:pt x="187336" y="37167"/>
                </a:cubicBezTo>
                <a:cubicBezTo>
                  <a:pt x="171188" y="53772"/>
                  <a:pt x="157074" y="72869"/>
                  <a:pt x="150246" y="95237"/>
                </a:cubicBezTo>
                <a:cubicBezTo>
                  <a:pt x="148914" y="99593"/>
                  <a:pt x="147868" y="104044"/>
                  <a:pt x="147126" y="108533"/>
                </a:cubicBezTo>
                <a:cubicBezTo>
                  <a:pt x="147107" y="108304"/>
                  <a:pt x="147069" y="108076"/>
                  <a:pt x="147031" y="107848"/>
                </a:cubicBezTo>
                <a:cubicBezTo>
                  <a:pt x="148058" y="85479"/>
                  <a:pt x="160098" y="65184"/>
                  <a:pt x="175011" y="48845"/>
                </a:cubicBezTo>
                <a:cubicBezTo>
                  <a:pt x="179081" y="44375"/>
                  <a:pt x="183399" y="40134"/>
                  <a:pt x="187831" y="36006"/>
                </a:cubicBezTo>
                <a:lnTo>
                  <a:pt x="188363" y="35645"/>
                </a:lnTo>
                <a:close/>
                <a:moveTo>
                  <a:pt x="82665" y="63986"/>
                </a:moveTo>
                <a:lnTo>
                  <a:pt x="82665" y="63986"/>
                </a:lnTo>
                <a:cubicBezTo>
                  <a:pt x="82056" y="67733"/>
                  <a:pt x="81067" y="71404"/>
                  <a:pt x="79412" y="74828"/>
                </a:cubicBezTo>
                <a:cubicBezTo>
                  <a:pt x="76140" y="81618"/>
                  <a:pt x="70320" y="86411"/>
                  <a:pt x="63701" y="89778"/>
                </a:cubicBezTo>
                <a:cubicBezTo>
                  <a:pt x="49530" y="96968"/>
                  <a:pt x="33267" y="98090"/>
                  <a:pt x="18260" y="102845"/>
                </a:cubicBezTo>
                <a:cubicBezTo>
                  <a:pt x="13429" y="104386"/>
                  <a:pt x="8731" y="106288"/>
                  <a:pt x="4337" y="108761"/>
                </a:cubicBezTo>
                <a:lnTo>
                  <a:pt x="4337" y="108761"/>
                </a:lnTo>
                <a:cubicBezTo>
                  <a:pt x="27428" y="92213"/>
                  <a:pt x="65584" y="100962"/>
                  <a:pt x="79868" y="71670"/>
                </a:cubicBezTo>
                <a:cubicBezTo>
                  <a:pt x="81067" y="69217"/>
                  <a:pt x="81999" y="66630"/>
                  <a:pt x="82665" y="63986"/>
                </a:cubicBezTo>
                <a:close/>
                <a:moveTo>
                  <a:pt x="181059" y="106212"/>
                </a:moveTo>
                <a:cubicBezTo>
                  <a:pt x="180641" y="107106"/>
                  <a:pt x="180165" y="107943"/>
                  <a:pt x="179633" y="108761"/>
                </a:cubicBezTo>
                <a:cubicBezTo>
                  <a:pt x="179861" y="108323"/>
                  <a:pt x="180089" y="107905"/>
                  <a:pt x="180299" y="107448"/>
                </a:cubicBezTo>
                <a:cubicBezTo>
                  <a:pt x="180546" y="107049"/>
                  <a:pt x="180793" y="106630"/>
                  <a:pt x="181040" y="106212"/>
                </a:cubicBezTo>
                <a:close/>
                <a:moveTo>
                  <a:pt x="185643" y="40210"/>
                </a:moveTo>
                <a:lnTo>
                  <a:pt x="185643" y="40210"/>
                </a:lnTo>
                <a:cubicBezTo>
                  <a:pt x="185263" y="40971"/>
                  <a:pt x="184940" y="41751"/>
                  <a:pt x="184616" y="42530"/>
                </a:cubicBezTo>
                <a:cubicBezTo>
                  <a:pt x="172994" y="61456"/>
                  <a:pt x="158843" y="79145"/>
                  <a:pt x="151254" y="100239"/>
                </a:cubicBezTo>
                <a:cubicBezTo>
                  <a:pt x="150360" y="102750"/>
                  <a:pt x="149561" y="105299"/>
                  <a:pt x="148914" y="107886"/>
                </a:cubicBezTo>
                <a:cubicBezTo>
                  <a:pt x="148705" y="108437"/>
                  <a:pt x="148515" y="108989"/>
                  <a:pt x="148324" y="109560"/>
                </a:cubicBezTo>
                <a:cubicBezTo>
                  <a:pt x="151976" y="87895"/>
                  <a:pt x="163180" y="68189"/>
                  <a:pt x="176666" y="51033"/>
                </a:cubicBezTo>
                <a:cubicBezTo>
                  <a:pt x="179557" y="47343"/>
                  <a:pt x="182600" y="43767"/>
                  <a:pt x="185643" y="40210"/>
                </a:cubicBezTo>
                <a:close/>
                <a:moveTo>
                  <a:pt x="74904" y="105755"/>
                </a:moveTo>
                <a:cubicBezTo>
                  <a:pt x="71842" y="106726"/>
                  <a:pt x="68855" y="107962"/>
                  <a:pt x="66021" y="109465"/>
                </a:cubicBezTo>
                <a:cubicBezTo>
                  <a:pt x="65660" y="109655"/>
                  <a:pt x="65299" y="109845"/>
                  <a:pt x="64956" y="110035"/>
                </a:cubicBezTo>
                <a:cubicBezTo>
                  <a:pt x="67999" y="108057"/>
                  <a:pt x="71366" y="106611"/>
                  <a:pt x="74904" y="105755"/>
                </a:cubicBezTo>
                <a:close/>
                <a:moveTo>
                  <a:pt x="185929" y="102598"/>
                </a:moveTo>
                <a:cubicBezTo>
                  <a:pt x="186043" y="103131"/>
                  <a:pt x="186157" y="103644"/>
                  <a:pt x="186271" y="104177"/>
                </a:cubicBezTo>
                <a:cubicBezTo>
                  <a:pt x="186005" y="106307"/>
                  <a:pt x="185168" y="108342"/>
                  <a:pt x="183874" y="110054"/>
                </a:cubicBezTo>
                <a:cubicBezTo>
                  <a:pt x="185187" y="107943"/>
                  <a:pt x="185834" y="105242"/>
                  <a:pt x="185929" y="102598"/>
                </a:cubicBezTo>
                <a:close/>
                <a:moveTo>
                  <a:pt x="75129" y="107982"/>
                </a:moveTo>
                <a:cubicBezTo>
                  <a:pt x="78115" y="107982"/>
                  <a:pt x="80865" y="108796"/>
                  <a:pt x="83178" y="110625"/>
                </a:cubicBezTo>
                <a:cubicBezTo>
                  <a:pt x="80710" y="109315"/>
                  <a:pt x="77970" y="108642"/>
                  <a:pt x="75208" y="108642"/>
                </a:cubicBezTo>
                <a:cubicBezTo>
                  <a:pt x="73840" y="108642"/>
                  <a:pt x="72467" y="108807"/>
                  <a:pt x="71119" y="109141"/>
                </a:cubicBezTo>
                <a:cubicBezTo>
                  <a:pt x="71804" y="108761"/>
                  <a:pt x="72469" y="108418"/>
                  <a:pt x="73154" y="108095"/>
                </a:cubicBezTo>
                <a:cubicBezTo>
                  <a:pt x="73822" y="108020"/>
                  <a:pt x="74481" y="107982"/>
                  <a:pt x="75129" y="107982"/>
                </a:cubicBezTo>
                <a:close/>
                <a:moveTo>
                  <a:pt x="183551" y="91129"/>
                </a:moveTo>
                <a:cubicBezTo>
                  <a:pt x="183589" y="91490"/>
                  <a:pt x="183589" y="91851"/>
                  <a:pt x="183608" y="92194"/>
                </a:cubicBezTo>
                <a:cubicBezTo>
                  <a:pt x="183513" y="93563"/>
                  <a:pt x="183418" y="94933"/>
                  <a:pt x="183304" y="96302"/>
                </a:cubicBezTo>
                <a:cubicBezTo>
                  <a:pt x="182809" y="98585"/>
                  <a:pt x="182201" y="100848"/>
                  <a:pt x="181478" y="103093"/>
                </a:cubicBezTo>
                <a:cubicBezTo>
                  <a:pt x="180108" y="106174"/>
                  <a:pt x="178168" y="108989"/>
                  <a:pt x="175753" y="111329"/>
                </a:cubicBezTo>
                <a:cubicBezTo>
                  <a:pt x="177826" y="108761"/>
                  <a:pt x="179290" y="105622"/>
                  <a:pt x="180318" y="102427"/>
                </a:cubicBezTo>
                <a:lnTo>
                  <a:pt x="180337" y="102427"/>
                </a:lnTo>
                <a:cubicBezTo>
                  <a:pt x="181535" y="98699"/>
                  <a:pt x="182353" y="94838"/>
                  <a:pt x="183551" y="91129"/>
                </a:cubicBezTo>
                <a:close/>
                <a:moveTo>
                  <a:pt x="70853" y="86640"/>
                </a:moveTo>
                <a:cubicBezTo>
                  <a:pt x="69084" y="88256"/>
                  <a:pt x="67163" y="89721"/>
                  <a:pt x="65108" y="90976"/>
                </a:cubicBezTo>
                <a:cubicBezTo>
                  <a:pt x="51565" y="99345"/>
                  <a:pt x="35189" y="100239"/>
                  <a:pt x="20143" y="104234"/>
                </a:cubicBezTo>
                <a:cubicBezTo>
                  <a:pt x="13524" y="105984"/>
                  <a:pt x="7076" y="108361"/>
                  <a:pt x="1331" y="112013"/>
                </a:cubicBezTo>
                <a:cubicBezTo>
                  <a:pt x="13219" y="103701"/>
                  <a:pt x="28265" y="101324"/>
                  <a:pt x="42150" y="98071"/>
                </a:cubicBezTo>
                <a:cubicBezTo>
                  <a:pt x="51794" y="95808"/>
                  <a:pt x="62693" y="92821"/>
                  <a:pt x="70853" y="86640"/>
                </a:cubicBezTo>
                <a:close/>
                <a:moveTo>
                  <a:pt x="83996" y="61323"/>
                </a:moveTo>
                <a:cubicBezTo>
                  <a:pt x="83882" y="73534"/>
                  <a:pt x="77681" y="84871"/>
                  <a:pt x="67467" y="91547"/>
                </a:cubicBezTo>
                <a:cubicBezTo>
                  <a:pt x="54019" y="100258"/>
                  <a:pt x="37395" y="101286"/>
                  <a:pt x="22330" y="105565"/>
                </a:cubicBezTo>
                <a:cubicBezTo>
                  <a:pt x="15863" y="107391"/>
                  <a:pt x="9491" y="109598"/>
                  <a:pt x="3272" y="112185"/>
                </a:cubicBezTo>
                <a:cubicBezTo>
                  <a:pt x="26857" y="98337"/>
                  <a:pt x="62541" y="104291"/>
                  <a:pt x="78062" y="79145"/>
                </a:cubicBezTo>
                <a:cubicBezTo>
                  <a:pt x="78651" y="78232"/>
                  <a:pt x="79222" y="77319"/>
                  <a:pt x="79716" y="76349"/>
                </a:cubicBezTo>
                <a:cubicBezTo>
                  <a:pt x="82170" y="71689"/>
                  <a:pt x="83387" y="66554"/>
                  <a:pt x="83996" y="61323"/>
                </a:cubicBezTo>
                <a:close/>
                <a:moveTo>
                  <a:pt x="98889" y="76901"/>
                </a:moveTo>
                <a:lnTo>
                  <a:pt x="98889" y="76901"/>
                </a:lnTo>
                <a:cubicBezTo>
                  <a:pt x="92689" y="80914"/>
                  <a:pt x="88105" y="87172"/>
                  <a:pt x="86887" y="94819"/>
                </a:cubicBezTo>
                <a:cubicBezTo>
                  <a:pt x="85974" y="100943"/>
                  <a:pt x="87477" y="107163"/>
                  <a:pt x="91110" y="112185"/>
                </a:cubicBezTo>
                <a:cubicBezTo>
                  <a:pt x="90425" y="111329"/>
                  <a:pt x="89816" y="110416"/>
                  <a:pt x="89265" y="109465"/>
                </a:cubicBezTo>
                <a:cubicBezTo>
                  <a:pt x="83806" y="99897"/>
                  <a:pt x="86183" y="87343"/>
                  <a:pt x="94362" y="80077"/>
                </a:cubicBezTo>
                <a:cubicBezTo>
                  <a:pt x="95751" y="78860"/>
                  <a:pt x="97273" y="77795"/>
                  <a:pt x="98889" y="76901"/>
                </a:cubicBezTo>
                <a:close/>
                <a:moveTo>
                  <a:pt x="233395" y="89020"/>
                </a:moveTo>
                <a:cubicBezTo>
                  <a:pt x="239432" y="89020"/>
                  <a:pt x="244768" y="93482"/>
                  <a:pt x="245217" y="100068"/>
                </a:cubicBezTo>
                <a:cubicBezTo>
                  <a:pt x="245521" y="104690"/>
                  <a:pt x="243048" y="108475"/>
                  <a:pt x="239453" y="110549"/>
                </a:cubicBezTo>
                <a:cubicBezTo>
                  <a:pt x="239320" y="110549"/>
                  <a:pt x="239187" y="110587"/>
                  <a:pt x="239073" y="110663"/>
                </a:cubicBezTo>
                <a:cubicBezTo>
                  <a:pt x="238940" y="110777"/>
                  <a:pt x="238788" y="110872"/>
                  <a:pt x="238654" y="110986"/>
                </a:cubicBezTo>
                <a:cubicBezTo>
                  <a:pt x="236923" y="111812"/>
                  <a:pt x="235039" y="112232"/>
                  <a:pt x="233150" y="112232"/>
                </a:cubicBezTo>
                <a:cubicBezTo>
                  <a:pt x="232299" y="112232"/>
                  <a:pt x="231447" y="112147"/>
                  <a:pt x="230609" y="111975"/>
                </a:cubicBezTo>
                <a:lnTo>
                  <a:pt x="230590" y="111975"/>
                </a:lnTo>
                <a:cubicBezTo>
                  <a:pt x="225853" y="110986"/>
                  <a:pt x="222468" y="107125"/>
                  <a:pt x="221174" y="102636"/>
                </a:cubicBezTo>
                <a:cubicBezTo>
                  <a:pt x="220946" y="100182"/>
                  <a:pt x="221422" y="97710"/>
                  <a:pt x="222563" y="95503"/>
                </a:cubicBezTo>
                <a:lnTo>
                  <a:pt x="222563" y="95503"/>
                </a:lnTo>
                <a:cubicBezTo>
                  <a:pt x="222354" y="96226"/>
                  <a:pt x="222220" y="96968"/>
                  <a:pt x="222182" y="97710"/>
                </a:cubicBezTo>
                <a:cubicBezTo>
                  <a:pt x="221935" y="102332"/>
                  <a:pt x="224750" y="106726"/>
                  <a:pt x="229087" y="108342"/>
                </a:cubicBezTo>
                <a:cubicBezTo>
                  <a:pt x="230347" y="108807"/>
                  <a:pt x="231674" y="109039"/>
                  <a:pt x="232989" y="109039"/>
                </a:cubicBezTo>
                <a:cubicBezTo>
                  <a:pt x="236144" y="109039"/>
                  <a:pt x="239232" y="107704"/>
                  <a:pt x="241165" y="105033"/>
                </a:cubicBezTo>
                <a:cubicBezTo>
                  <a:pt x="243885" y="101324"/>
                  <a:pt x="242953" y="96378"/>
                  <a:pt x="239149" y="93810"/>
                </a:cubicBezTo>
                <a:cubicBezTo>
                  <a:pt x="237834" y="92919"/>
                  <a:pt x="236378" y="92509"/>
                  <a:pt x="234935" y="92509"/>
                </a:cubicBezTo>
                <a:cubicBezTo>
                  <a:pt x="232223" y="92509"/>
                  <a:pt x="229560" y="93957"/>
                  <a:pt x="227984" y="96378"/>
                </a:cubicBezTo>
                <a:cubicBezTo>
                  <a:pt x="225682" y="99859"/>
                  <a:pt x="226405" y="105375"/>
                  <a:pt x="230723" y="106859"/>
                </a:cubicBezTo>
                <a:cubicBezTo>
                  <a:pt x="231436" y="107106"/>
                  <a:pt x="232194" y="107223"/>
                  <a:pt x="232960" y="107223"/>
                </a:cubicBezTo>
                <a:cubicBezTo>
                  <a:pt x="236378" y="107223"/>
                  <a:pt x="239943" y="104886"/>
                  <a:pt x="240347" y="101343"/>
                </a:cubicBezTo>
                <a:cubicBezTo>
                  <a:pt x="240718" y="98247"/>
                  <a:pt x="238116" y="95988"/>
                  <a:pt x="235435" y="95988"/>
                </a:cubicBezTo>
                <a:cubicBezTo>
                  <a:pt x="234261" y="95988"/>
                  <a:pt x="233072" y="96421"/>
                  <a:pt x="232111" y="97405"/>
                </a:cubicBezTo>
                <a:cubicBezTo>
                  <a:pt x="230685" y="98889"/>
                  <a:pt x="230380" y="101343"/>
                  <a:pt x="231921" y="102845"/>
                </a:cubicBezTo>
                <a:cubicBezTo>
                  <a:pt x="232518" y="103434"/>
                  <a:pt x="233313" y="103732"/>
                  <a:pt x="234094" y="103732"/>
                </a:cubicBezTo>
                <a:cubicBezTo>
                  <a:pt x="235154" y="103732"/>
                  <a:pt x="236186" y="103183"/>
                  <a:pt x="236657" y="102065"/>
                </a:cubicBezTo>
                <a:cubicBezTo>
                  <a:pt x="237278" y="100548"/>
                  <a:pt x="236085" y="98655"/>
                  <a:pt x="234468" y="98655"/>
                </a:cubicBezTo>
                <a:cubicBezTo>
                  <a:pt x="234301" y="98655"/>
                  <a:pt x="234130" y="98675"/>
                  <a:pt x="233956" y="98718"/>
                </a:cubicBezTo>
                <a:cubicBezTo>
                  <a:pt x="232549" y="99060"/>
                  <a:pt x="232073" y="100582"/>
                  <a:pt x="232549" y="101761"/>
                </a:cubicBezTo>
                <a:cubicBezTo>
                  <a:pt x="231883" y="100981"/>
                  <a:pt x="231902" y="99802"/>
                  <a:pt x="232416" y="98889"/>
                </a:cubicBezTo>
                <a:cubicBezTo>
                  <a:pt x="233062" y="97738"/>
                  <a:pt x="234341" y="97098"/>
                  <a:pt x="235619" y="97098"/>
                </a:cubicBezTo>
                <a:cubicBezTo>
                  <a:pt x="236222" y="97098"/>
                  <a:pt x="236825" y="97240"/>
                  <a:pt x="237361" y="97539"/>
                </a:cubicBezTo>
                <a:cubicBezTo>
                  <a:pt x="241336" y="99783"/>
                  <a:pt x="238350" y="104709"/>
                  <a:pt x="235117" y="105774"/>
                </a:cubicBezTo>
                <a:cubicBezTo>
                  <a:pt x="234438" y="106001"/>
                  <a:pt x="233747" y="106111"/>
                  <a:pt x="233072" y="106111"/>
                </a:cubicBezTo>
                <a:cubicBezTo>
                  <a:pt x="230680" y="106111"/>
                  <a:pt x="228505" y="104719"/>
                  <a:pt x="227927" y="102123"/>
                </a:cubicBezTo>
                <a:cubicBezTo>
                  <a:pt x="227242" y="99060"/>
                  <a:pt x="228935" y="95884"/>
                  <a:pt x="231636" y="94400"/>
                </a:cubicBezTo>
                <a:cubicBezTo>
                  <a:pt x="232694" y="93814"/>
                  <a:pt x="233780" y="93553"/>
                  <a:pt x="234831" y="93553"/>
                </a:cubicBezTo>
                <a:cubicBezTo>
                  <a:pt x="239580" y="93553"/>
                  <a:pt x="243593" y="98889"/>
                  <a:pt x="240899" y="103701"/>
                </a:cubicBezTo>
                <a:cubicBezTo>
                  <a:pt x="239234" y="106681"/>
                  <a:pt x="236082" y="108146"/>
                  <a:pt x="232893" y="108146"/>
                </a:cubicBezTo>
                <a:cubicBezTo>
                  <a:pt x="230180" y="108146"/>
                  <a:pt x="227440" y="107085"/>
                  <a:pt x="225568" y="104995"/>
                </a:cubicBezTo>
                <a:cubicBezTo>
                  <a:pt x="222087" y="101133"/>
                  <a:pt x="222411" y="95770"/>
                  <a:pt x="225226" y="92080"/>
                </a:cubicBezTo>
                <a:cubicBezTo>
                  <a:pt x="226367" y="91052"/>
                  <a:pt x="227698" y="90273"/>
                  <a:pt x="229163" y="89759"/>
                </a:cubicBezTo>
                <a:cubicBezTo>
                  <a:pt x="230577" y="89257"/>
                  <a:pt x="232005" y="89020"/>
                  <a:pt x="233395" y="89020"/>
                </a:cubicBezTo>
                <a:close/>
                <a:moveTo>
                  <a:pt x="190836" y="77129"/>
                </a:moveTo>
                <a:cubicBezTo>
                  <a:pt x="189409" y="88808"/>
                  <a:pt x="188649" y="100791"/>
                  <a:pt x="190342" y="112413"/>
                </a:cubicBezTo>
                <a:cubicBezTo>
                  <a:pt x="188934" y="107049"/>
                  <a:pt x="188230" y="101514"/>
                  <a:pt x="188230" y="95979"/>
                </a:cubicBezTo>
                <a:lnTo>
                  <a:pt x="188230" y="95960"/>
                </a:lnTo>
                <a:cubicBezTo>
                  <a:pt x="188230" y="91547"/>
                  <a:pt x="188687" y="87134"/>
                  <a:pt x="189543" y="82797"/>
                </a:cubicBezTo>
                <a:cubicBezTo>
                  <a:pt x="189923" y="80895"/>
                  <a:pt x="190418" y="79012"/>
                  <a:pt x="190836" y="77129"/>
                </a:cubicBezTo>
                <a:close/>
                <a:moveTo>
                  <a:pt x="190265" y="97481"/>
                </a:moveTo>
                <a:lnTo>
                  <a:pt x="190265" y="97481"/>
                </a:lnTo>
                <a:cubicBezTo>
                  <a:pt x="190646" y="100468"/>
                  <a:pt x="191140" y="103435"/>
                  <a:pt x="191312" y="106459"/>
                </a:cubicBezTo>
                <a:cubicBezTo>
                  <a:pt x="191445" y="108456"/>
                  <a:pt x="191445" y="110473"/>
                  <a:pt x="191407" y="112470"/>
                </a:cubicBezTo>
                <a:cubicBezTo>
                  <a:pt x="190646" y="107505"/>
                  <a:pt x="190265" y="102503"/>
                  <a:pt x="190265" y="97481"/>
                </a:cubicBezTo>
                <a:close/>
                <a:moveTo>
                  <a:pt x="74057" y="109332"/>
                </a:moveTo>
                <a:cubicBezTo>
                  <a:pt x="77676" y="109332"/>
                  <a:pt x="81244" y="110429"/>
                  <a:pt x="84281" y="112527"/>
                </a:cubicBezTo>
                <a:cubicBezTo>
                  <a:pt x="81093" y="111050"/>
                  <a:pt x="77645" y="110303"/>
                  <a:pt x="74186" y="110303"/>
                </a:cubicBezTo>
                <a:cubicBezTo>
                  <a:pt x="72032" y="110303"/>
                  <a:pt x="69873" y="110592"/>
                  <a:pt x="67771" y="111176"/>
                </a:cubicBezTo>
                <a:cubicBezTo>
                  <a:pt x="68475" y="110701"/>
                  <a:pt x="69217" y="110244"/>
                  <a:pt x="69959" y="109807"/>
                </a:cubicBezTo>
                <a:cubicBezTo>
                  <a:pt x="71315" y="109489"/>
                  <a:pt x="72690" y="109332"/>
                  <a:pt x="74057" y="109332"/>
                </a:cubicBezTo>
                <a:close/>
                <a:moveTo>
                  <a:pt x="184902" y="92707"/>
                </a:moveTo>
                <a:lnTo>
                  <a:pt x="184902" y="92707"/>
                </a:lnTo>
                <a:cubicBezTo>
                  <a:pt x="184883" y="94039"/>
                  <a:pt x="184940" y="95370"/>
                  <a:pt x="185054" y="96702"/>
                </a:cubicBezTo>
                <a:cubicBezTo>
                  <a:pt x="185035" y="97957"/>
                  <a:pt x="184997" y="99212"/>
                  <a:pt x="184902" y="100449"/>
                </a:cubicBezTo>
                <a:cubicBezTo>
                  <a:pt x="184521" y="105185"/>
                  <a:pt x="182486" y="110910"/>
                  <a:pt x="177902" y="112679"/>
                </a:cubicBezTo>
                <a:cubicBezTo>
                  <a:pt x="180127" y="110606"/>
                  <a:pt x="181801" y="108038"/>
                  <a:pt x="182790" y="105185"/>
                </a:cubicBezTo>
                <a:lnTo>
                  <a:pt x="182809" y="105204"/>
                </a:lnTo>
                <a:cubicBezTo>
                  <a:pt x="184236" y="101210"/>
                  <a:pt x="184559" y="96968"/>
                  <a:pt x="184902" y="92707"/>
                </a:cubicBezTo>
                <a:close/>
                <a:moveTo>
                  <a:pt x="209971" y="102142"/>
                </a:moveTo>
                <a:cubicBezTo>
                  <a:pt x="209572" y="105280"/>
                  <a:pt x="208678" y="108342"/>
                  <a:pt x="207289" y="111176"/>
                </a:cubicBezTo>
                <a:cubicBezTo>
                  <a:pt x="207023" y="111766"/>
                  <a:pt x="206718" y="112318"/>
                  <a:pt x="206414" y="112888"/>
                </a:cubicBezTo>
                <a:cubicBezTo>
                  <a:pt x="207175" y="111348"/>
                  <a:pt x="207841" y="109750"/>
                  <a:pt x="208430" y="108133"/>
                </a:cubicBezTo>
                <a:cubicBezTo>
                  <a:pt x="209134" y="106193"/>
                  <a:pt x="209648" y="104177"/>
                  <a:pt x="209971" y="102142"/>
                </a:cubicBezTo>
                <a:close/>
                <a:moveTo>
                  <a:pt x="185282" y="109560"/>
                </a:moveTo>
                <a:cubicBezTo>
                  <a:pt x="184749" y="110948"/>
                  <a:pt x="183989" y="112204"/>
                  <a:pt x="182790" y="113021"/>
                </a:cubicBezTo>
                <a:lnTo>
                  <a:pt x="182771" y="113021"/>
                </a:lnTo>
                <a:cubicBezTo>
                  <a:pt x="182638" y="113002"/>
                  <a:pt x="182486" y="112983"/>
                  <a:pt x="182353" y="112983"/>
                </a:cubicBezTo>
                <a:cubicBezTo>
                  <a:pt x="183532" y="112032"/>
                  <a:pt x="184521" y="110872"/>
                  <a:pt x="185282" y="109560"/>
                </a:cubicBezTo>
                <a:close/>
                <a:moveTo>
                  <a:pt x="187564" y="109141"/>
                </a:moveTo>
                <a:cubicBezTo>
                  <a:pt x="187679" y="109560"/>
                  <a:pt x="187793" y="109959"/>
                  <a:pt x="187907" y="110378"/>
                </a:cubicBezTo>
                <a:cubicBezTo>
                  <a:pt x="187888" y="110397"/>
                  <a:pt x="187888" y="110435"/>
                  <a:pt x="187869" y="110473"/>
                </a:cubicBezTo>
                <a:cubicBezTo>
                  <a:pt x="187641" y="111652"/>
                  <a:pt x="187070" y="112546"/>
                  <a:pt x="186157" y="113117"/>
                </a:cubicBezTo>
                <a:cubicBezTo>
                  <a:pt x="186918" y="111918"/>
                  <a:pt x="187412" y="110549"/>
                  <a:pt x="187564" y="109141"/>
                </a:cubicBezTo>
                <a:close/>
                <a:moveTo>
                  <a:pt x="185016" y="104900"/>
                </a:moveTo>
                <a:lnTo>
                  <a:pt x="185016" y="104900"/>
                </a:lnTo>
                <a:cubicBezTo>
                  <a:pt x="184502" y="108304"/>
                  <a:pt x="182961" y="111519"/>
                  <a:pt x="180032" y="113002"/>
                </a:cubicBezTo>
                <a:cubicBezTo>
                  <a:pt x="179709" y="113021"/>
                  <a:pt x="179386" y="113078"/>
                  <a:pt x="179043" y="113136"/>
                </a:cubicBezTo>
                <a:cubicBezTo>
                  <a:pt x="182067" y="111519"/>
                  <a:pt x="184141" y="108266"/>
                  <a:pt x="185016" y="104900"/>
                </a:cubicBezTo>
                <a:close/>
                <a:moveTo>
                  <a:pt x="223571" y="110720"/>
                </a:moveTo>
                <a:cubicBezTo>
                  <a:pt x="223666" y="110815"/>
                  <a:pt x="223761" y="110929"/>
                  <a:pt x="223875" y="111024"/>
                </a:cubicBezTo>
                <a:cubicBezTo>
                  <a:pt x="223284" y="111800"/>
                  <a:pt x="222639" y="112523"/>
                  <a:pt x="221922" y="113156"/>
                </a:cubicBezTo>
                <a:lnTo>
                  <a:pt x="221922" y="113156"/>
                </a:lnTo>
                <a:cubicBezTo>
                  <a:pt x="222561" y="112398"/>
                  <a:pt x="223110" y="111586"/>
                  <a:pt x="223571" y="110720"/>
                </a:cubicBezTo>
                <a:close/>
                <a:moveTo>
                  <a:pt x="85004" y="58413"/>
                </a:moveTo>
                <a:lnTo>
                  <a:pt x="85080" y="58888"/>
                </a:lnTo>
                <a:cubicBezTo>
                  <a:pt x="85879" y="71613"/>
                  <a:pt x="80021" y="84509"/>
                  <a:pt x="69578" y="91965"/>
                </a:cubicBezTo>
                <a:cubicBezTo>
                  <a:pt x="63530" y="96264"/>
                  <a:pt x="56378" y="98566"/>
                  <a:pt x="49302" y="100544"/>
                </a:cubicBezTo>
                <a:cubicBezTo>
                  <a:pt x="41446" y="102750"/>
                  <a:pt x="33572" y="104862"/>
                  <a:pt x="25735" y="107068"/>
                </a:cubicBezTo>
                <a:cubicBezTo>
                  <a:pt x="18412" y="109103"/>
                  <a:pt x="11051" y="111024"/>
                  <a:pt x="3747" y="113193"/>
                </a:cubicBezTo>
                <a:cubicBezTo>
                  <a:pt x="9777" y="110568"/>
                  <a:pt x="15939" y="108323"/>
                  <a:pt x="22235" y="106478"/>
                </a:cubicBezTo>
                <a:cubicBezTo>
                  <a:pt x="30566" y="104082"/>
                  <a:pt x="39126" y="102674"/>
                  <a:pt x="47514" y="100563"/>
                </a:cubicBezTo>
                <a:cubicBezTo>
                  <a:pt x="54837" y="98718"/>
                  <a:pt x="62122" y="96264"/>
                  <a:pt x="68418" y="92003"/>
                </a:cubicBezTo>
                <a:cubicBezTo>
                  <a:pt x="79507" y="84547"/>
                  <a:pt x="85822" y="71765"/>
                  <a:pt x="85004" y="58413"/>
                </a:cubicBezTo>
                <a:close/>
                <a:moveTo>
                  <a:pt x="220509" y="105242"/>
                </a:moveTo>
                <a:cubicBezTo>
                  <a:pt x="220699" y="105927"/>
                  <a:pt x="220927" y="106611"/>
                  <a:pt x="221212" y="107258"/>
                </a:cubicBezTo>
                <a:cubicBezTo>
                  <a:pt x="220326" y="109369"/>
                  <a:pt x="219235" y="111387"/>
                  <a:pt x="217975" y="113275"/>
                </a:cubicBezTo>
                <a:lnTo>
                  <a:pt x="217975" y="113275"/>
                </a:lnTo>
                <a:cubicBezTo>
                  <a:pt x="219212" y="110727"/>
                  <a:pt x="220075" y="108031"/>
                  <a:pt x="220509" y="105242"/>
                </a:cubicBezTo>
                <a:close/>
                <a:moveTo>
                  <a:pt x="186747" y="107182"/>
                </a:moveTo>
                <a:cubicBezTo>
                  <a:pt x="186994" y="109426"/>
                  <a:pt x="186309" y="111690"/>
                  <a:pt x="184844" y="113440"/>
                </a:cubicBezTo>
                <a:cubicBezTo>
                  <a:pt x="184369" y="113288"/>
                  <a:pt x="183874" y="113174"/>
                  <a:pt x="183380" y="113097"/>
                </a:cubicBezTo>
                <a:cubicBezTo>
                  <a:pt x="185244" y="111785"/>
                  <a:pt x="186195" y="109503"/>
                  <a:pt x="186747" y="107182"/>
                </a:cubicBezTo>
                <a:close/>
                <a:moveTo>
                  <a:pt x="183190" y="88199"/>
                </a:moveTo>
                <a:cubicBezTo>
                  <a:pt x="183228" y="88409"/>
                  <a:pt x="183266" y="88618"/>
                  <a:pt x="183304" y="88808"/>
                </a:cubicBezTo>
                <a:cubicBezTo>
                  <a:pt x="181782" y="92764"/>
                  <a:pt x="180926" y="96968"/>
                  <a:pt x="179614" y="101076"/>
                </a:cubicBezTo>
                <a:cubicBezTo>
                  <a:pt x="178081" y="105881"/>
                  <a:pt x="175590" y="110122"/>
                  <a:pt x="172139" y="113517"/>
                </a:cubicBezTo>
                <a:lnTo>
                  <a:pt x="172139" y="113517"/>
                </a:lnTo>
                <a:cubicBezTo>
                  <a:pt x="173831" y="111020"/>
                  <a:pt x="175076" y="108188"/>
                  <a:pt x="176114" y="105337"/>
                </a:cubicBezTo>
                <a:cubicBezTo>
                  <a:pt x="178244" y="99498"/>
                  <a:pt x="179652" y="93601"/>
                  <a:pt x="182961" y="88409"/>
                </a:cubicBezTo>
                <a:cubicBezTo>
                  <a:pt x="183038" y="88332"/>
                  <a:pt x="183114" y="88275"/>
                  <a:pt x="183190" y="88199"/>
                </a:cubicBezTo>
                <a:close/>
                <a:moveTo>
                  <a:pt x="120509" y="113415"/>
                </a:moveTo>
                <a:cubicBezTo>
                  <a:pt x="120492" y="113445"/>
                  <a:pt x="120473" y="113463"/>
                  <a:pt x="120440" y="113497"/>
                </a:cubicBezTo>
                <a:lnTo>
                  <a:pt x="120079" y="113611"/>
                </a:lnTo>
                <a:cubicBezTo>
                  <a:pt x="120222" y="113539"/>
                  <a:pt x="120366" y="113484"/>
                  <a:pt x="120509" y="113415"/>
                </a:cubicBezTo>
                <a:close/>
                <a:moveTo>
                  <a:pt x="70917" y="112666"/>
                </a:moveTo>
                <a:cubicBezTo>
                  <a:pt x="72515" y="112666"/>
                  <a:pt x="74113" y="112767"/>
                  <a:pt x="75703" y="112964"/>
                </a:cubicBezTo>
                <a:cubicBezTo>
                  <a:pt x="74699" y="112877"/>
                  <a:pt x="73693" y="112833"/>
                  <a:pt x="72687" y="112833"/>
                </a:cubicBezTo>
                <a:cubicBezTo>
                  <a:pt x="69769" y="112833"/>
                  <a:pt x="66859" y="113204"/>
                  <a:pt x="64043" y="113953"/>
                </a:cubicBezTo>
                <a:cubicBezTo>
                  <a:pt x="64405" y="113668"/>
                  <a:pt x="64747" y="113383"/>
                  <a:pt x="65108" y="113117"/>
                </a:cubicBezTo>
                <a:cubicBezTo>
                  <a:pt x="67037" y="112814"/>
                  <a:pt x="68978" y="112666"/>
                  <a:pt x="70917" y="112666"/>
                </a:cubicBezTo>
                <a:close/>
                <a:moveTo>
                  <a:pt x="180241" y="90254"/>
                </a:moveTo>
                <a:lnTo>
                  <a:pt x="180241" y="90273"/>
                </a:lnTo>
                <a:cubicBezTo>
                  <a:pt x="179804" y="90938"/>
                  <a:pt x="179424" y="91623"/>
                  <a:pt x="179062" y="92327"/>
                </a:cubicBezTo>
                <a:cubicBezTo>
                  <a:pt x="177731" y="94990"/>
                  <a:pt x="176780" y="97805"/>
                  <a:pt x="175848" y="100620"/>
                </a:cubicBezTo>
                <a:cubicBezTo>
                  <a:pt x="174250" y="105394"/>
                  <a:pt x="172538" y="110225"/>
                  <a:pt x="169342" y="114068"/>
                </a:cubicBezTo>
                <a:cubicBezTo>
                  <a:pt x="170408" y="112242"/>
                  <a:pt x="171416" y="110378"/>
                  <a:pt x="172348" y="108494"/>
                </a:cubicBezTo>
                <a:cubicBezTo>
                  <a:pt x="175049" y="102921"/>
                  <a:pt x="177160" y="97082"/>
                  <a:pt x="178625" y="91071"/>
                </a:cubicBezTo>
                <a:cubicBezTo>
                  <a:pt x="179176" y="90824"/>
                  <a:pt x="179709" y="90558"/>
                  <a:pt x="180241" y="90254"/>
                </a:cubicBezTo>
                <a:close/>
                <a:moveTo>
                  <a:pt x="111481" y="90425"/>
                </a:moveTo>
                <a:lnTo>
                  <a:pt x="111481" y="90425"/>
                </a:lnTo>
                <a:cubicBezTo>
                  <a:pt x="107525" y="91623"/>
                  <a:pt x="104481" y="95617"/>
                  <a:pt x="103930" y="100049"/>
                </a:cubicBezTo>
                <a:cubicBezTo>
                  <a:pt x="103199" y="105823"/>
                  <a:pt x="106225" y="112699"/>
                  <a:pt x="112523" y="112699"/>
                </a:cubicBezTo>
                <a:cubicBezTo>
                  <a:pt x="112947" y="112699"/>
                  <a:pt x="113386" y="112668"/>
                  <a:pt x="113840" y="112603"/>
                </a:cubicBezTo>
                <a:cubicBezTo>
                  <a:pt x="120801" y="111633"/>
                  <a:pt x="123597" y="103720"/>
                  <a:pt x="120668" y="97805"/>
                </a:cubicBezTo>
                <a:cubicBezTo>
                  <a:pt x="119309" y="95069"/>
                  <a:pt x="116737" y="92857"/>
                  <a:pt x="113638" y="92857"/>
                </a:cubicBezTo>
                <a:cubicBezTo>
                  <a:pt x="113397" y="92857"/>
                  <a:pt x="113154" y="92870"/>
                  <a:pt x="112908" y="92897"/>
                </a:cubicBezTo>
                <a:cubicBezTo>
                  <a:pt x="109541" y="93259"/>
                  <a:pt x="106954" y="95865"/>
                  <a:pt x="106136" y="99079"/>
                </a:cubicBezTo>
                <a:cubicBezTo>
                  <a:pt x="105375" y="102084"/>
                  <a:pt x="106003" y="105813"/>
                  <a:pt x="108818" y="107562"/>
                </a:cubicBezTo>
                <a:cubicBezTo>
                  <a:pt x="109857" y="108213"/>
                  <a:pt x="111043" y="108519"/>
                  <a:pt x="112230" y="108519"/>
                </a:cubicBezTo>
                <a:cubicBezTo>
                  <a:pt x="114064" y="108519"/>
                  <a:pt x="115902" y="107787"/>
                  <a:pt x="117206" y="106459"/>
                </a:cubicBezTo>
                <a:cubicBezTo>
                  <a:pt x="119356" y="104272"/>
                  <a:pt x="119546" y="100506"/>
                  <a:pt x="117378" y="98261"/>
                </a:cubicBezTo>
                <a:cubicBezTo>
                  <a:pt x="116397" y="97261"/>
                  <a:pt x="114989" y="96730"/>
                  <a:pt x="113592" y="96730"/>
                </a:cubicBezTo>
                <a:cubicBezTo>
                  <a:pt x="112307" y="96730"/>
                  <a:pt x="111032" y="97180"/>
                  <a:pt x="110112" y="98128"/>
                </a:cubicBezTo>
                <a:cubicBezTo>
                  <a:pt x="108362" y="99954"/>
                  <a:pt x="108419" y="103226"/>
                  <a:pt x="110416" y="104862"/>
                </a:cubicBezTo>
                <a:cubicBezTo>
                  <a:pt x="111049" y="105381"/>
                  <a:pt x="111908" y="105637"/>
                  <a:pt x="112757" y="105637"/>
                </a:cubicBezTo>
                <a:cubicBezTo>
                  <a:pt x="114485" y="105637"/>
                  <a:pt x="116169" y="104576"/>
                  <a:pt x="115799" y="102522"/>
                </a:cubicBezTo>
                <a:cubicBezTo>
                  <a:pt x="115550" y="101074"/>
                  <a:pt x="114258" y="100277"/>
                  <a:pt x="112972" y="100277"/>
                </a:cubicBezTo>
                <a:cubicBezTo>
                  <a:pt x="111994" y="100277"/>
                  <a:pt x="111020" y="100737"/>
                  <a:pt x="110511" y="101723"/>
                </a:cubicBezTo>
                <a:cubicBezTo>
                  <a:pt x="110416" y="101913"/>
                  <a:pt x="110340" y="102123"/>
                  <a:pt x="110302" y="102351"/>
                </a:cubicBezTo>
                <a:cubicBezTo>
                  <a:pt x="109940" y="101057"/>
                  <a:pt x="110359" y="99707"/>
                  <a:pt x="111348" y="98832"/>
                </a:cubicBezTo>
                <a:cubicBezTo>
                  <a:pt x="112096" y="98221"/>
                  <a:pt x="112871" y="97959"/>
                  <a:pt x="113610" y="97959"/>
                </a:cubicBezTo>
                <a:cubicBezTo>
                  <a:pt x="116254" y="97959"/>
                  <a:pt x="118434" y="101317"/>
                  <a:pt x="117244" y="104082"/>
                </a:cubicBezTo>
                <a:cubicBezTo>
                  <a:pt x="116377" y="106105"/>
                  <a:pt x="114306" y="107193"/>
                  <a:pt x="112261" y="107193"/>
                </a:cubicBezTo>
                <a:cubicBezTo>
                  <a:pt x="110538" y="107193"/>
                  <a:pt x="108834" y="106421"/>
                  <a:pt x="107886" y="104785"/>
                </a:cubicBezTo>
                <a:cubicBezTo>
                  <a:pt x="106060" y="101609"/>
                  <a:pt x="107392" y="96797"/>
                  <a:pt x="110511" y="94971"/>
                </a:cubicBezTo>
                <a:cubicBezTo>
                  <a:pt x="111517" y="94378"/>
                  <a:pt x="112538" y="94112"/>
                  <a:pt x="113524" y="94112"/>
                </a:cubicBezTo>
                <a:cubicBezTo>
                  <a:pt x="115990" y="94112"/>
                  <a:pt x="118239" y="95775"/>
                  <a:pt x="119489" y="98166"/>
                </a:cubicBezTo>
                <a:cubicBezTo>
                  <a:pt x="121011" y="101057"/>
                  <a:pt x="121106" y="104766"/>
                  <a:pt x="119470" y="107600"/>
                </a:cubicBezTo>
                <a:cubicBezTo>
                  <a:pt x="117985" y="110092"/>
                  <a:pt x="115327" y="111567"/>
                  <a:pt x="112513" y="111567"/>
                </a:cubicBezTo>
                <a:cubicBezTo>
                  <a:pt x="112083" y="111567"/>
                  <a:pt x="111649" y="111532"/>
                  <a:pt x="111215" y="111462"/>
                </a:cubicBezTo>
                <a:cubicBezTo>
                  <a:pt x="107886" y="110872"/>
                  <a:pt x="105813" y="107905"/>
                  <a:pt x="105071" y="104804"/>
                </a:cubicBezTo>
                <a:cubicBezTo>
                  <a:pt x="104177" y="101171"/>
                  <a:pt x="104824" y="97025"/>
                  <a:pt x="107220" y="94096"/>
                </a:cubicBezTo>
                <a:cubicBezTo>
                  <a:pt x="109046" y="91889"/>
                  <a:pt x="111728" y="90596"/>
                  <a:pt x="114582" y="90558"/>
                </a:cubicBezTo>
                <a:cubicBezTo>
                  <a:pt x="119223" y="91471"/>
                  <a:pt x="122932" y="95351"/>
                  <a:pt x="124092" y="99916"/>
                </a:cubicBezTo>
                <a:cubicBezTo>
                  <a:pt x="124967" y="103245"/>
                  <a:pt x="124701" y="106783"/>
                  <a:pt x="123369" y="109959"/>
                </a:cubicBezTo>
                <a:cubicBezTo>
                  <a:pt x="121448" y="113383"/>
                  <a:pt x="117321" y="114296"/>
                  <a:pt x="113383" y="114296"/>
                </a:cubicBezTo>
                <a:cubicBezTo>
                  <a:pt x="110834" y="114030"/>
                  <a:pt x="108438" y="113040"/>
                  <a:pt x="106441" y="111424"/>
                </a:cubicBezTo>
                <a:cubicBezTo>
                  <a:pt x="102732" y="108342"/>
                  <a:pt x="100715" y="103055"/>
                  <a:pt x="102180" y="98356"/>
                </a:cubicBezTo>
                <a:cubicBezTo>
                  <a:pt x="103454" y="94229"/>
                  <a:pt x="107201" y="90900"/>
                  <a:pt x="111481" y="90425"/>
                </a:cubicBezTo>
                <a:close/>
                <a:moveTo>
                  <a:pt x="181021" y="90158"/>
                </a:moveTo>
                <a:cubicBezTo>
                  <a:pt x="177031" y="98026"/>
                  <a:pt x="176312" y="107831"/>
                  <a:pt x="170451" y="114356"/>
                </a:cubicBezTo>
                <a:lnTo>
                  <a:pt x="170451" y="114356"/>
                </a:lnTo>
                <a:cubicBezTo>
                  <a:pt x="173015" y="111012"/>
                  <a:pt x="174533" y="106902"/>
                  <a:pt x="175848" y="102921"/>
                </a:cubicBezTo>
                <a:cubicBezTo>
                  <a:pt x="177217" y="98794"/>
                  <a:pt x="178568" y="94020"/>
                  <a:pt x="181021" y="90158"/>
                </a:cubicBezTo>
                <a:close/>
                <a:moveTo>
                  <a:pt x="123312" y="113326"/>
                </a:moveTo>
                <a:cubicBezTo>
                  <a:pt x="123198" y="113763"/>
                  <a:pt x="123065" y="114201"/>
                  <a:pt x="122932" y="114619"/>
                </a:cubicBezTo>
                <a:cubicBezTo>
                  <a:pt x="123008" y="114277"/>
                  <a:pt x="123084" y="113953"/>
                  <a:pt x="123141" y="113611"/>
                </a:cubicBezTo>
                <a:cubicBezTo>
                  <a:pt x="123198" y="113497"/>
                  <a:pt x="123255" y="113421"/>
                  <a:pt x="123312" y="113326"/>
                </a:cubicBezTo>
                <a:close/>
                <a:moveTo>
                  <a:pt x="43463" y="103112"/>
                </a:moveTo>
                <a:lnTo>
                  <a:pt x="43463" y="103112"/>
                </a:lnTo>
                <a:cubicBezTo>
                  <a:pt x="42949" y="103283"/>
                  <a:pt x="42416" y="103473"/>
                  <a:pt x="41884" y="103663"/>
                </a:cubicBezTo>
                <a:cubicBezTo>
                  <a:pt x="35074" y="106079"/>
                  <a:pt x="28322" y="108723"/>
                  <a:pt x="21398" y="110796"/>
                </a:cubicBezTo>
                <a:cubicBezTo>
                  <a:pt x="14684" y="112812"/>
                  <a:pt x="7799" y="114277"/>
                  <a:pt x="799" y="114638"/>
                </a:cubicBezTo>
                <a:lnTo>
                  <a:pt x="571" y="114600"/>
                </a:lnTo>
                <a:lnTo>
                  <a:pt x="894" y="114448"/>
                </a:lnTo>
                <a:cubicBezTo>
                  <a:pt x="8597" y="112622"/>
                  <a:pt x="16225" y="110416"/>
                  <a:pt x="23890" y="108380"/>
                </a:cubicBezTo>
                <a:cubicBezTo>
                  <a:pt x="30414" y="106630"/>
                  <a:pt x="36938" y="104881"/>
                  <a:pt x="43463" y="103112"/>
                </a:cubicBezTo>
                <a:close/>
                <a:moveTo>
                  <a:pt x="188021" y="112489"/>
                </a:moveTo>
                <a:lnTo>
                  <a:pt x="188021" y="112489"/>
                </a:lnTo>
                <a:cubicBezTo>
                  <a:pt x="187983" y="113231"/>
                  <a:pt x="187850" y="113972"/>
                  <a:pt x="187622" y="114695"/>
                </a:cubicBezTo>
                <a:cubicBezTo>
                  <a:pt x="187241" y="114448"/>
                  <a:pt x="186823" y="114220"/>
                  <a:pt x="186404" y="114030"/>
                </a:cubicBezTo>
                <a:cubicBezTo>
                  <a:pt x="187070" y="113668"/>
                  <a:pt x="187622" y="113136"/>
                  <a:pt x="188021" y="112489"/>
                </a:cubicBezTo>
                <a:close/>
                <a:moveTo>
                  <a:pt x="73063" y="111002"/>
                </a:moveTo>
                <a:cubicBezTo>
                  <a:pt x="77678" y="111002"/>
                  <a:pt x="82310" y="112306"/>
                  <a:pt x="86221" y="114752"/>
                </a:cubicBezTo>
                <a:cubicBezTo>
                  <a:pt x="81878" y="112852"/>
                  <a:pt x="77182" y="111839"/>
                  <a:pt x="72482" y="111839"/>
                </a:cubicBezTo>
                <a:cubicBezTo>
                  <a:pt x="70266" y="111839"/>
                  <a:pt x="68050" y="112064"/>
                  <a:pt x="65869" y="112527"/>
                </a:cubicBezTo>
                <a:cubicBezTo>
                  <a:pt x="66193" y="112299"/>
                  <a:pt x="66516" y="112051"/>
                  <a:pt x="66858" y="111823"/>
                </a:cubicBezTo>
                <a:cubicBezTo>
                  <a:pt x="68877" y="111271"/>
                  <a:pt x="70969" y="111002"/>
                  <a:pt x="73063" y="111002"/>
                </a:cubicBezTo>
                <a:close/>
                <a:moveTo>
                  <a:pt x="174725" y="65203"/>
                </a:moveTo>
                <a:lnTo>
                  <a:pt x="174725" y="65203"/>
                </a:lnTo>
                <a:cubicBezTo>
                  <a:pt x="171948" y="71803"/>
                  <a:pt x="168943" y="78270"/>
                  <a:pt x="165576" y="84623"/>
                </a:cubicBezTo>
                <a:cubicBezTo>
                  <a:pt x="160441" y="94324"/>
                  <a:pt x="154925" y="103872"/>
                  <a:pt x="150873" y="114106"/>
                </a:cubicBezTo>
                <a:cubicBezTo>
                  <a:pt x="150778" y="114315"/>
                  <a:pt x="150683" y="114543"/>
                  <a:pt x="150607" y="114771"/>
                </a:cubicBezTo>
                <a:cubicBezTo>
                  <a:pt x="155419" y="98166"/>
                  <a:pt x="164987" y="83178"/>
                  <a:pt x="173223" y="68018"/>
                </a:cubicBezTo>
                <a:cubicBezTo>
                  <a:pt x="173736" y="67086"/>
                  <a:pt x="174231" y="66135"/>
                  <a:pt x="174725" y="65203"/>
                </a:cubicBezTo>
                <a:close/>
                <a:moveTo>
                  <a:pt x="222125" y="108913"/>
                </a:moveTo>
                <a:cubicBezTo>
                  <a:pt x="222392" y="109331"/>
                  <a:pt x="222696" y="109731"/>
                  <a:pt x="223019" y="110111"/>
                </a:cubicBezTo>
                <a:lnTo>
                  <a:pt x="223076" y="110187"/>
                </a:lnTo>
                <a:cubicBezTo>
                  <a:pt x="222190" y="111997"/>
                  <a:pt x="220912" y="113490"/>
                  <a:pt x="219444" y="114812"/>
                </a:cubicBezTo>
                <a:lnTo>
                  <a:pt x="219444" y="114812"/>
                </a:lnTo>
                <a:cubicBezTo>
                  <a:pt x="220717" y="113038"/>
                  <a:pt x="221636" y="111041"/>
                  <a:pt x="222125" y="108913"/>
                </a:cubicBezTo>
                <a:close/>
                <a:moveTo>
                  <a:pt x="34808" y="106973"/>
                </a:moveTo>
                <a:lnTo>
                  <a:pt x="34808" y="106973"/>
                </a:lnTo>
                <a:cubicBezTo>
                  <a:pt x="30947" y="108399"/>
                  <a:pt x="27124" y="110016"/>
                  <a:pt x="23320" y="111348"/>
                </a:cubicBezTo>
                <a:cubicBezTo>
                  <a:pt x="17374" y="113427"/>
                  <a:pt x="11272" y="114894"/>
                  <a:pt x="5146" y="114894"/>
                </a:cubicBezTo>
                <a:cubicBezTo>
                  <a:pt x="4882" y="114894"/>
                  <a:pt x="4619" y="114891"/>
                  <a:pt x="4356" y="114885"/>
                </a:cubicBezTo>
                <a:cubicBezTo>
                  <a:pt x="14798" y="113991"/>
                  <a:pt x="24917" y="110530"/>
                  <a:pt x="34808" y="106973"/>
                </a:cubicBezTo>
                <a:close/>
                <a:moveTo>
                  <a:pt x="224256" y="111386"/>
                </a:moveTo>
                <a:cubicBezTo>
                  <a:pt x="224503" y="111595"/>
                  <a:pt x="224769" y="111804"/>
                  <a:pt x="225036" y="112013"/>
                </a:cubicBezTo>
                <a:cubicBezTo>
                  <a:pt x="223381" y="112926"/>
                  <a:pt x="221745" y="113896"/>
                  <a:pt x="220128" y="114923"/>
                </a:cubicBezTo>
                <a:lnTo>
                  <a:pt x="220109" y="114923"/>
                </a:lnTo>
                <a:cubicBezTo>
                  <a:pt x="220432" y="114657"/>
                  <a:pt x="220718" y="114391"/>
                  <a:pt x="221003" y="114106"/>
                </a:cubicBezTo>
                <a:lnTo>
                  <a:pt x="221022" y="114106"/>
                </a:lnTo>
                <a:cubicBezTo>
                  <a:pt x="222258" y="113402"/>
                  <a:pt x="223362" y="112489"/>
                  <a:pt x="224256" y="111386"/>
                </a:cubicBezTo>
                <a:close/>
                <a:moveTo>
                  <a:pt x="219139" y="94590"/>
                </a:moveTo>
                <a:lnTo>
                  <a:pt x="219139" y="94780"/>
                </a:lnTo>
                <a:cubicBezTo>
                  <a:pt x="219101" y="95484"/>
                  <a:pt x="219101" y="96169"/>
                  <a:pt x="219139" y="96854"/>
                </a:cubicBezTo>
                <a:lnTo>
                  <a:pt x="219120" y="96854"/>
                </a:lnTo>
                <a:cubicBezTo>
                  <a:pt x="218968" y="103245"/>
                  <a:pt x="217256" y="109503"/>
                  <a:pt x="214099" y="115076"/>
                </a:cubicBezTo>
                <a:cubicBezTo>
                  <a:pt x="217066" y="108894"/>
                  <a:pt x="218378" y="101761"/>
                  <a:pt x="218987" y="94876"/>
                </a:cubicBezTo>
                <a:cubicBezTo>
                  <a:pt x="219044" y="94780"/>
                  <a:pt x="219082" y="94685"/>
                  <a:pt x="219139" y="94590"/>
                </a:cubicBezTo>
                <a:close/>
                <a:moveTo>
                  <a:pt x="111431" y="87972"/>
                </a:moveTo>
                <a:cubicBezTo>
                  <a:pt x="113086" y="87972"/>
                  <a:pt x="114724" y="88300"/>
                  <a:pt x="116255" y="88922"/>
                </a:cubicBezTo>
                <a:cubicBezTo>
                  <a:pt x="115051" y="88556"/>
                  <a:pt x="113796" y="88378"/>
                  <a:pt x="112536" y="88378"/>
                </a:cubicBezTo>
                <a:cubicBezTo>
                  <a:pt x="108105" y="88378"/>
                  <a:pt x="103611" y="90579"/>
                  <a:pt x="101020" y="94533"/>
                </a:cubicBezTo>
                <a:cubicBezTo>
                  <a:pt x="98585" y="98280"/>
                  <a:pt x="98528" y="102617"/>
                  <a:pt x="100677" y="106497"/>
                </a:cubicBezTo>
                <a:cubicBezTo>
                  <a:pt x="102693" y="110149"/>
                  <a:pt x="105851" y="113649"/>
                  <a:pt x="109712" y="115361"/>
                </a:cubicBezTo>
                <a:cubicBezTo>
                  <a:pt x="109883" y="115437"/>
                  <a:pt x="110055" y="115513"/>
                  <a:pt x="110226" y="115570"/>
                </a:cubicBezTo>
                <a:cubicBezTo>
                  <a:pt x="107810" y="115190"/>
                  <a:pt x="105547" y="114163"/>
                  <a:pt x="103645" y="112641"/>
                </a:cubicBezTo>
                <a:cubicBezTo>
                  <a:pt x="99422" y="109217"/>
                  <a:pt x="97292" y="103302"/>
                  <a:pt x="98718" y="98014"/>
                </a:cubicBezTo>
                <a:cubicBezTo>
                  <a:pt x="100145" y="92745"/>
                  <a:pt x="104976" y="88447"/>
                  <a:pt x="110473" y="88009"/>
                </a:cubicBezTo>
                <a:cubicBezTo>
                  <a:pt x="110793" y="87985"/>
                  <a:pt x="111112" y="87972"/>
                  <a:pt x="111431" y="87972"/>
                </a:cubicBezTo>
                <a:close/>
                <a:moveTo>
                  <a:pt x="64747" y="114372"/>
                </a:moveTo>
                <a:cubicBezTo>
                  <a:pt x="63796" y="114657"/>
                  <a:pt x="62883" y="115076"/>
                  <a:pt x="62065" y="115627"/>
                </a:cubicBezTo>
                <a:cubicBezTo>
                  <a:pt x="62426" y="115304"/>
                  <a:pt x="62807" y="114981"/>
                  <a:pt x="63187" y="114657"/>
                </a:cubicBezTo>
                <a:cubicBezTo>
                  <a:pt x="63701" y="114543"/>
                  <a:pt x="64233" y="114448"/>
                  <a:pt x="64747" y="114372"/>
                </a:cubicBezTo>
                <a:close/>
                <a:moveTo>
                  <a:pt x="196250" y="83258"/>
                </a:moveTo>
                <a:cubicBezTo>
                  <a:pt x="197592" y="83258"/>
                  <a:pt x="199104" y="84055"/>
                  <a:pt x="199833" y="85194"/>
                </a:cubicBezTo>
                <a:cubicBezTo>
                  <a:pt x="200974" y="86963"/>
                  <a:pt x="200993" y="89322"/>
                  <a:pt x="200784" y="91338"/>
                </a:cubicBezTo>
                <a:cubicBezTo>
                  <a:pt x="200385" y="95389"/>
                  <a:pt x="198825" y="99250"/>
                  <a:pt x="197265" y="102959"/>
                </a:cubicBezTo>
                <a:cubicBezTo>
                  <a:pt x="195534" y="107106"/>
                  <a:pt x="193670" y="111424"/>
                  <a:pt x="192947" y="115856"/>
                </a:cubicBezTo>
                <a:cubicBezTo>
                  <a:pt x="192985" y="112375"/>
                  <a:pt x="193442" y="108970"/>
                  <a:pt x="194697" y="105584"/>
                </a:cubicBezTo>
                <a:cubicBezTo>
                  <a:pt x="196048" y="101894"/>
                  <a:pt x="198064" y="98471"/>
                  <a:pt x="199205" y="94685"/>
                </a:cubicBezTo>
                <a:cubicBezTo>
                  <a:pt x="200042" y="91946"/>
                  <a:pt x="200841" y="88199"/>
                  <a:pt x="198977" y="85670"/>
                </a:cubicBezTo>
                <a:cubicBezTo>
                  <a:pt x="198241" y="84671"/>
                  <a:pt x="197043" y="84081"/>
                  <a:pt x="195870" y="84081"/>
                </a:cubicBezTo>
                <a:cubicBezTo>
                  <a:pt x="195345" y="84081"/>
                  <a:pt x="194826" y="84199"/>
                  <a:pt x="194355" y="84452"/>
                </a:cubicBezTo>
                <a:lnTo>
                  <a:pt x="194146" y="84452"/>
                </a:lnTo>
                <a:cubicBezTo>
                  <a:pt x="194127" y="84452"/>
                  <a:pt x="194108" y="84452"/>
                  <a:pt x="194070" y="84471"/>
                </a:cubicBezTo>
                <a:cubicBezTo>
                  <a:pt x="194528" y="83616"/>
                  <a:pt x="195350" y="83258"/>
                  <a:pt x="196250" y="83258"/>
                </a:cubicBezTo>
                <a:close/>
                <a:moveTo>
                  <a:pt x="241698" y="110777"/>
                </a:moveTo>
                <a:lnTo>
                  <a:pt x="241698" y="110777"/>
                </a:lnTo>
                <a:cubicBezTo>
                  <a:pt x="241527" y="110986"/>
                  <a:pt x="241355" y="111195"/>
                  <a:pt x="241165" y="111405"/>
                </a:cubicBezTo>
                <a:cubicBezTo>
                  <a:pt x="238769" y="113193"/>
                  <a:pt x="236201" y="114714"/>
                  <a:pt x="233481" y="115970"/>
                </a:cubicBezTo>
                <a:cubicBezTo>
                  <a:pt x="234299" y="115266"/>
                  <a:pt x="235021" y="114486"/>
                  <a:pt x="235649" y="113611"/>
                </a:cubicBezTo>
                <a:cubicBezTo>
                  <a:pt x="236144" y="113459"/>
                  <a:pt x="236638" y="113269"/>
                  <a:pt x="237133" y="113059"/>
                </a:cubicBezTo>
                <a:cubicBezTo>
                  <a:pt x="238788" y="112584"/>
                  <a:pt x="240328" y="111804"/>
                  <a:pt x="241698" y="110777"/>
                </a:cubicBezTo>
                <a:close/>
                <a:moveTo>
                  <a:pt x="109790" y="81927"/>
                </a:moveTo>
                <a:cubicBezTo>
                  <a:pt x="117813" y="81927"/>
                  <a:pt x="124933" y="88759"/>
                  <a:pt x="127763" y="95960"/>
                </a:cubicBezTo>
                <a:cubicBezTo>
                  <a:pt x="130388" y="102617"/>
                  <a:pt x="129703" y="109693"/>
                  <a:pt x="127459" y="116255"/>
                </a:cubicBezTo>
                <a:cubicBezTo>
                  <a:pt x="127459" y="116198"/>
                  <a:pt x="127459" y="116122"/>
                  <a:pt x="127478" y="116046"/>
                </a:cubicBezTo>
                <a:cubicBezTo>
                  <a:pt x="127915" y="114182"/>
                  <a:pt x="128200" y="112280"/>
                  <a:pt x="128353" y="110359"/>
                </a:cubicBezTo>
                <a:cubicBezTo>
                  <a:pt x="128904" y="103644"/>
                  <a:pt x="127820" y="96359"/>
                  <a:pt x="123940" y="90691"/>
                </a:cubicBezTo>
                <a:cubicBezTo>
                  <a:pt x="120768" y="86032"/>
                  <a:pt x="115453" y="82471"/>
                  <a:pt x="109696" y="82471"/>
                </a:cubicBezTo>
                <a:cubicBezTo>
                  <a:pt x="109342" y="82471"/>
                  <a:pt x="108985" y="82485"/>
                  <a:pt x="108628" y="82512"/>
                </a:cubicBezTo>
                <a:cubicBezTo>
                  <a:pt x="103283" y="82931"/>
                  <a:pt x="97995" y="87248"/>
                  <a:pt x="97501" y="92707"/>
                </a:cubicBezTo>
                <a:cubicBezTo>
                  <a:pt x="97215" y="93240"/>
                  <a:pt x="96949" y="93791"/>
                  <a:pt x="96740" y="94381"/>
                </a:cubicBezTo>
                <a:cubicBezTo>
                  <a:pt x="97577" y="88789"/>
                  <a:pt x="100468" y="83748"/>
                  <a:pt x="106479" y="82322"/>
                </a:cubicBezTo>
                <a:cubicBezTo>
                  <a:pt x="107594" y="82053"/>
                  <a:pt x="108700" y="81927"/>
                  <a:pt x="109790" y="81927"/>
                </a:cubicBezTo>
                <a:close/>
                <a:moveTo>
                  <a:pt x="115110" y="74485"/>
                </a:moveTo>
                <a:cubicBezTo>
                  <a:pt x="115664" y="74485"/>
                  <a:pt x="116217" y="74511"/>
                  <a:pt x="116769" y="74561"/>
                </a:cubicBezTo>
                <a:cubicBezTo>
                  <a:pt x="117435" y="74714"/>
                  <a:pt x="118100" y="74847"/>
                  <a:pt x="118785" y="74942"/>
                </a:cubicBezTo>
                <a:cubicBezTo>
                  <a:pt x="120021" y="75246"/>
                  <a:pt x="121258" y="75665"/>
                  <a:pt x="122456" y="76140"/>
                </a:cubicBezTo>
                <a:cubicBezTo>
                  <a:pt x="127173" y="78385"/>
                  <a:pt x="130597" y="82645"/>
                  <a:pt x="132803" y="87477"/>
                </a:cubicBezTo>
                <a:cubicBezTo>
                  <a:pt x="133755" y="90044"/>
                  <a:pt x="134553" y="92669"/>
                  <a:pt x="135181" y="95332"/>
                </a:cubicBezTo>
                <a:cubicBezTo>
                  <a:pt x="135485" y="96549"/>
                  <a:pt x="135733" y="97786"/>
                  <a:pt x="135923" y="99041"/>
                </a:cubicBezTo>
                <a:cubicBezTo>
                  <a:pt x="136570" y="104842"/>
                  <a:pt x="136018" y="110739"/>
                  <a:pt x="134344" y="116331"/>
                </a:cubicBezTo>
                <a:cubicBezTo>
                  <a:pt x="135828" y="108913"/>
                  <a:pt x="135542" y="101248"/>
                  <a:pt x="133488" y="93963"/>
                </a:cubicBezTo>
                <a:lnTo>
                  <a:pt x="133488" y="93982"/>
                </a:lnTo>
                <a:cubicBezTo>
                  <a:pt x="130939" y="85061"/>
                  <a:pt x="124796" y="76349"/>
                  <a:pt x="115019" y="74961"/>
                </a:cubicBezTo>
                <a:cubicBezTo>
                  <a:pt x="114167" y="74839"/>
                  <a:pt x="113315" y="74778"/>
                  <a:pt x="112453" y="74778"/>
                </a:cubicBezTo>
                <a:cubicBezTo>
                  <a:pt x="112237" y="74778"/>
                  <a:pt x="112021" y="74782"/>
                  <a:pt x="111804" y="74790"/>
                </a:cubicBezTo>
                <a:cubicBezTo>
                  <a:pt x="112895" y="74587"/>
                  <a:pt x="114002" y="74485"/>
                  <a:pt x="115110" y="74485"/>
                </a:cubicBezTo>
                <a:close/>
                <a:moveTo>
                  <a:pt x="188668" y="112888"/>
                </a:moveTo>
                <a:cubicBezTo>
                  <a:pt x="189029" y="114049"/>
                  <a:pt x="189390" y="115190"/>
                  <a:pt x="189752" y="116350"/>
                </a:cubicBezTo>
                <a:cubicBezTo>
                  <a:pt x="189295" y="115894"/>
                  <a:pt x="188801" y="115494"/>
                  <a:pt x="188287" y="115133"/>
                </a:cubicBezTo>
                <a:lnTo>
                  <a:pt x="188287" y="115114"/>
                </a:lnTo>
                <a:cubicBezTo>
                  <a:pt x="188496" y="114391"/>
                  <a:pt x="188630" y="113649"/>
                  <a:pt x="188668" y="112888"/>
                </a:cubicBezTo>
                <a:close/>
                <a:moveTo>
                  <a:pt x="221250" y="109274"/>
                </a:moveTo>
                <a:cubicBezTo>
                  <a:pt x="220490" y="112108"/>
                  <a:pt x="218911" y="114638"/>
                  <a:pt x="216723" y="116597"/>
                </a:cubicBezTo>
                <a:cubicBezTo>
                  <a:pt x="218511" y="114334"/>
                  <a:pt x="220033" y="111880"/>
                  <a:pt x="221250" y="109274"/>
                </a:cubicBezTo>
                <a:close/>
                <a:moveTo>
                  <a:pt x="69226" y="114375"/>
                </a:moveTo>
                <a:cubicBezTo>
                  <a:pt x="71772" y="114375"/>
                  <a:pt x="74385" y="114827"/>
                  <a:pt x="76844" y="115323"/>
                </a:cubicBezTo>
                <a:cubicBezTo>
                  <a:pt x="74870" y="115002"/>
                  <a:pt x="72821" y="114807"/>
                  <a:pt x="70777" y="114807"/>
                </a:cubicBezTo>
                <a:cubicBezTo>
                  <a:pt x="67485" y="114807"/>
                  <a:pt x="64208" y="115314"/>
                  <a:pt x="61285" y="116616"/>
                </a:cubicBezTo>
                <a:cubicBezTo>
                  <a:pt x="63648" y="114934"/>
                  <a:pt x="66396" y="114375"/>
                  <a:pt x="69226" y="114375"/>
                </a:cubicBezTo>
                <a:close/>
                <a:moveTo>
                  <a:pt x="110226" y="85841"/>
                </a:moveTo>
                <a:cubicBezTo>
                  <a:pt x="114848" y="85860"/>
                  <a:pt x="119166" y="88161"/>
                  <a:pt x="121733" y="92022"/>
                </a:cubicBezTo>
                <a:cubicBezTo>
                  <a:pt x="119110" y="89028"/>
                  <a:pt x="115331" y="87457"/>
                  <a:pt x="111511" y="87457"/>
                </a:cubicBezTo>
                <a:cubicBezTo>
                  <a:pt x="108076" y="87457"/>
                  <a:pt x="104607" y="88728"/>
                  <a:pt x="101914" y="91376"/>
                </a:cubicBezTo>
                <a:lnTo>
                  <a:pt x="101914" y="91395"/>
                </a:lnTo>
                <a:cubicBezTo>
                  <a:pt x="95199" y="98014"/>
                  <a:pt x="96968" y="109560"/>
                  <a:pt x="105052" y="114277"/>
                </a:cubicBezTo>
                <a:cubicBezTo>
                  <a:pt x="107395" y="115618"/>
                  <a:pt x="110041" y="116321"/>
                  <a:pt x="112736" y="116321"/>
                </a:cubicBezTo>
                <a:cubicBezTo>
                  <a:pt x="112907" y="116321"/>
                  <a:pt x="113079" y="116318"/>
                  <a:pt x="113250" y="116312"/>
                </a:cubicBezTo>
                <a:cubicBezTo>
                  <a:pt x="113672" y="116363"/>
                  <a:pt x="114095" y="116389"/>
                  <a:pt x="114517" y="116389"/>
                </a:cubicBezTo>
                <a:cubicBezTo>
                  <a:pt x="115977" y="116389"/>
                  <a:pt x="117423" y="116084"/>
                  <a:pt x="118766" y="115494"/>
                </a:cubicBezTo>
                <a:lnTo>
                  <a:pt x="118861" y="115475"/>
                </a:lnTo>
                <a:lnTo>
                  <a:pt x="118861" y="115475"/>
                </a:lnTo>
                <a:cubicBezTo>
                  <a:pt x="118842" y="115494"/>
                  <a:pt x="118842" y="115513"/>
                  <a:pt x="118842" y="115551"/>
                </a:cubicBezTo>
                <a:cubicBezTo>
                  <a:pt x="116728" y="116305"/>
                  <a:pt x="114534" y="116734"/>
                  <a:pt x="112350" y="116734"/>
                </a:cubicBezTo>
                <a:cubicBezTo>
                  <a:pt x="110015" y="116734"/>
                  <a:pt x="107691" y="116243"/>
                  <a:pt x="105490" y="115133"/>
                </a:cubicBezTo>
                <a:cubicBezTo>
                  <a:pt x="101267" y="112983"/>
                  <a:pt x="98414" y="109122"/>
                  <a:pt x="97273" y="104576"/>
                </a:cubicBezTo>
                <a:cubicBezTo>
                  <a:pt x="96645" y="101989"/>
                  <a:pt x="96398" y="99326"/>
                  <a:pt x="96531" y="96683"/>
                </a:cubicBezTo>
                <a:cubicBezTo>
                  <a:pt x="96816" y="95846"/>
                  <a:pt x="97158" y="95009"/>
                  <a:pt x="97558" y="94210"/>
                </a:cubicBezTo>
                <a:cubicBezTo>
                  <a:pt x="97596" y="94210"/>
                  <a:pt x="97634" y="94191"/>
                  <a:pt x="97634" y="94153"/>
                </a:cubicBezTo>
                <a:lnTo>
                  <a:pt x="97634" y="94058"/>
                </a:lnTo>
                <a:cubicBezTo>
                  <a:pt x="100069" y="89264"/>
                  <a:pt x="104329" y="85841"/>
                  <a:pt x="110226" y="85841"/>
                </a:cubicBezTo>
                <a:close/>
                <a:moveTo>
                  <a:pt x="60068" y="105851"/>
                </a:moveTo>
                <a:lnTo>
                  <a:pt x="60068" y="105851"/>
                </a:lnTo>
                <a:cubicBezTo>
                  <a:pt x="56834" y="107334"/>
                  <a:pt x="53772" y="109198"/>
                  <a:pt x="50957" y="111386"/>
                </a:cubicBezTo>
                <a:cubicBezTo>
                  <a:pt x="48731" y="113117"/>
                  <a:pt x="46658" y="115019"/>
                  <a:pt x="44718" y="117092"/>
                </a:cubicBezTo>
                <a:lnTo>
                  <a:pt x="44718" y="117092"/>
                </a:lnTo>
                <a:cubicBezTo>
                  <a:pt x="49036" y="112375"/>
                  <a:pt x="54000" y="108380"/>
                  <a:pt x="60068" y="105851"/>
                </a:cubicBezTo>
                <a:close/>
                <a:moveTo>
                  <a:pt x="72149" y="113720"/>
                </a:moveTo>
                <a:cubicBezTo>
                  <a:pt x="77586" y="113720"/>
                  <a:pt x="82960" y="114883"/>
                  <a:pt x="87895" y="117149"/>
                </a:cubicBezTo>
                <a:cubicBezTo>
                  <a:pt x="83920" y="115894"/>
                  <a:pt x="79849" y="114943"/>
                  <a:pt x="75741" y="114296"/>
                </a:cubicBezTo>
                <a:lnTo>
                  <a:pt x="75741" y="114315"/>
                </a:lnTo>
                <a:cubicBezTo>
                  <a:pt x="74105" y="114030"/>
                  <a:pt x="72450" y="113839"/>
                  <a:pt x="70796" y="113744"/>
                </a:cubicBezTo>
                <a:cubicBezTo>
                  <a:pt x="71247" y="113728"/>
                  <a:pt x="71698" y="113720"/>
                  <a:pt x="72149" y="113720"/>
                </a:cubicBezTo>
                <a:close/>
                <a:moveTo>
                  <a:pt x="110972" y="78862"/>
                </a:moveTo>
                <a:cubicBezTo>
                  <a:pt x="116925" y="78862"/>
                  <a:pt x="122680" y="82080"/>
                  <a:pt x="126070" y="86982"/>
                </a:cubicBezTo>
                <a:cubicBezTo>
                  <a:pt x="129950" y="92593"/>
                  <a:pt x="131016" y="99593"/>
                  <a:pt x="130445" y="106307"/>
                </a:cubicBezTo>
                <a:cubicBezTo>
                  <a:pt x="130616" y="102123"/>
                  <a:pt x="129931" y="97957"/>
                  <a:pt x="128048" y="94001"/>
                </a:cubicBezTo>
                <a:cubicBezTo>
                  <a:pt x="124782" y="87063"/>
                  <a:pt x="117602" y="80943"/>
                  <a:pt x="109756" y="80943"/>
                </a:cubicBezTo>
                <a:cubicBezTo>
                  <a:pt x="108418" y="80943"/>
                  <a:pt x="107060" y="81121"/>
                  <a:pt x="105699" y="81504"/>
                </a:cubicBezTo>
                <a:cubicBezTo>
                  <a:pt x="96302" y="84167"/>
                  <a:pt x="94400" y="95237"/>
                  <a:pt x="96207" y="103644"/>
                </a:cubicBezTo>
                <a:cubicBezTo>
                  <a:pt x="97273" y="108590"/>
                  <a:pt x="100145" y="113021"/>
                  <a:pt x="104653" y="115475"/>
                </a:cubicBezTo>
                <a:cubicBezTo>
                  <a:pt x="106984" y="116741"/>
                  <a:pt x="109571" y="117387"/>
                  <a:pt x="112174" y="117387"/>
                </a:cubicBezTo>
                <a:cubicBezTo>
                  <a:pt x="113522" y="117387"/>
                  <a:pt x="114875" y="117214"/>
                  <a:pt x="116198" y="116864"/>
                </a:cubicBezTo>
                <a:lnTo>
                  <a:pt x="116198" y="116864"/>
                </a:lnTo>
                <a:cubicBezTo>
                  <a:pt x="114611" y="117368"/>
                  <a:pt x="112992" y="117623"/>
                  <a:pt x="111388" y="117623"/>
                </a:cubicBezTo>
                <a:cubicBezTo>
                  <a:pt x="107608" y="117623"/>
                  <a:pt x="103910" y="116210"/>
                  <a:pt x="100906" y="113326"/>
                </a:cubicBezTo>
                <a:lnTo>
                  <a:pt x="100906" y="113345"/>
                </a:lnTo>
                <a:cubicBezTo>
                  <a:pt x="95485" y="108152"/>
                  <a:pt x="94077" y="100201"/>
                  <a:pt x="95485" y="93069"/>
                </a:cubicBezTo>
                <a:cubicBezTo>
                  <a:pt x="96854" y="86164"/>
                  <a:pt x="101096" y="80230"/>
                  <a:pt x="108381" y="79069"/>
                </a:cubicBezTo>
                <a:cubicBezTo>
                  <a:pt x="109244" y="78930"/>
                  <a:pt x="110110" y="78862"/>
                  <a:pt x="110972" y="78862"/>
                </a:cubicBezTo>
                <a:close/>
                <a:moveTo>
                  <a:pt x="218549" y="95655"/>
                </a:moveTo>
                <a:cubicBezTo>
                  <a:pt x="217751" y="103321"/>
                  <a:pt x="215982" y="111424"/>
                  <a:pt x="211930" y="117948"/>
                </a:cubicBezTo>
                <a:cubicBezTo>
                  <a:pt x="214821" y="112185"/>
                  <a:pt x="215925" y="105299"/>
                  <a:pt x="216419" y="98984"/>
                </a:cubicBezTo>
                <a:cubicBezTo>
                  <a:pt x="217199" y="97919"/>
                  <a:pt x="217922" y="96797"/>
                  <a:pt x="218549" y="95655"/>
                </a:cubicBezTo>
                <a:close/>
                <a:moveTo>
                  <a:pt x="111386" y="73915"/>
                </a:moveTo>
                <a:cubicBezTo>
                  <a:pt x="106612" y="74904"/>
                  <a:pt x="102142" y="77662"/>
                  <a:pt x="98775" y="81238"/>
                </a:cubicBezTo>
                <a:cubicBezTo>
                  <a:pt x="96702" y="82950"/>
                  <a:pt x="95085" y="85137"/>
                  <a:pt x="94286" y="87724"/>
                </a:cubicBezTo>
                <a:cubicBezTo>
                  <a:pt x="90634" y="95142"/>
                  <a:pt x="90501" y="104082"/>
                  <a:pt x="95389" y="111081"/>
                </a:cubicBezTo>
                <a:cubicBezTo>
                  <a:pt x="97900" y="114657"/>
                  <a:pt x="101590" y="117244"/>
                  <a:pt x="105813" y="118404"/>
                </a:cubicBezTo>
                <a:cubicBezTo>
                  <a:pt x="100734" y="117339"/>
                  <a:pt x="96074" y="114296"/>
                  <a:pt x="93297" y="109750"/>
                </a:cubicBezTo>
                <a:cubicBezTo>
                  <a:pt x="87914" y="100924"/>
                  <a:pt x="89645" y="89436"/>
                  <a:pt x="96626" y="82056"/>
                </a:cubicBezTo>
                <a:cubicBezTo>
                  <a:pt x="100487" y="77966"/>
                  <a:pt x="105566" y="75265"/>
                  <a:pt x="111006" y="73934"/>
                </a:cubicBezTo>
                <a:cubicBezTo>
                  <a:pt x="111025" y="73934"/>
                  <a:pt x="111044" y="73915"/>
                  <a:pt x="111063" y="73915"/>
                </a:cubicBezTo>
                <a:close/>
                <a:moveTo>
                  <a:pt x="110297" y="77793"/>
                </a:moveTo>
                <a:cubicBezTo>
                  <a:pt x="112982" y="77793"/>
                  <a:pt x="115664" y="78407"/>
                  <a:pt x="118176" y="79602"/>
                </a:cubicBezTo>
                <a:cubicBezTo>
                  <a:pt x="125347" y="83007"/>
                  <a:pt x="129456" y="89664"/>
                  <a:pt x="131282" y="97025"/>
                </a:cubicBezTo>
                <a:cubicBezTo>
                  <a:pt x="131339" y="97900"/>
                  <a:pt x="131415" y="98756"/>
                  <a:pt x="131472" y="99612"/>
                </a:cubicBezTo>
                <a:cubicBezTo>
                  <a:pt x="131434" y="100277"/>
                  <a:pt x="131377" y="100924"/>
                  <a:pt x="131320" y="101571"/>
                </a:cubicBezTo>
                <a:cubicBezTo>
                  <a:pt x="131111" y="96683"/>
                  <a:pt x="129817" y="91889"/>
                  <a:pt x="126945" y="87705"/>
                </a:cubicBezTo>
                <a:cubicBezTo>
                  <a:pt x="123231" y="82296"/>
                  <a:pt x="117620" y="78272"/>
                  <a:pt x="110971" y="78272"/>
                </a:cubicBezTo>
                <a:cubicBezTo>
                  <a:pt x="110605" y="78272"/>
                  <a:pt x="110236" y="78284"/>
                  <a:pt x="109864" y="78309"/>
                </a:cubicBezTo>
                <a:cubicBezTo>
                  <a:pt x="93449" y="79374"/>
                  <a:pt x="89931" y="102199"/>
                  <a:pt x="99460" y="112869"/>
                </a:cubicBezTo>
                <a:cubicBezTo>
                  <a:pt x="102199" y="115913"/>
                  <a:pt x="105927" y="117891"/>
                  <a:pt x="109997" y="118461"/>
                </a:cubicBezTo>
                <a:cubicBezTo>
                  <a:pt x="104957" y="118347"/>
                  <a:pt x="100202" y="116046"/>
                  <a:pt x="96987" y="112165"/>
                </a:cubicBezTo>
                <a:cubicBezTo>
                  <a:pt x="90920" y="104823"/>
                  <a:pt x="91186" y="94419"/>
                  <a:pt x="95884" y="86468"/>
                </a:cubicBezTo>
                <a:cubicBezTo>
                  <a:pt x="97120" y="84376"/>
                  <a:pt x="98661" y="82474"/>
                  <a:pt x="100430" y="80800"/>
                </a:cubicBezTo>
                <a:cubicBezTo>
                  <a:pt x="101381" y="80173"/>
                  <a:pt x="102389" y="79621"/>
                  <a:pt x="103454" y="79183"/>
                </a:cubicBezTo>
                <a:cubicBezTo>
                  <a:pt x="105665" y="78250"/>
                  <a:pt x="107982" y="77793"/>
                  <a:pt x="110297" y="77793"/>
                </a:cubicBezTo>
                <a:close/>
                <a:moveTo>
                  <a:pt x="226139" y="112698"/>
                </a:moveTo>
                <a:cubicBezTo>
                  <a:pt x="226443" y="112869"/>
                  <a:pt x="226747" y="113021"/>
                  <a:pt x="227052" y="113155"/>
                </a:cubicBezTo>
                <a:cubicBezTo>
                  <a:pt x="223951" y="115722"/>
                  <a:pt x="220261" y="117092"/>
                  <a:pt x="216571" y="118671"/>
                </a:cubicBezTo>
                <a:cubicBezTo>
                  <a:pt x="219653" y="116521"/>
                  <a:pt x="222848" y="114524"/>
                  <a:pt x="226139" y="112698"/>
                </a:cubicBezTo>
                <a:close/>
                <a:moveTo>
                  <a:pt x="234375" y="113953"/>
                </a:moveTo>
                <a:cubicBezTo>
                  <a:pt x="232168" y="116369"/>
                  <a:pt x="229201" y="117796"/>
                  <a:pt x="226082" y="118747"/>
                </a:cubicBezTo>
                <a:cubicBezTo>
                  <a:pt x="228516" y="117739"/>
                  <a:pt x="230742" y="116369"/>
                  <a:pt x="232492" y="114182"/>
                </a:cubicBezTo>
                <a:cubicBezTo>
                  <a:pt x="233119" y="114144"/>
                  <a:pt x="233747" y="114068"/>
                  <a:pt x="234375" y="113953"/>
                </a:cubicBezTo>
                <a:close/>
                <a:moveTo>
                  <a:pt x="219691" y="102465"/>
                </a:moveTo>
                <a:cubicBezTo>
                  <a:pt x="219843" y="103036"/>
                  <a:pt x="220014" y="103606"/>
                  <a:pt x="220223" y="104177"/>
                </a:cubicBezTo>
                <a:cubicBezTo>
                  <a:pt x="219329" y="109617"/>
                  <a:pt x="216933" y="114676"/>
                  <a:pt x="213281" y="118804"/>
                </a:cubicBezTo>
                <a:cubicBezTo>
                  <a:pt x="213680" y="118233"/>
                  <a:pt x="214060" y="117662"/>
                  <a:pt x="214422" y="117092"/>
                </a:cubicBezTo>
                <a:lnTo>
                  <a:pt x="214403" y="117092"/>
                </a:lnTo>
                <a:cubicBezTo>
                  <a:pt x="217180" y="112641"/>
                  <a:pt x="218987" y="107658"/>
                  <a:pt x="219691" y="102465"/>
                </a:cubicBezTo>
                <a:close/>
                <a:moveTo>
                  <a:pt x="228155" y="113592"/>
                </a:moveTo>
                <a:lnTo>
                  <a:pt x="228155" y="113611"/>
                </a:lnTo>
                <a:cubicBezTo>
                  <a:pt x="229220" y="113953"/>
                  <a:pt x="230361" y="114163"/>
                  <a:pt x="231503" y="114201"/>
                </a:cubicBezTo>
                <a:cubicBezTo>
                  <a:pt x="229125" y="116959"/>
                  <a:pt x="225853" y="118233"/>
                  <a:pt x="222411" y="119241"/>
                </a:cubicBezTo>
                <a:cubicBezTo>
                  <a:pt x="224845" y="118062"/>
                  <a:pt x="226919" y="116407"/>
                  <a:pt x="228155" y="113592"/>
                </a:cubicBezTo>
                <a:close/>
                <a:moveTo>
                  <a:pt x="176894" y="58546"/>
                </a:moveTo>
                <a:cubicBezTo>
                  <a:pt x="176742" y="59021"/>
                  <a:pt x="176627" y="59535"/>
                  <a:pt x="176532" y="60030"/>
                </a:cubicBezTo>
                <a:cubicBezTo>
                  <a:pt x="173052" y="64918"/>
                  <a:pt x="170027" y="70282"/>
                  <a:pt x="166984" y="75398"/>
                </a:cubicBezTo>
                <a:cubicBezTo>
                  <a:pt x="163541" y="81181"/>
                  <a:pt x="160212" y="87058"/>
                  <a:pt x="157283" y="93126"/>
                </a:cubicBezTo>
                <a:cubicBezTo>
                  <a:pt x="153270" y="101476"/>
                  <a:pt x="149770" y="110244"/>
                  <a:pt x="147545" y="119298"/>
                </a:cubicBezTo>
                <a:cubicBezTo>
                  <a:pt x="147602" y="118100"/>
                  <a:pt x="147640" y="116902"/>
                  <a:pt x="147621" y="115703"/>
                </a:cubicBezTo>
                <a:cubicBezTo>
                  <a:pt x="147773" y="114866"/>
                  <a:pt x="147944" y="114030"/>
                  <a:pt x="148115" y="113193"/>
                </a:cubicBezTo>
                <a:cubicBezTo>
                  <a:pt x="154183" y="93373"/>
                  <a:pt x="166204" y="76140"/>
                  <a:pt x="176894" y="58546"/>
                </a:cubicBezTo>
                <a:close/>
                <a:moveTo>
                  <a:pt x="109940" y="73915"/>
                </a:moveTo>
                <a:cubicBezTo>
                  <a:pt x="100107" y="76197"/>
                  <a:pt x="91471" y="83977"/>
                  <a:pt x="89702" y="94153"/>
                </a:cubicBezTo>
                <a:cubicBezTo>
                  <a:pt x="87933" y="104329"/>
                  <a:pt x="92917" y="115038"/>
                  <a:pt x="102960" y="118537"/>
                </a:cubicBezTo>
                <a:cubicBezTo>
                  <a:pt x="105128" y="119299"/>
                  <a:pt x="107396" y="119686"/>
                  <a:pt x="109691" y="119686"/>
                </a:cubicBezTo>
                <a:cubicBezTo>
                  <a:pt x="110033" y="119686"/>
                  <a:pt x="110377" y="119677"/>
                  <a:pt x="110720" y="119660"/>
                </a:cubicBezTo>
                <a:lnTo>
                  <a:pt x="110720" y="119660"/>
                </a:lnTo>
                <a:cubicBezTo>
                  <a:pt x="109787" y="119799"/>
                  <a:pt x="108848" y="119867"/>
                  <a:pt x="107910" y="119867"/>
                </a:cubicBezTo>
                <a:cubicBezTo>
                  <a:pt x="101412" y="119867"/>
                  <a:pt x="94985" y="116587"/>
                  <a:pt x="91129" y="110853"/>
                </a:cubicBezTo>
                <a:cubicBezTo>
                  <a:pt x="84928" y="101590"/>
                  <a:pt x="86925" y="89074"/>
                  <a:pt x="94591" y="81276"/>
                </a:cubicBezTo>
                <a:cubicBezTo>
                  <a:pt x="97805" y="78023"/>
                  <a:pt x="101780" y="75627"/>
                  <a:pt x="106155" y="74276"/>
                </a:cubicBezTo>
                <a:cubicBezTo>
                  <a:pt x="107411" y="74067"/>
                  <a:pt x="108666" y="73953"/>
                  <a:pt x="109940" y="73915"/>
                </a:cubicBezTo>
                <a:close/>
                <a:moveTo>
                  <a:pt x="70130" y="115383"/>
                </a:moveTo>
                <a:cubicBezTo>
                  <a:pt x="74090" y="115383"/>
                  <a:pt x="78131" y="116289"/>
                  <a:pt x="82208" y="117472"/>
                </a:cubicBezTo>
                <a:cubicBezTo>
                  <a:pt x="81086" y="117225"/>
                  <a:pt x="79964" y="116997"/>
                  <a:pt x="78822" y="116788"/>
                </a:cubicBezTo>
                <a:cubicBezTo>
                  <a:pt x="76385" y="116352"/>
                  <a:pt x="73914" y="116094"/>
                  <a:pt x="71473" y="116094"/>
                </a:cubicBezTo>
                <a:cubicBezTo>
                  <a:pt x="66561" y="116094"/>
                  <a:pt x="61769" y="117137"/>
                  <a:pt x="57614" y="119869"/>
                </a:cubicBezTo>
                <a:cubicBezTo>
                  <a:pt x="58128" y="119355"/>
                  <a:pt x="58641" y="118861"/>
                  <a:pt x="59155" y="118347"/>
                </a:cubicBezTo>
                <a:cubicBezTo>
                  <a:pt x="62714" y="116193"/>
                  <a:pt x="66385" y="115383"/>
                  <a:pt x="70130" y="115383"/>
                </a:cubicBezTo>
                <a:close/>
                <a:moveTo>
                  <a:pt x="179024" y="119888"/>
                </a:moveTo>
                <a:lnTo>
                  <a:pt x="179157" y="119983"/>
                </a:lnTo>
                <a:lnTo>
                  <a:pt x="179157" y="120002"/>
                </a:lnTo>
                <a:cubicBezTo>
                  <a:pt x="179119" y="119964"/>
                  <a:pt x="179062" y="119926"/>
                  <a:pt x="179024" y="119888"/>
                </a:cubicBezTo>
                <a:close/>
                <a:moveTo>
                  <a:pt x="259825" y="116179"/>
                </a:moveTo>
                <a:cubicBezTo>
                  <a:pt x="260053" y="117567"/>
                  <a:pt x="260357" y="118937"/>
                  <a:pt x="260700" y="120287"/>
                </a:cubicBezTo>
                <a:lnTo>
                  <a:pt x="260681" y="120287"/>
                </a:lnTo>
                <a:cubicBezTo>
                  <a:pt x="260338" y="119032"/>
                  <a:pt x="260034" y="117758"/>
                  <a:pt x="259806" y="116483"/>
                </a:cubicBezTo>
                <a:lnTo>
                  <a:pt x="259825" y="116179"/>
                </a:lnTo>
                <a:close/>
                <a:moveTo>
                  <a:pt x="36634" y="119127"/>
                </a:moveTo>
                <a:lnTo>
                  <a:pt x="36634" y="119127"/>
                </a:lnTo>
                <a:cubicBezTo>
                  <a:pt x="36197" y="119469"/>
                  <a:pt x="35778" y="119831"/>
                  <a:pt x="35360" y="120173"/>
                </a:cubicBezTo>
                <a:cubicBezTo>
                  <a:pt x="35131" y="120249"/>
                  <a:pt x="34922" y="120325"/>
                  <a:pt x="34713" y="120420"/>
                </a:cubicBezTo>
                <a:cubicBezTo>
                  <a:pt x="35360" y="120002"/>
                  <a:pt x="35987" y="119565"/>
                  <a:pt x="36634" y="119127"/>
                </a:cubicBezTo>
                <a:close/>
                <a:moveTo>
                  <a:pt x="197047" y="82367"/>
                </a:moveTo>
                <a:cubicBezTo>
                  <a:pt x="197644" y="82367"/>
                  <a:pt x="198237" y="82492"/>
                  <a:pt x="198787" y="82740"/>
                </a:cubicBezTo>
                <a:cubicBezTo>
                  <a:pt x="200917" y="83748"/>
                  <a:pt x="201963" y="86126"/>
                  <a:pt x="202439" y="88294"/>
                </a:cubicBezTo>
                <a:cubicBezTo>
                  <a:pt x="203466" y="93069"/>
                  <a:pt x="202115" y="98014"/>
                  <a:pt x="200404" y="102465"/>
                </a:cubicBezTo>
                <a:cubicBezTo>
                  <a:pt x="198083" y="108475"/>
                  <a:pt x="194716" y="114429"/>
                  <a:pt x="193841" y="120801"/>
                </a:cubicBezTo>
                <a:cubicBezTo>
                  <a:pt x="192947" y="111538"/>
                  <a:pt x="199243" y="103131"/>
                  <a:pt x="201031" y="94229"/>
                </a:cubicBezTo>
                <a:lnTo>
                  <a:pt x="201031" y="94210"/>
                </a:lnTo>
                <a:cubicBezTo>
                  <a:pt x="201754" y="90729"/>
                  <a:pt x="202401" y="85765"/>
                  <a:pt x="199148" y="83292"/>
                </a:cubicBezTo>
                <a:cubicBezTo>
                  <a:pt x="198443" y="82753"/>
                  <a:pt x="197577" y="82465"/>
                  <a:pt x="196688" y="82465"/>
                </a:cubicBezTo>
                <a:cubicBezTo>
                  <a:pt x="196355" y="82465"/>
                  <a:pt x="196019" y="82505"/>
                  <a:pt x="195686" y="82588"/>
                </a:cubicBezTo>
                <a:cubicBezTo>
                  <a:pt x="196131" y="82440"/>
                  <a:pt x="196590" y="82367"/>
                  <a:pt x="197047" y="82367"/>
                </a:cubicBezTo>
                <a:close/>
                <a:moveTo>
                  <a:pt x="175600" y="65336"/>
                </a:moveTo>
                <a:cubicBezTo>
                  <a:pt x="170712" y="85460"/>
                  <a:pt x="155267" y="101381"/>
                  <a:pt x="149085" y="120934"/>
                </a:cubicBezTo>
                <a:lnTo>
                  <a:pt x="149104" y="120801"/>
                </a:lnTo>
                <a:cubicBezTo>
                  <a:pt x="151330" y="113934"/>
                  <a:pt x="154297" y="107334"/>
                  <a:pt x="157607" y="100886"/>
                </a:cubicBezTo>
                <a:cubicBezTo>
                  <a:pt x="162761" y="90843"/>
                  <a:pt x="168601" y="81181"/>
                  <a:pt x="173223" y="70871"/>
                </a:cubicBezTo>
                <a:cubicBezTo>
                  <a:pt x="174041" y="69045"/>
                  <a:pt x="174820" y="67200"/>
                  <a:pt x="175600" y="65336"/>
                </a:cubicBezTo>
                <a:close/>
                <a:moveTo>
                  <a:pt x="98984" y="118823"/>
                </a:moveTo>
                <a:cubicBezTo>
                  <a:pt x="99878" y="119241"/>
                  <a:pt x="100791" y="119603"/>
                  <a:pt x="101742" y="119888"/>
                </a:cubicBezTo>
                <a:cubicBezTo>
                  <a:pt x="103671" y="120477"/>
                  <a:pt x="105667" y="120769"/>
                  <a:pt x="107663" y="120769"/>
                </a:cubicBezTo>
                <a:cubicBezTo>
                  <a:pt x="109919" y="120769"/>
                  <a:pt x="112175" y="120396"/>
                  <a:pt x="114334" y="119660"/>
                </a:cubicBezTo>
                <a:lnTo>
                  <a:pt x="114334" y="119660"/>
                </a:lnTo>
                <a:cubicBezTo>
                  <a:pt x="113802" y="119945"/>
                  <a:pt x="113250" y="120211"/>
                  <a:pt x="112698" y="120440"/>
                </a:cubicBezTo>
                <a:cubicBezTo>
                  <a:pt x="111137" y="120954"/>
                  <a:pt x="109539" y="121192"/>
                  <a:pt x="107942" y="121192"/>
                </a:cubicBezTo>
                <a:cubicBezTo>
                  <a:pt x="104870" y="121192"/>
                  <a:pt x="101800" y="120312"/>
                  <a:pt x="98984" y="118823"/>
                </a:cubicBezTo>
                <a:close/>
                <a:moveTo>
                  <a:pt x="285332" y="84871"/>
                </a:moveTo>
                <a:cubicBezTo>
                  <a:pt x="282688" y="90501"/>
                  <a:pt x="280329" y="96226"/>
                  <a:pt x="279625" y="102484"/>
                </a:cubicBezTo>
                <a:cubicBezTo>
                  <a:pt x="278864" y="109179"/>
                  <a:pt x="280633" y="116559"/>
                  <a:pt x="285313" y="121333"/>
                </a:cubicBezTo>
                <a:lnTo>
                  <a:pt x="285313" y="119641"/>
                </a:lnTo>
                <a:cubicBezTo>
                  <a:pt x="283144" y="117130"/>
                  <a:pt x="281775" y="113972"/>
                  <a:pt x="281090" y="110606"/>
                </a:cubicBezTo>
                <a:lnTo>
                  <a:pt x="281090" y="110606"/>
                </a:lnTo>
                <a:cubicBezTo>
                  <a:pt x="281908" y="113820"/>
                  <a:pt x="283353" y="116826"/>
                  <a:pt x="285313" y="119488"/>
                </a:cubicBezTo>
                <a:lnTo>
                  <a:pt x="285313" y="115209"/>
                </a:lnTo>
                <a:cubicBezTo>
                  <a:pt x="284361" y="112070"/>
                  <a:pt x="283924" y="108818"/>
                  <a:pt x="284019" y="105546"/>
                </a:cubicBezTo>
                <a:cubicBezTo>
                  <a:pt x="284114" y="102883"/>
                  <a:pt x="284552" y="100258"/>
                  <a:pt x="285313" y="97729"/>
                </a:cubicBezTo>
                <a:lnTo>
                  <a:pt x="285313" y="94609"/>
                </a:lnTo>
                <a:cubicBezTo>
                  <a:pt x="282688" y="101400"/>
                  <a:pt x="282364" y="108875"/>
                  <a:pt x="284419" y="115875"/>
                </a:cubicBezTo>
                <a:cubicBezTo>
                  <a:pt x="282326" y="112089"/>
                  <a:pt x="281318" y="107791"/>
                  <a:pt x="281508" y="103473"/>
                </a:cubicBezTo>
                <a:cubicBezTo>
                  <a:pt x="281737" y="99365"/>
                  <a:pt x="283049" y="95389"/>
                  <a:pt x="285313" y="91946"/>
                </a:cubicBezTo>
                <a:lnTo>
                  <a:pt x="285313" y="90082"/>
                </a:lnTo>
                <a:cubicBezTo>
                  <a:pt x="283924" y="91965"/>
                  <a:pt x="282802" y="94039"/>
                  <a:pt x="281965" y="96226"/>
                </a:cubicBezTo>
                <a:cubicBezTo>
                  <a:pt x="282878" y="93164"/>
                  <a:pt x="284000" y="90196"/>
                  <a:pt x="285332" y="87305"/>
                </a:cubicBezTo>
                <a:lnTo>
                  <a:pt x="285332" y="84871"/>
                </a:lnTo>
                <a:close/>
                <a:moveTo>
                  <a:pt x="96740" y="77529"/>
                </a:moveTo>
                <a:lnTo>
                  <a:pt x="96740" y="77529"/>
                </a:lnTo>
                <a:cubicBezTo>
                  <a:pt x="91585" y="80914"/>
                  <a:pt x="87895" y="86088"/>
                  <a:pt x="86374" y="92042"/>
                </a:cubicBezTo>
                <a:cubicBezTo>
                  <a:pt x="83635" y="102902"/>
                  <a:pt x="88504" y="114429"/>
                  <a:pt x="98528" y="119622"/>
                </a:cubicBezTo>
                <a:cubicBezTo>
                  <a:pt x="100012" y="120382"/>
                  <a:pt x="101590" y="120991"/>
                  <a:pt x="103207" y="121410"/>
                </a:cubicBezTo>
                <a:cubicBezTo>
                  <a:pt x="101172" y="121257"/>
                  <a:pt x="99137" y="120953"/>
                  <a:pt x="97139" y="120516"/>
                </a:cubicBezTo>
                <a:cubicBezTo>
                  <a:pt x="92803" y="118690"/>
                  <a:pt x="89189" y="115513"/>
                  <a:pt x="86773" y="111481"/>
                </a:cubicBezTo>
                <a:cubicBezTo>
                  <a:pt x="81714" y="103131"/>
                  <a:pt x="82588" y="92897"/>
                  <a:pt x="88257" y="85080"/>
                </a:cubicBezTo>
                <a:cubicBezTo>
                  <a:pt x="90501" y="81980"/>
                  <a:pt x="93392" y="79393"/>
                  <a:pt x="96740" y="77529"/>
                </a:cubicBezTo>
                <a:close/>
                <a:moveTo>
                  <a:pt x="227584" y="113611"/>
                </a:moveTo>
                <a:cubicBezTo>
                  <a:pt x="225910" y="117853"/>
                  <a:pt x="220604" y="119527"/>
                  <a:pt x="216552" y="120592"/>
                </a:cubicBezTo>
                <a:lnTo>
                  <a:pt x="216552" y="120611"/>
                </a:lnTo>
                <a:cubicBezTo>
                  <a:pt x="215107" y="120991"/>
                  <a:pt x="213623" y="121372"/>
                  <a:pt x="212215" y="121866"/>
                </a:cubicBezTo>
                <a:cubicBezTo>
                  <a:pt x="212558" y="121581"/>
                  <a:pt x="212919" y="121333"/>
                  <a:pt x="213262" y="121067"/>
                </a:cubicBezTo>
                <a:cubicBezTo>
                  <a:pt x="218055" y="118595"/>
                  <a:pt x="223609" y="117358"/>
                  <a:pt x="227584" y="113611"/>
                </a:cubicBezTo>
                <a:close/>
                <a:moveTo>
                  <a:pt x="70758" y="116814"/>
                </a:moveTo>
                <a:cubicBezTo>
                  <a:pt x="74794" y="116814"/>
                  <a:pt x="78882" y="117489"/>
                  <a:pt x="82607" y="118366"/>
                </a:cubicBezTo>
                <a:cubicBezTo>
                  <a:pt x="85556" y="119051"/>
                  <a:pt x="88523" y="119888"/>
                  <a:pt x="91509" y="120649"/>
                </a:cubicBezTo>
                <a:cubicBezTo>
                  <a:pt x="87172" y="119793"/>
                  <a:pt x="82836" y="118842"/>
                  <a:pt x="78461" y="118252"/>
                </a:cubicBezTo>
                <a:cubicBezTo>
                  <a:pt x="76205" y="117950"/>
                  <a:pt x="73932" y="117764"/>
                  <a:pt x="71664" y="117764"/>
                </a:cubicBezTo>
                <a:cubicBezTo>
                  <a:pt x="69076" y="117764"/>
                  <a:pt x="66493" y="118006"/>
                  <a:pt x="63948" y="118595"/>
                </a:cubicBezTo>
                <a:cubicBezTo>
                  <a:pt x="61076" y="119260"/>
                  <a:pt x="57976" y="120401"/>
                  <a:pt x="55408" y="122151"/>
                </a:cubicBezTo>
                <a:lnTo>
                  <a:pt x="56416" y="121105"/>
                </a:lnTo>
                <a:cubicBezTo>
                  <a:pt x="60534" y="117915"/>
                  <a:pt x="65603" y="116814"/>
                  <a:pt x="70758" y="116814"/>
                </a:cubicBezTo>
                <a:close/>
                <a:moveTo>
                  <a:pt x="35892" y="121961"/>
                </a:moveTo>
                <a:lnTo>
                  <a:pt x="35892" y="121961"/>
                </a:lnTo>
                <a:cubicBezTo>
                  <a:pt x="35683" y="122227"/>
                  <a:pt x="35474" y="122494"/>
                  <a:pt x="35265" y="122760"/>
                </a:cubicBezTo>
                <a:cubicBezTo>
                  <a:pt x="35246" y="122760"/>
                  <a:pt x="35246" y="122741"/>
                  <a:pt x="35227" y="122741"/>
                </a:cubicBezTo>
                <a:lnTo>
                  <a:pt x="35892" y="121961"/>
                </a:lnTo>
                <a:close/>
                <a:moveTo>
                  <a:pt x="173679" y="74714"/>
                </a:moveTo>
                <a:cubicBezTo>
                  <a:pt x="172519" y="79602"/>
                  <a:pt x="171168" y="84376"/>
                  <a:pt x="169019" y="89017"/>
                </a:cubicBezTo>
                <a:cubicBezTo>
                  <a:pt x="163807" y="100239"/>
                  <a:pt x="156104" y="110054"/>
                  <a:pt x="150208" y="120896"/>
                </a:cubicBezTo>
                <a:cubicBezTo>
                  <a:pt x="149732" y="121771"/>
                  <a:pt x="149256" y="122665"/>
                  <a:pt x="148800" y="123578"/>
                </a:cubicBezTo>
                <a:cubicBezTo>
                  <a:pt x="152167" y="113250"/>
                  <a:pt x="157797" y="103910"/>
                  <a:pt x="163351" y="94571"/>
                </a:cubicBezTo>
                <a:cubicBezTo>
                  <a:pt x="167155" y="88180"/>
                  <a:pt x="170902" y="81618"/>
                  <a:pt x="173679" y="74714"/>
                </a:cubicBezTo>
                <a:close/>
                <a:moveTo>
                  <a:pt x="71726" y="118723"/>
                </a:moveTo>
                <a:cubicBezTo>
                  <a:pt x="75049" y="118723"/>
                  <a:pt x="78382" y="119134"/>
                  <a:pt x="81656" y="119698"/>
                </a:cubicBezTo>
                <a:cubicBezTo>
                  <a:pt x="87629" y="120744"/>
                  <a:pt x="93716" y="122361"/>
                  <a:pt x="99821" y="122969"/>
                </a:cubicBezTo>
                <a:cubicBezTo>
                  <a:pt x="101456" y="123348"/>
                  <a:pt x="103132" y="123539"/>
                  <a:pt x="104809" y="123539"/>
                </a:cubicBezTo>
                <a:cubicBezTo>
                  <a:pt x="106333" y="123539"/>
                  <a:pt x="107857" y="123381"/>
                  <a:pt x="109351" y="123064"/>
                </a:cubicBezTo>
                <a:lnTo>
                  <a:pt x="109351" y="123064"/>
                </a:lnTo>
                <a:cubicBezTo>
                  <a:pt x="107753" y="123597"/>
                  <a:pt x="106022" y="123730"/>
                  <a:pt x="104310" y="123787"/>
                </a:cubicBezTo>
                <a:cubicBezTo>
                  <a:pt x="103170" y="123832"/>
                  <a:pt x="102026" y="123854"/>
                  <a:pt x="100882" y="123854"/>
                </a:cubicBezTo>
                <a:cubicBezTo>
                  <a:pt x="99126" y="123854"/>
                  <a:pt x="97368" y="123803"/>
                  <a:pt x="95618" y="123711"/>
                </a:cubicBezTo>
                <a:cubicBezTo>
                  <a:pt x="89208" y="123407"/>
                  <a:pt x="82931" y="122285"/>
                  <a:pt x="76597" y="121429"/>
                </a:cubicBezTo>
                <a:cubicBezTo>
                  <a:pt x="73967" y="121064"/>
                  <a:pt x="71223" y="120818"/>
                  <a:pt x="68485" y="120818"/>
                </a:cubicBezTo>
                <a:cubicBezTo>
                  <a:pt x="64234" y="120818"/>
                  <a:pt x="59997" y="121410"/>
                  <a:pt x="56226" y="123064"/>
                </a:cubicBezTo>
                <a:cubicBezTo>
                  <a:pt x="59041" y="121162"/>
                  <a:pt x="62217" y="119869"/>
                  <a:pt x="65565" y="119260"/>
                </a:cubicBezTo>
                <a:cubicBezTo>
                  <a:pt x="67604" y="118881"/>
                  <a:pt x="69663" y="118723"/>
                  <a:pt x="71726" y="118723"/>
                </a:cubicBezTo>
                <a:close/>
                <a:moveTo>
                  <a:pt x="112488" y="75328"/>
                </a:moveTo>
                <a:cubicBezTo>
                  <a:pt x="114314" y="75328"/>
                  <a:pt x="116137" y="75606"/>
                  <a:pt x="117891" y="76159"/>
                </a:cubicBezTo>
                <a:cubicBezTo>
                  <a:pt x="123654" y="77985"/>
                  <a:pt x="127915" y="82664"/>
                  <a:pt x="130559" y="87952"/>
                </a:cubicBezTo>
                <a:cubicBezTo>
                  <a:pt x="135885" y="98604"/>
                  <a:pt x="135638" y="111614"/>
                  <a:pt x="131586" y="122684"/>
                </a:cubicBezTo>
                <a:cubicBezTo>
                  <a:pt x="131339" y="123121"/>
                  <a:pt x="131073" y="123559"/>
                  <a:pt x="130806" y="123977"/>
                </a:cubicBezTo>
                <a:cubicBezTo>
                  <a:pt x="133393" y="112774"/>
                  <a:pt x="135086" y="100848"/>
                  <a:pt x="129741" y="90196"/>
                </a:cubicBezTo>
                <a:lnTo>
                  <a:pt x="129741" y="90216"/>
                </a:lnTo>
                <a:cubicBezTo>
                  <a:pt x="126030" y="82808"/>
                  <a:pt x="118434" y="77030"/>
                  <a:pt x="110250" y="77030"/>
                </a:cubicBezTo>
                <a:cubicBezTo>
                  <a:pt x="108157" y="77030"/>
                  <a:pt x="106026" y="77407"/>
                  <a:pt x="103911" y="78232"/>
                </a:cubicBezTo>
                <a:cubicBezTo>
                  <a:pt x="103664" y="78347"/>
                  <a:pt x="103416" y="78442"/>
                  <a:pt x="103169" y="78556"/>
                </a:cubicBezTo>
                <a:cubicBezTo>
                  <a:pt x="104672" y="77472"/>
                  <a:pt x="106307" y="76578"/>
                  <a:pt x="108019" y="75893"/>
                </a:cubicBezTo>
                <a:cubicBezTo>
                  <a:pt x="109486" y="75515"/>
                  <a:pt x="110988" y="75328"/>
                  <a:pt x="112488" y="75328"/>
                </a:cubicBezTo>
                <a:close/>
                <a:moveTo>
                  <a:pt x="207803" y="89131"/>
                </a:moveTo>
                <a:lnTo>
                  <a:pt x="207803" y="89131"/>
                </a:lnTo>
                <a:cubicBezTo>
                  <a:pt x="208868" y="91509"/>
                  <a:pt x="209495" y="94077"/>
                  <a:pt x="209610" y="96702"/>
                </a:cubicBezTo>
                <a:cubicBezTo>
                  <a:pt x="209819" y="101171"/>
                  <a:pt x="208716" y="105584"/>
                  <a:pt x="207004" y="109693"/>
                </a:cubicBezTo>
                <a:cubicBezTo>
                  <a:pt x="204873" y="114885"/>
                  <a:pt x="201830" y="119584"/>
                  <a:pt x="198882" y="124358"/>
                </a:cubicBezTo>
                <a:cubicBezTo>
                  <a:pt x="198939" y="124244"/>
                  <a:pt x="198977" y="124149"/>
                  <a:pt x="199015" y="124053"/>
                </a:cubicBezTo>
                <a:cubicBezTo>
                  <a:pt x="200955" y="119736"/>
                  <a:pt x="203066" y="115494"/>
                  <a:pt x="204778" y="111081"/>
                </a:cubicBezTo>
                <a:cubicBezTo>
                  <a:pt x="207327" y="104576"/>
                  <a:pt x="209952" y="96169"/>
                  <a:pt x="207803" y="89131"/>
                </a:cubicBezTo>
                <a:close/>
                <a:moveTo>
                  <a:pt x="285313" y="75056"/>
                </a:moveTo>
                <a:cubicBezTo>
                  <a:pt x="282421" y="80192"/>
                  <a:pt x="279207" y="85194"/>
                  <a:pt x="277057" y="90691"/>
                </a:cubicBezTo>
                <a:cubicBezTo>
                  <a:pt x="273444" y="99916"/>
                  <a:pt x="274318" y="110016"/>
                  <a:pt x="279739" y="118366"/>
                </a:cubicBezTo>
                <a:cubicBezTo>
                  <a:pt x="281280" y="120763"/>
                  <a:pt x="283163" y="122931"/>
                  <a:pt x="285313" y="124795"/>
                </a:cubicBezTo>
                <a:lnTo>
                  <a:pt x="285313" y="121999"/>
                </a:lnTo>
                <a:cubicBezTo>
                  <a:pt x="280082" y="115779"/>
                  <a:pt x="277552" y="107715"/>
                  <a:pt x="278313" y="99631"/>
                </a:cubicBezTo>
                <a:cubicBezTo>
                  <a:pt x="278883" y="93753"/>
                  <a:pt x="281299" y="88599"/>
                  <a:pt x="284514" y="83729"/>
                </a:cubicBezTo>
                <a:cubicBezTo>
                  <a:pt x="284780" y="83330"/>
                  <a:pt x="285046" y="82950"/>
                  <a:pt x="285313" y="82550"/>
                </a:cubicBezTo>
                <a:lnTo>
                  <a:pt x="285313" y="80876"/>
                </a:lnTo>
                <a:cubicBezTo>
                  <a:pt x="284381" y="82246"/>
                  <a:pt x="283468" y="83596"/>
                  <a:pt x="282612" y="85004"/>
                </a:cubicBezTo>
                <a:cubicBezTo>
                  <a:pt x="279568" y="89930"/>
                  <a:pt x="277571" y="95332"/>
                  <a:pt x="277267" y="101152"/>
                </a:cubicBezTo>
                <a:cubicBezTo>
                  <a:pt x="276886" y="109084"/>
                  <a:pt x="279568" y="116883"/>
                  <a:pt x="284761" y="122912"/>
                </a:cubicBezTo>
                <a:cubicBezTo>
                  <a:pt x="279892" y="118252"/>
                  <a:pt x="276753" y="112070"/>
                  <a:pt x="275878" y="105394"/>
                </a:cubicBezTo>
                <a:cubicBezTo>
                  <a:pt x="274547" y="94800"/>
                  <a:pt x="280215" y="85765"/>
                  <a:pt x="285274" y="76977"/>
                </a:cubicBezTo>
                <a:lnTo>
                  <a:pt x="285313" y="76901"/>
                </a:lnTo>
                <a:lnTo>
                  <a:pt x="285313" y="75056"/>
                </a:lnTo>
                <a:close/>
                <a:moveTo>
                  <a:pt x="219577" y="121105"/>
                </a:moveTo>
                <a:lnTo>
                  <a:pt x="219577" y="121105"/>
                </a:lnTo>
                <a:cubicBezTo>
                  <a:pt x="216134" y="122246"/>
                  <a:pt x="212729" y="123407"/>
                  <a:pt x="209495" y="124833"/>
                </a:cubicBezTo>
                <a:lnTo>
                  <a:pt x="209248" y="124947"/>
                </a:lnTo>
                <a:cubicBezTo>
                  <a:pt x="210713" y="123882"/>
                  <a:pt x="212311" y="123026"/>
                  <a:pt x="214003" y="122418"/>
                </a:cubicBezTo>
                <a:cubicBezTo>
                  <a:pt x="215810" y="121885"/>
                  <a:pt x="217693" y="121486"/>
                  <a:pt x="219577" y="121105"/>
                </a:cubicBezTo>
                <a:close/>
                <a:moveTo>
                  <a:pt x="68022" y="121387"/>
                </a:moveTo>
                <a:cubicBezTo>
                  <a:pt x="72647" y="121387"/>
                  <a:pt x="77347" y="122072"/>
                  <a:pt x="81618" y="122779"/>
                </a:cubicBezTo>
                <a:cubicBezTo>
                  <a:pt x="87344" y="123730"/>
                  <a:pt x="93031" y="124529"/>
                  <a:pt x="98851" y="124795"/>
                </a:cubicBezTo>
                <a:cubicBezTo>
                  <a:pt x="96484" y="125066"/>
                  <a:pt x="94102" y="125201"/>
                  <a:pt x="91718" y="125201"/>
                </a:cubicBezTo>
                <a:cubicBezTo>
                  <a:pt x="91420" y="125201"/>
                  <a:pt x="91122" y="125199"/>
                  <a:pt x="90824" y="125195"/>
                </a:cubicBezTo>
                <a:cubicBezTo>
                  <a:pt x="85099" y="125062"/>
                  <a:pt x="79469" y="123863"/>
                  <a:pt x="73801" y="123102"/>
                </a:cubicBezTo>
                <a:cubicBezTo>
                  <a:pt x="71230" y="122751"/>
                  <a:pt x="68556" y="122511"/>
                  <a:pt x="65889" y="122511"/>
                </a:cubicBezTo>
                <a:cubicBezTo>
                  <a:pt x="61769" y="122511"/>
                  <a:pt x="57665" y="123084"/>
                  <a:pt x="53981" y="124700"/>
                </a:cubicBezTo>
                <a:lnTo>
                  <a:pt x="53962" y="124700"/>
                </a:lnTo>
                <a:lnTo>
                  <a:pt x="54362" y="124377"/>
                </a:lnTo>
                <a:cubicBezTo>
                  <a:pt x="58451" y="122133"/>
                  <a:pt x="63195" y="121387"/>
                  <a:pt x="68022" y="121387"/>
                </a:cubicBezTo>
                <a:close/>
                <a:moveTo>
                  <a:pt x="198105" y="81208"/>
                </a:moveTo>
                <a:cubicBezTo>
                  <a:pt x="199476" y="81208"/>
                  <a:pt x="200867" y="81611"/>
                  <a:pt x="201982" y="82284"/>
                </a:cubicBezTo>
                <a:cubicBezTo>
                  <a:pt x="204303" y="83691"/>
                  <a:pt x="205691" y="86259"/>
                  <a:pt x="206338" y="88808"/>
                </a:cubicBezTo>
                <a:cubicBezTo>
                  <a:pt x="209305" y="100468"/>
                  <a:pt x="200099" y="111195"/>
                  <a:pt x="196124" y="121410"/>
                </a:cubicBezTo>
                <a:cubicBezTo>
                  <a:pt x="195629" y="122646"/>
                  <a:pt x="195192" y="123920"/>
                  <a:pt x="194792" y="125214"/>
                </a:cubicBezTo>
                <a:cubicBezTo>
                  <a:pt x="193955" y="114334"/>
                  <a:pt x="202287" y="104995"/>
                  <a:pt x="203428" y="94343"/>
                </a:cubicBezTo>
                <a:cubicBezTo>
                  <a:pt x="203846" y="90463"/>
                  <a:pt x="203466" y="85099"/>
                  <a:pt x="199966" y="82588"/>
                </a:cubicBezTo>
                <a:cubicBezTo>
                  <a:pt x="199128" y="81984"/>
                  <a:pt x="198072" y="81675"/>
                  <a:pt x="197030" y="81675"/>
                </a:cubicBezTo>
                <a:cubicBezTo>
                  <a:pt x="196204" y="81675"/>
                  <a:pt x="195387" y="81869"/>
                  <a:pt x="194697" y="82265"/>
                </a:cubicBezTo>
                <a:cubicBezTo>
                  <a:pt x="195675" y="81529"/>
                  <a:pt x="196882" y="81208"/>
                  <a:pt x="198105" y="81208"/>
                </a:cubicBezTo>
                <a:close/>
                <a:moveTo>
                  <a:pt x="50938" y="107258"/>
                </a:moveTo>
                <a:lnTo>
                  <a:pt x="50938" y="107258"/>
                </a:lnTo>
                <a:cubicBezTo>
                  <a:pt x="43120" y="111785"/>
                  <a:pt x="36197" y="117834"/>
                  <a:pt x="27885" y="121505"/>
                </a:cubicBezTo>
                <a:cubicBezTo>
                  <a:pt x="24214" y="123083"/>
                  <a:pt x="20428" y="124377"/>
                  <a:pt x="16567" y="125404"/>
                </a:cubicBezTo>
                <a:cubicBezTo>
                  <a:pt x="18070" y="124757"/>
                  <a:pt x="19572" y="124111"/>
                  <a:pt x="21018" y="123540"/>
                </a:cubicBezTo>
                <a:cubicBezTo>
                  <a:pt x="26325" y="121410"/>
                  <a:pt x="31518" y="119051"/>
                  <a:pt x="36425" y="116103"/>
                </a:cubicBezTo>
                <a:cubicBezTo>
                  <a:pt x="41275" y="113193"/>
                  <a:pt x="45897" y="109864"/>
                  <a:pt x="50938" y="107258"/>
                </a:cubicBezTo>
                <a:close/>
                <a:moveTo>
                  <a:pt x="209362" y="124339"/>
                </a:moveTo>
                <a:lnTo>
                  <a:pt x="209362" y="124339"/>
                </a:lnTo>
                <a:cubicBezTo>
                  <a:pt x="208944" y="124662"/>
                  <a:pt x="208563" y="125043"/>
                  <a:pt x="208221" y="125423"/>
                </a:cubicBezTo>
                <a:cubicBezTo>
                  <a:pt x="207765" y="125632"/>
                  <a:pt x="207327" y="125860"/>
                  <a:pt x="206890" y="126089"/>
                </a:cubicBezTo>
                <a:cubicBezTo>
                  <a:pt x="207251" y="125765"/>
                  <a:pt x="207631" y="125461"/>
                  <a:pt x="208012" y="125157"/>
                </a:cubicBezTo>
                <a:cubicBezTo>
                  <a:pt x="208031" y="125157"/>
                  <a:pt x="208031" y="125157"/>
                  <a:pt x="208050" y="125138"/>
                </a:cubicBezTo>
                <a:cubicBezTo>
                  <a:pt x="208468" y="124852"/>
                  <a:pt x="208906" y="124586"/>
                  <a:pt x="209362" y="124339"/>
                </a:cubicBezTo>
                <a:close/>
                <a:moveTo>
                  <a:pt x="180926" y="54647"/>
                </a:moveTo>
                <a:lnTo>
                  <a:pt x="180926" y="54647"/>
                </a:lnTo>
                <a:cubicBezTo>
                  <a:pt x="180089" y="58888"/>
                  <a:pt x="179366" y="63168"/>
                  <a:pt x="178415" y="67372"/>
                </a:cubicBezTo>
                <a:cubicBezTo>
                  <a:pt x="176913" y="74067"/>
                  <a:pt x="175068" y="80705"/>
                  <a:pt x="172538" y="87058"/>
                </a:cubicBezTo>
                <a:cubicBezTo>
                  <a:pt x="167669" y="99174"/>
                  <a:pt x="159547" y="109103"/>
                  <a:pt x="152357" y="119869"/>
                </a:cubicBezTo>
                <a:cubicBezTo>
                  <a:pt x="150968" y="121942"/>
                  <a:pt x="149656" y="124053"/>
                  <a:pt x="148420" y="126222"/>
                </a:cubicBezTo>
                <a:cubicBezTo>
                  <a:pt x="151615" y="119584"/>
                  <a:pt x="155705" y="113345"/>
                  <a:pt x="159775" y="107106"/>
                </a:cubicBezTo>
                <a:cubicBezTo>
                  <a:pt x="163123" y="101970"/>
                  <a:pt x="166451" y="96797"/>
                  <a:pt x="169190" y="91319"/>
                </a:cubicBezTo>
                <a:cubicBezTo>
                  <a:pt x="172120" y="85441"/>
                  <a:pt x="174003" y="79355"/>
                  <a:pt x="175391" y="72945"/>
                </a:cubicBezTo>
                <a:cubicBezTo>
                  <a:pt x="176285" y="68855"/>
                  <a:pt x="177179" y="64785"/>
                  <a:pt x="178511" y="60809"/>
                </a:cubicBezTo>
                <a:cubicBezTo>
                  <a:pt x="179214" y="58698"/>
                  <a:pt x="180032" y="56663"/>
                  <a:pt x="180926" y="54647"/>
                </a:cubicBezTo>
                <a:close/>
                <a:moveTo>
                  <a:pt x="175898" y="121894"/>
                </a:moveTo>
                <a:cubicBezTo>
                  <a:pt x="176060" y="121894"/>
                  <a:pt x="176227" y="121935"/>
                  <a:pt x="176399" y="122018"/>
                </a:cubicBezTo>
                <a:cubicBezTo>
                  <a:pt x="177464" y="122246"/>
                  <a:pt x="177864" y="123255"/>
                  <a:pt x="177731" y="124282"/>
                </a:cubicBezTo>
                <a:cubicBezTo>
                  <a:pt x="177587" y="125264"/>
                  <a:pt x="176495" y="126355"/>
                  <a:pt x="175470" y="126355"/>
                </a:cubicBezTo>
                <a:cubicBezTo>
                  <a:pt x="175006" y="126355"/>
                  <a:pt x="174555" y="126132"/>
                  <a:pt x="174212" y="125575"/>
                </a:cubicBezTo>
                <a:cubicBezTo>
                  <a:pt x="173984" y="125119"/>
                  <a:pt x="173850" y="124605"/>
                  <a:pt x="173888" y="124092"/>
                </a:cubicBezTo>
                <a:lnTo>
                  <a:pt x="173888" y="124092"/>
                </a:lnTo>
                <a:cubicBezTo>
                  <a:pt x="174117" y="124529"/>
                  <a:pt x="174497" y="124890"/>
                  <a:pt x="174973" y="125062"/>
                </a:cubicBezTo>
                <a:cubicBezTo>
                  <a:pt x="175177" y="125140"/>
                  <a:pt x="175392" y="125177"/>
                  <a:pt x="175605" y="125177"/>
                </a:cubicBezTo>
                <a:cubicBezTo>
                  <a:pt x="176579" y="125177"/>
                  <a:pt x="177522" y="124404"/>
                  <a:pt x="177350" y="123312"/>
                </a:cubicBezTo>
                <a:lnTo>
                  <a:pt x="177369" y="123312"/>
                </a:lnTo>
                <a:cubicBezTo>
                  <a:pt x="177257" y="122664"/>
                  <a:pt x="176614" y="122195"/>
                  <a:pt x="175992" y="122195"/>
                </a:cubicBezTo>
                <a:cubicBezTo>
                  <a:pt x="175664" y="122195"/>
                  <a:pt x="175342" y="122325"/>
                  <a:pt x="175106" y="122627"/>
                </a:cubicBezTo>
                <a:cubicBezTo>
                  <a:pt x="174801" y="123045"/>
                  <a:pt x="174801" y="123635"/>
                  <a:pt x="175125" y="124072"/>
                </a:cubicBezTo>
                <a:cubicBezTo>
                  <a:pt x="174916" y="123977"/>
                  <a:pt x="174801" y="123502"/>
                  <a:pt x="174801" y="122608"/>
                </a:cubicBezTo>
                <a:cubicBezTo>
                  <a:pt x="175138" y="122136"/>
                  <a:pt x="175504" y="121894"/>
                  <a:pt x="175898" y="121894"/>
                </a:cubicBezTo>
                <a:close/>
                <a:moveTo>
                  <a:pt x="215506" y="100163"/>
                </a:moveTo>
                <a:lnTo>
                  <a:pt x="215506" y="100163"/>
                </a:lnTo>
                <a:cubicBezTo>
                  <a:pt x="214916" y="110187"/>
                  <a:pt x="212254" y="120687"/>
                  <a:pt x="203599" y="126488"/>
                </a:cubicBezTo>
                <a:cubicBezTo>
                  <a:pt x="206395" y="123635"/>
                  <a:pt x="209191" y="120763"/>
                  <a:pt x="211226" y="117358"/>
                </a:cubicBezTo>
                <a:cubicBezTo>
                  <a:pt x="214156" y="112470"/>
                  <a:pt x="214993" y="106878"/>
                  <a:pt x="214270" y="101419"/>
                </a:cubicBezTo>
                <a:cubicBezTo>
                  <a:pt x="214403" y="101381"/>
                  <a:pt x="214498" y="101305"/>
                  <a:pt x="214593" y="101210"/>
                </a:cubicBezTo>
                <a:cubicBezTo>
                  <a:pt x="214916" y="100867"/>
                  <a:pt x="215221" y="100525"/>
                  <a:pt x="215506" y="100163"/>
                </a:cubicBezTo>
                <a:close/>
                <a:moveTo>
                  <a:pt x="172595" y="120839"/>
                </a:moveTo>
                <a:cubicBezTo>
                  <a:pt x="171397" y="122475"/>
                  <a:pt x="171454" y="124776"/>
                  <a:pt x="172500" y="126507"/>
                </a:cubicBezTo>
                <a:cubicBezTo>
                  <a:pt x="171644" y="125841"/>
                  <a:pt x="171149" y="124814"/>
                  <a:pt x="171149" y="123730"/>
                </a:cubicBezTo>
                <a:cubicBezTo>
                  <a:pt x="171149" y="123725"/>
                  <a:pt x="171149" y="123721"/>
                  <a:pt x="171149" y="123711"/>
                </a:cubicBezTo>
                <a:lnTo>
                  <a:pt x="171149" y="123445"/>
                </a:lnTo>
                <a:cubicBezTo>
                  <a:pt x="171226" y="122456"/>
                  <a:pt x="171682" y="121543"/>
                  <a:pt x="172424" y="120858"/>
                </a:cubicBezTo>
                <a:cubicBezTo>
                  <a:pt x="172481" y="120858"/>
                  <a:pt x="172538" y="120839"/>
                  <a:pt x="172595" y="120839"/>
                </a:cubicBezTo>
                <a:close/>
                <a:moveTo>
                  <a:pt x="76388" y="104215"/>
                </a:moveTo>
                <a:lnTo>
                  <a:pt x="77053" y="104253"/>
                </a:lnTo>
                <a:cubicBezTo>
                  <a:pt x="66059" y="105242"/>
                  <a:pt x="56796" y="112051"/>
                  <a:pt x="49188" y="119831"/>
                </a:cubicBezTo>
                <a:cubicBezTo>
                  <a:pt x="47077" y="121980"/>
                  <a:pt x="45022" y="124320"/>
                  <a:pt x="42930" y="126716"/>
                </a:cubicBezTo>
                <a:cubicBezTo>
                  <a:pt x="44851" y="124263"/>
                  <a:pt x="46791" y="121828"/>
                  <a:pt x="48826" y="119488"/>
                </a:cubicBezTo>
                <a:cubicBezTo>
                  <a:pt x="52612" y="115152"/>
                  <a:pt x="56853" y="111157"/>
                  <a:pt x="61970" y="108437"/>
                </a:cubicBezTo>
                <a:cubicBezTo>
                  <a:pt x="66497" y="106003"/>
                  <a:pt x="71366" y="104728"/>
                  <a:pt x="76388" y="104215"/>
                </a:cubicBezTo>
                <a:close/>
                <a:moveTo>
                  <a:pt x="178834" y="125708"/>
                </a:moveTo>
                <a:lnTo>
                  <a:pt x="178834" y="125708"/>
                </a:lnTo>
                <a:cubicBezTo>
                  <a:pt x="178549" y="126260"/>
                  <a:pt x="178149" y="126754"/>
                  <a:pt x="177636" y="127097"/>
                </a:cubicBezTo>
                <a:lnTo>
                  <a:pt x="177388" y="127097"/>
                </a:lnTo>
                <a:cubicBezTo>
                  <a:pt x="177978" y="126754"/>
                  <a:pt x="178472" y="126279"/>
                  <a:pt x="178834" y="125708"/>
                </a:cubicBezTo>
                <a:close/>
                <a:moveTo>
                  <a:pt x="65975" y="123366"/>
                </a:moveTo>
                <a:cubicBezTo>
                  <a:pt x="69818" y="123366"/>
                  <a:pt x="73714" y="123871"/>
                  <a:pt x="77396" y="124453"/>
                </a:cubicBezTo>
                <a:cubicBezTo>
                  <a:pt x="82399" y="125247"/>
                  <a:pt x="87385" y="126148"/>
                  <a:pt x="92457" y="126148"/>
                </a:cubicBezTo>
                <a:cubicBezTo>
                  <a:pt x="92610" y="126148"/>
                  <a:pt x="92763" y="126147"/>
                  <a:pt x="92917" y="126146"/>
                </a:cubicBezTo>
                <a:cubicBezTo>
                  <a:pt x="96740" y="126108"/>
                  <a:pt x="100525" y="125689"/>
                  <a:pt x="104310" y="125157"/>
                </a:cubicBezTo>
                <a:lnTo>
                  <a:pt x="104310" y="125157"/>
                </a:lnTo>
                <a:cubicBezTo>
                  <a:pt x="100204" y="126186"/>
                  <a:pt x="95903" y="126543"/>
                  <a:pt x="91575" y="126543"/>
                </a:cubicBezTo>
                <a:cubicBezTo>
                  <a:pt x="88625" y="126543"/>
                  <a:pt x="85662" y="126377"/>
                  <a:pt x="82741" y="126146"/>
                </a:cubicBezTo>
                <a:cubicBezTo>
                  <a:pt x="77388" y="125719"/>
                  <a:pt x="71694" y="125061"/>
                  <a:pt x="66062" y="125061"/>
                </a:cubicBezTo>
                <a:cubicBezTo>
                  <a:pt x="60889" y="125061"/>
                  <a:pt x="55768" y="125617"/>
                  <a:pt x="51014" y="127420"/>
                </a:cubicBezTo>
                <a:cubicBezTo>
                  <a:pt x="55423" y="124337"/>
                  <a:pt x="60648" y="123366"/>
                  <a:pt x="65975" y="123366"/>
                </a:cubicBezTo>
                <a:close/>
                <a:moveTo>
                  <a:pt x="175402" y="119677"/>
                </a:moveTo>
                <a:cubicBezTo>
                  <a:pt x="176478" y="119677"/>
                  <a:pt x="177491" y="120147"/>
                  <a:pt x="178187" y="120953"/>
                </a:cubicBezTo>
                <a:lnTo>
                  <a:pt x="178206" y="120953"/>
                </a:lnTo>
                <a:cubicBezTo>
                  <a:pt x="178758" y="121581"/>
                  <a:pt x="179100" y="122323"/>
                  <a:pt x="179252" y="123140"/>
                </a:cubicBezTo>
                <a:cubicBezTo>
                  <a:pt x="179214" y="125195"/>
                  <a:pt x="177769" y="126869"/>
                  <a:pt x="175714" y="127534"/>
                </a:cubicBezTo>
                <a:cubicBezTo>
                  <a:pt x="175659" y="127536"/>
                  <a:pt x="175604" y="127537"/>
                  <a:pt x="175548" y="127537"/>
                </a:cubicBezTo>
                <a:cubicBezTo>
                  <a:pt x="175049" y="127537"/>
                  <a:pt x="174539" y="127460"/>
                  <a:pt x="174060" y="127306"/>
                </a:cubicBezTo>
                <a:cubicBezTo>
                  <a:pt x="171644" y="125537"/>
                  <a:pt x="171587" y="122227"/>
                  <a:pt x="173888" y="119964"/>
                </a:cubicBezTo>
                <a:cubicBezTo>
                  <a:pt x="174098" y="119869"/>
                  <a:pt x="174326" y="119812"/>
                  <a:pt x="174535" y="119774"/>
                </a:cubicBezTo>
                <a:lnTo>
                  <a:pt x="174535" y="119774"/>
                </a:lnTo>
                <a:cubicBezTo>
                  <a:pt x="173793" y="120420"/>
                  <a:pt x="173470" y="121562"/>
                  <a:pt x="173318" y="122570"/>
                </a:cubicBezTo>
                <a:cubicBezTo>
                  <a:pt x="173128" y="123901"/>
                  <a:pt x="172937" y="125632"/>
                  <a:pt x="174117" y="126621"/>
                </a:cubicBezTo>
                <a:cubicBezTo>
                  <a:pt x="174605" y="127017"/>
                  <a:pt x="175111" y="127188"/>
                  <a:pt x="175600" y="127188"/>
                </a:cubicBezTo>
                <a:cubicBezTo>
                  <a:pt x="177738" y="127188"/>
                  <a:pt x="179531" y="123919"/>
                  <a:pt x="177921" y="121999"/>
                </a:cubicBezTo>
                <a:cubicBezTo>
                  <a:pt x="177408" y="121392"/>
                  <a:pt x="176648" y="121044"/>
                  <a:pt x="175899" y="121044"/>
                </a:cubicBezTo>
                <a:cubicBezTo>
                  <a:pt x="175288" y="121044"/>
                  <a:pt x="174684" y="121277"/>
                  <a:pt x="174231" y="121790"/>
                </a:cubicBezTo>
                <a:cubicBezTo>
                  <a:pt x="174193" y="121828"/>
                  <a:pt x="174155" y="121885"/>
                  <a:pt x="174117" y="121942"/>
                </a:cubicBezTo>
                <a:cubicBezTo>
                  <a:pt x="174269" y="121048"/>
                  <a:pt x="174592" y="120230"/>
                  <a:pt x="175277" y="119679"/>
                </a:cubicBezTo>
                <a:cubicBezTo>
                  <a:pt x="175319" y="119677"/>
                  <a:pt x="175361" y="119677"/>
                  <a:pt x="175402" y="119677"/>
                </a:cubicBezTo>
                <a:close/>
                <a:moveTo>
                  <a:pt x="177807" y="79811"/>
                </a:moveTo>
                <a:lnTo>
                  <a:pt x="177807" y="79811"/>
                </a:lnTo>
                <a:cubicBezTo>
                  <a:pt x="175448" y="88846"/>
                  <a:pt x="170864" y="97272"/>
                  <a:pt x="165633" y="105090"/>
                </a:cubicBezTo>
                <a:cubicBezTo>
                  <a:pt x="160517" y="112755"/>
                  <a:pt x="154658" y="119983"/>
                  <a:pt x="149599" y="127705"/>
                </a:cubicBezTo>
                <a:cubicBezTo>
                  <a:pt x="153422" y="120839"/>
                  <a:pt x="158082" y="114429"/>
                  <a:pt x="162571" y="108000"/>
                </a:cubicBezTo>
                <a:cubicBezTo>
                  <a:pt x="168753" y="99098"/>
                  <a:pt x="174364" y="90025"/>
                  <a:pt x="177807" y="79811"/>
                </a:cubicBezTo>
                <a:close/>
                <a:moveTo>
                  <a:pt x="233873" y="86916"/>
                </a:moveTo>
                <a:cubicBezTo>
                  <a:pt x="236209" y="86916"/>
                  <a:pt x="238558" y="87502"/>
                  <a:pt x="240576" y="88656"/>
                </a:cubicBezTo>
                <a:cubicBezTo>
                  <a:pt x="247366" y="92517"/>
                  <a:pt x="248374" y="101533"/>
                  <a:pt x="246225" y="108342"/>
                </a:cubicBezTo>
                <a:cubicBezTo>
                  <a:pt x="243847" y="115875"/>
                  <a:pt x="237437" y="121372"/>
                  <a:pt x="230875" y="125271"/>
                </a:cubicBezTo>
                <a:cubicBezTo>
                  <a:pt x="229296" y="126203"/>
                  <a:pt x="227698" y="127040"/>
                  <a:pt x="226082" y="127858"/>
                </a:cubicBezTo>
                <a:cubicBezTo>
                  <a:pt x="229848" y="125689"/>
                  <a:pt x="233443" y="123255"/>
                  <a:pt x="236600" y="120154"/>
                </a:cubicBezTo>
                <a:cubicBezTo>
                  <a:pt x="237703" y="119051"/>
                  <a:pt x="238750" y="117872"/>
                  <a:pt x="239682" y="116616"/>
                </a:cubicBezTo>
                <a:cubicBezTo>
                  <a:pt x="240195" y="116027"/>
                  <a:pt x="240709" y="115418"/>
                  <a:pt x="241165" y="114771"/>
                </a:cubicBezTo>
                <a:cubicBezTo>
                  <a:pt x="243543" y="112051"/>
                  <a:pt x="245331" y="108761"/>
                  <a:pt x="245882" y="105204"/>
                </a:cubicBezTo>
                <a:cubicBezTo>
                  <a:pt x="246605" y="103264"/>
                  <a:pt x="246852" y="101210"/>
                  <a:pt x="246567" y="99174"/>
                </a:cubicBezTo>
                <a:cubicBezTo>
                  <a:pt x="245691" y="92138"/>
                  <a:pt x="239869" y="87558"/>
                  <a:pt x="233422" y="87558"/>
                </a:cubicBezTo>
                <a:cubicBezTo>
                  <a:pt x="231608" y="87558"/>
                  <a:pt x="229744" y="87921"/>
                  <a:pt x="227927" y="88694"/>
                </a:cubicBezTo>
                <a:cubicBezTo>
                  <a:pt x="226995" y="89093"/>
                  <a:pt x="226120" y="89588"/>
                  <a:pt x="225302" y="90196"/>
                </a:cubicBezTo>
                <a:cubicBezTo>
                  <a:pt x="227558" y="87995"/>
                  <a:pt x="230703" y="86916"/>
                  <a:pt x="233873" y="86916"/>
                </a:cubicBezTo>
                <a:close/>
                <a:moveTo>
                  <a:pt x="180184" y="71956"/>
                </a:moveTo>
                <a:lnTo>
                  <a:pt x="180184" y="71956"/>
                </a:lnTo>
                <a:cubicBezTo>
                  <a:pt x="178492" y="91490"/>
                  <a:pt x="165881" y="107886"/>
                  <a:pt x="154164" y="123140"/>
                </a:cubicBezTo>
                <a:cubicBezTo>
                  <a:pt x="152889" y="124795"/>
                  <a:pt x="151634" y="126450"/>
                  <a:pt x="150379" y="128124"/>
                </a:cubicBezTo>
                <a:cubicBezTo>
                  <a:pt x="160098" y="114087"/>
                  <a:pt x="171587" y="101000"/>
                  <a:pt x="177293" y="84795"/>
                </a:cubicBezTo>
                <a:cubicBezTo>
                  <a:pt x="178777" y="80648"/>
                  <a:pt x="179747" y="76330"/>
                  <a:pt x="180184" y="71956"/>
                </a:cubicBezTo>
                <a:close/>
                <a:moveTo>
                  <a:pt x="234518" y="85488"/>
                </a:moveTo>
                <a:cubicBezTo>
                  <a:pt x="238427" y="85488"/>
                  <a:pt x="242451" y="87110"/>
                  <a:pt x="245350" y="90082"/>
                </a:cubicBezTo>
                <a:cubicBezTo>
                  <a:pt x="251360" y="96264"/>
                  <a:pt x="252673" y="107239"/>
                  <a:pt x="248089" y="114581"/>
                </a:cubicBezTo>
                <a:cubicBezTo>
                  <a:pt x="243733" y="121524"/>
                  <a:pt x="235288" y="124890"/>
                  <a:pt x="228136" y="128124"/>
                </a:cubicBezTo>
                <a:lnTo>
                  <a:pt x="226766" y="128752"/>
                </a:lnTo>
                <a:cubicBezTo>
                  <a:pt x="230019" y="127116"/>
                  <a:pt x="233119" y="125347"/>
                  <a:pt x="235896" y="123293"/>
                </a:cubicBezTo>
                <a:cubicBezTo>
                  <a:pt x="241926" y="118804"/>
                  <a:pt x="246967" y="112622"/>
                  <a:pt x="247880" y="104957"/>
                </a:cubicBezTo>
                <a:cubicBezTo>
                  <a:pt x="248659" y="98490"/>
                  <a:pt x="246149" y="90938"/>
                  <a:pt x="239986" y="87952"/>
                </a:cubicBezTo>
                <a:cubicBezTo>
                  <a:pt x="238077" y="87025"/>
                  <a:pt x="235892" y="86538"/>
                  <a:pt x="233725" y="86538"/>
                </a:cubicBezTo>
                <a:cubicBezTo>
                  <a:pt x="229976" y="86538"/>
                  <a:pt x="226282" y="87997"/>
                  <a:pt x="224161" y="91167"/>
                </a:cubicBezTo>
                <a:cubicBezTo>
                  <a:pt x="224046" y="91281"/>
                  <a:pt x="223913" y="91414"/>
                  <a:pt x="223818" y="91509"/>
                </a:cubicBezTo>
                <a:cubicBezTo>
                  <a:pt x="226208" y="87381"/>
                  <a:pt x="230296" y="85488"/>
                  <a:pt x="234518" y="85488"/>
                </a:cubicBezTo>
                <a:close/>
                <a:moveTo>
                  <a:pt x="49927" y="128789"/>
                </a:moveTo>
                <a:lnTo>
                  <a:pt x="49927" y="128789"/>
                </a:lnTo>
                <a:cubicBezTo>
                  <a:pt x="49630" y="128929"/>
                  <a:pt x="49333" y="129070"/>
                  <a:pt x="49036" y="129227"/>
                </a:cubicBezTo>
                <a:cubicBezTo>
                  <a:pt x="49036" y="129208"/>
                  <a:pt x="49036" y="129208"/>
                  <a:pt x="49036" y="129189"/>
                </a:cubicBezTo>
                <a:cubicBezTo>
                  <a:pt x="49112" y="129151"/>
                  <a:pt x="49188" y="129113"/>
                  <a:pt x="49264" y="129075"/>
                </a:cubicBezTo>
                <a:cubicBezTo>
                  <a:pt x="49302" y="129075"/>
                  <a:pt x="49321" y="129037"/>
                  <a:pt x="49321" y="129018"/>
                </a:cubicBezTo>
                <a:cubicBezTo>
                  <a:pt x="49519" y="128935"/>
                  <a:pt x="49717" y="128867"/>
                  <a:pt x="49927" y="128789"/>
                </a:cubicBezTo>
                <a:close/>
                <a:moveTo>
                  <a:pt x="126431" y="115722"/>
                </a:moveTo>
                <a:cubicBezTo>
                  <a:pt x="126393" y="116027"/>
                  <a:pt x="126355" y="116331"/>
                  <a:pt x="126336" y="116635"/>
                </a:cubicBezTo>
                <a:cubicBezTo>
                  <a:pt x="125119" y="121181"/>
                  <a:pt x="123122" y="125461"/>
                  <a:pt x="120421" y="129322"/>
                </a:cubicBezTo>
                <a:lnTo>
                  <a:pt x="120421" y="129322"/>
                </a:lnTo>
                <a:cubicBezTo>
                  <a:pt x="123103" y="125005"/>
                  <a:pt x="125328" y="120516"/>
                  <a:pt x="126412" y="115722"/>
                </a:cubicBezTo>
                <a:close/>
                <a:moveTo>
                  <a:pt x="48446" y="129360"/>
                </a:moveTo>
                <a:cubicBezTo>
                  <a:pt x="48484" y="129398"/>
                  <a:pt x="48522" y="129417"/>
                  <a:pt x="48579" y="129417"/>
                </a:cubicBezTo>
                <a:lnTo>
                  <a:pt x="48617" y="129417"/>
                </a:lnTo>
                <a:cubicBezTo>
                  <a:pt x="48465" y="129512"/>
                  <a:pt x="48313" y="129589"/>
                  <a:pt x="48142" y="129665"/>
                </a:cubicBezTo>
                <a:lnTo>
                  <a:pt x="48446" y="129360"/>
                </a:lnTo>
                <a:close/>
                <a:moveTo>
                  <a:pt x="174231" y="129246"/>
                </a:moveTo>
                <a:cubicBezTo>
                  <a:pt x="174477" y="129283"/>
                  <a:pt x="174722" y="129304"/>
                  <a:pt x="174968" y="129304"/>
                </a:cubicBezTo>
                <a:cubicBezTo>
                  <a:pt x="175103" y="129304"/>
                  <a:pt x="175237" y="129298"/>
                  <a:pt x="175372" y="129284"/>
                </a:cubicBezTo>
                <a:lnTo>
                  <a:pt x="175372" y="129284"/>
                </a:lnTo>
                <a:cubicBezTo>
                  <a:pt x="175030" y="129455"/>
                  <a:pt x="174668" y="129608"/>
                  <a:pt x="174326" y="129760"/>
                </a:cubicBezTo>
                <a:lnTo>
                  <a:pt x="174231" y="129246"/>
                </a:lnTo>
                <a:close/>
                <a:moveTo>
                  <a:pt x="207746" y="87191"/>
                </a:moveTo>
                <a:cubicBezTo>
                  <a:pt x="213224" y="95275"/>
                  <a:pt x="213604" y="105794"/>
                  <a:pt x="208735" y="114258"/>
                </a:cubicBezTo>
                <a:cubicBezTo>
                  <a:pt x="206148" y="118747"/>
                  <a:pt x="202648" y="122608"/>
                  <a:pt x="199491" y="126697"/>
                </a:cubicBezTo>
                <a:cubicBezTo>
                  <a:pt x="198711" y="127686"/>
                  <a:pt x="197912" y="128733"/>
                  <a:pt x="197132" y="129817"/>
                </a:cubicBezTo>
                <a:cubicBezTo>
                  <a:pt x="200461" y="122551"/>
                  <a:pt x="205901" y="116407"/>
                  <a:pt x="209001" y="108989"/>
                </a:cubicBezTo>
                <a:cubicBezTo>
                  <a:pt x="211664" y="102674"/>
                  <a:pt x="211588" y="95541"/>
                  <a:pt x="208792" y="89283"/>
                </a:cubicBezTo>
                <a:cubicBezTo>
                  <a:pt x="208735" y="89188"/>
                  <a:pt x="208697" y="89093"/>
                  <a:pt x="208659" y="88998"/>
                </a:cubicBezTo>
                <a:cubicBezTo>
                  <a:pt x="208373" y="88390"/>
                  <a:pt x="208069" y="87781"/>
                  <a:pt x="207746" y="87191"/>
                </a:cubicBezTo>
                <a:close/>
                <a:moveTo>
                  <a:pt x="13676" y="129703"/>
                </a:moveTo>
                <a:lnTo>
                  <a:pt x="13296" y="129874"/>
                </a:lnTo>
                <a:cubicBezTo>
                  <a:pt x="13315" y="129855"/>
                  <a:pt x="13315" y="129836"/>
                  <a:pt x="13315" y="129817"/>
                </a:cubicBezTo>
                <a:lnTo>
                  <a:pt x="13676" y="129703"/>
                </a:lnTo>
                <a:close/>
                <a:moveTo>
                  <a:pt x="172215" y="128618"/>
                </a:moveTo>
                <a:cubicBezTo>
                  <a:pt x="172291" y="128656"/>
                  <a:pt x="172348" y="128695"/>
                  <a:pt x="172424" y="128733"/>
                </a:cubicBezTo>
                <a:cubicBezTo>
                  <a:pt x="172576" y="128809"/>
                  <a:pt x="172728" y="128866"/>
                  <a:pt x="172899" y="128942"/>
                </a:cubicBezTo>
                <a:cubicBezTo>
                  <a:pt x="172576" y="129341"/>
                  <a:pt x="172215" y="129703"/>
                  <a:pt x="171834" y="130026"/>
                </a:cubicBezTo>
                <a:cubicBezTo>
                  <a:pt x="172024" y="129589"/>
                  <a:pt x="172158" y="129113"/>
                  <a:pt x="172215" y="128618"/>
                </a:cubicBezTo>
                <a:close/>
                <a:moveTo>
                  <a:pt x="170522" y="127154"/>
                </a:moveTo>
                <a:cubicBezTo>
                  <a:pt x="170693" y="127401"/>
                  <a:pt x="170883" y="127610"/>
                  <a:pt x="171111" y="127820"/>
                </a:cubicBezTo>
                <a:cubicBezTo>
                  <a:pt x="170503" y="128656"/>
                  <a:pt x="169856" y="129436"/>
                  <a:pt x="169152" y="130178"/>
                </a:cubicBezTo>
                <a:cubicBezTo>
                  <a:pt x="169723" y="129227"/>
                  <a:pt x="170179" y="128219"/>
                  <a:pt x="170522" y="127154"/>
                </a:cubicBezTo>
                <a:close/>
                <a:moveTo>
                  <a:pt x="94457" y="129969"/>
                </a:moveTo>
                <a:lnTo>
                  <a:pt x="94457" y="129969"/>
                </a:lnTo>
                <a:cubicBezTo>
                  <a:pt x="92777" y="130194"/>
                  <a:pt x="91064" y="130282"/>
                  <a:pt x="89347" y="130282"/>
                </a:cubicBezTo>
                <a:cubicBezTo>
                  <a:pt x="87877" y="130282"/>
                  <a:pt x="86404" y="130218"/>
                  <a:pt x="84947" y="130121"/>
                </a:cubicBezTo>
                <a:cubicBezTo>
                  <a:pt x="84357" y="130064"/>
                  <a:pt x="83768" y="130026"/>
                  <a:pt x="83178" y="129988"/>
                </a:cubicBezTo>
                <a:lnTo>
                  <a:pt x="83178" y="129988"/>
                </a:lnTo>
                <a:cubicBezTo>
                  <a:pt x="83901" y="130026"/>
                  <a:pt x="84605" y="130045"/>
                  <a:pt x="85327" y="130083"/>
                </a:cubicBezTo>
                <a:cubicBezTo>
                  <a:pt x="86565" y="130137"/>
                  <a:pt x="87802" y="130166"/>
                  <a:pt x="89039" y="130166"/>
                </a:cubicBezTo>
                <a:cubicBezTo>
                  <a:pt x="90845" y="130166"/>
                  <a:pt x="92651" y="130104"/>
                  <a:pt x="94457" y="129969"/>
                </a:cubicBezTo>
                <a:close/>
                <a:moveTo>
                  <a:pt x="173451" y="129569"/>
                </a:moveTo>
                <a:lnTo>
                  <a:pt x="173546" y="130083"/>
                </a:lnTo>
                <a:cubicBezTo>
                  <a:pt x="173242" y="130216"/>
                  <a:pt x="172937" y="130330"/>
                  <a:pt x="172633" y="130444"/>
                </a:cubicBezTo>
                <a:cubicBezTo>
                  <a:pt x="172918" y="130159"/>
                  <a:pt x="173204" y="129874"/>
                  <a:pt x="173451" y="129589"/>
                </a:cubicBezTo>
                <a:lnTo>
                  <a:pt x="173451" y="129569"/>
                </a:lnTo>
                <a:close/>
                <a:moveTo>
                  <a:pt x="207936" y="94172"/>
                </a:moveTo>
                <a:cubicBezTo>
                  <a:pt x="208221" y="100544"/>
                  <a:pt x="205767" y="107429"/>
                  <a:pt x="203504" y="112888"/>
                </a:cubicBezTo>
                <a:cubicBezTo>
                  <a:pt x="201678" y="117320"/>
                  <a:pt x="199567" y="121619"/>
                  <a:pt x="197588" y="125975"/>
                </a:cubicBezTo>
                <a:cubicBezTo>
                  <a:pt x="197246" y="126697"/>
                  <a:pt x="196923" y="127439"/>
                  <a:pt x="196580" y="128181"/>
                </a:cubicBezTo>
                <a:cubicBezTo>
                  <a:pt x="196010" y="129151"/>
                  <a:pt x="195477" y="130140"/>
                  <a:pt x="194945" y="131129"/>
                </a:cubicBezTo>
                <a:cubicBezTo>
                  <a:pt x="196048" y="125518"/>
                  <a:pt x="197912" y="120078"/>
                  <a:pt x="200518" y="114981"/>
                </a:cubicBezTo>
                <a:cubicBezTo>
                  <a:pt x="203789" y="108418"/>
                  <a:pt x="207650" y="101647"/>
                  <a:pt x="207936" y="94172"/>
                </a:cubicBezTo>
                <a:close/>
                <a:moveTo>
                  <a:pt x="132290" y="103549"/>
                </a:moveTo>
                <a:cubicBezTo>
                  <a:pt x="132385" y="104671"/>
                  <a:pt x="132423" y="105794"/>
                  <a:pt x="132404" y="106878"/>
                </a:cubicBezTo>
                <a:cubicBezTo>
                  <a:pt x="132366" y="113326"/>
                  <a:pt x="131111" y="119641"/>
                  <a:pt x="129551" y="125879"/>
                </a:cubicBezTo>
                <a:cubicBezTo>
                  <a:pt x="129132" y="126488"/>
                  <a:pt x="128676" y="127078"/>
                  <a:pt x="128219" y="127667"/>
                </a:cubicBezTo>
                <a:cubicBezTo>
                  <a:pt x="127192" y="128942"/>
                  <a:pt x="126108" y="130159"/>
                  <a:pt x="124948" y="131319"/>
                </a:cubicBezTo>
                <a:cubicBezTo>
                  <a:pt x="127896" y="125917"/>
                  <a:pt x="129988" y="120116"/>
                  <a:pt x="131130" y="114087"/>
                </a:cubicBezTo>
                <a:cubicBezTo>
                  <a:pt x="131814" y="110606"/>
                  <a:pt x="132195" y="107087"/>
                  <a:pt x="132290" y="103549"/>
                </a:cubicBezTo>
                <a:close/>
                <a:moveTo>
                  <a:pt x="196447" y="130559"/>
                </a:moveTo>
                <a:cubicBezTo>
                  <a:pt x="196371" y="130749"/>
                  <a:pt x="196276" y="130958"/>
                  <a:pt x="196219" y="131167"/>
                </a:cubicBezTo>
                <a:lnTo>
                  <a:pt x="196011" y="131488"/>
                </a:lnTo>
                <a:lnTo>
                  <a:pt x="196011" y="131488"/>
                </a:lnTo>
                <a:lnTo>
                  <a:pt x="196029" y="131434"/>
                </a:lnTo>
                <a:cubicBezTo>
                  <a:pt x="196162" y="131129"/>
                  <a:pt x="196314" y="130844"/>
                  <a:pt x="196447" y="130559"/>
                </a:cubicBezTo>
                <a:close/>
                <a:moveTo>
                  <a:pt x="196007" y="131493"/>
                </a:moveTo>
                <a:lnTo>
                  <a:pt x="195972" y="131548"/>
                </a:lnTo>
                <a:cubicBezTo>
                  <a:pt x="195972" y="131530"/>
                  <a:pt x="195989" y="131511"/>
                  <a:pt x="196007" y="131493"/>
                </a:cubicBezTo>
                <a:close/>
                <a:moveTo>
                  <a:pt x="177312" y="118138"/>
                </a:moveTo>
                <a:lnTo>
                  <a:pt x="177312" y="118138"/>
                </a:lnTo>
                <a:cubicBezTo>
                  <a:pt x="179424" y="118328"/>
                  <a:pt x="181345" y="119412"/>
                  <a:pt x="182619" y="121124"/>
                </a:cubicBezTo>
                <a:cubicBezTo>
                  <a:pt x="184806" y="124111"/>
                  <a:pt x="184502" y="128143"/>
                  <a:pt x="183475" y="131586"/>
                </a:cubicBezTo>
                <a:cubicBezTo>
                  <a:pt x="184711" y="126260"/>
                  <a:pt x="182695" y="119964"/>
                  <a:pt x="177312" y="118138"/>
                </a:cubicBezTo>
                <a:close/>
                <a:moveTo>
                  <a:pt x="171340" y="128847"/>
                </a:moveTo>
                <a:lnTo>
                  <a:pt x="171340" y="128847"/>
                </a:lnTo>
                <a:cubicBezTo>
                  <a:pt x="171149" y="129722"/>
                  <a:pt x="170712" y="130521"/>
                  <a:pt x="170084" y="131167"/>
                </a:cubicBezTo>
                <a:cubicBezTo>
                  <a:pt x="170046" y="131205"/>
                  <a:pt x="170008" y="131262"/>
                  <a:pt x="169989" y="131319"/>
                </a:cubicBezTo>
                <a:cubicBezTo>
                  <a:pt x="169552" y="131453"/>
                  <a:pt x="169133" y="131586"/>
                  <a:pt x="168696" y="131700"/>
                </a:cubicBezTo>
                <a:cubicBezTo>
                  <a:pt x="169666" y="130825"/>
                  <a:pt x="170541" y="129874"/>
                  <a:pt x="171340" y="128847"/>
                </a:cubicBezTo>
                <a:close/>
                <a:moveTo>
                  <a:pt x="212120" y="95960"/>
                </a:moveTo>
                <a:lnTo>
                  <a:pt x="212120" y="95960"/>
                </a:lnTo>
                <a:cubicBezTo>
                  <a:pt x="214003" y="101704"/>
                  <a:pt x="214194" y="108038"/>
                  <a:pt x="211911" y="113725"/>
                </a:cubicBezTo>
                <a:cubicBezTo>
                  <a:pt x="209039" y="120877"/>
                  <a:pt x="202648" y="125499"/>
                  <a:pt x="197741" y="131205"/>
                </a:cubicBezTo>
                <a:cubicBezTo>
                  <a:pt x="197455" y="131453"/>
                  <a:pt x="197208" y="131719"/>
                  <a:pt x="196942" y="131985"/>
                </a:cubicBezTo>
                <a:cubicBezTo>
                  <a:pt x="197037" y="131814"/>
                  <a:pt x="197132" y="131643"/>
                  <a:pt x="197246" y="131491"/>
                </a:cubicBezTo>
                <a:cubicBezTo>
                  <a:pt x="198692" y="129170"/>
                  <a:pt x="200365" y="127021"/>
                  <a:pt x="202058" y="124871"/>
                </a:cubicBezTo>
                <a:cubicBezTo>
                  <a:pt x="205273" y="120782"/>
                  <a:pt x="208640" y="116692"/>
                  <a:pt x="210751" y="111880"/>
                </a:cubicBezTo>
                <a:cubicBezTo>
                  <a:pt x="212919" y="106859"/>
                  <a:pt x="213395" y="101267"/>
                  <a:pt x="212120" y="95960"/>
                </a:cubicBezTo>
                <a:close/>
                <a:moveTo>
                  <a:pt x="169304" y="123483"/>
                </a:moveTo>
                <a:cubicBezTo>
                  <a:pt x="169304" y="123749"/>
                  <a:pt x="169323" y="124034"/>
                  <a:pt x="169362" y="124301"/>
                </a:cubicBezTo>
                <a:cubicBezTo>
                  <a:pt x="167908" y="127529"/>
                  <a:pt x="165555" y="130289"/>
                  <a:pt x="162581" y="132227"/>
                </a:cubicBezTo>
                <a:lnTo>
                  <a:pt x="162581" y="132227"/>
                </a:lnTo>
                <a:cubicBezTo>
                  <a:pt x="165240" y="129817"/>
                  <a:pt x="167319" y="126659"/>
                  <a:pt x="169304" y="123483"/>
                </a:cubicBezTo>
                <a:close/>
                <a:moveTo>
                  <a:pt x="111766" y="131966"/>
                </a:moveTo>
                <a:lnTo>
                  <a:pt x="111766" y="131966"/>
                </a:lnTo>
                <a:cubicBezTo>
                  <a:pt x="111652" y="132061"/>
                  <a:pt x="111519" y="132156"/>
                  <a:pt x="111405" y="132270"/>
                </a:cubicBezTo>
                <a:lnTo>
                  <a:pt x="111386" y="132232"/>
                </a:lnTo>
                <a:lnTo>
                  <a:pt x="111766" y="131966"/>
                </a:lnTo>
                <a:close/>
                <a:moveTo>
                  <a:pt x="175296" y="92669"/>
                </a:moveTo>
                <a:lnTo>
                  <a:pt x="175296" y="92669"/>
                </a:lnTo>
                <a:cubicBezTo>
                  <a:pt x="174687" y="94058"/>
                  <a:pt x="174079" y="95446"/>
                  <a:pt x="173432" y="96816"/>
                </a:cubicBezTo>
                <a:cubicBezTo>
                  <a:pt x="171283" y="101133"/>
                  <a:pt x="168810" y="105280"/>
                  <a:pt x="166052" y="109255"/>
                </a:cubicBezTo>
                <a:cubicBezTo>
                  <a:pt x="160460" y="117339"/>
                  <a:pt x="153783" y="124757"/>
                  <a:pt x="148191" y="132860"/>
                </a:cubicBezTo>
                <a:lnTo>
                  <a:pt x="148153" y="132841"/>
                </a:lnTo>
                <a:cubicBezTo>
                  <a:pt x="157512" y="119660"/>
                  <a:pt x="168620" y="107353"/>
                  <a:pt x="175296" y="92669"/>
                </a:cubicBezTo>
                <a:close/>
                <a:moveTo>
                  <a:pt x="169761" y="125822"/>
                </a:moveTo>
                <a:cubicBezTo>
                  <a:pt x="169818" y="125956"/>
                  <a:pt x="169875" y="126089"/>
                  <a:pt x="169932" y="126222"/>
                </a:cubicBezTo>
                <a:cubicBezTo>
                  <a:pt x="169400" y="128523"/>
                  <a:pt x="168220" y="130616"/>
                  <a:pt x="166527" y="132270"/>
                </a:cubicBezTo>
                <a:lnTo>
                  <a:pt x="166546" y="132270"/>
                </a:lnTo>
                <a:cubicBezTo>
                  <a:pt x="165424" y="132556"/>
                  <a:pt x="164302" y="132841"/>
                  <a:pt x="163180" y="133107"/>
                </a:cubicBezTo>
                <a:cubicBezTo>
                  <a:pt x="165957" y="131281"/>
                  <a:pt x="168220" y="128771"/>
                  <a:pt x="169761" y="125822"/>
                </a:cubicBezTo>
                <a:close/>
                <a:moveTo>
                  <a:pt x="166680" y="109655"/>
                </a:moveTo>
                <a:cubicBezTo>
                  <a:pt x="165843" y="111081"/>
                  <a:pt x="164968" y="112489"/>
                  <a:pt x="164055" y="113877"/>
                </a:cubicBezTo>
                <a:cubicBezTo>
                  <a:pt x="159566" y="120763"/>
                  <a:pt x="154392" y="127059"/>
                  <a:pt x="148933" y="133164"/>
                </a:cubicBezTo>
                <a:cubicBezTo>
                  <a:pt x="151425" y="129817"/>
                  <a:pt x="153936" y="126469"/>
                  <a:pt x="156522" y="123179"/>
                </a:cubicBezTo>
                <a:cubicBezTo>
                  <a:pt x="159984" y="118728"/>
                  <a:pt x="163465" y="114296"/>
                  <a:pt x="166680" y="109655"/>
                </a:cubicBezTo>
                <a:close/>
                <a:moveTo>
                  <a:pt x="169742" y="120478"/>
                </a:moveTo>
                <a:lnTo>
                  <a:pt x="169742" y="120478"/>
                </a:lnTo>
                <a:cubicBezTo>
                  <a:pt x="169609" y="120896"/>
                  <a:pt x="169495" y="121314"/>
                  <a:pt x="169419" y="121752"/>
                </a:cubicBezTo>
                <a:cubicBezTo>
                  <a:pt x="166546" y="126374"/>
                  <a:pt x="163636" y="131110"/>
                  <a:pt x="158957" y="133640"/>
                </a:cubicBezTo>
                <a:cubicBezTo>
                  <a:pt x="159718" y="132955"/>
                  <a:pt x="160441" y="132213"/>
                  <a:pt x="161145" y="131453"/>
                </a:cubicBezTo>
                <a:cubicBezTo>
                  <a:pt x="164245" y="127991"/>
                  <a:pt x="166718" y="123996"/>
                  <a:pt x="169742" y="120478"/>
                </a:cubicBezTo>
                <a:close/>
                <a:moveTo>
                  <a:pt x="176551" y="92213"/>
                </a:moveTo>
                <a:lnTo>
                  <a:pt x="176551" y="92213"/>
                </a:lnTo>
                <a:cubicBezTo>
                  <a:pt x="172405" y="105622"/>
                  <a:pt x="165177" y="117853"/>
                  <a:pt x="155438" y="127972"/>
                </a:cubicBezTo>
                <a:cubicBezTo>
                  <a:pt x="153479" y="130007"/>
                  <a:pt x="151387" y="131947"/>
                  <a:pt x="149199" y="133754"/>
                </a:cubicBezTo>
                <a:cubicBezTo>
                  <a:pt x="155115" y="127915"/>
                  <a:pt x="160251" y="121257"/>
                  <a:pt x="164797" y="114315"/>
                </a:cubicBezTo>
                <a:cubicBezTo>
                  <a:pt x="169342" y="107372"/>
                  <a:pt x="173413" y="99954"/>
                  <a:pt x="176551" y="92213"/>
                </a:cubicBezTo>
                <a:close/>
                <a:moveTo>
                  <a:pt x="130179" y="115989"/>
                </a:moveTo>
                <a:cubicBezTo>
                  <a:pt x="128790" y="121942"/>
                  <a:pt x="126508" y="127629"/>
                  <a:pt x="123369" y="132879"/>
                </a:cubicBezTo>
                <a:cubicBezTo>
                  <a:pt x="122894" y="133317"/>
                  <a:pt x="122418" y="133754"/>
                  <a:pt x="121924" y="134211"/>
                </a:cubicBezTo>
                <a:cubicBezTo>
                  <a:pt x="125480" y="128676"/>
                  <a:pt x="128391" y="122456"/>
                  <a:pt x="130160" y="115989"/>
                </a:cubicBezTo>
                <a:close/>
                <a:moveTo>
                  <a:pt x="99726" y="130958"/>
                </a:moveTo>
                <a:lnTo>
                  <a:pt x="99726" y="130958"/>
                </a:lnTo>
                <a:cubicBezTo>
                  <a:pt x="99498" y="131129"/>
                  <a:pt x="99289" y="131319"/>
                  <a:pt x="99061" y="131491"/>
                </a:cubicBezTo>
                <a:cubicBezTo>
                  <a:pt x="96968" y="132632"/>
                  <a:pt x="94724" y="133469"/>
                  <a:pt x="92403" y="134001"/>
                </a:cubicBezTo>
                <a:cubicBezTo>
                  <a:pt x="90129" y="134508"/>
                  <a:pt x="87822" y="134695"/>
                  <a:pt x="85507" y="134695"/>
                </a:cubicBezTo>
                <a:cubicBezTo>
                  <a:pt x="82519" y="134695"/>
                  <a:pt x="79518" y="134382"/>
                  <a:pt x="76559" y="134039"/>
                </a:cubicBezTo>
                <a:cubicBezTo>
                  <a:pt x="72809" y="133614"/>
                  <a:pt x="68903" y="133117"/>
                  <a:pt x="65051" y="133117"/>
                </a:cubicBezTo>
                <a:cubicBezTo>
                  <a:pt x="64076" y="133117"/>
                  <a:pt x="63105" y="133148"/>
                  <a:pt x="62141" y="133221"/>
                </a:cubicBezTo>
                <a:cubicBezTo>
                  <a:pt x="64923" y="132749"/>
                  <a:pt x="67735" y="132560"/>
                  <a:pt x="70578" y="132560"/>
                </a:cubicBezTo>
                <a:cubicBezTo>
                  <a:pt x="71623" y="132560"/>
                  <a:pt x="72672" y="132586"/>
                  <a:pt x="73725" y="132632"/>
                </a:cubicBezTo>
                <a:cubicBezTo>
                  <a:pt x="77828" y="132807"/>
                  <a:pt x="81922" y="133184"/>
                  <a:pt x="86020" y="133184"/>
                </a:cubicBezTo>
                <a:cubicBezTo>
                  <a:pt x="87696" y="133184"/>
                  <a:pt x="89374" y="133121"/>
                  <a:pt x="91053" y="132955"/>
                </a:cubicBezTo>
                <a:cubicBezTo>
                  <a:pt x="94020" y="132689"/>
                  <a:pt x="96949" y="132023"/>
                  <a:pt x="99726" y="130958"/>
                </a:cubicBezTo>
                <a:close/>
                <a:moveTo>
                  <a:pt x="177388" y="91167"/>
                </a:moveTo>
                <a:cubicBezTo>
                  <a:pt x="177426" y="91186"/>
                  <a:pt x="177445" y="91224"/>
                  <a:pt x="177483" y="91243"/>
                </a:cubicBezTo>
                <a:cubicBezTo>
                  <a:pt x="174307" y="102940"/>
                  <a:pt x="168715" y="114030"/>
                  <a:pt x="161030" y="123350"/>
                </a:cubicBezTo>
                <a:cubicBezTo>
                  <a:pt x="158348" y="126602"/>
                  <a:pt x="155419" y="129646"/>
                  <a:pt x="152300" y="132480"/>
                </a:cubicBezTo>
                <a:cubicBezTo>
                  <a:pt x="151176" y="133472"/>
                  <a:pt x="150016" y="134446"/>
                  <a:pt x="148837" y="135384"/>
                </a:cubicBezTo>
                <a:lnTo>
                  <a:pt x="148837" y="135384"/>
                </a:lnTo>
                <a:cubicBezTo>
                  <a:pt x="162247" y="124016"/>
                  <a:pt x="172224" y="108901"/>
                  <a:pt x="177179" y="91946"/>
                </a:cubicBezTo>
                <a:cubicBezTo>
                  <a:pt x="177255" y="91699"/>
                  <a:pt x="177312" y="91433"/>
                  <a:pt x="177388" y="91167"/>
                </a:cubicBezTo>
                <a:close/>
                <a:moveTo>
                  <a:pt x="110378" y="132993"/>
                </a:moveTo>
                <a:lnTo>
                  <a:pt x="110340" y="133088"/>
                </a:lnTo>
                <a:cubicBezTo>
                  <a:pt x="109180" y="133944"/>
                  <a:pt x="107981" y="134724"/>
                  <a:pt x="106726" y="135466"/>
                </a:cubicBezTo>
                <a:cubicBezTo>
                  <a:pt x="107981" y="134648"/>
                  <a:pt x="109199" y="133830"/>
                  <a:pt x="110378" y="132993"/>
                </a:cubicBezTo>
                <a:close/>
                <a:moveTo>
                  <a:pt x="171416" y="116788"/>
                </a:moveTo>
                <a:cubicBezTo>
                  <a:pt x="164416" y="122722"/>
                  <a:pt x="159471" y="131966"/>
                  <a:pt x="151140" y="135751"/>
                </a:cubicBezTo>
                <a:cubicBezTo>
                  <a:pt x="154354" y="133012"/>
                  <a:pt x="157359" y="130045"/>
                  <a:pt x="160117" y="126850"/>
                </a:cubicBezTo>
                <a:cubicBezTo>
                  <a:pt x="161544" y="125214"/>
                  <a:pt x="162894" y="123521"/>
                  <a:pt x="164207" y="121790"/>
                </a:cubicBezTo>
                <a:cubicBezTo>
                  <a:pt x="166299" y="119717"/>
                  <a:pt x="168734" y="118043"/>
                  <a:pt x="171416" y="116788"/>
                </a:cubicBezTo>
                <a:close/>
                <a:moveTo>
                  <a:pt x="97158" y="133050"/>
                </a:moveTo>
                <a:lnTo>
                  <a:pt x="97158" y="133050"/>
                </a:lnTo>
                <a:cubicBezTo>
                  <a:pt x="97044" y="133164"/>
                  <a:pt x="96930" y="133260"/>
                  <a:pt x="96797" y="133374"/>
                </a:cubicBezTo>
                <a:lnTo>
                  <a:pt x="96398" y="133621"/>
                </a:lnTo>
                <a:cubicBezTo>
                  <a:pt x="92822" y="135315"/>
                  <a:pt x="88871" y="135852"/>
                  <a:pt x="84818" y="135852"/>
                </a:cubicBezTo>
                <a:cubicBezTo>
                  <a:pt x="78996" y="135852"/>
                  <a:pt x="72963" y="134744"/>
                  <a:pt x="67524" y="134363"/>
                </a:cubicBezTo>
                <a:cubicBezTo>
                  <a:pt x="66336" y="134282"/>
                  <a:pt x="65146" y="134237"/>
                  <a:pt x="63959" y="134237"/>
                </a:cubicBezTo>
                <a:cubicBezTo>
                  <a:pt x="60643" y="134237"/>
                  <a:pt x="57346" y="134595"/>
                  <a:pt x="54152" y="135561"/>
                </a:cubicBezTo>
                <a:cubicBezTo>
                  <a:pt x="54533" y="135409"/>
                  <a:pt x="54932" y="135238"/>
                  <a:pt x="55313" y="135086"/>
                </a:cubicBezTo>
                <a:cubicBezTo>
                  <a:pt x="55731" y="134933"/>
                  <a:pt x="56169" y="134781"/>
                  <a:pt x="56587" y="134629"/>
                </a:cubicBezTo>
                <a:cubicBezTo>
                  <a:pt x="59268" y="133904"/>
                  <a:pt x="62027" y="133645"/>
                  <a:pt x="64817" y="133645"/>
                </a:cubicBezTo>
                <a:cubicBezTo>
                  <a:pt x="69863" y="133645"/>
                  <a:pt x="75009" y="134494"/>
                  <a:pt x="79983" y="134971"/>
                </a:cubicBezTo>
                <a:cubicBezTo>
                  <a:pt x="81613" y="135131"/>
                  <a:pt x="83232" y="135218"/>
                  <a:pt x="84831" y="135218"/>
                </a:cubicBezTo>
                <a:cubicBezTo>
                  <a:pt x="89130" y="135218"/>
                  <a:pt x="93291" y="134589"/>
                  <a:pt x="97158" y="133050"/>
                </a:cubicBezTo>
                <a:close/>
                <a:moveTo>
                  <a:pt x="171492" y="117339"/>
                </a:moveTo>
                <a:cubicBezTo>
                  <a:pt x="171245" y="117624"/>
                  <a:pt x="171035" y="117929"/>
                  <a:pt x="170826" y="118233"/>
                </a:cubicBezTo>
                <a:lnTo>
                  <a:pt x="170826" y="118252"/>
                </a:lnTo>
                <a:cubicBezTo>
                  <a:pt x="166166" y="123236"/>
                  <a:pt x="162381" y="130521"/>
                  <a:pt x="156979" y="134534"/>
                </a:cubicBezTo>
                <a:cubicBezTo>
                  <a:pt x="156618" y="134667"/>
                  <a:pt x="156237" y="134781"/>
                  <a:pt x="155857" y="134895"/>
                </a:cubicBezTo>
                <a:cubicBezTo>
                  <a:pt x="155724" y="134914"/>
                  <a:pt x="155609" y="135009"/>
                  <a:pt x="155533" y="135124"/>
                </a:cubicBezTo>
                <a:cubicBezTo>
                  <a:pt x="154354" y="135504"/>
                  <a:pt x="153175" y="135922"/>
                  <a:pt x="152015" y="136379"/>
                </a:cubicBezTo>
                <a:cubicBezTo>
                  <a:pt x="159984" y="132308"/>
                  <a:pt x="164854" y="123407"/>
                  <a:pt x="171492" y="117339"/>
                </a:cubicBezTo>
                <a:close/>
                <a:moveTo>
                  <a:pt x="93335" y="135219"/>
                </a:moveTo>
                <a:cubicBezTo>
                  <a:pt x="91642" y="135999"/>
                  <a:pt x="89854" y="136550"/>
                  <a:pt x="88028" y="136873"/>
                </a:cubicBezTo>
                <a:cubicBezTo>
                  <a:pt x="86599" y="137112"/>
                  <a:pt x="85160" y="137231"/>
                  <a:pt x="83724" y="137231"/>
                </a:cubicBezTo>
                <a:cubicBezTo>
                  <a:pt x="82407" y="137231"/>
                  <a:pt x="81093" y="137131"/>
                  <a:pt x="79792" y="136931"/>
                </a:cubicBezTo>
                <a:cubicBezTo>
                  <a:pt x="78670" y="136588"/>
                  <a:pt x="77548" y="136303"/>
                  <a:pt x="76426" y="136056"/>
                </a:cubicBezTo>
                <a:lnTo>
                  <a:pt x="76426" y="136056"/>
                </a:lnTo>
                <a:cubicBezTo>
                  <a:pt x="78921" y="136312"/>
                  <a:pt x="81438" y="136507"/>
                  <a:pt x="83922" y="136507"/>
                </a:cubicBezTo>
                <a:cubicBezTo>
                  <a:pt x="87156" y="136507"/>
                  <a:pt x="90334" y="136176"/>
                  <a:pt x="93335" y="135219"/>
                </a:cubicBezTo>
                <a:close/>
                <a:moveTo>
                  <a:pt x="71556" y="106003"/>
                </a:moveTo>
                <a:lnTo>
                  <a:pt x="71556" y="106003"/>
                </a:lnTo>
                <a:cubicBezTo>
                  <a:pt x="64652" y="108647"/>
                  <a:pt x="58641" y="113611"/>
                  <a:pt x="53468" y="118918"/>
                </a:cubicBezTo>
                <a:cubicBezTo>
                  <a:pt x="52574" y="119831"/>
                  <a:pt x="51680" y="120744"/>
                  <a:pt x="50805" y="121695"/>
                </a:cubicBezTo>
                <a:cubicBezTo>
                  <a:pt x="45270" y="127477"/>
                  <a:pt x="39925" y="133811"/>
                  <a:pt x="33286" y="138262"/>
                </a:cubicBezTo>
                <a:cubicBezTo>
                  <a:pt x="35055" y="136436"/>
                  <a:pt x="36710" y="134496"/>
                  <a:pt x="38327" y="132518"/>
                </a:cubicBezTo>
                <a:cubicBezTo>
                  <a:pt x="41446" y="129303"/>
                  <a:pt x="44414" y="125956"/>
                  <a:pt x="47514" y="122722"/>
                </a:cubicBezTo>
                <a:cubicBezTo>
                  <a:pt x="54133" y="115760"/>
                  <a:pt x="62141" y="108609"/>
                  <a:pt x="71556" y="106003"/>
                </a:cubicBezTo>
                <a:close/>
                <a:moveTo>
                  <a:pt x="94648" y="135523"/>
                </a:moveTo>
                <a:lnTo>
                  <a:pt x="94648" y="135523"/>
                </a:lnTo>
                <a:cubicBezTo>
                  <a:pt x="94324" y="135865"/>
                  <a:pt x="94020" y="136227"/>
                  <a:pt x="93716" y="136588"/>
                </a:cubicBezTo>
                <a:cubicBezTo>
                  <a:pt x="91385" y="137832"/>
                  <a:pt x="88787" y="138474"/>
                  <a:pt x="86170" y="138474"/>
                </a:cubicBezTo>
                <a:cubicBezTo>
                  <a:pt x="85305" y="138474"/>
                  <a:pt x="84438" y="138404"/>
                  <a:pt x="83578" y="138262"/>
                </a:cubicBezTo>
                <a:cubicBezTo>
                  <a:pt x="82988" y="138034"/>
                  <a:pt x="82417" y="137805"/>
                  <a:pt x="81828" y="137596"/>
                </a:cubicBezTo>
                <a:lnTo>
                  <a:pt x="81828" y="137596"/>
                </a:lnTo>
                <a:cubicBezTo>
                  <a:pt x="82754" y="137705"/>
                  <a:pt x="83683" y="137759"/>
                  <a:pt x="84610" y="137759"/>
                </a:cubicBezTo>
                <a:cubicBezTo>
                  <a:pt x="88066" y="137759"/>
                  <a:pt x="91499" y="137008"/>
                  <a:pt x="94648" y="135523"/>
                </a:cubicBezTo>
                <a:close/>
                <a:moveTo>
                  <a:pt x="130540" y="110948"/>
                </a:moveTo>
                <a:cubicBezTo>
                  <a:pt x="130083" y="113592"/>
                  <a:pt x="129475" y="116217"/>
                  <a:pt x="128657" y="118785"/>
                </a:cubicBezTo>
                <a:cubicBezTo>
                  <a:pt x="126736" y="124890"/>
                  <a:pt x="123826" y="130673"/>
                  <a:pt x="120060" y="135865"/>
                </a:cubicBezTo>
                <a:lnTo>
                  <a:pt x="117378" y="138186"/>
                </a:lnTo>
                <a:lnTo>
                  <a:pt x="117016" y="138509"/>
                </a:lnTo>
                <a:lnTo>
                  <a:pt x="117092" y="138433"/>
                </a:lnTo>
                <a:cubicBezTo>
                  <a:pt x="120079" y="134686"/>
                  <a:pt x="122684" y="130635"/>
                  <a:pt x="124853" y="126374"/>
                </a:cubicBezTo>
                <a:cubicBezTo>
                  <a:pt x="127287" y="121505"/>
                  <a:pt x="129113" y="116350"/>
                  <a:pt x="130293" y="111043"/>
                </a:cubicBezTo>
                <a:cubicBezTo>
                  <a:pt x="130388" y="111043"/>
                  <a:pt x="130464" y="111005"/>
                  <a:pt x="130540" y="110948"/>
                </a:cubicBezTo>
                <a:close/>
                <a:moveTo>
                  <a:pt x="70014" y="126857"/>
                </a:moveTo>
                <a:cubicBezTo>
                  <a:pt x="74648" y="126857"/>
                  <a:pt x="79321" y="127413"/>
                  <a:pt x="83882" y="127858"/>
                </a:cubicBezTo>
                <a:cubicBezTo>
                  <a:pt x="86996" y="128151"/>
                  <a:pt x="90159" y="128390"/>
                  <a:pt x="93307" y="128390"/>
                </a:cubicBezTo>
                <a:cubicBezTo>
                  <a:pt x="96081" y="128390"/>
                  <a:pt x="98844" y="128204"/>
                  <a:pt x="101552" y="127705"/>
                </a:cubicBezTo>
                <a:lnTo>
                  <a:pt x="101552" y="127705"/>
                </a:lnTo>
                <a:cubicBezTo>
                  <a:pt x="97659" y="128842"/>
                  <a:pt x="93523" y="129176"/>
                  <a:pt x="89416" y="129176"/>
                </a:cubicBezTo>
                <a:cubicBezTo>
                  <a:pt x="88507" y="129176"/>
                  <a:pt x="87600" y="129160"/>
                  <a:pt x="86697" y="129132"/>
                </a:cubicBezTo>
                <a:cubicBezTo>
                  <a:pt x="83290" y="129036"/>
                  <a:pt x="79914" y="128879"/>
                  <a:pt x="76553" y="128879"/>
                </a:cubicBezTo>
                <a:cubicBezTo>
                  <a:pt x="71937" y="128879"/>
                  <a:pt x="67350" y="129175"/>
                  <a:pt x="62750" y="130330"/>
                </a:cubicBezTo>
                <a:cubicBezTo>
                  <a:pt x="55179" y="132232"/>
                  <a:pt x="48085" y="135618"/>
                  <a:pt x="40876" y="138547"/>
                </a:cubicBezTo>
                <a:cubicBezTo>
                  <a:pt x="46867" y="134952"/>
                  <a:pt x="52288" y="130216"/>
                  <a:pt x="59079" y="128238"/>
                </a:cubicBezTo>
                <a:lnTo>
                  <a:pt x="59079" y="128257"/>
                </a:lnTo>
                <a:cubicBezTo>
                  <a:pt x="62648" y="127211"/>
                  <a:pt x="66319" y="126857"/>
                  <a:pt x="70014" y="126857"/>
                </a:cubicBezTo>
                <a:close/>
                <a:moveTo>
                  <a:pt x="72660" y="104139"/>
                </a:moveTo>
                <a:lnTo>
                  <a:pt x="72660" y="104139"/>
                </a:lnTo>
                <a:cubicBezTo>
                  <a:pt x="63853" y="105679"/>
                  <a:pt x="55959" y="110834"/>
                  <a:pt x="49778" y="117396"/>
                </a:cubicBezTo>
                <a:cubicBezTo>
                  <a:pt x="43881" y="123654"/>
                  <a:pt x="39031" y="130901"/>
                  <a:pt x="33020" y="137026"/>
                </a:cubicBezTo>
                <a:cubicBezTo>
                  <a:pt x="32373" y="137577"/>
                  <a:pt x="31727" y="138129"/>
                  <a:pt x="31061" y="138642"/>
                </a:cubicBezTo>
                <a:lnTo>
                  <a:pt x="31137" y="138566"/>
                </a:lnTo>
                <a:cubicBezTo>
                  <a:pt x="34732" y="135086"/>
                  <a:pt x="37737" y="131072"/>
                  <a:pt x="40686" y="127059"/>
                </a:cubicBezTo>
                <a:cubicBezTo>
                  <a:pt x="46772" y="118766"/>
                  <a:pt x="53106" y="109750"/>
                  <a:pt x="63092" y="105946"/>
                </a:cubicBezTo>
                <a:cubicBezTo>
                  <a:pt x="66154" y="104804"/>
                  <a:pt x="69388" y="104196"/>
                  <a:pt x="72660" y="104139"/>
                </a:cubicBezTo>
                <a:close/>
                <a:moveTo>
                  <a:pt x="63867" y="135062"/>
                </a:moveTo>
                <a:cubicBezTo>
                  <a:pt x="64357" y="135062"/>
                  <a:pt x="64846" y="135070"/>
                  <a:pt x="65337" y="135086"/>
                </a:cubicBezTo>
                <a:lnTo>
                  <a:pt x="65356" y="135086"/>
                </a:lnTo>
                <a:cubicBezTo>
                  <a:pt x="65013" y="135086"/>
                  <a:pt x="64690" y="135105"/>
                  <a:pt x="64367" y="135124"/>
                </a:cubicBezTo>
                <a:cubicBezTo>
                  <a:pt x="59288" y="135409"/>
                  <a:pt x="53772" y="136550"/>
                  <a:pt x="48807" y="138680"/>
                </a:cubicBezTo>
                <a:cubicBezTo>
                  <a:pt x="50614" y="137748"/>
                  <a:pt x="52498" y="136950"/>
                  <a:pt x="54457" y="136360"/>
                </a:cubicBezTo>
                <a:cubicBezTo>
                  <a:pt x="57539" y="135404"/>
                  <a:pt x="60692" y="135062"/>
                  <a:pt x="63867" y="135062"/>
                </a:cubicBezTo>
                <a:close/>
                <a:moveTo>
                  <a:pt x="285313" y="41941"/>
                </a:moveTo>
                <a:cubicBezTo>
                  <a:pt x="280481" y="51679"/>
                  <a:pt x="273463" y="60657"/>
                  <a:pt x="268612" y="70225"/>
                </a:cubicBezTo>
                <a:cubicBezTo>
                  <a:pt x="264732" y="77890"/>
                  <a:pt x="262259" y="86202"/>
                  <a:pt x="262868" y="94876"/>
                </a:cubicBezTo>
                <a:cubicBezTo>
                  <a:pt x="263477" y="103397"/>
                  <a:pt x="266539" y="111614"/>
                  <a:pt x="270762" y="118975"/>
                </a:cubicBezTo>
                <a:cubicBezTo>
                  <a:pt x="274851" y="126070"/>
                  <a:pt x="280006" y="132461"/>
                  <a:pt x="285313" y="138680"/>
                </a:cubicBezTo>
                <a:lnTo>
                  <a:pt x="285313" y="135922"/>
                </a:lnTo>
                <a:cubicBezTo>
                  <a:pt x="283639" y="133602"/>
                  <a:pt x="281984" y="131243"/>
                  <a:pt x="280386" y="128866"/>
                </a:cubicBezTo>
                <a:lnTo>
                  <a:pt x="280386" y="128866"/>
                </a:lnTo>
                <a:cubicBezTo>
                  <a:pt x="281965" y="130977"/>
                  <a:pt x="283639" y="133050"/>
                  <a:pt x="285313" y="135086"/>
                </a:cubicBezTo>
                <a:lnTo>
                  <a:pt x="285313" y="132822"/>
                </a:lnTo>
                <a:cubicBezTo>
                  <a:pt x="280767" y="126869"/>
                  <a:pt x="276544" y="120611"/>
                  <a:pt x="273672" y="113801"/>
                </a:cubicBezTo>
                <a:lnTo>
                  <a:pt x="273672" y="113801"/>
                </a:lnTo>
                <a:cubicBezTo>
                  <a:pt x="274014" y="114543"/>
                  <a:pt x="274376" y="115304"/>
                  <a:pt x="274775" y="116046"/>
                </a:cubicBezTo>
                <a:cubicBezTo>
                  <a:pt x="277590" y="121333"/>
                  <a:pt x="281375" y="125975"/>
                  <a:pt x="285313" y="130444"/>
                </a:cubicBezTo>
                <a:lnTo>
                  <a:pt x="285313" y="128238"/>
                </a:lnTo>
                <a:cubicBezTo>
                  <a:pt x="278294" y="118575"/>
                  <a:pt x="271770" y="107562"/>
                  <a:pt x="274452" y="95218"/>
                </a:cubicBezTo>
                <a:cubicBezTo>
                  <a:pt x="276183" y="87191"/>
                  <a:pt x="280881" y="80477"/>
                  <a:pt x="285313" y="73629"/>
                </a:cubicBezTo>
                <a:lnTo>
                  <a:pt x="285313" y="72165"/>
                </a:lnTo>
                <a:cubicBezTo>
                  <a:pt x="280386" y="79982"/>
                  <a:pt x="274851" y="87553"/>
                  <a:pt x="273348" y="96835"/>
                </a:cubicBezTo>
                <a:cubicBezTo>
                  <a:pt x="271827" y="106155"/>
                  <a:pt x="275289" y="114638"/>
                  <a:pt x="280082" y="122361"/>
                </a:cubicBezTo>
                <a:cubicBezTo>
                  <a:pt x="275079" y="115646"/>
                  <a:pt x="271199" y="108190"/>
                  <a:pt x="271275" y="99631"/>
                </a:cubicBezTo>
                <a:cubicBezTo>
                  <a:pt x="271351" y="87267"/>
                  <a:pt x="279587" y="76901"/>
                  <a:pt x="285179" y="66497"/>
                </a:cubicBezTo>
                <a:lnTo>
                  <a:pt x="285313" y="66230"/>
                </a:lnTo>
                <a:lnTo>
                  <a:pt x="285313" y="64176"/>
                </a:lnTo>
                <a:cubicBezTo>
                  <a:pt x="282117" y="70472"/>
                  <a:pt x="278009" y="76463"/>
                  <a:pt x="274946" y="82759"/>
                </a:cubicBezTo>
                <a:cubicBezTo>
                  <a:pt x="272378" y="88028"/>
                  <a:pt x="270457" y="93715"/>
                  <a:pt x="270381" y="99631"/>
                </a:cubicBezTo>
                <a:cubicBezTo>
                  <a:pt x="270362" y="101400"/>
                  <a:pt x="270514" y="103169"/>
                  <a:pt x="270819" y="104919"/>
                </a:cubicBezTo>
                <a:cubicBezTo>
                  <a:pt x="270609" y="103987"/>
                  <a:pt x="270438" y="103055"/>
                  <a:pt x="270305" y="102103"/>
                </a:cubicBezTo>
                <a:cubicBezTo>
                  <a:pt x="269221" y="94971"/>
                  <a:pt x="270134" y="87819"/>
                  <a:pt x="273177" y="81257"/>
                </a:cubicBezTo>
                <a:cubicBezTo>
                  <a:pt x="275707" y="75855"/>
                  <a:pt x="279264" y="71024"/>
                  <a:pt x="282574" y="66097"/>
                </a:cubicBezTo>
                <a:cubicBezTo>
                  <a:pt x="283525" y="64690"/>
                  <a:pt x="284438" y="63282"/>
                  <a:pt x="285313" y="61837"/>
                </a:cubicBezTo>
                <a:lnTo>
                  <a:pt x="285313" y="60106"/>
                </a:lnTo>
                <a:cubicBezTo>
                  <a:pt x="281166" y="67276"/>
                  <a:pt x="275707" y="73801"/>
                  <a:pt x="272264" y="81352"/>
                </a:cubicBezTo>
                <a:cubicBezTo>
                  <a:pt x="266995" y="92916"/>
                  <a:pt x="268783" y="105603"/>
                  <a:pt x="273919" y="116788"/>
                </a:cubicBezTo>
                <a:cubicBezTo>
                  <a:pt x="271066" y="111443"/>
                  <a:pt x="268974" y="105755"/>
                  <a:pt x="268270" y="99574"/>
                </a:cubicBezTo>
                <a:cubicBezTo>
                  <a:pt x="266463" y="84072"/>
                  <a:pt x="275479" y="70928"/>
                  <a:pt x="282916" y="58185"/>
                </a:cubicBezTo>
                <a:cubicBezTo>
                  <a:pt x="283734" y="56777"/>
                  <a:pt x="284533" y="55369"/>
                  <a:pt x="285313" y="53924"/>
                </a:cubicBezTo>
                <a:lnTo>
                  <a:pt x="285313" y="50101"/>
                </a:lnTo>
                <a:cubicBezTo>
                  <a:pt x="280614" y="57652"/>
                  <a:pt x="274261" y="64423"/>
                  <a:pt x="270191" y="72260"/>
                </a:cubicBezTo>
                <a:cubicBezTo>
                  <a:pt x="262507" y="87001"/>
                  <a:pt x="265569" y="104120"/>
                  <a:pt x="272797" y="118385"/>
                </a:cubicBezTo>
                <a:cubicBezTo>
                  <a:pt x="274832" y="122361"/>
                  <a:pt x="277115" y="126184"/>
                  <a:pt x="279606" y="129874"/>
                </a:cubicBezTo>
                <a:cubicBezTo>
                  <a:pt x="271713" y="119717"/>
                  <a:pt x="265112" y="108533"/>
                  <a:pt x="264009" y="95503"/>
                </a:cubicBezTo>
                <a:cubicBezTo>
                  <a:pt x="262507" y="77300"/>
                  <a:pt x="274490" y="63130"/>
                  <a:pt x="283125" y="48370"/>
                </a:cubicBezTo>
                <a:cubicBezTo>
                  <a:pt x="283867" y="47076"/>
                  <a:pt x="284609" y="45745"/>
                  <a:pt x="285313" y="44413"/>
                </a:cubicBezTo>
                <a:lnTo>
                  <a:pt x="285313" y="41941"/>
                </a:lnTo>
                <a:close/>
                <a:moveTo>
                  <a:pt x="147792" y="138433"/>
                </a:moveTo>
                <a:cubicBezTo>
                  <a:pt x="147455" y="138626"/>
                  <a:pt x="147117" y="138832"/>
                  <a:pt x="146791" y="139041"/>
                </a:cubicBezTo>
                <a:lnTo>
                  <a:pt x="146791" y="139041"/>
                </a:lnTo>
                <a:cubicBezTo>
                  <a:pt x="147088" y="138846"/>
                  <a:pt x="147376" y="138639"/>
                  <a:pt x="147678" y="138433"/>
                </a:cubicBezTo>
                <a:close/>
                <a:moveTo>
                  <a:pt x="71062" y="107715"/>
                </a:moveTo>
                <a:lnTo>
                  <a:pt x="71062" y="107715"/>
                </a:lnTo>
                <a:cubicBezTo>
                  <a:pt x="68627" y="109027"/>
                  <a:pt x="66288" y="110530"/>
                  <a:pt x="64119" y="112242"/>
                </a:cubicBezTo>
                <a:cubicBezTo>
                  <a:pt x="58280" y="116749"/>
                  <a:pt x="53468" y="122323"/>
                  <a:pt x="48313" y="127534"/>
                </a:cubicBezTo>
                <a:cubicBezTo>
                  <a:pt x="43919" y="132004"/>
                  <a:pt x="39202" y="136037"/>
                  <a:pt x="33800" y="139099"/>
                </a:cubicBezTo>
                <a:cubicBezTo>
                  <a:pt x="37756" y="136322"/>
                  <a:pt x="41237" y="132917"/>
                  <a:pt x="44585" y="129322"/>
                </a:cubicBezTo>
                <a:cubicBezTo>
                  <a:pt x="48408" y="125347"/>
                  <a:pt x="52079" y="121124"/>
                  <a:pt x="55978" y="117339"/>
                </a:cubicBezTo>
                <a:cubicBezTo>
                  <a:pt x="58622" y="114828"/>
                  <a:pt x="61532" y="112641"/>
                  <a:pt x="64671" y="110796"/>
                </a:cubicBezTo>
                <a:cubicBezTo>
                  <a:pt x="66725" y="109617"/>
                  <a:pt x="68855" y="108590"/>
                  <a:pt x="71062" y="107715"/>
                </a:cubicBezTo>
                <a:close/>
                <a:moveTo>
                  <a:pt x="92898" y="137577"/>
                </a:moveTo>
                <a:lnTo>
                  <a:pt x="92879" y="137596"/>
                </a:lnTo>
                <a:cubicBezTo>
                  <a:pt x="91357" y="138528"/>
                  <a:pt x="89607" y="139061"/>
                  <a:pt x="87819" y="139137"/>
                </a:cubicBezTo>
                <a:cubicBezTo>
                  <a:pt x="89588" y="138909"/>
                  <a:pt x="91300" y="138376"/>
                  <a:pt x="92898" y="137577"/>
                </a:cubicBezTo>
                <a:close/>
                <a:moveTo>
                  <a:pt x="123959" y="126583"/>
                </a:moveTo>
                <a:cubicBezTo>
                  <a:pt x="123997" y="126593"/>
                  <a:pt x="124030" y="126597"/>
                  <a:pt x="124061" y="126597"/>
                </a:cubicBezTo>
                <a:cubicBezTo>
                  <a:pt x="124092" y="126597"/>
                  <a:pt x="124120" y="126593"/>
                  <a:pt x="124149" y="126583"/>
                </a:cubicBezTo>
                <a:lnTo>
                  <a:pt x="124149" y="126583"/>
                </a:lnTo>
                <a:cubicBezTo>
                  <a:pt x="124054" y="126773"/>
                  <a:pt x="123959" y="126964"/>
                  <a:pt x="123864" y="127154"/>
                </a:cubicBezTo>
                <a:cubicBezTo>
                  <a:pt x="121600" y="131529"/>
                  <a:pt x="118804" y="135599"/>
                  <a:pt x="115552" y="139270"/>
                </a:cubicBezTo>
                <a:cubicBezTo>
                  <a:pt x="118652" y="135257"/>
                  <a:pt x="121467" y="131015"/>
                  <a:pt x="123959" y="126583"/>
                </a:cubicBezTo>
                <a:close/>
                <a:moveTo>
                  <a:pt x="146205" y="139436"/>
                </a:moveTo>
                <a:cubicBezTo>
                  <a:pt x="145936" y="139616"/>
                  <a:pt x="145675" y="139804"/>
                  <a:pt x="145414" y="139993"/>
                </a:cubicBezTo>
                <a:cubicBezTo>
                  <a:pt x="145414" y="139993"/>
                  <a:pt x="145414" y="139974"/>
                  <a:pt x="145414" y="139974"/>
                </a:cubicBezTo>
                <a:cubicBezTo>
                  <a:pt x="145433" y="139955"/>
                  <a:pt x="145452" y="139936"/>
                  <a:pt x="145452" y="139917"/>
                </a:cubicBezTo>
                <a:cubicBezTo>
                  <a:pt x="145706" y="139762"/>
                  <a:pt x="145960" y="139596"/>
                  <a:pt x="146205" y="139436"/>
                </a:cubicBezTo>
                <a:close/>
                <a:moveTo>
                  <a:pt x="126089" y="105280"/>
                </a:moveTo>
                <a:cubicBezTo>
                  <a:pt x="127896" y="115951"/>
                  <a:pt x="122894" y="125214"/>
                  <a:pt x="116788" y="133811"/>
                </a:cubicBezTo>
                <a:cubicBezTo>
                  <a:pt x="114886" y="135960"/>
                  <a:pt x="112870" y="138034"/>
                  <a:pt x="110987" y="140240"/>
                </a:cubicBezTo>
                <a:cubicBezTo>
                  <a:pt x="113764" y="135903"/>
                  <a:pt x="117073" y="131890"/>
                  <a:pt x="120002" y="127610"/>
                </a:cubicBezTo>
                <a:cubicBezTo>
                  <a:pt x="122209" y="124377"/>
                  <a:pt x="124111" y="120915"/>
                  <a:pt x="125252" y="117168"/>
                </a:cubicBezTo>
                <a:cubicBezTo>
                  <a:pt x="126317" y="113649"/>
                  <a:pt x="126412" y="110301"/>
                  <a:pt x="125880" y="106764"/>
                </a:cubicBezTo>
                <a:cubicBezTo>
                  <a:pt x="125975" y="106269"/>
                  <a:pt x="126032" y="105774"/>
                  <a:pt x="126089" y="105280"/>
                </a:cubicBezTo>
                <a:close/>
                <a:moveTo>
                  <a:pt x="91909" y="138871"/>
                </a:moveTo>
                <a:lnTo>
                  <a:pt x="91795" y="139023"/>
                </a:lnTo>
                <a:cubicBezTo>
                  <a:pt x="90786" y="139860"/>
                  <a:pt x="89569" y="140392"/>
                  <a:pt x="88276" y="140544"/>
                </a:cubicBezTo>
                <a:cubicBezTo>
                  <a:pt x="87686" y="140202"/>
                  <a:pt x="87077" y="139898"/>
                  <a:pt x="86469" y="139593"/>
                </a:cubicBezTo>
                <a:lnTo>
                  <a:pt x="86469" y="139593"/>
                </a:lnTo>
                <a:cubicBezTo>
                  <a:pt x="86949" y="139663"/>
                  <a:pt x="87433" y="139697"/>
                  <a:pt x="87915" y="139697"/>
                </a:cubicBezTo>
                <a:cubicBezTo>
                  <a:pt x="89283" y="139697"/>
                  <a:pt x="90643" y="139419"/>
                  <a:pt x="91909" y="138871"/>
                </a:cubicBezTo>
                <a:close/>
                <a:moveTo>
                  <a:pt x="285313" y="38536"/>
                </a:moveTo>
                <a:cubicBezTo>
                  <a:pt x="280519" y="47875"/>
                  <a:pt x="273672" y="56378"/>
                  <a:pt x="268517" y="65393"/>
                </a:cubicBezTo>
                <a:lnTo>
                  <a:pt x="268517" y="65412"/>
                </a:lnTo>
                <a:cubicBezTo>
                  <a:pt x="264542" y="72393"/>
                  <a:pt x="261441" y="79963"/>
                  <a:pt x="260947" y="88047"/>
                </a:cubicBezTo>
                <a:cubicBezTo>
                  <a:pt x="260319" y="97900"/>
                  <a:pt x="263248" y="107734"/>
                  <a:pt x="267775" y="116407"/>
                </a:cubicBezTo>
                <a:cubicBezTo>
                  <a:pt x="272397" y="125309"/>
                  <a:pt x="278750" y="133107"/>
                  <a:pt x="285313" y="140640"/>
                </a:cubicBezTo>
                <a:lnTo>
                  <a:pt x="285313" y="139384"/>
                </a:lnTo>
                <a:cubicBezTo>
                  <a:pt x="273539" y="124909"/>
                  <a:pt x="261479" y="108761"/>
                  <a:pt x="262107" y="89303"/>
                </a:cubicBezTo>
                <a:cubicBezTo>
                  <a:pt x="262621" y="72545"/>
                  <a:pt x="274166" y="59345"/>
                  <a:pt x="282555" y="45764"/>
                </a:cubicBezTo>
                <a:cubicBezTo>
                  <a:pt x="283506" y="44204"/>
                  <a:pt x="284438" y="42626"/>
                  <a:pt x="285313" y="41009"/>
                </a:cubicBezTo>
                <a:lnTo>
                  <a:pt x="285313" y="38536"/>
                </a:lnTo>
                <a:close/>
                <a:moveTo>
                  <a:pt x="91034" y="140145"/>
                </a:moveTo>
                <a:lnTo>
                  <a:pt x="91034" y="140145"/>
                </a:lnTo>
                <a:cubicBezTo>
                  <a:pt x="90691" y="140678"/>
                  <a:pt x="90349" y="141210"/>
                  <a:pt x="90026" y="141781"/>
                </a:cubicBezTo>
                <a:cubicBezTo>
                  <a:pt x="89988" y="141629"/>
                  <a:pt x="89911" y="141515"/>
                  <a:pt x="89778" y="141438"/>
                </a:cubicBezTo>
                <a:cubicBezTo>
                  <a:pt x="89550" y="141286"/>
                  <a:pt x="89284" y="141153"/>
                  <a:pt x="89037" y="141001"/>
                </a:cubicBezTo>
                <a:cubicBezTo>
                  <a:pt x="89740" y="140830"/>
                  <a:pt x="90425" y="140525"/>
                  <a:pt x="91034" y="140145"/>
                </a:cubicBezTo>
                <a:close/>
                <a:moveTo>
                  <a:pt x="65983" y="103169"/>
                </a:moveTo>
                <a:cubicBezTo>
                  <a:pt x="60638" y="104386"/>
                  <a:pt x="55598" y="106707"/>
                  <a:pt x="51204" y="109997"/>
                </a:cubicBezTo>
                <a:cubicBezTo>
                  <a:pt x="47039" y="113097"/>
                  <a:pt x="43463" y="116845"/>
                  <a:pt x="40381" y="120991"/>
                </a:cubicBezTo>
                <a:cubicBezTo>
                  <a:pt x="36748" y="125898"/>
                  <a:pt x="33686" y="131205"/>
                  <a:pt x="29711" y="135846"/>
                </a:cubicBezTo>
                <a:cubicBezTo>
                  <a:pt x="27637" y="138300"/>
                  <a:pt x="25241" y="140487"/>
                  <a:pt x="22578" y="142313"/>
                </a:cubicBezTo>
                <a:cubicBezTo>
                  <a:pt x="23567" y="141324"/>
                  <a:pt x="24480" y="140259"/>
                  <a:pt x="25317" y="139118"/>
                </a:cubicBezTo>
                <a:cubicBezTo>
                  <a:pt x="28721" y="134477"/>
                  <a:pt x="31556" y="129436"/>
                  <a:pt x="34998" y="124814"/>
                </a:cubicBezTo>
                <a:cubicBezTo>
                  <a:pt x="41941" y="115513"/>
                  <a:pt x="50729" y="107125"/>
                  <a:pt x="62141" y="103834"/>
                </a:cubicBezTo>
                <a:lnTo>
                  <a:pt x="62122" y="103815"/>
                </a:lnTo>
                <a:cubicBezTo>
                  <a:pt x="62940" y="103587"/>
                  <a:pt x="63739" y="103378"/>
                  <a:pt x="64557" y="103207"/>
                </a:cubicBezTo>
                <a:lnTo>
                  <a:pt x="64709" y="103188"/>
                </a:lnTo>
                <a:cubicBezTo>
                  <a:pt x="65146" y="103169"/>
                  <a:pt x="65565" y="103169"/>
                  <a:pt x="65983" y="103169"/>
                </a:cubicBezTo>
                <a:close/>
                <a:moveTo>
                  <a:pt x="65280" y="126127"/>
                </a:moveTo>
                <a:lnTo>
                  <a:pt x="65280" y="126127"/>
                </a:lnTo>
                <a:cubicBezTo>
                  <a:pt x="64252" y="126222"/>
                  <a:pt x="63225" y="126355"/>
                  <a:pt x="62198" y="126545"/>
                </a:cubicBezTo>
                <a:cubicBezTo>
                  <a:pt x="54495" y="127953"/>
                  <a:pt x="48655" y="132632"/>
                  <a:pt x="42207" y="136702"/>
                </a:cubicBezTo>
                <a:cubicBezTo>
                  <a:pt x="38898" y="138776"/>
                  <a:pt x="35379" y="140544"/>
                  <a:pt x="31746" y="141952"/>
                </a:cubicBezTo>
                <a:cubicBezTo>
                  <a:pt x="31270" y="142123"/>
                  <a:pt x="30776" y="142275"/>
                  <a:pt x="30300" y="142428"/>
                </a:cubicBezTo>
                <a:cubicBezTo>
                  <a:pt x="35265" y="140183"/>
                  <a:pt x="39868" y="137216"/>
                  <a:pt x="43957" y="133621"/>
                </a:cubicBezTo>
                <a:cubicBezTo>
                  <a:pt x="44927" y="132765"/>
                  <a:pt x="45859" y="131890"/>
                  <a:pt x="46810" y="131015"/>
                </a:cubicBezTo>
                <a:cubicBezTo>
                  <a:pt x="49759" y="129246"/>
                  <a:pt x="52935" y="127915"/>
                  <a:pt x="56264" y="127078"/>
                </a:cubicBezTo>
                <a:cubicBezTo>
                  <a:pt x="59231" y="126488"/>
                  <a:pt x="62255" y="126165"/>
                  <a:pt x="65280" y="126127"/>
                </a:cubicBezTo>
                <a:close/>
                <a:moveTo>
                  <a:pt x="234375" y="120211"/>
                </a:moveTo>
                <a:cubicBezTo>
                  <a:pt x="230723" y="123026"/>
                  <a:pt x="226519" y="125252"/>
                  <a:pt x="222411" y="127116"/>
                </a:cubicBezTo>
                <a:cubicBezTo>
                  <a:pt x="213376" y="131205"/>
                  <a:pt x="203485" y="134420"/>
                  <a:pt x="196542" y="141876"/>
                </a:cubicBezTo>
                <a:cubicBezTo>
                  <a:pt x="196319" y="142099"/>
                  <a:pt x="196111" y="142322"/>
                  <a:pt x="195905" y="142560"/>
                </a:cubicBezTo>
                <a:lnTo>
                  <a:pt x="195905" y="142560"/>
                </a:lnTo>
                <a:cubicBezTo>
                  <a:pt x="199213" y="137212"/>
                  <a:pt x="203949" y="132885"/>
                  <a:pt x="209591" y="130083"/>
                </a:cubicBezTo>
                <a:cubicBezTo>
                  <a:pt x="217465" y="126165"/>
                  <a:pt x="226747" y="124662"/>
                  <a:pt x="234375" y="120211"/>
                </a:cubicBezTo>
                <a:close/>
                <a:moveTo>
                  <a:pt x="84643" y="139955"/>
                </a:moveTo>
                <a:lnTo>
                  <a:pt x="84643" y="139955"/>
                </a:lnTo>
                <a:cubicBezTo>
                  <a:pt x="85004" y="140107"/>
                  <a:pt x="85385" y="140278"/>
                  <a:pt x="85746" y="140449"/>
                </a:cubicBezTo>
                <a:cubicBezTo>
                  <a:pt x="86183" y="141115"/>
                  <a:pt x="86545" y="141819"/>
                  <a:pt x="86849" y="142561"/>
                </a:cubicBezTo>
                <a:cubicBezTo>
                  <a:pt x="86240" y="141591"/>
                  <a:pt x="85499" y="140716"/>
                  <a:pt x="84643" y="139955"/>
                </a:cubicBezTo>
                <a:close/>
                <a:moveTo>
                  <a:pt x="117967" y="122418"/>
                </a:moveTo>
                <a:lnTo>
                  <a:pt x="117967" y="122437"/>
                </a:lnTo>
                <a:cubicBezTo>
                  <a:pt x="117872" y="122627"/>
                  <a:pt x="117777" y="122836"/>
                  <a:pt x="117663" y="123045"/>
                </a:cubicBezTo>
                <a:cubicBezTo>
                  <a:pt x="111006" y="131072"/>
                  <a:pt x="99251" y="135276"/>
                  <a:pt x="91985" y="142922"/>
                </a:cubicBezTo>
                <a:cubicBezTo>
                  <a:pt x="92213" y="142580"/>
                  <a:pt x="92422" y="142237"/>
                  <a:pt x="92650" y="141914"/>
                </a:cubicBezTo>
                <a:cubicBezTo>
                  <a:pt x="95713" y="137387"/>
                  <a:pt x="99840" y="134230"/>
                  <a:pt x="104500" y="131491"/>
                </a:cubicBezTo>
                <a:cubicBezTo>
                  <a:pt x="109065" y="128828"/>
                  <a:pt x="114182" y="126165"/>
                  <a:pt x="117967" y="122418"/>
                </a:cubicBezTo>
                <a:close/>
                <a:moveTo>
                  <a:pt x="238426" y="114068"/>
                </a:moveTo>
                <a:lnTo>
                  <a:pt x="238426" y="114068"/>
                </a:lnTo>
                <a:cubicBezTo>
                  <a:pt x="230609" y="120649"/>
                  <a:pt x="219405" y="122475"/>
                  <a:pt x="210142" y="126374"/>
                </a:cubicBezTo>
                <a:cubicBezTo>
                  <a:pt x="204835" y="128599"/>
                  <a:pt x="199947" y="131662"/>
                  <a:pt x="196409" y="136246"/>
                </a:cubicBezTo>
                <a:cubicBezTo>
                  <a:pt x="194830" y="138300"/>
                  <a:pt x="193537" y="140544"/>
                  <a:pt x="192586" y="142941"/>
                </a:cubicBezTo>
                <a:lnTo>
                  <a:pt x="192681" y="142275"/>
                </a:lnTo>
                <a:cubicBezTo>
                  <a:pt x="192871" y="141667"/>
                  <a:pt x="193100" y="141077"/>
                  <a:pt x="193347" y="140487"/>
                </a:cubicBezTo>
                <a:cubicBezTo>
                  <a:pt x="193708" y="140411"/>
                  <a:pt x="193955" y="140107"/>
                  <a:pt x="193955" y="139727"/>
                </a:cubicBezTo>
                <a:lnTo>
                  <a:pt x="193955" y="139593"/>
                </a:lnTo>
                <a:cubicBezTo>
                  <a:pt x="194127" y="139118"/>
                  <a:pt x="194317" y="138680"/>
                  <a:pt x="194526" y="138224"/>
                </a:cubicBezTo>
                <a:cubicBezTo>
                  <a:pt x="198501" y="131605"/>
                  <a:pt x="206224" y="127078"/>
                  <a:pt x="213357" y="124339"/>
                </a:cubicBezTo>
                <a:cubicBezTo>
                  <a:pt x="221840" y="121086"/>
                  <a:pt x="230875" y="118975"/>
                  <a:pt x="238426" y="114068"/>
                </a:cubicBezTo>
                <a:close/>
                <a:moveTo>
                  <a:pt x="124682" y="110701"/>
                </a:moveTo>
                <a:lnTo>
                  <a:pt x="124682" y="110701"/>
                </a:lnTo>
                <a:cubicBezTo>
                  <a:pt x="124244" y="113326"/>
                  <a:pt x="123483" y="115875"/>
                  <a:pt x="122380" y="118290"/>
                </a:cubicBezTo>
                <a:cubicBezTo>
                  <a:pt x="120744" y="121923"/>
                  <a:pt x="118576" y="125328"/>
                  <a:pt x="116369" y="128618"/>
                </a:cubicBezTo>
                <a:cubicBezTo>
                  <a:pt x="113193" y="133317"/>
                  <a:pt x="109769" y="137996"/>
                  <a:pt x="107506" y="143169"/>
                </a:cubicBezTo>
                <a:cubicBezTo>
                  <a:pt x="108609" y="139441"/>
                  <a:pt x="110587" y="136037"/>
                  <a:pt x="112832" y="132746"/>
                </a:cubicBezTo>
                <a:cubicBezTo>
                  <a:pt x="113840" y="131567"/>
                  <a:pt x="114791" y="130330"/>
                  <a:pt x="115685" y="129037"/>
                </a:cubicBezTo>
                <a:cubicBezTo>
                  <a:pt x="116046" y="128580"/>
                  <a:pt x="116388" y="128124"/>
                  <a:pt x="116731" y="127629"/>
                </a:cubicBezTo>
                <a:cubicBezTo>
                  <a:pt x="116940" y="127325"/>
                  <a:pt x="117130" y="127021"/>
                  <a:pt x="117340" y="126697"/>
                </a:cubicBezTo>
                <a:cubicBezTo>
                  <a:pt x="118633" y="125119"/>
                  <a:pt x="119679" y="123350"/>
                  <a:pt x="120459" y="121448"/>
                </a:cubicBezTo>
                <a:cubicBezTo>
                  <a:pt x="122171" y="118461"/>
                  <a:pt x="123540" y="115342"/>
                  <a:pt x="124130" y="111899"/>
                </a:cubicBezTo>
                <a:cubicBezTo>
                  <a:pt x="124320" y="111500"/>
                  <a:pt x="124510" y="111100"/>
                  <a:pt x="124682" y="110701"/>
                </a:cubicBezTo>
                <a:close/>
                <a:moveTo>
                  <a:pt x="58984" y="107201"/>
                </a:moveTo>
                <a:lnTo>
                  <a:pt x="58984" y="107201"/>
                </a:lnTo>
                <a:cubicBezTo>
                  <a:pt x="57386" y="108057"/>
                  <a:pt x="55864" y="109065"/>
                  <a:pt x="54438" y="110187"/>
                </a:cubicBezTo>
                <a:cubicBezTo>
                  <a:pt x="46297" y="116616"/>
                  <a:pt x="41218" y="125841"/>
                  <a:pt x="34580" y="133621"/>
                </a:cubicBezTo>
                <a:cubicBezTo>
                  <a:pt x="32735" y="135808"/>
                  <a:pt x="30738" y="137863"/>
                  <a:pt x="28569" y="139727"/>
                </a:cubicBezTo>
                <a:cubicBezTo>
                  <a:pt x="27371" y="140773"/>
                  <a:pt x="26116" y="141724"/>
                  <a:pt x="24784" y="142580"/>
                </a:cubicBezTo>
                <a:cubicBezTo>
                  <a:pt x="24309" y="142789"/>
                  <a:pt x="23833" y="143017"/>
                  <a:pt x="23358" y="143207"/>
                </a:cubicBezTo>
                <a:cubicBezTo>
                  <a:pt x="26819" y="140944"/>
                  <a:pt x="29558" y="137786"/>
                  <a:pt x="32050" y="134420"/>
                </a:cubicBezTo>
                <a:cubicBezTo>
                  <a:pt x="35759" y="129398"/>
                  <a:pt x="39107" y="124149"/>
                  <a:pt x="43310" y="119488"/>
                </a:cubicBezTo>
                <a:cubicBezTo>
                  <a:pt x="47742" y="114581"/>
                  <a:pt x="53068" y="110187"/>
                  <a:pt x="58984" y="107201"/>
                </a:cubicBezTo>
                <a:close/>
                <a:moveTo>
                  <a:pt x="43881" y="140716"/>
                </a:moveTo>
                <a:cubicBezTo>
                  <a:pt x="42569" y="141610"/>
                  <a:pt x="41294" y="142561"/>
                  <a:pt x="40077" y="143569"/>
                </a:cubicBezTo>
                <a:cubicBezTo>
                  <a:pt x="39164" y="143702"/>
                  <a:pt x="38251" y="143873"/>
                  <a:pt x="37357" y="144025"/>
                </a:cubicBezTo>
                <a:cubicBezTo>
                  <a:pt x="39544" y="143017"/>
                  <a:pt x="41713" y="141876"/>
                  <a:pt x="43881" y="140716"/>
                </a:cubicBezTo>
                <a:close/>
                <a:moveTo>
                  <a:pt x="27048" y="139460"/>
                </a:moveTo>
                <a:cubicBezTo>
                  <a:pt x="25431" y="141134"/>
                  <a:pt x="23605" y="142599"/>
                  <a:pt x="21646" y="143835"/>
                </a:cubicBezTo>
                <a:cubicBezTo>
                  <a:pt x="21398" y="143911"/>
                  <a:pt x="21170" y="143987"/>
                  <a:pt x="20923" y="144063"/>
                </a:cubicBezTo>
                <a:cubicBezTo>
                  <a:pt x="20790" y="144082"/>
                  <a:pt x="20657" y="144101"/>
                  <a:pt x="20504" y="144101"/>
                </a:cubicBezTo>
                <a:lnTo>
                  <a:pt x="20562" y="144063"/>
                </a:lnTo>
                <a:cubicBezTo>
                  <a:pt x="22920" y="142846"/>
                  <a:pt x="25108" y="141286"/>
                  <a:pt x="27048" y="139460"/>
                </a:cubicBezTo>
                <a:close/>
                <a:moveTo>
                  <a:pt x="116959" y="135200"/>
                </a:moveTo>
                <a:lnTo>
                  <a:pt x="116959" y="135200"/>
                </a:lnTo>
                <a:cubicBezTo>
                  <a:pt x="114696" y="138357"/>
                  <a:pt x="112280" y="141400"/>
                  <a:pt x="109769" y="144349"/>
                </a:cubicBezTo>
                <a:cubicBezTo>
                  <a:pt x="111196" y="142294"/>
                  <a:pt x="112736" y="140259"/>
                  <a:pt x="114258" y="138167"/>
                </a:cubicBezTo>
                <a:lnTo>
                  <a:pt x="114277" y="138186"/>
                </a:lnTo>
                <a:cubicBezTo>
                  <a:pt x="115171" y="137178"/>
                  <a:pt x="116065" y="136189"/>
                  <a:pt x="116959" y="135200"/>
                </a:cubicBezTo>
                <a:close/>
                <a:moveTo>
                  <a:pt x="87469" y="141321"/>
                </a:moveTo>
                <a:lnTo>
                  <a:pt x="87469" y="141321"/>
                </a:lnTo>
                <a:cubicBezTo>
                  <a:pt x="88068" y="141640"/>
                  <a:pt x="88685" y="141977"/>
                  <a:pt x="89284" y="142332"/>
                </a:cubicBezTo>
                <a:cubicBezTo>
                  <a:pt x="89357" y="142369"/>
                  <a:pt x="89447" y="142390"/>
                  <a:pt x="89537" y="142390"/>
                </a:cubicBezTo>
                <a:cubicBezTo>
                  <a:pt x="89587" y="142390"/>
                  <a:pt x="89636" y="142384"/>
                  <a:pt x="89683" y="142370"/>
                </a:cubicBezTo>
                <a:lnTo>
                  <a:pt x="89683" y="142370"/>
                </a:lnTo>
                <a:cubicBezTo>
                  <a:pt x="89284" y="143074"/>
                  <a:pt x="88922" y="143778"/>
                  <a:pt x="88580" y="144520"/>
                </a:cubicBezTo>
                <a:cubicBezTo>
                  <a:pt x="88485" y="143366"/>
                  <a:pt x="88109" y="142269"/>
                  <a:pt x="87469" y="141321"/>
                </a:cubicBezTo>
                <a:close/>
                <a:moveTo>
                  <a:pt x="86126" y="140621"/>
                </a:moveTo>
                <a:cubicBezTo>
                  <a:pt x="86545" y="140830"/>
                  <a:pt x="86963" y="141058"/>
                  <a:pt x="87401" y="141267"/>
                </a:cubicBezTo>
                <a:cubicBezTo>
                  <a:pt x="87325" y="141267"/>
                  <a:pt x="87287" y="141324"/>
                  <a:pt x="87306" y="141381"/>
                </a:cubicBezTo>
                <a:cubicBezTo>
                  <a:pt x="87781" y="142389"/>
                  <a:pt x="87990" y="143493"/>
                  <a:pt x="87952" y="144596"/>
                </a:cubicBezTo>
                <a:cubicBezTo>
                  <a:pt x="87610" y="143169"/>
                  <a:pt x="86982" y="141819"/>
                  <a:pt x="86126" y="140621"/>
                </a:cubicBezTo>
                <a:close/>
                <a:moveTo>
                  <a:pt x="34751" y="123312"/>
                </a:moveTo>
                <a:lnTo>
                  <a:pt x="34751" y="123312"/>
                </a:lnTo>
                <a:cubicBezTo>
                  <a:pt x="34276" y="123996"/>
                  <a:pt x="33800" y="124681"/>
                  <a:pt x="33305" y="125366"/>
                </a:cubicBezTo>
                <a:cubicBezTo>
                  <a:pt x="32887" y="125937"/>
                  <a:pt x="32450" y="126526"/>
                  <a:pt x="32050" y="127116"/>
                </a:cubicBezTo>
                <a:cubicBezTo>
                  <a:pt x="29102" y="131167"/>
                  <a:pt x="25982" y="135105"/>
                  <a:pt x="22216" y="138357"/>
                </a:cubicBezTo>
                <a:cubicBezTo>
                  <a:pt x="17366" y="142523"/>
                  <a:pt x="11660" y="145014"/>
                  <a:pt x="5307" y="145281"/>
                </a:cubicBezTo>
                <a:cubicBezTo>
                  <a:pt x="5231" y="145281"/>
                  <a:pt x="5174" y="145243"/>
                  <a:pt x="5098" y="145243"/>
                </a:cubicBezTo>
                <a:cubicBezTo>
                  <a:pt x="9815" y="144672"/>
                  <a:pt x="14513" y="142694"/>
                  <a:pt x="18355" y="140012"/>
                </a:cubicBezTo>
                <a:cubicBezTo>
                  <a:pt x="24841" y="135523"/>
                  <a:pt x="29730" y="129341"/>
                  <a:pt x="34751" y="123312"/>
                </a:cubicBezTo>
                <a:close/>
                <a:moveTo>
                  <a:pt x="27618" y="133735"/>
                </a:moveTo>
                <a:lnTo>
                  <a:pt x="27618" y="133735"/>
                </a:lnTo>
                <a:cubicBezTo>
                  <a:pt x="24841" y="138091"/>
                  <a:pt x="21817" y="142903"/>
                  <a:pt x="17062" y="144843"/>
                </a:cubicBezTo>
                <a:cubicBezTo>
                  <a:pt x="15274" y="145109"/>
                  <a:pt x="13486" y="145300"/>
                  <a:pt x="11679" y="145395"/>
                </a:cubicBezTo>
                <a:cubicBezTo>
                  <a:pt x="15407" y="144177"/>
                  <a:pt x="18888" y="142028"/>
                  <a:pt x="21817" y="139612"/>
                </a:cubicBezTo>
                <a:cubicBezTo>
                  <a:pt x="23928" y="137824"/>
                  <a:pt x="25868" y="135865"/>
                  <a:pt x="27618" y="133735"/>
                </a:cubicBezTo>
                <a:close/>
                <a:moveTo>
                  <a:pt x="230380" y="145452"/>
                </a:moveTo>
                <a:lnTo>
                  <a:pt x="230000" y="145813"/>
                </a:lnTo>
                <a:cubicBezTo>
                  <a:pt x="229981" y="145775"/>
                  <a:pt x="229943" y="145756"/>
                  <a:pt x="229905" y="145718"/>
                </a:cubicBezTo>
                <a:lnTo>
                  <a:pt x="230380" y="145452"/>
                </a:lnTo>
                <a:close/>
                <a:moveTo>
                  <a:pt x="125728" y="109845"/>
                </a:moveTo>
                <a:lnTo>
                  <a:pt x="125728" y="109845"/>
                </a:lnTo>
                <a:cubicBezTo>
                  <a:pt x="126013" y="116864"/>
                  <a:pt x="121752" y="123806"/>
                  <a:pt x="117796" y="129227"/>
                </a:cubicBezTo>
                <a:cubicBezTo>
                  <a:pt x="113916" y="134534"/>
                  <a:pt x="109446" y="139689"/>
                  <a:pt x="106897" y="145794"/>
                </a:cubicBezTo>
                <a:lnTo>
                  <a:pt x="106840" y="145889"/>
                </a:lnTo>
                <a:cubicBezTo>
                  <a:pt x="106840" y="145851"/>
                  <a:pt x="106859" y="145813"/>
                  <a:pt x="106859" y="145775"/>
                </a:cubicBezTo>
                <a:cubicBezTo>
                  <a:pt x="109484" y="139080"/>
                  <a:pt x="113878" y="133336"/>
                  <a:pt x="117910" y="127401"/>
                </a:cubicBezTo>
                <a:cubicBezTo>
                  <a:pt x="121353" y="122323"/>
                  <a:pt x="125024" y="116179"/>
                  <a:pt x="125728" y="109845"/>
                </a:cubicBezTo>
                <a:close/>
                <a:moveTo>
                  <a:pt x="104082" y="127953"/>
                </a:moveTo>
                <a:lnTo>
                  <a:pt x="104082" y="127953"/>
                </a:lnTo>
                <a:cubicBezTo>
                  <a:pt x="103340" y="128428"/>
                  <a:pt x="102598" y="128923"/>
                  <a:pt x="101857" y="129436"/>
                </a:cubicBezTo>
                <a:cubicBezTo>
                  <a:pt x="97091" y="131728"/>
                  <a:pt x="91848" y="132324"/>
                  <a:pt x="86528" y="132324"/>
                </a:cubicBezTo>
                <a:cubicBezTo>
                  <a:pt x="82357" y="132324"/>
                  <a:pt x="78139" y="131958"/>
                  <a:pt x="74067" y="131757"/>
                </a:cubicBezTo>
                <a:cubicBezTo>
                  <a:pt x="72796" y="131698"/>
                  <a:pt x="71529" y="131662"/>
                  <a:pt x="70266" y="131662"/>
                </a:cubicBezTo>
                <a:cubicBezTo>
                  <a:pt x="65823" y="131662"/>
                  <a:pt x="61438" y="132104"/>
                  <a:pt x="57158" y="133526"/>
                </a:cubicBezTo>
                <a:cubicBezTo>
                  <a:pt x="52003" y="135257"/>
                  <a:pt x="47286" y="137996"/>
                  <a:pt x="42474" y="140487"/>
                </a:cubicBezTo>
                <a:cubicBezTo>
                  <a:pt x="38783" y="142389"/>
                  <a:pt x="35055" y="144120"/>
                  <a:pt x="31137" y="145224"/>
                </a:cubicBezTo>
                <a:cubicBezTo>
                  <a:pt x="29806" y="145490"/>
                  <a:pt x="28474" y="145756"/>
                  <a:pt x="27162" y="146003"/>
                </a:cubicBezTo>
                <a:cubicBezTo>
                  <a:pt x="31537" y="144577"/>
                  <a:pt x="35816" y="142656"/>
                  <a:pt x="39868" y="140678"/>
                </a:cubicBezTo>
                <a:cubicBezTo>
                  <a:pt x="46601" y="137387"/>
                  <a:pt x="53296" y="133906"/>
                  <a:pt x="60543" y="131890"/>
                </a:cubicBezTo>
                <a:cubicBezTo>
                  <a:pt x="64290" y="130806"/>
                  <a:pt x="68171" y="130197"/>
                  <a:pt x="72070" y="130121"/>
                </a:cubicBezTo>
                <a:cubicBezTo>
                  <a:pt x="72285" y="130118"/>
                  <a:pt x="72499" y="130116"/>
                  <a:pt x="72714" y="130116"/>
                </a:cubicBezTo>
                <a:cubicBezTo>
                  <a:pt x="76356" y="130116"/>
                  <a:pt x="79968" y="130556"/>
                  <a:pt x="83597" y="130844"/>
                </a:cubicBezTo>
                <a:cubicBezTo>
                  <a:pt x="85525" y="131000"/>
                  <a:pt x="87489" y="131113"/>
                  <a:pt x="89450" y="131113"/>
                </a:cubicBezTo>
                <a:cubicBezTo>
                  <a:pt x="93930" y="131113"/>
                  <a:pt x="98394" y="130527"/>
                  <a:pt x="102389" y="128542"/>
                </a:cubicBezTo>
                <a:cubicBezTo>
                  <a:pt x="102960" y="128371"/>
                  <a:pt x="103511" y="128162"/>
                  <a:pt x="104082" y="127953"/>
                </a:cubicBezTo>
                <a:close/>
                <a:moveTo>
                  <a:pt x="116312" y="125670"/>
                </a:moveTo>
                <a:lnTo>
                  <a:pt x="116312" y="125670"/>
                </a:lnTo>
                <a:cubicBezTo>
                  <a:pt x="116103" y="126051"/>
                  <a:pt x="115894" y="126450"/>
                  <a:pt x="115666" y="126830"/>
                </a:cubicBezTo>
                <a:cubicBezTo>
                  <a:pt x="112204" y="130749"/>
                  <a:pt x="107468" y="133811"/>
                  <a:pt x="103169" y="136493"/>
                </a:cubicBezTo>
                <a:cubicBezTo>
                  <a:pt x="98566" y="139365"/>
                  <a:pt x="93792" y="142485"/>
                  <a:pt x="90292" y="146631"/>
                </a:cubicBezTo>
                <a:cubicBezTo>
                  <a:pt x="96245" y="137539"/>
                  <a:pt x="108457" y="133240"/>
                  <a:pt x="116312" y="125670"/>
                </a:cubicBezTo>
                <a:close/>
                <a:moveTo>
                  <a:pt x="241317" y="112527"/>
                </a:moveTo>
                <a:lnTo>
                  <a:pt x="241317" y="112527"/>
                </a:lnTo>
                <a:cubicBezTo>
                  <a:pt x="240956" y="113174"/>
                  <a:pt x="240557" y="113801"/>
                  <a:pt x="240138" y="114410"/>
                </a:cubicBezTo>
                <a:cubicBezTo>
                  <a:pt x="235611" y="119013"/>
                  <a:pt x="228897" y="121980"/>
                  <a:pt x="222924" y="123996"/>
                </a:cubicBezTo>
                <a:cubicBezTo>
                  <a:pt x="217560" y="125822"/>
                  <a:pt x="212025" y="127420"/>
                  <a:pt x="207023" y="130159"/>
                </a:cubicBezTo>
                <a:cubicBezTo>
                  <a:pt x="202876" y="132461"/>
                  <a:pt x="199281" y="135618"/>
                  <a:pt x="196447" y="139422"/>
                </a:cubicBezTo>
                <a:cubicBezTo>
                  <a:pt x="194678" y="141800"/>
                  <a:pt x="193233" y="144406"/>
                  <a:pt x="192129" y="147183"/>
                </a:cubicBezTo>
                <a:cubicBezTo>
                  <a:pt x="193309" y="142542"/>
                  <a:pt x="195648" y="138300"/>
                  <a:pt x="198920" y="134819"/>
                </a:cubicBezTo>
                <a:cubicBezTo>
                  <a:pt x="203257" y="130273"/>
                  <a:pt x="209039" y="127610"/>
                  <a:pt x="214859" y="125518"/>
                </a:cubicBezTo>
                <a:cubicBezTo>
                  <a:pt x="224065" y="122227"/>
                  <a:pt x="234451" y="119812"/>
                  <a:pt x="241317" y="112527"/>
                </a:cubicBezTo>
                <a:close/>
                <a:moveTo>
                  <a:pt x="79222" y="137977"/>
                </a:moveTo>
                <a:lnTo>
                  <a:pt x="79222" y="137977"/>
                </a:lnTo>
                <a:cubicBezTo>
                  <a:pt x="80553" y="138357"/>
                  <a:pt x="81866" y="138814"/>
                  <a:pt x="83178" y="139327"/>
                </a:cubicBezTo>
                <a:cubicBezTo>
                  <a:pt x="83844" y="139822"/>
                  <a:pt x="84472" y="140411"/>
                  <a:pt x="85023" y="141039"/>
                </a:cubicBezTo>
                <a:cubicBezTo>
                  <a:pt x="86431" y="142675"/>
                  <a:pt x="87306" y="144691"/>
                  <a:pt x="87553" y="146840"/>
                </a:cubicBezTo>
                <a:lnTo>
                  <a:pt x="87401" y="147221"/>
                </a:lnTo>
                <a:cubicBezTo>
                  <a:pt x="86678" y="144101"/>
                  <a:pt x="84643" y="141400"/>
                  <a:pt x="81961" y="139517"/>
                </a:cubicBezTo>
                <a:cubicBezTo>
                  <a:pt x="81086" y="138909"/>
                  <a:pt x="80173" y="138395"/>
                  <a:pt x="79222" y="137977"/>
                </a:cubicBezTo>
                <a:close/>
                <a:moveTo>
                  <a:pt x="158406" y="136265"/>
                </a:moveTo>
                <a:lnTo>
                  <a:pt x="158406" y="136265"/>
                </a:lnTo>
                <a:cubicBezTo>
                  <a:pt x="152452" y="139175"/>
                  <a:pt x="146936" y="142884"/>
                  <a:pt x="142390" y="147544"/>
                </a:cubicBezTo>
                <a:cubicBezTo>
                  <a:pt x="143836" y="145965"/>
                  <a:pt x="145395" y="144463"/>
                  <a:pt x="147031" y="143074"/>
                </a:cubicBezTo>
                <a:cubicBezTo>
                  <a:pt x="150455" y="140240"/>
                  <a:pt x="154278" y="137939"/>
                  <a:pt x="158406" y="136265"/>
                </a:cubicBezTo>
                <a:close/>
                <a:moveTo>
                  <a:pt x="119869" y="118290"/>
                </a:moveTo>
                <a:cubicBezTo>
                  <a:pt x="119489" y="119184"/>
                  <a:pt x="119089" y="120059"/>
                  <a:pt x="118671" y="120934"/>
                </a:cubicBezTo>
                <a:cubicBezTo>
                  <a:pt x="114239" y="126184"/>
                  <a:pt x="106859" y="129246"/>
                  <a:pt x="101248" y="132879"/>
                </a:cubicBezTo>
                <a:lnTo>
                  <a:pt x="101248" y="132898"/>
                </a:lnTo>
                <a:cubicBezTo>
                  <a:pt x="97501" y="135276"/>
                  <a:pt x="94305" y="138433"/>
                  <a:pt x="91833" y="142123"/>
                </a:cubicBezTo>
                <a:cubicBezTo>
                  <a:pt x="91110" y="143226"/>
                  <a:pt x="90444" y="144368"/>
                  <a:pt x="89835" y="145528"/>
                </a:cubicBezTo>
                <a:cubicBezTo>
                  <a:pt x="89341" y="146213"/>
                  <a:pt x="88884" y="146916"/>
                  <a:pt x="88466" y="147639"/>
                </a:cubicBezTo>
                <a:cubicBezTo>
                  <a:pt x="88466" y="147563"/>
                  <a:pt x="88447" y="147487"/>
                  <a:pt x="88447" y="147411"/>
                </a:cubicBezTo>
                <a:cubicBezTo>
                  <a:pt x="88865" y="146327"/>
                  <a:pt x="89322" y="145281"/>
                  <a:pt x="89835" y="144254"/>
                </a:cubicBezTo>
                <a:cubicBezTo>
                  <a:pt x="91034" y="141838"/>
                  <a:pt x="92498" y="139574"/>
                  <a:pt x="94210" y="137501"/>
                </a:cubicBezTo>
                <a:cubicBezTo>
                  <a:pt x="94324" y="137425"/>
                  <a:pt x="94438" y="137330"/>
                  <a:pt x="94534" y="137235"/>
                </a:cubicBezTo>
                <a:cubicBezTo>
                  <a:pt x="94610" y="137178"/>
                  <a:pt x="94667" y="137083"/>
                  <a:pt x="94648" y="136988"/>
                </a:cubicBezTo>
                <a:cubicBezTo>
                  <a:pt x="95047" y="136512"/>
                  <a:pt x="95485" y="136037"/>
                  <a:pt x="95903" y="135580"/>
                </a:cubicBezTo>
                <a:cubicBezTo>
                  <a:pt x="96455" y="135124"/>
                  <a:pt x="96949" y="134629"/>
                  <a:pt x="97425" y="134096"/>
                </a:cubicBezTo>
                <a:cubicBezTo>
                  <a:pt x="98376" y="133221"/>
                  <a:pt x="99365" y="132404"/>
                  <a:pt x="100411" y="131643"/>
                </a:cubicBezTo>
                <a:cubicBezTo>
                  <a:pt x="100810" y="131357"/>
                  <a:pt x="101210" y="131072"/>
                  <a:pt x="101609" y="130787"/>
                </a:cubicBezTo>
                <a:cubicBezTo>
                  <a:pt x="101933" y="130597"/>
                  <a:pt x="102237" y="130387"/>
                  <a:pt x="102541" y="130178"/>
                </a:cubicBezTo>
                <a:cubicBezTo>
                  <a:pt x="108305" y="126450"/>
                  <a:pt x="115209" y="123407"/>
                  <a:pt x="119869" y="118290"/>
                </a:cubicBezTo>
                <a:close/>
                <a:moveTo>
                  <a:pt x="41028" y="139479"/>
                </a:moveTo>
                <a:lnTo>
                  <a:pt x="41028" y="139479"/>
                </a:lnTo>
                <a:cubicBezTo>
                  <a:pt x="35854" y="142009"/>
                  <a:pt x="30681" y="144425"/>
                  <a:pt x="25184" y="146060"/>
                </a:cubicBezTo>
                <a:cubicBezTo>
                  <a:pt x="24670" y="146194"/>
                  <a:pt x="24156" y="146346"/>
                  <a:pt x="23643" y="146479"/>
                </a:cubicBezTo>
                <a:lnTo>
                  <a:pt x="23282" y="146498"/>
                </a:lnTo>
                <a:cubicBezTo>
                  <a:pt x="23148" y="146498"/>
                  <a:pt x="23015" y="146555"/>
                  <a:pt x="22920" y="146669"/>
                </a:cubicBezTo>
                <a:cubicBezTo>
                  <a:pt x="22102" y="146859"/>
                  <a:pt x="21284" y="147031"/>
                  <a:pt x="20466" y="147202"/>
                </a:cubicBezTo>
                <a:cubicBezTo>
                  <a:pt x="19249" y="147373"/>
                  <a:pt x="18013" y="147544"/>
                  <a:pt x="16795" y="147677"/>
                </a:cubicBezTo>
                <a:cubicBezTo>
                  <a:pt x="16054" y="147753"/>
                  <a:pt x="15293" y="147810"/>
                  <a:pt x="14551" y="147867"/>
                </a:cubicBezTo>
                <a:cubicBezTo>
                  <a:pt x="14056" y="147890"/>
                  <a:pt x="13562" y="147902"/>
                  <a:pt x="13068" y="147902"/>
                </a:cubicBezTo>
                <a:cubicBezTo>
                  <a:pt x="11091" y="147902"/>
                  <a:pt x="9119" y="147719"/>
                  <a:pt x="7171" y="147354"/>
                </a:cubicBezTo>
                <a:lnTo>
                  <a:pt x="7171" y="147354"/>
                </a:lnTo>
                <a:cubicBezTo>
                  <a:pt x="7390" y="147356"/>
                  <a:pt x="7609" y="147358"/>
                  <a:pt x="7828" y="147358"/>
                </a:cubicBezTo>
                <a:cubicBezTo>
                  <a:pt x="10880" y="147358"/>
                  <a:pt x="13931" y="147112"/>
                  <a:pt x="16948" y="146650"/>
                </a:cubicBezTo>
                <a:cubicBezTo>
                  <a:pt x="21684" y="146060"/>
                  <a:pt x="26325" y="144938"/>
                  <a:pt x="30795" y="143302"/>
                </a:cubicBezTo>
                <a:cubicBezTo>
                  <a:pt x="33001" y="142599"/>
                  <a:pt x="35189" y="141819"/>
                  <a:pt x="37319" y="140982"/>
                </a:cubicBezTo>
                <a:cubicBezTo>
                  <a:pt x="38555" y="140506"/>
                  <a:pt x="39792" y="139993"/>
                  <a:pt x="41028" y="139479"/>
                </a:cubicBezTo>
                <a:close/>
                <a:moveTo>
                  <a:pt x="152034" y="137805"/>
                </a:moveTo>
                <a:lnTo>
                  <a:pt x="152034" y="137805"/>
                </a:lnTo>
                <a:cubicBezTo>
                  <a:pt x="147278" y="140088"/>
                  <a:pt x="143094" y="143607"/>
                  <a:pt x="140279" y="148077"/>
                </a:cubicBezTo>
                <a:cubicBezTo>
                  <a:pt x="140621" y="147221"/>
                  <a:pt x="140982" y="146365"/>
                  <a:pt x="141325" y="145490"/>
                </a:cubicBezTo>
                <a:cubicBezTo>
                  <a:pt x="144064" y="141914"/>
                  <a:pt x="147545" y="139650"/>
                  <a:pt x="151387" y="137996"/>
                </a:cubicBezTo>
                <a:cubicBezTo>
                  <a:pt x="151615" y="137939"/>
                  <a:pt x="151824" y="137863"/>
                  <a:pt x="152034" y="137805"/>
                </a:cubicBezTo>
                <a:close/>
                <a:moveTo>
                  <a:pt x="109864" y="134363"/>
                </a:moveTo>
                <a:lnTo>
                  <a:pt x="109864" y="134363"/>
                </a:lnTo>
                <a:cubicBezTo>
                  <a:pt x="109731" y="134629"/>
                  <a:pt x="109617" y="134914"/>
                  <a:pt x="109484" y="135200"/>
                </a:cubicBezTo>
                <a:cubicBezTo>
                  <a:pt x="108742" y="135922"/>
                  <a:pt x="107981" y="136626"/>
                  <a:pt x="107182" y="137292"/>
                </a:cubicBezTo>
                <a:cubicBezTo>
                  <a:pt x="102332" y="141400"/>
                  <a:pt x="96264" y="143987"/>
                  <a:pt x="91490" y="148096"/>
                </a:cubicBezTo>
                <a:cubicBezTo>
                  <a:pt x="92955" y="146289"/>
                  <a:pt x="94572" y="144615"/>
                  <a:pt x="96341" y="143093"/>
                </a:cubicBezTo>
                <a:cubicBezTo>
                  <a:pt x="99878" y="140069"/>
                  <a:pt x="104006" y="138015"/>
                  <a:pt x="107962" y="135599"/>
                </a:cubicBezTo>
                <a:cubicBezTo>
                  <a:pt x="108609" y="135200"/>
                  <a:pt x="109237" y="134781"/>
                  <a:pt x="109864" y="134363"/>
                </a:cubicBezTo>
                <a:close/>
                <a:moveTo>
                  <a:pt x="50310" y="144120"/>
                </a:moveTo>
                <a:cubicBezTo>
                  <a:pt x="47723" y="144254"/>
                  <a:pt x="45155" y="144539"/>
                  <a:pt x="42626" y="144919"/>
                </a:cubicBezTo>
                <a:cubicBezTo>
                  <a:pt x="36615" y="145832"/>
                  <a:pt x="30662" y="147107"/>
                  <a:pt x="24613" y="147925"/>
                </a:cubicBezTo>
                <a:cubicBezTo>
                  <a:pt x="23776" y="148039"/>
                  <a:pt x="22920" y="148153"/>
                  <a:pt x="22064" y="148248"/>
                </a:cubicBezTo>
                <a:cubicBezTo>
                  <a:pt x="25507" y="147715"/>
                  <a:pt x="28931" y="147069"/>
                  <a:pt x="32240" y="146422"/>
                </a:cubicBezTo>
                <a:cubicBezTo>
                  <a:pt x="36881" y="145528"/>
                  <a:pt x="41561" y="144672"/>
                  <a:pt x="46278" y="144292"/>
                </a:cubicBezTo>
                <a:cubicBezTo>
                  <a:pt x="46316" y="144311"/>
                  <a:pt x="46359" y="144320"/>
                  <a:pt x="46404" y="144320"/>
                </a:cubicBezTo>
                <a:cubicBezTo>
                  <a:pt x="46449" y="144320"/>
                  <a:pt x="46496" y="144311"/>
                  <a:pt x="46544" y="144292"/>
                </a:cubicBezTo>
                <a:lnTo>
                  <a:pt x="46639" y="144273"/>
                </a:lnTo>
                <a:cubicBezTo>
                  <a:pt x="47856" y="144177"/>
                  <a:pt x="49074" y="144120"/>
                  <a:pt x="50310" y="144120"/>
                </a:cubicBezTo>
                <a:close/>
                <a:moveTo>
                  <a:pt x="108476" y="137159"/>
                </a:moveTo>
                <a:lnTo>
                  <a:pt x="108419" y="137254"/>
                </a:lnTo>
                <a:cubicBezTo>
                  <a:pt x="107525" y="138262"/>
                  <a:pt x="106593" y="139251"/>
                  <a:pt x="105623" y="140183"/>
                </a:cubicBezTo>
                <a:cubicBezTo>
                  <a:pt x="102579" y="143074"/>
                  <a:pt x="99061" y="144957"/>
                  <a:pt x="95332" y="146802"/>
                </a:cubicBezTo>
                <a:cubicBezTo>
                  <a:pt x="94381" y="147278"/>
                  <a:pt x="93411" y="147772"/>
                  <a:pt x="92479" y="148286"/>
                </a:cubicBezTo>
                <a:cubicBezTo>
                  <a:pt x="97387" y="144120"/>
                  <a:pt x="103606" y="141362"/>
                  <a:pt x="108457" y="137159"/>
                </a:cubicBezTo>
                <a:close/>
                <a:moveTo>
                  <a:pt x="150074" y="139612"/>
                </a:moveTo>
                <a:lnTo>
                  <a:pt x="150074" y="139612"/>
                </a:lnTo>
                <a:cubicBezTo>
                  <a:pt x="148933" y="140392"/>
                  <a:pt x="147830" y="141229"/>
                  <a:pt x="146784" y="142085"/>
                </a:cubicBezTo>
                <a:cubicBezTo>
                  <a:pt x="144501" y="143968"/>
                  <a:pt x="142447" y="146099"/>
                  <a:pt x="140621" y="148438"/>
                </a:cubicBezTo>
                <a:cubicBezTo>
                  <a:pt x="143132" y="144881"/>
                  <a:pt x="146365" y="141876"/>
                  <a:pt x="150074" y="139612"/>
                </a:cubicBezTo>
                <a:close/>
                <a:moveTo>
                  <a:pt x="105927" y="142941"/>
                </a:moveTo>
                <a:cubicBezTo>
                  <a:pt x="104310" y="145623"/>
                  <a:pt x="101838" y="147677"/>
                  <a:pt x="98889" y="148761"/>
                </a:cubicBezTo>
                <a:lnTo>
                  <a:pt x="98889" y="148742"/>
                </a:lnTo>
                <a:lnTo>
                  <a:pt x="98604" y="148742"/>
                </a:lnTo>
                <a:cubicBezTo>
                  <a:pt x="101362" y="147259"/>
                  <a:pt x="103854" y="145281"/>
                  <a:pt x="105927" y="142941"/>
                </a:cubicBezTo>
                <a:close/>
                <a:moveTo>
                  <a:pt x="106574" y="139993"/>
                </a:moveTo>
                <a:cubicBezTo>
                  <a:pt x="104805" y="142313"/>
                  <a:pt x="102636" y="144311"/>
                  <a:pt x="100183" y="145870"/>
                </a:cubicBezTo>
                <a:lnTo>
                  <a:pt x="100164" y="145851"/>
                </a:lnTo>
                <a:cubicBezTo>
                  <a:pt x="98014" y="147202"/>
                  <a:pt x="95409" y="147963"/>
                  <a:pt x="92936" y="148895"/>
                </a:cubicBezTo>
                <a:cubicBezTo>
                  <a:pt x="94229" y="148153"/>
                  <a:pt x="95561" y="147468"/>
                  <a:pt x="96892" y="146783"/>
                </a:cubicBezTo>
                <a:cubicBezTo>
                  <a:pt x="100449" y="144919"/>
                  <a:pt x="103721" y="142846"/>
                  <a:pt x="106574" y="139993"/>
                </a:cubicBezTo>
                <a:close/>
                <a:moveTo>
                  <a:pt x="68817" y="136246"/>
                </a:moveTo>
                <a:cubicBezTo>
                  <a:pt x="70187" y="136322"/>
                  <a:pt x="71537" y="136436"/>
                  <a:pt x="72869" y="136626"/>
                </a:cubicBezTo>
                <a:cubicBezTo>
                  <a:pt x="79469" y="138224"/>
                  <a:pt x="86640" y="141362"/>
                  <a:pt x="86925" y="148476"/>
                </a:cubicBezTo>
                <a:cubicBezTo>
                  <a:pt x="86849" y="148628"/>
                  <a:pt x="86792" y="148799"/>
                  <a:pt x="86735" y="148971"/>
                </a:cubicBezTo>
                <a:cubicBezTo>
                  <a:pt x="84205" y="142466"/>
                  <a:pt x="77833" y="137958"/>
                  <a:pt x="70948" y="136588"/>
                </a:cubicBezTo>
                <a:cubicBezTo>
                  <a:pt x="70225" y="136455"/>
                  <a:pt x="69521" y="136341"/>
                  <a:pt x="68817" y="136246"/>
                </a:cubicBezTo>
                <a:close/>
                <a:moveTo>
                  <a:pt x="101343" y="146080"/>
                </a:moveTo>
                <a:cubicBezTo>
                  <a:pt x="99859" y="147202"/>
                  <a:pt x="98243" y="148115"/>
                  <a:pt x="96550" y="148857"/>
                </a:cubicBezTo>
                <a:cubicBezTo>
                  <a:pt x="96341" y="148914"/>
                  <a:pt x="96150" y="148933"/>
                  <a:pt x="95941" y="148971"/>
                </a:cubicBezTo>
                <a:lnTo>
                  <a:pt x="95941" y="148933"/>
                </a:lnTo>
                <a:cubicBezTo>
                  <a:pt x="97843" y="148191"/>
                  <a:pt x="99650" y="147240"/>
                  <a:pt x="101343" y="146080"/>
                </a:cubicBezTo>
                <a:close/>
                <a:moveTo>
                  <a:pt x="105889" y="144444"/>
                </a:moveTo>
                <a:lnTo>
                  <a:pt x="105889" y="144444"/>
                </a:lnTo>
                <a:cubicBezTo>
                  <a:pt x="104938" y="146213"/>
                  <a:pt x="103626" y="147753"/>
                  <a:pt x="102047" y="149009"/>
                </a:cubicBezTo>
                <a:lnTo>
                  <a:pt x="102047" y="148990"/>
                </a:lnTo>
                <a:cubicBezTo>
                  <a:pt x="101609" y="148914"/>
                  <a:pt x="101153" y="148876"/>
                  <a:pt x="100715" y="148838"/>
                </a:cubicBezTo>
                <a:cubicBezTo>
                  <a:pt x="102751" y="147791"/>
                  <a:pt x="104539" y="146289"/>
                  <a:pt x="105889" y="144444"/>
                </a:cubicBezTo>
                <a:close/>
                <a:moveTo>
                  <a:pt x="172272" y="131928"/>
                </a:moveTo>
                <a:lnTo>
                  <a:pt x="172272" y="131947"/>
                </a:lnTo>
                <a:cubicBezTo>
                  <a:pt x="168886" y="133716"/>
                  <a:pt x="165310" y="135162"/>
                  <a:pt x="161791" y="136740"/>
                </a:cubicBezTo>
                <a:cubicBezTo>
                  <a:pt x="156637" y="139042"/>
                  <a:pt x="151824" y="142028"/>
                  <a:pt x="147450" y="145585"/>
                </a:cubicBezTo>
                <a:cubicBezTo>
                  <a:pt x="146118" y="146688"/>
                  <a:pt x="144844" y="147829"/>
                  <a:pt x="143588" y="149028"/>
                </a:cubicBezTo>
                <a:cubicBezTo>
                  <a:pt x="151482" y="141001"/>
                  <a:pt x="161373" y="134971"/>
                  <a:pt x="172272" y="131928"/>
                </a:cubicBezTo>
                <a:close/>
                <a:moveTo>
                  <a:pt x="105889" y="146041"/>
                </a:moveTo>
                <a:lnTo>
                  <a:pt x="105889" y="146041"/>
                </a:lnTo>
                <a:cubicBezTo>
                  <a:pt x="105280" y="147259"/>
                  <a:pt x="104481" y="148343"/>
                  <a:pt x="103511" y="149275"/>
                </a:cubicBezTo>
                <a:lnTo>
                  <a:pt x="103511" y="149256"/>
                </a:lnTo>
                <a:lnTo>
                  <a:pt x="103093" y="149161"/>
                </a:lnTo>
                <a:cubicBezTo>
                  <a:pt x="104158" y="148248"/>
                  <a:pt x="105090" y="147202"/>
                  <a:pt x="105889" y="146041"/>
                </a:cubicBezTo>
                <a:close/>
                <a:moveTo>
                  <a:pt x="105775" y="147107"/>
                </a:moveTo>
                <a:lnTo>
                  <a:pt x="105775" y="147107"/>
                </a:lnTo>
                <a:cubicBezTo>
                  <a:pt x="105718" y="147620"/>
                  <a:pt x="105661" y="148134"/>
                  <a:pt x="105642" y="148628"/>
                </a:cubicBezTo>
                <a:lnTo>
                  <a:pt x="105623" y="148609"/>
                </a:lnTo>
                <a:cubicBezTo>
                  <a:pt x="105623" y="148628"/>
                  <a:pt x="105623" y="148647"/>
                  <a:pt x="105623" y="148666"/>
                </a:cubicBezTo>
                <a:cubicBezTo>
                  <a:pt x="105604" y="148685"/>
                  <a:pt x="105604" y="148704"/>
                  <a:pt x="105623" y="148742"/>
                </a:cubicBezTo>
                <a:cubicBezTo>
                  <a:pt x="105623" y="148819"/>
                  <a:pt x="105623" y="148895"/>
                  <a:pt x="105604" y="148971"/>
                </a:cubicBezTo>
                <a:lnTo>
                  <a:pt x="105014" y="149617"/>
                </a:lnTo>
                <a:cubicBezTo>
                  <a:pt x="104767" y="149541"/>
                  <a:pt x="104519" y="149484"/>
                  <a:pt x="104272" y="149408"/>
                </a:cubicBezTo>
                <a:cubicBezTo>
                  <a:pt x="104843" y="148704"/>
                  <a:pt x="105356" y="147925"/>
                  <a:pt x="105775" y="147107"/>
                </a:cubicBezTo>
                <a:close/>
                <a:moveTo>
                  <a:pt x="228383" y="125214"/>
                </a:moveTo>
                <a:cubicBezTo>
                  <a:pt x="226671" y="126298"/>
                  <a:pt x="224921" y="127306"/>
                  <a:pt x="223190" y="128238"/>
                </a:cubicBezTo>
                <a:cubicBezTo>
                  <a:pt x="214251" y="132993"/>
                  <a:pt x="204436" y="136759"/>
                  <a:pt x="197227" y="144139"/>
                </a:cubicBezTo>
                <a:cubicBezTo>
                  <a:pt x="195534" y="145832"/>
                  <a:pt x="194051" y="147734"/>
                  <a:pt x="192795" y="149789"/>
                </a:cubicBezTo>
                <a:cubicBezTo>
                  <a:pt x="195762" y="142637"/>
                  <a:pt x="202477" y="137463"/>
                  <a:pt x="209305" y="133963"/>
                </a:cubicBezTo>
                <a:lnTo>
                  <a:pt x="209324" y="133963"/>
                </a:lnTo>
                <a:cubicBezTo>
                  <a:pt x="215525" y="130787"/>
                  <a:pt x="222239" y="128504"/>
                  <a:pt x="228383" y="125214"/>
                </a:cubicBezTo>
                <a:close/>
                <a:moveTo>
                  <a:pt x="65232" y="136604"/>
                </a:moveTo>
                <a:cubicBezTo>
                  <a:pt x="66681" y="136604"/>
                  <a:pt x="68137" y="136707"/>
                  <a:pt x="69597" y="136931"/>
                </a:cubicBezTo>
                <a:cubicBezTo>
                  <a:pt x="77034" y="138072"/>
                  <a:pt x="83958" y="142808"/>
                  <a:pt x="86279" y="149979"/>
                </a:cubicBezTo>
                <a:cubicBezTo>
                  <a:pt x="82760" y="144292"/>
                  <a:pt x="76597" y="140792"/>
                  <a:pt x="70016" y="139460"/>
                </a:cubicBezTo>
                <a:cubicBezTo>
                  <a:pt x="67782" y="139012"/>
                  <a:pt x="65545" y="138813"/>
                  <a:pt x="63314" y="138813"/>
                </a:cubicBezTo>
                <a:cubicBezTo>
                  <a:pt x="56463" y="138813"/>
                  <a:pt x="49667" y="140684"/>
                  <a:pt x="43196" y="142922"/>
                </a:cubicBezTo>
                <a:cubicBezTo>
                  <a:pt x="43862" y="142523"/>
                  <a:pt x="44528" y="142142"/>
                  <a:pt x="45194" y="141762"/>
                </a:cubicBezTo>
                <a:cubicBezTo>
                  <a:pt x="51533" y="138962"/>
                  <a:pt x="58302" y="136604"/>
                  <a:pt x="65232" y="136604"/>
                </a:cubicBezTo>
                <a:close/>
                <a:moveTo>
                  <a:pt x="53041" y="144912"/>
                </a:moveTo>
                <a:cubicBezTo>
                  <a:pt x="53322" y="144912"/>
                  <a:pt x="53604" y="144914"/>
                  <a:pt x="53886" y="144919"/>
                </a:cubicBezTo>
                <a:cubicBezTo>
                  <a:pt x="58850" y="145014"/>
                  <a:pt x="64024" y="146022"/>
                  <a:pt x="68418" y="148419"/>
                </a:cubicBezTo>
                <a:cubicBezTo>
                  <a:pt x="64937" y="147411"/>
                  <a:pt x="61228" y="146897"/>
                  <a:pt x="57728" y="146593"/>
                </a:cubicBezTo>
                <a:cubicBezTo>
                  <a:pt x="55929" y="146429"/>
                  <a:pt x="54127" y="146357"/>
                  <a:pt x="52326" y="146357"/>
                </a:cubicBezTo>
                <a:cubicBezTo>
                  <a:pt x="48472" y="146357"/>
                  <a:pt x="44617" y="146690"/>
                  <a:pt x="40781" y="147183"/>
                </a:cubicBezTo>
                <a:cubicBezTo>
                  <a:pt x="30683" y="148462"/>
                  <a:pt x="20617" y="150889"/>
                  <a:pt x="10405" y="150889"/>
                </a:cubicBezTo>
                <a:cubicBezTo>
                  <a:pt x="9537" y="150889"/>
                  <a:pt x="8669" y="150872"/>
                  <a:pt x="7799" y="150835"/>
                </a:cubicBezTo>
                <a:cubicBezTo>
                  <a:pt x="5820" y="150740"/>
                  <a:pt x="3861" y="150549"/>
                  <a:pt x="1902" y="150226"/>
                </a:cubicBezTo>
                <a:lnTo>
                  <a:pt x="1902" y="150226"/>
                </a:lnTo>
                <a:cubicBezTo>
                  <a:pt x="2377" y="150236"/>
                  <a:pt x="2852" y="150241"/>
                  <a:pt x="3327" y="150241"/>
                </a:cubicBezTo>
                <a:cubicBezTo>
                  <a:pt x="8152" y="150241"/>
                  <a:pt x="13025" y="149739"/>
                  <a:pt x="17804" y="149237"/>
                </a:cubicBezTo>
                <a:cubicBezTo>
                  <a:pt x="23681" y="148628"/>
                  <a:pt x="29558" y="147867"/>
                  <a:pt x="35398" y="146935"/>
                </a:cubicBezTo>
                <a:cubicBezTo>
                  <a:pt x="41245" y="146028"/>
                  <a:pt x="47109" y="144912"/>
                  <a:pt x="53041" y="144912"/>
                </a:cubicBezTo>
                <a:close/>
                <a:moveTo>
                  <a:pt x="143950" y="121200"/>
                </a:moveTo>
                <a:lnTo>
                  <a:pt x="143950" y="121200"/>
                </a:lnTo>
                <a:cubicBezTo>
                  <a:pt x="143702" y="122931"/>
                  <a:pt x="143360" y="124643"/>
                  <a:pt x="142961" y="126336"/>
                </a:cubicBezTo>
                <a:cubicBezTo>
                  <a:pt x="142770" y="126926"/>
                  <a:pt x="142561" y="127534"/>
                  <a:pt x="142352" y="128124"/>
                </a:cubicBezTo>
                <a:cubicBezTo>
                  <a:pt x="139385" y="136208"/>
                  <a:pt x="134725" y="143493"/>
                  <a:pt x="130939" y="151196"/>
                </a:cubicBezTo>
                <a:cubicBezTo>
                  <a:pt x="135105" y="141210"/>
                  <a:pt x="141097" y="131567"/>
                  <a:pt x="143950" y="121200"/>
                </a:cubicBezTo>
                <a:close/>
                <a:moveTo>
                  <a:pt x="109465" y="147982"/>
                </a:moveTo>
                <a:lnTo>
                  <a:pt x="109465" y="147982"/>
                </a:lnTo>
                <a:cubicBezTo>
                  <a:pt x="109218" y="149199"/>
                  <a:pt x="109370" y="150454"/>
                  <a:pt x="109902" y="151557"/>
                </a:cubicBezTo>
                <a:cubicBezTo>
                  <a:pt x="109237" y="151215"/>
                  <a:pt x="108533" y="150892"/>
                  <a:pt x="107791" y="150587"/>
                </a:cubicBezTo>
                <a:lnTo>
                  <a:pt x="107791" y="150568"/>
                </a:lnTo>
                <a:cubicBezTo>
                  <a:pt x="108305" y="149674"/>
                  <a:pt x="108856" y="148819"/>
                  <a:pt x="109465" y="147982"/>
                </a:cubicBezTo>
                <a:close/>
                <a:moveTo>
                  <a:pt x="93735" y="151519"/>
                </a:moveTo>
                <a:cubicBezTo>
                  <a:pt x="93735" y="151538"/>
                  <a:pt x="93735" y="151538"/>
                  <a:pt x="93735" y="151557"/>
                </a:cubicBezTo>
                <a:cubicBezTo>
                  <a:pt x="93640" y="151596"/>
                  <a:pt x="93544" y="151615"/>
                  <a:pt x="93449" y="151634"/>
                </a:cubicBezTo>
                <a:lnTo>
                  <a:pt x="93449" y="151615"/>
                </a:lnTo>
                <a:lnTo>
                  <a:pt x="93735" y="151519"/>
                </a:lnTo>
                <a:close/>
                <a:moveTo>
                  <a:pt x="51780" y="146970"/>
                </a:moveTo>
                <a:cubicBezTo>
                  <a:pt x="52325" y="146970"/>
                  <a:pt x="52868" y="146977"/>
                  <a:pt x="53411" y="146993"/>
                </a:cubicBezTo>
                <a:cubicBezTo>
                  <a:pt x="55617" y="147050"/>
                  <a:pt x="57823" y="147240"/>
                  <a:pt x="60011" y="147525"/>
                </a:cubicBezTo>
                <a:cubicBezTo>
                  <a:pt x="59111" y="147481"/>
                  <a:pt x="58209" y="147461"/>
                  <a:pt x="57305" y="147461"/>
                </a:cubicBezTo>
                <a:cubicBezTo>
                  <a:pt x="49205" y="147461"/>
                  <a:pt x="40958" y="149108"/>
                  <a:pt x="33172" y="150340"/>
                </a:cubicBezTo>
                <a:cubicBezTo>
                  <a:pt x="27326" y="151250"/>
                  <a:pt x="21521" y="151923"/>
                  <a:pt x="15628" y="151923"/>
                </a:cubicBezTo>
                <a:cubicBezTo>
                  <a:pt x="14619" y="151923"/>
                  <a:pt x="13607" y="151904"/>
                  <a:pt x="12592" y="151862"/>
                </a:cubicBezTo>
                <a:cubicBezTo>
                  <a:pt x="11774" y="151824"/>
                  <a:pt x="10956" y="151786"/>
                  <a:pt x="10138" y="151729"/>
                </a:cubicBezTo>
                <a:cubicBezTo>
                  <a:pt x="23895" y="151619"/>
                  <a:pt x="38092" y="146970"/>
                  <a:pt x="51780" y="146970"/>
                </a:cubicBezTo>
                <a:close/>
                <a:moveTo>
                  <a:pt x="116541" y="140449"/>
                </a:moveTo>
                <a:cubicBezTo>
                  <a:pt x="115285" y="142028"/>
                  <a:pt x="114258" y="143759"/>
                  <a:pt x="113497" y="145623"/>
                </a:cubicBezTo>
                <a:cubicBezTo>
                  <a:pt x="112656" y="147828"/>
                  <a:pt x="112403" y="150199"/>
                  <a:pt x="112755" y="152518"/>
                </a:cubicBezTo>
                <a:lnTo>
                  <a:pt x="112755" y="152518"/>
                </a:lnTo>
                <a:cubicBezTo>
                  <a:pt x="111558" y="149820"/>
                  <a:pt x="111591" y="146790"/>
                  <a:pt x="112984" y="143835"/>
                </a:cubicBezTo>
                <a:cubicBezTo>
                  <a:pt x="114125" y="142675"/>
                  <a:pt x="115304" y="141553"/>
                  <a:pt x="116541" y="140449"/>
                </a:cubicBezTo>
                <a:close/>
                <a:moveTo>
                  <a:pt x="111919" y="144976"/>
                </a:moveTo>
                <a:lnTo>
                  <a:pt x="111919" y="144976"/>
                </a:lnTo>
                <a:cubicBezTo>
                  <a:pt x="110853" y="147354"/>
                  <a:pt x="110739" y="150055"/>
                  <a:pt x="111576" y="152528"/>
                </a:cubicBezTo>
                <a:lnTo>
                  <a:pt x="111367" y="152394"/>
                </a:lnTo>
                <a:cubicBezTo>
                  <a:pt x="110036" y="150797"/>
                  <a:pt x="109750" y="148876"/>
                  <a:pt x="110321" y="146859"/>
                </a:cubicBezTo>
                <a:cubicBezTo>
                  <a:pt x="110834" y="146213"/>
                  <a:pt x="111367" y="145585"/>
                  <a:pt x="111919" y="144976"/>
                </a:cubicBezTo>
                <a:close/>
                <a:moveTo>
                  <a:pt x="62252" y="150614"/>
                </a:moveTo>
                <a:cubicBezTo>
                  <a:pt x="65700" y="150614"/>
                  <a:pt x="69107" y="151078"/>
                  <a:pt x="72450" y="152604"/>
                </a:cubicBezTo>
                <a:cubicBezTo>
                  <a:pt x="72812" y="152775"/>
                  <a:pt x="73173" y="152946"/>
                  <a:pt x="73535" y="153136"/>
                </a:cubicBezTo>
                <a:cubicBezTo>
                  <a:pt x="69255" y="151481"/>
                  <a:pt x="64443" y="150778"/>
                  <a:pt x="59802" y="150683"/>
                </a:cubicBezTo>
                <a:lnTo>
                  <a:pt x="59821" y="150683"/>
                </a:lnTo>
                <a:cubicBezTo>
                  <a:pt x="60633" y="150639"/>
                  <a:pt x="61444" y="150614"/>
                  <a:pt x="62252" y="150614"/>
                </a:cubicBezTo>
                <a:close/>
                <a:moveTo>
                  <a:pt x="57169" y="148248"/>
                </a:moveTo>
                <a:cubicBezTo>
                  <a:pt x="61009" y="148248"/>
                  <a:pt x="64800" y="148587"/>
                  <a:pt x="68608" y="149313"/>
                </a:cubicBezTo>
                <a:lnTo>
                  <a:pt x="68779" y="149370"/>
                </a:lnTo>
                <a:cubicBezTo>
                  <a:pt x="68342" y="149294"/>
                  <a:pt x="67904" y="149237"/>
                  <a:pt x="67467" y="149180"/>
                </a:cubicBezTo>
                <a:cubicBezTo>
                  <a:pt x="64848" y="148670"/>
                  <a:pt x="62206" y="148458"/>
                  <a:pt x="59554" y="148458"/>
                </a:cubicBezTo>
                <a:cubicBezTo>
                  <a:pt x="51918" y="148458"/>
                  <a:pt x="44202" y="150213"/>
                  <a:pt x="36748" y="151653"/>
                </a:cubicBezTo>
                <a:cubicBezTo>
                  <a:pt x="31460" y="152668"/>
                  <a:pt x="26130" y="153507"/>
                  <a:pt x="20748" y="153507"/>
                </a:cubicBezTo>
                <a:cubicBezTo>
                  <a:pt x="19781" y="153507"/>
                  <a:pt x="18812" y="153479"/>
                  <a:pt x="17842" y="153422"/>
                </a:cubicBezTo>
                <a:cubicBezTo>
                  <a:pt x="16073" y="153326"/>
                  <a:pt x="14323" y="153136"/>
                  <a:pt x="12573" y="152908"/>
                </a:cubicBezTo>
                <a:lnTo>
                  <a:pt x="12573" y="152908"/>
                </a:lnTo>
                <a:cubicBezTo>
                  <a:pt x="12835" y="152910"/>
                  <a:pt x="13097" y="152912"/>
                  <a:pt x="13360" y="152912"/>
                </a:cubicBezTo>
                <a:cubicBezTo>
                  <a:pt x="19146" y="152912"/>
                  <a:pt x="24930" y="152317"/>
                  <a:pt x="30662" y="151443"/>
                </a:cubicBezTo>
                <a:cubicBezTo>
                  <a:pt x="37471" y="150416"/>
                  <a:pt x="44261" y="149104"/>
                  <a:pt x="51147" y="148514"/>
                </a:cubicBezTo>
                <a:cubicBezTo>
                  <a:pt x="53173" y="148339"/>
                  <a:pt x="55178" y="148248"/>
                  <a:pt x="57169" y="148248"/>
                </a:cubicBezTo>
                <a:close/>
                <a:moveTo>
                  <a:pt x="236146" y="84295"/>
                </a:moveTo>
                <a:cubicBezTo>
                  <a:pt x="237363" y="84295"/>
                  <a:pt x="238579" y="84438"/>
                  <a:pt x="239777" y="84719"/>
                </a:cubicBezTo>
                <a:cubicBezTo>
                  <a:pt x="248222" y="86811"/>
                  <a:pt x="253700" y="94666"/>
                  <a:pt x="253681" y="103207"/>
                </a:cubicBezTo>
                <a:cubicBezTo>
                  <a:pt x="253624" y="121904"/>
                  <a:pt x="231598" y="130559"/>
                  <a:pt x="217598" y="137387"/>
                </a:cubicBezTo>
                <a:cubicBezTo>
                  <a:pt x="209267" y="141457"/>
                  <a:pt x="199985" y="146745"/>
                  <a:pt x="193328" y="153821"/>
                </a:cubicBezTo>
                <a:cubicBezTo>
                  <a:pt x="193594" y="153136"/>
                  <a:pt x="193879" y="152470"/>
                  <a:pt x="194184" y="151843"/>
                </a:cubicBezTo>
                <a:cubicBezTo>
                  <a:pt x="203637" y="139479"/>
                  <a:pt x="219862" y="133659"/>
                  <a:pt x="233595" y="127002"/>
                </a:cubicBezTo>
                <a:cubicBezTo>
                  <a:pt x="240880" y="123483"/>
                  <a:pt x="248659" y="119051"/>
                  <a:pt x="251113" y="110777"/>
                </a:cubicBezTo>
                <a:cubicBezTo>
                  <a:pt x="253472" y="102902"/>
                  <a:pt x="250999" y="93335"/>
                  <a:pt x="244532" y="88104"/>
                </a:cubicBezTo>
                <a:cubicBezTo>
                  <a:pt x="241703" y="85828"/>
                  <a:pt x="238191" y="84603"/>
                  <a:pt x="234596" y="84603"/>
                </a:cubicBezTo>
                <a:cubicBezTo>
                  <a:pt x="233864" y="84603"/>
                  <a:pt x="233130" y="84654"/>
                  <a:pt x="232397" y="84757"/>
                </a:cubicBezTo>
                <a:lnTo>
                  <a:pt x="232397" y="84757"/>
                </a:lnTo>
                <a:cubicBezTo>
                  <a:pt x="233634" y="84447"/>
                  <a:pt x="234890" y="84295"/>
                  <a:pt x="236146" y="84295"/>
                </a:cubicBezTo>
                <a:close/>
                <a:moveTo>
                  <a:pt x="56777" y="149370"/>
                </a:moveTo>
                <a:lnTo>
                  <a:pt x="56777" y="149370"/>
                </a:lnTo>
                <a:cubicBezTo>
                  <a:pt x="50386" y="150188"/>
                  <a:pt x="44128" y="151995"/>
                  <a:pt x="37756" y="153098"/>
                </a:cubicBezTo>
                <a:cubicBezTo>
                  <a:pt x="33212" y="153868"/>
                  <a:pt x="28615" y="154257"/>
                  <a:pt x="24017" y="154257"/>
                </a:cubicBezTo>
                <a:cubicBezTo>
                  <a:pt x="21340" y="154257"/>
                  <a:pt x="18663" y="154125"/>
                  <a:pt x="15997" y="153859"/>
                </a:cubicBezTo>
                <a:cubicBezTo>
                  <a:pt x="13334" y="153612"/>
                  <a:pt x="10671" y="153231"/>
                  <a:pt x="8008" y="152718"/>
                </a:cubicBezTo>
                <a:lnTo>
                  <a:pt x="8008" y="152718"/>
                </a:lnTo>
                <a:cubicBezTo>
                  <a:pt x="8312" y="152737"/>
                  <a:pt x="8597" y="152756"/>
                  <a:pt x="8902" y="152775"/>
                </a:cubicBezTo>
                <a:cubicBezTo>
                  <a:pt x="11298" y="153231"/>
                  <a:pt x="13695" y="153612"/>
                  <a:pt x="16149" y="153821"/>
                </a:cubicBezTo>
                <a:cubicBezTo>
                  <a:pt x="17699" y="153962"/>
                  <a:pt x="19245" y="154026"/>
                  <a:pt x="20788" y="154026"/>
                </a:cubicBezTo>
                <a:cubicBezTo>
                  <a:pt x="25286" y="154026"/>
                  <a:pt x="29757" y="153483"/>
                  <a:pt x="34218" y="152718"/>
                </a:cubicBezTo>
                <a:cubicBezTo>
                  <a:pt x="41656" y="151424"/>
                  <a:pt x="49245" y="149617"/>
                  <a:pt x="56777" y="149370"/>
                </a:cubicBezTo>
                <a:close/>
                <a:moveTo>
                  <a:pt x="63909" y="139483"/>
                </a:moveTo>
                <a:cubicBezTo>
                  <a:pt x="65381" y="139483"/>
                  <a:pt x="66859" y="139572"/>
                  <a:pt x="68342" y="139765"/>
                </a:cubicBezTo>
                <a:cubicBezTo>
                  <a:pt x="75646" y="140697"/>
                  <a:pt x="82550" y="144691"/>
                  <a:pt x="86050" y="151215"/>
                </a:cubicBezTo>
                <a:cubicBezTo>
                  <a:pt x="85708" y="152451"/>
                  <a:pt x="85423" y="153707"/>
                  <a:pt x="85251" y="154981"/>
                </a:cubicBezTo>
                <a:cubicBezTo>
                  <a:pt x="82417" y="149085"/>
                  <a:pt x="77510" y="144425"/>
                  <a:pt x="71214" y="142180"/>
                </a:cubicBezTo>
                <a:cubicBezTo>
                  <a:pt x="67724" y="140940"/>
                  <a:pt x="64131" y="140460"/>
                  <a:pt x="60510" y="140460"/>
                </a:cubicBezTo>
                <a:cubicBezTo>
                  <a:pt x="57521" y="140460"/>
                  <a:pt x="54512" y="140787"/>
                  <a:pt x="51527" y="141286"/>
                </a:cubicBezTo>
                <a:cubicBezTo>
                  <a:pt x="55582" y="140202"/>
                  <a:pt x="59719" y="139483"/>
                  <a:pt x="63909" y="139483"/>
                </a:cubicBezTo>
                <a:close/>
                <a:moveTo>
                  <a:pt x="121619" y="136037"/>
                </a:moveTo>
                <a:lnTo>
                  <a:pt x="121619" y="136037"/>
                </a:lnTo>
                <a:cubicBezTo>
                  <a:pt x="119584" y="138585"/>
                  <a:pt x="117777" y="141286"/>
                  <a:pt x="116503" y="144349"/>
                </a:cubicBezTo>
                <a:cubicBezTo>
                  <a:pt x="115076" y="147810"/>
                  <a:pt x="114524" y="151729"/>
                  <a:pt x="115266" y="155343"/>
                </a:cubicBezTo>
                <a:cubicBezTo>
                  <a:pt x="115000" y="155114"/>
                  <a:pt x="114715" y="154867"/>
                  <a:pt x="114448" y="154639"/>
                </a:cubicBezTo>
                <a:lnTo>
                  <a:pt x="114448" y="154620"/>
                </a:lnTo>
                <a:cubicBezTo>
                  <a:pt x="112889" y="151234"/>
                  <a:pt x="113478" y="146935"/>
                  <a:pt x="115514" y="143379"/>
                </a:cubicBezTo>
                <a:cubicBezTo>
                  <a:pt x="116883" y="140982"/>
                  <a:pt x="118690" y="138909"/>
                  <a:pt x="120592" y="136912"/>
                </a:cubicBezTo>
                <a:cubicBezTo>
                  <a:pt x="120934" y="136626"/>
                  <a:pt x="121277" y="136322"/>
                  <a:pt x="121619" y="136037"/>
                </a:cubicBezTo>
                <a:close/>
                <a:moveTo>
                  <a:pt x="150474" y="141895"/>
                </a:moveTo>
                <a:lnTo>
                  <a:pt x="150474" y="141895"/>
                </a:lnTo>
                <a:cubicBezTo>
                  <a:pt x="145414" y="145737"/>
                  <a:pt x="140944" y="150321"/>
                  <a:pt x="137235" y="155476"/>
                </a:cubicBezTo>
                <a:cubicBezTo>
                  <a:pt x="140659" y="149922"/>
                  <a:pt x="145243" y="145509"/>
                  <a:pt x="150474" y="141895"/>
                </a:cubicBezTo>
                <a:close/>
                <a:moveTo>
                  <a:pt x="60649" y="141433"/>
                </a:moveTo>
                <a:cubicBezTo>
                  <a:pt x="63724" y="141433"/>
                  <a:pt x="66788" y="141791"/>
                  <a:pt x="69806" y="142694"/>
                </a:cubicBezTo>
                <a:cubicBezTo>
                  <a:pt x="76388" y="144672"/>
                  <a:pt x="81523" y="149465"/>
                  <a:pt x="84376" y="155533"/>
                </a:cubicBezTo>
                <a:cubicBezTo>
                  <a:pt x="77292" y="146925"/>
                  <a:pt x="66527" y="142074"/>
                  <a:pt x="55490" y="142074"/>
                </a:cubicBezTo>
                <a:cubicBezTo>
                  <a:pt x="54260" y="142074"/>
                  <a:pt x="53026" y="142134"/>
                  <a:pt x="51794" y="142256"/>
                </a:cubicBezTo>
                <a:cubicBezTo>
                  <a:pt x="54737" y="141763"/>
                  <a:pt x="57698" y="141433"/>
                  <a:pt x="60649" y="141433"/>
                </a:cubicBezTo>
                <a:close/>
                <a:moveTo>
                  <a:pt x="192244" y="154658"/>
                </a:moveTo>
                <a:cubicBezTo>
                  <a:pt x="192339" y="154696"/>
                  <a:pt x="192434" y="154696"/>
                  <a:pt x="192529" y="154696"/>
                </a:cubicBezTo>
                <a:cubicBezTo>
                  <a:pt x="192244" y="155019"/>
                  <a:pt x="191958" y="155343"/>
                  <a:pt x="191673" y="155685"/>
                </a:cubicBezTo>
                <a:cubicBezTo>
                  <a:pt x="191692" y="155609"/>
                  <a:pt x="191711" y="155552"/>
                  <a:pt x="191730" y="155495"/>
                </a:cubicBezTo>
                <a:cubicBezTo>
                  <a:pt x="191901" y="155209"/>
                  <a:pt x="192072" y="154943"/>
                  <a:pt x="192244" y="154658"/>
                </a:cubicBezTo>
                <a:close/>
                <a:moveTo>
                  <a:pt x="142352" y="98623"/>
                </a:moveTo>
                <a:cubicBezTo>
                  <a:pt x="145795" y="106954"/>
                  <a:pt x="144615" y="116730"/>
                  <a:pt x="141648" y="125176"/>
                </a:cubicBezTo>
                <a:cubicBezTo>
                  <a:pt x="137787" y="136094"/>
                  <a:pt x="131282" y="145889"/>
                  <a:pt x="127782" y="156940"/>
                </a:cubicBezTo>
                <a:cubicBezTo>
                  <a:pt x="127877" y="156389"/>
                  <a:pt x="127991" y="155837"/>
                  <a:pt x="128124" y="155286"/>
                </a:cubicBezTo>
                <a:cubicBezTo>
                  <a:pt x="129627" y="148267"/>
                  <a:pt x="132442" y="141819"/>
                  <a:pt x="135752" y="135466"/>
                </a:cubicBezTo>
                <a:cubicBezTo>
                  <a:pt x="138776" y="129722"/>
                  <a:pt x="141914" y="123901"/>
                  <a:pt x="143246" y="117472"/>
                </a:cubicBezTo>
                <a:cubicBezTo>
                  <a:pt x="144368" y="111899"/>
                  <a:pt x="144254" y="106136"/>
                  <a:pt x="142904" y="100601"/>
                </a:cubicBezTo>
                <a:cubicBezTo>
                  <a:pt x="142732" y="99935"/>
                  <a:pt x="142542" y="99269"/>
                  <a:pt x="142352" y="98623"/>
                </a:cubicBezTo>
                <a:close/>
                <a:moveTo>
                  <a:pt x="130540" y="127059"/>
                </a:moveTo>
                <a:lnTo>
                  <a:pt x="130540" y="127059"/>
                </a:lnTo>
                <a:cubicBezTo>
                  <a:pt x="130217" y="127667"/>
                  <a:pt x="129893" y="128276"/>
                  <a:pt x="129570" y="128885"/>
                </a:cubicBezTo>
                <a:cubicBezTo>
                  <a:pt x="126393" y="133963"/>
                  <a:pt x="122437" y="138547"/>
                  <a:pt x="119755" y="143930"/>
                </a:cubicBezTo>
                <a:cubicBezTo>
                  <a:pt x="117701" y="148134"/>
                  <a:pt x="116522" y="152927"/>
                  <a:pt x="117340" y="157435"/>
                </a:cubicBezTo>
                <a:cubicBezTo>
                  <a:pt x="117016" y="157074"/>
                  <a:pt x="116693" y="156731"/>
                  <a:pt x="116350" y="156389"/>
                </a:cubicBezTo>
                <a:lnTo>
                  <a:pt x="116350" y="156370"/>
                </a:lnTo>
                <a:cubicBezTo>
                  <a:pt x="115095" y="152052"/>
                  <a:pt x="115970" y="147088"/>
                  <a:pt x="118024" y="143017"/>
                </a:cubicBezTo>
                <a:cubicBezTo>
                  <a:pt x="121087" y="136912"/>
                  <a:pt x="126184" y="132232"/>
                  <a:pt x="130540" y="127059"/>
                </a:cubicBezTo>
                <a:close/>
                <a:moveTo>
                  <a:pt x="177274" y="129988"/>
                </a:moveTo>
                <a:lnTo>
                  <a:pt x="177274" y="129988"/>
                </a:lnTo>
                <a:cubicBezTo>
                  <a:pt x="174706" y="132803"/>
                  <a:pt x="171530" y="134971"/>
                  <a:pt x="168163" y="136854"/>
                </a:cubicBezTo>
                <a:cubicBezTo>
                  <a:pt x="163465" y="139498"/>
                  <a:pt x="158710" y="141971"/>
                  <a:pt x="154240" y="144995"/>
                </a:cubicBezTo>
                <a:cubicBezTo>
                  <a:pt x="148229" y="149028"/>
                  <a:pt x="142580" y="153745"/>
                  <a:pt x="137768" y="159204"/>
                </a:cubicBezTo>
                <a:cubicBezTo>
                  <a:pt x="139023" y="157606"/>
                  <a:pt x="140317" y="156046"/>
                  <a:pt x="141705" y="154544"/>
                </a:cubicBezTo>
                <a:cubicBezTo>
                  <a:pt x="148363" y="147297"/>
                  <a:pt x="156275" y="141971"/>
                  <a:pt x="165025" y="137596"/>
                </a:cubicBezTo>
                <a:cubicBezTo>
                  <a:pt x="169362" y="135428"/>
                  <a:pt x="173698" y="133240"/>
                  <a:pt x="177274" y="129988"/>
                </a:cubicBezTo>
                <a:close/>
                <a:moveTo>
                  <a:pt x="57253" y="142979"/>
                </a:moveTo>
                <a:lnTo>
                  <a:pt x="57253" y="142979"/>
                </a:lnTo>
                <a:cubicBezTo>
                  <a:pt x="68171" y="143379"/>
                  <a:pt x="78442" y="148838"/>
                  <a:pt x="84985" y="158063"/>
                </a:cubicBezTo>
                <a:lnTo>
                  <a:pt x="84985" y="158120"/>
                </a:lnTo>
                <a:cubicBezTo>
                  <a:pt x="84890" y="158500"/>
                  <a:pt x="84833" y="158880"/>
                  <a:pt x="84795" y="159261"/>
                </a:cubicBezTo>
                <a:cubicBezTo>
                  <a:pt x="84624" y="159052"/>
                  <a:pt x="84472" y="158842"/>
                  <a:pt x="84300" y="158633"/>
                </a:cubicBezTo>
                <a:cubicBezTo>
                  <a:pt x="83197" y="156978"/>
                  <a:pt x="81847" y="155514"/>
                  <a:pt x="80325" y="154258"/>
                </a:cubicBezTo>
                <a:cubicBezTo>
                  <a:pt x="74999" y="149161"/>
                  <a:pt x="68418" y="145547"/>
                  <a:pt x="61266" y="143740"/>
                </a:cubicBezTo>
                <a:cubicBezTo>
                  <a:pt x="59935" y="143417"/>
                  <a:pt x="58603" y="143169"/>
                  <a:pt x="57253" y="142979"/>
                </a:cubicBezTo>
                <a:close/>
                <a:moveTo>
                  <a:pt x="245654" y="136931"/>
                </a:moveTo>
                <a:lnTo>
                  <a:pt x="245654" y="136931"/>
                </a:lnTo>
                <a:cubicBezTo>
                  <a:pt x="242306" y="141876"/>
                  <a:pt x="238597" y="146555"/>
                  <a:pt x="234280" y="150740"/>
                </a:cubicBezTo>
                <a:cubicBezTo>
                  <a:pt x="230913" y="154030"/>
                  <a:pt x="227185" y="156902"/>
                  <a:pt x="223171" y="159337"/>
                </a:cubicBezTo>
                <a:cubicBezTo>
                  <a:pt x="227166" y="156408"/>
                  <a:pt x="230837" y="152965"/>
                  <a:pt x="234318" y="149503"/>
                </a:cubicBezTo>
                <a:cubicBezTo>
                  <a:pt x="238331" y="145528"/>
                  <a:pt x="242116" y="141343"/>
                  <a:pt x="245654" y="136931"/>
                </a:cubicBezTo>
                <a:close/>
                <a:moveTo>
                  <a:pt x="126869" y="133697"/>
                </a:moveTo>
                <a:cubicBezTo>
                  <a:pt x="123769" y="139232"/>
                  <a:pt x="120839" y="144824"/>
                  <a:pt x="119660" y="151101"/>
                </a:cubicBezTo>
                <a:cubicBezTo>
                  <a:pt x="119091" y="154079"/>
                  <a:pt x="119033" y="157152"/>
                  <a:pt x="119504" y="160150"/>
                </a:cubicBezTo>
                <a:lnTo>
                  <a:pt x="119504" y="160150"/>
                </a:lnTo>
                <a:cubicBezTo>
                  <a:pt x="119334" y="159923"/>
                  <a:pt x="119164" y="159678"/>
                  <a:pt x="118994" y="159451"/>
                </a:cubicBezTo>
                <a:cubicBezTo>
                  <a:pt x="119032" y="159261"/>
                  <a:pt x="118956" y="159071"/>
                  <a:pt x="118785" y="158976"/>
                </a:cubicBezTo>
                <a:cubicBezTo>
                  <a:pt x="118690" y="158938"/>
                  <a:pt x="118614" y="158900"/>
                  <a:pt x="118538" y="158861"/>
                </a:cubicBezTo>
                <a:lnTo>
                  <a:pt x="118310" y="158557"/>
                </a:lnTo>
                <a:cubicBezTo>
                  <a:pt x="116712" y="153060"/>
                  <a:pt x="118557" y="146993"/>
                  <a:pt x="121391" y="142028"/>
                </a:cubicBezTo>
                <a:cubicBezTo>
                  <a:pt x="123046" y="139137"/>
                  <a:pt x="124986" y="136436"/>
                  <a:pt x="126869" y="133697"/>
                </a:cubicBezTo>
                <a:close/>
                <a:moveTo>
                  <a:pt x="254607" y="126420"/>
                </a:moveTo>
                <a:cubicBezTo>
                  <a:pt x="252527" y="132931"/>
                  <a:pt x="250011" y="139253"/>
                  <a:pt x="246339" y="145052"/>
                </a:cubicBezTo>
                <a:cubicBezTo>
                  <a:pt x="241850" y="152147"/>
                  <a:pt x="235915" y="157530"/>
                  <a:pt x="228630" y="161030"/>
                </a:cubicBezTo>
                <a:lnTo>
                  <a:pt x="228630" y="161030"/>
                </a:lnTo>
                <a:cubicBezTo>
                  <a:pt x="239073" y="154201"/>
                  <a:pt x="247062" y="142998"/>
                  <a:pt x="252235" y="131814"/>
                </a:cubicBezTo>
                <a:cubicBezTo>
                  <a:pt x="253080" y="130034"/>
                  <a:pt x="253853" y="128236"/>
                  <a:pt x="254607" y="126420"/>
                </a:cubicBezTo>
                <a:close/>
                <a:moveTo>
                  <a:pt x="91300" y="152661"/>
                </a:moveTo>
                <a:lnTo>
                  <a:pt x="91300" y="152661"/>
                </a:lnTo>
                <a:cubicBezTo>
                  <a:pt x="91186" y="152756"/>
                  <a:pt x="91072" y="152832"/>
                  <a:pt x="90958" y="152927"/>
                </a:cubicBezTo>
                <a:cubicBezTo>
                  <a:pt x="88390" y="155038"/>
                  <a:pt x="86355" y="159185"/>
                  <a:pt x="87058" y="162609"/>
                </a:cubicBezTo>
                <a:cubicBezTo>
                  <a:pt x="86925" y="162399"/>
                  <a:pt x="86792" y="162190"/>
                  <a:pt x="86659" y="161981"/>
                </a:cubicBezTo>
                <a:cubicBezTo>
                  <a:pt x="86640" y="161848"/>
                  <a:pt x="86621" y="161696"/>
                  <a:pt x="86583" y="161543"/>
                </a:cubicBezTo>
                <a:cubicBezTo>
                  <a:pt x="86545" y="160726"/>
                  <a:pt x="86621" y="159889"/>
                  <a:pt x="86773" y="159071"/>
                </a:cubicBezTo>
                <a:cubicBezTo>
                  <a:pt x="86773" y="159052"/>
                  <a:pt x="86773" y="159052"/>
                  <a:pt x="86773" y="159033"/>
                </a:cubicBezTo>
                <a:cubicBezTo>
                  <a:pt x="86773" y="159033"/>
                  <a:pt x="86773" y="159014"/>
                  <a:pt x="86773" y="159014"/>
                </a:cubicBezTo>
                <a:cubicBezTo>
                  <a:pt x="86925" y="158177"/>
                  <a:pt x="87172" y="157340"/>
                  <a:pt x="87496" y="156541"/>
                </a:cubicBezTo>
                <a:cubicBezTo>
                  <a:pt x="88390" y="154924"/>
                  <a:pt x="89702" y="153593"/>
                  <a:pt x="91300" y="152661"/>
                </a:cubicBezTo>
                <a:close/>
                <a:moveTo>
                  <a:pt x="138072" y="104443"/>
                </a:moveTo>
                <a:cubicBezTo>
                  <a:pt x="138167" y="108894"/>
                  <a:pt x="137616" y="113345"/>
                  <a:pt x="136417" y="117643"/>
                </a:cubicBezTo>
                <a:cubicBezTo>
                  <a:pt x="133127" y="129360"/>
                  <a:pt x="124853" y="138985"/>
                  <a:pt x="121943" y="150835"/>
                </a:cubicBezTo>
                <a:cubicBezTo>
                  <a:pt x="120973" y="154810"/>
                  <a:pt x="120649" y="158919"/>
                  <a:pt x="121315" y="162875"/>
                </a:cubicBezTo>
                <a:cubicBezTo>
                  <a:pt x="117606" y="152166"/>
                  <a:pt x="124453" y="140259"/>
                  <a:pt x="129684" y="130844"/>
                </a:cubicBezTo>
                <a:lnTo>
                  <a:pt x="129703" y="130825"/>
                </a:lnTo>
                <a:cubicBezTo>
                  <a:pt x="132575" y="125670"/>
                  <a:pt x="135086" y="120497"/>
                  <a:pt x="136322" y="114752"/>
                </a:cubicBezTo>
                <a:cubicBezTo>
                  <a:pt x="137349" y="111405"/>
                  <a:pt x="137920" y="107943"/>
                  <a:pt x="138072" y="104443"/>
                </a:cubicBezTo>
                <a:close/>
                <a:moveTo>
                  <a:pt x="237425" y="82848"/>
                </a:moveTo>
                <a:cubicBezTo>
                  <a:pt x="240886" y="82848"/>
                  <a:pt x="244361" y="83895"/>
                  <a:pt x="247309" y="85727"/>
                </a:cubicBezTo>
                <a:cubicBezTo>
                  <a:pt x="256781" y="91547"/>
                  <a:pt x="258094" y="103625"/>
                  <a:pt x="254061" y="113212"/>
                </a:cubicBezTo>
                <a:cubicBezTo>
                  <a:pt x="249953" y="123026"/>
                  <a:pt x="240690" y="129417"/>
                  <a:pt x="231522" y="134058"/>
                </a:cubicBezTo>
                <a:cubicBezTo>
                  <a:pt x="221745" y="139023"/>
                  <a:pt x="211226" y="142523"/>
                  <a:pt x="202077" y="148666"/>
                </a:cubicBezTo>
                <a:cubicBezTo>
                  <a:pt x="196580" y="152356"/>
                  <a:pt x="191616" y="157150"/>
                  <a:pt x="188382" y="162894"/>
                </a:cubicBezTo>
                <a:cubicBezTo>
                  <a:pt x="188420" y="162799"/>
                  <a:pt x="188439" y="162685"/>
                  <a:pt x="188458" y="162590"/>
                </a:cubicBezTo>
                <a:lnTo>
                  <a:pt x="188458" y="162609"/>
                </a:lnTo>
                <a:cubicBezTo>
                  <a:pt x="190874" y="158006"/>
                  <a:pt x="194336" y="153897"/>
                  <a:pt x="198273" y="150530"/>
                </a:cubicBezTo>
                <a:cubicBezTo>
                  <a:pt x="206376" y="143607"/>
                  <a:pt x="216324" y="139384"/>
                  <a:pt x="225796" y="134743"/>
                </a:cubicBezTo>
                <a:cubicBezTo>
                  <a:pt x="234508" y="130463"/>
                  <a:pt x="243790" y="125670"/>
                  <a:pt x="249839" y="117834"/>
                </a:cubicBezTo>
                <a:cubicBezTo>
                  <a:pt x="255317" y="110739"/>
                  <a:pt x="256933" y="100905"/>
                  <a:pt x="252502" y="92859"/>
                </a:cubicBezTo>
                <a:cubicBezTo>
                  <a:pt x="249325" y="87077"/>
                  <a:pt x="243029" y="83083"/>
                  <a:pt x="236486" y="82873"/>
                </a:cubicBezTo>
                <a:cubicBezTo>
                  <a:pt x="236799" y="82856"/>
                  <a:pt x="237112" y="82848"/>
                  <a:pt x="237425" y="82848"/>
                </a:cubicBezTo>
                <a:close/>
                <a:moveTo>
                  <a:pt x="133146" y="83235"/>
                </a:moveTo>
                <a:lnTo>
                  <a:pt x="133146" y="83235"/>
                </a:lnTo>
                <a:cubicBezTo>
                  <a:pt x="133336" y="83425"/>
                  <a:pt x="133507" y="83596"/>
                  <a:pt x="133697" y="83786"/>
                </a:cubicBezTo>
                <a:cubicBezTo>
                  <a:pt x="133697" y="83786"/>
                  <a:pt x="133697" y="83825"/>
                  <a:pt x="133697" y="83825"/>
                </a:cubicBezTo>
                <a:lnTo>
                  <a:pt x="133793" y="83939"/>
                </a:lnTo>
                <a:cubicBezTo>
                  <a:pt x="133774" y="84072"/>
                  <a:pt x="133812" y="84224"/>
                  <a:pt x="133907" y="84319"/>
                </a:cubicBezTo>
                <a:cubicBezTo>
                  <a:pt x="134268" y="84776"/>
                  <a:pt x="134629" y="85232"/>
                  <a:pt x="134972" y="85708"/>
                </a:cubicBezTo>
                <a:cubicBezTo>
                  <a:pt x="139632" y="96568"/>
                  <a:pt x="140621" y="108913"/>
                  <a:pt x="137159" y="120306"/>
                </a:cubicBezTo>
                <a:cubicBezTo>
                  <a:pt x="135124" y="126983"/>
                  <a:pt x="131415" y="132898"/>
                  <a:pt x="128296" y="139099"/>
                </a:cubicBezTo>
                <a:cubicBezTo>
                  <a:pt x="125385" y="144919"/>
                  <a:pt x="123407" y="151006"/>
                  <a:pt x="122703" y="157492"/>
                </a:cubicBezTo>
                <a:lnTo>
                  <a:pt x="122703" y="157454"/>
                </a:lnTo>
                <a:cubicBezTo>
                  <a:pt x="122494" y="159337"/>
                  <a:pt x="122418" y="161239"/>
                  <a:pt x="122418" y="163141"/>
                </a:cubicBezTo>
                <a:cubicBezTo>
                  <a:pt x="120269" y="152775"/>
                  <a:pt x="125747" y="141990"/>
                  <a:pt x="130445" y="132936"/>
                </a:cubicBezTo>
                <a:cubicBezTo>
                  <a:pt x="133165" y="127705"/>
                  <a:pt x="135866" y="122399"/>
                  <a:pt x="137292" y="116635"/>
                </a:cubicBezTo>
                <a:cubicBezTo>
                  <a:pt x="139175" y="108951"/>
                  <a:pt x="139061" y="100924"/>
                  <a:pt x="136988" y="93297"/>
                </a:cubicBezTo>
                <a:cubicBezTo>
                  <a:pt x="136170" y="89778"/>
                  <a:pt x="134877" y="86392"/>
                  <a:pt x="133146" y="83235"/>
                </a:cubicBezTo>
                <a:close/>
                <a:moveTo>
                  <a:pt x="136113" y="87305"/>
                </a:moveTo>
                <a:lnTo>
                  <a:pt x="136113" y="87305"/>
                </a:lnTo>
                <a:cubicBezTo>
                  <a:pt x="138890" y="91566"/>
                  <a:pt x="140697" y="96359"/>
                  <a:pt x="141382" y="101400"/>
                </a:cubicBezTo>
                <a:cubicBezTo>
                  <a:pt x="142295" y="108019"/>
                  <a:pt x="140982" y="114619"/>
                  <a:pt x="138719" y="120858"/>
                </a:cubicBezTo>
                <a:cubicBezTo>
                  <a:pt x="134192" y="133279"/>
                  <a:pt x="126279" y="144330"/>
                  <a:pt x="124244" y="157625"/>
                </a:cubicBezTo>
                <a:cubicBezTo>
                  <a:pt x="123936" y="159546"/>
                  <a:pt x="123749" y="161483"/>
                  <a:pt x="123650" y="163438"/>
                </a:cubicBezTo>
                <a:lnTo>
                  <a:pt x="123650" y="163438"/>
                </a:lnTo>
                <a:cubicBezTo>
                  <a:pt x="123622" y="161754"/>
                  <a:pt x="123681" y="160071"/>
                  <a:pt x="123826" y="158405"/>
                </a:cubicBezTo>
                <a:cubicBezTo>
                  <a:pt x="124434" y="151101"/>
                  <a:pt x="126831" y="144368"/>
                  <a:pt x="130122" y="137882"/>
                </a:cubicBezTo>
                <a:cubicBezTo>
                  <a:pt x="133108" y="132023"/>
                  <a:pt x="136360" y="126298"/>
                  <a:pt x="138091" y="119907"/>
                </a:cubicBezTo>
                <a:cubicBezTo>
                  <a:pt x="139727" y="113839"/>
                  <a:pt x="140241" y="107524"/>
                  <a:pt x="139613" y="101267"/>
                </a:cubicBezTo>
                <a:cubicBezTo>
                  <a:pt x="139137" y="96473"/>
                  <a:pt x="137958" y="91775"/>
                  <a:pt x="136113" y="87305"/>
                </a:cubicBezTo>
                <a:close/>
                <a:moveTo>
                  <a:pt x="258132" y="123996"/>
                </a:moveTo>
                <a:lnTo>
                  <a:pt x="258132" y="123996"/>
                </a:lnTo>
                <a:cubicBezTo>
                  <a:pt x="257162" y="131757"/>
                  <a:pt x="255412" y="139365"/>
                  <a:pt x="251798" y="146289"/>
                </a:cubicBezTo>
                <a:cubicBezTo>
                  <a:pt x="249116" y="151405"/>
                  <a:pt x="245483" y="156103"/>
                  <a:pt x="240861" y="159603"/>
                </a:cubicBezTo>
                <a:cubicBezTo>
                  <a:pt x="238217" y="161581"/>
                  <a:pt x="235269" y="163122"/>
                  <a:pt x="232111" y="164130"/>
                </a:cubicBezTo>
                <a:cubicBezTo>
                  <a:pt x="233652" y="163293"/>
                  <a:pt x="235117" y="162361"/>
                  <a:pt x="236524" y="161334"/>
                </a:cubicBezTo>
                <a:cubicBezTo>
                  <a:pt x="245483" y="154810"/>
                  <a:pt x="251703" y="145167"/>
                  <a:pt x="255298" y="134800"/>
                </a:cubicBezTo>
                <a:cubicBezTo>
                  <a:pt x="256515" y="131262"/>
                  <a:pt x="257466" y="127667"/>
                  <a:pt x="258132" y="123996"/>
                </a:cubicBezTo>
                <a:close/>
                <a:moveTo>
                  <a:pt x="71404" y="150911"/>
                </a:moveTo>
                <a:cubicBezTo>
                  <a:pt x="71766" y="151006"/>
                  <a:pt x="72127" y="151101"/>
                  <a:pt x="72488" y="151215"/>
                </a:cubicBezTo>
                <a:cubicBezTo>
                  <a:pt x="73801" y="151634"/>
                  <a:pt x="75056" y="152166"/>
                  <a:pt x="76274" y="152813"/>
                </a:cubicBezTo>
                <a:cubicBezTo>
                  <a:pt x="79583" y="155419"/>
                  <a:pt x="82474" y="158519"/>
                  <a:pt x="84852" y="162019"/>
                </a:cubicBezTo>
                <a:cubicBezTo>
                  <a:pt x="84985" y="162856"/>
                  <a:pt x="85251" y="163674"/>
                  <a:pt x="85632" y="164435"/>
                </a:cubicBezTo>
                <a:cubicBezTo>
                  <a:pt x="85651" y="164511"/>
                  <a:pt x="85651" y="164568"/>
                  <a:pt x="85670" y="164625"/>
                </a:cubicBezTo>
                <a:cubicBezTo>
                  <a:pt x="85480" y="164301"/>
                  <a:pt x="85308" y="163978"/>
                  <a:pt x="85137" y="163674"/>
                </a:cubicBezTo>
                <a:cubicBezTo>
                  <a:pt x="84262" y="161715"/>
                  <a:pt x="83064" y="159908"/>
                  <a:pt x="81599" y="158367"/>
                </a:cubicBezTo>
                <a:cubicBezTo>
                  <a:pt x="79279" y="155476"/>
                  <a:pt x="76483" y="153003"/>
                  <a:pt x="73002" y="151519"/>
                </a:cubicBezTo>
                <a:cubicBezTo>
                  <a:pt x="72469" y="151291"/>
                  <a:pt x="71937" y="151082"/>
                  <a:pt x="71404" y="150911"/>
                </a:cubicBezTo>
                <a:close/>
                <a:moveTo>
                  <a:pt x="250276" y="129608"/>
                </a:moveTo>
                <a:cubicBezTo>
                  <a:pt x="250048" y="130026"/>
                  <a:pt x="249801" y="130425"/>
                  <a:pt x="249553" y="130825"/>
                </a:cubicBezTo>
                <a:cubicBezTo>
                  <a:pt x="244836" y="137064"/>
                  <a:pt x="239701" y="142941"/>
                  <a:pt x="234146" y="148438"/>
                </a:cubicBezTo>
                <a:cubicBezTo>
                  <a:pt x="227204" y="155324"/>
                  <a:pt x="219196" y="162152"/>
                  <a:pt x="209610" y="164834"/>
                </a:cubicBezTo>
                <a:cubicBezTo>
                  <a:pt x="217446" y="160155"/>
                  <a:pt x="224845" y="154772"/>
                  <a:pt x="231712" y="148742"/>
                </a:cubicBezTo>
                <a:cubicBezTo>
                  <a:pt x="238312" y="142922"/>
                  <a:pt x="244836" y="136569"/>
                  <a:pt x="250276" y="129608"/>
                </a:cubicBezTo>
                <a:close/>
                <a:moveTo>
                  <a:pt x="240214" y="138909"/>
                </a:moveTo>
                <a:lnTo>
                  <a:pt x="240214" y="138909"/>
                </a:lnTo>
                <a:cubicBezTo>
                  <a:pt x="237323" y="141952"/>
                  <a:pt x="234318" y="144900"/>
                  <a:pt x="231122" y="147734"/>
                </a:cubicBezTo>
                <a:cubicBezTo>
                  <a:pt x="224046" y="154011"/>
                  <a:pt x="216533" y="159774"/>
                  <a:pt x="208659" y="164986"/>
                </a:cubicBezTo>
                <a:lnTo>
                  <a:pt x="208640" y="164986"/>
                </a:lnTo>
                <a:cubicBezTo>
                  <a:pt x="211379" y="163027"/>
                  <a:pt x="213984" y="160992"/>
                  <a:pt x="216248" y="158690"/>
                </a:cubicBezTo>
                <a:cubicBezTo>
                  <a:pt x="216286" y="158633"/>
                  <a:pt x="216305" y="158576"/>
                  <a:pt x="216324" y="158519"/>
                </a:cubicBezTo>
                <a:cubicBezTo>
                  <a:pt x="217503" y="157739"/>
                  <a:pt x="218702" y="156940"/>
                  <a:pt x="219862" y="156122"/>
                </a:cubicBezTo>
                <a:cubicBezTo>
                  <a:pt x="224199" y="153022"/>
                  <a:pt x="229296" y="149275"/>
                  <a:pt x="231940" y="144501"/>
                </a:cubicBezTo>
                <a:cubicBezTo>
                  <a:pt x="233233" y="143721"/>
                  <a:pt x="234508" y="142903"/>
                  <a:pt x="235763" y="142085"/>
                </a:cubicBezTo>
                <a:cubicBezTo>
                  <a:pt x="237285" y="141077"/>
                  <a:pt x="238769" y="140012"/>
                  <a:pt x="240214" y="138909"/>
                </a:cubicBezTo>
                <a:close/>
                <a:moveTo>
                  <a:pt x="178988" y="128657"/>
                </a:moveTo>
                <a:cubicBezTo>
                  <a:pt x="176951" y="132892"/>
                  <a:pt x="172750" y="135698"/>
                  <a:pt x="168886" y="138243"/>
                </a:cubicBezTo>
                <a:cubicBezTo>
                  <a:pt x="164036" y="141438"/>
                  <a:pt x="159071" y="144482"/>
                  <a:pt x="154240" y="147753"/>
                </a:cubicBezTo>
                <a:cubicBezTo>
                  <a:pt x="146974" y="152661"/>
                  <a:pt x="139955" y="158177"/>
                  <a:pt x="134496" y="165043"/>
                </a:cubicBezTo>
                <a:cubicBezTo>
                  <a:pt x="136893" y="161619"/>
                  <a:pt x="139594" y="158424"/>
                  <a:pt x="142580" y="155495"/>
                </a:cubicBezTo>
                <a:cubicBezTo>
                  <a:pt x="146517" y="151634"/>
                  <a:pt x="150816" y="148172"/>
                  <a:pt x="155419" y="145128"/>
                </a:cubicBezTo>
                <a:cubicBezTo>
                  <a:pt x="159813" y="142180"/>
                  <a:pt x="164473" y="139746"/>
                  <a:pt x="169057" y="137121"/>
                </a:cubicBezTo>
                <a:cubicBezTo>
                  <a:pt x="172860" y="134956"/>
                  <a:pt x="176607" y="132344"/>
                  <a:pt x="178988" y="128657"/>
                </a:cubicBezTo>
                <a:close/>
                <a:moveTo>
                  <a:pt x="179880" y="129531"/>
                </a:moveTo>
                <a:cubicBezTo>
                  <a:pt x="178130" y="139422"/>
                  <a:pt x="168506" y="147012"/>
                  <a:pt x="160060" y="151900"/>
                </a:cubicBezTo>
                <a:cubicBezTo>
                  <a:pt x="154259" y="155267"/>
                  <a:pt x="148191" y="158253"/>
                  <a:pt x="142846" y="162361"/>
                </a:cubicBezTo>
                <a:cubicBezTo>
                  <a:pt x="141363" y="163503"/>
                  <a:pt x="139936" y="164720"/>
                  <a:pt x="138586" y="166013"/>
                </a:cubicBezTo>
                <a:cubicBezTo>
                  <a:pt x="140830" y="163388"/>
                  <a:pt x="143360" y="161030"/>
                  <a:pt x="146137" y="159014"/>
                </a:cubicBezTo>
                <a:cubicBezTo>
                  <a:pt x="154944" y="152661"/>
                  <a:pt x="165805" y="149199"/>
                  <a:pt x="173432" y="141229"/>
                </a:cubicBezTo>
                <a:cubicBezTo>
                  <a:pt x="176589" y="137939"/>
                  <a:pt x="179005" y="133982"/>
                  <a:pt x="179880" y="129531"/>
                </a:cubicBezTo>
                <a:close/>
                <a:moveTo>
                  <a:pt x="254461" y="124529"/>
                </a:moveTo>
                <a:lnTo>
                  <a:pt x="254461" y="124529"/>
                </a:lnTo>
                <a:cubicBezTo>
                  <a:pt x="250676" y="133545"/>
                  <a:pt x="246434" y="142294"/>
                  <a:pt x="239948" y="149846"/>
                </a:cubicBezTo>
                <a:cubicBezTo>
                  <a:pt x="234299" y="156427"/>
                  <a:pt x="227109" y="161715"/>
                  <a:pt x="218987" y="164397"/>
                </a:cubicBezTo>
                <a:cubicBezTo>
                  <a:pt x="216058" y="165100"/>
                  <a:pt x="213109" y="165652"/>
                  <a:pt x="210161" y="166203"/>
                </a:cubicBezTo>
                <a:cubicBezTo>
                  <a:pt x="209895" y="166223"/>
                  <a:pt x="209648" y="166242"/>
                  <a:pt x="209400" y="166261"/>
                </a:cubicBezTo>
                <a:cubicBezTo>
                  <a:pt x="210979" y="165823"/>
                  <a:pt x="212539" y="165290"/>
                  <a:pt x="214041" y="164644"/>
                </a:cubicBezTo>
                <a:cubicBezTo>
                  <a:pt x="232587" y="158976"/>
                  <a:pt x="245426" y="141115"/>
                  <a:pt x="254461" y="124529"/>
                </a:cubicBezTo>
                <a:close/>
                <a:moveTo>
                  <a:pt x="258246" y="111367"/>
                </a:moveTo>
                <a:lnTo>
                  <a:pt x="258246" y="111367"/>
                </a:lnTo>
                <a:cubicBezTo>
                  <a:pt x="258227" y="112242"/>
                  <a:pt x="258246" y="113097"/>
                  <a:pt x="258303" y="113953"/>
                </a:cubicBezTo>
                <a:cubicBezTo>
                  <a:pt x="258246" y="114010"/>
                  <a:pt x="258208" y="114087"/>
                  <a:pt x="258189" y="114163"/>
                </a:cubicBezTo>
                <a:lnTo>
                  <a:pt x="257961" y="115057"/>
                </a:lnTo>
                <a:cubicBezTo>
                  <a:pt x="257181" y="117168"/>
                  <a:pt x="256211" y="119203"/>
                  <a:pt x="255069" y="121124"/>
                </a:cubicBezTo>
                <a:cubicBezTo>
                  <a:pt x="250733" y="128295"/>
                  <a:pt x="244113" y="133602"/>
                  <a:pt x="236905" y="137710"/>
                </a:cubicBezTo>
                <a:cubicBezTo>
                  <a:pt x="229467" y="141990"/>
                  <a:pt x="221422" y="145090"/>
                  <a:pt x="213718" y="148876"/>
                </a:cubicBezTo>
                <a:cubicBezTo>
                  <a:pt x="206357" y="152490"/>
                  <a:pt x="199510" y="156864"/>
                  <a:pt x="193689" y="162666"/>
                </a:cubicBezTo>
                <a:cubicBezTo>
                  <a:pt x="192434" y="163902"/>
                  <a:pt x="191255" y="165195"/>
                  <a:pt x="190094" y="166546"/>
                </a:cubicBezTo>
                <a:cubicBezTo>
                  <a:pt x="192871" y="162361"/>
                  <a:pt x="196257" y="158614"/>
                  <a:pt x="200099" y="155400"/>
                </a:cubicBezTo>
                <a:cubicBezTo>
                  <a:pt x="208773" y="148191"/>
                  <a:pt x="219519" y="144463"/>
                  <a:pt x="229543" y="139650"/>
                </a:cubicBezTo>
                <a:cubicBezTo>
                  <a:pt x="239073" y="135105"/>
                  <a:pt x="248412" y="129189"/>
                  <a:pt x="254232" y="120154"/>
                </a:cubicBezTo>
                <a:cubicBezTo>
                  <a:pt x="256001" y="117434"/>
                  <a:pt x="257352" y="114486"/>
                  <a:pt x="258246" y="111367"/>
                </a:cubicBezTo>
                <a:close/>
                <a:moveTo>
                  <a:pt x="258607" y="116540"/>
                </a:moveTo>
                <a:cubicBezTo>
                  <a:pt x="258645" y="116826"/>
                  <a:pt x="258702" y="117111"/>
                  <a:pt x="258740" y="117377"/>
                </a:cubicBezTo>
                <a:cubicBezTo>
                  <a:pt x="257162" y="127858"/>
                  <a:pt x="254252" y="138167"/>
                  <a:pt x="248412" y="147107"/>
                </a:cubicBezTo>
                <a:cubicBezTo>
                  <a:pt x="243048" y="155343"/>
                  <a:pt x="235364" y="162209"/>
                  <a:pt x="226120" y="165614"/>
                </a:cubicBezTo>
                <a:cubicBezTo>
                  <a:pt x="225093" y="165785"/>
                  <a:pt x="224065" y="165918"/>
                  <a:pt x="223019" y="166032"/>
                </a:cubicBezTo>
                <a:cubicBezTo>
                  <a:pt x="220718" y="166261"/>
                  <a:pt x="218416" y="166413"/>
                  <a:pt x="216096" y="166584"/>
                </a:cubicBezTo>
                <a:cubicBezTo>
                  <a:pt x="217789" y="166165"/>
                  <a:pt x="219443" y="165633"/>
                  <a:pt x="221079" y="164986"/>
                </a:cubicBezTo>
                <a:cubicBezTo>
                  <a:pt x="226196" y="163560"/>
                  <a:pt x="231103" y="161486"/>
                  <a:pt x="235364" y="158443"/>
                </a:cubicBezTo>
                <a:cubicBezTo>
                  <a:pt x="243828" y="152451"/>
                  <a:pt x="249363" y="143302"/>
                  <a:pt x="253129" y="133811"/>
                </a:cubicBezTo>
                <a:cubicBezTo>
                  <a:pt x="255336" y="128181"/>
                  <a:pt x="257029" y="122361"/>
                  <a:pt x="258607" y="116540"/>
                </a:cubicBezTo>
                <a:close/>
                <a:moveTo>
                  <a:pt x="96074" y="152090"/>
                </a:moveTo>
                <a:cubicBezTo>
                  <a:pt x="97139" y="152204"/>
                  <a:pt x="98148" y="152699"/>
                  <a:pt x="99022" y="153783"/>
                </a:cubicBezTo>
                <a:lnTo>
                  <a:pt x="99022" y="153764"/>
                </a:lnTo>
                <a:cubicBezTo>
                  <a:pt x="99022" y="153783"/>
                  <a:pt x="99041" y="153783"/>
                  <a:pt x="99061" y="153802"/>
                </a:cubicBezTo>
                <a:cubicBezTo>
                  <a:pt x="100449" y="155723"/>
                  <a:pt x="101096" y="158082"/>
                  <a:pt x="100887" y="160459"/>
                </a:cubicBezTo>
                <a:cubicBezTo>
                  <a:pt x="100468" y="164282"/>
                  <a:pt x="97330" y="166888"/>
                  <a:pt x="93544" y="167002"/>
                </a:cubicBezTo>
                <a:cubicBezTo>
                  <a:pt x="93463" y="167005"/>
                  <a:pt x="93381" y="167006"/>
                  <a:pt x="93299" y="167006"/>
                </a:cubicBezTo>
                <a:cubicBezTo>
                  <a:pt x="92715" y="167006"/>
                  <a:pt x="92133" y="166946"/>
                  <a:pt x="91566" y="166812"/>
                </a:cubicBezTo>
                <a:lnTo>
                  <a:pt x="91566" y="166812"/>
                </a:lnTo>
                <a:cubicBezTo>
                  <a:pt x="91698" y="166821"/>
                  <a:pt x="91829" y="166825"/>
                  <a:pt x="91959" y="166825"/>
                </a:cubicBezTo>
                <a:cubicBezTo>
                  <a:pt x="93230" y="166825"/>
                  <a:pt x="94465" y="166409"/>
                  <a:pt x="95466" y="165633"/>
                </a:cubicBezTo>
                <a:cubicBezTo>
                  <a:pt x="98224" y="163579"/>
                  <a:pt x="99022" y="159489"/>
                  <a:pt x="96512" y="156902"/>
                </a:cubicBezTo>
                <a:cubicBezTo>
                  <a:pt x="95576" y="155932"/>
                  <a:pt x="94294" y="155442"/>
                  <a:pt x="93023" y="155442"/>
                </a:cubicBezTo>
                <a:cubicBezTo>
                  <a:pt x="91479" y="155442"/>
                  <a:pt x="89951" y="156165"/>
                  <a:pt x="89075" y="157625"/>
                </a:cubicBezTo>
                <a:cubicBezTo>
                  <a:pt x="87559" y="160120"/>
                  <a:pt x="89419" y="163817"/>
                  <a:pt x="92403" y="163817"/>
                </a:cubicBezTo>
                <a:cubicBezTo>
                  <a:pt x="92491" y="163817"/>
                  <a:pt x="92580" y="163813"/>
                  <a:pt x="92670" y="163807"/>
                </a:cubicBezTo>
                <a:cubicBezTo>
                  <a:pt x="95599" y="163579"/>
                  <a:pt x="97330" y="159280"/>
                  <a:pt x="94172" y="157929"/>
                </a:cubicBezTo>
                <a:cubicBezTo>
                  <a:pt x="93830" y="157783"/>
                  <a:pt x="93498" y="157718"/>
                  <a:pt x="93182" y="157718"/>
                </a:cubicBezTo>
                <a:cubicBezTo>
                  <a:pt x="90920" y="157718"/>
                  <a:pt x="89552" y="161059"/>
                  <a:pt x="92023" y="161543"/>
                </a:cubicBezTo>
                <a:cubicBezTo>
                  <a:pt x="92117" y="161562"/>
                  <a:pt x="92212" y="161570"/>
                  <a:pt x="92305" y="161570"/>
                </a:cubicBezTo>
                <a:cubicBezTo>
                  <a:pt x="93290" y="161570"/>
                  <a:pt x="94185" y="160611"/>
                  <a:pt x="93716" y="159603"/>
                </a:cubicBezTo>
                <a:cubicBezTo>
                  <a:pt x="93563" y="159299"/>
                  <a:pt x="93316" y="159052"/>
                  <a:pt x="92993" y="158938"/>
                </a:cubicBezTo>
                <a:cubicBezTo>
                  <a:pt x="93012" y="158919"/>
                  <a:pt x="93012" y="158900"/>
                  <a:pt x="93031" y="158880"/>
                </a:cubicBezTo>
                <a:cubicBezTo>
                  <a:pt x="93068" y="158879"/>
                  <a:pt x="93104" y="158878"/>
                  <a:pt x="93140" y="158878"/>
                </a:cubicBezTo>
                <a:cubicBezTo>
                  <a:pt x="93816" y="158878"/>
                  <a:pt x="94216" y="159220"/>
                  <a:pt x="94324" y="159889"/>
                </a:cubicBezTo>
                <a:cubicBezTo>
                  <a:pt x="94819" y="160916"/>
                  <a:pt x="94476" y="161715"/>
                  <a:pt x="93525" y="162323"/>
                </a:cubicBezTo>
                <a:cubicBezTo>
                  <a:pt x="93162" y="162558"/>
                  <a:pt x="92770" y="162662"/>
                  <a:pt x="92379" y="162662"/>
                </a:cubicBezTo>
                <a:cubicBezTo>
                  <a:pt x="91502" y="162662"/>
                  <a:pt x="90634" y="162136"/>
                  <a:pt x="90121" y="161372"/>
                </a:cubicBezTo>
                <a:cubicBezTo>
                  <a:pt x="88789" y="159318"/>
                  <a:pt x="90178" y="156940"/>
                  <a:pt x="92460" y="156522"/>
                </a:cubicBezTo>
                <a:cubicBezTo>
                  <a:pt x="92681" y="156480"/>
                  <a:pt x="92899" y="156460"/>
                  <a:pt x="93113" y="156460"/>
                </a:cubicBezTo>
                <a:cubicBezTo>
                  <a:pt x="94930" y="156460"/>
                  <a:pt x="96467" y="157912"/>
                  <a:pt x="96892" y="159698"/>
                </a:cubicBezTo>
                <a:cubicBezTo>
                  <a:pt x="97425" y="161962"/>
                  <a:pt x="96055" y="164263"/>
                  <a:pt x="94058" y="165310"/>
                </a:cubicBezTo>
                <a:cubicBezTo>
                  <a:pt x="93377" y="165666"/>
                  <a:pt x="92670" y="165835"/>
                  <a:pt x="91989" y="165835"/>
                </a:cubicBezTo>
                <a:cubicBezTo>
                  <a:pt x="90273" y="165835"/>
                  <a:pt x="88720" y="164760"/>
                  <a:pt x="88162" y="162894"/>
                </a:cubicBezTo>
                <a:cubicBezTo>
                  <a:pt x="87553" y="160840"/>
                  <a:pt x="88238" y="158614"/>
                  <a:pt x="89189" y="156788"/>
                </a:cubicBezTo>
                <a:cubicBezTo>
                  <a:pt x="90311" y="154582"/>
                  <a:pt x="92803" y="152299"/>
                  <a:pt x="95294" y="152090"/>
                </a:cubicBezTo>
                <a:close/>
                <a:moveTo>
                  <a:pt x="181611" y="136151"/>
                </a:moveTo>
                <a:lnTo>
                  <a:pt x="181611" y="136151"/>
                </a:lnTo>
                <a:cubicBezTo>
                  <a:pt x="178910" y="141419"/>
                  <a:pt x="174725" y="145889"/>
                  <a:pt x="170198" y="149655"/>
                </a:cubicBezTo>
                <a:cubicBezTo>
                  <a:pt x="164169" y="154658"/>
                  <a:pt x="157264" y="158424"/>
                  <a:pt x="150702" y="162628"/>
                </a:cubicBezTo>
                <a:cubicBezTo>
                  <a:pt x="148324" y="164168"/>
                  <a:pt x="146004" y="165766"/>
                  <a:pt x="143778" y="167459"/>
                </a:cubicBezTo>
                <a:cubicBezTo>
                  <a:pt x="146498" y="165214"/>
                  <a:pt x="149314" y="163065"/>
                  <a:pt x="152148" y="161011"/>
                </a:cubicBezTo>
                <a:cubicBezTo>
                  <a:pt x="158139" y="156636"/>
                  <a:pt x="164302" y="152490"/>
                  <a:pt x="170103" y="147867"/>
                </a:cubicBezTo>
                <a:cubicBezTo>
                  <a:pt x="174269" y="144539"/>
                  <a:pt x="178891" y="140887"/>
                  <a:pt x="181611" y="136151"/>
                </a:cubicBezTo>
                <a:close/>
                <a:moveTo>
                  <a:pt x="259083" y="130806"/>
                </a:moveTo>
                <a:cubicBezTo>
                  <a:pt x="259520" y="133602"/>
                  <a:pt x="260167" y="136379"/>
                  <a:pt x="261023" y="139080"/>
                </a:cubicBezTo>
                <a:cubicBezTo>
                  <a:pt x="262982" y="145471"/>
                  <a:pt x="265246" y="151672"/>
                  <a:pt x="266273" y="158291"/>
                </a:cubicBezTo>
                <a:cubicBezTo>
                  <a:pt x="266748" y="161391"/>
                  <a:pt x="267014" y="164511"/>
                  <a:pt x="267091" y="167649"/>
                </a:cubicBezTo>
                <a:cubicBezTo>
                  <a:pt x="266691" y="165062"/>
                  <a:pt x="266101" y="162494"/>
                  <a:pt x="265341" y="159965"/>
                </a:cubicBezTo>
                <a:cubicBezTo>
                  <a:pt x="263553" y="153821"/>
                  <a:pt x="261156" y="147848"/>
                  <a:pt x="259996" y="141534"/>
                </a:cubicBezTo>
                <a:cubicBezTo>
                  <a:pt x="259349" y="137996"/>
                  <a:pt x="259045" y="134401"/>
                  <a:pt x="259083" y="130806"/>
                </a:cubicBezTo>
                <a:close/>
                <a:moveTo>
                  <a:pt x="247081" y="84604"/>
                </a:moveTo>
                <a:cubicBezTo>
                  <a:pt x="247918" y="84966"/>
                  <a:pt x="248735" y="85308"/>
                  <a:pt x="249572" y="85632"/>
                </a:cubicBezTo>
                <a:cubicBezTo>
                  <a:pt x="252673" y="87762"/>
                  <a:pt x="255088" y="90691"/>
                  <a:pt x="256572" y="94134"/>
                </a:cubicBezTo>
                <a:cubicBezTo>
                  <a:pt x="260776" y="103929"/>
                  <a:pt x="257523" y="114885"/>
                  <a:pt x="251056" y="122855"/>
                </a:cubicBezTo>
                <a:cubicBezTo>
                  <a:pt x="237570" y="139441"/>
                  <a:pt x="214517" y="141438"/>
                  <a:pt x="198730" y="154810"/>
                </a:cubicBezTo>
                <a:cubicBezTo>
                  <a:pt x="194279" y="158595"/>
                  <a:pt x="190475" y="163084"/>
                  <a:pt x="187450" y="168106"/>
                </a:cubicBezTo>
                <a:cubicBezTo>
                  <a:pt x="190513" y="159546"/>
                  <a:pt x="197722" y="152794"/>
                  <a:pt x="205406" y="148134"/>
                </a:cubicBezTo>
                <a:cubicBezTo>
                  <a:pt x="215392" y="142066"/>
                  <a:pt x="226690" y="138471"/>
                  <a:pt x="236695" y="132442"/>
                </a:cubicBezTo>
                <a:cubicBezTo>
                  <a:pt x="245445" y="127154"/>
                  <a:pt x="253472" y="119774"/>
                  <a:pt x="256192" y="109617"/>
                </a:cubicBezTo>
                <a:cubicBezTo>
                  <a:pt x="258683" y="100335"/>
                  <a:pt x="256116" y="89968"/>
                  <a:pt x="247480" y="84852"/>
                </a:cubicBezTo>
                <a:cubicBezTo>
                  <a:pt x="247347" y="84776"/>
                  <a:pt x="247214" y="84699"/>
                  <a:pt x="247081" y="84604"/>
                </a:cubicBezTo>
                <a:close/>
                <a:moveTo>
                  <a:pt x="243752" y="160212"/>
                </a:moveTo>
                <a:lnTo>
                  <a:pt x="243752" y="160212"/>
                </a:lnTo>
                <a:cubicBezTo>
                  <a:pt x="242554" y="162761"/>
                  <a:pt x="241983" y="165557"/>
                  <a:pt x="242097" y="168391"/>
                </a:cubicBezTo>
                <a:cubicBezTo>
                  <a:pt x="241755" y="165766"/>
                  <a:pt x="242059" y="163084"/>
                  <a:pt x="243276" y="160821"/>
                </a:cubicBezTo>
                <a:lnTo>
                  <a:pt x="243429" y="160745"/>
                </a:lnTo>
                <a:cubicBezTo>
                  <a:pt x="243486" y="160706"/>
                  <a:pt x="243524" y="160611"/>
                  <a:pt x="243467" y="160554"/>
                </a:cubicBezTo>
                <a:lnTo>
                  <a:pt x="243752" y="160212"/>
                </a:lnTo>
                <a:close/>
                <a:moveTo>
                  <a:pt x="174155" y="131434"/>
                </a:moveTo>
                <a:lnTo>
                  <a:pt x="174155" y="131434"/>
                </a:lnTo>
                <a:cubicBezTo>
                  <a:pt x="171378" y="133526"/>
                  <a:pt x="168296" y="135181"/>
                  <a:pt x="165177" y="136740"/>
                </a:cubicBezTo>
                <a:cubicBezTo>
                  <a:pt x="160669" y="139004"/>
                  <a:pt x="156256" y="141343"/>
                  <a:pt x="152148" y="144330"/>
                </a:cubicBezTo>
                <a:cubicBezTo>
                  <a:pt x="144501" y="149865"/>
                  <a:pt x="137996" y="156826"/>
                  <a:pt x="132994" y="164834"/>
                </a:cubicBezTo>
                <a:cubicBezTo>
                  <a:pt x="132062" y="166318"/>
                  <a:pt x="131206" y="167858"/>
                  <a:pt x="130388" y="169399"/>
                </a:cubicBezTo>
                <a:cubicBezTo>
                  <a:pt x="134496" y="160060"/>
                  <a:pt x="140773" y="151729"/>
                  <a:pt x="148819" y="145395"/>
                </a:cubicBezTo>
                <a:cubicBezTo>
                  <a:pt x="153403" y="141781"/>
                  <a:pt x="158482" y="139004"/>
                  <a:pt x="163769" y="136588"/>
                </a:cubicBezTo>
                <a:cubicBezTo>
                  <a:pt x="167288" y="134971"/>
                  <a:pt x="170845" y="133431"/>
                  <a:pt x="174155" y="131434"/>
                </a:cubicBezTo>
                <a:close/>
                <a:moveTo>
                  <a:pt x="56891" y="169475"/>
                </a:moveTo>
                <a:lnTo>
                  <a:pt x="56720" y="169589"/>
                </a:lnTo>
                <a:lnTo>
                  <a:pt x="56720" y="169570"/>
                </a:lnTo>
                <a:lnTo>
                  <a:pt x="56891" y="169475"/>
                </a:lnTo>
                <a:close/>
                <a:moveTo>
                  <a:pt x="142599" y="103207"/>
                </a:moveTo>
                <a:lnTo>
                  <a:pt x="142599" y="103207"/>
                </a:lnTo>
                <a:cubicBezTo>
                  <a:pt x="143436" y="108114"/>
                  <a:pt x="143284" y="113155"/>
                  <a:pt x="142143" y="118024"/>
                </a:cubicBezTo>
                <a:cubicBezTo>
                  <a:pt x="140621" y="124453"/>
                  <a:pt x="137311" y="130235"/>
                  <a:pt x="134287" y="136056"/>
                </a:cubicBezTo>
                <a:cubicBezTo>
                  <a:pt x="131244" y="141914"/>
                  <a:pt x="128714" y="147906"/>
                  <a:pt x="127249" y="154373"/>
                </a:cubicBezTo>
                <a:cubicBezTo>
                  <a:pt x="126431" y="157891"/>
                  <a:pt x="125918" y="161486"/>
                  <a:pt x="125690" y="165119"/>
                </a:cubicBezTo>
                <a:cubicBezTo>
                  <a:pt x="125347" y="166641"/>
                  <a:pt x="125081" y="168182"/>
                  <a:pt x="124910" y="169722"/>
                </a:cubicBezTo>
                <a:lnTo>
                  <a:pt x="124910" y="169684"/>
                </a:lnTo>
                <a:cubicBezTo>
                  <a:pt x="124625" y="165671"/>
                  <a:pt x="124796" y="161619"/>
                  <a:pt x="125423" y="157644"/>
                </a:cubicBezTo>
                <a:cubicBezTo>
                  <a:pt x="126527" y="150664"/>
                  <a:pt x="129132" y="144196"/>
                  <a:pt x="132138" y="137844"/>
                </a:cubicBezTo>
                <a:cubicBezTo>
                  <a:pt x="137349" y="126907"/>
                  <a:pt x="143550" y="115627"/>
                  <a:pt x="142599" y="103207"/>
                </a:cubicBezTo>
                <a:close/>
                <a:moveTo>
                  <a:pt x="219177" y="168638"/>
                </a:moveTo>
                <a:cubicBezTo>
                  <a:pt x="217934" y="169351"/>
                  <a:pt x="216567" y="169786"/>
                  <a:pt x="215167" y="169786"/>
                </a:cubicBezTo>
                <a:cubicBezTo>
                  <a:pt x="214662" y="169786"/>
                  <a:pt x="214152" y="169729"/>
                  <a:pt x="213642" y="169608"/>
                </a:cubicBezTo>
                <a:cubicBezTo>
                  <a:pt x="213357" y="169437"/>
                  <a:pt x="213071" y="169266"/>
                  <a:pt x="212767" y="169114"/>
                </a:cubicBezTo>
                <a:lnTo>
                  <a:pt x="212767" y="169114"/>
                </a:lnTo>
                <a:cubicBezTo>
                  <a:pt x="212886" y="169115"/>
                  <a:pt x="213005" y="169115"/>
                  <a:pt x="213124" y="169115"/>
                </a:cubicBezTo>
                <a:cubicBezTo>
                  <a:pt x="215154" y="169115"/>
                  <a:pt x="217183" y="168962"/>
                  <a:pt x="219177" y="168638"/>
                </a:cubicBezTo>
                <a:close/>
                <a:moveTo>
                  <a:pt x="139936" y="136151"/>
                </a:moveTo>
                <a:cubicBezTo>
                  <a:pt x="138472" y="140126"/>
                  <a:pt x="136798" y="144044"/>
                  <a:pt x="135124" y="147906"/>
                </a:cubicBezTo>
                <a:cubicBezTo>
                  <a:pt x="134002" y="150492"/>
                  <a:pt x="132861" y="153136"/>
                  <a:pt x="131795" y="155818"/>
                </a:cubicBezTo>
                <a:cubicBezTo>
                  <a:pt x="129760" y="160630"/>
                  <a:pt x="127915" y="165481"/>
                  <a:pt x="126641" y="170483"/>
                </a:cubicBezTo>
                <a:cubicBezTo>
                  <a:pt x="126622" y="169095"/>
                  <a:pt x="126641" y="167706"/>
                  <a:pt x="126698" y="166318"/>
                </a:cubicBezTo>
                <a:lnTo>
                  <a:pt x="126717" y="166280"/>
                </a:lnTo>
                <a:cubicBezTo>
                  <a:pt x="126755" y="165823"/>
                  <a:pt x="126831" y="165367"/>
                  <a:pt x="126888" y="164910"/>
                </a:cubicBezTo>
                <a:cubicBezTo>
                  <a:pt x="128714" y="157435"/>
                  <a:pt x="132518" y="150302"/>
                  <a:pt x="136094" y="143626"/>
                </a:cubicBezTo>
                <a:cubicBezTo>
                  <a:pt x="137426" y="141153"/>
                  <a:pt x="138738" y="138661"/>
                  <a:pt x="139936" y="136151"/>
                </a:cubicBezTo>
                <a:close/>
                <a:moveTo>
                  <a:pt x="88009" y="169989"/>
                </a:moveTo>
                <a:cubicBezTo>
                  <a:pt x="88333" y="170217"/>
                  <a:pt x="88637" y="170464"/>
                  <a:pt x="88941" y="170730"/>
                </a:cubicBezTo>
                <a:cubicBezTo>
                  <a:pt x="88637" y="170483"/>
                  <a:pt x="88314" y="170236"/>
                  <a:pt x="87990" y="170008"/>
                </a:cubicBezTo>
                <a:lnTo>
                  <a:pt x="88009" y="169989"/>
                </a:lnTo>
                <a:close/>
                <a:moveTo>
                  <a:pt x="214574" y="170274"/>
                </a:moveTo>
                <a:cubicBezTo>
                  <a:pt x="215126" y="170390"/>
                  <a:pt x="215701" y="170440"/>
                  <a:pt x="216272" y="170440"/>
                </a:cubicBezTo>
                <a:cubicBezTo>
                  <a:pt x="216448" y="170440"/>
                  <a:pt x="216624" y="170435"/>
                  <a:pt x="216799" y="170426"/>
                </a:cubicBezTo>
                <a:lnTo>
                  <a:pt x="216799" y="170426"/>
                </a:lnTo>
                <a:cubicBezTo>
                  <a:pt x="216419" y="170692"/>
                  <a:pt x="216077" y="171016"/>
                  <a:pt x="215772" y="171377"/>
                </a:cubicBezTo>
                <a:cubicBezTo>
                  <a:pt x="215411" y="170978"/>
                  <a:pt x="214993" y="170616"/>
                  <a:pt x="214574" y="170274"/>
                </a:cubicBezTo>
                <a:close/>
                <a:moveTo>
                  <a:pt x="145624" y="121676"/>
                </a:moveTo>
                <a:cubicBezTo>
                  <a:pt x="144749" y="131338"/>
                  <a:pt x="141724" y="140754"/>
                  <a:pt x="137939" y="149636"/>
                </a:cubicBezTo>
                <a:cubicBezTo>
                  <a:pt x="134629" y="157378"/>
                  <a:pt x="130179" y="164815"/>
                  <a:pt x="127325" y="172785"/>
                </a:cubicBezTo>
                <a:lnTo>
                  <a:pt x="127325" y="172766"/>
                </a:lnTo>
                <a:cubicBezTo>
                  <a:pt x="128277" y="168410"/>
                  <a:pt x="129570" y="164111"/>
                  <a:pt x="131168" y="159946"/>
                </a:cubicBezTo>
                <a:cubicBezTo>
                  <a:pt x="133317" y="154392"/>
                  <a:pt x="135847" y="148971"/>
                  <a:pt x="138243" y="143512"/>
                </a:cubicBezTo>
                <a:cubicBezTo>
                  <a:pt x="141306" y="136455"/>
                  <a:pt x="144178" y="129208"/>
                  <a:pt x="145624" y="121676"/>
                </a:cubicBezTo>
                <a:close/>
                <a:moveTo>
                  <a:pt x="218397" y="170122"/>
                </a:moveTo>
                <a:lnTo>
                  <a:pt x="218397" y="170122"/>
                </a:lnTo>
                <a:cubicBezTo>
                  <a:pt x="217674" y="170864"/>
                  <a:pt x="217142" y="171777"/>
                  <a:pt x="216857" y="172785"/>
                </a:cubicBezTo>
                <a:cubicBezTo>
                  <a:pt x="216666" y="172499"/>
                  <a:pt x="216476" y="172233"/>
                  <a:pt x="216267" y="171967"/>
                </a:cubicBezTo>
                <a:cubicBezTo>
                  <a:pt x="216704" y="171339"/>
                  <a:pt x="217199" y="170787"/>
                  <a:pt x="217770" y="170274"/>
                </a:cubicBezTo>
                <a:cubicBezTo>
                  <a:pt x="217979" y="170236"/>
                  <a:pt x="218188" y="170179"/>
                  <a:pt x="218397" y="170122"/>
                </a:cubicBezTo>
                <a:close/>
                <a:moveTo>
                  <a:pt x="63398" y="159938"/>
                </a:moveTo>
                <a:cubicBezTo>
                  <a:pt x="65647" y="159938"/>
                  <a:pt x="67893" y="160103"/>
                  <a:pt x="70130" y="160440"/>
                </a:cubicBezTo>
                <a:cubicBezTo>
                  <a:pt x="69618" y="160421"/>
                  <a:pt x="69106" y="160411"/>
                  <a:pt x="68594" y="160411"/>
                </a:cubicBezTo>
                <a:cubicBezTo>
                  <a:pt x="65585" y="160411"/>
                  <a:pt x="62575" y="160747"/>
                  <a:pt x="59649" y="161429"/>
                </a:cubicBezTo>
                <a:cubicBezTo>
                  <a:pt x="52364" y="163084"/>
                  <a:pt x="45897" y="166679"/>
                  <a:pt x="39373" y="170160"/>
                </a:cubicBezTo>
                <a:cubicBezTo>
                  <a:pt x="37414" y="171206"/>
                  <a:pt x="35455" y="172195"/>
                  <a:pt x="33477" y="173070"/>
                </a:cubicBezTo>
                <a:cubicBezTo>
                  <a:pt x="36881" y="171263"/>
                  <a:pt x="40153" y="169152"/>
                  <a:pt x="43310" y="167231"/>
                </a:cubicBezTo>
                <a:cubicBezTo>
                  <a:pt x="47685" y="164549"/>
                  <a:pt x="52212" y="162019"/>
                  <a:pt x="57196" y="160706"/>
                </a:cubicBezTo>
                <a:cubicBezTo>
                  <a:pt x="58318" y="160421"/>
                  <a:pt x="59459" y="160193"/>
                  <a:pt x="60600" y="160022"/>
                </a:cubicBezTo>
                <a:lnTo>
                  <a:pt x="60619" y="160022"/>
                </a:lnTo>
                <a:cubicBezTo>
                  <a:pt x="61546" y="159966"/>
                  <a:pt x="62472" y="159938"/>
                  <a:pt x="63398" y="159938"/>
                </a:cubicBezTo>
                <a:close/>
                <a:moveTo>
                  <a:pt x="228923" y="146317"/>
                </a:moveTo>
                <a:lnTo>
                  <a:pt x="228923" y="146317"/>
                </a:lnTo>
                <a:cubicBezTo>
                  <a:pt x="219645" y="155010"/>
                  <a:pt x="207696" y="159668"/>
                  <a:pt x="197189" y="166565"/>
                </a:cubicBezTo>
                <a:cubicBezTo>
                  <a:pt x="194051" y="168600"/>
                  <a:pt x="191121" y="170940"/>
                  <a:pt x="188458" y="173565"/>
                </a:cubicBezTo>
                <a:cubicBezTo>
                  <a:pt x="198661" y="161310"/>
                  <a:pt x="214840" y="154446"/>
                  <a:pt x="228923" y="146317"/>
                </a:cubicBezTo>
                <a:close/>
                <a:moveTo>
                  <a:pt x="242934" y="135390"/>
                </a:moveTo>
                <a:lnTo>
                  <a:pt x="242934" y="135390"/>
                </a:lnTo>
                <a:cubicBezTo>
                  <a:pt x="226139" y="149389"/>
                  <a:pt x="203085" y="154943"/>
                  <a:pt x="188306" y="171681"/>
                </a:cubicBezTo>
                <a:cubicBezTo>
                  <a:pt x="187564" y="172537"/>
                  <a:pt x="186861" y="173393"/>
                  <a:pt x="186176" y="174306"/>
                </a:cubicBezTo>
                <a:cubicBezTo>
                  <a:pt x="188573" y="170540"/>
                  <a:pt x="191369" y="167059"/>
                  <a:pt x="194507" y="163883"/>
                </a:cubicBezTo>
                <a:cubicBezTo>
                  <a:pt x="200689" y="157682"/>
                  <a:pt x="208031" y="153155"/>
                  <a:pt x="215886" y="149389"/>
                </a:cubicBezTo>
                <a:cubicBezTo>
                  <a:pt x="224826" y="145052"/>
                  <a:pt x="234679" y="141172"/>
                  <a:pt x="242934" y="135390"/>
                </a:cubicBezTo>
                <a:close/>
                <a:moveTo>
                  <a:pt x="224294" y="167440"/>
                </a:moveTo>
                <a:lnTo>
                  <a:pt x="224294" y="167440"/>
                </a:lnTo>
                <a:cubicBezTo>
                  <a:pt x="222772" y="168087"/>
                  <a:pt x="221422" y="169057"/>
                  <a:pt x="220318" y="170293"/>
                </a:cubicBezTo>
                <a:cubicBezTo>
                  <a:pt x="219120" y="171624"/>
                  <a:pt x="218302" y="173241"/>
                  <a:pt x="217941" y="174991"/>
                </a:cubicBezTo>
                <a:cubicBezTo>
                  <a:pt x="217827" y="174649"/>
                  <a:pt x="217693" y="174306"/>
                  <a:pt x="217541" y="173983"/>
                </a:cubicBezTo>
                <a:cubicBezTo>
                  <a:pt x="217960" y="170807"/>
                  <a:pt x="220242" y="169038"/>
                  <a:pt x="222981" y="167801"/>
                </a:cubicBezTo>
                <a:cubicBezTo>
                  <a:pt x="223419" y="167687"/>
                  <a:pt x="223856" y="167573"/>
                  <a:pt x="224294" y="167440"/>
                </a:cubicBezTo>
                <a:close/>
                <a:moveTo>
                  <a:pt x="210428" y="169741"/>
                </a:moveTo>
                <a:lnTo>
                  <a:pt x="210428" y="169741"/>
                </a:lnTo>
                <a:cubicBezTo>
                  <a:pt x="212292" y="170198"/>
                  <a:pt x="213965" y="171263"/>
                  <a:pt x="215183" y="172766"/>
                </a:cubicBezTo>
                <a:cubicBezTo>
                  <a:pt x="215753" y="173507"/>
                  <a:pt x="216229" y="174344"/>
                  <a:pt x="216571" y="175238"/>
                </a:cubicBezTo>
                <a:cubicBezTo>
                  <a:pt x="216229" y="174611"/>
                  <a:pt x="215829" y="174002"/>
                  <a:pt x="215392" y="173450"/>
                </a:cubicBezTo>
                <a:cubicBezTo>
                  <a:pt x="214099" y="171777"/>
                  <a:pt x="212387" y="170502"/>
                  <a:pt x="210428" y="169741"/>
                </a:cubicBezTo>
                <a:close/>
                <a:moveTo>
                  <a:pt x="234812" y="170141"/>
                </a:moveTo>
                <a:lnTo>
                  <a:pt x="234812" y="170141"/>
                </a:lnTo>
                <a:cubicBezTo>
                  <a:pt x="234413" y="170978"/>
                  <a:pt x="234223" y="171891"/>
                  <a:pt x="234223" y="172804"/>
                </a:cubicBezTo>
                <a:cubicBezTo>
                  <a:pt x="234204" y="173679"/>
                  <a:pt x="234432" y="174535"/>
                  <a:pt x="234850" y="175295"/>
                </a:cubicBezTo>
                <a:cubicBezTo>
                  <a:pt x="234584" y="175295"/>
                  <a:pt x="234318" y="175295"/>
                  <a:pt x="234070" y="175333"/>
                </a:cubicBezTo>
                <a:cubicBezTo>
                  <a:pt x="233443" y="173907"/>
                  <a:pt x="233462" y="172290"/>
                  <a:pt x="234146" y="170902"/>
                </a:cubicBezTo>
                <a:lnTo>
                  <a:pt x="234812" y="170141"/>
                </a:lnTo>
                <a:close/>
                <a:moveTo>
                  <a:pt x="240956" y="163369"/>
                </a:moveTo>
                <a:cubicBezTo>
                  <a:pt x="239872" y="165481"/>
                  <a:pt x="239168" y="167744"/>
                  <a:pt x="239358" y="170331"/>
                </a:cubicBezTo>
                <a:cubicBezTo>
                  <a:pt x="239491" y="172119"/>
                  <a:pt x="240043" y="173869"/>
                  <a:pt x="240956" y="175429"/>
                </a:cubicBezTo>
                <a:cubicBezTo>
                  <a:pt x="238616" y="172366"/>
                  <a:pt x="238141" y="168296"/>
                  <a:pt x="239682" y="164777"/>
                </a:cubicBezTo>
                <a:lnTo>
                  <a:pt x="240956" y="163369"/>
                </a:lnTo>
                <a:close/>
                <a:moveTo>
                  <a:pt x="235492" y="170338"/>
                </a:moveTo>
                <a:lnTo>
                  <a:pt x="235492" y="170338"/>
                </a:lnTo>
                <a:cubicBezTo>
                  <a:pt x="235203" y="172176"/>
                  <a:pt x="235795" y="174040"/>
                  <a:pt x="237057" y="175543"/>
                </a:cubicBezTo>
                <a:cubicBezTo>
                  <a:pt x="236733" y="175467"/>
                  <a:pt x="236391" y="175410"/>
                  <a:pt x="236049" y="175371"/>
                </a:cubicBezTo>
                <a:cubicBezTo>
                  <a:pt x="234821" y="173995"/>
                  <a:pt x="234867" y="172145"/>
                  <a:pt x="235492" y="170338"/>
                </a:cubicBezTo>
                <a:close/>
                <a:moveTo>
                  <a:pt x="233176" y="172024"/>
                </a:moveTo>
                <a:lnTo>
                  <a:pt x="233176" y="172024"/>
                </a:lnTo>
                <a:cubicBezTo>
                  <a:pt x="232834" y="173127"/>
                  <a:pt x="232853" y="174325"/>
                  <a:pt x="233272" y="175429"/>
                </a:cubicBezTo>
                <a:cubicBezTo>
                  <a:pt x="232986" y="175467"/>
                  <a:pt x="232701" y="175524"/>
                  <a:pt x="232416" y="175600"/>
                </a:cubicBezTo>
                <a:cubicBezTo>
                  <a:pt x="232206" y="174649"/>
                  <a:pt x="232263" y="173660"/>
                  <a:pt x="232587" y="172728"/>
                </a:cubicBezTo>
                <a:lnTo>
                  <a:pt x="232568" y="172728"/>
                </a:lnTo>
                <a:lnTo>
                  <a:pt x="233176" y="172024"/>
                </a:lnTo>
                <a:close/>
                <a:moveTo>
                  <a:pt x="236311" y="169948"/>
                </a:moveTo>
                <a:cubicBezTo>
                  <a:pt x="236258" y="170392"/>
                  <a:pt x="236258" y="170837"/>
                  <a:pt x="236277" y="171282"/>
                </a:cubicBezTo>
                <a:cubicBezTo>
                  <a:pt x="236372" y="172937"/>
                  <a:pt x="236981" y="174535"/>
                  <a:pt x="238046" y="175809"/>
                </a:cubicBezTo>
                <a:cubicBezTo>
                  <a:pt x="237894" y="175752"/>
                  <a:pt x="237722" y="175695"/>
                  <a:pt x="237551" y="175657"/>
                </a:cubicBezTo>
                <a:cubicBezTo>
                  <a:pt x="236147" y="174063"/>
                  <a:pt x="235784" y="171940"/>
                  <a:pt x="236311" y="169948"/>
                </a:cubicBezTo>
                <a:close/>
                <a:moveTo>
                  <a:pt x="211493" y="161562"/>
                </a:moveTo>
                <a:lnTo>
                  <a:pt x="211493" y="161562"/>
                </a:lnTo>
                <a:cubicBezTo>
                  <a:pt x="207993" y="164035"/>
                  <a:pt x="204360" y="166337"/>
                  <a:pt x="200803" y="168733"/>
                </a:cubicBezTo>
                <a:cubicBezTo>
                  <a:pt x="200708" y="168771"/>
                  <a:pt x="200613" y="168828"/>
                  <a:pt x="200556" y="168904"/>
                </a:cubicBezTo>
                <a:cubicBezTo>
                  <a:pt x="198292" y="170426"/>
                  <a:pt x="196067" y="172005"/>
                  <a:pt x="193917" y="173717"/>
                </a:cubicBezTo>
                <a:cubicBezTo>
                  <a:pt x="192966" y="174478"/>
                  <a:pt x="192015" y="175257"/>
                  <a:pt x="191121" y="176094"/>
                </a:cubicBezTo>
                <a:cubicBezTo>
                  <a:pt x="195116" y="172138"/>
                  <a:pt x="199738" y="168904"/>
                  <a:pt x="204474" y="165899"/>
                </a:cubicBezTo>
                <a:cubicBezTo>
                  <a:pt x="206795" y="164416"/>
                  <a:pt x="209153" y="162989"/>
                  <a:pt x="211493" y="161562"/>
                </a:cubicBezTo>
                <a:close/>
                <a:moveTo>
                  <a:pt x="232035" y="173374"/>
                </a:moveTo>
                <a:cubicBezTo>
                  <a:pt x="231788" y="174154"/>
                  <a:pt x="231731" y="174972"/>
                  <a:pt x="231883" y="175752"/>
                </a:cubicBezTo>
                <a:cubicBezTo>
                  <a:pt x="231579" y="175847"/>
                  <a:pt x="231274" y="175961"/>
                  <a:pt x="230970" y="176094"/>
                </a:cubicBezTo>
                <a:cubicBezTo>
                  <a:pt x="230894" y="175581"/>
                  <a:pt x="230932" y="175029"/>
                  <a:pt x="231084" y="174535"/>
                </a:cubicBezTo>
                <a:lnTo>
                  <a:pt x="231084" y="174516"/>
                </a:lnTo>
                <a:cubicBezTo>
                  <a:pt x="231388" y="174135"/>
                  <a:pt x="231712" y="173755"/>
                  <a:pt x="232035" y="173374"/>
                </a:cubicBezTo>
                <a:close/>
                <a:moveTo>
                  <a:pt x="238388" y="166165"/>
                </a:moveTo>
                <a:lnTo>
                  <a:pt x="238388" y="166165"/>
                </a:lnTo>
                <a:cubicBezTo>
                  <a:pt x="237456" y="169970"/>
                  <a:pt x="238616" y="173983"/>
                  <a:pt x="241431" y="176684"/>
                </a:cubicBezTo>
                <a:cubicBezTo>
                  <a:pt x="240880" y="176532"/>
                  <a:pt x="240347" y="176380"/>
                  <a:pt x="239796" y="176265"/>
                </a:cubicBezTo>
                <a:lnTo>
                  <a:pt x="239815" y="176246"/>
                </a:lnTo>
                <a:cubicBezTo>
                  <a:pt x="237798" y="174877"/>
                  <a:pt x="236828" y="172442"/>
                  <a:pt x="237114" y="169836"/>
                </a:cubicBezTo>
                <a:cubicBezTo>
                  <a:pt x="237228" y="168714"/>
                  <a:pt x="237532" y="167630"/>
                  <a:pt x="237989" y="166622"/>
                </a:cubicBezTo>
                <a:lnTo>
                  <a:pt x="238388" y="166165"/>
                </a:lnTo>
                <a:close/>
                <a:moveTo>
                  <a:pt x="228231" y="167021"/>
                </a:moveTo>
                <a:lnTo>
                  <a:pt x="228231" y="167021"/>
                </a:lnTo>
                <a:cubicBezTo>
                  <a:pt x="227014" y="167573"/>
                  <a:pt x="225834" y="168201"/>
                  <a:pt x="224712" y="168923"/>
                </a:cubicBezTo>
                <a:lnTo>
                  <a:pt x="224693" y="168904"/>
                </a:lnTo>
                <a:cubicBezTo>
                  <a:pt x="221859" y="170730"/>
                  <a:pt x="219443" y="173469"/>
                  <a:pt x="218645" y="176703"/>
                </a:cubicBezTo>
                <a:cubicBezTo>
                  <a:pt x="218645" y="174268"/>
                  <a:pt x="219634" y="171948"/>
                  <a:pt x="221384" y="170236"/>
                </a:cubicBezTo>
                <a:cubicBezTo>
                  <a:pt x="223229" y="168410"/>
                  <a:pt x="225682" y="167421"/>
                  <a:pt x="228231" y="167021"/>
                </a:cubicBezTo>
                <a:close/>
                <a:moveTo>
                  <a:pt x="34066" y="170673"/>
                </a:moveTo>
                <a:lnTo>
                  <a:pt x="34066" y="170673"/>
                </a:lnTo>
                <a:cubicBezTo>
                  <a:pt x="29178" y="173603"/>
                  <a:pt x="24137" y="176170"/>
                  <a:pt x="18412" y="176741"/>
                </a:cubicBezTo>
                <a:cubicBezTo>
                  <a:pt x="20657" y="176208"/>
                  <a:pt x="22863" y="175562"/>
                  <a:pt x="25050" y="174801"/>
                </a:cubicBezTo>
                <a:cubicBezTo>
                  <a:pt x="28170" y="173717"/>
                  <a:pt x="31137" y="172252"/>
                  <a:pt x="34066" y="170673"/>
                </a:cubicBezTo>
                <a:close/>
                <a:moveTo>
                  <a:pt x="125967" y="176704"/>
                </a:moveTo>
                <a:cubicBezTo>
                  <a:pt x="125971" y="176729"/>
                  <a:pt x="125975" y="176754"/>
                  <a:pt x="125975" y="176779"/>
                </a:cubicBezTo>
                <a:cubicBezTo>
                  <a:pt x="125994" y="176817"/>
                  <a:pt x="125994" y="176855"/>
                  <a:pt x="126013" y="176893"/>
                </a:cubicBezTo>
                <a:lnTo>
                  <a:pt x="125994" y="176969"/>
                </a:lnTo>
                <a:cubicBezTo>
                  <a:pt x="125980" y="176883"/>
                  <a:pt x="125976" y="176798"/>
                  <a:pt x="125967" y="176704"/>
                </a:cubicBezTo>
                <a:close/>
                <a:moveTo>
                  <a:pt x="70133" y="162407"/>
                </a:moveTo>
                <a:cubicBezTo>
                  <a:pt x="75789" y="162407"/>
                  <a:pt x="81332" y="163824"/>
                  <a:pt x="85651" y="167288"/>
                </a:cubicBezTo>
                <a:cubicBezTo>
                  <a:pt x="83064" y="165747"/>
                  <a:pt x="80249" y="164682"/>
                  <a:pt x="77301" y="164092"/>
                </a:cubicBezTo>
                <a:cubicBezTo>
                  <a:pt x="77110" y="164054"/>
                  <a:pt x="76939" y="164016"/>
                  <a:pt x="76749" y="163978"/>
                </a:cubicBezTo>
                <a:cubicBezTo>
                  <a:pt x="75122" y="163655"/>
                  <a:pt x="73494" y="163507"/>
                  <a:pt x="71872" y="163507"/>
                </a:cubicBezTo>
                <a:cubicBezTo>
                  <a:pt x="67767" y="163507"/>
                  <a:pt x="63701" y="164454"/>
                  <a:pt x="59802" y="165899"/>
                </a:cubicBezTo>
                <a:cubicBezTo>
                  <a:pt x="50748" y="169266"/>
                  <a:pt x="41789" y="175467"/>
                  <a:pt x="32145" y="177007"/>
                </a:cubicBezTo>
                <a:cubicBezTo>
                  <a:pt x="34409" y="176284"/>
                  <a:pt x="36596" y="175333"/>
                  <a:pt x="38688" y="174211"/>
                </a:cubicBezTo>
                <a:cubicBezTo>
                  <a:pt x="44756" y="171035"/>
                  <a:pt x="50405" y="167174"/>
                  <a:pt x="56891" y="164815"/>
                </a:cubicBezTo>
                <a:cubicBezTo>
                  <a:pt x="60995" y="163317"/>
                  <a:pt x="65600" y="162407"/>
                  <a:pt x="70133" y="162407"/>
                </a:cubicBezTo>
                <a:close/>
                <a:moveTo>
                  <a:pt x="54894" y="160935"/>
                </a:moveTo>
                <a:lnTo>
                  <a:pt x="54894" y="160935"/>
                </a:lnTo>
                <a:cubicBezTo>
                  <a:pt x="51699" y="162038"/>
                  <a:pt x="48598" y="163464"/>
                  <a:pt x="45688" y="165176"/>
                </a:cubicBezTo>
                <a:cubicBezTo>
                  <a:pt x="36880" y="170287"/>
                  <a:pt x="28417" y="176668"/>
                  <a:pt x="17939" y="177065"/>
                </a:cubicBezTo>
                <a:lnTo>
                  <a:pt x="17939" y="177065"/>
                </a:lnTo>
                <a:cubicBezTo>
                  <a:pt x="27245" y="176683"/>
                  <a:pt x="35032" y="170373"/>
                  <a:pt x="42854" y="165842"/>
                </a:cubicBezTo>
                <a:cubicBezTo>
                  <a:pt x="46601" y="163636"/>
                  <a:pt x="50652" y="161981"/>
                  <a:pt x="54894" y="160935"/>
                </a:cubicBezTo>
                <a:close/>
                <a:moveTo>
                  <a:pt x="17279" y="177082"/>
                </a:moveTo>
                <a:lnTo>
                  <a:pt x="17279" y="177082"/>
                </a:lnTo>
                <a:cubicBezTo>
                  <a:pt x="17251" y="177083"/>
                  <a:pt x="17223" y="177083"/>
                  <a:pt x="17195" y="177083"/>
                </a:cubicBezTo>
                <a:lnTo>
                  <a:pt x="17138" y="177083"/>
                </a:lnTo>
                <a:cubicBezTo>
                  <a:pt x="17185" y="177083"/>
                  <a:pt x="17232" y="177083"/>
                  <a:pt x="17279" y="177082"/>
                </a:cubicBezTo>
                <a:close/>
                <a:moveTo>
                  <a:pt x="177388" y="132480"/>
                </a:moveTo>
                <a:cubicBezTo>
                  <a:pt x="172728" y="139727"/>
                  <a:pt x="163237" y="143911"/>
                  <a:pt x="156256" y="148400"/>
                </a:cubicBezTo>
                <a:cubicBezTo>
                  <a:pt x="147221" y="154220"/>
                  <a:pt x="138738" y="161087"/>
                  <a:pt x="132404" y="169855"/>
                </a:cubicBezTo>
                <a:cubicBezTo>
                  <a:pt x="130749" y="172157"/>
                  <a:pt x="129266" y="174573"/>
                  <a:pt x="127991" y="177083"/>
                </a:cubicBezTo>
                <a:cubicBezTo>
                  <a:pt x="128543" y="175676"/>
                  <a:pt x="129170" y="174287"/>
                  <a:pt x="129836" y="172918"/>
                </a:cubicBezTo>
                <a:cubicBezTo>
                  <a:pt x="138186" y="157283"/>
                  <a:pt x="155952" y="147582"/>
                  <a:pt x="170351" y="138148"/>
                </a:cubicBezTo>
                <a:lnTo>
                  <a:pt x="170332" y="138148"/>
                </a:lnTo>
                <a:cubicBezTo>
                  <a:pt x="172861" y="136474"/>
                  <a:pt x="175372" y="134686"/>
                  <a:pt x="177388" y="132480"/>
                </a:cubicBezTo>
                <a:close/>
                <a:moveTo>
                  <a:pt x="65051" y="161924"/>
                </a:moveTo>
                <a:lnTo>
                  <a:pt x="65051" y="161924"/>
                </a:lnTo>
                <a:cubicBezTo>
                  <a:pt x="56130" y="163407"/>
                  <a:pt x="48275" y="168220"/>
                  <a:pt x="40438" y="172652"/>
                </a:cubicBezTo>
                <a:cubicBezTo>
                  <a:pt x="36748" y="174744"/>
                  <a:pt x="32830" y="176570"/>
                  <a:pt x="28721" y="177350"/>
                </a:cubicBezTo>
                <a:cubicBezTo>
                  <a:pt x="28396" y="177362"/>
                  <a:pt x="28071" y="177368"/>
                  <a:pt x="27746" y="177368"/>
                </a:cubicBezTo>
                <a:cubicBezTo>
                  <a:pt x="27044" y="177368"/>
                  <a:pt x="26342" y="177339"/>
                  <a:pt x="25640" y="177274"/>
                </a:cubicBezTo>
                <a:cubicBezTo>
                  <a:pt x="28360" y="176551"/>
                  <a:pt x="31023" y="175581"/>
                  <a:pt x="33572" y="174420"/>
                </a:cubicBezTo>
                <a:cubicBezTo>
                  <a:pt x="40153" y="171453"/>
                  <a:pt x="46240" y="167421"/>
                  <a:pt x="52973" y="164777"/>
                </a:cubicBezTo>
                <a:cubicBezTo>
                  <a:pt x="56834" y="163255"/>
                  <a:pt x="60905" y="162285"/>
                  <a:pt x="65051" y="161924"/>
                </a:cubicBezTo>
                <a:close/>
                <a:moveTo>
                  <a:pt x="230410" y="175386"/>
                </a:moveTo>
                <a:cubicBezTo>
                  <a:pt x="230360" y="175712"/>
                  <a:pt x="230344" y="176056"/>
                  <a:pt x="230380" y="176399"/>
                </a:cubicBezTo>
                <a:cubicBezTo>
                  <a:pt x="230114" y="176532"/>
                  <a:pt x="229829" y="176684"/>
                  <a:pt x="229562" y="176855"/>
                </a:cubicBezTo>
                <a:cubicBezTo>
                  <a:pt x="229315" y="177007"/>
                  <a:pt x="229068" y="177197"/>
                  <a:pt x="228840" y="177369"/>
                </a:cubicBezTo>
                <a:cubicBezTo>
                  <a:pt x="229363" y="176714"/>
                  <a:pt x="229869" y="176041"/>
                  <a:pt x="230410" y="175386"/>
                </a:cubicBezTo>
                <a:close/>
                <a:moveTo>
                  <a:pt x="245673" y="158063"/>
                </a:moveTo>
                <a:lnTo>
                  <a:pt x="245673" y="158063"/>
                </a:lnTo>
                <a:cubicBezTo>
                  <a:pt x="244304" y="162209"/>
                  <a:pt x="244075" y="166641"/>
                  <a:pt x="245045" y="170902"/>
                </a:cubicBezTo>
                <a:cubicBezTo>
                  <a:pt x="245597" y="173355"/>
                  <a:pt x="246472" y="175714"/>
                  <a:pt x="247651" y="177939"/>
                </a:cubicBezTo>
                <a:cubicBezTo>
                  <a:pt x="245540" y="175181"/>
                  <a:pt x="244113" y="171986"/>
                  <a:pt x="243771" y="168277"/>
                </a:cubicBezTo>
                <a:lnTo>
                  <a:pt x="243752" y="168277"/>
                </a:lnTo>
                <a:cubicBezTo>
                  <a:pt x="243429" y="164758"/>
                  <a:pt x="244094" y="161220"/>
                  <a:pt x="245673" y="158063"/>
                </a:cubicBezTo>
                <a:close/>
                <a:moveTo>
                  <a:pt x="241717" y="162704"/>
                </a:moveTo>
                <a:cubicBezTo>
                  <a:pt x="241108" y="165005"/>
                  <a:pt x="241184" y="167535"/>
                  <a:pt x="241736" y="169894"/>
                </a:cubicBezTo>
                <a:cubicBezTo>
                  <a:pt x="242287" y="172309"/>
                  <a:pt x="243143" y="174649"/>
                  <a:pt x="244304" y="176855"/>
                </a:cubicBezTo>
                <a:cubicBezTo>
                  <a:pt x="244532" y="177293"/>
                  <a:pt x="244798" y="177711"/>
                  <a:pt x="245102" y="178110"/>
                </a:cubicBezTo>
                <a:cubicBezTo>
                  <a:pt x="244703" y="177920"/>
                  <a:pt x="244304" y="177749"/>
                  <a:pt x="243904" y="177578"/>
                </a:cubicBezTo>
                <a:lnTo>
                  <a:pt x="243904" y="177559"/>
                </a:lnTo>
                <a:cubicBezTo>
                  <a:pt x="239453" y="174192"/>
                  <a:pt x="239225" y="167668"/>
                  <a:pt x="241717" y="162704"/>
                </a:cubicBezTo>
                <a:close/>
                <a:moveTo>
                  <a:pt x="56682" y="168010"/>
                </a:moveTo>
                <a:cubicBezTo>
                  <a:pt x="48586" y="172210"/>
                  <a:pt x="39592" y="178834"/>
                  <a:pt x="30231" y="178834"/>
                </a:cubicBezTo>
                <a:cubicBezTo>
                  <a:pt x="29036" y="178834"/>
                  <a:pt x="27835" y="178726"/>
                  <a:pt x="26629" y="178491"/>
                </a:cubicBezTo>
                <a:lnTo>
                  <a:pt x="26629" y="178491"/>
                </a:lnTo>
                <a:cubicBezTo>
                  <a:pt x="26846" y="178496"/>
                  <a:pt x="27063" y="178499"/>
                  <a:pt x="27279" y="178499"/>
                </a:cubicBezTo>
                <a:cubicBezTo>
                  <a:pt x="37487" y="178499"/>
                  <a:pt x="46833" y="172431"/>
                  <a:pt x="55978" y="168315"/>
                </a:cubicBezTo>
                <a:lnTo>
                  <a:pt x="56682" y="168010"/>
                </a:lnTo>
                <a:close/>
                <a:moveTo>
                  <a:pt x="243752" y="161182"/>
                </a:moveTo>
                <a:lnTo>
                  <a:pt x="243752" y="161182"/>
                </a:lnTo>
                <a:cubicBezTo>
                  <a:pt x="242002" y="167136"/>
                  <a:pt x="243067" y="173964"/>
                  <a:pt x="246833" y="178909"/>
                </a:cubicBezTo>
                <a:lnTo>
                  <a:pt x="246795" y="178890"/>
                </a:lnTo>
                <a:cubicBezTo>
                  <a:pt x="242592" y="173964"/>
                  <a:pt x="241565" y="167116"/>
                  <a:pt x="243752" y="161182"/>
                </a:cubicBezTo>
                <a:close/>
                <a:moveTo>
                  <a:pt x="227736" y="167953"/>
                </a:moveTo>
                <a:lnTo>
                  <a:pt x="227736" y="167953"/>
                </a:lnTo>
                <a:cubicBezTo>
                  <a:pt x="223951" y="170787"/>
                  <a:pt x="221003" y="174592"/>
                  <a:pt x="219215" y="178947"/>
                </a:cubicBezTo>
                <a:cubicBezTo>
                  <a:pt x="219063" y="173964"/>
                  <a:pt x="223076" y="170274"/>
                  <a:pt x="227318" y="168163"/>
                </a:cubicBezTo>
                <a:cubicBezTo>
                  <a:pt x="227451" y="168087"/>
                  <a:pt x="227584" y="168029"/>
                  <a:pt x="227736" y="167953"/>
                </a:cubicBezTo>
                <a:close/>
                <a:moveTo>
                  <a:pt x="265474" y="133050"/>
                </a:moveTo>
                <a:cubicBezTo>
                  <a:pt x="266482" y="135124"/>
                  <a:pt x="267528" y="137178"/>
                  <a:pt x="268612" y="139175"/>
                </a:cubicBezTo>
                <a:cubicBezTo>
                  <a:pt x="269069" y="140012"/>
                  <a:pt x="269525" y="140868"/>
                  <a:pt x="270001" y="141705"/>
                </a:cubicBezTo>
                <a:cubicBezTo>
                  <a:pt x="273520" y="148647"/>
                  <a:pt x="276772" y="155685"/>
                  <a:pt x="279321" y="163122"/>
                </a:cubicBezTo>
                <a:cubicBezTo>
                  <a:pt x="281147" y="168486"/>
                  <a:pt x="282650" y="173964"/>
                  <a:pt x="283829" y="179518"/>
                </a:cubicBezTo>
                <a:cubicBezTo>
                  <a:pt x="281128" y="170768"/>
                  <a:pt x="277096" y="162513"/>
                  <a:pt x="273501" y="154068"/>
                </a:cubicBezTo>
                <a:cubicBezTo>
                  <a:pt x="273025" y="151824"/>
                  <a:pt x="272416" y="149636"/>
                  <a:pt x="271656" y="147468"/>
                </a:cubicBezTo>
                <a:cubicBezTo>
                  <a:pt x="269925" y="142523"/>
                  <a:pt x="267623" y="137824"/>
                  <a:pt x="265474" y="133050"/>
                </a:cubicBezTo>
                <a:close/>
                <a:moveTo>
                  <a:pt x="53430" y="170921"/>
                </a:moveTo>
                <a:lnTo>
                  <a:pt x="53201" y="171092"/>
                </a:lnTo>
                <a:cubicBezTo>
                  <a:pt x="50310" y="173412"/>
                  <a:pt x="47609" y="175885"/>
                  <a:pt x="44185" y="177426"/>
                </a:cubicBezTo>
                <a:cubicBezTo>
                  <a:pt x="40897" y="178902"/>
                  <a:pt x="37329" y="179660"/>
                  <a:pt x="33744" y="179660"/>
                </a:cubicBezTo>
                <a:cubicBezTo>
                  <a:pt x="32849" y="179660"/>
                  <a:pt x="31954" y="179613"/>
                  <a:pt x="31061" y="179518"/>
                </a:cubicBezTo>
                <a:cubicBezTo>
                  <a:pt x="38860" y="179423"/>
                  <a:pt x="46582" y="174782"/>
                  <a:pt x="53315" y="170978"/>
                </a:cubicBezTo>
                <a:lnTo>
                  <a:pt x="53430" y="170921"/>
                </a:lnTo>
                <a:close/>
                <a:moveTo>
                  <a:pt x="179347" y="129931"/>
                </a:moveTo>
                <a:cubicBezTo>
                  <a:pt x="176513" y="139670"/>
                  <a:pt x="167574" y="145718"/>
                  <a:pt x="158976" y="150416"/>
                </a:cubicBezTo>
                <a:cubicBezTo>
                  <a:pt x="154202" y="153041"/>
                  <a:pt x="149314" y="155514"/>
                  <a:pt x="144920" y="158766"/>
                </a:cubicBezTo>
                <a:cubicBezTo>
                  <a:pt x="140906" y="161734"/>
                  <a:pt x="137464" y="165367"/>
                  <a:pt x="134496" y="169361"/>
                </a:cubicBezTo>
                <a:cubicBezTo>
                  <a:pt x="132632" y="171891"/>
                  <a:pt x="130939" y="174535"/>
                  <a:pt x="129399" y="177274"/>
                </a:cubicBezTo>
                <a:cubicBezTo>
                  <a:pt x="128885" y="178110"/>
                  <a:pt x="128391" y="178947"/>
                  <a:pt x="127934" y="179803"/>
                </a:cubicBezTo>
                <a:cubicBezTo>
                  <a:pt x="131662" y="171586"/>
                  <a:pt x="137521" y="164492"/>
                  <a:pt x="144254" y="158481"/>
                </a:cubicBezTo>
                <a:cubicBezTo>
                  <a:pt x="148781" y="154468"/>
                  <a:pt x="153726" y="150930"/>
                  <a:pt x="158786" y="147639"/>
                </a:cubicBezTo>
                <a:cubicBezTo>
                  <a:pt x="163427" y="144634"/>
                  <a:pt x="168410" y="142104"/>
                  <a:pt x="172671" y="138547"/>
                </a:cubicBezTo>
                <a:cubicBezTo>
                  <a:pt x="175372" y="136284"/>
                  <a:pt x="177731" y="133507"/>
                  <a:pt x="179100" y="130311"/>
                </a:cubicBezTo>
                <a:cubicBezTo>
                  <a:pt x="179176" y="130197"/>
                  <a:pt x="179252" y="130064"/>
                  <a:pt x="179347" y="129931"/>
                </a:cubicBezTo>
                <a:close/>
                <a:moveTo>
                  <a:pt x="29216" y="180526"/>
                </a:moveTo>
                <a:lnTo>
                  <a:pt x="29444" y="180564"/>
                </a:lnTo>
                <a:lnTo>
                  <a:pt x="29653" y="180659"/>
                </a:lnTo>
                <a:cubicBezTo>
                  <a:pt x="29749" y="180716"/>
                  <a:pt x="29844" y="180792"/>
                  <a:pt x="29920" y="180868"/>
                </a:cubicBezTo>
                <a:lnTo>
                  <a:pt x="29216" y="180526"/>
                </a:lnTo>
                <a:close/>
                <a:moveTo>
                  <a:pt x="250771" y="181021"/>
                </a:moveTo>
                <a:lnTo>
                  <a:pt x="251056" y="181306"/>
                </a:lnTo>
                <a:lnTo>
                  <a:pt x="251056" y="181306"/>
                </a:lnTo>
                <a:lnTo>
                  <a:pt x="250866" y="181173"/>
                </a:lnTo>
                <a:cubicBezTo>
                  <a:pt x="250828" y="181116"/>
                  <a:pt x="250790" y="181078"/>
                  <a:pt x="250771" y="181021"/>
                </a:cubicBezTo>
                <a:close/>
                <a:moveTo>
                  <a:pt x="54476" y="171111"/>
                </a:moveTo>
                <a:cubicBezTo>
                  <a:pt x="51432" y="174554"/>
                  <a:pt x="48370" y="177977"/>
                  <a:pt x="44147" y="180032"/>
                </a:cubicBezTo>
                <a:cubicBezTo>
                  <a:pt x="41854" y="181152"/>
                  <a:pt x="39567" y="181606"/>
                  <a:pt x="37284" y="181606"/>
                </a:cubicBezTo>
                <a:cubicBezTo>
                  <a:pt x="35345" y="181606"/>
                  <a:pt x="33410" y="181279"/>
                  <a:pt x="31479" y="180754"/>
                </a:cubicBezTo>
                <a:lnTo>
                  <a:pt x="31479" y="180754"/>
                </a:lnTo>
                <a:cubicBezTo>
                  <a:pt x="31996" y="180784"/>
                  <a:pt x="32513" y="180799"/>
                  <a:pt x="33030" y="180799"/>
                </a:cubicBezTo>
                <a:cubicBezTo>
                  <a:pt x="36161" y="180799"/>
                  <a:pt x="39273" y="180256"/>
                  <a:pt x="42245" y="179195"/>
                </a:cubicBezTo>
                <a:cubicBezTo>
                  <a:pt x="45441" y="178053"/>
                  <a:pt x="48256" y="176265"/>
                  <a:pt x="50843" y="174078"/>
                </a:cubicBezTo>
                <a:cubicBezTo>
                  <a:pt x="52079" y="173051"/>
                  <a:pt x="53258" y="172043"/>
                  <a:pt x="54476" y="171111"/>
                </a:cubicBezTo>
                <a:close/>
                <a:moveTo>
                  <a:pt x="232263" y="166869"/>
                </a:moveTo>
                <a:lnTo>
                  <a:pt x="232263" y="166869"/>
                </a:lnTo>
                <a:cubicBezTo>
                  <a:pt x="226424" y="170826"/>
                  <a:pt x="221269" y="175695"/>
                  <a:pt x="218797" y="182086"/>
                </a:cubicBezTo>
                <a:lnTo>
                  <a:pt x="218797" y="181934"/>
                </a:lnTo>
                <a:cubicBezTo>
                  <a:pt x="218797" y="181762"/>
                  <a:pt x="218816" y="181572"/>
                  <a:pt x="218816" y="181382"/>
                </a:cubicBezTo>
                <a:cubicBezTo>
                  <a:pt x="218930" y="181040"/>
                  <a:pt x="219063" y="180697"/>
                  <a:pt x="219196" y="180355"/>
                </a:cubicBezTo>
                <a:cubicBezTo>
                  <a:pt x="219253" y="180260"/>
                  <a:pt x="219291" y="180165"/>
                  <a:pt x="219310" y="180051"/>
                </a:cubicBezTo>
                <a:cubicBezTo>
                  <a:pt x="220585" y="176722"/>
                  <a:pt x="222544" y="173698"/>
                  <a:pt x="225016" y="171149"/>
                </a:cubicBezTo>
                <a:cubicBezTo>
                  <a:pt x="226595" y="169551"/>
                  <a:pt x="228383" y="168182"/>
                  <a:pt x="230361" y="167078"/>
                </a:cubicBezTo>
                <a:cubicBezTo>
                  <a:pt x="230989" y="167078"/>
                  <a:pt x="231636" y="167002"/>
                  <a:pt x="232263" y="166869"/>
                </a:cubicBezTo>
                <a:close/>
                <a:moveTo>
                  <a:pt x="180850" y="121676"/>
                </a:moveTo>
                <a:cubicBezTo>
                  <a:pt x="181573" y="122627"/>
                  <a:pt x="182125" y="123711"/>
                  <a:pt x="182467" y="124852"/>
                </a:cubicBezTo>
                <a:cubicBezTo>
                  <a:pt x="183532" y="128428"/>
                  <a:pt x="182581" y="132327"/>
                  <a:pt x="180812" y="135504"/>
                </a:cubicBezTo>
                <a:cubicBezTo>
                  <a:pt x="177369" y="141667"/>
                  <a:pt x="170959" y="146194"/>
                  <a:pt x="165405" y="150302"/>
                </a:cubicBezTo>
                <a:cubicBezTo>
                  <a:pt x="154734" y="158253"/>
                  <a:pt x="143322" y="165290"/>
                  <a:pt x="134135" y="175029"/>
                </a:cubicBezTo>
                <a:cubicBezTo>
                  <a:pt x="131909" y="177369"/>
                  <a:pt x="129874" y="179879"/>
                  <a:pt x="128048" y="182542"/>
                </a:cubicBezTo>
                <a:cubicBezTo>
                  <a:pt x="129437" y="179746"/>
                  <a:pt x="130920" y="176988"/>
                  <a:pt x="132556" y="174306"/>
                </a:cubicBezTo>
                <a:cubicBezTo>
                  <a:pt x="135999" y="169513"/>
                  <a:pt x="140241" y="165310"/>
                  <a:pt x="145072" y="161924"/>
                </a:cubicBezTo>
                <a:cubicBezTo>
                  <a:pt x="155571" y="154563"/>
                  <a:pt x="168867" y="150511"/>
                  <a:pt x="176666" y="139765"/>
                </a:cubicBezTo>
                <a:cubicBezTo>
                  <a:pt x="180413" y="134591"/>
                  <a:pt x="182315" y="127972"/>
                  <a:pt x="180850" y="121676"/>
                </a:cubicBezTo>
                <a:close/>
                <a:moveTo>
                  <a:pt x="248869" y="153935"/>
                </a:moveTo>
                <a:lnTo>
                  <a:pt x="248869" y="153935"/>
                </a:lnTo>
                <a:cubicBezTo>
                  <a:pt x="247309" y="158025"/>
                  <a:pt x="246339" y="162266"/>
                  <a:pt x="246700" y="166698"/>
                </a:cubicBezTo>
                <a:cubicBezTo>
                  <a:pt x="247024" y="170559"/>
                  <a:pt x="248488" y="174135"/>
                  <a:pt x="250276" y="177540"/>
                </a:cubicBezTo>
                <a:cubicBezTo>
                  <a:pt x="251170" y="179290"/>
                  <a:pt x="252121" y="181002"/>
                  <a:pt x="253072" y="182714"/>
                </a:cubicBezTo>
                <a:lnTo>
                  <a:pt x="253034" y="182714"/>
                </a:lnTo>
                <a:cubicBezTo>
                  <a:pt x="252140" y="181762"/>
                  <a:pt x="251151" y="180868"/>
                  <a:pt x="250124" y="180051"/>
                </a:cubicBezTo>
                <a:cubicBezTo>
                  <a:pt x="248431" y="177483"/>
                  <a:pt x="247157" y="174668"/>
                  <a:pt x="246339" y="171700"/>
                </a:cubicBezTo>
                <a:cubicBezTo>
                  <a:pt x="244760" y="165728"/>
                  <a:pt x="245445" y="159090"/>
                  <a:pt x="248869" y="153935"/>
                </a:cubicBezTo>
                <a:close/>
                <a:moveTo>
                  <a:pt x="50633" y="176627"/>
                </a:moveTo>
                <a:lnTo>
                  <a:pt x="50633" y="176627"/>
                </a:lnTo>
                <a:cubicBezTo>
                  <a:pt x="50291" y="177217"/>
                  <a:pt x="49987" y="177806"/>
                  <a:pt x="49701" y="178434"/>
                </a:cubicBezTo>
                <a:cubicBezTo>
                  <a:pt x="46779" y="181547"/>
                  <a:pt x="42846" y="183135"/>
                  <a:pt x="38804" y="183135"/>
                </a:cubicBezTo>
                <a:cubicBezTo>
                  <a:pt x="36401" y="183135"/>
                  <a:pt x="33960" y="182574"/>
                  <a:pt x="31670" y="181439"/>
                </a:cubicBezTo>
                <a:lnTo>
                  <a:pt x="31670" y="181439"/>
                </a:lnTo>
                <a:cubicBezTo>
                  <a:pt x="32887" y="181877"/>
                  <a:pt x="34142" y="182200"/>
                  <a:pt x="35398" y="182390"/>
                </a:cubicBezTo>
                <a:cubicBezTo>
                  <a:pt x="36077" y="182490"/>
                  <a:pt x="36753" y="182538"/>
                  <a:pt x="37424" y="182538"/>
                </a:cubicBezTo>
                <a:cubicBezTo>
                  <a:pt x="39572" y="182538"/>
                  <a:pt x="41672" y="182047"/>
                  <a:pt x="43672" y="181192"/>
                </a:cubicBezTo>
                <a:cubicBezTo>
                  <a:pt x="46240" y="180108"/>
                  <a:pt x="48541" y="178491"/>
                  <a:pt x="50633" y="176627"/>
                </a:cubicBezTo>
                <a:close/>
                <a:moveTo>
                  <a:pt x="248127" y="160098"/>
                </a:moveTo>
                <a:cubicBezTo>
                  <a:pt x="247822" y="162666"/>
                  <a:pt x="247937" y="165290"/>
                  <a:pt x="248469" y="167839"/>
                </a:cubicBezTo>
                <a:cubicBezTo>
                  <a:pt x="249382" y="171967"/>
                  <a:pt x="251227" y="175809"/>
                  <a:pt x="252958" y="179632"/>
                </a:cubicBezTo>
                <a:cubicBezTo>
                  <a:pt x="253491" y="180849"/>
                  <a:pt x="254042" y="182048"/>
                  <a:pt x="254594" y="183265"/>
                </a:cubicBezTo>
                <a:cubicBezTo>
                  <a:pt x="253700" y="181648"/>
                  <a:pt x="252825" y="180051"/>
                  <a:pt x="251931" y="178434"/>
                </a:cubicBezTo>
                <a:cubicBezTo>
                  <a:pt x="249934" y="174763"/>
                  <a:pt x="248108" y="170902"/>
                  <a:pt x="247727" y="166679"/>
                </a:cubicBezTo>
                <a:cubicBezTo>
                  <a:pt x="247556" y="164473"/>
                  <a:pt x="247689" y="162266"/>
                  <a:pt x="248127" y="160098"/>
                </a:cubicBezTo>
                <a:close/>
                <a:moveTo>
                  <a:pt x="252597" y="148799"/>
                </a:moveTo>
                <a:cubicBezTo>
                  <a:pt x="252597" y="148952"/>
                  <a:pt x="252578" y="149104"/>
                  <a:pt x="252559" y="149237"/>
                </a:cubicBezTo>
                <a:lnTo>
                  <a:pt x="252540" y="149237"/>
                </a:lnTo>
                <a:cubicBezTo>
                  <a:pt x="250904" y="154087"/>
                  <a:pt x="249591" y="158957"/>
                  <a:pt x="250485" y="164339"/>
                </a:cubicBezTo>
                <a:cubicBezTo>
                  <a:pt x="251246" y="168961"/>
                  <a:pt x="252920" y="173450"/>
                  <a:pt x="254309" y="177920"/>
                </a:cubicBezTo>
                <a:lnTo>
                  <a:pt x="256211" y="184083"/>
                </a:lnTo>
                <a:lnTo>
                  <a:pt x="254632" y="180621"/>
                </a:lnTo>
                <a:cubicBezTo>
                  <a:pt x="252882" y="176760"/>
                  <a:pt x="250942" y="172899"/>
                  <a:pt x="249839" y="168771"/>
                </a:cubicBezTo>
                <a:cubicBezTo>
                  <a:pt x="247975" y="161810"/>
                  <a:pt x="249820" y="155133"/>
                  <a:pt x="252597" y="148799"/>
                </a:cubicBezTo>
                <a:close/>
                <a:moveTo>
                  <a:pt x="48865" y="180583"/>
                </a:moveTo>
                <a:cubicBezTo>
                  <a:pt x="48807" y="180678"/>
                  <a:pt x="48788" y="180773"/>
                  <a:pt x="48750" y="180868"/>
                </a:cubicBezTo>
                <a:lnTo>
                  <a:pt x="48769" y="180849"/>
                </a:lnTo>
                <a:lnTo>
                  <a:pt x="48769" y="180849"/>
                </a:lnTo>
                <a:cubicBezTo>
                  <a:pt x="46663" y="183529"/>
                  <a:pt x="43491" y="185004"/>
                  <a:pt x="40236" y="185004"/>
                </a:cubicBezTo>
                <a:cubicBezTo>
                  <a:pt x="38847" y="185004"/>
                  <a:pt x="37444" y="184735"/>
                  <a:pt x="36102" y="184178"/>
                </a:cubicBezTo>
                <a:cubicBezTo>
                  <a:pt x="35645" y="183912"/>
                  <a:pt x="35208" y="183646"/>
                  <a:pt x="34751" y="183379"/>
                </a:cubicBezTo>
                <a:lnTo>
                  <a:pt x="34751" y="183379"/>
                </a:lnTo>
                <a:cubicBezTo>
                  <a:pt x="36158" y="183803"/>
                  <a:pt x="37614" y="184010"/>
                  <a:pt x="39069" y="184010"/>
                </a:cubicBezTo>
                <a:cubicBezTo>
                  <a:pt x="42572" y="184010"/>
                  <a:pt x="46069" y="182814"/>
                  <a:pt x="48865" y="180583"/>
                </a:cubicBezTo>
                <a:close/>
                <a:moveTo>
                  <a:pt x="66858" y="178852"/>
                </a:moveTo>
                <a:cubicBezTo>
                  <a:pt x="69255" y="179195"/>
                  <a:pt x="71480" y="180374"/>
                  <a:pt x="73420" y="181972"/>
                </a:cubicBezTo>
                <a:cubicBezTo>
                  <a:pt x="71288" y="180477"/>
                  <a:pt x="68737" y="179744"/>
                  <a:pt x="66159" y="179744"/>
                </a:cubicBezTo>
                <a:cubicBezTo>
                  <a:pt x="64276" y="179744"/>
                  <a:pt x="62378" y="180136"/>
                  <a:pt x="60619" y="180907"/>
                </a:cubicBezTo>
                <a:cubicBezTo>
                  <a:pt x="58508" y="181839"/>
                  <a:pt x="56663" y="183284"/>
                  <a:pt x="55256" y="185129"/>
                </a:cubicBezTo>
                <a:cubicBezTo>
                  <a:pt x="56111" y="183665"/>
                  <a:pt x="57215" y="182390"/>
                  <a:pt x="58527" y="181325"/>
                </a:cubicBezTo>
                <a:cubicBezTo>
                  <a:pt x="61038" y="179784"/>
                  <a:pt x="63910" y="178928"/>
                  <a:pt x="66858" y="178852"/>
                </a:cubicBezTo>
                <a:close/>
                <a:moveTo>
                  <a:pt x="220509" y="154201"/>
                </a:moveTo>
                <a:cubicBezTo>
                  <a:pt x="219596" y="154848"/>
                  <a:pt x="218702" y="155495"/>
                  <a:pt x="217770" y="156103"/>
                </a:cubicBezTo>
                <a:cubicBezTo>
                  <a:pt x="212425" y="159698"/>
                  <a:pt x="206756" y="162818"/>
                  <a:pt x="201336" y="166318"/>
                </a:cubicBezTo>
                <a:cubicBezTo>
                  <a:pt x="193974" y="171073"/>
                  <a:pt x="186100" y="177426"/>
                  <a:pt x="182144" y="185605"/>
                </a:cubicBezTo>
                <a:cubicBezTo>
                  <a:pt x="182486" y="184654"/>
                  <a:pt x="182809" y="183684"/>
                  <a:pt x="183114" y="182694"/>
                </a:cubicBezTo>
                <a:cubicBezTo>
                  <a:pt x="186994" y="175695"/>
                  <a:pt x="193727" y="170198"/>
                  <a:pt x="200499" y="165956"/>
                </a:cubicBezTo>
                <a:cubicBezTo>
                  <a:pt x="207023" y="161886"/>
                  <a:pt x="214118" y="158500"/>
                  <a:pt x="220509" y="154201"/>
                </a:cubicBezTo>
                <a:close/>
                <a:moveTo>
                  <a:pt x="226082" y="185129"/>
                </a:moveTo>
                <a:lnTo>
                  <a:pt x="226120" y="185205"/>
                </a:lnTo>
                <a:cubicBezTo>
                  <a:pt x="226139" y="185281"/>
                  <a:pt x="226177" y="185357"/>
                  <a:pt x="226196" y="185453"/>
                </a:cubicBezTo>
                <a:cubicBezTo>
                  <a:pt x="226256" y="185619"/>
                  <a:pt x="226321" y="185783"/>
                  <a:pt x="226393" y="185944"/>
                </a:cubicBezTo>
                <a:lnTo>
                  <a:pt x="226393" y="185944"/>
                </a:lnTo>
                <a:cubicBezTo>
                  <a:pt x="226351" y="185862"/>
                  <a:pt x="226274" y="185804"/>
                  <a:pt x="226177" y="185776"/>
                </a:cubicBezTo>
                <a:cubicBezTo>
                  <a:pt x="226139" y="185567"/>
                  <a:pt x="226120" y="185357"/>
                  <a:pt x="226082" y="185129"/>
                </a:cubicBezTo>
                <a:close/>
                <a:moveTo>
                  <a:pt x="66288" y="185871"/>
                </a:moveTo>
                <a:cubicBezTo>
                  <a:pt x="66611" y="185871"/>
                  <a:pt x="66915" y="185890"/>
                  <a:pt x="67239" y="185909"/>
                </a:cubicBezTo>
                <a:cubicBezTo>
                  <a:pt x="66801" y="185909"/>
                  <a:pt x="66364" y="185947"/>
                  <a:pt x="65945" y="186004"/>
                </a:cubicBezTo>
                <a:cubicBezTo>
                  <a:pt x="66059" y="185947"/>
                  <a:pt x="66173" y="185909"/>
                  <a:pt x="66288" y="185871"/>
                </a:cubicBezTo>
                <a:close/>
                <a:moveTo>
                  <a:pt x="255336" y="143721"/>
                </a:moveTo>
                <a:lnTo>
                  <a:pt x="255336" y="143721"/>
                </a:lnTo>
                <a:cubicBezTo>
                  <a:pt x="254765" y="146840"/>
                  <a:pt x="254442" y="149998"/>
                  <a:pt x="254366" y="153174"/>
                </a:cubicBezTo>
                <a:cubicBezTo>
                  <a:pt x="254290" y="158044"/>
                  <a:pt x="255260" y="162571"/>
                  <a:pt x="256743" y="167174"/>
                </a:cubicBezTo>
                <a:cubicBezTo>
                  <a:pt x="258265" y="171891"/>
                  <a:pt x="259406" y="176399"/>
                  <a:pt x="259387" y="181382"/>
                </a:cubicBezTo>
                <a:cubicBezTo>
                  <a:pt x="259406" y="182980"/>
                  <a:pt x="259330" y="184578"/>
                  <a:pt x="259330" y="186175"/>
                </a:cubicBezTo>
                <a:lnTo>
                  <a:pt x="259311" y="186175"/>
                </a:lnTo>
                <a:cubicBezTo>
                  <a:pt x="257732" y="179670"/>
                  <a:pt x="256173" y="173184"/>
                  <a:pt x="254765" y="166641"/>
                </a:cubicBezTo>
                <a:cubicBezTo>
                  <a:pt x="253548" y="160954"/>
                  <a:pt x="252673" y="154962"/>
                  <a:pt x="253396" y="149199"/>
                </a:cubicBezTo>
                <a:cubicBezTo>
                  <a:pt x="254042" y="147373"/>
                  <a:pt x="254727" y="145566"/>
                  <a:pt x="255336" y="143721"/>
                </a:cubicBezTo>
                <a:close/>
                <a:moveTo>
                  <a:pt x="230737" y="182629"/>
                </a:moveTo>
                <a:cubicBezTo>
                  <a:pt x="231688" y="182629"/>
                  <a:pt x="232723" y="183246"/>
                  <a:pt x="232910" y="184197"/>
                </a:cubicBezTo>
                <a:cubicBezTo>
                  <a:pt x="233138" y="185433"/>
                  <a:pt x="231940" y="186194"/>
                  <a:pt x="230818" y="186327"/>
                </a:cubicBezTo>
                <a:cubicBezTo>
                  <a:pt x="229715" y="186061"/>
                  <a:pt x="228764" y="184825"/>
                  <a:pt x="229144" y="183646"/>
                </a:cubicBezTo>
                <a:cubicBezTo>
                  <a:pt x="229220" y="183474"/>
                  <a:pt x="229296" y="183303"/>
                  <a:pt x="229429" y="183170"/>
                </a:cubicBezTo>
                <a:lnTo>
                  <a:pt x="229429" y="183170"/>
                </a:lnTo>
                <a:cubicBezTo>
                  <a:pt x="229258" y="183531"/>
                  <a:pt x="229201" y="183931"/>
                  <a:pt x="229239" y="184330"/>
                </a:cubicBezTo>
                <a:cubicBezTo>
                  <a:pt x="229359" y="185194"/>
                  <a:pt x="230174" y="185937"/>
                  <a:pt x="230986" y="185937"/>
                </a:cubicBezTo>
                <a:cubicBezTo>
                  <a:pt x="231336" y="185937"/>
                  <a:pt x="231686" y="185798"/>
                  <a:pt x="231978" y="185472"/>
                </a:cubicBezTo>
                <a:cubicBezTo>
                  <a:pt x="232650" y="184678"/>
                  <a:pt x="231986" y="183553"/>
                  <a:pt x="231147" y="183553"/>
                </a:cubicBezTo>
                <a:cubicBezTo>
                  <a:pt x="230941" y="183553"/>
                  <a:pt x="230724" y="183621"/>
                  <a:pt x="230514" y="183779"/>
                </a:cubicBezTo>
                <a:cubicBezTo>
                  <a:pt x="230285" y="183931"/>
                  <a:pt x="230133" y="184178"/>
                  <a:pt x="230133" y="184463"/>
                </a:cubicBezTo>
                <a:cubicBezTo>
                  <a:pt x="230038" y="184292"/>
                  <a:pt x="230000" y="184121"/>
                  <a:pt x="229981" y="183931"/>
                </a:cubicBezTo>
                <a:cubicBezTo>
                  <a:pt x="229943" y="183455"/>
                  <a:pt x="230095" y="182999"/>
                  <a:pt x="230399" y="182656"/>
                </a:cubicBezTo>
                <a:cubicBezTo>
                  <a:pt x="230510" y="182638"/>
                  <a:pt x="230623" y="182629"/>
                  <a:pt x="230737" y="182629"/>
                </a:cubicBezTo>
                <a:close/>
                <a:moveTo>
                  <a:pt x="200803" y="170312"/>
                </a:moveTo>
                <a:cubicBezTo>
                  <a:pt x="200689" y="170483"/>
                  <a:pt x="200594" y="170654"/>
                  <a:pt x="200480" y="170826"/>
                </a:cubicBezTo>
                <a:lnTo>
                  <a:pt x="200461" y="170826"/>
                </a:lnTo>
                <a:cubicBezTo>
                  <a:pt x="199452" y="171681"/>
                  <a:pt x="198597" y="172709"/>
                  <a:pt x="197912" y="173850"/>
                </a:cubicBezTo>
                <a:cubicBezTo>
                  <a:pt x="195515" y="176075"/>
                  <a:pt x="192643" y="177882"/>
                  <a:pt x="190246" y="180070"/>
                </a:cubicBezTo>
                <a:cubicBezTo>
                  <a:pt x="188059" y="182067"/>
                  <a:pt x="186062" y="184273"/>
                  <a:pt x="184293" y="186670"/>
                </a:cubicBezTo>
                <a:cubicBezTo>
                  <a:pt x="187717" y="179575"/>
                  <a:pt x="194108" y="174801"/>
                  <a:pt x="200784" y="170312"/>
                </a:cubicBezTo>
                <a:close/>
                <a:moveTo>
                  <a:pt x="48199" y="182961"/>
                </a:moveTo>
                <a:lnTo>
                  <a:pt x="48199" y="182961"/>
                </a:lnTo>
                <a:cubicBezTo>
                  <a:pt x="48161" y="183094"/>
                  <a:pt x="48142" y="183227"/>
                  <a:pt x="48123" y="183360"/>
                </a:cubicBezTo>
                <a:lnTo>
                  <a:pt x="48123" y="183341"/>
                </a:lnTo>
                <a:cubicBezTo>
                  <a:pt x="46486" y="185714"/>
                  <a:pt x="43949" y="186834"/>
                  <a:pt x="41297" y="186834"/>
                </a:cubicBezTo>
                <a:cubicBezTo>
                  <a:pt x="40867" y="186834"/>
                  <a:pt x="40434" y="186804"/>
                  <a:pt x="40001" y="186746"/>
                </a:cubicBezTo>
                <a:cubicBezTo>
                  <a:pt x="39411" y="186327"/>
                  <a:pt x="38803" y="185909"/>
                  <a:pt x="38194" y="185510"/>
                </a:cubicBezTo>
                <a:lnTo>
                  <a:pt x="38194" y="185510"/>
                </a:lnTo>
                <a:cubicBezTo>
                  <a:pt x="39086" y="185763"/>
                  <a:pt x="40003" y="185895"/>
                  <a:pt x="40920" y="185895"/>
                </a:cubicBezTo>
                <a:cubicBezTo>
                  <a:pt x="41587" y="185895"/>
                  <a:pt x="42254" y="185825"/>
                  <a:pt x="42911" y="185681"/>
                </a:cubicBezTo>
                <a:cubicBezTo>
                  <a:pt x="44889" y="185281"/>
                  <a:pt x="46715" y="184330"/>
                  <a:pt x="48199" y="182961"/>
                </a:cubicBezTo>
                <a:close/>
                <a:moveTo>
                  <a:pt x="203028" y="175124"/>
                </a:moveTo>
                <a:lnTo>
                  <a:pt x="203028" y="175124"/>
                </a:lnTo>
                <a:cubicBezTo>
                  <a:pt x="198543" y="176306"/>
                  <a:pt x="198150" y="185153"/>
                  <a:pt x="203400" y="185153"/>
                </a:cubicBezTo>
                <a:cubicBezTo>
                  <a:pt x="203472" y="185153"/>
                  <a:pt x="203544" y="185151"/>
                  <a:pt x="203618" y="185148"/>
                </a:cubicBezTo>
                <a:cubicBezTo>
                  <a:pt x="206186" y="185053"/>
                  <a:pt x="208316" y="182295"/>
                  <a:pt x="207936" y="179803"/>
                </a:cubicBezTo>
                <a:cubicBezTo>
                  <a:pt x="207701" y="178197"/>
                  <a:pt x="206492" y="177379"/>
                  <a:pt x="205184" y="177379"/>
                </a:cubicBezTo>
                <a:cubicBezTo>
                  <a:pt x="204370" y="177379"/>
                  <a:pt x="203517" y="177696"/>
                  <a:pt x="202838" y="178339"/>
                </a:cubicBezTo>
                <a:cubicBezTo>
                  <a:pt x="201107" y="179956"/>
                  <a:pt x="201355" y="183322"/>
                  <a:pt x="204151" y="183455"/>
                </a:cubicBezTo>
                <a:cubicBezTo>
                  <a:pt x="204187" y="183457"/>
                  <a:pt x="204222" y="183458"/>
                  <a:pt x="204258" y="183458"/>
                </a:cubicBezTo>
                <a:cubicBezTo>
                  <a:pt x="206394" y="183458"/>
                  <a:pt x="207489" y="180674"/>
                  <a:pt x="205786" y="179271"/>
                </a:cubicBezTo>
                <a:cubicBezTo>
                  <a:pt x="205409" y="178965"/>
                  <a:pt x="204947" y="178813"/>
                  <a:pt x="204464" y="178813"/>
                </a:cubicBezTo>
                <a:cubicBezTo>
                  <a:pt x="204436" y="178813"/>
                  <a:pt x="204407" y="178813"/>
                  <a:pt x="204379" y="178814"/>
                </a:cubicBezTo>
                <a:cubicBezTo>
                  <a:pt x="204646" y="178709"/>
                  <a:pt x="204928" y="178655"/>
                  <a:pt x="205203" y="178655"/>
                </a:cubicBezTo>
                <a:cubicBezTo>
                  <a:pt x="206024" y="178655"/>
                  <a:pt x="206776" y="179143"/>
                  <a:pt x="206833" y="180241"/>
                </a:cubicBezTo>
                <a:cubicBezTo>
                  <a:pt x="206946" y="182171"/>
                  <a:pt x="205309" y="184026"/>
                  <a:pt x="203400" y="184026"/>
                </a:cubicBezTo>
                <a:cubicBezTo>
                  <a:pt x="203390" y="184026"/>
                  <a:pt x="203380" y="184026"/>
                  <a:pt x="203371" y="184026"/>
                </a:cubicBezTo>
                <a:cubicBezTo>
                  <a:pt x="198567" y="183988"/>
                  <a:pt x="200020" y="175233"/>
                  <a:pt x="204716" y="175233"/>
                </a:cubicBezTo>
                <a:cubicBezTo>
                  <a:pt x="204781" y="175233"/>
                  <a:pt x="204846" y="175235"/>
                  <a:pt x="204911" y="175238"/>
                </a:cubicBezTo>
                <a:cubicBezTo>
                  <a:pt x="204950" y="175238"/>
                  <a:pt x="204969" y="175219"/>
                  <a:pt x="204988" y="175200"/>
                </a:cubicBezTo>
                <a:cubicBezTo>
                  <a:pt x="208259" y="175885"/>
                  <a:pt x="211074" y="179176"/>
                  <a:pt x="209933" y="182618"/>
                </a:cubicBezTo>
                <a:cubicBezTo>
                  <a:pt x="209031" y="185345"/>
                  <a:pt x="206452" y="186909"/>
                  <a:pt x="203906" y="186909"/>
                </a:cubicBezTo>
                <a:cubicBezTo>
                  <a:pt x="202048" y="186909"/>
                  <a:pt x="200209" y="186076"/>
                  <a:pt x="199053" y="184254"/>
                </a:cubicBezTo>
                <a:cubicBezTo>
                  <a:pt x="198863" y="183969"/>
                  <a:pt x="198711" y="183684"/>
                  <a:pt x="198578" y="183379"/>
                </a:cubicBezTo>
                <a:cubicBezTo>
                  <a:pt x="197531" y="180336"/>
                  <a:pt x="198711" y="176494"/>
                  <a:pt x="201982" y="175352"/>
                </a:cubicBezTo>
                <a:lnTo>
                  <a:pt x="201963" y="175352"/>
                </a:lnTo>
                <a:cubicBezTo>
                  <a:pt x="202306" y="175238"/>
                  <a:pt x="202667" y="175162"/>
                  <a:pt x="203028" y="175124"/>
                </a:cubicBezTo>
                <a:close/>
                <a:moveTo>
                  <a:pt x="180103" y="116037"/>
                </a:moveTo>
                <a:cubicBezTo>
                  <a:pt x="181675" y="116037"/>
                  <a:pt x="183255" y="116480"/>
                  <a:pt x="184635" y="117415"/>
                </a:cubicBezTo>
                <a:lnTo>
                  <a:pt x="184654" y="117415"/>
                </a:lnTo>
                <a:cubicBezTo>
                  <a:pt x="188458" y="120002"/>
                  <a:pt x="188744" y="124890"/>
                  <a:pt x="187831" y="128980"/>
                </a:cubicBezTo>
                <a:cubicBezTo>
                  <a:pt x="186176" y="136436"/>
                  <a:pt x="181592" y="143131"/>
                  <a:pt x="176418" y="148628"/>
                </a:cubicBezTo>
                <a:cubicBezTo>
                  <a:pt x="165101" y="160668"/>
                  <a:pt x="149751" y="167630"/>
                  <a:pt x="137045" y="177958"/>
                </a:cubicBezTo>
                <a:cubicBezTo>
                  <a:pt x="133564" y="180773"/>
                  <a:pt x="130350" y="183893"/>
                  <a:pt x="127440" y="187298"/>
                </a:cubicBezTo>
                <a:cubicBezTo>
                  <a:pt x="129798" y="183417"/>
                  <a:pt x="132518" y="179803"/>
                  <a:pt x="135581" y="176456"/>
                </a:cubicBezTo>
                <a:cubicBezTo>
                  <a:pt x="141325" y="170198"/>
                  <a:pt x="148172" y="165405"/>
                  <a:pt x="155324" y="160897"/>
                </a:cubicBezTo>
                <a:cubicBezTo>
                  <a:pt x="162229" y="156560"/>
                  <a:pt x="169285" y="152261"/>
                  <a:pt x="175106" y="146460"/>
                </a:cubicBezTo>
                <a:cubicBezTo>
                  <a:pt x="180013" y="141553"/>
                  <a:pt x="184616" y="134971"/>
                  <a:pt x="185168" y="127839"/>
                </a:cubicBezTo>
                <a:cubicBezTo>
                  <a:pt x="185453" y="124263"/>
                  <a:pt x="184350" y="120554"/>
                  <a:pt x="181231" y="118537"/>
                </a:cubicBezTo>
                <a:cubicBezTo>
                  <a:pt x="179986" y="117741"/>
                  <a:pt x="178594" y="117294"/>
                  <a:pt x="177221" y="117294"/>
                </a:cubicBezTo>
                <a:cubicBezTo>
                  <a:pt x="176496" y="117294"/>
                  <a:pt x="175777" y="117419"/>
                  <a:pt x="175087" y="117682"/>
                </a:cubicBezTo>
                <a:cubicBezTo>
                  <a:pt x="176544" y="116609"/>
                  <a:pt x="178318" y="116037"/>
                  <a:pt x="180103" y="116037"/>
                </a:cubicBezTo>
                <a:close/>
                <a:moveTo>
                  <a:pt x="237875" y="164225"/>
                </a:moveTo>
                <a:cubicBezTo>
                  <a:pt x="231369" y="169551"/>
                  <a:pt x="225207" y="175619"/>
                  <a:pt x="220984" y="182790"/>
                </a:cubicBezTo>
                <a:cubicBezTo>
                  <a:pt x="220090" y="184292"/>
                  <a:pt x="219291" y="185852"/>
                  <a:pt x="218606" y="187469"/>
                </a:cubicBezTo>
                <a:cubicBezTo>
                  <a:pt x="218645" y="187088"/>
                  <a:pt x="218683" y="186689"/>
                  <a:pt x="218721" y="186308"/>
                </a:cubicBezTo>
                <a:cubicBezTo>
                  <a:pt x="220585" y="176227"/>
                  <a:pt x="228821" y="169665"/>
                  <a:pt x="237323" y="164358"/>
                </a:cubicBezTo>
                <a:cubicBezTo>
                  <a:pt x="237513" y="164320"/>
                  <a:pt x="237684" y="164282"/>
                  <a:pt x="237875" y="164225"/>
                </a:cubicBezTo>
                <a:close/>
                <a:moveTo>
                  <a:pt x="233557" y="178130"/>
                </a:moveTo>
                <a:lnTo>
                  <a:pt x="233557" y="178130"/>
                </a:lnTo>
                <a:cubicBezTo>
                  <a:pt x="236524" y="178263"/>
                  <a:pt x="239320" y="180089"/>
                  <a:pt x="240994" y="182561"/>
                </a:cubicBezTo>
                <a:cubicBezTo>
                  <a:pt x="241983" y="184064"/>
                  <a:pt x="242668" y="185776"/>
                  <a:pt x="243010" y="187564"/>
                </a:cubicBezTo>
                <a:cubicBezTo>
                  <a:pt x="242801" y="187069"/>
                  <a:pt x="242592" y="186575"/>
                  <a:pt x="242344" y="186080"/>
                </a:cubicBezTo>
                <a:cubicBezTo>
                  <a:pt x="240518" y="182409"/>
                  <a:pt x="237418" y="179423"/>
                  <a:pt x="233557" y="178130"/>
                </a:cubicBezTo>
                <a:close/>
                <a:moveTo>
                  <a:pt x="250409" y="187507"/>
                </a:moveTo>
                <a:cubicBezTo>
                  <a:pt x="250504" y="187640"/>
                  <a:pt x="250600" y="187773"/>
                  <a:pt x="250695" y="187906"/>
                </a:cubicBezTo>
                <a:cubicBezTo>
                  <a:pt x="250676" y="187925"/>
                  <a:pt x="250676" y="187944"/>
                  <a:pt x="250676" y="187963"/>
                </a:cubicBezTo>
                <a:lnTo>
                  <a:pt x="250657" y="187963"/>
                </a:lnTo>
                <a:cubicBezTo>
                  <a:pt x="250580" y="187811"/>
                  <a:pt x="250485" y="187659"/>
                  <a:pt x="250409" y="187507"/>
                </a:cubicBezTo>
                <a:close/>
                <a:moveTo>
                  <a:pt x="231741" y="180336"/>
                </a:moveTo>
                <a:cubicBezTo>
                  <a:pt x="233411" y="180336"/>
                  <a:pt x="235136" y="181311"/>
                  <a:pt x="235649" y="183056"/>
                </a:cubicBezTo>
                <a:cubicBezTo>
                  <a:pt x="236410" y="185719"/>
                  <a:pt x="234146" y="187944"/>
                  <a:pt x="231807" y="187982"/>
                </a:cubicBezTo>
                <a:lnTo>
                  <a:pt x="231788" y="187963"/>
                </a:lnTo>
                <a:cubicBezTo>
                  <a:pt x="231845" y="187925"/>
                  <a:pt x="231902" y="187887"/>
                  <a:pt x="231940" y="187830"/>
                </a:cubicBezTo>
                <a:cubicBezTo>
                  <a:pt x="233348" y="187374"/>
                  <a:pt x="234508" y="186289"/>
                  <a:pt x="234622" y="184711"/>
                </a:cubicBezTo>
                <a:cubicBezTo>
                  <a:pt x="234799" y="182519"/>
                  <a:pt x="232641" y="180873"/>
                  <a:pt x="230590" y="180873"/>
                </a:cubicBezTo>
                <a:cubicBezTo>
                  <a:pt x="230220" y="180873"/>
                  <a:pt x="229854" y="180926"/>
                  <a:pt x="229505" y="181040"/>
                </a:cubicBezTo>
                <a:cubicBezTo>
                  <a:pt x="230143" y="180563"/>
                  <a:pt x="230936" y="180336"/>
                  <a:pt x="231741" y="180336"/>
                </a:cubicBezTo>
                <a:close/>
                <a:moveTo>
                  <a:pt x="47875" y="185053"/>
                </a:moveTo>
                <a:lnTo>
                  <a:pt x="47875" y="185053"/>
                </a:lnTo>
                <a:cubicBezTo>
                  <a:pt x="47856" y="185243"/>
                  <a:pt x="47818" y="185414"/>
                  <a:pt x="47818" y="185586"/>
                </a:cubicBezTo>
                <a:lnTo>
                  <a:pt x="47818" y="185567"/>
                </a:lnTo>
                <a:cubicBezTo>
                  <a:pt x="46725" y="187231"/>
                  <a:pt x="44875" y="188196"/>
                  <a:pt x="42930" y="188196"/>
                </a:cubicBezTo>
                <a:cubicBezTo>
                  <a:pt x="42608" y="188196"/>
                  <a:pt x="42284" y="188169"/>
                  <a:pt x="41960" y="188115"/>
                </a:cubicBezTo>
                <a:lnTo>
                  <a:pt x="41256" y="187621"/>
                </a:lnTo>
                <a:lnTo>
                  <a:pt x="41256" y="187621"/>
                </a:lnTo>
                <a:cubicBezTo>
                  <a:pt x="41405" y="187629"/>
                  <a:pt x="41553" y="187633"/>
                  <a:pt x="41701" y="187633"/>
                </a:cubicBezTo>
                <a:cubicBezTo>
                  <a:pt x="43945" y="187633"/>
                  <a:pt x="46145" y="186695"/>
                  <a:pt x="47875" y="185053"/>
                </a:cubicBezTo>
                <a:close/>
                <a:moveTo>
                  <a:pt x="87115" y="166413"/>
                </a:moveTo>
                <a:cubicBezTo>
                  <a:pt x="88447" y="167649"/>
                  <a:pt x="90140" y="168429"/>
                  <a:pt x="91947" y="168638"/>
                </a:cubicBezTo>
                <a:cubicBezTo>
                  <a:pt x="93544" y="171491"/>
                  <a:pt x="95218" y="174268"/>
                  <a:pt x="96455" y="177293"/>
                </a:cubicBezTo>
                <a:lnTo>
                  <a:pt x="96455" y="177274"/>
                </a:lnTo>
                <a:cubicBezTo>
                  <a:pt x="97748" y="180431"/>
                  <a:pt x="98699" y="183722"/>
                  <a:pt x="99308" y="187088"/>
                </a:cubicBezTo>
                <a:cubicBezTo>
                  <a:pt x="99422" y="187754"/>
                  <a:pt x="99517" y="188420"/>
                  <a:pt x="99612" y="189104"/>
                </a:cubicBezTo>
                <a:cubicBezTo>
                  <a:pt x="99574" y="189009"/>
                  <a:pt x="99555" y="188914"/>
                  <a:pt x="99517" y="188819"/>
                </a:cubicBezTo>
                <a:cubicBezTo>
                  <a:pt x="99003" y="186232"/>
                  <a:pt x="98186" y="183703"/>
                  <a:pt x="97082" y="181306"/>
                </a:cubicBezTo>
                <a:cubicBezTo>
                  <a:pt x="96188" y="178814"/>
                  <a:pt x="95066" y="176418"/>
                  <a:pt x="93735" y="174135"/>
                </a:cubicBezTo>
                <a:cubicBezTo>
                  <a:pt x="92004" y="171206"/>
                  <a:pt x="89759" y="168600"/>
                  <a:pt x="87115" y="166489"/>
                </a:cubicBezTo>
                <a:cubicBezTo>
                  <a:pt x="87115" y="166470"/>
                  <a:pt x="87115" y="166432"/>
                  <a:pt x="87115" y="166413"/>
                </a:cubicBezTo>
                <a:close/>
                <a:moveTo>
                  <a:pt x="255640" y="144520"/>
                </a:moveTo>
                <a:cubicBezTo>
                  <a:pt x="255640" y="145224"/>
                  <a:pt x="255640" y="145946"/>
                  <a:pt x="255678" y="146631"/>
                </a:cubicBezTo>
                <a:cubicBezTo>
                  <a:pt x="255906" y="152432"/>
                  <a:pt x="257333" y="157853"/>
                  <a:pt x="259254" y="163293"/>
                </a:cubicBezTo>
                <a:cubicBezTo>
                  <a:pt x="260243" y="166089"/>
                  <a:pt x="261232" y="168923"/>
                  <a:pt x="261575" y="171891"/>
                </a:cubicBezTo>
                <a:cubicBezTo>
                  <a:pt x="261898" y="174649"/>
                  <a:pt x="261632" y="177445"/>
                  <a:pt x="261289" y="180184"/>
                </a:cubicBezTo>
                <a:cubicBezTo>
                  <a:pt x="260909" y="183189"/>
                  <a:pt x="260395" y="186232"/>
                  <a:pt x="260281" y="189238"/>
                </a:cubicBezTo>
                <a:cubicBezTo>
                  <a:pt x="260053" y="186556"/>
                  <a:pt x="260167" y="183817"/>
                  <a:pt x="260129" y="181059"/>
                </a:cubicBezTo>
                <a:cubicBezTo>
                  <a:pt x="260091" y="176570"/>
                  <a:pt x="259045" y="172499"/>
                  <a:pt x="257656" y="168239"/>
                </a:cubicBezTo>
                <a:cubicBezTo>
                  <a:pt x="256154" y="163617"/>
                  <a:pt x="254917" y="159109"/>
                  <a:pt x="254879" y="154220"/>
                </a:cubicBezTo>
                <a:cubicBezTo>
                  <a:pt x="254841" y="150968"/>
                  <a:pt x="255184" y="147734"/>
                  <a:pt x="255640" y="144520"/>
                </a:cubicBezTo>
                <a:close/>
                <a:moveTo>
                  <a:pt x="47780" y="187126"/>
                </a:moveTo>
                <a:lnTo>
                  <a:pt x="47780" y="187126"/>
                </a:lnTo>
                <a:cubicBezTo>
                  <a:pt x="47761" y="187164"/>
                  <a:pt x="47761" y="187202"/>
                  <a:pt x="47761" y="187240"/>
                </a:cubicBezTo>
                <a:lnTo>
                  <a:pt x="47780" y="187240"/>
                </a:lnTo>
                <a:cubicBezTo>
                  <a:pt x="46887" y="188458"/>
                  <a:pt x="45662" y="189274"/>
                  <a:pt x="44187" y="189274"/>
                </a:cubicBezTo>
                <a:cubicBezTo>
                  <a:pt x="43934" y="189274"/>
                  <a:pt x="43673" y="189250"/>
                  <a:pt x="43406" y="189200"/>
                </a:cubicBezTo>
                <a:lnTo>
                  <a:pt x="43044" y="188933"/>
                </a:lnTo>
                <a:lnTo>
                  <a:pt x="43044" y="188933"/>
                </a:lnTo>
                <a:cubicBezTo>
                  <a:pt x="43154" y="188939"/>
                  <a:pt x="43265" y="188942"/>
                  <a:pt x="43375" y="188942"/>
                </a:cubicBezTo>
                <a:cubicBezTo>
                  <a:pt x="45010" y="188942"/>
                  <a:pt x="46604" y="188285"/>
                  <a:pt x="47780" y="187126"/>
                </a:cubicBezTo>
                <a:close/>
                <a:moveTo>
                  <a:pt x="71454" y="165887"/>
                </a:moveTo>
                <a:cubicBezTo>
                  <a:pt x="77200" y="165887"/>
                  <a:pt x="82976" y="167939"/>
                  <a:pt x="87553" y="171415"/>
                </a:cubicBezTo>
                <a:cubicBezTo>
                  <a:pt x="90634" y="173793"/>
                  <a:pt x="93202" y="176798"/>
                  <a:pt x="95047" y="180222"/>
                </a:cubicBezTo>
                <a:cubicBezTo>
                  <a:pt x="92251" y="175505"/>
                  <a:pt x="88143" y="171700"/>
                  <a:pt x="83216" y="169285"/>
                </a:cubicBezTo>
                <a:cubicBezTo>
                  <a:pt x="79693" y="167581"/>
                  <a:pt x="75814" y="166639"/>
                  <a:pt x="71948" y="166639"/>
                </a:cubicBezTo>
                <a:cubicBezTo>
                  <a:pt x="68822" y="166639"/>
                  <a:pt x="65704" y="167255"/>
                  <a:pt x="62788" y="168581"/>
                </a:cubicBezTo>
                <a:cubicBezTo>
                  <a:pt x="56016" y="171643"/>
                  <a:pt x="50272" y="178491"/>
                  <a:pt x="49930" y="186118"/>
                </a:cubicBezTo>
                <a:cubicBezTo>
                  <a:pt x="49930" y="186194"/>
                  <a:pt x="49968" y="186251"/>
                  <a:pt x="50025" y="186289"/>
                </a:cubicBezTo>
                <a:cubicBezTo>
                  <a:pt x="49701" y="187259"/>
                  <a:pt x="49473" y="188249"/>
                  <a:pt x="49359" y="189276"/>
                </a:cubicBezTo>
                <a:cubicBezTo>
                  <a:pt x="49245" y="188420"/>
                  <a:pt x="49188" y="187564"/>
                  <a:pt x="49188" y="186708"/>
                </a:cubicBezTo>
                <a:cubicBezTo>
                  <a:pt x="49188" y="184501"/>
                  <a:pt x="49587" y="182314"/>
                  <a:pt x="50367" y="180241"/>
                </a:cubicBezTo>
                <a:cubicBezTo>
                  <a:pt x="50386" y="180203"/>
                  <a:pt x="50405" y="180184"/>
                  <a:pt x="50443" y="180146"/>
                </a:cubicBezTo>
                <a:cubicBezTo>
                  <a:pt x="50481" y="180070"/>
                  <a:pt x="50500" y="179994"/>
                  <a:pt x="50500" y="179898"/>
                </a:cubicBezTo>
                <a:cubicBezTo>
                  <a:pt x="50748" y="179271"/>
                  <a:pt x="51033" y="178643"/>
                  <a:pt x="51356" y="178053"/>
                </a:cubicBezTo>
                <a:cubicBezTo>
                  <a:pt x="51813" y="177464"/>
                  <a:pt x="52212" y="176855"/>
                  <a:pt x="52574" y="176227"/>
                </a:cubicBezTo>
                <a:cubicBezTo>
                  <a:pt x="52631" y="176132"/>
                  <a:pt x="52650" y="176018"/>
                  <a:pt x="52631" y="175904"/>
                </a:cubicBezTo>
                <a:cubicBezTo>
                  <a:pt x="55084" y="172328"/>
                  <a:pt x="58470" y="169513"/>
                  <a:pt x="62407" y="167763"/>
                </a:cubicBezTo>
                <a:cubicBezTo>
                  <a:pt x="65287" y="166480"/>
                  <a:pt x="68366" y="165887"/>
                  <a:pt x="71454" y="165887"/>
                </a:cubicBezTo>
                <a:close/>
                <a:moveTo>
                  <a:pt x="196314" y="180222"/>
                </a:moveTo>
                <a:cubicBezTo>
                  <a:pt x="196352" y="181154"/>
                  <a:pt x="196523" y="182067"/>
                  <a:pt x="196809" y="182942"/>
                </a:cubicBezTo>
                <a:cubicBezTo>
                  <a:pt x="194127" y="186518"/>
                  <a:pt x="189923" y="188039"/>
                  <a:pt x="185834" y="189618"/>
                </a:cubicBezTo>
                <a:cubicBezTo>
                  <a:pt x="186195" y="189314"/>
                  <a:pt x="186556" y="188990"/>
                  <a:pt x="186918" y="188667"/>
                </a:cubicBezTo>
                <a:cubicBezTo>
                  <a:pt x="190589" y="186518"/>
                  <a:pt x="193784" y="183646"/>
                  <a:pt x="196314" y="180222"/>
                </a:cubicBezTo>
                <a:close/>
                <a:moveTo>
                  <a:pt x="265227" y="185681"/>
                </a:moveTo>
                <a:cubicBezTo>
                  <a:pt x="264903" y="187012"/>
                  <a:pt x="264561" y="188325"/>
                  <a:pt x="264180" y="189637"/>
                </a:cubicBezTo>
                <a:cubicBezTo>
                  <a:pt x="264504" y="188306"/>
                  <a:pt x="264865" y="186993"/>
                  <a:pt x="265227" y="185681"/>
                </a:cubicBezTo>
                <a:close/>
                <a:moveTo>
                  <a:pt x="259615" y="123369"/>
                </a:moveTo>
                <a:cubicBezTo>
                  <a:pt x="261175" y="131491"/>
                  <a:pt x="265873" y="139099"/>
                  <a:pt x="267966" y="147050"/>
                </a:cubicBezTo>
                <a:cubicBezTo>
                  <a:pt x="270762" y="157739"/>
                  <a:pt x="270819" y="169133"/>
                  <a:pt x="268270" y="179879"/>
                </a:cubicBezTo>
                <a:cubicBezTo>
                  <a:pt x="267490" y="183208"/>
                  <a:pt x="266444" y="186461"/>
                  <a:pt x="265169" y="189637"/>
                </a:cubicBezTo>
                <a:cubicBezTo>
                  <a:pt x="267832" y="180013"/>
                  <a:pt x="268555" y="169970"/>
                  <a:pt x="267281" y="160060"/>
                </a:cubicBezTo>
                <a:cubicBezTo>
                  <a:pt x="266463" y="153631"/>
                  <a:pt x="264561" y="147563"/>
                  <a:pt x="262564" y="141419"/>
                </a:cubicBezTo>
                <a:cubicBezTo>
                  <a:pt x="260719" y="135713"/>
                  <a:pt x="259064" y="129760"/>
                  <a:pt x="259558" y="123768"/>
                </a:cubicBezTo>
                <a:lnTo>
                  <a:pt x="259615" y="123369"/>
                </a:lnTo>
                <a:close/>
                <a:moveTo>
                  <a:pt x="196904" y="175809"/>
                </a:moveTo>
                <a:lnTo>
                  <a:pt x="196904" y="175809"/>
                </a:lnTo>
                <a:cubicBezTo>
                  <a:pt x="195287" y="177920"/>
                  <a:pt x="193556" y="179956"/>
                  <a:pt x="191749" y="181915"/>
                </a:cubicBezTo>
                <a:cubicBezTo>
                  <a:pt x="189010" y="184844"/>
                  <a:pt x="186081" y="187469"/>
                  <a:pt x="183038" y="190037"/>
                </a:cubicBezTo>
                <a:cubicBezTo>
                  <a:pt x="183018" y="190037"/>
                  <a:pt x="182999" y="190056"/>
                  <a:pt x="182980" y="190056"/>
                </a:cubicBezTo>
                <a:cubicBezTo>
                  <a:pt x="183038" y="189846"/>
                  <a:pt x="183114" y="189618"/>
                  <a:pt x="183190" y="189409"/>
                </a:cubicBezTo>
                <a:cubicBezTo>
                  <a:pt x="185605" y="185852"/>
                  <a:pt x="188477" y="182637"/>
                  <a:pt x="191749" y="179860"/>
                </a:cubicBezTo>
                <a:cubicBezTo>
                  <a:pt x="193404" y="178453"/>
                  <a:pt x="195211" y="177178"/>
                  <a:pt x="196904" y="175809"/>
                </a:cubicBezTo>
                <a:close/>
                <a:moveTo>
                  <a:pt x="11740" y="188555"/>
                </a:moveTo>
                <a:cubicBezTo>
                  <a:pt x="8282" y="188555"/>
                  <a:pt x="4833" y="189110"/>
                  <a:pt x="1541" y="190208"/>
                </a:cubicBezTo>
                <a:lnTo>
                  <a:pt x="5440" y="190208"/>
                </a:lnTo>
                <a:cubicBezTo>
                  <a:pt x="7531" y="189770"/>
                  <a:pt x="9657" y="189551"/>
                  <a:pt x="11782" y="189551"/>
                </a:cubicBezTo>
                <a:cubicBezTo>
                  <a:pt x="13813" y="189551"/>
                  <a:pt x="15843" y="189751"/>
                  <a:pt x="17842" y="190151"/>
                </a:cubicBezTo>
                <a:lnTo>
                  <a:pt x="18089" y="190208"/>
                </a:lnTo>
                <a:lnTo>
                  <a:pt x="21779" y="190208"/>
                </a:lnTo>
                <a:cubicBezTo>
                  <a:pt x="19991" y="189599"/>
                  <a:pt x="18165" y="189162"/>
                  <a:pt x="16282" y="188876"/>
                </a:cubicBezTo>
                <a:cubicBezTo>
                  <a:pt x="14774" y="188662"/>
                  <a:pt x="13256" y="188555"/>
                  <a:pt x="11740" y="188555"/>
                </a:cubicBezTo>
                <a:close/>
                <a:moveTo>
                  <a:pt x="11763" y="184272"/>
                </a:moveTo>
                <a:cubicBezTo>
                  <a:pt x="7792" y="184272"/>
                  <a:pt x="3812" y="184937"/>
                  <a:pt x="0" y="186175"/>
                </a:cubicBezTo>
                <a:lnTo>
                  <a:pt x="0" y="186689"/>
                </a:lnTo>
                <a:cubicBezTo>
                  <a:pt x="3670" y="185601"/>
                  <a:pt x="7454" y="185017"/>
                  <a:pt x="11205" y="185017"/>
                </a:cubicBezTo>
                <a:cubicBezTo>
                  <a:pt x="17428" y="185017"/>
                  <a:pt x="23562" y="186624"/>
                  <a:pt x="28950" y="190208"/>
                </a:cubicBezTo>
                <a:lnTo>
                  <a:pt x="30624" y="190208"/>
                </a:lnTo>
                <a:cubicBezTo>
                  <a:pt x="29673" y="189523"/>
                  <a:pt x="28683" y="188876"/>
                  <a:pt x="27675" y="188306"/>
                </a:cubicBezTo>
                <a:cubicBezTo>
                  <a:pt x="22701" y="185537"/>
                  <a:pt x="17241" y="184272"/>
                  <a:pt x="11763" y="184272"/>
                </a:cubicBezTo>
                <a:close/>
                <a:moveTo>
                  <a:pt x="11073" y="182235"/>
                </a:moveTo>
                <a:cubicBezTo>
                  <a:pt x="10074" y="182235"/>
                  <a:pt x="9070" y="182280"/>
                  <a:pt x="8065" y="182371"/>
                </a:cubicBezTo>
                <a:cubicBezTo>
                  <a:pt x="5326" y="182599"/>
                  <a:pt x="2606" y="183189"/>
                  <a:pt x="0" y="184102"/>
                </a:cubicBezTo>
                <a:lnTo>
                  <a:pt x="0" y="184939"/>
                </a:lnTo>
                <a:cubicBezTo>
                  <a:pt x="3339" y="183851"/>
                  <a:pt x="6818" y="183334"/>
                  <a:pt x="10318" y="183334"/>
                </a:cubicBezTo>
                <a:cubicBezTo>
                  <a:pt x="14774" y="183334"/>
                  <a:pt x="19266" y="184172"/>
                  <a:pt x="23548" y="185738"/>
                </a:cubicBezTo>
                <a:cubicBezTo>
                  <a:pt x="26705" y="186898"/>
                  <a:pt x="29749" y="188401"/>
                  <a:pt x="32602" y="190208"/>
                </a:cubicBezTo>
                <a:lnTo>
                  <a:pt x="35036" y="190208"/>
                </a:lnTo>
                <a:cubicBezTo>
                  <a:pt x="27933" y="185489"/>
                  <a:pt x="19640" y="182235"/>
                  <a:pt x="11073" y="182235"/>
                </a:cubicBezTo>
                <a:close/>
                <a:moveTo>
                  <a:pt x="15980" y="179571"/>
                </a:moveTo>
                <a:cubicBezTo>
                  <a:pt x="10502" y="179571"/>
                  <a:pt x="5152" y="181094"/>
                  <a:pt x="0" y="182904"/>
                </a:cubicBezTo>
                <a:lnTo>
                  <a:pt x="0" y="183151"/>
                </a:lnTo>
                <a:cubicBezTo>
                  <a:pt x="4965" y="181553"/>
                  <a:pt x="10068" y="180121"/>
                  <a:pt x="15280" y="180121"/>
                </a:cubicBezTo>
                <a:cubicBezTo>
                  <a:pt x="15897" y="180121"/>
                  <a:pt x="16517" y="180141"/>
                  <a:pt x="17138" y="180184"/>
                </a:cubicBezTo>
                <a:cubicBezTo>
                  <a:pt x="23548" y="180602"/>
                  <a:pt x="29159" y="183722"/>
                  <a:pt x="34104" y="187659"/>
                </a:cubicBezTo>
                <a:cubicBezTo>
                  <a:pt x="35131" y="188477"/>
                  <a:pt x="36140" y="189333"/>
                  <a:pt x="37129" y="190208"/>
                </a:cubicBezTo>
                <a:lnTo>
                  <a:pt x="38726" y="190208"/>
                </a:lnTo>
                <a:cubicBezTo>
                  <a:pt x="36691" y="188401"/>
                  <a:pt x="34542" y="186708"/>
                  <a:pt x="32297" y="185148"/>
                </a:cubicBezTo>
                <a:cubicBezTo>
                  <a:pt x="27580" y="181934"/>
                  <a:pt x="22254" y="179708"/>
                  <a:pt x="16472" y="179575"/>
                </a:cubicBezTo>
                <a:cubicBezTo>
                  <a:pt x="16308" y="179572"/>
                  <a:pt x="16144" y="179571"/>
                  <a:pt x="15980" y="179571"/>
                </a:cubicBezTo>
                <a:close/>
                <a:moveTo>
                  <a:pt x="66067" y="181236"/>
                </a:moveTo>
                <a:cubicBezTo>
                  <a:pt x="64232" y="181236"/>
                  <a:pt x="62345" y="181700"/>
                  <a:pt x="60505" y="182675"/>
                </a:cubicBezTo>
                <a:lnTo>
                  <a:pt x="60505" y="182694"/>
                </a:lnTo>
                <a:cubicBezTo>
                  <a:pt x="57386" y="184349"/>
                  <a:pt x="54989" y="187050"/>
                  <a:pt x="53525" y="190208"/>
                </a:cubicBezTo>
                <a:lnTo>
                  <a:pt x="54647" y="190208"/>
                </a:lnTo>
                <a:cubicBezTo>
                  <a:pt x="56188" y="187298"/>
                  <a:pt x="58508" y="184825"/>
                  <a:pt x="61532" y="183360"/>
                </a:cubicBezTo>
                <a:cubicBezTo>
                  <a:pt x="63095" y="182614"/>
                  <a:pt x="64631" y="182273"/>
                  <a:pt x="66100" y="182273"/>
                </a:cubicBezTo>
                <a:cubicBezTo>
                  <a:pt x="69498" y="182273"/>
                  <a:pt x="72542" y="184095"/>
                  <a:pt x="74733" y="186936"/>
                </a:cubicBezTo>
                <a:cubicBezTo>
                  <a:pt x="73074" y="185460"/>
                  <a:pt x="70988" y="184556"/>
                  <a:pt x="68788" y="184556"/>
                </a:cubicBezTo>
                <a:cubicBezTo>
                  <a:pt x="68239" y="184556"/>
                  <a:pt x="67683" y="184612"/>
                  <a:pt x="67125" y="184730"/>
                </a:cubicBezTo>
                <a:cubicBezTo>
                  <a:pt x="66883" y="184716"/>
                  <a:pt x="66641" y="184709"/>
                  <a:pt x="66400" y="184709"/>
                </a:cubicBezTo>
                <a:cubicBezTo>
                  <a:pt x="63605" y="184709"/>
                  <a:pt x="60864" y="185618"/>
                  <a:pt x="58622" y="187317"/>
                </a:cubicBezTo>
                <a:cubicBezTo>
                  <a:pt x="57576" y="188115"/>
                  <a:pt x="56701" y="189104"/>
                  <a:pt x="55997" y="190208"/>
                </a:cubicBezTo>
                <a:lnTo>
                  <a:pt x="57196" y="190208"/>
                </a:lnTo>
                <a:cubicBezTo>
                  <a:pt x="58908" y="188096"/>
                  <a:pt x="61304" y="186632"/>
                  <a:pt x="63986" y="186099"/>
                </a:cubicBezTo>
                <a:cubicBezTo>
                  <a:pt x="64233" y="186042"/>
                  <a:pt x="64481" y="186004"/>
                  <a:pt x="64728" y="185966"/>
                </a:cubicBezTo>
                <a:cubicBezTo>
                  <a:pt x="64747" y="186061"/>
                  <a:pt x="64804" y="186137"/>
                  <a:pt x="64861" y="186213"/>
                </a:cubicBezTo>
                <a:cubicBezTo>
                  <a:pt x="62407" y="186841"/>
                  <a:pt x="60201" y="188230"/>
                  <a:pt x="58603" y="190208"/>
                </a:cubicBezTo>
                <a:lnTo>
                  <a:pt x="60486" y="190208"/>
                </a:lnTo>
                <a:cubicBezTo>
                  <a:pt x="61057" y="189675"/>
                  <a:pt x="61685" y="189200"/>
                  <a:pt x="62369" y="188800"/>
                </a:cubicBezTo>
                <a:lnTo>
                  <a:pt x="62369" y="188800"/>
                </a:lnTo>
                <a:cubicBezTo>
                  <a:pt x="61875" y="189219"/>
                  <a:pt x="61418" y="189694"/>
                  <a:pt x="61019" y="190208"/>
                </a:cubicBezTo>
                <a:lnTo>
                  <a:pt x="61704" y="190208"/>
                </a:lnTo>
                <a:cubicBezTo>
                  <a:pt x="62674" y="189047"/>
                  <a:pt x="63929" y="188153"/>
                  <a:pt x="65337" y="187621"/>
                </a:cubicBezTo>
                <a:cubicBezTo>
                  <a:pt x="65985" y="187469"/>
                  <a:pt x="66640" y="187394"/>
                  <a:pt x="67293" y="187394"/>
                </a:cubicBezTo>
                <a:cubicBezTo>
                  <a:pt x="68192" y="187394"/>
                  <a:pt x="69088" y="187536"/>
                  <a:pt x="69959" y="187811"/>
                </a:cubicBezTo>
                <a:cubicBezTo>
                  <a:pt x="67828" y="188153"/>
                  <a:pt x="65755" y="188895"/>
                  <a:pt x="64138" y="190208"/>
                </a:cubicBezTo>
                <a:lnTo>
                  <a:pt x="65508" y="190208"/>
                </a:lnTo>
                <a:cubicBezTo>
                  <a:pt x="67067" y="189162"/>
                  <a:pt x="68817" y="188439"/>
                  <a:pt x="70662" y="188077"/>
                </a:cubicBezTo>
                <a:cubicBezTo>
                  <a:pt x="71728" y="188496"/>
                  <a:pt x="72679" y="189162"/>
                  <a:pt x="73477" y="189998"/>
                </a:cubicBezTo>
                <a:cubicBezTo>
                  <a:pt x="73497" y="190075"/>
                  <a:pt x="73535" y="190132"/>
                  <a:pt x="73573" y="190208"/>
                </a:cubicBezTo>
                <a:lnTo>
                  <a:pt x="77852" y="190208"/>
                </a:lnTo>
                <a:cubicBezTo>
                  <a:pt x="77187" y="188743"/>
                  <a:pt x="76350" y="187355"/>
                  <a:pt x="75380" y="186061"/>
                </a:cubicBezTo>
                <a:cubicBezTo>
                  <a:pt x="72938" y="182957"/>
                  <a:pt x="69599" y="181236"/>
                  <a:pt x="66067" y="181236"/>
                </a:cubicBezTo>
                <a:close/>
                <a:moveTo>
                  <a:pt x="199690" y="187268"/>
                </a:moveTo>
                <a:cubicBezTo>
                  <a:pt x="199643" y="187268"/>
                  <a:pt x="199595" y="187283"/>
                  <a:pt x="199548" y="187317"/>
                </a:cubicBezTo>
                <a:cubicBezTo>
                  <a:pt x="197855" y="188553"/>
                  <a:pt x="195877" y="189447"/>
                  <a:pt x="193727" y="190208"/>
                </a:cubicBezTo>
                <a:lnTo>
                  <a:pt x="196257" y="190208"/>
                </a:lnTo>
                <a:cubicBezTo>
                  <a:pt x="197550" y="189523"/>
                  <a:pt x="198768" y="188705"/>
                  <a:pt x="199890" y="187754"/>
                </a:cubicBezTo>
                <a:cubicBezTo>
                  <a:pt x="200078" y="187582"/>
                  <a:pt x="199905" y="187268"/>
                  <a:pt x="199690" y="187268"/>
                </a:cubicBezTo>
                <a:close/>
                <a:moveTo>
                  <a:pt x="0" y="0"/>
                </a:moveTo>
                <a:lnTo>
                  <a:pt x="0" y="894"/>
                </a:lnTo>
                <a:cubicBezTo>
                  <a:pt x="266" y="951"/>
                  <a:pt x="533" y="1008"/>
                  <a:pt x="799" y="1046"/>
                </a:cubicBezTo>
                <a:cubicBezTo>
                  <a:pt x="1507" y="1152"/>
                  <a:pt x="2227" y="1205"/>
                  <a:pt x="2948" y="1205"/>
                </a:cubicBezTo>
                <a:cubicBezTo>
                  <a:pt x="3526" y="1205"/>
                  <a:pt x="4104" y="1171"/>
                  <a:pt x="4679" y="1103"/>
                </a:cubicBezTo>
                <a:cubicBezTo>
                  <a:pt x="5904" y="1231"/>
                  <a:pt x="7159" y="1274"/>
                  <a:pt x="8418" y="1274"/>
                </a:cubicBezTo>
                <a:cubicBezTo>
                  <a:pt x="11127" y="1274"/>
                  <a:pt x="13853" y="1073"/>
                  <a:pt x="16330" y="1073"/>
                </a:cubicBezTo>
                <a:cubicBezTo>
                  <a:pt x="16655" y="1073"/>
                  <a:pt x="16975" y="1076"/>
                  <a:pt x="17290" y="1084"/>
                </a:cubicBezTo>
                <a:cubicBezTo>
                  <a:pt x="17461" y="1084"/>
                  <a:pt x="17613" y="1103"/>
                  <a:pt x="17765" y="1103"/>
                </a:cubicBezTo>
                <a:cubicBezTo>
                  <a:pt x="24156" y="2473"/>
                  <a:pt x="29768" y="5877"/>
                  <a:pt x="34409" y="10366"/>
                </a:cubicBezTo>
                <a:cubicBezTo>
                  <a:pt x="29863" y="6410"/>
                  <a:pt x="24309" y="3785"/>
                  <a:pt x="18355" y="2777"/>
                </a:cubicBezTo>
                <a:cubicBezTo>
                  <a:pt x="16587" y="2482"/>
                  <a:pt x="14837" y="2345"/>
                  <a:pt x="13097" y="2345"/>
                </a:cubicBezTo>
                <a:cubicBezTo>
                  <a:pt x="9783" y="2345"/>
                  <a:pt x="6507" y="2842"/>
                  <a:pt x="3215" y="3690"/>
                </a:cubicBezTo>
                <a:cubicBezTo>
                  <a:pt x="2397" y="3899"/>
                  <a:pt x="1560" y="4108"/>
                  <a:pt x="723" y="4299"/>
                </a:cubicBezTo>
                <a:cubicBezTo>
                  <a:pt x="476" y="4261"/>
                  <a:pt x="247" y="4204"/>
                  <a:pt x="0" y="4166"/>
                </a:cubicBezTo>
                <a:lnTo>
                  <a:pt x="0" y="5307"/>
                </a:lnTo>
                <a:cubicBezTo>
                  <a:pt x="152" y="5288"/>
                  <a:pt x="323" y="5250"/>
                  <a:pt x="476" y="5231"/>
                </a:cubicBezTo>
                <a:cubicBezTo>
                  <a:pt x="1596" y="5388"/>
                  <a:pt x="2720" y="5446"/>
                  <a:pt x="3847" y="5446"/>
                </a:cubicBezTo>
                <a:cubicBezTo>
                  <a:pt x="7150" y="5446"/>
                  <a:pt x="10473" y="4943"/>
                  <a:pt x="13779" y="4943"/>
                </a:cubicBezTo>
                <a:cubicBezTo>
                  <a:pt x="14398" y="4943"/>
                  <a:pt x="15017" y="4960"/>
                  <a:pt x="15635" y="5002"/>
                </a:cubicBezTo>
                <a:cubicBezTo>
                  <a:pt x="20390" y="5345"/>
                  <a:pt x="24993" y="6733"/>
                  <a:pt x="29159" y="9073"/>
                </a:cubicBezTo>
                <a:cubicBezTo>
                  <a:pt x="26008" y="7909"/>
                  <a:pt x="22689" y="7335"/>
                  <a:pt x="19343" y="7335"/>
                </a:cubicBezTo>
                <a:cubicBezTo>
                  <a:pt x="19135" y="7335"/>
                  <a:pt x="18926" y="7338"/>
                  <a:pt x="18717" y="7342"/>
                </a:cubicBezTo>
                <a:cubicBezTo>
                  <a:pt x="18564" y="7342"/>
                  <a:pt x="18412" y="7361"/>
                  <a:pt x="18260" y="7361"/>
                </a:cubicBezTo>
                <a:cubicBezTo>
                  <a:pt x="17214" y="7285"/>
                  <a:pt x="16149" y="7266"/>
                  <a:pt x="15084" y="7266"/>
                </a:cubicBezTo>
                <a:cubicBezTo>
                  <a:pt x="9872" y="7361"/>
                  <a:pt x="4736" y="8502"/>
                  <a:pt x="0" y="10671"/>
                </a:cubicBezTo>
                <a:lnTo>
                  <a:pt x="0" y="11964"/>
                </a:lnTo>
                <a:cubicBezTo>
                  <a:pt x="2853" y="10709"/>
                  <a:pt x="5858" y="9815"/>
                  <a:pt x="8940" y="9301"/>
                </a:cubicBezTo>
                <a:lnTo>
                  <a:pt x="8940" y="9301"/>
                </a:lnTo>
                <a:cubicBezTo>
                  <a:pt x="8160" y="9605"/>
                  <a:pt x="7399" y="9929"/>
                  <a:pt x="6657" y="10290"/>
                </a:cubicBezTo>
                <a:cubicBezTo>
                  <a:pt x="4337" y="11412"/>
                  <a:pt x="2244" y="13105"/>
                  <a:pt x="0" y="14475"/>
                </a:cubicBezTo>
                <a:lnTo>
                  <a:pt x="0" y="14912"/>
                </a:lnTo>
                <a:cubicBezTo>
                  <a:pt x="1446" y="14075"/>
                  <a:pt x="2834" y="13086"/>
                  <a:pt x="4280" y="12211"/>
                </a:cubicBezTo>
                <a:cubicBezTo>
                  <a:pt x="6714" y="10728"/>
                  <a:pt x="9339" y="9625"/>
                  <a:pt x="12097" y="8940"/>
                </a:cubicBezTo>
                <a:cubicBezTo>
                  <a:pt x="12306" y="8921"/>
                  <a:pt x="12516" y="8902"/>
                  <a:pt x="12725" y="8883"/>
                </a:cubicBezTo>
                <a:cubicBezTo>
                  <a:pt x="13386" y="8849"/>
                  <a:pt x="14046" y="8832"/>
                  <a:pt x="14706" y="8832"/>
                </a:cubicBezTo>
                <a:cubicBezTo>
                  <a:pt x="21036" y="8832"/>
                  <a:pt x="27289" y="10395"/>
                  <a:pt x="32887" y="13410"/>
                </a:cubicBezTo>
                <a:cubicBezTo>
                  <a:pt x="28798" y="11485"/>
                  <a:pt x="24352" y="10500"/>
                  <a:pt x="19860" y="10500"/>
                </a:cubicBezTo>
                <a:cubicBezTo>
                  <a:pt x="18669" y="10500"/>
                  <a:pt x="17474" y="10569"/>
                  <a:pt x="16282" y="10709"/>
                </a:cubicBezTo>
                <a:cubicBezTo>
                  <a:pt x="11584" y="11260"/>
                  <a:pt x="7475" y="13086"/>
                  <a:pt x="3348" y="15331"/>
                </a:cubicBezTo>
                <a:cubicBezTo>
                  <a:pt x="2244" y="15939"/>
                  <a:pt x="1141" y="16529"/>
                  <a:pt x="0" y="17081"/>
                </a:cubicBezTo>
                <a:lnTo>
                  <a:pt x="0" y="17975"/>
                </a:lnTo>
                <a:cubicBezTo>
                  <a:pt x="4603" y="15749"/>
                  <a:pt x="9111" y="12744"/>
                  <a:pt x="13752" y="11717"/>
                </a:cubicBezTo>
                <a:cubicBezTo>
                  <a:pt x="15829" y="11252"/>
                  <a:pt x="17941" y="11027"/>
                  <a:pt x="20049" y="11027"/>
                </a:cubicBezTo>
                <a:cubicBezTo>
                  <a:pt x="26746" y="11027"/>
                  <a:pt x="33398" y="13305"/>
                  <a:pt x="38707" y="17442"/>
                </a:cubicBezTo>
                <a:lnTo>
                  <a:pt x="38365" y="17328"/>
                </a:lnTo>
                <a:cubicBezTo>
                  <a:pt x="32235" y="14557"/>
                  <a:pt x="25640" y="11774"/>
                  <a:pt x="18892" y="11774"/>
                </a:cubicBezTo>
                <a:cubicBezTo>
                  <a:pt x="17118" y="11774"/>
                  <a:pt x="15333" y="11966"/>
                  <a:pt x="13543" y="12402"/>
                </a:cubicBezTo>
                <a:cubicBezTo>
                  <a:pt x="9282" y="13429"/>
                  <a:pt x="5782" y="16130"/>
                  <a:pt x="1826" y="17880"/>
                </a:cubicBezTo>
                <a:cubicBezTo>
                  <a:pt x="1236" y="18146"/>
                  <a:pt x="628" y="18374"/>
                  <a:pt x="0" y="18564"/>
                </a:cubicBezTo>
                <a:lnTo>
                  <a:pt x="0" y="19363"/>
                </a:lnTo>
                <a:cubicBezTo>
                  <a:pt x="4051" y="18089"/>
                  <a:pt x="7399" y="15388"/>
                  <a:pt x="11317" y="13866"/>
                </a:cubicBezTo>
                <a:cubicBezTo>
                  <a:pt x="13790" y="12907"/>
                  <a:pt x="16299" y="12506"/>
                  <a:pt x="18809" y="12506"/>
                </a:cubicBezTo>
                <a:cubicBezTo>
                  <a:pt x="21378" y="12506"/>
                  <a:pt x="23947" y="12926"/>
                  <a:pt x="26477" y="13600"/>
                </a:cubicBezTo>
                <a:cubicBezTo>
                  <a:pt x="25098" y="13392"/>
                  <a:pt x="23707" y="13288"/>
                  <a:pt x="22317" y="13288"/>
                </a:cubicBezTo>
                <a:cubicBezTo>
                  <a:pt x="19890" y="13288"/>
                  <a:pt x="17468" y="13606"/>
                  <a:pt x="15122" y="14247"/>
                </a:cubicBezTo>
                <a:cubicBezTo>
                  <a:pt x="11432" y="15255"/>
                  <a:pt x="8236" y="17157"/>
                  <a:pt x="4945" y="19040"/>
                </a:cubicBezTo>
                <a:cubicBezTo>
                  <a:pt x="3367" y="19972"/>
                  <a:pt x="1712" y="20752"/>
                  <a:pt x="0" y="21379"/>
                </a:cubicBezTo>
                <a:lnTo>
                  <a:pt x="0" y="22235"/>
                </a:lnTo>
                <a:cubicBezTo>
                  <a:pt x="4337" y="20695"/>
                  <a:pt x="8407" y="17499"/>
                  <a:pt x="12535" y="15863"/>
                </a:cubicBezTo>
                <a:cubicBezTo>
                  <a:pt x="15843" y="14557"/>
                  <a:pt x="19389" y="13911"/>
                  <a:pt x="22939" y="13911"/>
                </a:cubicBezTo>
                <a:cubicBezTo>
                  <a:pt x="25594" y="13911"/>
                  <a:pt x="28251" y="14272"/>
                  <a:pt x="30814" y="14988"/>
                </a:cubicBezTo>
                <a:lnTo>
                  <a:pt x="31537" y="15255"/>
                </a:lnTo>
                <a:cubicBezTo>
                  <a:pt x="28973" y="14468"/>
                  <a:pt x="26363" y="13966"/>
                  <a:pt x="23714" y="13966"/>
                </a:cubicBezTo>
                <a:cubicBezTo>
                  <a:pt x="21626" y="13966"/>
                  <a:pt x="19515" y="14278"/>
                  <a:pt x="17385" y="15007"/>
                </a:cubicBezTo>
                <a:cubicBezTo>
                  <a:pt x="11831" y="16909"/>
                  <a:pt x="6030" y="21512"/>
                  <a:pt x="0" y="22673"/>
                </a:cubicBezTo>
                <a:lnTo>
                  <a:pt x="0" y="23453"/>
                </a:lnTo>
                <a:cubicBezTo>
                  <a:pt x="4812" y="22502"/>
                  <a:pt x="9472" y="19534"/>
                  <a:pt x="13733" y="17385"/>
                </a:cubicBezTo>
                <a:cubicBezTo>
                  <a:pt x="17194" y="15661"/>
                  <a:pt x="20678" y="14665"/>
                  <a:pt x="24371" y="14665"/>
                </a:cubicBezTo>
                <a:cubicBezTo>
                  <a:pt x="25568" y="14665"/>
                  <a:pt x="26788" y="14769"/>
                  <a:pt x="28037" y="14988"/>
                </a:cubicBezTo>
                <a:cubicBezTo>
                  <a:pt x="29330" y="15236"/>
                  <a:pt x="30624" y="15540"/>
                  <a:pt x="31898" y="15939"/>
                </a:cubicBezTo>
                <a:cubicBezTo>
                  <a:pt x="30753" y="15813"/>
                  <a:pt x="29605" y="15750"/>
                  <a:pt x="28460" y="15750"/>
                </a:cubicBezTo>
                <a:cubicBezTo>
                  <a:pt x="24430" y="15750"/>
                  <a:pt x="20433" y="16529"/>
                  <a:pt x="16700" y="18070"/>
                </a:cubicBezTo>
                <a:cubicBezTo>
                  <a:pt x="11774" y="20124"/>
                  <a:pt x="7418" y="23338"/>
                  <a:pt x="2397" y="25164"/>
                </a:cubicBezTo>
                <a:cubicBezTo>
                  <a:pt x="1617" y="25450"/>
                  <a:pt x="818" y="25697"/>
                  <a:pt x="0" y="25887"/>
                </a:cubicBezTo>
                <a:lnTo>
                  <a:pt x="0" y="26325"/>
                </a:lnTo>
                <a:cubicBezTo>
                  <a:pt x="4356" y="25260"/>
                  <a:pt x="8731" y="22863"/>
                  <a:pt x="12287" y="20961"/>
                </a:cubicBezTo>
                <a:cubicBezTo>
                  <a:pt x="17328" y="18279"/>
                  <a:pt x="22521" y="16472"/>
                  <a:pt x="28303" y="16472"/>
                </a:cubicBezTo>
                <a:cubicBezTo>
                  <a:pt x="30890" y="16472"/>
                  <a:pt x="33477" y="16795"/>
                  <a:pt x="35968" y="17461"/>
                </a:cubicBezTo>
                <a:cubicBezTo>
                  <a:pt x="37110" y="17937"/>
                  <a:pt x="38251" y="18488"/>
                  <a:pt x="39354" y="19040"/>
                </a:cubicBezTo>
                <a:cubicBezTo>
                  <a:pt x="37608" y="18694"/>
                  <a:pt x="35830" y="18521"/>
                  <a:pt x="34049" y="18521"/>
                </a:cubicBezTo>
                <a:cubicBezTo>
                  <a:pt x="33871" y="18521"/>
                  <a:pt x="33693" y="18523"/>
                  <a:pt x="33515" y="18526"/>
                </a:cubicBezTo>
                <a:cubicBezTo>
                  <a:pt x="27713" y="18564"/>
                  <a:pt x="22102" y="20181"/>
                  <a:pt x="16776" y="22387"/>
                </a:cubicBezTo>
                <a:cubicBezTo>
                  <a:pt x="11127" y="24708"/>
                  <a:pt x="5630" y="27637"/>
                  <a:pt x="0" y="30053"/>
                </a:cubicBezTo>
                <a:lnTo>
                  <a:pt x="0" y="31784"/>
                </a:lnTo>
                <a:cubicBezTo>
                  <a:pt x="8464" y="30319"/>
                  <a:pt x="16111" y="25317"/>
                  <a:pt x="24404" y="23167"/>
                </a:cubicBezTo>
                <a:cubicBezTo>
                  <a:pt x="27582" y="22345"/>
                  <a:pt x="30851" y="21955"/>
                  <a:pt x="34125" y="21955"/>
                </a:cubicBezTo>
                <a:cubicBezTo>
                  <a:pt x="40020" y="21955"/>
                  <a:pt x="45933" y="23220"/>
                  <a:pt x="51375" y="25507"/>
                </a:cubicBezTo>
                <a:cubicBezTo>
                  <a:pt x="52593" y="26173"/>
                  <a:pt x="53848" y="26762"/>
                  <a:pt x="55141" y="27295"/>
                </a:cubicBezTo>
                <a:lnTo>
                  <a:pt x="55275" y="27352"/>
                </a:lnTo>
                <a:cubicBezTo>
                  <a:pt x="55294" y="27371"/>
                  <a:pt x="55332" y="27371"/>
                  <a:pt x="55351" y="27371"/>
                </a:cubicBezTo>
                <a:cubicBezTo>
                  <a:pt x="55769" y="27542"/>
                  <a:pt x="56188" y="27694"/>
                  <a:pt x="56606" y="27846"/>
                </a:cubicBezTo>
                <a:cubicBezTo>
                  <a:pt x="56397" y="27865"/>
                  <a:pt x="56188" y="27884"/>
                  <a:pt x="55978" y="27903"/>
                </a:cubicBezTo>
                <a:cubicBezTo>
                  <a:pt x="50222" y="25124"/>
                  <a:pt x="43871" y="23901"/>
                  <a:pt x="37510" y="23901"/>
                </a:cubicBezTo>
                <a:cubicBezTo>
                  <a:pt x="34078" y="23901"/>
                  <a:pt x="30642" y="24257"/>
                  <a:pt x="27295" y="24917"/>
                </a:cubicBezTo>
                <a:cubicBezTo>
                  <a:pt x="18051" y="26743"/>
                  <a:pt x="9263" y="30376"/>
                  <a:pt x="0" y="32107"/>
                </a:cubicBezTo>
                <a:lnTo>
                  <a:pt x="0" y="32506"/>
                </a:lnTo>
                <a:cubicBezTo>
                  <a:pt x="8502" y="31194"/>
                  <a:pt x="16605" y="27942"/>
                  <a:pt x="24993" y="26020"/>
                </a:cubicBezTo>
                <a:cubicBezTo>
                  <a:pt x="28858" y="25147"/>
                  <a:pt x="32777" y="24630"/>
                  <a:pt x="36710" y="24630"/>
                </a:cubicBezTo>
                <a:cubicBezTo>
                  <a:pt x="38002" y="24630"/>
                  <a:pt x="39296" y="24685"/>
                  <a:pt x="40590" y="24803"/>
                </a:cubicBezTo>
                <a:cubicBezTo>
                  <a:pt x="44300" y="25164"/>
                  <a:pt x="47933" y="26001"/>
                  <a:pt x="51413" y="27257"/>
                </a:cubicBezTo>
                <a:cubicBezTo>
                  <a:pt x="46783" y="26542"/>
                  <a:pt x="42130" y="26144"/>
                  <a:pt x="37465" y="26144"/>
                </a:cubicBezTo>
                <a:cubicBezTo>
                  <a:pt x="33813" y="26144"/>
                  <a:pt x="30155" y="26388"/>
                  <a:pt x="26496" y="26914"/>
                </a:cubicBezTo>
                <a:cubicBezTo>
                  <a:pt x="21322" y="27637"/>
                  <a:pt x="16225" y="28893"/>
                  <a:pt x="11298" y="30623"/>
                </a:cubicBezTo>
                <a:cubicBezTo>
                  <a:pt x="7764" y="31869"/>
                  <a:pt x="4125" y="33255"/>
                  <a:pt x="430" y="33255"/>
                </a:cubicBezTo>
                <a:cubicBezTo>
                  <a:pt x="287" y="33255"/>
                  <a:pt x="144" y="33253"/>
                  <a:pt x="0" y="33248"/>
                </a:cubicBezTo>
                <a:lnTo>
                  <a:pt x="0" y="35474"/>
                </a:lnTo>
                <a:cubicBezTo>
                  <a:pt x="2720" y="36824"/>
                  <a:pt x="5554" y="37927"/>
                  <a:pt x="8483" y="38764"/>
                </a:cubicBezTo>
                <a:cubicBezTo>
                  <a:pt x="6749" y="38593"/>
                  <a:pt x="5021" y="38477"/>
                  <a:pt x="3328" y="38477"/>
                </a:cubicBezTo>
                <a:cubicBezTo>
                  <a:pt x="2200" y="38477"/>
                  <a:pt x="1088" y="38528"/>
                  <a:pt x="0" y="38650"/>
                </a:cubicBezTo>
                <a:lnTo>
                  <a:pt x="0" y="39639"/>
                </a:lnTo>
                <a:cubicBezTo>
                  <a:pt x="1341" y="39454"/>
                  <a:pt x="2694" y="39357"/>
                  <a:pt x="4050" y="39357"/>
                </a:cubicBezTo>
                <a:cubicBezTo>
                  <a:pt x="4367" y="39357"/>
                  <a:pt x="4685" y="39362"/>
                  <a:pt x="5002" y="39373"/>
                </a:cubicBezTo>
                <a:cubicBezTo>
                  <a:pt x="8693" y="39449"/>
                  <a:pt x="12345" y="39982"/>
                  <a:pt x="15997" y="40229"/>
                </a:cubicBezTo>
                <a:cubicBezTo>
                  <a:pt x="17680" y="40414"/>
                  <a:pt x="19382" y="40517"/>
                  <a:pt x="21089" y="40517"/>
                </a:cubicBezTo>
                <a:cubicBezTo>
                  <a:pt x="21832" y="40517"/>
                  <a:pt x="22576" y="40498"/>
                  <a:pt x="23320" y="40457"/>
                </a:cubicBezTo>
                <a:lnTo>
                  <a:pt x="23320" y="40457"/>
                </a:lnTo>
                <a:cubicBezTo>
                  <a:pt x="23015" y="40514"/>
                  <a:pt x="22730" y="40571"/>
                  <a:pt x="22426" y="40609"/>
                </a:cubicBezTo>
                <a:cubicBezTo>
                  <a:pt x="20731" y="40799"/>
                  <a:pt x="19014" y="40866"/>
                  <a:pt x="17283" y="40866"/>
                </a:cubicBezTo>
                <a:cubicBezTo>
                  <a:pt x="13073" y="40866"/>
                  <a:pt x="8786" y="40469"/>
                  <a:pt x="4577" y="40469"/>
                </a:cubicBezTo>
                <a:cubicBezTo>
                  <a:pt x="3038" y="40469"/>
                  <a:pt x="1510" y="40522"/>
                  <a:pt x="0" y="40666"/>
                </a:cubicBezTo>
                <a:lnTo>
                  <a:pt x="0" y="41465"/>
                </a:lnTo>
                <a:cubicBezTo>
                  <a:pt x="1592" y="41301"/>
                  <a:pt x="3206" y="41242"/>
                  <a:pt x="4834" y="41242"/>
                </a:cubicBezTo>
                <a:cubicBezTo>
                  <a:pt x="6590" y="41242"/>
                  <a:pt x="8361" y="41310"/>
                  <a:pt x="10138" y="41389"/>
                </a:cubicBezTo>
                <a:cubicBezTo>
                  <a:pt x="7684" y="41541"/>
                  <a:pt x="5250" y="41922"/>
                  <a:pt x="2891" y="42568"/>
                </a:cubicBezTo>
                <a:cubicBezTo>
                  <a:pt x="1902" y="42835"/>
                  <a:pt x="932" y="43196"/>
                  <a:pt x="0" y="43596"/>
                </a:cubicBezTo>
                <a:lnTo>
                  <a:pt x="0" y="44528"/>
                </a:lnTo>
                <a:cubicBezTo>
                  <a:pt x="1560" y="43805"/>
                  <a:pt x="3196" y="43253"/>
                  <a:pt x="4869" y="42892"/>
                </a:cubicBezTo>
                <a:cubicBezTo>
                  <a:pt x="9453" y="41903"/>
                  <a:pt x="14190" y="42074"/>
                  <a:pt x="18831" y="41694"/>
                </a:cubicBezTo>
                <a:cubicBezTo>
                  <a:pt x="20086" y="41675"/>
                  <a:pt x="21303" y="41617"/>
                  <a:pt x="22521" y="41503"/>
                </a:cubicBezTo>
                <a:lnTo>
                  <a:pt x="22521" y="41503"/>
                </a:lnTo>
                <a:cubicBezTo>
                  <a:pt x="20105" y="42340"/>
                  <a:pt x="17651" y="43139"/>
                  <a:pt x="15179" y="43843"/>
                </a:cubicBezTo>
                <a:cubicBezTo>
                  <a:pt x="12249" y="44661"/>
                  <a:pt x="9263" y="45136"/>
                  <a:pt x="6296" y="45707"/>
                </a:cubicBezTo>
                <a:cubicBezTo>
                  <a:pt x="5174" y="45878"/>
                  <a:pt x="4032" y="46030"/>
                  <a:pt x="2891" y="46182"/>
                </a:cubicBezTo>
                <a:cubicBezTo>
                  <a:pt x="1940" y="46297"/>
                  <a:pt x="970" y="46468"/>
                  <a:pt x="0" y="46658"/>
                </a:cubicBezTo>
                <a:lnTo>
                  <a:pt x="0" y="47324"/>
                </a:lnTo>
                <a:lnTo>
                  <a:pt x="76" y="47324"/>
                </a:lnTo>
                <a:lnTo>
                  <a:pt x="0" y="47343"/>
                </a:lnTo>
                <a:lnTo>
                  <a:pt x="0" y="48237"/>
                </a:lnTo>
                <a:cubicBezTo>
                  <a:pt x="1769" y="47552"/>
                  <a:pt x="3576" y="47019"/>
                  <a:pt x="5440" y="46677"/>
                </a:cubicBezTo>
                <a:cubicBezTo>
                  <a:pt x="8674" y="46030"/>
                  <a:pt x="11869" y="45403"/>
                  <a:pt x="15045" y="44547"/>
                </a:cubicBezTo>
                <a:cubicBezTo>
                  <a:pt x="17594" y="43919"/>
                  <a:pt x="20105" y="43158"/>
                  <a:pt x="22578" y="42283"/>
                </a:cubicBezTo>
                <a:lnTo>
                  <a:pt x="22578" y="42283"/>
                </a:lnTo>
                <a:lnTo>
                  <a:pt x="22102" y="42607"/>
                </a:lnTo>
                <a:cubicBezTo>
                  <a:pt x="21284" y="43044"/>
                  <a:pt x="20485" y="43501"/>
                  <a:pt x="19687" y="43957"/>
                </a:cubicBezTo>
                <a:cubicBezTo>
                  <a:pt x="13695" y="46810"/>
                  <a:pt x="6239" y="47533"/>
                  <a:pt x="19" y="49930"/>
                </a:cubicBezTo>
                <a:lnTo>
                  <a:pt x="19" y="50785"/>
                </a:lnTo>
                <a:cubicBezTo>
                  <a:pt x="4888" y="48807"/>
                  <a:pt x="10614" y="47970"/>
                  <a:pt x="15787" y="46297"/>
                </a:cubicBezTo>
                <a:lnTo>
                  <a:pt x="15787" y="46297"/>
                </a:lnTo>
                <a:cubicBezTo>
                  <a:pt x="15445" y="46544"/>
                  <a:pt x="15084" y="46753"/>
                  <a:pt x="14722" y="47000"/>
                </a:cubicBezTo>
                <a:cubicBezTo>
                  <a:pt x="9853" y="49264"/>
                  <a:pt x="4584" y="51147"/>
                  <a:pt x="0" y="53696"/>
                </a:cubicBezTo>
                <a:lnTo>
                  <a:pt x="0" y="54685"/>
                </a:lnTo>
                <a:cubicBezTo>
                  <a:pt x="1598" y="53734"/>
                  <a:pt x="3253" y="52859"/>
                  <a:pt x="4964" y="52098"/>
                </a:cubicBezTo>
                <a:cubicBezTo>
                  <a:pt x="7095" y="51109"/>
                  <a:pt x="9263" y="50215"/>
                  <a:pt x="11413" y="49283"/>
                </a:cubicBezTo>
                <a:lnTo>
                  <a:pt x="11413" y="49283"/>
                </a:lnTo>
                <a:cubicBezTo>
                  <a:pt x="11089" y="49530"/>
                  <a:pt x="10785" y="49758"/>
                  <a:pt x="10461" y="49987"/>
                </a:cubicBezTo>
                <a:cubicBezTo>
                  <a:pt x="6809" y="51870"/>
                  <a:pt x="3310" y="54038"/>
                  <a:pt x="0" y="56492"/>
                </a:cubicBezTo>
                <a:lnTo>
                  <a:pt x="0" y="57538"/>
                </a:lnTo>
                <a:cubicBezTo>
                  <a:pt x="2263" y="55788"/>
                  <a:pt x="4622" y="54152"/>
                  <a:pt x="7057" y="52688"/>
                </a:cubicBezTo>
                <a:lnTo>
                  <a:pt x="7057" y="52688"/>
                </a:lnTo>
                <a:cubicBezTo>
                  <a:pt x="6562" y="53106"/>
                  <a:pt x="6087" y="53524"/>
                  <a:pt x="5592" y="53943"/>
                </a:cubicBezTo>
                <a:cubicBezTo>
                  <a:pt x="3652" y="55655"/>
                  <a:pt x="1788" y="57481"/>
                  <a:pt x="0" y="59364"/>
                </a:cubicBezTo>
                <a:lnTo>
                  <a:pt x="0" y="61456"/>
                </a:lnTo>
                <a:cubicBezTo>
                  <a:pt x="1978" y="59212"/>
                  <a:pt x="4089" y="57062"/>
                  <a:pt x="6315" y="55046"/>
                </a:cubicBezTo>
                <a:cubicBezTo>
                  <a:pt x="8521" y="53049"/>
                  <a:pt x="10823" y="51166"/>
                  <a:pt x="13200" y="49397"/>
                </a:cubicBezTo>
                <a:lnTo>
                  <a:pt x="13714" y="49169"/>
                </a:lnTo>
                <a:lnTo>
                  <a:pt x="13714" y="49169"/>
                </a:lnTo>
                <a:cubicBezTo>
                  <a:pt x="12345" y="50234"/>
                  <a:pt x="11032" y="51375"/>
                  <a:pt x="9758" y="52554"/>
                </a:cubicBezTo>
                <a:cubicBezTo>
                  <a:pt x="6334" y="55788"/>
                  <a:pt x="3215" y="59364"/>
                  <a:pt x="0" y="62826"/>
                </a:cubicBezTo>
                <a:lnTo>
                  <a:pt x="0" y="64119"/>
                </a:lnTo>
                <a:cubicBezTo>
                  <a:pt x="3005" y="60809"/>
                  <a:pt x="5896" y="57367"/>
                  <a:pt x="9035" y="54247"/>
                </a:cubicBezTo>
                <a:cubicBezTo>
                  <a:pt x="14608" y="48731"/>
                  <a:pt x="21170" y="44299"/>
                  <a:pt x="28379" y="41199"/>
                </a:cubicBezTo>
                <a:lnTo>
                  <a:pt x="28379" y="41199"/>
                </a:lnTo>
                <a:cubicBezTo>
                  <a:pt x="18013" y="47438"/>
                  <a:pt x="9644" y="56929"/>
                  <a:pt x="0" y="64461"/>
                </a:cubicBezTo>
                <a:lnTo>
                  <a:pt x="0" y="66763"/>
                </a:lnTo>
                <a:cubicBezTo>
                  <a:pt x="266" y="66516"/>
                  <a:pt x="552" y="66306"/>
                  <a:pt x="837" y="66059"/>
                </a:cubicBezTo>
                <a:cubicBezTo>
                  <a:pt x="4907" y="62597"/>
                  <a:pt x="8712" y="58793"/>
                  <a:pt x="12630" y="55160"/>
                </a:cubicBezTo>
                <a:cubicBezTo>
                  <a:pt x="19116" y="49131"/>
                  <a:pt x="26021" y="43272"/>
                  <a:pt x="34104" y="39582"/>
                </a:cubicBezTo>
                <a:lnTo>
                  <a:pt x="34104" y="39582"/>
                </a:lnTo>
                <a:cubicBezTo>
                  <a:pt x="26972" y="43596"/>
                  <a:pt x="20428" y="48769"/>
                  <a:pt x="14665" y="54533"/>
                </a:cubicBezTo>
                <a:cubicBezTo>
                  <a:pt x="9948" y="59212"/>
                  <a:pt x="5478" y="64442"/>
                  <a:pt x="0" y="68056"/>
                </a:cubicBezTo>
                <a:lnTo>
                  <a:pt x="0" y="68684"/>
                </a:lnTo>
                <a:cubicBezTo>
                  <a:pt x="5155" y="65393"/>
                  <a:pt x="9434" y="60524"/>
                  <a:pt x="13619" y="56225"/>
                </a:cubicBezTo>
                <a:cubicBezTo>
                  <a:pt x="18469" y="51280"/>
                  <a:pt x="23871" y="46905"/>
                  <a:pt x="29711" y="43177"/>
                </a:cubicBezTo>
                <a:lnTo>
                  <a:pt x="29711" y="43177"/>
                </a:lnTo>
                <a:cubicBezTo>
                  <a:pt x="19591" y="51508"/>
                  <a:pt x="11108" y="62331"/>
                  <a:pt x="0" y="68855"/>
                </a:cubicBezTo>
                <a:lnTo>
                  <a:pt x="0" y="70510"/>
                </a:lnTo>
                <a:cubicBezTo>
                  <a:pt x="6087" y="67334"/>
                  <a:pt x="11584" y="62921"/>
                  <a:pt x="16491" y="58261"/>
                </a:cubicBezTo>
                <a:cubicBezTo>
                  <a:pt x="21208" y="53734"/>
                  <a:pt x="25545" y="48408"/>
                  <a:pt x="30376" y="43748"/>
                </a:cubicBezTo>
                <a:lnTo>
                  <a:pt x="30376" y="43748"/>
                </a:lnTo>
                <a:cubicBezTo>
                  <a:pt x="29216" y="45174"/>
                  <a:pt x="28151" y="46658"/>
                  <a:pt x="27143" y="48199"/>
                </a:cubicBezTo>
                <a:cubicBezTo>
                  <a:pt x="24099" y="52764"/>
                  <a:pt x="21227" y="57348"/>
                  <a:pt x="17309" y="61247"/>
                </a:cubicBezTo>
                <a:cubicBezTo>
                  <a:pt x="13695" y="64842"/>
                  <a:pt x="9587" y="67885"/>
                  <a:pt x="5117" y="70282"/>
                </a:cubicBezTo>
                <a:cubicBezTo>
                  <a:pt x="4261" y="70738"/>
                  <a:pt x="3386" y="71157"/>
                  <a:pt x="2530" y="71537"/>
                </a:cubicBezTo>
                <a:cubicBezTo>
                  <a:pt x="1693" y="71803"/>
                  <a:pt x="856" y="72051"/>
                  <a:pt x="0" y="72260"/>
                </a:cubicBezTo>
                <a:lnTo>
                  <a:pt x="0" y="74295"/>
                </a:lnTo>
                <a:cubicBezTo>
                  <a:pt x="1883" y="73686"/>
                  <a:pt x="3728" y="72964"/>
                  <a:pt x="5516" y="72165"/>
                </a:cubicBezTo>
                <a:lnTo>
                  <a:pt x="5516" y="72165"/>
                </a:lnTo>
                <a:cubicBezTo>
                  <a:pt x="3576" y="73610"/>
                  <a:pt x="1731" y="75208"/>
                  <a:pt x="0" y="76920"/>
                </a:cubicBezTo>
                <a:lnTo>
                  <a:pt x="0" y="78822"/>
                </a:lnTo>
                <a:cubicBezTo>
                  <a:pt x="1655" y="77053"/>
                  <a:pt x="3462" y="75398"/>
                  <a:pt x="5364" y="73896"/>
                </a:cubicBezTo>
                <a:lnTo>
                  <a:pt x="5497" y="73801"/>
                </a:lnTo>
                <a:cubicBezTo>
                  <a:pt x="5509" y="73824"/>
                  <a:pt x="5535" y="73840"/>
                  <a:pt x="5562" y="73840"/>
                </a:cubicBezTo>
                <a:cubicBezTo>
                  <a:pt x="5579" y="73840"/>
                  <a:pt x="5597" y="73834"/>
                  <a:pt x="5611" y="73820"/>
                </a:cubicBezTo>
                <a:cubicBezTo>
                  <a:pt x="12801" y="67714"/>
                  <a:pt x="21779" y="66478"/>
                  <a:pt x="30795" y="65089"/>
                </a:cubicBezTo>
                <a:cubicBezTo>
                  <a:pt x="34960" y="64442"/>
                  <a:pt x="39658" y="63624"/>
                  <a:pt x="43919" y="61989"/>
                </a:cubicBezTo>
                <a:lnTo>
                  <a:pt x="43919" y="61989"/>
                </a:lnTo>
                <a:cubicBezTo>
                  <a:pt x="36235" y="65926"/>
                  <a:pt x="26363" y="66230"/>
                  <a:pt x="18127" y="68342"/>
                </a:cubicBezTo>
                <a:cubicBezTo>
                  <a:pt x="11317" y="70111"/>
                  <a:pt x="4869" y="73744"/>
                  <a:pt x="0" y="78860"/>
                </a:cubicBezTo>
                <a:lnTo>
                  <a:pt x="0" y="80610"/>
                </a:lnTo>
                <a:cubicBezTo>
                  <a:pt x="1503" y="78803"/>
                  <a:pt x="3196" y="77129"/>
                  <a:pt x="5060" y="75665"/>
                </a:cubicBezTo>
                <a:cubicBezTo>
                  <a:pt x="10081" y="71670"/>
                  <a:pt x="15920" y="69502"/>
                  <a:pt x="22178" y="68266"/>
                </a:cubicBezTo>
                <a:cubicBezTo>
                  <a:pt x="30757" y="66573"/>
                  <a:pt x="41580" y="65736"/>
                  <a:pt x="48446" y="59782"/>
                </a:cubicBezTo>
                <a:cubicBezTo>
                  <a:pt x="48865" y="59516"/>
                  <a:pt x="49283" y="59231"/>
                  <a:pt x="49701" y="58945"/>
                </a:cubicBezTo>
                <a:lnTo>
                  <a:pt x="49701" y="58945"/>
                </a:lnTo>
                <a:cubicBezTo>
                  <a:pt x="44395" y="64842"/>
                  <a:pt x="34561" y="66135"/>
                  <a:pt x="27105" y="67524"/>
                </a:cubicBezTo>
                <a:cubicBezTo>
                  <a:pt x="17233" y="69350"/>
                  <a:pt x="7209" y="73002"/>
                  <a:pt x="247" y="80534"/>
                </a:cubicBezTo>
                <a:cubicBezTo>
                  <a:pt x="152" y="80629"/>
                  <a:pt x="76" y="80705"/>
                  <a:pt x="0" y="80800"/>
                </a:cubicBezTo>
                <a:lnTo>
                  <a:pt x="0" y="82265"/>
                </a:lnTo>
                <a:cubicBezTo>
                  <a:pt x="3671" y="77871"/>
                  <a:pt x="8578" y="74466"/>
                  <a:pt x="13866" y="72146"/>
                </a:cubicBezTo>
                <a:cubicBezTo>
                  <a:pt x="18964" y="69920"/>
                  <a:pt x="24385" y="68722"/>
                  <a:pt x="29844" y="67771"/>
                </a:cubicBezTo>
                <a:cubicBezTo>
                  <a:pt x="34998" y="66858"/>
                  <a:pt x="40343" y="65983"/>
                  <a:pt x="44946" y="63339"/>
                </a:cubicBezTo>
                <a:cubicBezTo>
                  <a:pt x="46696" y="62350"/>
                  <a:pt x="48294" y="61095"/>
                  <a:pt x="49663" y="59611"/>
                </a:cubicBezTo>
                <a:lnTo>
                  <a:pt x="49663" y="59611"/>
                </a:lnTo>
                <a:cubicBezTo>
                  <a:pt x="44908" y="66211"/>
                  <a:pt x="35816" y="69007"/>
                  <a:pt x="28056" y="70700"/>
                </a:cubicBezTo>
                <a:cubicBezTo>
                  <a:pt x="22787" y="71841"/>
                  <a:pt x="17404" y="72773"/>
                  <a:pt x="12383" y="74828"/>
                </a:cubicBezTo>
                <a:cubicBezTo>
                  <a:pt x="8350" y="76483"/>
                  <a:pt x="4622" y="78822"/>
                  <a:pt x="1408" y="81751"/>
                </a:cubicBezTo>
                <a:cubicBezTo>
                  <a:pt x="913" y="82189"/>
                  <a:pt x="457" y="82645"/>
                  <a:pt x="0" y="83140"/>
                </a:cubicBezTo>
                <a:lnTo>
                  <a:pt x="0" y="86012"/>
                </a:lnTo>
                <a:cubicBezTo>
                  <a:pt x="3024" y="82151"/>
                  <a:pt x="6867" y="79031"/>
                  <a:pt x="11260" y="76863"/>
                </a:cubicBezTo>
                <a:cubicBezTo>
                  <a:pt x="13904" y="75570"/>
                  <a:pt x="16700" y="74733"/>
                  <a:pt x="19553" y="74124"/>
                </a:cubicBezTo>
                <a:lnTo>
                  <a:pt x="19553" y="74124"/>
                </a:lnTo>
                <a:cubicBezTo>
                  <a:pt x="14152" y="75570"/>
                  <a:pt x="8997" y="77757"/>
                  <a:pt x="4641" y="81409"/>
                </a:cubicBezTo>
                <a:cubicBezTo>
                  <a:pt x="2853" y="82893"/>
                  <a:pt x="1293" y="84604"/>
                  <a:pt x="0" y="86525"/>
                </a:cubicBezTo>
                <a:lnTo>
                  <a:pt x="0" y="87343"/>
                </a:lnTo>
                <a:cubicBezTo>
                  <a:pt x="5098" y="79887"/>
                  <a:pt x="14437" y="75874"/>
                  <a:pt x="23243" y="74086"/>
                </a:cubicBezTo>
                <a:cubicBezTo>
                  <a:pt x="29539" y="72812"/>
                  <a:pt x="35968" y="72317"/>
                  <a:pt x="42302" y="71252"/>
                </a:cubicBezTo>
                <a:cubicBezTo>
                  <a:pt x="46943" y="70472"/>
                  <a:pt x="51889" y="69102"/>
                  <a:pt x="54894" y="65241"/>
                </a:cubicBezTo>
                <a:lnTo>
                  <a:pt x="54894" y="65241"/>
                </a:lnTo>
                <a:cubicBezTo>
                  <a:pt x="54571" y="65774"/>
                  <a:pt x="54209" y="66287"/>
                  <a:pt x="53810" y="66782"/>
                </a:cubicBezTo>
                <a:cubicBezTo>
                  <a:pt x="49854" y="71480"/>
                  <a:pt x="43615" y="73040"/>
                  <a:pt x="37813" y="73991"/>
                </a:cubicBezTo>
                <a:cubicBezTo>
                  <a:pt x="26439" y="75874"/>
                  <a:pt x="14570" y="77567"/>
                  <a:pt x="5250" y="84985"/>
                </a:cubicBezTo>
                <a:cubicBezTo>
                  <a:pt x="3291" y="86506"/>
                  <a:pt x="1541" y="88275"/>
                  <a:pt x="0" y="90235"/>
                </a:cubicBezTo>
                <a:lnTo>
                  <a:pt x="0" y="91471"/>
                </a:lnTo>
                <a:cubicBezTo>
                  <a:pt x="5611" y="83634"/>
                  <a:pt x="15331" y="79164"/>
                  <a:pt x="24632" y="76958"/>
                </a:cubicBezTo>
                <a:cubicBezTo>
                  <a:pt x="31156" y="75417"/>
                  <a:pt x="37966" y="75151"/>
                  <a:pt x="44395" y="73268"/>
                </a:cubicBezTo>
                <a:cubicBezTo>
                  <a:pt x="49264" y="71841"/>
                  <a:pt x="54133" y="68950"/>
                  <a:pt x="56283" y="64138"/>
                </a:cubicBezTo>
                <a:cubicBezTo>
                  <a:pt x="57177" y="62141"/>
                  <a:pt x="57424" y="59915"/>
                  <a:pt x="57024" y="57747"/>
                </a:cubicBezTo>
                <a:lnTo>
                  <a:pt x="57024" y="57747"/>
                </a:lnTo>
                <a:cubicBezTo>
                  <a:pt x="58204" y="61209"/>
                  <a:pt x="57956" y="65032"/>
                  <a:pt x="55389" y="68113"/>
                </a:cubicBezTo>
                <a:cubicBezTo>
                  <a:pt x="51832" y="72450"/>
                  <a:pt x="45384" y="73858"/>
                  <a:pt x="40153" y="74847"/>
                </a:cubicBezTo>
                <a:cubicBezTo>
                  <a:pt x="34466" y="75931"/>
                  <a:pt x="28645" y="76330"/>
                  <a:pt x="23034" y="77700"/>
                </a:cubicBezTo>
                <a:cubicBezTo>
                  <a:pt x="18032" y="78879"/>
                  <a:pt x="13372" y="81143"/>
                  <a:pt x="9377" y="84357"/>
                </a:cubicBezTo>
                <a:cubicBezTo>
                  <a:pt x="5725" y="87305"/>
                  <a:pt x="2682" y="90900"/>
                  <a:pt x="0" y="94742"/>
                </a:cubicBezTo>
                <a:lnTo>
                  <a:pt x="0" y="95199"/>
                </a:lnTo>
                <a:cubicBezTo>
                  <a:pt x="2758" y="91281"/>
                  <a:pt x="5896" y="87629"/>
                  <a:pt x="9644" y="84604"/>
                </a:cubicBezTo>
                <a:cubicBezTo>
                  <a:pt x="14627" y="80572"/>
                  <a:pt x="20466" y="78404"/>
                  <a:pt x="26743" y="77262"/>
                </a:cubicBezTo>
                <a:cubicBezTo>
                  <a:pt x="32868" y="76159"/>
                  <a:pt x="39126" y="75969"/>
                  <a:pt x="45194" y="74485"/>
                </a:cubicBezTo>
                <a:cubicBezTo>
                  <a:pt x="50025" y="73325"/>
                  <a:pt x="55408" y="71195"/>
                  <a:pt x="57614" y="66382"/>
                </a:cubicBezTo>
                <a:cubicBezTo>
                  <a:pt x="60068" y="61019"/>
                  <a:pt x="57956" y="55084"/>
                  <a:pt x="53981" y="51128"/>
                </a:cubicBezTo>
                <a:cubicBezTo>
                  <a:pt x="53981" y="50900"/>
                  <a:pt x="53962" y="50671"/>
                  <a:pt x="53943" y="50443"/>
                </a:cubicBezTo>
                <a:lnTo>
                  <a:pt x="53943" y="50443"/>
                </a:lnTo>
                <a:cubicBezTo>
                  <a:pt x="57709" y="54799"/>
                  <a:pt x="60220" y="60372"/>
                  <a:pt x="58470" y="66192"/>
                </a:cubicBezTo>
                <a:cubicBezTo>
                  <a:pt x="56416" y="73021"/>
                  <a:pt x="49207" y="76292"/>
                  <a:pt x="42778" y="77586"/>
                </a:cubicBezTo>
                <a:cubicBezTo>
                  <a:pt x="35816" y="78974"/>
                  <a:pt x="28740" y="79126"/>
                  <a:pt x="21874" y="81124"/>
                </a:cubicBezTo>
                <a:cubicBezTo>
                  <a:pt x="15863" y="82873"/>
                  <a:pt x="10081" y="85670"/>
                  <a:pt x="5307" y="89759"/>
                </a:cubicBezTo>
                <a:cubicBezTo>
                  <a:pt x="3329" y="91452"/>
                  <a:pt x="1541" y="93354"/>
                  <a:pt x="0" y="95446"/>
                </a:cubicBezTo>
                <a:lnTo>
                  <a:pt x="0" y="97862"/>
                </a:lnTo>
                <a:cubicBezTo>
                  <a:pt x="6848" y="89131"/>
                  <a:pt x="19268" y="85498"/>
                  <a:pt x="30053" y="83634"/>
                </a:cubicBezTo>
                <a:cubicBezTo>
                  <a:pt x="37110" y="82417"/>
                  <a:pt x="44490" y="81428"/>
                  <a:pt x="50691" y="77548"/>
                </a:cubicBezTo>
                <a:cubicBezTo>
                  <a:pt x="54209" y="75379"/>
                  <a:pt x="56986" y="72165"/>
                  <a:pt x="58603" y="68361"/>
                </a:cubicBezTo>
                <a:cubicBezTo>
                  <a:pt x="59079" y="67391"/>
                  <a:pt x="59440" y="66363"/>
                  <a:pt x="59668" y="65298"/>
                </a:cubicBezTo>
                <a:cubicBezTo>
                  <a:pt x="59821" y="64518"/>
                  <a:pt x="59916" y="63720"/>
                  <a:pt x="59954" y="62921"/>
                </a:cubicBezTo>
                <a:cubicBezTo>
                  <a:pt x="59973" y="62711"/>
                  <a:pt x="59992" y="62502"/>
                  <a:pt x="60011" y="62293"/>
                </a:cubicBezTo>
                <a:cubicBezTo>
                  <a:pt x="60334" y="56301"/>
                  <a:pt x="57557" y="50633"/>
                  <a:pt x="52897" y="47076"/>
                </a:cubicBezTo>
                <a:lnTo>
                  <a:pt x="52897" y="47076"/>
                </a:lnTo>
                <a:cubicBezTo>
                  <a:pt x="54951" y="47837"/>
                  <a:pt x="56815" y="49017"/>
                  <a:pt x="58375" y="50576"/>
                </a:cubicBezTo>
                <a:cubicBezTo>
                  <a:pt x="61361" y="53543"/>
                  <a:pt x="62845" y="57576"/>
                  <a:pt x="63092" y="61722"/>
                </a:cubicBezTo>
                <a:cubicBezTo>
                  <a:pt x="62617" y="65717"/>
                  <a:pt x="61228" y="69559"/>
                  <a:pt x="59022" y="72945"/>
                </a:cubicBezTo>
                <a:cubicBezTo>
                  <a:pt x="55217" y="78765"/>
                  <a:pt x="49321" y="81980"/>
                  <a:pt x="42702" y="83653"/>
                </a:cubicBezTo>
                <a:cubicBezTo>
                  <a:pt x="36178" y="85289"/>
                  <a:pt x="29406" y="85651"/>
                  <a:pt x="22920" y="87419"/>
                </a:cubicBezTo>
                <a:cubicBezTo>
                  <a:pt x="17309" y="88941"/>
                  <a:pt x="12097" y="91680"/>
                  <a:pt x="7665" y="95427"/>
                </a:cubicBezTo>
                <a:cubicBezTo>
                  <a:pt x="4717" y="97919"/>
                  <a:pt x="2130" y="100810"/>
                  <a:pt x="0" y="104044"/>
                </a:cubicBezTo>
                <a:lnTo>
                  <a:pt x="0" y="106117"/>
                </a:lnTo>
                <a:cubicBezTo>
                  <a:pt x="5706" y="96721"/>
                  <a:pt x="15198" y="90158"/>
                  <a:pt x="26078" y="87762"/>
                </a:cubicBezTo>
                <a:cubicBezTo>
                  <a:pt x="28379" y="87248"/>
                  <a:pt x="30719" y="86868"/>
                  <a:pt x="33077" y="86487"/>
                </a:cubicBezTo>
                <a:lnTo>
                  <a:pt x="33077" y="86487"/>
                </a:lnTo>
                <a:cubicBezTo>
                  <a:pt x="28798" y="87229"/>
                  <a:pt x="24613" y="88180"/>
                  <a:pt x="20581" y="89892"/>
                </a:cubicBezTo>
                <a:cubicBezTo>
                  <a:pt x="15825" y="91908"/>
                  <a:pt x="11413" y="94666"/>
                  <a:pt x="7532" y="98052"/>
                </a:cubicBezTo>
                <a:cubicBezTo>
                  <a:pt x="4755" y="100468"/>
                  <a:pt x="2263" y="103207"/>
                  <a:pt x="114" y="106212"/>
                </a:cubicBezTo>
                <a:lnTo>
                  <a:pt x="0" y="106345"/>
                </a:lnTo>
                <a:lnTo>
                  <a:pt x="0" y="107772"/>
                </a:lnTo>
                <a:cubicBezTo>
                  <a:pt x="5896" y="101114"/>
                  <a:pt x="13029" y="95751"/>
                  <a:pt x="21360" y="92213"/>
                </a:cubicBezTo>
                <a:cubicBezTo>
                  <a:pt x="26591" y="90006"/>
                  <a:pt x="32050" y="88675"/>
                  <a:pt x="37680" y="87914"/>
                </a:cubicBezTo>
                <a:cubicBezTo>
                  <a:pt x="42835" y="87210"/>
                  <a:pt x="48104" y="86545"/>
                  <a:pt x="52536" y="83767"/>
                </a:cubicBezTo>
                <a:lnTo>
                  <a:pt x="52536" y="83767"/>
                </a:lnTo>
                <a:cubicBezTo>
                  <a:pt x="49169" y="86678"/>
                  <a:pt x="44737" y="87914"/>
                  <a:pt x="40134" y="88561"/>
                </a:cubicBezTo>
                <a:cubicBezTo>
                  <a:pt x="34295" y="89360"/>
                  <a:pt x="28626" y="90006"/>
                  <a:pt x="23053" y="92042"/>
                </a:cubicBezTo>
                <a:cubicBezTo>
                  <a:pt x="14037" y="95351"/>
                  <a:pt x="5954" y="101000"/>
                  <a:pt x="0" y="108552"/>
                </a:cubicBezTo>
                <a:lnTo>
                  <a:pt x="0" y="115760"/>
                </a:lnTo>
                <a:cubicBezTo>
                  <a:pt x="1419" y="115959"/>
                  <a:pt x="2854" y="116049"/>
                  <a:pt x="4295" y="116049"/>
                </a:cubicBezTo>
                <a:cubicBezTo>
                  <a:pt x="10314" y="116049"/>
                  <a:pt x="16448" y="114471"/>
                  <a:pt x="21988" y="112584"/>
                </a:cubicBezTo>
                <a:cubicBezTo>
                  <a:pt x="26477" y="111043"/>
                  <a:pt x="30871" y="109198"/>
                  <a:pt x="35322" y="107543"/>
                </a:cubicBezTo>
                <a:cubicBezTo>
                  <a:pt x="37205" y="106840"/>
                  <a:pt x="39088" y="106212"/>
                  <a:pt x="41009" y="105641"/>
                </a:cubicBezTo>
                <a:lnTo>
                  <a:pt x="41009" y="105641"/>
                </a:lnTo>
                <a:cubicBezTo>
                  <a:pt x="30099" y="110507"/>
                  <a:pt x="18883" y="116599"/>
                  <a:pt x="6838" y="116599"/>
                </a:cubicBezTo>
                <a:cubicBezTo>
                  <a:pt x="5464" y="116599"/>
                  <a:pt x="4079" y="116520"/>
                  <a:pt x="2682" y="116350"/>
                </a:cubicBezTo>
                <a:cubicBezTo>
                  <a:pt x="1788" y="116236"/>
                  <a:pt x="894" y="116084"/>
                  <a:pt x="0" y="115894"/>
                </a:cubicBezTo>
                <a:lnTo>
                  <a:pt x="0" y="116845"/>
                </a:lnTo>
                <a:cubicBezTo>
                  <a:pt x="2296" y="117304"/>
                  <a:pt x="4625" y="117533"/>
                  <a:pt x="6971" y="117533"/>
                </a:cubicBezTo>
                <a:cubicBezTo>
                  <a:pt x="7152" y="117533"/>
                  <a:pt x="7333" y="117532"/>
                  <a:pt x="7513" y="117529"/>
                </a:cubicBezTo>
                <a:lnTo>
                  <a:pt x="7513" y="117529"/>
                </a:lnTo>
                <a:cubicBezTo>
                  <a:pt x="6688" y="117579"/>
                  <a:pt x="5862" y="117605"/>
                  <a:pt x="5037" y="117605"/>
                </a:cubicBezTo>
                <a:cubicBezTo>
                  <a:pt x="3353" y="117605"/>
                  <a:pt x="1672" y="117499"/>
                  <a:pt x="0" y="117282"/>
                </a:cubicBezTo>
                <a:lnTo>
                  <a:pt x="0" y="117701"/>
                </a:lnTo>
                <a:cubicBezTo>
                  <a:pt x="1941" y="118019"/>
                  <a:pt x="3865" y="118165"/>
                  <a:pt x="5774" y="118165"/>
                </a:cubicBezTo>
                <a:cubicBezTo>
                  <a:pt x="16871" y="118165"/>
                  <a:pt x="27477" y="113242"/>
                  <a:pt x="38042" y="108666"/>
                </a:cubicBezTo>
                <a:lnTo>
                  <a:pt x="38042" y="108666"/>
                </a:lnTo>
                <a:cubicBezTo>
                  <a:pt x="35987" y="109617"/>
                  <a:pt x="33933" y="110587"/>
                  <a:pt x="31879" y="111557"/>
                </a:cubicBezTo>
                <a:cubicBezTo>
                  <a:pt x="26173" y="114277"/>
                  <a:pt x="20390" y="117035"/>
                  <a:pt x="14304" y="118804"/>
                </a:cubicBezTo>
                <a:cubicBezTo>
                  <a:pt x="11523" y="119610"/>
                  <a:pt x="8607" y="120138"/>
                  <a:pt x="5729" y="120138"/>
                </a:cubicBezTo>
                <a:cubicBezTo>
                  <a:pt x="3784" y="120138"/>
                  <a:pt x="1857" y="119896"/>
                  <a:pt x="0" y="119336"/>
                </a:cubicBezTo>
                <a:lnTo>
                  <a:pt x="0" y="119755"/>
                </a:lnTo>
                <a:cubicBezTo>
                  <a:pt x="2052" y="120466"/>
                  <a:pt x="4192" y="120769"/>
                  <a:pt x="6371" y="120769"/>
                </a:cubicBezTo>
                <a:cubicBezTo>
                  <a:pt x="14046" y="120769"/>
                  <a:pt x="22207" y="117003"/>
                  <a:pt x="28740" y="114010"/>
                </a:cubicBezTo>
                <a:cubicBezTo>
                  <a:pt x="38555" y="109541"/>
                  <a:pt x="48237" y="104196"/>
                  <a:pt x="58812" y="102027"/>
                </a:cubicBezTo>
                <a:lnTo>
                  <a:pt x="58812" y="102027"/>
                </a:lnTo>
                <a:cubicBezTo>
                  <a:pt x="54019" y="103245"/>
                  <a:pt x="49340" y="105185"/>
                  <a:pt x="45022" y="107372"/>
                </a:cubicBezTo>
                <a:cubicBezTo>
                  <a:pt x="42474" y="108666"/>
                  <a:pt x="39963" y="110092"/>
                  <a:pt x="37414" y="111538"/>
                </a:cubicBezTo>
                <a:cubicBezTo>
                  <a:pt x="28322" y="115932"/>
                  <a:pt x="19002" y="120116"/>
                  <a:pt x="8826" y="120801"/>
                </a:cubicBezTo>
                <a:cubicBezTo>
                  <a:pt x="7925" y="120865"/>
                  <a:pt x="7022" y="120897"/>
                  <a:pt x="6120" y="120897"/>
                </a:cubicBezTo>
                <a:cubicBezTo>
                  <a:pt x="4069" y="120897"/>
                  <a:pt x="2021" y="120732"/>
                  <a:pt x="0" y="120401"/>
                </a:cubicBezTo>
                <a:lnTo>
                  <a:pt x="0" y="121372"/>
                </a:lnTo>
                <a:cubicBezTo>
                  <a:pt x="1841" y="121644"/>
                  <a:pt x="3707" y="121771"/>
                  <a:pt x="5580" y="121771"/>
                </a:cubicBezTo>
                <a:cubicBezTo>
                  <a:pt x="10890" y="121771"/>
                  <a:pt x="16255" y="120754"/>
                  <a:pt x="21246" y="119165"/>
                </a:cubicBezTo>
                <a:cubicBezTo>
                  <a:pt x="23795" y="118347"/>
                  <a:pt x="26287" y="117396"/>
                  <a:pt x="28740" y="116369"/>
                </a:cubicBezTo>
                <a:lnTo>
                  <a:pt x="28740" y="116369"/>
                </a:lnTo>
                <a:cubicBezTo>
                  <a:pt x="22216" y="119831"/>
                  <a:pt x="15464" y="122684"/>
                  <a:pt x="8065" y="123255"/>
                </a:cubicBezTo>
                <a:cubicBezTo>
                  <a:pt x="7324" y="123317"/>
                  <a:pt x="6581" y="123348"/>
                  <a:pt x="5839" y="123348"/>
                </a:cubicBezTo>
                <a:cubicBezTo>
                  <a:pt x="3877" y="123348"/>
                  <a:pt x="1918" y="123131"/>
                  <a:pt x="0" y="122703"/>
                </a:cubicBezTo>
                <a:lnTo>
                  <a:pt x="0" y="123616"/>
                </a:lnTo>
                <a:cubicBezTo>
                  <a:pt x="1803" y="123981"/>
                  <a:pt x="3658" y="124147"/>
                  <a:pt x="5531" y="124147"/>
                </a:cubicBezTo>
                <a:cubicBezTo>
                  <a:pt x="10887" y="124147"/>
                  <a:pt x="16394" y="122783"/>
                  <a:pt x="21284" y="120782"/>
                </a:cubicBezTo>
                <a:cubicBezTo>
                  <a:pt x="27333" y="118328"/>
                  <a:pt x="32982" y="115000"/>
                  <a:pt x="38688" y="111823"/>
                </a:cubicBezTo>
                <a:cubicBezTo>
                  <a:pt x="40514" y="110929"/>
                  <a:pt x="42359" y="110035"/>
                  <a:pt x="44185" y="109179"/>
                </a:cubicBezTo>
                <a:lnTo>
                  <a:pt x="44185" y="109179"/>
                </a:lnTo>
                <a:cubicBezTo>
                  <a:pt x="39164" y="111994"/>
                  <a:pt x="34257" y="115095"/>
                  <a:pt x="29330" y="117815"/>
                </a:cubicBezTo>
                <a:cubicBezTo>
                  <a:pt x="21612" y="122066"/>
                  <a:pt x="12622" y="125645"/>
                  <a:pt x="3744" y="125645"/>
                </a:cubicBezTo>
                <a:cubicBezTo>
                  <a:pt x="2493" y="125645"/>
                  <a:pt x="1243" y="125573"/>
                  <a:pt x="0" y="125423"/>
                </a:cubicBezTo>
                <a:lnTo>
                  <a:pt x="0" y="126298"/>
                </a:lnTo>
                <a:cubicBezTo>
                  <a:pt x="1262" y="126445"/>
                  <a:pt x="2534" y="126514"/>
                  <a:pt x="3810" y="126514"/>
                </a:cubicBezTo>
                <a:cubicBezTo>
                  <a:pt x="8819" y="126514"/>
                  <a:pt x="13876" y="125436"/>
                  <a:pt x="18545" y="123692"/>
                </a:cubicBezTo>
                <a:cubicBezTo>
                  <a:pt x="28950" y="119774"/>
                  <a:pt x="37928" y="113078"/>
                  <a:pt x="47647" y="107848"/>
                </a:cubicBezTo>
                <a:cubicBezTo>
                  <a:pt x="49036" y="107087"/>
                  <a:pt x="50443" y="106383"/>
                  <a:pt x="51889" y="105736"/>
                </a:cubicBezTo>
                <a:cubicBezTo>
                  <a:pt x="52593" y="105451"/>
                  <a:pt x="53296" y="105166"/>
                  <a:pt x="54000" y="104881"/>
                </a:cubicBezTo>
                <a:lnTo>
                  <a:pt x="54000" y="104881"/>
                </a:lnTo>
                <a:cubicBezTo>
                  <a:pt x="49663" y="106745"/>
                  <a:pt x="45536" y="109293"/>
                  <a:pt x="41675" y="111785"/>
                </a:cubicBezTo>
                <a:cubicBezTo>
                  <a:pt x="31860" y="118100"/>
                  <a:pt x="21284" y="123331"/>
                  <a:pt x="10100" y="126811"/>
                </a:cubicBezTo>
                <a:cubicBezTo>
                  <a:pt x="8211" y="127395"/>
                  <a:pt x="6352" y="127718"/>
                  <a:pt x="4487" y="127718"/>
                </a:cubicBezTo>
                <a:cubicBezTo>
                  <a:pt x="3008" y="127718"/>
                  <a:pt x="1525" y="127515"/>
                  <a:pt x="19" y="127078"/>
                </a:cubicBezTo>
                <a:lnTo>
                  <a:pt x="19" y="127953"/>
                </a:lnTo>
                <a:cubicBezTo>
                  <a:pt x="1293" y="128314"/>
                  <a:pt x="2606" y="128504"/>
                  <a:pt x="3937" y="128561"/>
                </a:cubicBezTo>
                <a:cubicBezTo>
                  <a:pt x="2644" y="128828"/>
                  <a:pt x="1331" y="128980"/>
                  <a:pt x="0" y="128999"/>
                </a:cubicBezTo>
                <a:lnTo>
                  <a:pt x="0" y="129950"/>
                </a:lnTo>
                <a:cubicBezTo>
                  <a:pt x="2359" y="129893"/>
                  <a:pt x="4812" y="129322"/>
                  <a:pt x="6981" y="128790"/>
                </a:cubicBezTo>
                <a:cubicBezTo>
                  <a:pt x="13239" y="127268"/>
                  <a:pt x="19515" y="125651"/>
                  <a:pt x="25488" y="123236"/>
                </a:cubicBezTo>
                <a:cubicBezTo>
                  <a:pt x="32031" y="120592"/>
                  <a:pt x="37756" y="116597"/>
                  <a:pt x="43539" y="112679"/>
                </a:cubicBezTo>
                <a:lnTo>
                  <a:pt x="43539" y="112679"/>
                </a:lnTo>
                <a:lnTo>
                  <a:pt x="42911" y="113155"/>
                </a:lnTo>
                <a:cubicBezTo>
                  <a:pt x="38251" y="116769"/>
                  <a:pt x="33629" y="120382"/>
                  <a:pt x="28341" y="123045"/>
                </a:cubicBezTo>
                <a:cubicBezTo>
                  <a:pt x="22920" y="125765"/>
                  <a:pt x="17024" y="127820"/>
                  <a:pt x="11184" y="129474"/>
                </a:cubicBezTo>
                <a:cubicBezTo>
                  <a:pt x="8768" y="130154"/>
                  <a:pt x="6100" y="130654"/>
                  <a:pt x="3495" y="130654"/>
                </a:cubicBezTo>
                <a:cubicBezTo>
                  <a:pt x="2307" y="130654"/>
                  <a:pt x="1132" y="130550"/>
                  <a:pt x="0" y="130311"/>
                </a:cubicBezTo>
                <a:lnTo>
                  <a:pt x="0" y="131319"/>
                </a:lnTo>
                <a:cubicBezTo>
                  <a:pt x="1055" y="131515"/>
                  <a:pt x="2143" y="131603"/>
                  <a:pt x="3252" y="131603"/>
                </a:cubicBezTo>
                <a:cubicBezTo>
                  <a:pt x="5801" y="131603"/>
                  <a:pt x="8459" y="131140"/>
                  <a:pt x="11070" y="130463"/>
                </a:cubicBezTo>
                <a:lnTo>
                  <a:pt x="11070" y="130463"/>
                </a:lnTo>
                <a:cubicBezTo>
                  <a:pt x="8487" y="131946"/>
                  <a:pt x="5673" y="132694"/>
                  <a:pt x="2886" y="132694"/>
                </a:cubicBezTo>
                <a:cubicBezTo>
                  <a:pt x="1917" y="132694"/>
                  <a:pt x="952" y="132604"/>
                  <a:pt x="0" y="132423"/>
                </a:cubicBezTo>
                <a:lnTo>
                  <a:pt x="0" y="132974"/>
                </a:lnTo>
                <a:cubicBezTo>
                  <a:pt x="533" y="133088"/>
                  <a:pt x="1046" y="133183"/>
                  <a:pt x="1579" y="133260"/>
                </a:cubicBezTo>
                <a:cubicBezTo>
                  <a:pt x="1189" y="133287"/>
                  <a:pt x="809" y="133305"/>
                  <a:pt x="425" y="133305"/>
                </a:cubicBezTo>
                <a:cubicBezTo>
                  <a:pt x="284" y="133305"/>
                  <a:pt x="143" y="133303"/>
                  <a:pt x="0" y="133298"/>
                </a:cubicBezTo>
                <a:lnTo>
                  <a:pt x="0" y="134287"/>
                </a:lnTo>
                <a:cubicBezTo>
                  <a:pt x="1769" y="134249"/>
                  <a:pt x="3538" y="134020"/>
                  <a:pt x="5269" y="133621"/>
                </a:cubicBezTo>
                <a:cubicBezTo>
                  <a:pt x="11565" y="132175"/>
                  <a:pt x="17290" y="128790"/>
                  <a:pt x="23282" y="126393"/>
                </a:cubicBezTo>
                <a:lnTo>
                  <a:pt x="23282" y="126393"/>
                </a:lnTo>
                <a:cubicBezTo>
                  <a:pt x="19116" y="129018"/>
                  <a:pt x="15065" y="131814"/>
                  <a:pt x="10557" y="133811"/>
                </a:cubicBezTo>
                <a:cubicBezTo>
                  <a:pt x="7349" y="135228"/>
                  <a:pt x="3740" y="136152"/>
                  <a:pt x="213" y="136152"/>
                </a:cubicBezTo>
                <a:cubicBezTo>
                  <a:pt x="142" y="136152"/>
                  <a:pt x="71" y="136151"/>
                  <a:pt x="0" y="136151"/>
                </a:cubicBezTo>
                <a:lnTo>
                  <a:pt x="0" y="136950"/>
                </a:lnTo>
                <a:cubicBezTo>
                  <a:pt x="2891" y="136912"/>
                  <a:pt x="5763" y="136379"/>
                  <a:pt x="8483" y="135371"/>
                </a:cubicBezTo>
                <a:cubicBezTo>
                  <a:pt x="14760" y="133050"/>
                  <a:pt x="20143" y="129018"/>
                  <a:pt x="25906" y="125689"/>
                </a:cubicBezTo>
                <a:lnTo>
                  <a:pt x="25906" y="125689"/>
                </a:lnTo>
                <a:lnTo>
                  <a:pt x="24670" y="126621"/>
                </a:lnTo>
                <a:cubicBezTo>
                  <a:pt x="20828" y="129531"/>
                  <a:pt x="17100" y="132651"/>
                  <a:pt x="12877" y="134990"/>
                </a:cubicBezTo>
                <a:cubicBezTo>
                  <a:pt x="9381" y="136940"/>
                  <a:pt x="5557" y="138296"/>
                  <a:pt x="1578" y="138296"/>
                </a:cubicBezTo>
                <a:cubicBezTo>
                  <a:pt x="1055" y="138296"/>
                  <a:pt x="528" y="138273"/>
                  <a:pt x="0" y="138224"/>
                </a:cubicBezTo>
                <a:lnTo>
                  <a:pt x="0" y="138985"/>
                </a:lnTo>
                <a:cubicBezTo>
                  <a:pt x="340" y="139000"/>
                  <a:pt x="680" y="139007"/>
                  <a:pt x="1019" y="139007"/>
                </a:cubicBezTo>
                <a:cubicBezTo>
                  <a:pt x="4155" y="139007"/>
                  <a:pt x="7255" y="138374"/>
                  <a:pt x="10138" y="137121"/>
                </a:cubicBezTo>
                <a:cubicBezTo>
                  <a:pt x="14722" y="135143"/>
                  <a:pt x="18717" y="132080"/>
                  <a:pt x="22635" y="129018"/>
                </a:cubicBezTo>
                <a:cubicBezTo>
                  <a:pt x="23358" y="128447"/>
                  <a:pt x="24099" y="127896"/>
                  <a:pt x="24841" y="127344"/>
                </a:cubicBezTo>
                <a:lnTo>
                  <a:pt x="24841" y="127344"/>
                </a:lnTo>
                <a:cubicBezTo>
                  <a:pt x="21037" y="130482"/>
                  <a:pt x="17347" y="133773"/>
                  <a:pt x="13048" y="136189"/>
                </a:cubicBezTo>
                <a:cubicBezTo>
                  <a:pt x="9680" y="138098"/>
                  <a:pt x="5959" y="139303"/>
                  <a:pt x="2138" y="139303"/>
                </a:cubicBezTo>
                <a:cubicBezTo>
                  <a:pt x="1428" y="139303"/>
                  <a:pt x="715" y="139261"/>
                  <a:pt x="0" y="139175"/>
                </a:cubicBezTo>
                <a:lnTo>
                  <a:pt x="0" y="139689"/>
                </a:lnTo>
                <a:cubicBezTo>
                  <a:pt x="786" y="139778"/>
                  <a:pt x="1574" y="139822"/>
                  <a:pt x="2359" y="139822"/>
                </a:cubicBezTo>
                <a:cubicBezTo>
                  <a:pt x="5432" y="139822"/>
                  <a:pt x="8473" y="139146"/>
                  <a:pt x="11260" y="137844"/>
                </a:cubicBezTo>
                <a:cubicBezTo>
                  <a:pt x="19268" y="134153"/>
                  <a:pt x="25031" y="127097"/>
                  <a:pt x="32545" y="122646"/>
                </a:cubicBezTo>
                <a:lnTo>
                  <a:pt x="32545" y="122646"/>
                </a:lnTo>
                <a:cubicBezTo>
                  <a:pt x="26591" y="128048"/>
                  <a:pt x="20980" y="133887"/>
                  <a:pt x="13790" y="137615"/>
                </a:cubicBezTo>
                <a:cubicBezTo>
                  <a:pt x="10072" y="139526"/>
                  <a:pt x="5711" y="140686"/>
                  <a:pt x="1463" y="140686"/>
                </a:cubicBezTo>
                <a:cubicBezTo>
                  <a:pt x="973" y="140686"/>
                  <a:pt x="485" y="140671"/>
                  <a:pt x="0" y="140640"/>
                </a:cubicBezTo>
                <a:lnTo>
                  <a:pt x="0" y="141591"/>
                </a:lnTo>
                <a:cubicBezTo>
                  <a:pt x="385" y="141607"/>
                  <a:pt x="771" y="141615"/>
                  <a:pt x="1156" y="141615"/>
                </a:cubicBezTo>
                <a:cubicBezTo>
                  <a:pt x="4778" y="141615"/>
                  <a:pt x="8362" y="140889"/>
                  <a:pt x="11698" y="139479"/>
                </a:cubicBezTo>
                <a:cubicBezTo>
                  <a:pt x="20581" y="135694"/>
                  <a:pt x="27143" y="128561"/>
                  <a:pt x="34085" y="122037"/>
                </a:cubicBezTo>
                <a:lnTo>
                  <a:pt x="34085" y="122037"/>
                </a:lnTo>
                <a:cubicBezTo>
                  <a:pt x="29482" y="127268"/>
                  <a:pt x="25127" y="132727"/>
                  <a:pt x="19249" y="136569"/>
                </a:cubicBezTo>
                <a:cubicBezTo>
                  <a:pt x="13844" y="140113"/>
                  <a:pt x="7407" y="142178"/>
                  <a:pt x="1001" y="142178"/>
                </a:cubicBezTo>
                <a:cubicBezTo>
                  <a:pt x="667" y="142178"/>
                  <a:pt x="334" y="142173"/>
                  <a:pt x="0" y="142161"/>
                </a:cubicBezTo>
                <a:lnTo>
                  <a:pt x="0" y="143474"/>
                </a:lnTo>
                <a:cubicBezTo>
                  <a:pt x="330" y="143485"/>
                  <a:pt x="660" y="143490"/>
                  <a:pt x="987" y="143490"/>
                </a:cubicBezTo>
                <a:cubicBezTo>
                  <a:pt x="10434" y="143490"/>
                  <a:pt x="18781" y="139034"/>
                  <a:pt x="25564" y="132765"/>
                </a:cubicBezTo>
                <a:lnTo>
                  <a:pt x="25564" y="132765"/>
                </a:lnTo>
                <a:cubicBezTo>
                  <a:pt x="23833" y="134591"/>
                  <a:pt x="21988" y="136322"/>
                  <a:pt x="20048" y="137901"/>
                </a:cubicBezTo>
                <a:cubicBezTo>
                  <a:pt x="14994" y="141962"/>
                  <a:pt x="8552" y="144773"/>
                  <a:pt x="2186" y="144773"/>
                </a:cubicBezTo>
                <a:cubicBezTo>
                  <a:pt x="1844" y="144773"/>
                  <a:pt x="1502" y="144765"/>
                  <a:pt x="1160" y="144748"/>
                </a:cubicBezTo>
                <a:cubicBezTo>
                  <a:pt x="780" y="144672"/>
                  <a:pt x="380" y="144596"/>
                  <a:pt x="0" y="144520"/>
                </a:cubicBezTo>
                <a:lnTo>
                  <a:pt x="0" y="146802"/>
                </a:lnTo>
                <a:cubicBezTo>
                  <a:pt x="1731" y="147069"/>
                  <a:pt x="3481" y="147240"/>
                  <a:pt x="5231" y="147316"/>
                </a:cubicBezTo>
                <a:cubicBezTo>
                  <a:pt x="6277" y="147620"/>
                  <a:pt x="7342" y="147848"/>
                  <a:pt x="8407" y="148039"/>
                </a:cubicBezTo>
                <a:cubicBezTo>
                  <a:pt x="5573" y="147963"/>
                  <a:pt x="2758" y="147582"/>
                  <a:pt x="0" y="146935"/>
                </a:cubicBezTo>
                <a:lnTo>
                  <a:pt x="0" y="147944"/>
                </a:lnTo>
                <a:cubicBezTo>
                  <a:pt x="3436" y="148830"/>
                  <a:pt x="6973" y="149195"/>
                  <a:pt x="10539" y="149195"/>
                </a:cubicBezTo>
                <a:cubicBezTo>
                  <a:pt x="11336" y="149195"/>
                  <a:pt x="12135" y="149177"/>
                  <a:pt x="12934" y="149142"/>
                </a:cubicBezTo>
                <a:lnTo>
                  <a:pt x="12934" y="149142"/>
                </a:lnTo>
                <a:cubicBezTo>
                  <a:pt x="10671" y="149351"/>
                  <a:pt x="8426" y="149503"/>
                  <a:pt x="6182" y="149617"/>
                </a:cubicBezTo>
                <a:cubicBezTo>
                  <a:pt x="4903" y="149700"/>
                  <a:pt x="3617" y="149746"/>
                  <a:pt x="2333" y="149746"/>
                </a:cubicBezTo>
                <a:cubicBezTo>
                  <a:pt x="1554" y="149746"/>
                  <a:pt x="775" y="149729"/>
                  <a:pt x="0" y="149693"/>
                </a:cubicBezTo>
                <a:lnTo>
                  <a:pt x="0" y="151824"/>
                </a:lnTo>
                <a:lnTo>
                  <a:pt x="1674" y="152071"/>
                </a:lnTo>
                <a:cubicBezTo>
                  <a:pt x="2244" y="152147"/>
                  <a:pt x="2834" y="152223"/>
                  <a:pt x="3405" y="152280"/>
                </a:cubicBezTo>
                <a:cubicBezTo>
                  <a:pt x="10254" y="154162"/>
                  <a:pt x="17328" y="155118"/>
                  <a:pt x="24424" y="155118"/>
                </a:cubicBezTo>
                <a:cubicBezTo>
                  <a:pt x="26078" y="155118"/>
                  <a:pt x="27733" y="155066"/>
                  <a:pt x="29387" y="154962"/>
                </a:cubicBezTo>
                <a:lnTo>
                  <a:pt x="29387" y="154962"/>
                </a:lnTo>
                <a:cubicBezTo>
                  <a:pt x="24414" y="155813"/>
                  <a:pt x="19423" y="156447"/>
                  <a:pt x="14361" y="156447"/>
                </a:cubicBezTo>
                <a:cubicBezTo>
                  <a:pt x="14215" y="156447"/>
                  <a:pt x="14069" y="156447"/>
                  <a:pt x="13923" y="156446"/>
                </a:cubicBezTo>
                <a:cubicBezTo>
                  <a:pt x="9187" y="156389"/>
                  <a:pt x="4451" y="155780"/>
                  <a:pt x="0" y="154277"/>
                </a:cubicBezTo>
                <a:lnTo>
                  <a:pt x="0" y="155019"/>
                </a:lnTo>
                <a:cubicBezTo>
                  <a:pt x="4974" y="156825"/>
                  <a:pt x="10307" y="157505"/>
                  <a:pt x="15663" y="157505"/>
                </a:cubicBezTo>
                <a:cubicBezTo>
                  <a:pt x="19279" y="157505"/>
                  <a:pt x="22905" y="157195"/>
                  <a:pt x="26439" y="156712"/>
                </a:cubicBezTo>
                <a:cubicBezTo>
                  <a:pt x="37024" y="155257"/>
                  <a:pt x="47961" y="152017"/>
                  <a:pt x="58793" y="152017"/>
                </a:cubicBezTo>
                <a:cubicBezTo>
                  <a:pt x="61976" y="152017"/>
                  <a:pt x="65150" y="152297"/>
                  <a:pt x="68304" y="152984"/>
                </a:cubicBezTo>
                <a:lnTo>
                  <a:pt x="68665" y="153060"/>
                </a:lnTo>
                <a:cubicBezTo>
                  <a:pt x="65880" y="152607"/>
                  <a:pt x="63031" y="152436"/>
                  <a:pt x="60346" y="152436"/>
                </a:cubicBezTo>
                <a:cubicBezTo>
                  <a:pt x="58409" y="152436"/>
                  <a:pt x="56557" y="152525"/>
                  <a:pt x="54875" y="152661"/>
                </a:cubicBezTo>
                <a:cubicBezTo>
                  <a:pt x="40933" y="153783"/>
                  <a:pt x="27713" y="159071"/>
                  <a:pt x="13771" y="160155"/>
                </a:cubicBezTo>
                <a:cubicBezTo>
                  <a:pt x="12359" y="160264"/>
                  <a:pt x="10950" y="160325"/>
                  <a:pt x="9548" y="160325"/>
                </a:cubicBezTo>
                <a:cubicBezTo>
                  <a:pt x="6307" y="160325"/>
                  <a:pt x="3107" y="160001"/>
                  <a:pt x="0" y="159204"/>
                </a:cubicBezTo>
                <a:lnTo>
                  <a:pt x="0" y="160383"/>
                </a:lnTo>
                <a:cubicBezTo>
                  <a:pt x="2891" y="161112"/>
                  <a:pt x="5922" y="161404"/>
                  <a:pt x="8988" y="161404"/>
                </a:cubicBezTo>
                <a:cubicBezTo>
                  <a:pt x="15119" y="161404"/>
                  <a:pt x="21392" y="160237"/>
                  <a:pt x="26972" y="159071"/>
                </a:cubicBezTo>
                <a:cubicBezTo>
                  <a:pt x="37831" y="156788"/>
                  <a:pt x="48903" y="153379"/>
                  <a:pt x="60076" y="153379"/>
                </a:cubicBezTo>
                <a:cubicBezTo>
                  <a:pt x="62680" y="153379"/>
                  <a:pt x="65290" y="153564"/>
                  <a:pt x="67904" y="153992"/>
                </a:cubicBezTo>
                <a:cubicBezTo>
                  <a:pt x="71899" y="154639"/>
                  <a:pt x="75969" y="155913"/>
                  <a:pt x="79279" y="158215"/>
                </a:cubicBezTo>
                <a:cubicBezTo>
                  <a:pt x="80477" y="159242"/>
                  <a:pt x="81561" y="160421"/>
                  <a:pt x="82474" y="161715"/>
                </a:cubicBezTo>
                <a:cubicBezTo>
                  <a:pt x="76779" y="156313"/>
                  <a:pt x="68645" y="154855"/>
                  <a:pt x="60713" y="154855"/>
                </a:cubicBezTo>
                <a:cubicBezTo>
                  <a:pt x="57863" y="154855"/>
                  <a:pt x="55039" y="155043"/>
                  <a:pt x="52364" y="155305"/>
                </a:cubicBezTo>
                <a:cubicBezTo>
                  <a:pt x="45783" y="155932"/>
                  <a:pt x="39278" y="157207"/>
                  <a:pt x="32868" y="158747"/>
                </a:cubicBezTo>
                <a:cubicBezTo>
                  <a:pt x="26154" y="160364"/>
                  <a:pt x="19420" y="162875"/>
                  <a:pt x="12478" y="163293"/>
                </a:cubicBezTo>
                <a:cubicBezTo>
                  <a:pt x="11930" y="163327"/>
                  <a:pt x="11383" y="163344"/>
                  <a:pt x="10837" y="163344"/>
                </a:cubicBezTo>
                <a:cubicBezTo>
                  <a:pt x="7109" y="163344"/>
                  <a:pt x="3417" y="162556"/>
                  <a:pt x="0" y="161030"/>
                </a:cubicBezTo>
                <a:lnTo>
                  <a:pt x="0" y="162019"/>
                </a:lnTo>
                <a:cubicBezTo>
                  <a:pt x="2092" y="162932"/>
                  <a:pt x="4299" y="163560"/>
                  <a:pt x="6562" y="163921"/>
                </a:cubicBezTo>
                <a:cubicBezTo>
                  <a:pt x="7910" y="164130"/>
                  <a:pt x="9253" y="164223"/>
                  <a:pt x="10590" y="164223"/>
                </a:cubicBezTo>
                <a:cubicBezTo>
                  <a:pt x="15327" y="164223"/>
                  <a:pt x="19991" y="163064"/>
                  <a:pt x="24575" y="161848"/>
                </a:cubicBezTo>
                <a:cubicBezTo>
                  <a:pt x="35986" y="158774"/>
                  <a:pt x="47837" y="155832"/>
                  <a:pt x="59742" y="155832"/>
                </a:cubicBezTo>
                <a:cubicBezTo>
                  <a:pt x="61390" y="155832"/>
                  <a:pt x="63040" y="155888"/>
                  <a:pt x="64690" y="156008"/>
                </a:cubicBezTo>
                <a:cubicBezTo>
                  <a:pt x="69921" y="156389"/>
                  <a:pt x="75246" y="157758"/>
                  <a:pt x="79526" y="160726"/>
                </a:cubicBezTo>
                <a:cubicBezTo>
                  <a:pt x="79032" y="160535"/>
                  <a:pt x="78518" y="160345"/>
                  <a:pt x="78023" y="160174"/>
                </a:cubicBezTo>
                <a:cubicBezTo>
                  <a:pt x="72185" y="157327"/>
                  <a:pt x="65533" y="156181"/>
                  <a:pt x="58958" y="156181"/>
                </a:cubicBezTo>
                <a:cubicBezTo>
                  <a:pt x="56001" y="156181"/>
                  <a:pt x="53060" y="156413"/>
                  <a:pt x="50215" y="156826"/>
                </a:cubicBezTo>
                <a:cubicBezTo>
                  <a:pt x="43406" y="157834"/>
                  <a:pt x="36805" y="159870"/>
                  <a:pt x="30319" y="162114"/>
                </a:cubicBezTo>
                <a:cubicBezTo>
                  <a:pt x="23814" y="164339"/>
                  <a:pt x="17233" y="166774"/>
                  <a:pt x="10347" y="167345"/>
                </a:cubicBezTo>
                <a:cubicBezTo>
                  <a:pt x="9388" y="167429"/>
                  <a:pt x="8425" y="167471"/>
                  <a:pt x="7463" y="167471"/>
                </a:cubicBezTo>
                <a:cubicBezTo>
                  <a:pt x="4954" y="167471"/>
                  <a:pt x="2447" y="167186"/>
                  <a:pt x="0" y="166622"/>
                </a:cubicBezTo>
                <a:lnTo>
                  <a:pt x="0" y="167706"/>
                </a:lnTo>
                <a:cubicBezTo>
                  <a:pt x="2210" y="168217"/>
                  <a:pt x="4493" y="168439"/>
                  <a:pt x="6800" y="168439"/>
                </a:cubicBezTo>
                <a:cubicBezTo>
                  <a:pt x="12396" y="168439"/>
                  <a:pt x="18134" y="167132"/>
                  <a:pt x="23320" y="165462"/>
                </a:cubicBezTo>
                <a:cubicBezTo>
                  <a:pt x="29863" y="163350"/>
                  <a:pt x="36254" y="160764"/>
                  <a:pt x="42968" y="159185"/>
                </a:cubicBezTo>
                <a:cubicBezTo>
                  <a:pt x="48178" y="157956"/>
                  <a:pt x="53554" y="157160"/>
                  <a:pt x="58917" y="157160"/>
                </a:cubicBezTo>
                <a:cubicBezTo>
                  <a:pt x="60114" y="157160"/>
                  <a:pt x="61309" y="157200"/>
                  <a:pt x="62502" y="157283"/>
                </a:cubicBezTo>
                <a:cubicBezTo>
                  <a:pt x="61928" y="157267"/>
                  <a:pt x="61354" y="157259"/>
                  <a:pt x="60780" y="157259"/>
                </a:cubicBezTo>
                <a:cubicBezTo>
                  <a:pt x="55916" y="157259"/>
                  <a:pt x="51064" y="157834"/>
                  <a:pt x="46335" y="158957"/>
                </a:cubicBezTo>
                <a:cubicBezTo>
                  <a:pt x="39887" y="160440"/>
                  <a:pt x="33686" y="162761"/>
                  <a:pt x="27618" y="165386"/>
                </a:cubicBezTo>
                <a:cubicBezTo>
                  <a:pt x="21552" y="168050"/>
                  <a:pt x="15297" y="170978"/>
                  <a:pt x="8538" y="170978"/>
                </a:cubicBezTo>
                <a:cubicBezTo>
                  <a:pt x="8494" y="170978"/>
                  <a:pt x="8451" y="170978"/>
                  <a:pt x="8407" y="170978"/>
                </a:cubicBezTo>
                <a:cubicBezTo>
                  <a:pt x="5535" y="170959"/>
                  <a:pt x="2701" y="170445"/>
                  <a:pt x="0" y="169494"/>
                </a:cubicBezTo>
                <a:lnTo>
                  <a:pt x="0" y="170103"/>
                </a:lnTo>
                <a:cubicBezTo>
                  <a:pt x="1103" y="170502"/>
                  <a:pt x="2225" y="170845"/>
                  <a:pt x="3367" y="171092"/>
                </a:cubicBezTo>
                <a:cubicBezTo>
                  <a:pt x="5129" y="171479"/>
                  <a:pt x="6883" y="171654"/>
                  <a:pt x="8625" y="171654"/>
                </a:cubicBezTo>
                <a:cubicBezTo>
                  <a:pt x="12787" y="171654"/>
                  <a:pt x="16883" y="170654"/>
                  <a:pt x="20866" y="169152"/>
                </a:cubicBezTo>
                <a:cubicBezTo>
                  <a:pt x="27162" y="166774"/>
                  <a:pt x="33172" y="163826"/>
                  <a:pt x="39601" y="161791"/>
                </a:cubicBezTo>
                <a:cubicBezTo>
                  <a:pt x="46183" y="159698"/>
                  <a:pt x="53011" y="158291"/>
                  <a:pt x="59935" y="158158"/>
                </a:cubicBezTo>
                <a:lnTo>
                  <a:pt x="60391" y="158158"/>
                </a:lnTo>
                <a:cubicBezTo>
                  <a:pt x="57386" y="158367"/>
                  <a:pt x="54419" y="158880"/>
                  <a:pt x="51546" y="159717"/>
                </a:cubicBezTo>
                <a:cubicBezTo>
                  <a:pt x="49492" y="160079"/>
                  <a:pt x="47457" y="160554"/>
                  <a:pt x="45460" y="161144"/>
                </a:cubicBezTo>
                <a:cubicBezTo>
                  <a:pt x="33838" y="164606"/>
                  <a:pt x="24099" y="172937"/>
                  <a:pt x="11584" y="173412"/>
                </a:cubicBezTo>
                <a:cubicBezTo>
                  <a:pt x="11129" y="173428"/>
                  <a:pt x="10674" y="173436"/>
                  <a:pt x="10218" y="173436"/>
                </a:cubicBezTo>
                <a:cubicBezTo>
                  <a:pt x="6772" y="173436"/>
                  <a:pt x="3327" y="172990"/>
                  <a:pt x="0" y="172100"/>
                </a:cubicBezTo>
                <a:lnTo>
                  <a:pt x="0" y="173184"/>
                </a:lnTo>
                <a:cubicBezTo>
                  <a:pt x="3083" y="173938"/>
                  <a:pt x="6226" y="174313"/>
                  <a:pt x="9362" y="174313"/>
                </a:cubicBezTo>
                <a:cubicBezTo>
                  <a:pt x="14295" y="174313"/>
                  <a:pt x="19212" y="173386"/>
                  <a:pt x="23852" y="171548"/>
                </a:cubicBezTo>
                <a:cubicBezTo>
                  <a:pt x="29425" y="169380"/>
                  <a:pt x="34561" y="166242"/>
                  <a:pt x="40039" y="163902"/>
                </a:cubicBezTo>
                <a:cubicBezTo>
                  <a:pt x="41732" y="163179"/>
                  <a:pt x="43482" y="162551"/>
                  <a:pt x="45232" y="162019"/>
                </a:cubicBezTo>
                <a:lnTo>
                  <a:pt x="45232" y="162019"/>
                </a:lnTo>
                <a:cubicBezTo>
                  <a:pt x="35055" y="166394"/>
                  <a:pt x="25868" y="173222"/>
                  <a:pt x="14874" y="175524"/>
                </a:cubicBezTo>
                <a:cubicBezTo>
                  <a:pt x="12744" y="175964"/>
                  <a:pt x="10573" y="176202"/>
                  <a:pt x="8414" y="176202"/>
                </a:cubicBezTo>
                <a:cubicBezTo>
                  <a:pt x="5542" y="176202"/>
                  <a:pt x="2693" y="175781"/>
                  <a:pt x="0" y="174858"/>
                </a:cubicBezTo>
                <a:lnTo>
                  <a:pt x="0" y="175314"/>
                </a:lnTo>
                <a:cubicBezTo>
                  <a:pt x="2625" y="176246"/>
                  <a:pt x="5378" y="176646"/>
                  <a:pt x="8169" y="176646"/>
                </a:cubicBezTo>
                <a:cubicBezTo>
                  <a:pt x="14497" y="176646"/>
                  <a:pt x="21017" y="174586"/>
                  <a:pt x="26667" y="171986"/>
                </a:cubicBezTo>
                <a:cubicBezTo>
                  <a:pt x="32564" y="169266"/>
                  <a:pt x="38137" y="165880"/>
                  <a:pt x="44090" y="163255"/>
                </a:cubicBezTo>
                <a:cubicBezTo>
                  <a:pt x="46620" y="162133"/>
                  <a:pt x="49226" y="161182"/>
                  <a:pt x="51908" y="160459"/>
                </a:cubicBezTo>
                <a:cubicBezTo>
                  <a:pt x="52764" y="160307"/>
                  <a:pt x="53639" y="160193"/>
                  <a:pt x="54495" y="160098"/>
                </a:cubicBezTo>
                <a:lnTo>
                  <a:pt x="54495" y="160098"/>
                </a:lnTo>
                <a:cubicBezTo>
                  <a:pt x="51737" y="160878"/>
                  <a:pt x="49036" y="161924"/>
                  <a:pt x="46468" y="163217"/>
                </a:cubicBezTo>
                <a:cubicBezTo>
                  <a:pt x="40990" y="165975"/>
                  <a:pt x="35911" y="169494"/>
                  <a:pt x="30281" y="171986"/>
                </a:cubicBezTo>
                <a:cubicBezTo>
                  <a:pt x="24689" y="174458"/>
                  <a:pt x="18774" y="176075"/>
                  <a:pt x="12706" y="176779"/>
                </a:cubicBezTo>
                <a:cubicBezTo>
                  <a:pt x="12596" y="176778"/>
                  <a:pt x="12486" y="176777"/>
                  <a:pt x="12377" y="176777"/>
                </a:cubicBezTo>
                <a:cubicBezTo>
                  <a:pt x="10736" y="176777"/>
                  <a:pt x="9097" y="176910"/>
                  <a:pt x="7475" y="177159"/>
                </a:cubicBezTo>
                <a:cubicBezTo>
                  <a:pt x="7123" y="177165"/>
                  <a:pt x="6770" y="177168"/>
                  <a:pt x="6418" y="177168"/>
                </a:cubicBezTo>
                <a:cubicBezTo>
                  <a:pt x="4279" y="177168"/>
                  <a:pt x="2139" y="177067"/>
                  <a:pt x="0" y="176855"/>
                </a:cubicBezTo>
                <a:lnTo>
                  <a:pt x="0" y="178377"/>
                </a:lnTo>
                <a:cubicBezTo>
                  <a:pt x="742" y="178415"/>
                  <a:pt x="1503" y="178472"/>
                  <a:pt x="2263" y="178491"/>
                </a:cubicBezTo>
                <a:cubicBezTo>
                  <a:pt x="1484" y="178757"/>
                  <a:pt x="742" y="179081"/>
                  <a:pt x="0" y="179442"/>
                </a:cubicBezTo>
                <a:lnTo>
                  <a:pt x="0" y="180659"/>
                </a:lnTo>
                <a:cubicBezTo>
                  <a:pt x="2682" y="179461"/>
                  <a:pt x="5516" y="178681"/>
                  <a:pt x="8426" y="178320"/>
                </a:cubicBezTo>
                <a:cubicBezTo>
                  <a:pt x="9092" y="178263"/>
                  <a:pt x="9739" y="178206"/>
                  <a:pt x="10404" y="178130"/>
                </a:cubicBezTo>
                <a:cubicBezTo>
                  <a:pt x="11050" y="178095"/>
                  <a:pt x="11696" y="178078"/>
                  <a:pt x="12341" y="178078"/>
                </a:cubicBezTo>
                <a:cubicBezTo>
                  <a:pt x="16356" y="178078"/>
                  <a:pt x="20355" y="178740"/>
                  <a:pt x="24156" y="180051"/>
                </a:cubicBezTo>
                <a:cubicBezTo>
                  <a:pt x="30795" y="182295"/>
                  <a:pt x="36710" y="186023"/>
                  <a:pt x="42302" y="190208"/>
                </a:cubicBezTo>
                <a:lnTo>
                  <a:pt x="44718" y="190208"/>
                </a:lnTo>
                <a:lnTo>
                  <a:pt x="44052" y="189694"/>
                </a:lnTo>
                <a:lnTo>
                  <a:pt x="44052" y="189694"/>
                </a:lnTo>
                <a:cubicBezTo>
                  <a:pt x="44296" y="189732"/>
                  <a:pt x="44541" y="189750"/>
                  <a:pt x="44784" y="189750"/>
                </a:cubicBezTo>
                <a:cubicBezTo>
                  <a:pt x="45887" y="189750"/>
                  <a:pt x="46965" y="189368"/>
                  <a:pt x="47837" y="188667"/>
                </a:cubicBezTo>
                <a:cubicBezTo>
                  <a:pt x="47856" y="189066"/>
                  <a:pt x="47913" y="189466"/>
                  <a:pt x="47952" y="189865"/>
                </a:cubicBezTo>
                <a:cubicBezTo>
                  <a:pt x="47723" y="189979"/>
                  <a:pt x="47514" y="190094"/>
                  <a:pt x="47286" y="190208"/>
                </a:cubicBezTo>
                <a:lnTo>
                  <a:pt x="52155" y="190208"/>
                </a:lnTo>
                <a:cubicBezTo>
                  <a:pt x="52307" y="189428"/>
                  <a:pt x="52536" y="188648"/>
                  <a:pt x="52840" y="187906"/>
                </a:cubicBezTo>
                <a:cubicBezTo>
                  <a:pt x="52954" y="187640"/>
                  <a:pt x="53087" y="187374"/>
                  <a:pt x="53220" y="187126"/>
                </a:cubicBezTo>
                <a:lnTo>
                  <a:pt x="53220" y="187126"/>
                </a:lnTo>
                <a:cubicBezTo>
                  <a:pt x="52821" y="188115"/>
                  <a:pt x="52498" y="189162"/>
                  <a:pt x="52250" y="190208"/>
                </a:cubicBezTo>
                <a:lnTo>
                  <a:pt x="53506" y="190208"/>
                </a:lnTo>
                <a:cubicBezTo>
                  <a:pt x="54875" y="186194"/>
                  <a:pt x="57804" y="182771"/>
                  <a:pt x="61970" y="181382"/>
                </a:cubicBezTo>
                <a:cubicBezTo>
                  <a:pt x="63271" y="180948"/>
                  <a:pt x="64580" y="180741"/>
                  <a:pt x="65859" y="180741"/>
                </a:cubicBezTo>
                <a:cubicBezTo>
                  <a:pt x="70022" y="180741"/>
                  <a:pt x="73875" y="182940"/>
                  <a:pt x="76159" y="186708"/>
                </a:cubicBezTo>
                <a:cubicBezTo>
                  <a:pt x="76825" y="187830"/>
                  <a:pt x="77415" y="188990"/>
                  <a:pt x="77871" y="190208"/>
                </a:cubicBezTo>
                <a:lnTo>
                  <a:pt x="79108" y="190208"/>
                </a:lnTo>
                <a:cubicBezTo>
                  <a:pt x="78708" y="189047"/>
                  <a:pt x="78195" y="187906"/>
                  <a:pt x="77605" y="186822"/>
                </a:cubicBezTo>
                <a:lnTo>
                  <a:pt x="77605" y="186822"/>
                </a:lnTo>
                <a:cubicBezTo>
                  <a:pt x="77662" y="186917"/>
                  <a:pt x="77719" y="187012"/>
                  <a:pt x="77776" y="187107"/>
                </a:cubicBezTo>
                <a:cubicBezTo>
                  <a:pt x="78366" y="188096"/>
                  <a:pt x="78898" y="189143"/>
                  <a:pt x="79355" y="190208"/>
                </a:cubicBezTo>
                <a:lnTo>
                  <a:pt x="80496" y="190208"/>
                </a:lnTo>
                <a:cubicBezTo>
                  <a:pt x="79602" y="188001"/>
                  <a:pt x="78366" y="185928"/>
                  <a:pt x="76863" y="184064"/>
                </a:cubicBezTo>
                <a:cubicBezTo>
                  <a:pt x="75760" y="182694"/>
                  <a:pt x="74448" y="181477"/>
                  <a:pt x="73002" y="180469"/>
                </a:cubicBezTo>
                <a:lnTo>
                  <a:pt x="73021" y="180450"/>
                </a:lnTo>
                <a:cubicBezTo>
                  <a:pt x="77586" y="182409"/>
                  <a:pt x="80477" y="185985"/>
                  <a:pt x="82094" y="190189"/>
                </a:cubicBezTo>
                <a:lnTo>
                  <a:pt x="83597" y="190189"/>
                </a:lnTo>
                <a:cubicBezTo>
                  <a:pt x="83121" y="188819"/>
                  <a:pt x="82474" y="187488"/>
                  <a:pt x="81694" y="186251"/>
                </a:cubicBezTo>
                <a:lnTo>
                  <a:pt x="81694" y="186251"/>
                </a:lnTo>
                <a:cubicBezTo>
                  <a:pt x="82684" y="187488"/>
                  <a:pt x="83520" y="188800"/>
                  <a:pt x="84224" y="190208"/>
                </a:cubicBezTo>
                <a:lnTo>
                  <a:pt x="85917" y="190208"/>
                </a:lnTo>
                <a:cubicBezTo>
                  <a:pt x="85423" y="189181"/>
                  <a:pt x="84852" y="188172"/>
                  <a:pt x="84224" y="187221"/>
                </a:cubicBezTo>
                <a:cubicBezTo>
                  <a:pt x="80488" y="181486"/>
                  <a:pt x="73984" y="177529"/>
                  <a:pt x="67133" y="177529"/>
                </a:cubicBezTo>
                <a:cubicBezTo>
                  <a:pt x="66033" y="177529"/>
                  <a:pt x="64923" y="177631"/>
                  <a:pt x="63815" y="177844"/>
                </a:cubicBezTo>
                <a:cubicBezTo>
                  <a:pt x="59554" y="178681"/>
                  <a:pt x="55769" y="181116"/>
                  <a:pt x="53258" y="184654"/>
                </a:cubicBezTo>
                <a:cubicBezTo>
                  <a:pt x="53449" y="184292"/>
                  <a:pt x="53639" y="183931"/>
                  <a:pt x="53829" y="183569"/>
                </a:cubicBezTo>
                <a:cubicBezTo>
                  <a:pt x="55294" y="181458"/>
                  <a:pt x="57234" y="179727"/>
                  <a:pt x="59497" y="178510"/>
                </a:cubicBezTo>
                <a:cubicBezTo>
                  <a:pt x="60448" y="178015"/>
                  <a:pt x="61475" y="177616"/>
                  <a:pt x="62521" y="177331"/>
                </a:cubicBezTo>
                <a:cubicBezTo>
                  <a:pt x="64015" y="177026"/>
                  <a:pt x="65529" y="176874"/>
                  <a:pt x="67043" y="176874"/>
                </a:cubicBezTo>
                <a:cubicBezTo>
                  <a:pt x="68459" y="176874"/>
                  <a:pt x="69874" y="177007"/>
                  <a:pt x="71271" y="177274"/>
                </a:cubicBezTo>
                <a:cubicBezTo>
                  <a:pt x="74162" y="177977"/>
                  <a:pt x="76882" y="179271"/>
                  <a:pt x="79222" y="181078"/>
                </a:cubicBezTo>
                <a:cubicBezTo>
                  <a:pt x="82303" y="183474"/>
                  <a:pt x="84700" y="186613"/>
                  <a:pt x="86164" y="190208"/>
                </a:cubicBezTo>
                <a:lnTo>
                  <a:pt x="87077" y="190208"/>
                </a:lnTo>
                <a:cubicBezTo>
                  <a:pt x="85518" y="186404"/>
                  <a:pt x="83083" y="182961"/>
                  <a:pt x="79792" y="180431"/>
                </a:cubicBezTo>
                <a:cubicBezTo>
                  <a:pt x="79583" y="180260"/>
                  <a:pt x="79355" y="180089"/>
                  <a:pt x="79127" y="179917"/>
                </a:cubicBezTo>
                <a:lnTo>
                  <a:pt x="79127" y="179917"/>
                </a:lnTo>
                <a:cubicBezTo>
                  <a:pt x="82018" y="181344"/>
                  <a:pt x="84757" y="183208"/>
                  <a:pt x="86925" y="185586"/>
                </a:cubicBezTo>
                <a:cubicBezTo>
                  <a:pt x="88143" y="186955"/>
                  <a:pt x="89132" y="188515"/>
                  <a:pt x="89835" y="190208"/>
                </a:cubicBezTo>
                <a:lnTo>
                  <a:pt x="91167" y="190208"/>
                </a:lnTo>
                <a:cubicBezTo>
                  <a:pt x="90349" y="188096"/>
                  <a:pt x="89151" y="186156"/>
                  <a:pt x="87610" y="184482"/>
                </a:cubicBezTo>
                <a:cubicBezTo>
                  <a:pt x="84510" y="181135"/>
                  <a:pt x="80306" y="178795"/>
                  <a:pt x="76064" y="177236"/>
                </a:cubicBezTo>
                <a:cubicBezTo>
                  <a:pt x="73180" y="176186"/>
                  <a:pt x="70032" y="175592"/>
                  <a:pt x="66923" y="175592"/>
                </a:cubicBezTo>
                <a:cubicBezTo>
                  <a:pt x="64681" y="175592"/>
                  <a:pt x="62460" y="175900"/>
                  <a:pt x="60372" y="176570"/>
                </a:cubicBezTo>
                <a:cubicBezTo>
                  <a:pt x="60810" y="176265"/>
                  <a:pt x="61266" y="175980"/>
                  <a:pt x="61761" y="175714"/>
                </a:cubicBezTo>
                <a:cubicBezTo>
                  <a:pt x="61970" y="175600"/>
                  <a:pt x="62179" y="175486"/>
                  <a:pt x="62388" y="175391"/>
                </a:cubicBezTo>
                <a:cubicBezTo>
                  <a:pt x="64449" y="174733"/>
                  <a:pt x="66595" y="174421"/>
                  <a:pt x="68746" y="174421"/>
                </a:cubicBezTo>
                <a:cubicBezTo>
                  <a:pt x="72751" y="174421"/>
                  <a:pt x="76773" y="175502"/>
                  <a:pt x="80287" y="177445"/>
                </a:cubicBezTo>
                <a:cubicBezTo>
                  <a:pt x="85594" y="180355"/>
                  <a:pt x="89227" y="184958"/>
                  <a:pt x="91224" y="190208"/>
                </a:cubicBezTo>
                <a:lnTo>
                  <a:pt x="92270" y="190208"/>
                </a:lnTo>
                <a:cubicBezTo>
                  <a:pt x="90140" y="184501"/>
                  <a:pt x="86183" y="179632"/>
                  <a:pt x="80743" y="176646"/>
                </a:cubicBezTo>
                <a:cubicBezTo>
                  <a:pt x="77015" y="174573"/>
                  <a:pt x="72812" y="173488"/>
                  <a:pt x="68532" y="173488"/>
                </a:cubicBezTo>
                <a:cubicBezTo>
                  <a:pt x="69441" y="173375"/>
                  <a:pt x="70354" y="173318"/>
                  <a:pt x="71266" y="173318"/>
                </a:cubicBezTo>
                <a:cubicBezTo>
                  <a:pt x="74779" y="173318"/>
                  <a:pt x="78268" y="174155"/>
                  <a:pt x="81409" y="175771"/>
                </a:cubicBezTo>
                <a:cubicBezTo>
                  <a:pt x="87591" y="178890"/>
                  <a:pt x="91604" y="184178"/>
                  <a:pt x="93487" y="190208"/>
                </a:cubicBezTo>
                <a:lnTo>
                  <a:pt x="94876" y="190208"/>
                </a:lnTo>
                <a:cubicBezTo>
                  <a:pt x="93012" y="183855"/>
                  <a:pt x="88922" y="178358"/>
                  <a:pt x="83064" y="175029"/>
                </a:cubicBezTo>
                <a:cubicBezTo>
                  <a:pt x="79431" y="172971"/>
                  <a:pt x="75313" y="171824"/>
                  <a:pt x="71196" y="171824"/>
                </a:cubicBezTo>
                <a:cubicBezTo>
                  <a:pt x="68352" y="171824"/>
                  <a:pt x="65508" y="172372"/>
                  <a:pt x="62826" y="173546"/>
                </a:cubicBezTo>
                <a:cubicBezTo>
                  <a:pt x="61342" y="174192"/>
                  <a:pt x="59935" y="175029"/>
                  <a:pt x="58641" y="175980"/>
                </a:cubicBezTo>
                <a:cubicBezTo>
                  <a:pt x="57576" y="176570"/>
                  <a:pt x="56568" y="177236"/>
                  <a:pt x="55636" y="178015"/>
                </a:cubicBezTo>
                <a:cubicBezTo>
                  <a:pt x="57576" y="175295"/>
                  <a:pt x="60144" y="173108"/>
                  <a:pt x="63130" y="171624"/>
                </a:cubicBezTo>
                <a:cubicBezTo>
                  <a:pt x="65973" y="170236"/>
                  <a:pt x="69111" y="169573"/>
                  <a:pt x="72258" y="169573"/>
                </a:cubicBezTo>
                <a:cubicBezTo>
                  <a:pt x="76353" y="169573"/>
                  <a:pt x="80462" y="170696"/>
                  <a:pt x="83958" y="172804"/>
                </a:cubicBezTo>
                <a:cubicBezTo>
                  <a:pt x="90558" y="176798"/>
                  <a:pt x="94362" y="183189"/>
                  <a:pt x="95751" y="190208"/>
                </a:cubicBezTo>
                <a:lnTo>
                  <a:pt x="97063" y="190208"/>
                </a:lnTo>
                <a:cubicBezTo>
                  <a:pt x="97025" y="190037"/>
                  <a:pt x="96987" y="189846"/>
                  <a:pt x="96949" y="189656"/>
                </a:cubicBezTo>
                <a:cubicBezTo>
                  <a:pt x="94326" y="178002"/>
                  <a:pt x="83987" y="168475"/>
                  <a:pt x="72291" y="168475"/>
                </a:cubicBezTo>
                <a:cubicBezTo>
                  <a:pt x="69823" y="168475"/>
                  <a:pt x="67295" y="168899"/>
                  <a:pt x="64766" y="169817"/>
                </a:cubicBezTo>
                <a:cubicBezTo>
                  <a:pt x="59402" y="171777"/>
                  <a:pt x="55408" y="175828"/>
                  <a:pt x="52954" y="180754"/>
                </a:cubicBezTo>
                <a:cubicBezTo>
                  <a:pt x="52117" y="181781"/>
                  <a:pt x="51413" y="182923"/>
                  <a:pt x="50862" y="184121"/>
                </a:cubicBezTo>
                <a:cubicBezTo>
                  <a:pt x="52364" y="178358"/>
                  <a:pt x="56150" y="173469"/>
                  <a:pt x="61361" y="170578"/>
                </a:cubicBezTo>
                <a:cubicBezTo>
                  <a:pt x="64649" y="168724"/>
                  <a:pt x="68302" y="167847"/>
                  <a:pt x="71974" y="167847"/>
                </a:cubicBezTo>
                <a:cubicBezTo>
                  <a:pt x="75269" y="167847"/>
                  <a:pt x="78580" y="168553"/>
                  <a:pt x="81656" y="169894"/>
                </a:cubicBezTo>
                <a:cubicBezTo>
                  <a:pt x="90349" y="173679"/>
                  <a:pt x="95732" y="181477"/>
                  <a:pt x="97577" y="190227"/>
                </a:cubicBezTo>
                <a:lnTo>
                  <a:pt x="100829" y="190227"/>
                </a:lnTo>
                <a:cubicBezTo>
                  <a:pt x="100734" y="189181"/>
                  <a:pt x="100582" y="188134"/>
                  <a:pt x="100411" y="187107"/>
                </a:cubicBezTo>
                <a:cubicBezTo>
                  <a:pt x="99308" y="180754"/>
                  <a:pt x="96949" y="173736"/>
                  <a:pt x="92670" y="168714"/>
                </a:cubicBezTo>
                <a:lnTo>
                  <a:pt x="92670" y="168714"/>
                </a:lnTo>
                <a:cubicBezTo>
                  <a:pt x="92831" y="168724"/>
                  <a:pt x="92998" y="168728"/>
                  <a:pt x="93166" y="168728"/>
                </a:cubicBezTo>
                <a:cubicBezTo>
                  <a:pt x="93335" y="168728"/>
                  <a:pt x="93506" y="168724"/>
                  <a:pt x="93678" y="168714"/>
                </a:cubicBezTo>
                <a:cubicBezTo>
                  <a:pt x="98224" y="174991"/>
                  <a:pt x="100848" y="182466"/>
                  <a:pt x="101172" y="190208"/>
                </a:cubicBezTo>
                <a:lnTo>
                  <a:pt x="102104" y="190208"/>
                </a:lnTo>
                <a:cubicBezTo>
                  <a:pt x="102047" y="188952"/>
                  <a:pt x="101952" y="187716"/>
                  <a:pt x="101780" y="186480"/>
                </a:cubicBezTo>
                <a:cubicBezTo>
                  <a:pt x="101400" y="179956"/>
                  <a:pt x="99802" y="173032"/>
                  <a:pt x="95047" y="168543"/>
                </a:cubicBezTo>
                <a:cubicBezTo>
                  <a:pt x="95884" y="168391"/>
                  <a:pt x="96702" y="168125"/>
                  <a:pt x="97482" y="167744"/>
                </a:cubicBezTo>
                <a:cubicBezTo>
                  <a:pt x="101096" y="174687"/>
                  <a:pt x="103169" y="182390"/>
                  <a:pt x="103093" y="190208"/>
                </a:cubicBezTo>
                <a:lnTo>
                  <a:pt x="103740" y="190208"/>
                </a:lnTo>
                <a:cubicBezTo>
                  <a:pt x="103835" y="182276"/>
                  <a:pt x="101780" y="174458"/>
                  <a:pt x="97767" y="167611"/>
                </a:cubicBezTo>
                <a:cubicBezTo>
                  <a:pt x="98109" y="167421"/>
                  <a:pt x="98433" y="167212"/>
                  <a:pt x="98737" y="166983"/>
                </a:cubicBezTo>
                <a:cubicBezTo>
                  <a:pt x="102427" y="174173"/>
                  <a:pt x="104215" y="182143"/>
                  <a:pt x="103987" y="190208"/>
                </a:cubicBezTo>
                <a:lnTo>
                  <a:pt x="105547" y="190208"/>
                </a:lnTo>
                <a:cubicBezTo>
                  <a:pt x="105604" y="188134"/>
                  <a:pt x="105547" y="186061"/>
                  <a:pt x="105318" y="184007"/>
                </a:cubicBezTo>
                <a:cubicBezTo>
                  <a:pt x="104691" y="177787"/>
                  <a:pt x="102655" y="171796"/>
                  <a:pt x="99384" y="166470"/>
                </a:cubicBezTo>
                <a:cubicBezTo>
                  <a:pt x="100050" y="165880"/>
                  <a:pt x="100639" y="165176"/>
                  <a:pt x="101096" y="164397"/>
                </a:cubicBezTo>
                <a:cubicBezTo>
                  <a:pt x="102827" y="171567"/>
                  <a:pt x="105147" y="178548"/>
                  <a:pt x="105775" y="185947"/>
                </a:cubicBezTo>
                <a:cubicBezTo>
                  <a:pt x="105908" y="187374"/>
                  <a:pt x="105946" y="188800"/>
                  <a:pt x="105946" y="190208"/>
                </a:cubicBezTo>
                <a:lnTo>
                  <a:pt x="107506" y="190208"/>
                </a:lnTo>
                <a:lnTo>
                  <a:pt x="107506" y="189200"/>
                </a:lnTo>
                <a:cubicBezTo>
                  <a:pt x="107392" y="180431"/>
                  <a:pt x="104995" y="171415"/>
                  <a:pt x="101666" y="163312"/>
                </a:cubicBezTo>
                <a:cubicBezTo>
                  <a:pt x="101914" y="162742"/>
                  <a:pt x="102104" y="162133"/>
                  <a:pt x="102256" y="161524"/>
                </a:cubicBezTo>
                <a:cubicBezTo>
                  <a:pt x="105756" y="168239"/>
                  <a:pt x="109084" y="175257"/>
                  <a:pt x="109902" y="182866"/>
                </a:cubicBezTo>
                <a:cubicBezTo>
                  <a:pt x="110169" y="185300"/>
                  <a:pt x="110188" y="187754"/>
                  <a:pt x="109959" y="190208"/>
                </a:cubicBezTo>
                <a:lnTo>
                  <a:pt x="111576" y="190208"/>
                </a:lnTo>
                <a:cubicBezTo>
                  <a:pt x="111709" y="188705"/>
                  <a:pt x="111747" y="187183"/>
                  <a:pt x="111709" y="185662"/>
                </a:cubicBezTo>
                <a:cubicBezTo>
                  <a:pt x="111443" y="176342"/>
                  <a:pt x="107468" y="167744"/>
                  <a:pt x="102465" y="160060"/>
                </a:cubicBezTo>
                <a:cubicBezTo>
                  <a:pt x="102484" y="159832"/>
                  <a:pt x="102484" y="159603"/>
                  <a:pt x="102503" y="159375"/>
                </a:cubicBezTo>
                <a:cubicBezTo>
                  <a:pt x="110378" y="166203"/>
                  <a:pt x="114049" y="176418"/>
                  <a:pt x="113630" y="186765"/>
                </a:cubicBezTo>
                <a:cubicBezTo>
                  <a:pt x="113573" y="187925"/>
                  <a:pt x="113478" y="189066"/>
                  <a:pt x="113326" y="190208"/>
                </a:cubicBezTo>
                <a:lnTo>
                  <a:pt x="114372" y="190208"/>
                </a:lnTo>
                <a:cubicBezTo>
                  <a:pt x="115171" y="184064"/>
                  <a:pt x="114562" y="177749"/>
                  <a:pt x="112299" y="171891"/>
                </a:cubicBezTo>
                <a:cubicBezTo>
                  <a:pt x="110264" y="166584"/>
                  <a:pt x="106973" y="162019"/>
                  <a:pt x="102484" y="158557"/>
                </a:cubicBezTo>
                <a:cubicBezTo>
                  <a:pt x="102427" y="157739"/>
                  <a:pt x="102275" y="156921"/>
                  <a:pt x="102047" y="156141"/>
                </a:cubicBezTo>
                <a:lnTo>
                  <a:pt x="102047" y="156141"/>
                </a:lnTo>
                <a:cubicBezTo>
                  <a:pt x="112641" y="163940"/>
                  <a:pt x="116864" y="177426"/>
                  <a:pt x="115190" y="190208"/>
                </a:cubicBezTo>
                <a:lnTo>
                  <a:pt x="116636" y="190208"/>
                </a:lnTo>
                <a:cubicBezTo>
                  <a:pt x="117282" y="185510"/>
                  <a:pt x="117092" y="180716"/>
                  <a:pt x="116084" y="176094"/>
                </a:cubicBezTo>
                <a:cubicBezTo>
                  <a:pt x="114182" y="167402"/>
                  <a:pt x="109199" y="159584"/>
                  <a:pt x="101609" y="154905"/>
                </a:cubicBezTo>
                <a:cubicBezTo>
                  <a:pt x="101096" y="153707"/>
                  <a:pt x="100392" y="152623"/>
                  <a:pt x="99498" y="151672"/>
                </a:cubicBezTo>
                <a:lnTo>
                  <a:pt x="99498" y="151672"/>
                </a:lnTo>
                <a:cubicBezTo>
                  <a:pt x="112717" y="156027"/>
                  <a:pt x="118538" y="170883"/>
                  <a:pt x="118081" y="183931"/>
                </a:cubicBezTo>
                <a:cubicBezTo>
                  <a:pt x="118005" y="186042"/>
                  <a:pt x="117777" y="188134"/>
                  <a:pt x="117416" y="190208"/>
                </a:cubicBezTo>
                <a:lnTo>
                  <a:pt x="118766" y="190208"/>
                </a:lnTo>
                <a:cubicBezTo>
                  <a:pt x="119032" y="188477"/>
                  <a:pt x="119223" y="186727"/>
                  <a:pt x="119299" y="184977"/>
                </a:cubicBezTo>
                <a:cubicBezTo>
                  <a:pt x="119926" y="170997"/>
                  <a:pt x="113897" y="154144"/>
                  <a:pt x="98813" y="150702"/>
                </a:cubicBezTo>
                <a:cubicBezTo>
                  <a:pt x="98897" y="150700"/>
                  <a:pt x="98981" y="150700"/>
                  <a:pt x="99064" y="150700"/>
                </a:cubicBezTo>
                <a:cubicBezTo>
                  <a:pt x="105614" y="150700"/>
                  <a:pt x="111954" y="154359"/>
                  <a:pt x="116198" y="159261"/>
                </a:cubicBezTo>
                <a:cubicBezTo>
                  <a:pt x="122095" y="166051"/>
                  <a:pt x="123883" y="175391"/>
                  <a:pt x="123160" y="184178"/>
                </a:cubicBezTo>
                <a:cubicBezTo>
                  <a:pt x="122989" y="186194"/>
                  <a:pt x="122703" y="188211"/>
                  <a:pt x="122304" y="190208"/>
                </a:cubicBezTo>
                <a:lnTo>
                  <a:pt x="126412" y="190208"/>
                </a:lnTo>
                <a:cubicBezTo>
                  <a:pt x="135581" y="178034"/>
                  <a:pt x="149846" y="170407"/>
                  <a:pt x="162229" y="161810"/>
                </a:cubicBezTo>
                <a:cubicBezTo>
                  <a:pt x="169152" y="156978"/>
                  <a:pt x="175810" y="151653"/>
                  <a:pt x="181002" y="144938"/>
                </a:cubicBezTo>
                <a:cubicBezTo>
                  <a:pt x="185453" y="139194"/>
                  <a:pt x="190151" y="131072"/>
                  <a:pt x="189238" y="123502"/>
                </a:cubicBezTo>
                <a:cubicBezTo>
                  <a:pt x="188763" y="119565"/>
                  <a:pt x="186157" y="116141"/>
                  <a:pt x="182201" y="115247"/>
                </a:cubicBezTo>
                <a:cubicBezTo>
                  <a:pt x="181668" y="115114"/>
                  <a:pt x="181135" y="115057"/>
                  <a:pt x="180603" y="115038"/>
                </a:cubicBezTo>
                <a:cubicBezTo>
                  <a:pt x="180940" y="114999"/>
                  <a:pt x="181278" y="114979"/>
                  <a:pt x="181614" y="114979"/>
                </a:cubicBezTo>
                <a:cubicBezTo>
                  <a:pt x="182111" y="114979"/>
                  <a:pt x="182606" y="115023"/>
                  <a:pt x="183095" y="115114"/>
                </a:cubicBezTo>
                <a:cubicBezTo>
                  <a:pt x="187013" y="115779"/>
                  <a:pt x="190113" y="118918"/>
                  <a:pt x="191616" y="122475"/>
                </a:cubicBezTo>
                <a:cubicBezTo>
                  <a:pt x="191882" y="123407"/>
                  <a:pt x="192129" y="124339"/>
                  <a:pt x="192377" y="125252"/>
                </a:cubicBezTo>
                <a:cubicBezTo>
                  <a:pt x="192434" y="125670"/>
                  <a:pt x="192491" y="126108"/>
                  <a:pt x="192529" y="126545"/>
                </a:cubicBezTo>
                <a:cubicBezTo>
                  <a:pt x="192890" y="131357"/>
                  <a:pt x="191178" y="135884"/>
                  <a:pt x="188763" y="139955"/>
                </a:cubicBezTo>
                <a:cubicBezTo>
                  <a:pt x="186747" y="143017"/>
                  <a:pt x="184198" y="145756"/>
                  <a:pt x="181706" y="148077"/>
                </a:cubicBezTo>
                <a:cubicBezTo>
                  <a:pt x="169247" y="159698"/>
                  <a:pt x="154392" y="168258"/>
                  <a:pt x="140925" y="178586"/>
                </a:cubicBezTo>
                <a:cubicBezTo>
                  <a:pt x="136246" y="182181"/>
                  <a:pt x="131757" y="185985"/>
                  <a:pt x="127687" y="190208"/>
                </a:cubicBezTo>
                <a:lnTo>
                  <a:pt x="128942" y="190208"/>
                </a:lnTo>
                <a:cubicBezTo>
                  <a:pt x="140146" y="179518"/>
                  <a:pt x="153308" y="171168"/>
                  <a:pt x="165900" y="162152"/>
                </a:cubicBezTo>
                <a:cubicBezTo>
                  <a:pt x="171188" y="158367"/>
                  <a:pt x="176666" y="154430"/>
                  <a:pt x="181516" y="149941"/>
                </a:cubicBezTo>
                <a:lnTo>
                  <a:pt x="181516" y="149941"/>
                </a:lnTo>
                <a:cubicBezTo>
                  <a:pt x="179195" y="152737"/>
                  <a:pt x="176742" y="155419"/>
                  <a:pt x="174212" y="157987"/>
                </a:cubicBezTo>
                <a:cubicBezTo>
                  <a:pt x="165500" y="166869"/>
                  <a:pt x="155571" y="174249"/>
                  <a:pt x="144844" y="180488"/>
                </a:cubicBezTo>
                <a:cubicBezTo>
                  <a:pt x="139746" y="183436"/>
                  <a:pt x="134287" y="186442"/>
                  <a:pt x="129589" y="190208"/>
                </a:cubicBezTo>
                <a:lnTo>
                  <a:pt x="131814" y="190208"/>
                </a:lnTo>
                <a:cubicBezTo>
                  <a:pt x="138529" y="185357"/>
                  <a:pt x="146365" y="181686"/>
                  <a:pt x="153156" y="177293"/>
                </a:cubicBezTo>
                <a:cubicBezTo>
                  <a:pt x="166299" y="168790"/>
                  <a:pt x="178130" y="157853"/>
                  <a:pt x="187355" y="145186"/>
                </a:cubicBezTo>
                <a:lnTo>
                  <a:pt x="187603" y="144824"/>
                </a:lnTo>
                <a:lnTo>
                  <a:pt x="187603" y="144824"/>
                </a:lnTo>
                <a:cubicBezTo>
                  <a:pt x="184084" y="152109"/>
                  <a:pt x="179386" y="158785"/>
                  <a:pt x="173736" y="164568"/>
                </a:cubicBezTo>
                <a:cubicBezTo>
                  <a:pt x="169818" y="168600"/>
                  <a:pt x="165481" y="172214"/>
                  <a:pt x="160821" y="175352"/>
                </a:cubicBezTo>
                <a:cubicBezTo>
                  <a:pt x="155933" y="178624"/>
                  <a:pt x="150664" y="181268"/>
                  <a:pt x="145471" y="184045"/>
                </a:cubicBezTo>
                <a:cubicBezTo>
                  <a:pt x="141933" y="185947"/>
                  <a:pt x="138396" y="187925"/>
                  <a:pt x="135086" y="190227"/>
                </a:cubicBezTo>
                <a:lnTo>
                  <a:pt x="137140" y="190227"/>
                </a:lnTo>
                <a:cubicBezTo>
                  <a:pt x="139156" y="188895"/>
                  <a:pt x="141230" y="187659"/>
                  <a:pt x="143360" y="186499"/>
                </a:cubicBezTo>
                <a:cubicBezTo>
                  <a:pt x="148724" y="183531"/>
                  <a:pt x="154278" y="180868"/>
                  <a:pt x="159471" y="177616"/>
                </a:cubicBezTo>
                <a:cubicBezTo>
                  <a:pt x="164112" y="174725"/>
                  <a:pt x="168429" y="171339"/>
                  <a:pt x="172329" y="167516"/>
                </a:cubicBezTo>
                <a:cubicBezTo>
                  <a:pt x="178910" y="161030"/>
                  <a:pt x="184388" y="153479"/>
                  <a:pt x="188496" y="145205"/>
                </a:cubicBezTo>
                <a:lnTo>
                  <a:pt x="188496" y="145205"/>
                </a:lnTo>
                <a:cubicBezTo>
                  <a:pt x="185510" y="152699"/>
                  <a:pt x="181212" y="159603"/>
                  <a:pt x="175829" y="165595"/>
                </a:cubicBezTo>
                <a:cubicBezTo>
                  <a:pt x="168353" y="173926"/>
                  <a:pt x="159395" y="179765"/>
                  <a:pt x="149314" y="184463"/>
                </a:cubicBezTo>
                <a:cubicBezTo>
                  <a:pt x="145433" y="186270"/>
                  <a:pt x="141515" y="188058"/>
                  <a:pt x="137825" y="190208"/>
                </a:cubicBezTo>
                <a:lnTo>
                  <a:pt x="140088" y="190208"/>
                </a:lnTo>
                <a:cubicBezTo>
                  <a:pt x="142276" y="189028"/>
                  <a:pt x="144539" y="187944"/>
                  <a:pt x="146822" y="186879"/>
                </a:cubicBezTo>
                <a:cubicBezTo>
                  <a:pt x="152186" y="184387"/>
                  <a:pt x="157588" y="181934"/>
                  <a:pt x="162552" y="178643"/>
                </a:cubicBezTo>
                <a:cubicBezTo>
                  <a:pt x="166908" y="175733"/>
                  <a:pt x="170940" y="172366"/>
                  <a:pt x="174573" y="168581"/>
                </a:cubicBezTo>
                <a:cubicBezTo>
                  <a:pt x="178739" y="164244"/>
                  <a:pt x="182334" y="159413"/>
                  <a:pt x="185320" y="154182"/>
                </a:cubicBezTo>
                <a:lnTo>
                  <a:pt x="185320" y="154182"/>
                </a:lnTo>
                <a:cubicBezTo>
                  <a:pt x="182790" y="159679"/>
                  <a:pt x="179424" y="164739"/>
                  <a:pt x="175334" y="169190"/>
                </a:cubicBezTo>
                <a:cubicBezTo>
                  <a:pt x="167307" y="177901"/>
                  <a:pt x="156922" y="182599"/>
                  <a:pt x="146498" y="187773"/>
                </a:cubicBezTo>
                <a:cubicBezTo>
                  <a:pt x="144920" y="188553"/>
                  <a:pt x="143341" y="189371"/>
                  <a:pt x="141800" y="190208"/>
                </a:cubicBezTo>
                <a:lnTo>
                  <a:pt x="144482" y="190208"/>
                </a:lnTo>
                <a:cubicBezTo>
                  <a:pt x="154734" y="184901"/>
                  <a:pt x="165500" y="180621"/>
                  <a:pt x="173946" y="172461"/>
                </a:cubicBezTo>
                <a:cubicBezTo>
                  <a:pt x="179500" y="167040"/>
                  <a:pt x="183931" y="160592"/>
                  <a:pt x="186975" y="153460"/>
                </a:cubicBezTo>
                <a:lnTo>
                  <a:pt x="186975" y="153460"/>
                </a:lnTo>
                <a:cubicBezTo>
                  <a:pt x="185434" y="158995"/>
                  <a:pt x="183038" y="164225"/>
                  <a:pt x="179880" y="169000"/>
                </a:cubicBezTo>
                <a:cubicBezTo>
                  <a:pt x="174155" y="177635"/>
                  <a:pt x="166280" y="183950"/>
                  <a:pt x="156922" y="188249"/>
                </a:cubicBezTo>
                <a:cubicBezTo>
                  <a:pt x="155438" y="188933"/>
                  <a:pt x="153936" y="189580"/>
                  <a:pt x="152433" y="190208"/>
                </a:cubicBezTo>
                <a:lnTo>
                  <a:pt x="156446" y="190208"/>
                </a:lnTo>
                <a:cubicBezTo>
                  <a:pt x="157435" y="189770"/>
                  <a:pt x="158425" y="189314"/>
                  <a:pt x="159395" y="188819"/>
                </a:cubicBezTo>
                <a:lnTo>
                  <a:pt x="159395" y="188819"/>
                </a:lnTo>
                <a:cubicBezTo>
                  <a:pt x="158938" y="189085"/>
                  <a:pt x="158482" y="189371"/>
                  <a:pt x="158006" y="189637"/>
                </a:cubicBezTo>
                <a:cubicBezTo>
                  <a:pt x="157683" y="189827"/>
                  <a:pt x="157340" y="190017"/>
                  <a:pt x="157017" y="190208"/>
                </a:cubicBezTo>
                <a:lnTo>
                  <a:pt x="159604" y="190208"/>
                </a:lnTo>
                <a:cubicBezTo>
                  <a:pt x="167402" y="185738"/>
                  <a:pt x="174840" y="180735"/>
                  <a:pt x="180432" y="173565"/>
                </a:cubicBezTo>
                <a:cubicBezTo>
                  <a:pt x="182239" y="171244"/>
                  <a:pt x="183836" y="168790"/>
                  <a:pt x="185225" y="166203"/>
                </a:cubicBezTo>
                <a:lnTo>
                  <a:pt x="185225" y="166203"/>
                </a:lnTo>
                <a:cubicBezTo>
                  <a:pt x="181421" y="176722"/>
                  <a:pt x="172462" y="184083"/>
                  <a:pt x="162837" y="190208"/>
                </a:cubicBezTo>
                <a:lnTo>
                  <a:pt x="165614" y="190208"/>
                </a:lnTo>
                <a:cubicBezTo>
                  <a:pt x="169019" y="188058"/>
                  <a:pt x="172253" y="185643"/>
                  <a:pt x="175296" y="182980"/>
                </a:cubicBezTo>
                <a:cubicBezTo>
                  <a:pt x="178587" y="180089"/>
                  <a:pt x="181459" y="176760"/>
                  <a:pt x="183836" y="173089"/>
                </a:cubicBezTo>
                <a:lnTo>
                  <a:pt x="183836" y="173089"/>
                </a:lnTo>
                <a:cubicBezTo>
                  <a:pt x="183798" y="173165"/>
                  <a:pt x="183779" y="173241"/>
                  <a:pt x="183760" y="173336"/>
                </a:cubicBezTo>
                <a:cubicBezTo>
                  <a:pt x="180584" y="180393"/>
                  <a:pt x="175049" y="185738"/>
                  <a:pt x="168734" y="190208"/>
                </a:cubicBezTo>
                <a:lnTo>
                  <a:pt x="171511" y="190208"/>
                </a:lnTo>
                <a:cubicBezTo>
                  <a:pt x="171834" y="189960"/>
                  <a:pt x="172158" y="189713"/>
                  <a:pt x="172481" y="189466"/>
                </a:cubicBezTo>
                <a:cubicBezTo>
                  <a:pt x="175334" y="187298"/>
                  <a:pt x="177940" y="184806"/>
                  <a:pt x="180241" y="182048"/>
                </a:cubicBezTo>
                <a:lnTo>
                  <a:pt x="180241" y="182048"/>
                </a:lnTo>
                <a:cubicBezTo>
                  <a:pt x="180146" y="182257"/>
                  <a:pt x="180051" y="182466"/>
                  <a:pt x="179975" y="182675"/>
                </a:cubicBezTo>
                <a:cubicBezTo>
                  <a:pt x="179214" y="183741"/>
                  <a:pt x="178396" y="184768"/>
                  <a:pt x="177540" y="185776"/>
                </a:cubicBezTo>
                <a:cubicBezTo>
                  <a:pt x="176190" y="187336"/>
                  <a:pt x="174744" y="188819"/>
                  <a:pt x="173223" y="190208"/>
                </a:cubicBezTo>
                <a:lnTo>
                  <a:pt x="187450" y="190208"/>
                </a:lnTo>
                <a:cubicBezTo>
                  <a:pt x="191121" y="188705"/>
                  <a:pt x="194792" y="186974"/>
                  <a:pt x="197094" y="183684"/>
                </a:cubicBezTo>
                <a:cubicBezTo>
                  <a:pt x="197360" y="184330"/>
                  <a:pt x="197684" y="184939"/>
                  <a:pt x="198083" y="185510"/>
                </a:cubicBezTo>
                <a:cubicBezTo>
                  <a:pt x="195496" y="187906"/>
                  <a:pt x="192282" y="189143"/>
                  <a:pt x="188972" y="190208"/>
                </a:cubicBezTo>
                <a:lnTo>
                  <a:pt x="192015" y="190208"/>
                </a:lnTo>
                <a:cubicBezTo>
                  <a:pt x="194450" y="189200"/>
                  <a:pt x="196713" y="187925"/>
                  <a:pt x="198482" y="186023"/>
                </a:cubicBezTo>
                <a:cubicBezTo>
                  <a:pt x="199586" y="187412"/>
                  <a:pt x="201202" y="188287"/>
                  <a:pt x="202952" y="188496"/>
                </a:cubicBezTo>
                <a:cubicBezTo>
                  <a:pt x="201374" y="189047"/>
                  <a:pt x="199814" y="189618"/>
                  <a:pt x="198254" y="190208"/>
                </a:cubicBezTo>
                <a:lnTo>
                  <a:pt x="201202" y="190208"/>
                </a:lnTo>
                <a:cubicBezTo>
                  <a:pt x="202572" y="189656"/>
                  <a:pt x="203922" y="189085"/>
                  <a:pt x="205292" y="188515"/>
                </a:cubicBezTo>
                <a:cubicBezTo>
                  <a:pt x="205349" y="188477"/>
                  <a:pt x="205406" y="188420"/>
                  <a:pt x="205444" y="188363"/>
                </a:cubicBezTo>
                <a:cubicBezTo>
                  <a:pt x="207841" y="187792"/>
                  <a:pt x="209857" y="186213"/>
                  <a:pt x="210998" y="184026"/>
                </a:cubicBezTo>
                <a:lnTo>
                  <a:pt x="210998" y="184026"/>
                </a:lnTo>
                <a:cubicBezTo>
                  <a:pt x="210332" y="186594"/>
                  <a:pt x="208792" y="188610"/>
                  <a:pt x="206852" y="190208"/>
                </a:cubicBezTo>
                <a:lnTo>
                  <a:pt x="208126" y="190208"/>
                </a:lnTo>
                <a:cubicBezTo>
                  <a:pt x="208944" y="189447"/>
                  <a:pt x="209667" y="188591"/>
                  <a:pt x="210275" y="187640"/>
                </a:cubicBezTo>
                <a:cubicBezTo>
                  <a:pt x="212406" y="184387"/>
                  <a:pt x="213109" y="179708"/>
                  <a:pt x="210675" y="176399"/>
                </a:cubicBezTo>
                <a:cubicBezTo>
                  <a:pt x="209249" y="174464"/>
                  <a:pt x="206901" y="173297"/>
                  <a:pt x="204574" y="173297"/>
                </a:cubicBezTo>
                <a:cubicBezTo>
                  <a:pt x="203857" y="173297"/>
                  <a:pt x="203143" y="173408"/>
                  <a:pt x="202458" y="173641"/>
                </a:cubicBezTo>
                <a:cubicBezTo>
                  <a:pt x="201754" y="173774"/>
                  <a:pt x="201088" y="174021"/>
                  <a:pt x="200461" y="174382"/>
                </a:cubicBezTo>
                <a:cubicBezTo>
                  <a:pt x="200480" y="174344"/>
                  <a:pt x="200499" y="174306"/>
                  <a:pt x="200518" y="174268"/>
                </a:cubicBezTo>
                <a:cubicBezTo>
                  <a:pt x="201818" y="173385"/>
                  <a:pt x="203430" y="172958"/>
                  <a:pt x="205053" y="172958"/>
                </a:cubicBezTo>
                <a:cubicBezTo>
                  <a:pt x="206612" y="172958"/>
                  <a:pt x="208182" y="173352"/>
                  <a:pt x="209495" y="174116"/>
                </a:cubicBezTo>
                <a:cubicBezTo>
                  <a:pt x="214251" y="176836"/>
                  <a:pt x="214403" y="183569"/>
                  <a:pt x="212158" y="187982"/>
                </a:cubicBezTo>
                <a:cubicBezTo>
                  <a:pt x="211778" y="188762"/>
                  <a:pt x="211302" y="189504"/>
                  <a:pt x="210789" y="190208"/>
                </a:cubicBezTo>
                <a:lnTo>
                  <a:pt x="211930" y="190208"/>
                </a:lnTo>
                <a:cubicBezTo>
                  <a:pt x="213243" y="188325"/>
                  <a:pt x="214080" y="186175"/>
                  <a:pt x="214365" y="183893"/>
                </a:cubicBezTo>
                <a:cubicBezTo>
                  <a:pt x="214935" y="179480"/>
                  <a:pt x="213186" y="174592"/>
                  <a:pt x="208849" y="172785"/>
                </a:cubicBezTo>
                <a:cubicBezTo>
                  <a:pt x="207698" y="172290"/>
                  <a:pt x="206466" y="172043"/>
                  <a:pt x="205232" y="172043"/>
                </a:cubicBezTo>
                <a:cubicBezTo>
                  <a:pt x="203998" y="172043"/>
                  <a:pt x="202762" y="172290"/>
                  <a:pt x="201602" y="172785"/>
                </a:cubicBezTo>
                <a:cubicBezTo>
                  <a:pt x="202039" y="172328"/>
                  <a:pt x="202534" y="171948"/>
                  <a:pt x="203047" y="171624"/>
                </a:cubicBezTo>
                <a:cubicBezTo>
                  <a:pt x="204037" y="171149"/>
                  <a:pt x="205102" y="170921"/>
                  <a:pt x="206186" y="170902"/>
                </a:cubicBezTo>
                <a:cubicBezTo>
                  <a:pt x="206213" y="170901"/>
                  <a:pt x="206241" y="170901"/>
                  <a:pt x="206269" y="170901"/>
                </a:cubicBezTo>
                <a:cubicBezTo>
                  <a:pt x="209375" y="170901"/>
                  <a:pt x="212210" y="173017"/>
                  <a:pt x="213737" y="175619"/>
                </a:cubicBezTo>
                <a:cubicBezTo>
                  <a:pt x="216343" y="180070"/>
                  <a:pt x="215753" y="185700"/>
                  <a:pt x="213433" y="190208"/>
                </a:cubicBezTo>
                <a:lnTo>
                  <a:pt x="214783" y="190208"/>
                </a:lnTo>
                <a:cubicBezTo>
                  <a:pt x="215031" y="189656"/>
                  <a:pt x="215259" y="189104"/>
                  <a:pt x="215468" y="188515"/>
                </a:cubicBezTo>
                <a:cubicBezTo>
                  <a:pt x="217370" y="183170"/>
                  <a:pt x="216819" y="176304"/>
                  <a:pt x="212215" y="172461"/>
                </a:cubicBezTo>
                <a:cubicBezTo>
                  <a:pt x="211188" y="171624"/>
                  <a:pt x="210009" y="170997"/>
                  <a:pt x="208754" y="170616"/>
                </a:cubicBezTo>
                <a:lnTo>
                  <a:pt x="208754" y="170616"/>
                </a:lnTo>
                <a:lnTo>
                  <a:pt x="208868" y="170635"/>
                </a:lnTo>
                <a:cubicBezTo>
                  <a:pt x="212672" y="171491"/>
                  <a:pt x="215468" y="174763"/>
                  <a:pt x="216476" y="178415"/>
                </a:cubicBezTo>
                <a:cubicBezTo>
                  <a:pt x="217560" y="182333"/>
                  <a:pt x="216990" y="186499"/>
                  <a:pt x="215316" y="190208"/>
                </a:cubicBezTo>
                <a:lnTo>
                  <a:pt x="218112" y="190208"/>
                </a:lnTo>
                <a:cubicBezTo>
                  <a:pt x="218112" y="190151"/>
                  <a:pt x="218150" y="190094"/>
                  <a:pt x="218150" y="190056"/>
                </a:cubicBezTo>
                <a:cubicBezTo>
                  <a:pt x="218207" y="189770"/>
                  <a:pt x="218264" y="189504"/>
                  <a:pt x="218321" y="189219"/>
                </a:cubicBezTo>
                <a:cubicBezTo>
                  <a:pt x="218587" y="188477"/>
                  <a:pt x="218892" y="187735"/>
                  <a:pt x="219215" y="187012"/>
                </a:cubicBezTo>
                <a:cubicBezTo>
                  <a:pt x="223190" y="178263"/>
                  <a:pt x="229943" y="171891"/>
                  <a:pt x="236943" y="165709"/>
                </a:cubicBezTo>
                <a:lnTo>
                  <a:pt x="236943" y="165709"/>
                </a:lnTo>
                <a:cubicBezTo>
                  <a:pt x="231008" y="172081"/>
                  <a:pt x="225321" y="178624"/>
                  <a:pt x="221517" y="186442"/>
                </a:cubicBezTo>
                <a:cubicBezTo>
                  <a:pt x="220946" y="187659"/>
                  <a:pt x="220394" y="188914"/>
                  <a:pt x="219881" y="190208"/>
                </a:cubicBezTo>
                <a:lnTo>
                  <a:pt x="221403" y="190208"/>
                </a:lnTo>
                <a:cubicBezTo>
                  <a:pt x="221726" y="189352"/>
                  <a:pt x="222087" y="188496"/>
                  <a:pt x="222487" y="187659"/>
                </a:cubicBezTo>
                <a:lnTo>
                  <a:pt x="222487" y="187659"/>
                </a:lnTo>
                <a:cubicBezTo>
                  <a:pt x="222163" y="188496"/>
                  <a:pt x="221859" y="189352"/>
                  <a:pt x="221593" y="190208"/>
                </a:cubicBezTo>
                <a:lnTo>
                  <a:pt x="222163" y="190208"/>
                </a:lnTo>
                <a:cubicBezTo>
                  <a:pt x="222715" y="188515"/>
                  <a:pt x="223343" y="186841"/>
                  <a:pt x="224046" y="185186"/>
                </a:cubicBezTo>
                <a:lnTo>
                  <a:pt x="224046" y="185186"/>
                </a:lnTo>
                <a:cubicBezTo>
                  <a:pt x="223476" y="186860"/>
                  <a:pt x="222943" y="188515"/>
                  <a:pt x="222468" y="190208"/>
                </a:cubicBezTo>
                <a:lnTo>
                  <a:pt x="223305" y="190208"/>
                </a:lnTo>
                <a:cubicBezTo>
                  <a:pt x="223913" y="188172"/>
                  <a:pt x="224541" y="186137"/>
                  <a:pt x="225150" y="184083"/>
                </a:cubicBezTo>
                <a:lnTo>
                  <a:pt x="225150" y="184083"/>
                </a:lnTo>
                <a:cubicBezTo>
                  <a:pt x="224921" y="186156"/>
                  <a:pt x="224541" y="188191"/>
                  <a:pt x="224008" y="190208"/>
                </a:cubicBezTo>
                <a:lnTo>
                  <a:pt x="224427" y="190208"/>
                </a:lnTo>
                <a:cubicBezTo>
                  <a:pt x="224788" y="188838"/>
                  <a:pt x="225093" y="187431"/>
                  <a:pt x="225321" y="186023"/>
                </a:cubicBezTo>
                <a:cubicBezTo>
                  <a:pt x="225359" y="186213"/>
                  <a:pt x="225397" y="186404"/>
                  <a:pt x="225454" y="186613"/>
                </a:cubicBezTo>
                <a:cubicBezTo>
                  <a:pt x="225454" y="187811"/>
                  <a:pt x="225359" y="189028"/>
                  <a:pt x="225150" y="190208"/>
                </a:cubicBezTo>
                <a:lnTo>
                  <a:pt x="225777" y="190208"/>
                </a:lnTo>
                <a:cubicBezTo>
                  <a:pt x="225834" y="189922"/>
                  <a:pt x="225872" y="189637"/>
                  <a:pt x="225929" y="189333"/>
                </a:cubicBezTo>
                <a:lnTo>
                  <a:pt x="225929" y="189333"/>
                </a:lnTo>
                <a:cubicBezTo>
                  <a:pt x="225910" y="189637"/>
                  <a:pt x="225891" y="189922"/>
                  <a:pt x="225853" y="190208"/>
                </a:cubicBezTo>
                <a:lnTo>
                  <a:pt x="228459" y="190208"/>
                </a:lnTo>
                <a:cubicBezTo>
                  <a:pt x="227755" y="189504"/>
                  <a:pt x="227185" y="188667"/>
                  <a:pt x="226785" y="187735"/>
                </a:cubicBezTo>
                <a:cubicBezTo>
                  <a:pt x="226709" y="187164"/>
                  <a:pt x="226595" y="186594"/>
                  <a:pt x="226424" y="186042"/>
                </a:cubicBezTo>
                <a:cubicBezTo>
                  <a:pt x="226420" y="186017"/>
                  <a:pt x="226414" y="185994"/>
                  <a:pt x="226406" y="185972"/>
                </a:cubicBezTo>
                <a:lnTo>
                  <a:pt x="226406" y="185972"/>
                </a:lnTo>
                <a:cubicBezTo>
                  <a:pt x="226973" y="187229"/>
                  <a:pt x="227895" y="188291"/>
                  <a:pt x="229068" y="189028"/>
                </a:cubicBezTo>
                <a:cubicBezTo>
                  <a:pt x="229467" y="189428"/>
                  <a:pt x="229867" y="189827"/>
                  <a:pt x="230266" y="190227"/>
                </a:cubicBezTo>
                <a:lnTo>
                  <a:pt x="231065" y="190227"/>
                </a:lnTo>
                <a:lnTo>
                  <a:pt x="230399" y="189637"/>
                </a:lnTo>
                <a:lnTo>
                  <a:pt x="230399" y="189637"/>
                </a:lnTo>
                <a:cubicBezTo>
                  <a:pt x="230889" y="189779"/>
                  <a:pt x="231392" y="189856"/>
                  <a:pt x="231887" y="189856"/>
                </a:cubicBezTo>
                <a:cubicBezTo>
                  <a:pt x="231987" y="189856"/>
                  <a:pt x="232088" y="189853"/>
                  <a:pt x="232187" y="189846"/>
                </a:cubicBezTo>
                <a:cubicBezTo>
                  <a:pt x="232378" y="189960"/>
                  <a:pt x="232568" y="190094"/>
                  <a:pt x="232758" y="190227"/>
                </a:cubicBezTo>
                <a:lnTo>
                  <a:pt x="233728" y="190227"/>
                </a:lnTo>
                <a:cubicBezTo>
                  <a:pt x="233462" y="190056"/>
                  <a:pt x="233176" y="189903"/>
                  <a:pt x="232910" y="189751"/>
                </a:cubicBezTo>
                <a:cubicBezTo>
                  <a:pt x="233100" y="189713"/>
                  <a:pt x="233291" y="189675"/>
                  <a:pt x="233481" y="189599"/>
                </a:cubicBezTo>
                <a:cubicBezTo>
                  <a:pt x="233728" y="189523"/>
                  <a:pt x="233975" y="189409"/>
                  <a:pt x="234204" y="189295"/>
                </a:cubicBezTo>
                <a:cubicBezTo>
                  <a:pt x="234812" y="189542"/>
                  <a:pt x="235402" y="189865"/>
                  <a:pt x="235953" y="190227"/>
                </a:cubicBezTo>
                <a:lnTo>
                  <a:pt x="236809" y="190227"/>
                </a:lnTo>
                <a:cubicBezTo>
                  <a:pt x="236087" y="189770"/>
                  <a:pt x="235345" y="189409"/>
                  <a:pt x="234546" y="189124"/>
                </a:cubicBezTo>
                <a:cubicBezTo>
                  <a:pt x="235231" y="188724"/>
                  <a:pt x="235820" y="188191"/>
                  <a:pt x="236296" y="187564"/>
                </a:cubicBezTo>
                <a:cubicBezTo>
                  <a:pt x="237323" y="188268"/>
                  <a:pt x="238217" y="189162"/>
                  <a:pt x="238921" y="190208"/>
                </a:cubicBezTo>
                <a:lnTo>
                  <a:pt x="239872" y="190208"/>
                </a:lnTo>
                <a:cubicBezTo>
                  <a:pt x="238978" y="188990"/>
                  <a:pt x="237818" y="187982"/>
                  <a:pt x="236486" y="187278"/>
                </a:cubicBezTo>
                <a:cubicBezTo>
                  <a:pt x="236943" y="186594"/>
                  <a:pt x="237266" y="185814"/>
                  <a:pt x="237437" y="185015"/>
                </a:cubicBezTo>
                <a:cubicBezTo>
                  <a:pt x="238483" y="186651"/>
                  <a:pt x="239377" y="188382"/>
                  <a:pt x="240081" y="190208"/>
                </a:cubicBezTo>
                <a:lnTo>
                  <a:pt x="241336" y="190208"/>
                </a:lnTo>
                <a:cubicBezTo>
                  <a:pt x="240480" y="186327"/>
                  <a:pt x="238864" y="182771"/>
                  <a:pt x="236049" y="180374"/>
                </a:cubicBezTo>
                <a:cubicBezTo>
                  <a:pt x="235953" y="180279"/>
                  <a:pt x="235839" y="180184"/>
                  <a:pt x="235744" y="180089"/>
                </a:cubicBezTo>
                <a:lnTo>
                  <a:pt x="235744" y="180089"/>
                </a:lnTo>
                <a:cubicBezTo>
                  <a:pt x="238274" y="181743"/>
                  <a:pt x="240309" y="184064"/>
                  <a:pt x="241622" y="186822"/>
                </a:cubicBezTo>
                <a:cubicBezTo>
                  <a:pt x="242135" y="187906"/>
                  <a:pt x="242573" y="189047"/>
                  <a:pt x="242877" y="190208"/>
                </a:cubicBezTo>
                <a:lnTo>
                  <a:pt x="244399" y="190208"/>
                </a:lnTo>
                <a:cubicBezTo>
                  <a:pt x="244037" y="186746"/>
                  <a:pt x="243010" y="183322"/>
                  <a:pt x="240595" y="180735"/>
                </a:cubicBezTo>
                <a:lnTo>
                  <a:pt x="240595" y="180735"/>
                </a:lnTo>
                <a:cubicBezTo>
                  <a:pt x="240728" y="180868"/>
                  <a:pt x="240861" y="181002"/>
                  <a:pt x="240975" y="181116"/>
                </a:cubicBezTo>
                <a:cubicBezTo>
                  <a:pt x="243353" y="183607"/>
                  <a:pt x="244513" y="186860"/>
                  <a:pt x="245141" y="190208"/>
                </a:cubicBezTo>
                <a:lnTo>
                  <a:pt x="245939" y="190208"/>
                </a:lnTo>
                <a:cubicBezTo>
                  <a:pt x="245122" y="185814"/>
                  <a:pt x="243391" y="181325"/>
                  <a:pt x="239605" y="178700"/>
                </a:cubicBezTo>
                <a:cubicBezTo>
                  <a:pt x="239529" y="178643"/>
                  <a:pt x="239434" y="178586"/>
                  <a:pt x="239358" y="178529"/>
                </a:cubicBezTo>
                <a:lnTo>
                  <a:pt x="239358" y="178529"/>
                </a:lnTo>
                <a:cubicBezTo>
                  <a:pt x="240861" y="179138"/>
                  <a:pt x="242268" y="179994"/>
                  <a:pt x="243505" y="181059"/>
                </a:cubicBezTo>
                <a:cubicBezTo>
                  <a:pt x="245711" y="183588"/>
                  <a:pt x="246890" y="186917"/>
                  <a:pt x="247556" y="190208"/>
                </a:cubicBezTo>
                <a:lnTo>
                  <a:pt x="248507" y="190208"/>
                </a:lnTo>
                <a:cubicBezTo>
                  <a:pt x="248393" y="189637"/>
                  <a:pt x="248279" y="189085"/>
                  <a:pt x="248127" y="188515"/>
                </a:cubicBezTo>
                <a:cubicBezTo>
                  <a:pt x="247880" y="187602"/>
                  <a:pt x="247613" y="186708"/>
                  <a:pt x="247271" y="185814"/>
                </a:cubicBezTo>
                <a:lnTo>
                  <a:pt x="247271" y="185814"/>
                </a:lnTo>
                <a:lnTo>
                  <a:pt x="247347" y="185928"/>
                </a:lnTo>
                <a:cubicBezTo>
                  <a:pt x="248070" y="187298"/>
                  <a:pt x="248640" y="188724"/>
                  <a:pt x="249097" y="190208"/>
                </a:cubicBezTo>
                <a:lnTo>
                  <a:pt x="253890" y="190208"/>
                </a:lnTo>
                <a:cubicBezTo>
                  <a:pt x="253148" y="188971"/>
                  <a:pt x="252349" y="187773"/>
                  <a:pt x="251513" y="186594"/>
                </a:cubicBezTo>
                <a:lnTo>
                  <a:pt x="251513" y="186594"/>
                </a:lnTo>
                <a:cubicBezTo>
                  <a:pt x="251760" y="186822"/>
                  <a:pt x="252026" y="187050"/>
                  <a:pt x="252254" y="187278"/>
                </a:cubicBezTo>
                <a:cubicBezTo>
                  <a:pt x="253034" y="188230"/>
                  <a:pt x="253757" y="189200"/>
                  <a:pt x="254461" y="190208"/>
                </a:cubicBezTo>
                <a:lnTo>
                  <a:pt x="259235" y="190208"/>
                </a:lnTo>
                <a:cubicBezTo>
                  <a:pt x="258018" y="186366"/>
                  <a:pt x="256781" y="182523"/>
                  <a:pt x="255564" y="178662"/>
                </a:cubicBezTo>
                <a:cubicBezTo>
                  <a:pt x="254156" y="174287"/>
                  <a:pt x="252540" y="169894"/>
                  <a:pt x="251589" y="165386"/>
                </a:cubicBezTo>
                <a:cubicBezTo>
                  <a:pt x="250676" y="160954"/>
                  <a:pt x="251037" y="156731"/>
                  <a:pt x="252311" y="152451"/>
                </a:cubicBezTo>
                <a:lnTo>
                  <a:pt x="252311" y="152451"/>
                </a:lnTo>
                <a:cubicBezTo>
                  <a:pt x="252197" y="156598"/>
                  <a:pt x="252768" y="160802"/>
                  <a:pt x="253586" y="164853"/>
                </a:cubicBezTo>
                <a:cubicBezTo>
                  <a:pt x="255355" y="173336"/>
                  <a:pt x="257390" y="181762"/>
                  <a:pt x="259368" y="190208"/>
                </a:cubicBezTo>
                <a:lnTo>
                  <a:pt x="261384" y="190208"/>
                </a:lnTo>
                <a:cubicBezTo>
                  <a:pt x="261384" y="186765"/>
                  <a:pt x="261993" y="183322"/>
                  <a:pt x="262430" y="179879"/>
                </a:cubicBezTo>
                <a:cubicBezTo>
                  <a:pt x="263115" y="174344"/>
                  <a:pt x="262545" y="169456"/>
                  <a:pt x="260719" y="164187"/>
                </a:cubicBezTo>
                <a:cubicBezTo>
                  <a:pt x="258817" y="158728"/>
                  <a:pt x="257124" y="153422"/>
                  <a:pt x="256781" y="147601"/>
                </a:cubicBezTo>
                <a:cubicBezTo>
                  <a:pt x="256705" y="146327"/>
                  <a:pt x="256686" y="145052"/>
                  <a:pt x="256724" y="143778"/>
                </a:cubicBezTo>
                <a:lnTo>
                  <a:pt x="256724" y="143778"/>
                </a:lnTo>
                <a:cubicBezTo>
                  <a:pt x="257942" y="149827"/>
                  <a:pt x="260814" y="155837"/>
                  <a:pt x="262602" y="161524"/>
                </a:cubicBezTo>
                <a:cubicBezTo>
                  <a:pt x="263553" y="164549"/>
                  <a:pt x="264237" y="167649"/>
                  <a:pt x="264295" y="170845"/>
                </a:cubicBezTo>
                <a:cubicBezTo>
                  <a:pt x="264352" y="174021"/>
                  <a:pt x="263838" y="177102"/>
                  <a:pt x="263267" y="180184"/>
                </a:cubicBezTo>
                <a:cubicBezTo>
                  <a:pt x="262659" y="183531"/>
                  <a:pt x="261936" y="186860"/>
                  <a:pt x="261670" y="190208"/>
                </a:cubicBezTo>
                <a:lnTo>
                  <a:pt x="262678" y="190208"/>
                </a:lnTo>
                <a:cubicBezTo>
                  <a:pt x="262887" y="186404"/>
                  <a:pt x="263705" y="182599"/>
                  <a:pt x="264333" y="178833"/>
                </a:cubicBezTo>
                <a:cubicBezTo>
                  <a:pt x="265227" y="173507"/>
                  <a:pt x="265341" y="168410"/>
                  <a:pt x="263914" y="163160"/>
                </a:cubicBezTo>
                <a:cubicBezTo>
                  <a:pt x="261860" y="155533"/>
                  <a:pt x="257257" y="147373"/>
                  <a:pt x="257067" y="139270"/>
                </a:cubicBezTo>
                <a:cubicBezTo>
                  <a:pt x="257295" y="137197"/>
                  <a:pt x="257675" y="135162"/>
                  <a:pt x="258189" y="133145"/>
                </a:cubicBezTo>
                <a:cubicBezTo>
                  <a:pt x="258246" y="135162"/>
                  <a:pt x="258398" y="137159"/>
                  <a:pt x="258664" y="139175"/>
                </a:cubicBezTo>
                <a:cubicBezTo>
                  <a:pt x="259558" y="145813"/>
                  <a:pt x="261879" y="152033"/>
                  <a:pt x="263838" y="158405"/>
                </a:cubicBezTo>
                <a:cubicBezTo>
                  <a:pt x="265835" y="164948"/>
                  <a:pt x="267148" y="171605"/>
                  <a:pt x="265797" y="178434"/>
                </a:cubicBezTo>
                <a:cubicBezTo>
                  <a:pt x="265017" y="182409"/>
                  <a:pt x="263705" y="186270"/>
                  <a:pt x="262811" y="190208"/>
                </a:cubicBezTo>
                <a:lnTo>
                  <a:pt x="266082" y="190208"/>
                </a:lnTo>
                <a:cubicBezTo>
                  <a:pt x="269107" y="182885"/>
                  <a:pt x="270800" y="175067"/>
                  <a:pt x="271104" y="167136"/>
                </a:cubicBezTo>
                <a:cubicBezTo>
                  <a:pt x="271503" y="156122"/>
                  <a:pt x="268993" y="145737"/>
                  <a:pt x="264675" y="135675"/>
                </a:cubicBezTo>
                <a:cubicBezTo>
                  <a:pt x="262830" y="131376"/>
                  <a:pt x="260890" y="126945"/>
                  <a:pt x="259977" y="122323"/>
                </a:cubicBezTo>
                <a:lnTo>
                  <a:pt x="259977" y="122323"/>
                </a:lnTo>
                <a:cubicBezTo>
                  <a:pt x="260091" y="122722"/>
                  <a:pt x="260205" y="123102"/>
                  <a:pt x="260338" y="123483"/>
                </a:cubicBezTo>
                <a:cubicBezTo>
                  <a:pt x="262392" y="129874"/>
                  <a:pt x="265379" y="135865"/>
                  <a:pt x="268023" y="142028"/>
                </a:cubicBezTo>
                <a:cubicBezTo>
                  <a:pt x="270609" y="148039"/>
                  <a:pt x="272569" y="154220"/>
                  <a:pt x="273120" y="160783"/>
                </a:cubicBezTo>
                <a:cubicBezTo>
                  <a:pt x="273615" y="166793"/>
                  <a:pt x="273101" y="172861"/>
                  <a:pt x="271599" y="178719"/>
                </a:cubicBezTo>
                <a:cubicBezTo>
                  <a:pt x="270552" y="182694"/>
                  <a:pt x="269069" y="186556"/>
                  <a:pt x="267167" y="190208"/>
                </a:cubicBezTo>
                <a:lnTo>
                  <a:pt x="270058" y="190208"/>
                </a:lnTo>
                <a:cubicBezTo>
                  <a:pt x="270153" y="189447"/>
                  <a:pt x="270248" y="188705"/>
                  <a:pt x="270400" y="187944"/>
                </a:cubicBezTo>
                <a:cubicBezTo>
                  <a:pt x="270647" y="187107"/>
                  <a:pt x="270895" y="186251"/>
                  <a:pt x="271180" y="185414"/>
                </a:cubicBezTo>
                <a:lnTo>
                  <a:pt x="271180" y="185414"/>
                </a:lnTo>
                <a:cubicBezTo>
                  <a:pt x="270933" y="187012"/>
                  <a:pt x="270705" y="188610"/>
                  <a:pt x="270590" y="190208"/>
                </a:cubicBezTo>
                <a:lnTo>
                  <a:pt x="271218" y="190208"/>
                </a:lnTo>
                <a:cubicBezTo>
                  <a:pt x="271465" y="187412"/>
                  <a:pt x="271865" y="184635"/>
                  <a:pt x="272454" y="181877"/>
                </a:cubicBezTo>
                <a:lnTo>
                  <a:pt x="272702" y="181287"/>
                </a:lnTo>
                <a:lnTo>
                  <a:pt x="272702" y="181287"/>
                </a:lnTo>
                <a:cubicBezTo>
                  <a:pt x="272302" y="184235"/>
                  <a:pt x="272074" y="187221"/>
                  <a:pt x="271979" y="190189"/>
                </a:cubicBezTo>
                <a:lnTo>
                  <a:pt x="273577" y="190189"/>
                </a:lnTo>
                <a:cubicBezTo>
                  <a:pt x="273482" y="186765"/>
                  <a:pt x="273615" y="183341"/>
                  <a:pt x="273843" y="179917"/>
                </a:cubicBezTo>
                <a:cubicBezTo>
                  <a:pt x="273995" y="178719"/>
                  <a:pt x="274166" y="177540"/>
                  <a:pt x="274338" y="176342"/>
                </a:cubicBezTo>
                <a:cubicBezTo>
                  <a:pt x="274471" y="180964"/>
                  <a:pt x="274623" y="185605"/>
                  <a:pt x="274984" y="190189"/>
                </a:cubicBezTo>
                <a:lnTo>
                  <a:pt x="275897" y="190189"/>
                </a:lnTo>
                <a:cubicBezTo>
                  <a:pt x="275403" y="184007"/>
                  <a:pt x="275251" y="177749"/>
                  <a:pt x="275079" y="171529"/>
                </a:cubicBezTo>
                <a:lnTo>
                  <a:pt x="275079" y="171529"/>
                </a:lnTo>
                <a:cubicBezTo>
                  <a:pt x="275688" y="177768"/>
                  <a:pt x="276430" y="183988"/>
                  <a:pt x="277286" y="190189"/>
                </a:cubicBezTo>
                <a:lnTo>
                  <a:pt x="278218" y="190189"/>
                </a:lnTo>
                <a:cubicBezTo>
                  <a:pt x="277343" y="183893"/>
                  <a:pt x="276601" y="177578"/>
                  <a:pt x="276011" y="171244"/>
                </a:cubicBezTo>
                <a:lnTo>
                  <a:pt x="276011" y="171244"/>
                </a:lnTo>
                <a:cubicBezTo>
                  <a:pt x="277191" y="177540"/>
                  <a:pt x="278370" y="183855"/>
                  <a:pt x="279416" y="190189"/>
                </a:cubicBezTo>
                <a:lnTo>
                  <a:pt x="280139" y="190189"/>
                </a:lnTo>
                <a:cubicBezTo>
                  <a:pt x="278465" y="179956"/>
                  <a:pt x="276506" y="169798"/>
                  <a:pt x="274699" y="159641"/>
                </a:cubicBezTo>
                <a:lnTo>
                  <a:pt x="274699" y="159641"/>
                </a:lnTo>
                <a:cubicBezTo>
                  <a:pt x="277837" y="169418"/>
                  <a:pt x="280405" y="179347"/>
                  <a:pt x="281851" y="189542"/>
                </a:cubicBezTo>
                <a:cubicBezTo>
                  <a:pt x="281889" y="189751"/>
                  <a:pt x="281908" y="189960"/>
                  <a:pt x="281946" y="190189"/>
                </a:cubicBezTo>
                <a:lnTo>
                  <a:pt x="282859" y="190189"/>
                </a:lnTo>
                <a:cubicBezTo>
                  <a:pt x="281661" y="181363"/>
                  <a:pt x="279625" y="172671"/>
                  <a:pt x="276772" y="164225"/>
                </a:cubicBezTo>
                <a:lnTo>
                  <a:pt x="276772" y="164225"/>
                </a:lnTo>
                <a:cubicBezTo>
                  <a:pt x="279720" y="171358"/>
                  <a:pt x="282688" y="178491"/>
                  <a:pt x="284266" y="186099"/>
                </a:cubicBezTo>
                <a:cubicBezTo>
                  <a:pt x="284552" y="187450"/>
                  <a:pt x="284799" y="188800"/>
                  <a:pt x="285008" y="190189"/>
                </a:cubicBezTo>
                <a:lnTo>
                  <a:pt x="285313" y="190189"/>
                </a:lnTo>
                <a:lnTo>
                  <a:pt x="285313" y="181953"/>
                </a:lnTo>
                <a:cubicBezTo>
                  <a:pt x="283924" y="175505"/>
                  <a:pt x="282136" y="169171"/>
                  <a:pt x="279968" y="162951"/>
                </a:cubicBezTo>
                <a:cubicBezTo>
                  <a:pt x="278922" y="159946"/>
                  <a:pt x="277780" y="156921"/>
                  <a:pt x="276544" y="153916"/>
                </a:cubicBezTo>
                <a:lnTo>
                  <a:pt x="276544" y="153916"/>
                </a:lnTo>
                <a:cubicBezTo>
                  <a:pt x="276677" y="154182"/>
                  <a:pt x="276810" y="154449"/>
                  <a:pt x="276943" y="154734"/>
                </a:cubicBezTo>
                <a:cubicBezTo>
                  <a:pt x="279568" y="160155"/>
                  <a:pt x="281565" y="165823"/>
                  <a:pt x="283163" y="171605"/>
                </a:cubicBezTo>
                <a:cubicBezTo>
                  <a:pt x="283962" y="174478"/>
                  <a:pt x="284666" y="177369"/>
                  <a:pt x="285313" y="180260"/>
                </a:cubicBezTo>
                <a:lnTo>
                  <a:pt x="285313" y="174497"/>
                </a:lnTo>
                <a:cubicBezTo>
                  <a:pt x="283810" y="168904"/>
                  <a:pt x="282041" y="163388"/>
                  <a:pt x="279739" y="158063"/>
                </a:cubicBezTo>
                <a:cubicBezTo>
                  <a:pt x="275060" y="147259"/>
                  <a:pt x="268080" y="137577"/>
                  <a:pt x="263857" y="126545"/>
                </a:cubicBezTo>
                <a:cubicBezTo>
                  <a:pt x="262221" y="122266"/>
                  <a:pt x="261023" y="117815"/>
                  <a:pt x="260585" y="113269"/>
                </a:cubicBezTo>
                <a:lnTo>
                  <a:pt x="260585" y="113269"/>
                </a:lnTo>
                <a:cubicBezTo>
                  <a:pt x="266197" y="131814"/>
                  <a:pt x="278883" y="147734"/>
                  <a:pt x="284152" y="166508"/>
                </a:cubicBezTo>
                <a:cubicBezTo>
                  <a:pt x="284628" y="168163"/>
                  <a:pt x="285008" y="169836"/>
                  <a:pt x="285313" y="171491"/>
                </a:cubicBezTo>
                <a:lnTo>
                  <a:pt x="285313" y="166432"/>
                </a:lnTo>
                <a:cubicBezTo>
                  <a:pt x="283981" y="162266"/>
                  <a:pt x="282421" y="158177"/>
                  <a:pt x="280633" y="154201"/>
                </a:cubicBezTo>
                <a:cubicBezTo>
                  <a:pt x="276087" y="143854"/>
                  <a:pt x="270229" y="134173"/>
                  <a:pt x="265512" y="123920"/>
                </a:cubicBezTo>
                <a:cubicBezTo>
                  <a:pt x="263534" y="119660"/>
                  <a:pt x="261841" y="115285"/>
                  <a:pt x="260433" y="110815"/>
                </a:cubicBezTo>
                <a:cubicBezTo>
                  <a:pt x="260395" y="109807"/>
                  <a:pt x="260414" y="108799"/>
                  <a:pt x="260471" y="107772"/>
                </a:cubicBezTo>
                <a:cubicBezTo>
                  <a:pt x="264846" y="126621"/>
                  <a:pt x="278446" y="141743"/>
                  <a:pt x="285313" y="159641"/>
                </a:cubicBezTo>
                <a:lnTo>
                  <a:pt x="285313" y="156141"/>
                </a:lnTo>
                <a:cubicBezTo>
                  <a:pt x="280253" y="144824"/>
                  <a:pt x="272778" y="134058"/>
                  <a:pt x="267414" y="123616"/>
                </a:cubicBezTo>
                <a:cubicBezTo>
                  <a:pt x="264485" y="117910"/>
                  <a:pt x="261955" y="111956"/>
                  <a:pt x="260433" y="105698"/>
                </a:cubicBezTo>
                <a:cubicBezTo>
                  <a:pt x="260433" y="105527"/>
                  <a:pt x="260414" y="105356"/>
                  <a:pt x="260395" y="105204"/>
                </a:cubicBezTo>
                <a:lnTo>
                  <a:pt x="260395" y="105204"/>
                </a:lnTo>
                <a:cubicBezTo>
                  <a:pt x="260509" y="105527"/>
                  <a:pt x="260623" y="105851"/>
                  <a:pt x="260738" y="106174"/>
                </a:cubicBezTo>
                <a:cubicBezTo>
                  <a:pt x="265360" y="123388"/>
                  <a:pt x="278085" y="137121"/>
                  <a:pt x="285313" y="153193"/>
                </a:cubicBezTo>
                <a:lnTo>
                  <a:pt x="285313" y="150987"/>
                </a:lnTo>
                <a:cubicBezTo>
                  <a:pt x="280557" y="141191"/>
                  <a:pt x="274090" y="132327"/>
                  <a:pt x="268707" y="122874"/>
                </a:cubicBezTo>
                <a:cubicBezTo>
                  <a:pt x="268232" y="122037"/>
                  <a:pt x="267775" y="121200"/>
                  <a:pt x="267319" y="120344"/>
                </a:cubicBezTo>
                <a:lnTo>
                  <a:pt x="267319" y="120344"/>
                </a:lnTo>
                <a:cubicBezTo>
                  <a:pt x="269830" y="124282"/>
                  <a:pt x="272740" y="127915"/>
                  <a:pt x="275631" y="131605"/>
                </a:cubicBezTo>
                <a:cubicBezTo>
                  <a:pt x="279093" y="136056"/>
                  <a:pt x="282516" y="140583"/>
                  <a:pt x="285313" y="145490"/>
                </a:cubicBezTo>
                <a:lnTo>
                  <a:pt x="285313" y="142523"/>
                </a:lnTo>
                <a:cubicBezTo>
                  <a:pt x="283639" y="139841"/>
                  <a:pt x="281794" y="137273"/>
                  <a:pt x="279835" y="134743"/>
                </a:cubicBezTo>
                <a:cubicBezTo>
                  <a:pt x="275536" y="129132"/>
                  <a:pt x="270628" y="123844"/>
                  <a:pt x="267129" y="117682"/>
                </a:cubicBezTo>
                <a:cubicBezTo>
                  <a:pt x="265284" y="114410"/>
                  <a:pt x="263800" y="110986"/>
                  <a:pt x="262430" y="107505"/>
                </a:cubicBezTo>
                <a:cubicBezTo>
                  <a:pt x="261251" y="103644"/>
                  <a:pt x="260547" y="99650"/>
                  <a:pt x="260338" y="95617"/>
                </a:cubicBezTo>
                <a:cubicBezTo>
                  <a:pt x="260414" y="95484"/>
                  <a:pt x="260433" y="95313"/>
                  <a:pt x="260376" y="95161"/>
                </a:cubicBezTo>
                <a:cubicBezTo>
                  <a:pt x="260357" y="95066"/>
                  <a:pt x="260319" y="94971"/>
                  <a:pt x="260300" y="94876"/>
                </a:cubicBezTo>
                <a:cubicBezTo>
                  <a:pt x="259977" y="87001"/>
                  <a:pt x="261327" y="78993"/>
                  <a:pt x="263819" y="71594"/>
                </a:cubicBezTo>
                <a:cubicBezTo>
                  <a:pt x="264561" y="69407"/>
                  <a:pt x="265398" y="67257"/>
                  <a:pt x="266292" y="65127"/>
                </a:cubicBezTo>
                <a:cubicBezTo>
                  <a:pt x="267718" y="62750"/>
                  <a:pt x="269164" y="60391"/>
                  <a:pt x="270743" y="58089"/>
                </a:cubicBezTo>
                <a:cubicBezTo>
                  <a:pt x="273691" y="53753"/>
                  <a:pt x="276791" y="49511"/>
                  <a:pt x="279701" y="45136"/>
                </a:cubicBezTo>
                <a:cubicBezTo>
                  <a:pt x="281680" y="42188"/>
                  <a:pt x="283601" y="39126"/>
                  <a:pt x="285294" y="35949"/>
                </a:cubicBezTo>
                <a:lnTo>
                  <a:pt x="285294" y="34009"/>
                </a:lnTo>
                <a:cubicBezTo>
                  <a:pt x="283391" y="37927"/>
                  <a:pt x="281242" y="41713"/>
                  <a:pt x="278845" y="45365"/>
                </a:cubicBezTo>
                <a:cubicBezTo>
                  <a:pt x="275498" y="50538"/>
                  <a:pt x="271656" y="55560"/>
                  <a:pt x="268251" y="60828"/>
                </a:cubicBezTo>
                <a:cubicBezTo>
                  <a:pt x="268802" y="59706"/>
                  <a:pt x="269354" y="58584"/>
                  <a:pt x="269944" y="57481"/>
                </a:cubicBezTo>
                <a:cubicBezTo>
                  <a:pt x="274851" y="49131"/>
                  <a:pt x="280843" y="41275"/>
                  <a:pt x="285294" y="32678"/>
                </a:cubicBezTo>
                <a:lnTo>
                  <a:pt x="285294" y="31860"/>
                </a:lnTo>
                <a:cubicBezTo>
                  <a:pt x="281813" y="38821"/>
                  <a:pt x="277267" y="45269"/>
                  <a:pt x="273044" y="51870"/>
                </a:cubicBezTo>
                <a:cubicBezTo>
                  <a:pt x="273291" y="51413"/>
                  <a:pt x="273558" y="50976"/>
                  <a:pt x="273805" y="50538"/>
                </a:cubicBezTo>
                <a:cubicBezTo>
                  <a:pt x="277571" y="44185"/>
                  <a:pt x="281832" y="38137"/>
                  <a:pt x="285294" y="31632"/>
                </a:cubicBezTo>
                <a:lnTo>
                  <a:pt x="285294" y="28740"/>
                </a:lnTo>
                <a:cubicBezTo>
                  <a:pt x="283525" y="32373"/>
                  <a:pt x="281413" y="35892"/>
                  <a:pt x="279264" y="39373"/>
                </a:cubicBezTo>
                <a:cubicBezTo>
                  <a:pt x="281565" y="34352"/>
                  <a:pt x="283220" y="29083"/>
                  <a:pt x="283791" y="23434"/>
                </a:cubicBezTo>
                <a:cubicBezTo>
                  <a:pt x="284266" y="18488"/>
                  <a:pt x="284266" y="13162"/>
                  <a:pt x="285313" y="8217"/>
                </a:cubicBezTo>
                <a:lnTo>
                  <a:pt x="285313" y="3937"/>
                </a:lnTo>
                <a:cubicBezTo>
                  <a:pt x="283468" y="8997"/>
                  <a:pt x="283220" y="14760"/>
                  <a:pt x="282878" y="20067"/>
                </a:cubicBezTo>
                <a:cubicBezTo>
                  <a:pt x="282555" y="24955"/>
                  <a:pt x="281832" y="29672"/>
                  <a:pt x="280177" y="34275"/>
                </a:cubicBezTo>
                <a:cubicBezTo>
                  <a:pt x="282079" y="23548"/>
                  <a:pt x="280748" y="11736"/>
                  <a:pt x="285313" y="2035"/>
                </a:cubicBezTo>
                <a:lnTo>
                  <a:pt x="285313" y="894"/>
                </a:lnTo>
                <a:cubicBezTo>
                  <a:pt x="278864" y="12592"/>
                  <a:pt x="282231" y="27961"/>
                  <a:pt x="277476" y="40419"/>
                </a:cubicBezTo>
                <a:cubicBezTo>
                  <a:pt x="277191" y="40933"/>
                  <a:pt x="276924" y="41465"/>
                  <a:pt x="276639" y="41979"/>
                </a:cubicBezTo>
                <a:cubicBezTo>
                  <a:pt x="278218" y="37033"/>
                  <a:pt x="279245" y="31917"/>
                  <a:pt x="279663" y="26743"/>
                </a:cubicBezTo>
                <a:cubicBezTo>
                  <a:pt x="280405" y="18013"/>
                  <a:pt x="280272" y="7970"/>
                  <a:pt x="284247" y="0"/>
                </a:cubicBezTo>
                <a:lnTo>
                  <a:pt x="283049" y="0"/>
                </a:lnTo>
                <a:cubicBezTo>
                  <a:pt x="279720" y="7076"/>
                  <a:pt x="279302" y="15654"/>
                  <a:pt x="278807" y="23377"/>
                </a:cubicBezTo>
                <a:cubicBezTo>
                  <a:pt x="278370" y="29958"/>
                  <a:pt x="277457" y="36368"/>
                  <a:pt x="275327" y="42626"/>
                </a:cubicBezTo>
                <a:cubicBezTo>
                  <a:pt x="275136" y="43177"/>
                  <a:pt x="274927" y="43710"/>
                  <a:pt x="274737" y="44261"/>
                </a:cubicBezTo>
                <a:cubicBezTo>
                  <a:pt x="278104" y="29806"/>
                  <a:pt x="275935" y="13562"/>
                  <a:pt x="282003" y="0"/>
                </a:cubicBezTo>
                <a:lnTo>
                  <a:pt x="280919" y="0"/>
                </a:lnTo>
                <a:cubicBezTo>
                  <a:pt x="273900" y="16453"/>
                  <a:pt x="278598" y="36805"/>
                  <a:pt x="270724" y="52897"/>
                </a:cubicBezTo>
                <a:cubicBezTo>
                  <a:pt x="270476" y="53334"/>
                  <a:pt x="270210" y="53791"/>
                  <a:pt x="269944" y="54228"/>
                </a:cubicBezTo>
                <a:cubicBezTo>
                  <a:pt x="271237" y="51356"/>
                  <a:pt x="272302" y="48389"/>
                  <a:pt x="273196" y="45346"/>
                </a:cubicBezTo>
                <a:cubicBezTo>
                  <a:pt x="274965" y="38993"/>
                  <a:pt x="275212" y="32430"/>
                  <a:pt x="275384" y="25887"/>
                </a:cubicBezTo>
                <a:cubicBezTo>
                  <a:pt x="275593" y="17290"/>
                  <a:pt x="275992" y="7627"/>
                  <a:pt x="280196" y="0"/>
                </a:cubicBezTo>
                <a:lnTo>
                  <a:pt x="279093" y="0"/>
                </a:lnTo>
                <a:cubicBezTo>
                  <a:pt x="275593" y="6752"/>
                  <a:pt x="274756" y="14988"/>
                  <a:pt x="274509" y="22502"/>
                </a:cubicBezTo>
                <a:cubicBezTo>
                  <a:pt x="274280" y="29634"/>
                  <a:pt x="274376" y="36843"/>
                  <a:pt x="272607" y="43824"/>
                </a:cubicBezTo>
                <a:cubicBezTo>
                  <a:pt x="271884" y="46582"/>
                  <a:pt x="270971" y="49302"/>
                  <a:pt x="269868" y="51965"/>
                </a:cubicBezTo>
                <a:cubicBezTo>
                  <a:pt x="271560" y="44394"/>
                  <a:pt x="271656" y="36406"/>
                  <a:pt x="271846" y="28740"/>
                </a:cubicBezTo>
                <a:cubicBezTo>
                  <a:pt x="272093" y="19002"/>
                  <a:pt x="272854" y="8578"/>
                  <a:pt x="277609" y="0"/>
                </a:cubicBezTo>
                <a:lnTo>
                  <a:pt x="276221" y="0"/>
                </a:lnTo>
                <a:cubicBezTo>
                  <a:pt x="271675" y="7361"/>
                  <a:pt x="269449" y="16054"/>
                  <a:pt x="268688" y="24670"/>
                </a:cubicBezTo>
                <a:cubicBezTo>
                  <a:pt x="268137" y="31080"/>
                  <a:pt x="268346" y="37528"/>
                  <a:pt x="268574" y="43976"/>
                </a:cubicBezTo>
                <a:cubicBezTo>
                  <a:pt x="268688" y="47476"/>
                  <a:pt x="268745" y="51090"/>
                  <a:pt x="268137" y="54533"/>
                </a:cubicBezTo>
                <a:cubicBezTo>
                  <a:pt x="268517" y="51394"/>
                  <a:pt x="268441" y="48180"/>
                  <a:pt x="268213" y="45022"/>
                </a:cubicBezTo>
                <a:cubicBezTo>
                  <a:pt x="267737" y="38669"/>
                  <a:pt x="266786" y="32468"/>
                  <a:pt x="267300" y="26077"/>
                </a:cubicBezTo>
                <a:cubicBezTo>
                  <a:pt x="268023" y="17005"/>
                  <a:pt x="270724" y="8312"/>
                  <a:pt x="274357" y="19"/>
                </a:cubicBezTo>
                <a:lnTo>
                  <a:pt x="273253" y="19"/>
                </a:lnTo>
                <a:cubicBezTo>
                  <a:pt x="270001" y="7532"/>
                  <a:pt x="267547" y="15388"/>
                  <a:pt x="266577" y="23529"/>
                </a:cubicBezTo>
                <a:cubicBezTo>
                  <a:pt x="266159" y="27257"/>
                  <a:pt x="266082" y="31004"/>
                  <a:pt x="266349" y="34751"/>
                </a:cubicBezTo>
                <a:cubicBezTo>
                  <a:pt x="266330" y="34618"/>
                  <a:pt x="266311" y="34485"/>
                  <a:pt x="266292" y="34352"/>
                </a:cubicBezTo>
                <a:cubicBezTo>
                  <a:pt x="266044" y="31727"/>
                  <a:pt x="265968" y="29121"/>
                  <a:pt x="266044" y="26496"/>
                </a:cubicBezTo>
                <a:cubicBezTo>
                  <a:pt x="266463" y="17271"/>
                  <a:pt x="268840" y="8236"/>
                  <a:pt x="273025" y="0"/>
                </a:cubicBezTo>
                <a:lnTo>
                  <a:pt x="271998" y="0"/>
                </a:lnTo>
                <a:cubicBezTo>
                  <a:pt x="268308" y="7532"/>
                  <a:pt x="266082" y="15711"/>
                  <a:pt x="265455" y="24080"/>
                </a:cubicBezTo>
                <a:cubicBezTo>
                  <a:pt x="265379" y="25183"/>
                  <a:pt x="265341" y="26268"/>
                  <a:pt x="265322" y="27352"/>
                </a:cubicBezTo>
                <a:cubicBezTo>
                  <a:pt x="265303" y="27086"/>
                  <a:pt x="265284" y="26819"/>
                  <a:pt x="265265" y="26553"/>
                </a:cubicBezTo>
                <a:cubicBezTo>
                  <a:pt x="264637" y="17233"/>
                  <a:pt x="267338" y="8426"/>
                  <a:pt x="270990" y="0"/>
                </a:cubicBezTo>
                <a:lnTo>
                  <a:pt x="269792" y="0"/>
                </a:lnTo>
                <a:cubicBezTo>
                  <a:pt x="266539" y="7608"/>
                  <a:pt x="264085" y="15502"/>
                  <a:pt x="264123" y="23814"/>
                </a:cubicBezTo>
                <a:cubicBezTo>
                  <a:pt x="264161" y="28874"/>
                  <a:pt x="265246" y="34085"/>
                  <a:pt x="266140" y="39297"/>
                </a:cubicBezTo>
                <a:cubicBezTo>
                  <a:pt x="266292" y="40552"/>
                  <a:pt x="266425" y="41808"/>
                  <a:pt x="266577" y="43044"/>
                </a:cubicBezTo>
                <a:cubicBezTo>
                  <a:pt x="265455" y="36349"/>
                  <a:pt x="263648" y="29634"/>
                  <a:pt x="263648" y="22996"/>
                </a:cubicBezTo>
                <a:cubicBezTo>
                  <a:pt x="263667" y="15007"/>
                  <a:pt x="265531" y="7133"/>
                  <a:pt x="269107" y="0"/>
                </a:cubicBezTo>
                <a:lnTo>
                  <a:pt x="267870" y="0"/>
                </a:lnTo>
                <a:cubicBezTo>
                  <a:pt x="264751" y="6467"/>
                  <a:pt x="262963" y="13505"/>
                  <a:pt x="262640" y="20695"/>
                </a:cubicBezTo>
                <a:cubicBezTo>
                  <a:pt x="262335" y="27352"/>
                  <a:pt x="263800" y="33914"/>
                  <a:pt x="265017" y="40476"/>
                </a:cubicBezTo>
                <a:cubicBezTo>
                  <a:pt x="264827" y="40039"/>
                  <a:pt x="264656" y="39582"/>
                  <a:pt x="264485" y="39126"/>
                </a:cubicBezTo>
                <a:lnTo>
                  <a:pt x="263781" y="37414"/>
                </a:lnTo>
                <a:cubicBezTo>
                  <a:pt x="262716" y="32868"/>
                  <a:pt x="261651" y="28303"/>
                  <a:pt x="261232" y="23681"/>
                </a:cubicBezTo>
                <a:cubicBezTo>
                  <a:pt x="260681" y="17442"/>
                  <a:pt x="261613" y="11336"/>
                  <a:pt x="263610" y="5440"/>
                </a:cubicBezTo>
                <a:cubicBezTo>
                  <a:pt x="264237" y="3576"/>
                  <a:pt x="264960" y="1769"/>
                  <a:pt x="265759" y="19"/>
                </a:cubicBezTo>
                <a:lnTo>
                  <a:pt x="264637" y="19"/>
                </a:lnTo>
                <a:cubicBezTo>
                  <a:pt x="264028" y="1541"/>
                  <a:pt x="263458" y="3062"/>
                  <a:pt x="262944" y="4584"/>
                </a:cubicBezTo>
                <a:cubicBezTo>
                  <a:pt x="260985" y="10347"/>
                  <a:pt x="259901" y="16339"/>
                  <a:pt x="260300" y="22425"/>
                </a:cubicBezTo>
                <a:cubicBezTo>
                  <a:pt x="260528" y="25602"/>
                  <a:pt x="261004" y="28740"/>
                  <a:pt x="261689" y="31841"/>
                </a:cubicBezTo>
                <a:cubicBezTo>
                  <a:pt x="260528" y="28417"/>
                  <a:pt x="259653" y="24955"/>
                  <a:pt x="259425" y="21189"/>
                </a:cubicBezTo>
                <a:cubicBezTo>
                  <a:pt x="259007" y="13923"/>
                  <a:pt x="260452" y="6790"/>
                  <a:pt x="262925" y="19"/>
                </a:cubicBezTo>
                <a:lnTo>
                  <a:pt x="262164" y="19"/>
                </a:lnTo>
                <a:cubicBezTo>
                  <a:pt x="259787" y="6125"/>
                  <a:pt x="258265" y="12516"/>
                  <a:pt x="258227" y="19211"/>
                </a:cubicBezTo>
                <a:lnTo>
                  <a:pt x="258227" y="20067"/>
                </a:lnTo>
                <a:cubicBezTo>
                  <a:pt x="258094" y="19439"/>
                  <a:pt x="257961" y="18793"/>
                  <a:pt x="257827" y="18165"/>
                </a:cubicBezTo>
                <a:cubicBezTo>
                  <a:pt x="257865" y="11983"/>
                  <a:pt x="258874" y="5858"/>
                  <a:pt x="260852" y="0"/>
                </a:cubicBezTo>
                <a:lnTo>
                  <a:pt x="260034" y="0"/>
                </a:lnTo>
                <a:cubicBezTo>
                  <a:pt x="258493" y="3880"/>
                  <a:pt x="257447" y="7932"/>
                  <a:pt x="256933" y="12078"/>
                </a:cubicBezTo>
                <a:cubicBezTo>
                  <a:pt x="256857" y="11165"/>
                  <a:pt x="256800" y="10252"/>
                  <a:pt x="256762" y="9320"/>
                </a:cubicBezTo>
                <a:cubicBezTo>
                  <a:pt x="256743" y="8731"/>
                  <a:pt x="256724" y="8122"/>
                  <a:pt x="256724" y="7532"/>
                </a:cubicBezTo>
                <a:cubicBezTo>
                  <a:pt x="257219" y="4983"/>
                  <a:pt x="257884" y="2473"/>
                  <a:pt x="258702" y="0"/>
                </a:cubicBezTo>
                <a:lnTo>
                  <a:pt x="258341" y="0"/>
                </a:lnTo>
                <a:cubicBezTo>
                  <a:pt x="257789" y="1465"/>
                  <a:pt x="257295" y="2929"/>
                  <a:pt x="256857" y="4432"/>
                </a:cubicBezTo>
                <a:cubicBezTo>
                  <a:pt x="256991" y="2948"/>
                  <a:pt x="257200" y="1465"/>
                  <a:pt x="257523" y="0"/>
                </a:cubicBezTo>
                <a:lnTo>
                  <a:pt x="254803" y="0"/>
                </a:lnTo>
                <a:cubicBezTo>
                  <a:pt x="254118" y="4337"/>
                  <a:pt x="254023" y="8731"/>
                  <a:pt x="254480" y="13086"/>
                </a:cubicBezTo>
                <a:cubicBezTo>
                  <a:pt x="253719" y="16586"/>
                  <a:pt x="252635" y="20010"/>
                  <a:pt x="251513" y="23415"/>
                </a:cubicBezTo>
                <a:cubicBezTo>
                  <a:pt x="251499" y="23451"/>
                  <a:pt x="251486" y="23487"/>
                  <a:pt x="251474" y="23521"/>
                </a:cubicBezTo>
                <a:lnTo>
                  <a:pt x="251474" y="23521"/>
                </a:lnTo>
                <a:cubicBezTo>
                  <a:pt x="252260" y="20754"/>
                  <a:pt x="252796" y="17918"/>
                  <a:pt x="253034" y="15064"/>
                </a:cubicBezTo>
                <a:cubicBezTo>
                  <a:pt x="253186" y="13999"/>
                  <a:pt x="253319" y="12934"/>
                  <a:pt x="253415" y="11869"/>
                </a:cubicBezTo>
                <a:cubicBezTo>
                  <a:pt x="253757" y="7913"/>
                  <a:pt x="253377" y="3956"/>
                  <a:pt x="253034" y="0"/>
                </a:cubicBezTo>
                <a:lnTo>
                  <a:pt x="252521" y="0"/>
                </a:lnTo>
                <a:cubicBezTo>
                  <a:pt x="252806" y="2948"/>
                  <a:pt x="253091" y="5915"/>
                  <a:pt x="253053" y="8883"/>
                </a:cubicBezTo>
                <a:cubicBezTo>
                  <a:pt x="252787" y="5896"/>
                  <a:pt x="252178" y="2948"/>
                  <a:pt x="251684" y="0"/>
                </a:cubicBezTo>
                <a:lnTo>
                  <a:pt x="251189" y="0"/>
                </a:lnTo>
                <a:cubicBezTo>
                  <a:pt x="251722" y="3614"/>
                  <a:pt x="252426" y="7209"/>
                  <a:pt x="252426" y="10842"/>
                </a:cubicBezTo>
                <a:cubicBezTo>
                  <a:pt x="252426" y="12078"/>
                  <a:pt x="252368" y="13315"/>
                  <a:pt x="252273" y="14551"/>
                </a:cubicBezTo>
                <a:cubicBezTo>
                  <a:pt x="252502" y="9644"/>
                  <a:pt x="251208" y="4812"/>
                  <a:pt x="250219" y="0"/>
                </a:cubicBezTo>
                <a:lnTo>
                  <a:pt x="249553" y="0"/>
                </a:lnTo>
                <a:cubicBezTo>
                  <a:pt x="250542" y="4945"/>
                  <a:pt x="251817" y="9910"/>
                  <a:pt x="251417" y="14912"/>
                </a:cubicBezTo>
                <a:cubicBezTo>
                  <a:pt x="251341" y="15863"/>
                  <a:pt x="251208" y="16833"/>
                  <a:pt x="251037" y="17784"/>
                </a:cubicBezTo>
                <a:cubicBezTo>
                  <a:pt x="251170" y="16662"/>
                  <a:pt x="251265" y="15540"/>
                  <a:pt x="251303" y="14418"/>
                </a:cubicBezTo>
                <a:cubicBezTo>
                  <a:pt x="251474" y="9453"/>
                  <a:pt x="250048" y="4888"/>
                  <a:pt x="248888" y="133"/>
                </a:cubicBezTo>
                <a:lnTo>
                  <a:pt x="248869" y="0"/>
                </a:lnTo>
                <a:lnTo>
                  <a:pt x="248089" y="0"/>
                </a:lnTo>
                <a:cubicBezTo>
                  <a:pt x="249116" y="4451"/>
                  <a:pt x="250580" y="8940"/>
                  <a:pt x="250619" y="13181"/>
                </a:cubicBezTo>
                <a:cubicBezTo>
                  <a:pt x="250600" y="15540"/>
                  <a:pt x="250390" y="17880"/>
                  <a:pt x="249953" y="20181"/>
                </a:cubicBezTo>
                <a:cubicBezTo>
                  <a:pt x="250048" y="17024"/>
                  <a:pt x="249877" y="13847"/>
                  <a:pt x="249439" y="10709"/>
                </a:cubicBezTo>
                <a:cubicBezTo>
                  <a:pt x="248926" y="7114"/>
                  <a:pt x="247994" y="3557"/>
                  <a:pt x="247309" y="0"/>
                </a:cubicBezTo>
                <a:lnTo>
                  <a:pt x="246643" y="0"/>
                </a:lnTo>
                <a:cubicBezTo>
                  <a:pt x="247176" y="2872"/>
                  <a:pt x="247918" y="5725"/>
                  <a:pt x="248431" y="8540"/>
                </a:cubicBezTo>
                <a:cubicBezTo>
                  <a:pt x="249667" y="15274"/>
                  <a:pt x="249344" y="21893"/>
                  <a:pt x="247899" y="28455"/>
                </a:cubicBezTo>
                <a:cubicBezTo>
                  <a:pt x="248545" y="24042"/>
                  <a:pt x="249097" y="19629"/>
                  <a:pt x="248621" y="15160"/>
                </a:cubicBezTo>
                <a:cubicBezTo>
                  <a:pt x="248089" y="10138"/>
                  <a:pt x="246700" y="5060"/>
                  <a:pt x="246092" y="0"/>
                </a:cubicBezTo>
                <a:lnTo>
                  <a:pt x="245426" y="0"/>
                </a:lnTo>
                <a:cubicBezTo>
                  <a:pt x="246035" y="4850"/>
                  <a:pt x="247328" y="9720"/>
                  <a:pt x="247880" y="14513"/>
                </a:cubicBezTo>
                <a:cubicBezTo>
                  <a:pt x="248127" y="16928"/>
                  <a:pt x="248146" y="19382"/>
                  <a:pt x="247918" y="21817"/>
                </a:cubicBezTo>
                <a:cubicBezTo>
                  <a:pt x="247632" y="17784"/>
                  <a:pt x="246871" y="13733"/>
                  <a:pt x="246206" y="9758"/>
                </a:cubicBezTo>
                <a:cubicBezTo>
                  <a:pt x="245635" y="6524"/>
                  <a:pt x="245255" y="3272"/>
                  <a:pt x="245102" y="0"/>
                </a:cubicBezTo>
                <a:lnTo>
                  <a:pt x="244437" y="0"/>
                </a:lnTo>
                <a:cubicBezTo>
                  <a:pt x="244551" y="2454"/>
                  <a:pt x="244855" y="4907"/>
                  <a:pt x="245179" y="7304"/>
                </a:cubicBezTo>
                <a:cubicBezTo>
                  <a:pt x="245863" y="12154"/>
                  <a:pt x="246681" y="16986"/>
                  <a:pt x="246909" y="21817"/>
                </a:cubicBezTo>
                <a:cubicBezTo>
                  <a:pt x="246871" y="21512"/>
                  <a:pt x="246833" y="21208"/>
                  <a:pt x="246795" y="20904"/>
                </a:cubicBezTo>
                <a:cubicBezTo>
                  <a:pt x="245844" y="14380"/>
                  <a:pt x="243315" y="6981"/>
                  <a:pt x="243162" y="0"/>
                </a:cubicBezTo>
                <a:lnTo>
                  <a:pt x="242478" y="0"/>
                </a:lnTo>
                <a:cubicBezTo>
                  <a:pt x="242592" y="6163"/>
                  <a:pt x="244513" y="12611"/>
                  <a:pt x="245597" y="18431"/>
                </a:cubicBezTo>
                <a:cubicBezTo>
                  <a:pt x="245882" y="19953"/>
                  <a:pt x="246092" y="21512"/>
                  <a:pt x="246225" y="23072"/>
                </a:cubicBezTo>
                <a:cubicBezTo>
                  <a:pt x="245160" y="19230"/>
                  <a:pt x="243638" y="15464"/>
                  <a:pt x="242611" y="11717"/>
                </a:cubicBezTo>
                <a:cubicBezTo>
                  <a:pt x="241584" y="7913"/>
                  <a:pt x="241279" y="3937"/>
                  <a:pt x="241717" y="0"/>
                </a:cubicBezTo>
                <a:lnTo>
                  <a:pt x="241127" y="0"/>
                </a:lnTo>
                <a:cubicBezTo>
                  <a:pt x="240728" y="3234"/>
                  <a:pt x="240823" y="6505"/>
                  <a:pt x="241393" y="9720"/>
                </a:cubicBezTo>
                <a:cubicBezTo>
                  <a:pt x="242744" y="16890"/>
                  <a:pt x="246073" y="23434"/>
                  <a:pt x="246377" y="30700"/>
                </a:cubicBezTo>
                <a:cubicBezTo>
                  <a:pt x="246015" y="27618"/>
                  <a:pt x="245312" y="24575"/>
                  <a:pt x="244304" y="21646"/>
                </a:cubicBezTo>
                <a:cubicBezTo>
                  <a:pt x="242325" y="15825"/>
                  <a:pt x="240062" y="10195"/>
                  <a:pt x="239910" y="3956"/>
                </a:cubicBezTo>
                <a:cubicBezTo>
                  <a:pt x="239872" y="2644"/>
                  <a:pt x="239910" y="1312"/>
                  <a:pt x="240024" y="0"/>
                </a:cubicBezTo>
                <a:lnTo>
                  <a:pt x="239187" y="0"/>
                </a:lnTo>
                <a:cubicBezTo>
                  <a:pt x="239016" y="1312"/>
                  <a:pt x="238902" y="2625"/>
                  <a:pt x="238845" y="3956"/>
                </a:cubicBezTo>
                <a:cubicBezTo>
                  <a:pt x="238654" y="9092"/>
                  <a:pt x="239910" y="13809"/>
                  <a:pt x="241622" y="18602"/>
                </a:cubicBezTo>
                <a:cubicBezTo>
                  <a:pt x="243429" y="23605"/>
                  <a:pt x="245007" y="28512"/>
                  <a:pt x="245559" y="33819"/>
                </a:cubicBezTo>
                <a:cubicBezTo>
                  <a:pt x="245711" y="35169"/>
                  <a:pt x="245806" y="36501"/>
                  <a:pt x="245825" y="37851"/>
                </a:cubicBezTo>
                <a:cubicBezTo>
                  <a:pt x="245806" y="38308"/>
                  <a:pt x="245768" y="38764"/>
                  <a:pt x="245730" y="39221"/>
                </a:cubicBezTo>
                <a:cubicBezTo>
                  <a:pt x="245521" y="41541"/>
                  <a:pt x="245255" y="43881"/>
                  <a:pt x="245122" y="46220"/>
                </a:cubicBezTo>
                <a:cubicBezTo>
                  <a:pt x="244855" y="37889"/>
                  <a:pt x="245274" y="28950"/>
                  <a:pt x="241317" y="21493"/>
                </a:cubicBezTo>
                <a:cubicBezTo>
                  <a:pt x="239377" y="16263"/>
                  <a:pt x="237779" y="10861"/>
                  <a:pt x="237722" y="5250"/>
                </a:cubicBezTo>
                <a:cubicBezTo>
                  <a:pt x="237703" y="3500"/>
                  <a:pt x="237837" y="1731"/>
                  <a:pt x="238103" y="0"/>
                </a:cubicBezTo>
                <a:lnTo>
                  <a:pt x="232587" y="0"/>
                </a:lnTo>
                <a:cubicBezTo>
                  <a:pt x="230742" y="1921"/>
                  <a:pt x="228212" y="3386"/>
                  <a:pt x="226025" y="4622"/>
                </a:cubicBezTo>
                <a:cubicBezTo>
                  <a:pt x="225435" y="4964"/>
                  <a:pt x="224845" y="5269"/>
                  <a:pt x="224256" y="5554"/>
                </a:cubicBezTo>
                <a:cubicBezTo>
                  <a:pt x="226938" y="4147"/>
                  <a:pt x="229372" y="2263"/>
                  <a:pt x="231388" y="0"/>
                </a:cubicBezTo>
                <a:lnTo>
                  <a:pt x="230628" y="0"/>
                </a:lnTo>
                <a:cubicBezTo>
                  <a:pt x="228307" y="2530"/>
                  <a:pt x="225397" y="4527"/>
                  <a:pt x="222239" y="5973"/>
                </a:cubicBezTo>
                <a:cubicBezTo>
                  <a:pt x="219481" y="7190"/>
                  <a:pt x="216609" y="8160"/>
                  <a:pt x="213680" y="8864"/>
                </a:cubicBezTo>
                <a:cubicBezTo>
                  <a:pt x="211398" y="9453"/>
                  <a:pt x="209058" y="9853"/>
                  <a:pt x="206833" y="10557"/>
                </a:cubicBezTo>
                <a:cubicBezTo>
                  <a:pt x="211531" y="8464"/>
                  <a:pt x="216590" y="7076"/>
                  <a:pt x="221384" y="5041"/>
                </a:cubicBezTo>
                <a:cubicBezTo>
                  <a:pt x="224256" y="3823"/>
                  <a:pt x="227204" y="2149"/>
                  <a:pt x="229677" y="0"/>
                </a:cubicBezTo>
                <a:lnTo>
                  <a:pt x="228155" y="0"/>
                </a:lnTo>
                <a:cubicBezTo>
                  <a:pt x="220547" y="6106"/>
                  <a:pt x="208240" y="7171"/>
                  <a:pt x="200556" y="13562"/>
                </a:cubicBezTo>
                <a:cubicBezTo>
                  <a:pt x="200632" y="13391"/>
                  <a:pt x="200708" y="13238"/>
                  <a:pt x="200784" y="13086"/>
                </a:cubicBezTo>
                <a:cubicBezTo>
                  <a:pt x="205311" y="9187"/>
                  <a:pt x="210941" y="7703"/>
                  <a:pt x="216514" y="5383"/>
                </a:cubicBezTo>
                <a:cubicBezTo>
                  <a:pt x="219519" y="4128"/>
                  <a:pt x="222620" y="2397"/>
                  <a:pt x="224921" y="0"/>
                </a:cubicBezTo>
                <a:lnTo>
                  <a:pt x="224503" y="0"/>
                </a:lnTo>
                <a:cubicBezTo>
                  <a:pt x="219006" y="5858"/>
                  <a:pt x="208392" y="6315"/>
                  <a:pt x="201906" y="11451"/>
                </a:cubicBezTo>
                <a:cubicBezTo>
                  <a:pt x="205007" y="5992"/>
                  <a:pt x="212463" y="6144"/>
                  <a:pt x="217693" y="3956"/>
                </a:cubicBezTo>
                <a:cubicBezTo>
                  <a:pt x="219843" y="3062"/>
                  <a:pt x="221745" y="1712"/>
                  <a:pt x="223324" y="0"/>
                </a:cubicBezTo>
                <a:lnTo>
                  <a:pt x="222468" y="0"/>
                </a:lnTo>
                <a:cubicBezTo>
                  <a:pt x="220090" y="2206"/>
                  <a:pt x="217085" y="3709"/>
                  <a:pt x="213680" y="4565"/>
                </a:cubicBezTo>
                <a:cubicBezTo>
                  <a:pt x="209838" y="5554"/>
                  <a:pt x="205387" y="6448"/>
                  <a:pt x="202648" y="9377"/>
                </a:cubicBezTo>
                <a:cubicBezTo>
                  <a:pt x="202838" y="9016"/>
                  <a:pt x="203028" y="8673"/>
                  <a:pt x="203219" y="8312"/>
                </a:cubicBezTo>
                <a:cubicBezTo>
                  <a:pt x="207689" y="3671"/>
                  <a:pt x="217294" y="4546"/>
                  <a:pt x="221650" y="0"/>
                </a:cubicBezTo>
                <a:lnTo>
                  <a:pt x="220832" y="0"/>
                </a:lnTo>
                <a:cubicBezTo>
                  <a:pt x="218093" y="2435"/>
                  <a:pt x="213661" y="3291"/>
                  <a:pt x="210237" y="4223"/>
                </a:cubicBezTo>
                <a:cubicBezTo>
                  <a:pt x="213509" y="3043"/>
                  <a:pt x="216895" y="1997"/>
                  <a:pt x="219462" y="0"/>
                </a:cubicBezTo>
                <a:lnTo>
                  <a:pt x="218778" y="0"/>
                </a:lnTo>
                <a:cubicBezTo>
                  <a:pt x="214707" y="2701"/>
                  <a:pt x="208868" y="3500"/>
                  <a:pt x="204664" y="5992"/>
                </a:cubicBezTo>
                <a:cubicBezTo>
                  <a:pt x="204664" y="5992"/>
                  <a:pt x="204683" y="5973"/>
                  <a:pt x="204683" y="5973"/>
                </a:cubicBezTo>
                <a:cubicBezTo>
                  <a:pt x="207841" y="3138"/>
                  <a:pt x="212292" y="1883"/>
                  <a:pt x="216210" y="0"/>
                </a:cubicBezTo>
                <a:lnTo>
                  <a:pt x="214384" y="0"/>
                </a:lnTo>
                <a:cubicBezTo>
                  <a:pt x="211398" y="1389"/>
                  <a:pt x="208278" y="2587"/>
                  <a:pt x="205748" y="4679"/>
                </a:cubicBezTo>
                <a:cubicBezTo>
                  <a:pt x="206699" y="3614"/>
                  <a:pt x="207746" y="2625"/>
                  <a:pt x="208849" y="1712"/>
                </a:cubicBezTo>
                <a:cubicBezTo>
                  <a:pt x="209876" y="1065"/>
                  <a:pt x="210960" y="495"/>
                  <a:pt x="212063" y="0"/>
                </a:cubicBezTo>
                <a:lnTo>
                  <a:pt x="210713" y="0"/>
                </a:lnTo>
                <a:cubicBezTo>
                  <a:pt x="209324" y="723"/>
                  <a:pt x="208050" y="1617"/>
                  <a:pt x="206909" y="2682"/>
                </a:cubicBezTo>
                <a:lnTo>
                  <a:pt x="206718" y="2834"/>
                </a:lnTo>
                <a:cubicBezTo>
                  <a:pt x="207479" y="1845"/>
                  <a:pt x="208278" y="894"/>
                  <a:pt x="209153" y="0"/>
                </a:cubicBezTo>
                <a:lnTo>
                  <a:pt x="207993" y="0"/>
                </a:lnTo>
                <a:cubicBezTo>
                  <a:pt x="207061" y="1027"/>
                  <a:pt x="206186" y="2111"/>
                  <a:pt x="205368" y="3253"/>
                </a:cubicBezTo>
                <a:cubicBezTo>
                  <a:pt x="205863" y="2168"/>
                  <a:pt x="206338" y="1084"/>
                  <a:pt x="206795" y="0"/>
                </a:cubicBezTo>
                <a:lnTo>
                  <a:pt x="204493" y="0"/>
                </a:lnTo>
                <a:cubicBezTo>
                  <a:pt x="201412" y="8331"/>
                  <a:pt x="196866" y="15901"/>
                  <a:pt x="190494" y="22273"/>
                </a:cubicBezTo>
                <a:cubicBezTo>
                  <a:pt x="186480" y="26268"/>
                  <a:pt x="181877" y="29368"/>
                  <a:pt x="177293" y="32621"/>
                </a:cubicBezTo>
                <a:cubicBezTo>
                  <a:pt x="172937" y="35683"/>
                  <a:pt x="168848" y="39050"/>
                  <a:pt x="166033" y="43615"/>
                </a:cubicBezTo>
                <a:cubicBezTo>
                  <a:pt x="164625" y="45935"/>
                  <a:pt x="163446" y="48408"/>
                  <a:pt x="162533" y="50957"/>
                </a:cubicBezTo>
                <a:cubicBezTo>
                  <a:pt x="162799" y="49492"/>
                  <a:pt x="163237" y="48065"/>
                  <a:pt x="163845" y="46696"/>
                </a:cubicBezTo>
                <a:cubicBezTo>
                  <a:pt x="166470" y="41066"/>
                  <a:pt x="171245" y="36824"/>
                  <a:pt x="176133" y="33210"/>
                </a:cubicBezTo>
                <a:cubicBezTo>
                  <a:pt x="181040" y="29577"/>
                  <a:pt x="186119" y="26325"/>
                  <a:pt x="190475" y="22064"/>
                </a:cubicBezTo>
                <a:cubicBezTo>
                  <a:pt x="194431" y="18184"/>
                  <a:pt x="197760" y="13714"/>
                  <a:pt x="200365" y="8826"/>
                </a:cubicBezTo>
                <a:cubicBezTo>
                  <a:pt x="201868" y="5992"/>
                  <a:pt x="203124" y="3043"/>
                  <a:pt x="204113" y="0"/>
                </a:cubicBezTo>
                <a:lnTo>
                  <a:pt x="202496" y="0"/>
                </a:lnTo>
                <a:cubicBezTo>
                  <a:pt x="202496" y="38"/>
                  <a:pt x="202477" y="57"/>
                  <a:pt x="202458" y="95"/>
                </a:cubicBezTo>
                <a:lnTo>
                  <a:pt x="202477" y="0"/>
                </a:lnTo>
                <a:lnTo>
                  <a:pt x="201145" y="0"/>
                </a:lnTo>
                <a:cubicBezTo>
                  <a:pt x="199129" y="8559"/>
                  <a:pt x="193917" y="16015"/>
                  <a:pt x="187127" y="22045"/>
                </a:cubicBezTo>
                <a:cubicBezTo>
                  <a:pt x="181269" y="27238"/>
                  <a:pt x="173831" y="31156"/>
                  <a:pt x="168277" y="36748"/>
                </a:cubicBezTo>
                <a:cubicBezTo>
                  <a:pt x="167364" y="37604"/>
                  <a:pt x="166508" y="38517"/>
                  <a:pt x="165729" y="39487"/>
                </a:cubicBezTo>
                <a:cubicBezTo>
                  <a:pt x="166432" y="38270"/>
                  <a:pt x="167212" y="37091"/>
                  <a:pt x="168068" y="35968"/>
                </a:cubicBezTo>
                <a:cubicBezTo>
                  <a:pt x="174098" y="29425"/>
                  <a:pt x="183399" y="25963"/>
                  <a:pt x="189505" y="19439"/>
                </a:cubicBezTo>
                <a:cubicBezTo>
                  <a:pt x="194412" y="14189"/>
                  <a:pt x="198368" y="7247"/>
                  <a:pt x="199966" y="0"/>
                </a:cubicBezTo>
                <a:lnTo>
                  <a:pt x="199281" y="0"/>
                </a:lnTo>
                <a:cubicBezTo>
                  <a:pt x="198654" y="2720"/>
                  <a:pt x="197741" y="5364"/>
                  <a:pt x="196580" y="7894"/>
                </a:cubicBezTo>
                <a:cubicBezTo>
                  <a:pt x="194412" y="12554"/>
                  <a:pt x="191407" y="16795"/>
                  <a:pt x="187698" y="20390"/>
                </a:cubicBezTo>
                <a:cubicBezTo>
                  <a:pt x="184255" y="23776"/>
                  <a:pt x="179937" y="26249"/>
                  <a:pt x="175810" y="28893"/>
                </a:cubicBezTo>
                <a:cubicBezTo>
                  <a:pt x="179918" y="25811"/>
                  <a:pt x="184217" y="22920"/>
                  <a:pt x="187945" y="19363"/>
                </a:cubicBezTo>
                <a:cubicBezTo>
                  <a:pt x="193385" y="14113"/>
                  <a:pt x="197151" y="7380"/>
                  <a:pt x="198768" y="0"/>
                </a:cubicBezTo>
                <a:lnTo>
                  <a:pt x="196295" y="0"/>
                </a:lnTo>
                <a:cubicBezTo>
                  <a:pt x="195629" y="5459"/>
                  <a:pt x="192814" y="10538"/>
                  <a:pt x="189048" y="14817"/>
                </a:cubicBezTo>
                <a:cubicBezTo>
                  <a:pt x="188249" y="15730"/>
                  <a:pt x="187412" y="16605"/>
                  <a:pt x="186556" y="17442"/>
                </a:cubicBezTo>
                <a:cubicBezTo>
                  <a:pt x="191140" y="12497"/>
                  <a:pt x="194926" y="6771"/>
                  <a:pt x="195515" y="0"/>
                </a:cubicBezTo>
                <a:lnTo>
                  <a:pt x="193917" y="0"/>
                </a:lnTo>
                <a:cubicBezTo>
                  <a:pt x="193746" y="1769"/>
                  <a:pt x="193366" y="3519"/>
                  <a:pt x="192776" y="5193"/>
                </a:cubicBezTo>
                <a:cubicBezTo>
                  <a:pt x="191197" y="9739"/>
                  <a:pt x="188173" y="13181"/>
                  <a:pt x="184464" y="16130"/>
                </a:cubicBezTo>
                <a:cubicBezTo>
                  <a:pt x="181250" y="18678"/>
                  <a:pt x="177864" y="20961"/>
                  <a:pt x="174859" y="23738"/>
                </a:cubicBezTo>
                <a:cubicBezTo>
                  <a:pt x="177845" y="20067"/>
                  <a:pt x="181192" y="16700"/>
                  <a:pt x="184844" y="13695"/>
                </a:cubicBezTo>
                <a:cubicBezTo>
                  <a:pt x="188078" y="11032"/>
                  <a:pt x="191026" y="8179"/>
                  <a:pt x="192624" y="4261"/>
                </a:cubicBezTo>
                <a:cubicBezTo>
                  <a:pt x="193195" y="2891"/>
                  <a:pt x="193594" y="1465"/>
                  <a:pt x="193822" y="0"/>
                </a:cubicBezTo>
                <a:lnTo>
                  <a:pt x="192072" y="0"/>
                </a:lnTo>
                <a:cubicBezTo>
                  <a:pt x="190037" y="6106"/>
                  <a:pt x="184160" y="10975"/>
                  <a:pt x="179823" y="15502"/>
                </a:cubicBezTo>
                <a:cubicBezTo>
                  <a:pt x="176323" y="19135"/>
                  <a:pt x="173261" y="23167"/>
                  <a:pt x="170693" y="27504"/>
                </a:cubicBezTo>
                <a:cubicBezTo>
                  <a:pt x="171245" y="25963"/>
                  <a:pt x="171853" y="24499"/>
                  <a:pt x="172538" y="23072"/>
                </a:cubicBezTo>
                <a:cubicBezTo>
                  <a:pt x="174935" y="19192"/>
                  <a:pt x="177731" y="15616"/>
                  <a:pt x="180907" y="12364"/>
                </a:cubicBezTo>
                <a:cubicBezTo>
                  <a:pt x="184483" y="8673"/>
                  <a:pt x="188573" y="4679"/>
                  <a:pt x="190703" y="0"/>
                </a:cubicBezTo>
                <a:lnTo>
                  <a:pt x="189980" y="0"/>
                </a:lnTo>
                <a:cubicBezTo>
                  <a:pt x="187507" y="5725"/>
                  <a:pt x="182144" y="10423"/>
                  <a:pt x="177997" y="14874"/>
                </a:cubicBezTo>
                <a:cubicBezTo>
                  <a:pt x="177521" y="15388"/>
                  <a:pt x="177046" y="15920"/>
                  <a:pt x="176570" y="16472"/>
                </a:cubicBezTo>
                <a:cubicBezTo>
                  <a:pt x="176856" y="16092"/>
                  <a:pt x="177141" y="15730"/>
                  <a:pt x="177445" y="15369"/>
                </a:cubicBezTo>
                <a:cubicBezTo>
                  <a:pt x="181535" y="10480"/>
                  <a:pt x="186651" y="5725"/>
                  <a:pt x="189581" y="0"/>
                </a:cubicBezTo>
                <a:lnTo>
                  <a:pt x="188839" y="0"/>
                </a:lnTo>
                <a:cubicBezTo>
                  <a:pt x="185738" y="6068"/>
                  <a:pt x="180032" y="11051"/>
                  <a:pt x="175924" y="16358"/>
                </a:cubicBezTo>
                <a:cubicBezTo>
                  <a:pt x="174459" y="18241"/>
                  <a:pt x="173204" y="20276"/>
                  <a:pt x="172177" y="22425"/>
                </a:cubicBezTo>
                <a:cubicBezTo>
                  <a:pt x="171168" y="24023"/>
                  <a:pt x="170255" y="25697"/>
                  <a:pt x="169457" y="27409"/>
                </a:cubicBezTo>
                <a:cubicBezTo>
                  <a:pt x="170826" y="23167"/>
                  <a:pt x="173052" y="19382"/>
                  <a:pt x="175676" y="15768"/>
                </a:cubicBezTo>
                <a:cubicBezTo>
                  <a:pt x="179519" y="10480"/>
                  <a:pt x="184008" y="5592"/>
                  <a:pt x="187374" y="0"/>
                </a:cubicBezTo>
                <a:lnTo>
                  <a:pt x="186366" y="0"/>
                </a:lnTo>
                <a:cubicBezTo>
                  <a:pt x="182961" y="5573"/>
                  <a:pt x="178472" y="10499"/>
                  <a:pt x="174706" y="15825"/>
                </a:cubicBezTo>
                <a:cubicBezTo>
                  <a:pt x="172823" y="18431"/>
                  <a:pt x="171207" y="21227"/>
                  <a:pt x="169875" y="24156"/>
                </a:cubicBezTo>
                <a:cubicBezTo>
                  <a:pt x="170598" y="21284"/>
                  <a:pt x="171435" y="18450"/>
                  <a:pt x="172690" y="15806"/>
                </a:cubicBezTo>
                <a:cubicBezTo>
                  <a:pt x="175467" y="9891"/>
                  <a:pt x="179443" y="4679"/>
                  <a:pt x="183989" y="0"/>
                </a:cubicBezTo>
                <a:lnTo>
                  <a:pt x="182885" y="0"/>
                </a:lnTo>
                <a:cubicBezTo>
                  <a:pt x="178834" y="4337"/>
                  <a:pt x="175239" y="9092"/>
                  <a:pt x="172614" y="14437"/>
                </a:cubicBezTo>
                <a:cubicBezTo>
                  <a:pt x="171587" y="16529"/>
                  <a:pt x="170731" y="18716"/>
                  <a:pt x="170046" y="20980"/>
                </a:cubicBezTo>
                <a:cubicBezTo>
                  <a:pt x="170560" y="18317"/>
                  <a:pt x="171149" y="15654"/>
                  <a:pt x="172024" y="13086"/>
                </a:cubicBezTo>
                <a:cubicBezTo>
                  <a:pt x="173679" y="8274"/>
                  <a:pt x="176247" y="3823"/>
                  <a:pt x="179595" y="0"/>
                </a:cubicBezTo>
                <a:lnTo>
                  <a:pt x="178720" y="0"/>
                </a:lnTo>
                <a:cubicBezTo>
                  <a:pt x="175924" y="3310"/>
                  <a:pt x="173679" y="7057"/>
                  <a:pt x="172062" y="11070"/>
                </a:cubicBezTo>
                <a:cubicBezTo>
                  <a:pt x="169171" y="18336"/>
                  <a:pt x="168848" y="26268"/>
                  <a:pt x="166508" y="33667"/>
                </a:cubicBezTo>
                <a:cubicBezTo>
                  <a:pt x="168277" y="26838"/>
                  <a:pt x="168449" y="19477"/>
                  <a:pt x="170769" y="12744"/>
                </a:cubicBezTo>
                <a:cubicBezTo>
                  <a:pt x="172139" y="9358"/>
                  <a:pt x="173793" y="6087"/>
                  <a:pt x="175714" y="2986"/>
                </a:cubicBezTo>
                <a:cubicBezTo>
                  <a:pt x="176399" y="1959"/>
                  <a:pt x="177141" y="970"/>
                  <a:pt x="177921" y="0"/>
                </a:cubicBezTo>
                <a:lnTo>
                  <a:pt x="176894" y="0"/>
                </a:lnTo>
                <a:cubicBezTo>
                  <a:pt x="174478" y="3005"/>
                  <a:pt x="172462" y="6315"/>
                  <a:pt x="170902" y="9853"/>
                </a:cubicBezTo>
                <a:cubicBezTo>
                  <a:pt x="169799" y="12440"/>
                  <a:pt x="168943" y="15122"/>
                  <a:pt x="168353" y="17880"/>
                </a:cubicBezTo>
                <a:cubicBezTo>
                  <a:pt x="167117" y="21950"/>
                  <a:pt x="166204" y="26135"/>
                  <a:pt x="165652" y="30357"/>
                </a:cubicBezTo>
                <a:cubicBezTo>
                  <a:pt x="165329" y="32602"/>
                  <a:pt x="165063" y="34846"/>
                  <a:pt x="164682" y="37091"/>
                </a:cubicBezTo>
                <a:cubicBezTo>
                  <a:pt x="164473" y="37718"/>
                  <a:pt x="164264" y="38346"/>
                  <a:pt x="164017" y="38955"/>
                </a:cubicBezTo>
                <a:cubicBezTo>
                  <a:pt x="165405" y="30186"/>
                  <a:pt x="166527" y="21322"/>
                  <a:pt x="169457" y="12896"/>
                </a:cubicBezTo>
                <a:cubicBezTo>
                  <a:pt x="171054" y="8312"/>
                  <a:pt x="173261" y="3975"/>
                  <a:pt x="176038" y="0"/>
                </a:cubicBezTo>
                <a:lnTo>
                  <a:pt x="174878" y="0"/>
                </a:lnTo>
                <a:cubicBezTo>
                  <a:pt x="174744" y="247"/>
                  <a:pt x="174592" y="456"/>
                  <a:pt x="174459" y="685"/>
                </a:cubicBezTo>
                <a:cubicBezTo>
                  <a:pt x="167497" y="9967"/>
                  <a:pt x="164625" y="21798"/>
                  <a:pt x="163275" y="33591"/>
                </a:cubicBezTo>
                <a:cubicBezTo>
                  <a:pt x="163218" y="33020"/>
                  <a:pt x="163180" y="32468"/>
                  <a:pt x="163142" y="31917"/>
                </a:cubicBezTo>
                <a:cubicBezTo>
                  <a:pt x="163788" y="20561"/>
                  <a:pt x="166147" y="9168"/>
                  <a:pt x="172557" y="0"/>
                </a:cubicBezTo>
                <a:lnTo>
                  <a:pt x="171948" y="0"/>
                </a:lnTo>
                <a:cubicBezTo>
                  <a:pt x="166584" y="7779"/>
                  <a:pt x="164055" y="17081"/>
                  <a:pt x="163009" y="26610"/>
                </a:cubicBezTo>
                <a:cubicBezTo>
                  <a:pt x="163199" y="17005"/>
                  <a:pt x="165862" y="7513"/>
                  <a:pt x="171625" y="0"/>
                </a:cubicBezTo>
                <a:lnTo>
                  <a:pt x="171016" y="0"/>
                </a:lnTo>
                <a:cubicBezTo>
                  <a:pt x="164930" y="8103"/>
                  <a:pt x="162229" y="18469"/>
                  <a:pt x="162400" y="28740"/>
                </a:cubicBezTo>
                <a:cubicBezTo>
                  <a:pt x="162153" y="25944"/>
                  <a:pt x="161924" y="23148"/>
                  <a:pt x="161772" y="20371"/>
                </a:cubicBezTo>
                <a:cubicBezTo>
                  <a:pt x="162723" y="12991"/>
                  <a:pt x="165748" y="6201"/>
                  <a:pt x="169780" y="0"/>
                </a:cubicBezTo>
                <a:lnTo>
                  <a:pt x="168943" y="0"/>
                </a:lnTo>
                <a:cubicBezTo>
                  <a:pt x="165234" y="5896"/>
                  <a:pt x="162514" y="12306"/>
                  <a:pt x="161734" y="19306"/>
                </a:cubicBezTo>
                <a:cubicBezTo>
                  <a:pt x="161677" y="18051"/>
                  <a:pt x="161639" y="16814"/>
                  <a:pt x="161639" y="15559"/>
                </a:cubicBezTo>
                <a:cubicBezTo>
                  <a:pt x="162400" y="9967"/>
                  <a:pt x="164454" y="4641"/>
                  <a:pt x="167650" y="0"/>
                </a:cubicBezTo>
                <a:lnTo>
                  <a:pt x="166908" y="0"/>
                </a:lnTo>
                <a:cubicBezTo>
                  <a:pt x="165063" y="2815"/>
                  <a:pt x="163617" y="5858"/>
                  <a:pt x="162571" y="9073"/>
                </a:cubicBezTo>
                <a:cubicBezTo>
                  <a:pt x="163503" y="5896"/>
                  <a:pt x="164797" y="2872"/>
                  <a:pt x="166413" y="0"/>
                </a:cubicBezTo>
                <a:lnTo>
                  <a:pt x="165519" y="0"/>
                </a:lnTo>
                <a:cubicBezTo>
                  <a:pt x="163960" y="2853"/>
                  <a:pt x="162780" y="5915"/>
                  <a:pt x="162000" y="9073"/>
                </a:cubicBezTo>
                <a:cubicBezTo>
                  <a:pt x="162343" y="5954"/>
                  <a:pt x="163085" y="2910"/>
                  <a:pt x="164226" y="0"/>
                </a:cubicBezTo>
                <a:lnTo>
                  <a:pt x="163066" y="0"/>
                </a:lnTo>
                <a:cubicBezTo>
                  <a:pt x="162761" y="818"/>
                  <a:pt x="162476" y="1636"/>
                  <a:pt x="162229" y="2454"/>
                </a:cubicBezTo>
                <a:cubicBezTo>
                  <a:pt x="162096" y="2891"/>
                  <a:pt x="161981" y="3329"/>
                  <a:pt x="161867" y="3766"/>
                </a:cubicBezTo>
                <a:lnTo>
                  <a:pt x="162438" y="0"/>
                </a:lnTo>
                <a:lnTo>
                  <a:pt x="161639" y="0"/>
                </a:lnTo>
                <a:cubicBezTo>
                  <a:pt x="161411" y="1541"/>
                  <a:pt x="161183" y="3062"/>
                  <a:pt x="160973" y="4603"/>
                </a:cubicBezTo>
                <a:cubicBezTo>
                  <a:pt x="160821" y="3062"/>
                  <a:pt x="160631" y="1541"/>
                  <a:pt x="160460" y="0"/>
                </a:cubicBezTo>
                <a:lnTo>
                  <a:pt x="159794" y="0"/>
                </a:lnTo>
                <a:cubicBezTo>
                  <a:pt x="160079" y="2777"/>
                  <a:pt x="160479" y="5573"/>
                  <a:pt x="160403" y="8350"/>
                </a:cubicBezTo>
                <a:cubicBezTo>
                  <a:pt x="160365" y="8673"/>
                  <a:pt x="160308" y="9016"/>
                  <a:pt x="160270" y="9339"/>
                </a:cubicBezTo>
                <a:cubicBezTo>
                  <a:pt x="160060" y="7342"/>
                  <a:pt x="159851" y="5345"/>
                  <a:pt x="159661" y="3367"/>
                </a:cubicBezTo>
                <a:cubicBezTo>
                  <a:pt x="159547" y="2302"/>
                  <a:pt x="159395" y="1160"/>
                  <a:pt x="159261" y="0"/>
                </a:cubicBezTo>
                <a:lnTo>
                  <a:pt x="158596" y="0"/>
                </a:lnTo>
                <a:cubicBezTo>
                  <a:pt x="158634" y="437"/>
                  <a:pt x="158672" y="856"/>
                  <a:pt x="158710" y="1274"/>
                </a:cubicBezTo>
                <a:cubicBezTo>
                  <a:pt x="158957" y="3804"/>
                  <a:pt x="159204" y="6353"/>
                  <a:pt x="159452" y="8902"/>
                </a:cubicBezTo>
                <a:cubicBezTo>
                  <a:pt x="158805" y="5934"/>
                  <a:pt x="158196" y="2967"/>
                  <a:pt x="157930" y="0"/>
                </a:cubicBezTo>
                <a:lnTo>
                  <a:pt x="157207" y="0"/>
                </a:lnTo>
                <a:cubicBezTo>
                  <a:pt x="157626" y="4432"/>
                  <a:pt x="158729" y="8902"/>
                  <a:pt x="159585" y="13334"/>
                </a:cubicBezTo>
                <a:cubicBezTo>
                  <a:pt x="158653" y="10290"/>
                  <a:pt x="157569" y="7266"/>
                  <a:pt x="156979" y="4108"/>
                </a:cubicBezTo>
                <a:cubicBezTo>
                  <a:pt x="156713" y="2758"/>
                  <a:pt x="156560" y="1389"/>
                  <a:pt x="156522" y="0"/>
                </a:cubicBezTo>
                <a:lnTo>
                  <a:pt x="155628" y="0"/>
                </a:lnTo>
                <a:cubicBezTo>
                  <a:pt x="155628" y="361"/>
                  <a:pt x="155667" y="723"/>
                  <a:pt x="155686" y="1084"/>
                </a:cubicBezTo>
                <a:cubicBezTo>
                  <a:pt x="155628" y="723"/>
                  <a:pt x="155571" y="361"/>
                  <a:pt x="155514" y="0"/>
                </a:cubicBezTo>
                <a:lnTo>
                  <a:pt x="154734" y="0"/>
                </a:lnTo>
                <a:cubicBezTo>
                  <a:pt x="155457" y="4717"/>
                  <a:pt x="156827" y="9472"/>
                  <a:pt x="158196" y="14075"/>
                </a:cubicBezTo>
                <a:cubicBezTo>
                  <a:pt x="157150" y="11470"/>
                  <a:pt x="156085" y="8826"/>
                  <a:pt x="155286" y="6144"/>
                </a:cubicBezTo>
                <a:cubicBezTo>
                  <a:pt x="154677" y="4147"/>
                  <a:pt x="154278" y="2092"/>
                  <a:pt x="154107" y="0"/>
                </a:cubicBezTo>
                <a:lnTo>
                  <a:pt x="153175" y="0"/>
                </a:lnTo>
                <a:cubicBezTo>
                  <a:pt x="153289" y="1293"/>
                  <a:pt x="153479" y="2587"/>
                  <a:pt x="153764" y="3861"/>
                </a:cubicBezTo>
                <a:cubicBezTo>
                  <a:pt x="155020" y="9453"/>
                  <a:pt x="157740" y="14665"/>
                  <a:pt x="159566" y="20086"/>
                </a:cubicBezTo>
                <a:cubicBezTo>
                  <a:pt x="157169" y="15236"/>
                  <a:pt x="153764" y="10690"/>
                  <a:pt x="152357" y="5478"/>
                </a:cubicBezTo>
                <a:cubicBezTo>
                  <a:pt x="151881" y="3690"/>
                  <a:pt x="151577" y="1845"/>
                  <a:pt x="151482" y="0"/>
                </a:cubicBezTo>
                <a:lnTo>
                  <a:pt x="150093" y="0"/>
                </a:lnTo>
                <a:cubicBezTo>
                  <a:pt x="150265" y="1693"/>
                  <a:pt x="150569" y="3386"/>
                  <a:pt x="151044" y="5041"/>
                </a:cubicBezTo>
                <a:cubicBezTo>
                  <a:pt x="152547" y="10385"/>
                  <a:pt x="155229" y="15388"/>
                  <a:pt x="157493" y="20504"/>
                </a:cubicBezTo>
                <a:cubicBezTo>
                  <a:pt x="154963" y="15806"/>
                  <a:pt x="151995" y="11241"/>
                  <a:pt x="150189" y="6296"/>
                </a:cubicBezTo>
                <a:cubicBezTo>
                  <a:pt x="149428" y="4261"/>
                  <a:pt x="148952" y="2149"/>
                  <a:pt x="148743" y="0"/>
                </a:cubicBezTo>
                <a:lnTo>
                  <a:pt x="147183" y="0"/>
                </a:lnTo>
                <a:cubicBezTo>
                  <a:pt x="148286" y="8122"/>
                  <a:pt x="152509" y="15350"/>
                  <a:pt x="156142" y="22635"/>
                </a:cubicBezTo>
                <a:cubicBezTo>
                  <a:pt x="156732" y="23833"/>
                  <a:pt x="157302" y="25031"/>
                  <a:pt x="157835" y="26249"/>
                </a:cubicBezTo>
                <a:cubicBezTo>
                  <a:pt x="157397" y="25564"/>
                  <a:pt x="156941" y="24879"/>
                  <a:pt x="156484" y="24213"/>
                </a:cubicBezTo>
                <a:cubicBezTo>
                  <a:pt x="152985" y="19078"/>
                  <a:pt x="149466" y="14209"/>
                  <a:pt x="147944" y="8065"/>
                </a:cubicBezTo>
                <a:cubicBezTo>
                  <a:pt x="147297" y="5421"/>
                  <a:pt x="146955" y="2720"/>
                  <a:pt x="146936" y="0"/>
                </a:cubicBezTo>
                <a:lnTo>
                  <a:pt x="145681" y="0"/>
                </a:lnTo>
                <a:cubicBezTo>
                  <a:pt x="145357" y="4546"/>
                  <a:pt x="145471" y="9244"/>
                  <a:pt x="146993" y="13562"/>
                </a:cubicBezTo>
                <a:cubicBezTo>
                  <a:pt x="148610" y="18089"/>
                  <a:pt x="151881" y="21474"/>
                  <a:pt x="154754" y="25183"/>
                </a:cubicBezTo>
                <a:cubicBezTo>
                  <a:pt x="155077" y="25621"/>
                  <a:pt x="155400" y="26039"/>
                  <a:pt x="155705" y="26477"/>
                </a:cubicBezTo>
                <a:cubicBezTo>
                  <a:pt x="155647" y="26420"/>
                  <a:pt x="155590" y="26344"/>
                  <a:pt x="155514" y="26287"/>
                </a:cubicBezTo>
                <a:cubicBezTo>
                  <a:pt x="153137" y="23795"/>
                  <a:pt x="150569" y="21493"/>
                  <a:pt x="148724" y="18545"/>
                </a:cubicBezTo>
                <a:cubicBezTo>
                  <a:pt x="147012" y="15749"/>
                  <a:pt x="145814" y="12668"/>
                  <a:pt x="145167" y="9472"/>
                </a:cubicBezTo>
                <a:cubicBezTo>
                  <a:pt x="144539" y="6353"/>
                  <a:pt x="144311" y="3176"/>
                  <a:pt x="144501" y="0"/>
                </a:cubicBezTo>
                <a:lnTo>
                  <a:pt x="143912" y="0"/>
                </a:lnTo>
                <a:cubicBezTo>
                  <a:pt x="143645" y="4413"/>
                  <a:pt x="144121" y="8902"/>
                  <a:pt x="145509" y="13105"/>
                </a:cubicBezTo>
                <a:cubicBezTo>
                  <a:pt x="147126" y="17937"/>
                  <a:pt x="150017" y="21627"/>
                  <a:pt x="153555" y="25203"/>
                </a:cubicBezTo>
                <a:cubicBezTo>
                  <a:pt x="154104" y="25769"/>
                  <a:pt x="154652" y="26335"/>
                  <a:pt x="155155" y="26917"/>
                </a:cubicBezTo>
                <a:lnTo>
                  <a:pt x="155155" y="26917"/>
                </a:lnTo>
                <a:cubicBezTo>
                  <a:pt x="155142" y="26903"/>
                  <a:pt x="155128" y="26890"/>
                  <a:pt x="155115" y="26876"/>
                </a:cubicBezTo>
                <a:cubicBezTo>
                  <a:pt x="153251" y="25012"/>
                  <a:pt x="151121" y="23434"/>
                  <a:pt x="148781" y="22197"/>
                </a:cubicBezTo>
                <a:cubicBezTo>
                  <a:pt x="146936" y="19877"/>
                  <a:pt x="145433" y="17309"/>
                  <a:pt x="144330" y="14551"/>
                </a:cubicBezTo>
                <a:cubicBezTo>
                  <a:pt x="144178" y="13391"/>
                  <a:pt x="143798" y="12268"/>
                  <a:pt x="143208" y="11279"/>
                </a:cubicBezTo>
                <a:cubicBezTo>
                  <a:pt x="142181" y="7608"/>
                  <a:pt x="141838" y="3785"/>
                  <a:pt x="142181" y="0"/>
                </a:cubicBezTo>
                <a:lnTo>
                  <a:pt x="139727" y="0"/>
                </a:lnTo>
                <a:cubicBezTo>
                  <a:pt x="139080" y="3424"/>
                  <a:pt x="137882" y="6714"/>
                  <a:pt x="136208" y="9777"/>
                </a:cubicBezTo>
                <a:cubicBezTo>
                  <a:pt x="135771" y="10480"/>
                  <a:pt x="135314" y="11165"/>
                  <a:pt x="134801" y="11831"/>
                </a:cubicBezTo>
                <a:cubicBezTo>
                  <a:pt x="132081" y="15464"/>
                  <a:pt x="128562" y="18964"/>
                  <a:pt x="126755" y="23129"/>
                </a:cubicBezTo>
                <a:cubicBezTo>
                  <a:pt x="126412" y="23719"/>
                  <a:pt x="126127" y="24347"/>
                  <a:pt x="125880" y="24993"/>
                </a:cubicBezTo>
                <a:cubicBezTo>
                  <a:pt x="127287" y="19572"/>
                  <a:pt x="131700" y="14950"/>
                  <a:pt x="134648" y="10290"/>
                </a:cubicBezTo>
                <a:cubicBezTo>
                  <a:pt x="136646" y="7095"/>
                  <a:pt x="138186" y="3633"/>
                  <a:pt x="139194" y="0"/>
                </a:cubicBezTo>
                <a:lnTo>
                  <a:pt x="137901" y="0"/>
                </a:lnTo>
                <a:cubicBezTo>
                  <a:pt x="136208" y="4299"/>
                  <a:pt x="133621" y="8312"/>
                  <a:pt x="131035" y="12154"/>
                </a:cubicBezTo>
                <a:cubicBezTo>
                  <a:pt x="129380" y="14608"/>
                  <a:pt x="127687" y="17271"/>
                  <a:pt x="126489" y="20048"/>
                </a:cubicBezTo>
                <a:cubicBezTo>
                  <a:pt x="128143" y="15160"/>
                  <a:pt x="131339" y="10785"/>
                  <a:pt x="134002" y="6258"/>
                </a:cubicBezTo>
                <a:cubicBezTo>
                  <a:pt x="135200" y="4261"/>
                  <a:pt x="136227" y="2168"/>
                  <a:pt x="137064" y="0"/>
                </a:cubicBezTo>
                <a:lnTo>
                  <a:pt x="136474" y="0"/>
                </a:lnTo>
                <a:cubicBezTo>
                  <a:pt x="135371" y="2986"/>
                  <a:pt x="133755" y="5744"/>
                  <a:pt x="132043" y="8426"/>
                </a:cubicBezTo>
                <a:cubicBezTo>
                  <a:pt x="129304" y="12763"/>
                  <a:pt x="126165" y="17423"/>
                  <a:pt x="125309" y="22521"/>
                </a:cubicBezTo>
                <a:cubicBezTo>
                  <a:pt x="125880" y="18241"/>
                  <a:pt x="127801" y="14094"/>
                  <a:pt x="130007" y="10328"/>
                </a:cubicBezTo>
                <a:cubicBezTo>
                  <a:pt x="131967" y="7000"/>
                  <a:pt x="134401" y="3633"/>
                  <a:pt x="135999" y="0"/>
                </a:cubicBezTo>
                <a:lnTo>
                  <a:pt x="134534" y="0"/>
                </a:lnTo>
                <a:cubicBezTo>
                  <a:pt x="132328" y="3386"/>
                  <a:pt x="129418" y="6524"/>
                  <a:pt x="127421" y="9948"/>
                </a:cubicBezTo>
                <a:cubicBezTo>
                  <a:pt x="127268" y="10233"/>
                  <a:pt x="127097" y="10518"/>
                  <a:pt x="126945" y="10804"/>
                </a:cubicBezTo>
                <a:cubicBezTo>
                  <a:pt x="127116" y="10423"/>
                  <a:pt x="127268" y="10062"/>
                  <a:pt x="127440" y="9682"/>
                </a:cubicBezTo>
                <a:cubicBezTo>
                  <a:pt x="129113" y="6220"/>
                  <a:pt x="131795" y="3195"/>
                  <a:pt x="134097" y="0"/>
                </a:cubicBezTo>
                <a:lnTo>
                  <a:pt x="133203" y="0"/>
                </a:lnTo>
                <a:cubicBezTo>
                  <a:pt x="132708" y="666"/>
                  <a:pt x="132214" y="1312"/>
                  <a:pt x="131719" y="1959"/>
                </a:cubicBezTo>
                <a:cubicBezTo>
                  <a:pt x="129399" y="4964"/>
                  <a:pt x="127344" y="8027"/>
                  <a:pt x="126013" y="11565"/>
                </a:cubicBezTo>
                <a:cubicBezTo>
                  <a:pt x="124491" y="15540"/>
                  <a:pt x="123807" y="19763"/>
                  <a:pt x="123978" y="24023"/>
                </a:cubicBezTo>
                <a:cubicBezTo>
                  <a:pt x="123464" y="19591"/>
                  <a:pt x="123978" y="15122"/>
                  <a:pt x="125461" y="10937"/>
                </a:cubicBezTo>
                <a:cubicBezTo>
                  <a:pt x="126888" y="7000"/>
                  <a:pt x="129094" y="3443"/>
                  <a:pt x="131453" y="0"/>
                </a:cubicBezTo>
                <a:lnTo>
                  <a:pt x="130825" y="0"/>
                </a:lnTo>
                <a:cubicBezTo>
                  <a:pt x="128277" y="3747"/>
                  <a:pt x="125899" y="7589"/>
                  <a:pt x="124491" y="11926"/>
                </a:cubicBezTo>
                <a:cubicBezTo>
                  <a:pt x="123616" y="14608"/>
                  <a:pt x="123141" y="17404"/>
                  <a:pt x="123065" y="20219"/>
                </a:cubicBezTo>
                <a:cubicBezTo>
                  <a:pt x="122970" y="17290"/>
                  <a:pt x="123293" y="14361"/>
                  <a:pt x="124016" y="11527"/>
                </a:cubicBezTo>
                <a:cubicBezTo>
                  <a:pt x="125119" y="7171"/>
                  <a:pt x="127211" y="3424"/>
                  <a:pt x="129817" y="0"/>
                </a:cubicBezTo>
                <a:lnTo>
                  <a:pt x="128657" y="0"/>
                </a:lnTo>
                <a:cubicBezTo>
                  <a:pt x="128257" y="590"/>
                  <a:pt x="127877" y="1198"/>
                  <a:pt x="127478" y="1769"/>
                </a:cubicBezTo>
                <a:cubicBezTo>
                  <a:pt x="125271" y="5136"/>
                  <a:pt x="123616" y="8826"/>
                  <a:pt x="122589" y="12706"/>
                </a:cubicBezTo>
                <a:cubicBezTo>
                  <a:pt x="121625" y="16374"/>
                  <a:pt x="121375" y="20173"/>
                  <a:pt x="121858" y="23917"/>
                </a:cubicBezTo>
                <a:lnTo>
                  <a:pt x="121858" y="23917"/>
                </a:lnTo>
                <a:cubicBezTo>
                  <a:pt x="121126" y="19843"/>
                  <a:pt x="121262" y="15657"/>
                  <a:pt x="122266" y="11641"/>
                </a:cubicBezTo>
                <a:cubicBezTo>
                  <a:pt x="123236" y="7665"/>
                  <a:pt x="125081" y="4089"/>
                  <a:pt x="127497" y="799"/>
                </a:cubicBezTo>
                <a:cubicBezTo>
                  <a:pt x="127687" y="533"/>
                  <a:pt x="127896" y="266"/>
                  <a:pt x="128105" y="0"/>
                </a:cubicBezTo>
                <a:lnTo>
                  <a:pt x="127268" y="0"/>
                </a:lnTo>
                <a:cubicBezTo>
                  <a:pt x="126793" y="647"/>
                  <a:pt x="126317" y="1312"/>
                  <a:pt x="125842" y="1997"/>
                </a:cubicBezTo>
                <a:cubicBezTo>
                  <a:pt x="123464" y="5535"/>
                  <a:pt x="121866" y="9548"/>
                  <a:pt x="121163" y="13771"/>
                </a:cubicBezTo>
                <a:cubicBezTo>
                  <a:pt x="120497" y="17784"/>
                  <a:pt x="120668" y="21893"/>
                  <a:pt x="121638" y="25849"/>
                </a:cubicBezTo>
                <a:cubicBezTo>
                  <a:pt x="122361" y="28645"/>
                  <a:pt x="123426" y="31517"/>
                  <a:pt x="125404" y="33629"/>
                </a:cubicBezTo>
                <a:cubicBezTo>
                  <a:pt x="125576" y="33914"/>
                  <a:pt x="125785" y="34199"/>
                  <a:pt x="125975" y="34485"/>
                </a:cubicBezTo>
                <a:cubicBezTo>
                  <a:pt x="124111" y="33115"/>
                  <a:pt x="122665" y="31289"/>
                  <a:pt x="121790" y="29178"/>
                </a:cubicBezTo>
                <a:cubicBezTo>
                  <a:pt x="120040" y="25069"/>
                  <a:pt x="119736" y="20352"/>
                  <a:pt x="120174" y="15958"/>
                </a:cubicBezTo>
                <a:cubicBezTo>
                  <a:pt x="120782" y="10214"/>
                  <a:pt x="122856" y="4717"/>
                  <a:pt x="126222" y="0"/>
                </a:cubicBezTo>
                <a:lnTo>
                  <a:pt x="125671" y="0"/>
                </a:lnTo>
                <a:cubicBezTo>
                  <a:pt x="121981" y="5041"/>
                  <a:pt x="119774" y="11013"/>
                  <a:pt x="119299" y="17252"/>
                </a:cubicBezTo>
                <a:lnTo>
                  <a:pt x="119299" y="17252"/>
                </a:lnTo>
                <a:cubicBezTo>
                  <a:pt x="119299" y="16130"/>
                  <a:pt x="119337" y="15026"/>
                  <a:pt x="119451" y="13923"/>
                </a:cubicBezTo>
                <a:cubicBezTo>
                  <a:pt x="120364" y="8940"/>
                  <a:pt x="122285" y="4204"/>
                  <a:pt x="125119" y="0"/>
                </a:cubicBezTo>
                <a:lnTo>
                  <a:pt x="123122" y="0"/>
                </a:lnTo>
                <a:cubicBezTo>
                  <a:pt x="119546" y="5478"/>
                  <a:pt x="116522" y="11279"/>
                  <a:pt x="115514" y="17746"/>
                </a:cubicBezTo>
                <a:cubicBezTo>
                  <a:pt x="115514" y="17632"/>
                  <a:pt x="115495" y="17537"/>
                  <a:pt x="115475" y="17423"/>
                </a:cubicBezTo>
                <a:cubicBezTo>
                  <a:pt x="116446" y="11165"/>
                  <a:pt x="118804" y="5231"/>
                  <a:pt x="122380" y="0"/>
                </a:cubicBezTo>
                <a:lnTo>
                  <a:pt x="121372" y="0"/>
                </a:lnTo>
                <a:cubicBezTo>
                  <a:pt x="118291" y="4736"/>
                  <a:pt x="116217" y="10062"/>
                  <a:pt x="115323" y="15654"/>
                </a:cubicBezTo>
                <a:lnTo>
                  <a:pt x="115266" y="15236"/>
                </a:lnTo>
                <a:cubicBezTo>
                  <a:pt x="115304" y="14684"/>
                  <a:pt x="115342" y="14132"/>
                  <a:pt x="115399" y="13600"/>
                </a:cubicBezTo>
                <a:cubicBezTo>
                  <a:pt x="115399" y="13543"/>
                  <a:pt x="115399" y="13505"/>
                  <a:pt x="115399" y="13467"/>
                </a:cubicBezTo>
                <a:cubicBezTo>
                  <a:pt x="115856" y="8635"/>
                  <a:pt x="117225" y="4089"/>
                  <a:pt x="119717" y="0"/>
                </a:cubicBezTo>
                <a:lnTo>
                  <a:pt x="119032" y="0"/>
                </a:lnTo>
                <a:cubicBezTo>
                  <a:pt x="117054" y="3329"/>
                  <a:pt x="115742" y="7019"/>
                  <a:pt x="115152" y="10861"/>
                </a:cubicBezTo>
                <a:cubicBezTo>
                  <a:pt x="115095" y="7000"/>
                  <a:pt x="116369" y="3386"/>
                  <a:pt x="118195" y="0"/>
                </a:cubicBezTo>
                <a:lnTo>
                  <a:pt x="117625" y="0"/>
                </a:lnTo>
                <a:cubicBezTo>
                  <a:pt x="116160" y="2625"/>
                  <a:pt x="115076" y="5402"/>
                  <a:pt x="114658" y="8350"/>
                </a:cubicBezTo>
                <a:cubicBezTo>
                  <a:pt x="114601" y="5478"/>
                  <a:pt x="115171" y="2644"/>
                  <a:pt x="116312" y="0"/>
                </a:cubicBezTo>
                <a:lnTo>
                  <a:pt x="115552" y="0"/>
                </a:lnTo>
                <a:cubicBezTo>
                  <a:pt x="114886" y="1598"/>
                  <a:pt x="114429" y="3272"/>
                  <a:pt x="114163" y="4983"/>
                </a:cubicBezTo>
                <a:cubicBezTo>
                  <a:pt x="114030" y="3310"/>
                  <a:pt x="113954" y="1655"/>
                  <a:pt x="113935" y="0"/>
                </a:cubicBezTo>
                <a:lnTo>
                  <a:pt x="113079" y="0"/>
                </a:lnTo>
                <a:cubicBezTo>
                  <a:pt x="113079" y="7095"/>
                  <a:pt x="114391" y="14342"/>
                  <a:pt x="114791" y="21474"/>
                </a:cubicBezTo>
                <a:cubicBezTo>
                  <a:pt x="114772" y="22502"/>
                  <a:pt x="114791" y="23529"/>
                  <a:pt x="114848" y="24556"/>
                </a:cubicBezTo>
                <a:cubicBezTo>
                  <a:pt x="114848" y="24575"/>
                  <a:pt x="114867" y="24613"/>
                  <a:pt x="114905" y="24632"/>
                </a:cubicBezTo>
                <a:cubicBezTo>
                  <a:pt x="114924" y="26268"/>
                  <a:pt x="114867" y="27884"/>
                  <a:pt x="114734" y="29482"/>
                </a:cubicBezTo>
                <a:cubicBezTo>
                  <a:pt x="114182" y="35664"/>
                  <a:pt x="112489" y="41694"/>
                  <a:pt x="109769" y="47267"/>
                </a:cubicBezTo>
                <a:lnTo>
                  <a:pt x="109674" y="47343"/>
                </a:lnTo>
                <a:cubicBezTo>
                  <a:pt x="111006" y="44090"/>
                  <a:pt x="112033" y="40723"/>
                  <a:pt x="112736" y="37300"/>
                </a:cubicBezTo>
                <a:cubicBezTo>
                  <a:pt x="113707" y="32640"/>
                  <a:pt x="114011" y="27865"/>
                  <a:pt x="113649" y="23129"/>
                </a:cubicBezTo>
                <a:cubicBezTo>
                  <a:pt x="113174" y="17214"/>
                  <a:pt x="111709" y="11412"/>
                  <a:pt x="111538" y="5459"/>
                </a:cubicBezTo>
                <a:cubicBezTo>
                  <a:pt x="111481" y="3633"/>
                  <a:pt x="111595" y="1807"/>
                  <a:pt x="111862" y="0"/>
                </a:cubicBezTo>
                <a:lnTo>
                  <a:pt x="110815" y="0"/>
                </a:lnTo>
                <a:cubicBezTo>
                  <a:pt x="110226" y="5364"/>
                  <a:pt x="111158" y="11146"/>
                  <a:pt x="111957" y="16073"/>
                </a:cubicBezTo>
                <a:cubicBezTo>
                  <a:pt x="112851" y="21493"/>
                  <a:pt x="113402" y="26876"/>
                  <a:pt x="112832" y="32373"/>
                </a:cubicBezTo>
                <a:cubicBezTo>
                  <a:pt x="112280" y="37680"/>
                  <a:pt x="110891" y="42854"/>
                  <a:pt x="108704" y="47723"/>
                </a:cubicBezTo>
                <a:cubicBezTo>
                  <a:pt x="106840" y="51927"/>
                  <a:pt x="104367" y="55560"/>
                  <a:pt x="101666" y="59136"/>
                </a:cubicBezTo>
                <a:cubicBezTo>
                  <a:pt x="101058" y="59801"/>
                  <a:pt x="100449" y="60448"/>
                  <a:pt x="99821" y="61076"/>
                </a:cubicBezTo>
                <a:cubicBezTo>
                  <a:pt x="101077" y="59307"/>
                  <a:pt x="102218" y="57443"/>
                  <a:pt x="103245" y="55522"/>
                </a:cubicBezTo>
                <a:cubicBezTo>
                  <a:pt x="108381" y="47856"/>
                  <a:pt x="112756" y="39563"/>
                  <a:pt x="112851" y="30129"/>
                </a:cubicBezTo>
                <a:cubicBezTo>
                  <a:pt x="112946" y="20371"/>
                  <a:pt x="108932" y="9720"/>
                  <a:pt x="110758" y="0"/>
                </a:cubicBezTo>
                <a:lnTo>
                  <a:pt x="107430" y="0"/>
                </a:lnTo>
                <a:cubicBezTo>
                  <a:pt x="107316" y="342"/>
                  <a:pt x="107201" y="685"/>
                  <a:pt x="107087" y="1046"/>
                </a:cubicBezTo>
                <a:cubicBezTo>
                  <a:pt x="102579" y="8274"/>
                  <a:pt x="101990" y="17328"/>
                  <a:pt x="102237" y="25773"/>
                </a:cubicBezTo>
                <a:cubicBezTo>
                  <a:pt x="102408" y="31898"/>
                  <a:pt x="102941" y="38042"/>
                  <a:pt x="102370" y="44166"/>
                </a:cubicBezTo>
                <a:cubicBezTo>
                  <a:pt x="102047" y="47609"/>
                  <a:pt x="101286" y="51014"/>
                  <a:pt x="100145" y="54285"/>
                </a:cubicBezTo>
                <a:cubicBezTo>
                  <a:pt x="100601" y="51736"/>
                  <a:pt x="100848" y="49150"/>
                  <a:pt x="100906" y="46563"/>
                </a:cubicBezTo>
                <a:cubicBezTo>
                  <a:pt x="101210" y="33933"/>
                  <a:pt x="97729" y="20980"/>
                  <a:pt x="101305" y="8559"/>
                </a:cubicBezTo>
                <a:cubicBezTo>
                  <a:pt x="102142" y="5554"/>
                  <a:pt x="103454" y="2720"/>
                  <a:pt x="105147" y="95"/>
                </a:cubicBezTo>
                <a:cubicBezTo>
                  <a:pt x="105185" y="76"/>
                  <a:pt x="105204" y="38"/>
                  <a:pt x="105242" y="0"/>
                </a:cubicBezTo>
                <a:lnTo>
                  <a:pt x="103949" y="0"/>
                </a:lnTo>
                <a:cubicBezTo>
                  <a:pt x="100126" y="5079"/>
                  <a:pt x="97729" y="11393"/>
                  <a:pt x="96740" y="17480"/>
                </a:cubicBezTo>
                <a:cubicBezTo>
                  <a:pt x="94762" y="29653"/>
                  <a:pt x="98224" y="41941"/>
                  <a:pt x="96550" y="54133"/>
                </a:cubicBezTo>
                <a:cubicBezTo>
                  <a:pt x="95827" y="59307"/>
                  <a:pt x="94210" y="64366"/>
                  <a:pt x="91148" y="68570"/>
                </a:cubicBezTo>
                <a:cubicBezTo>
                  <a:pt x="92898" y="65146"/>
                  <a:pt x="94191" y="61532"/>
                  <a:pt x="95009" y="57785"/>
                </a:cubicBezTo>
                <a:cubicBezTo>
                  <a:pt x="96226" y="52117"/>
                  <a:pt x="96150" y="46335"/>
                  <a:pt x="95599" y="40609"/>
                </a:cubicBezTo>
                <a:cubicBezTo>
                  <a:pt x="94990" y="34390"/>
                  <a:pt x="93963" y="28170"/>
                  <a:pt x="94400" y="21912"/>
                </a:cubicBezTo>
                <a:cubicBezTo>
                  <a:pt x="94819" y="16396"/>
                  <a:pt x="96322" y="11051"/>
                  <a:pt x="98851" y="6144"/>
                </a:cubicBezTo>
                <a:cubicBezTo>
                  <a:pt x="99935" y="3994"/>
                  <a:pt x="101210" y="1940"/>
                  <a:pt x="102636" y="0"/>
                </a:cubicBezTo>
                <a:lnTo>
                  <a:pt x="101153" y="0"/>
                </a:lnTo>
                <a:cubicBezTo>
                  <a:pt x="100582" y="780"/>
                  <a:pt x="100031" y="1579"/>
                  <a:pt x="99498" y="2397"/>
                </a:cubicBezTo>
                <a:cubicBezTo>
                  <a:pt x="99954" y="1579"/>
                  <a:pt x="100411" y="780"/>
                  <a:pt x="100906" y="0"/>
                </a:cubicBezTo>
                <a:lnTo>
                  <a:pt x="100088" y="0"/>
                </a:lnTo>
                <a:cubicBezTo>
                  <a:pt x="96645" y="5744"/>
                  <a:pt x="94286" y="12135"/>
                  <a:pt x="92784" y="18659"/>
                </a:cubicBezTo>
                <a:cubicBezTo>
                  <a:pt x="90406" y="28950"/>
                  <a:pt x="90292" y="39392"/>
                  <a:pt x="90102" y="49853"/>
                </a:cubicBezTo>
                <a:cubicBezTo>
                  <a:pt x="89854" y="46278"/>
                  <a:pt x="89569" y="42702"/>
                  <a:pt x="89512" y="39221"/>
                </a:cubicBezTo>
                <a:cubicBezTo>
                  <a:pt x="89303" y="26933"/>
                  <a:pt x="92118" y="14760"/>
                  <a:pt x="97311" y="3652"/>
                </a:cubicBezTo>
                <a:cubicBezTo>
                  <a:pt x="97881" y="2416"/>
                  <a:pt x="98509" y="1198"/>
                  <a:pt x="99137" y="0"/>
                </a:cubicBezTo>
                <a:lnTo>
                  <a:pt x="98090" y="0"/>
                </a:lnTo>
                <a:cubicBezTo>
                  <a:pt x="95275" y="5307"/>
                  <a:pt x="93069" y="10899"/>
                  <a:pt x="91509" y="16700"/>
                </a:cubicBezTo>
                <a:cubicBezTo>
                  <a:pt x="90007" y="22311"/>
                  <a:pt x="89075" y="28056"/>
                  <a:pt x="88770" y="33857"/>
                </a:cubicBezTo>
                <a:cubicBezTo>
                  <a:pt x="88409" y="40666"/>
                  <a:pt x="89284" y="47419"/>
                  <a:pt x="89531" y="54228"/>
                </a:cubicBezTo>
                <a:cubicBezTo>
                  <a:pt x="89740" y="60049"/>
                  <a:pt x="89379" y="66002"/>
                  <a:pt x="87306" y="71423"/>
                </a:cubicBezTo>
                <a:cubicBezTo>
                  <a:pt x="89911" y="61000"/>
                  <a:pt x="86944" y="49606"/>
                  <a:pt x="86982" y="39050"/>
                </a:cubicBezTo>
                <a:cubicBezTo>
                  <a:pt x="87039" y="26077"/>
                  <a:pt x="89645" y="12953"/>
                  <a:pt x="95998" y="1541"/>
                </a:cubicBezTo>
                <a:cubicBezTo>
                  <a:pt x="96302" y="1027"/>
                  <a:pt x="96588" y="514"/>
                  <a:pt x="96892" y="0"/>
                </a:cubicBezTo>
                <a:lnTo>
                  <a:pt x="95941" y="0"/>
                </a:lnTo>
                <a:cubicBezTo>
                  <a:pt x="93373" y="4451"/>
                  <a:pt x="91319" y="9168"/>
                  <a:pt x="89816" y="14075"/>
                </a:cubicBezTo>
                <a:cubicBezTo>
                  <a:pt x="85860" y="26952"/>
                  <a:pt x="85917" y="40115"/>
                  <a:pt x="87077" y="53391"/>
                </a:cubicBezTo>
                <a:cubicBezTo>
                  <a:pt x="87534" y="58679"/>
                  <a:pt x="87895" y="64100"/>
                  <a:pt x="86944" y="69312"/>
                </a:cubicBezTo>
                <a:cubicBezTo>
                  <a:pt x="87914" y="58185"/>
                  <a:pt x="85061" y="46905"/>
                  <a:pt x="84947" y="35759"/>
                </a:cubicBezTo>
                <a:cubicBezTo>
                  <a:pt x="84814" y="23871"/>
                  <a:pt x="88143" y="12173"/>
                  <a:pt x="94153" y="1959"/>
                </a:cubicBezTo>
                <a:cubicBezTo>
                  <a:pt x="94534" y="1293"/>
                  <a:pt x="94933" y="647"/>
                  <a:pt x="95351" y="0"/>
                </a:cubicBezTo>
                <a:lnTo>
                  <a:pt x="93468" y="0"/>
                </a:lnTo>
                <a:cubicBezTo>
                  <a:pt x="85879" y="11546"/>
                  <a:pt x="81733" y="25260"/>
                  <a:pt x="82056" y="39202"/>
                </a:cubicBezTo>
                <a:cubicBezTo>
                  <a:pt x="81866" y="37091"/>
                  <a:pt x="81752" y="34960"/>
                  <a:pt x="81771" y="32792"/>
                </a:cubicBezTo>
                <a:cubicBezTo>
                  <a:pt x="81809" y="27295"/>
                  <a:pt x="82436" y="21798"/>
                  <a:pt x="83635" y="16434"/>
                </a:cubicBezTo>
                <a:cubicBezTo>
                  <a:pt x="84909" y="10785"/>
                  <a:pt x="86773" y="5269"/>
                  <a:pt x="89189" y="0"/>
                </a:cubicBezTo>
                <a:lnTo>
                  <a:pt x="88066" y="0"/>
                </a:lnTo>
                <a:cubicBezTo>
                  <a:pt x="85537" y="5231"/>
                  <a:pt x="83635" y="10728"/>
                  <a:pt x="82398" y="16396"/>
                </a:cubicBezTo>
                <a:cubicBezTo>
                  <a:pt x="80839" y="23434"/>
                  <a:pt x="80097" y="31004"/>
                  <a:pt x="80553" y="38422"/>
                </a:cubicBezTo>
                <a:cubicBezTo>
                  <a:pt x="79108" y="30985"/>
                  <a:pt x="78936" y="23415"/>
                  <a:pt x="80325" y="15806"/>
                </a:cubicBezTo>
                <a:cubicBezTo>
                  <a:pt x="81333" y="10309"/>
                  <a:pt x="83121" y="5002"/>
                  <a:pt x="85613" y="0"/>
                </a:cubicBezTo>
                <a:lnTo>
                  <a:pt x="84700" y="0"/>
                </a:lnTo>
                <a:cubicBezTo>
                  <a:pt x="83178" y="3176"/>
                  <a:pt x="81923" y="6486"/>
                  <a:pt x="80934" y="9891"/>
                </a:cubicBezTo>
                <a:cubicBezTo>
                  <a:pt x="81599" y="6562"/>
                  <a:pt x="82341" y="3272"/>
                  <a:pt x="83178" y="0"/>
                </a:cubicBezTo>
                <a:lnTo>
                  <a:pt x="82646" y="0"/>
                </a:lnTo>
                <a:cubicBezTo>
                  <a:pt x="81771" y="2777"/>
                  <a:pt x="80991" y="5592"/>
                  <a:pt x="80306" y="8426"/>
                </a:cubicBezTo>
                <a:cubicBezTo>
                  <a:pt x="80477" y="6201"/>
                  <a:pt x="80629" y="3975"/>
                  <a:pt x="80877" y="1750"/>
                </a:cubicBezTo>
                <a:cubicBezTo>
                  <a:pt x="80934" y="1160"/>
                  <a:pt x="81010" y="571"/>
                  <a:pt x="81086" y="0"/>
                </a:cubicBezTo>
                <a:lnTo>
                  <a:pt x="80496" y="0"/>
                </a:lnTo>
                <a:cubicBezTo>
                  <a:pt x="80002" y="3576"/>
                  <a:pt x="79830" y="7190"/>
                  <a:pt x="79564" y="10785"/>
                </a:cubicBezTo>
                <a:cubicBezTo>
                  <a:pt x="79469" y="9434"/>
                  <a:pt x="79336" y="8103"/>
                  <a:pt x="79222" y="6771"/>
                </a:cubicBezTo>
                <a:cubicBezTo>
                  <a:pt x="79013" y="4508"/>
                  <a:pt x="78994" y="2244"/>
                  <a:pt x="79184" y="0"/>
                </a:cubicBezTo>
                <a:lnTo>
                  <a:pt x="78784" y="0"/>
                </a:lnTo>
                <a:cubicBezTo>
                  <a:pt x="78556" y="1807"/>
                  <a:pt x="78499" y="3652"/>
                  <a:pt x="78613" y="5478"/>
                </a:cubicBezTo>
                <a:cubicBezTo>
                  <a:pt x="78784" y="8559"/>
                  <a:pt x="79089" y="11622"/>
                  <a:pt x="78975" y="14722"/>
                </a:cubicBezTo>
                <a:cubicBezTo>
                  <a:pt x="78975" y="14836"/>
                  <a:pt x="78975" y="14969"/>
                  <a:pt x="78955" y="15102"/>
                </a:cubicBezTo>
                <a:cubicBezTo>
                  <a:pt x="78841" y="15806"/>
                  <a:pt x="78727" y="16529"/>
                  <a:pt x="78632" y="17233"/>
                </a:cubicBezTo>
                <a:cubicBezTo>
                  <a:pt x="78613" y="17328"/>
                  <a:pt x="78632" y="17423"/>
                  <a:pt x="78670" y="17499"/>
                </a:cubicBezTo>
                <a:cubicBezTo>
                  <a:pt x="78594" y="17822"/>
                  <a:pt x="78537" y="18146"/>
                  <a:pt x="78461" y="18488"/>
                </a:cubicBezTo>
                <a:cubicBezTo>
                  <a:pt x="78613" y="12364"/>
                  <a:pt x="77947" y="6087"/>
                  <a:pt x="78119" y="0"/>
                </a:cubicBezTo>
                <a:lnTo>
                  <a:pt x="77510" y="0"/>
                </a:lnTo>
                <a:cubicBezTo>
                  <a:pt x="77377" y="5345"/>
                  <a:pt x="77852" y="10785"/>
                  <a:pt x="77795" y="16168"/>
                </a:cubicBezTo>
                <a:cubicBezTo>
                  <a:pt x="77168" y="13296"/>
                  <a:pt x="76445" y="10442"/>
                  <a:pt x="76007" y="7589"/>
                </a:cubicBezTo>
                <a:cubicBezTo>
                  <a:pt x="75646" y="5079"/>
                  <a:pt x="75570" y="2530"/>
                  <a:pt x="75798" y="0"/>
                </a:cubicBezTo>
                <a:lnTo>
                  <a:pt x="74847" y="0"/>
                </a:lnTo>
                <a:cubicBezTo>
                  <a:pt x="74714" y="1484"/>
                  <a:pt x="74695" y="2986"/>
                  <a:pt x="74771" y="4470"/>
                </a:cubicBezTo>
                <a:cubicBezTo>
                  <a:pt x="75094" y="9739"/>
                  <a:pt x="76768" y="14912"/>
                  <a:pt x="77643" y="20105"/>
                </a:cubicBezTo>
                <a:cubicBezTo>
                  <a:pt x="77624" y="20428"/>
                  <a:pt x="77586" y="20752"/>
                  <a:pt x="77567" y="21075"/>
                </a:cubicBezTo>
                <a:cubicBezTo>
                  <a:pt x="76673" y="16700"/>
                  <a:pt x="75323" y="12364"/>
                  <a:pt x="74600" y="7970"/>
                </a:cubicBezTo>
                <a:cubicBezTo>
                  <a:pt x="74162" y="5326"/>
                  <a:pt x="74029" y="2663"/>
                  <a:pt x="74219" y="0"/>
                </a:cubicBezTo>
                <a:lnTo>
                  <a:pt x="73420" y="0"/>
                </a:lnTo>
                <a:cubicBezTo>
                  <a:pt x="73306" y="1940"/>
                  <a:pt x="73344" y="3899"/>
                  <a:pt x="73535" y="5839"/>
                </a:cubicBezTo>
                <a:cubicBezTo>
                  <a:pt x="74143" y="11393"/>
                  <a:pt x="76064" y="16814"/>
                  <a:pt x="77034" y="22311"/>
                </a:cubicBezTo>
                <a:cubicBezTo>
                  <a:pt x="75418" y="17366"/>
                  <a:pt x="73040" y="12554"/>
                  <a:pt x="72146" y="7380"/>
                </a:cubicBezTo>
                <a:cubicBezTo>
                  <a:pt x="71747" y="4926"/>
                  <a:pt x="71690" y="2454"/>
                  <a:pt x="71975" y="0"/>
                </a:cubicBezTo>
                <a:lnTo>
                  <a:pt x="71176" y="0"/>
                </a:lnTo>
                <a:cubicBezTo>
                  <a:pt x="70986" y="1769"/>
                  <a:pt x="70948" y="3538"/>
                  <a:pt x="71100" y="5307"/>
                </a:cubicBezTo>
                <a:cubicBezTo>
                  <a:pt x="71499" y="9815"/>
                  <a:pt x="73192" y="14018"/>
                  <a:pt x="74790" y="18222"/>
                </a:cubicBezTo>
                <a:cubicBezTo>
                  <a:pt x="73477" y="15026"/>
                  <a:pt x="72089" y="11831"/>
                  <a:pt x="71062" y="8521"/>
                </a:cubicBezTo>
                <a:cubicBezTo>
                  <a:pt x="70187" y="5763"/>
                  <a:pt x="69730" y="2891"/>
                  <a:pt x="69711" y="0"/>
                </a:cubicBezTo>
                <a:lnTo>
                  <a:pt x="69141" y="0"/>
                </a:lnTo>
                <a:cubicBezTo>
                  <a:pt x="69122" y="2206"/>
                  <a:pt x="69369" y="4413"/>
                  <a:pt x="69902" y="6543"/>
                </a:cubicBezTo>
                <a:cubicBezTo>
                  <a:pt x="71366" y="12592"/>
                  <a:pt x="74390" y="18127"/>
                  <a:pt x="76331" y="24004"/>
                </a:cubicBezTo>
                <a:cubicBezTo>
                  <a:pt x="74029" y="19211"/>
                  <a:pt x="70891" y="14665"/>
                  <a:pt x="68912" y="9796"/>
                </a:cubicBezTo>
                <a:cubicBezTo>
                  <a:pt x="67638" y="6600"/>
                  <a:pt x="66934" y="3310"/>
                  <a:pt x="67163" y="0"/>
                </a:cubicBezTo>
                <a:lnTo>
                  <a:pt x="66497" y="0"/>
                </a:lnTo>
                <a:cubicBezTo>
                  <a:pt x="66288" y="2378"/>
                  <a:pt x="66516" y="4755"/>
                  <a:pt x="67182" y="7057"/>
                </a:cubicBezTo>
                <a:cubicBezTo>
                  <a:pt x="68589" y="11907"/>
                  <a:pt x="71423" y="16339"/>
                  <a:pt x="73896" y="20847"/>
                </a:cubicBezTo>
                <a:cubicBezTo>
                  <a:pt x="72089" y="17822"/>
                  <a:pt x="70149" y="14855"/>
                  <a:pt x="68589" y="11755"/>
                </a:cubicBezTo>
                <a:cubicBezTo>
                  <a:pt x="66687" y="7989"/>
                  <a:pt x="65660" y="4070"/>
                  <a:pt x="65755" y="0"/>
                </a:cubicBezTo>
                <a:lnTo>
                  <a:pt x="65127" y="0"/>
                </a:lnTo>
                <a:cubicBezTo>
                  <a:pt x="65013" y="3157"/>
                  <a:pt x="65565" y="6296"/>
                  <a:pt x="66744" y="9244"/>
                </a:cubicBezTo>
                <a:cubicBezTo>
                  <a:pt x="68456" y="13600"/>
                  <a:pt x="71214" y="17556"/>
                  <a:pt x="73630" y="21646"/>
                </a:cubicBezTo>
                <a:cubicBezTo>
                  <a:pt x="71442" y="18241"/>
                  <a:pt x="68722" y="15217"/>
                  <a:pt x="66573" y="11774"/>
                </a:cubicBezTo>
                <a:cubicBezTo>
                  <a:pt x="66326" y="11374"/>
                  <a:pt x="66097" y="10956"/>
                  <a:pt x="65888" y="10557"/>
                </a:cubicBezTo>
                <a:cubicBezTo>
                  <a:pt x="64975" y="8540"/>
                  <a:pt x="64328" y="6410"/>
                  <a:pt x="63948" y="4223"/>
                </a:cubicBezTo>
                <a:cubicBezTo>
                  <a:pt x="63796" y="2815"/>
                  <a:pt x="63815" y="1408"/>
                  <a:pt x="64005" y="0"/>
                </a:cubicBezTo>
                <a:lnTo>
                  <a:pt x="62807" y="0"/>
                </a:lnTo>
                <a:cubicBezTo>
                  <a:pt x="62693" y="3272"/>
                  <a:pt x="63263" y="6524"/>
                  <a:pt x="64500" y="9567"/>
                </a:cubicBezTo>
                <a:cubicBezTo>
                  <a:pt x="66668" y="15083"/>
                  <a:pt x="70377" y="19972"/>
                  <a:pt x="73554" y="25050"/>
                </a:cubicBezTo>
                <a:cubicBezTo>
                  <a:pt x="71119" y="21417"/>
                  <a:pt x="68475" y="17899"/>
                  <a:pt x="66345" y="14151"/>
                </a:cubicBezTo>
                <a:cubicBezTo>
                  <a:pt x="63872" y="9777"/>
                  <a:pt x="62198" y="5041"/>
                  <a:pt x="62407" y="0"/>
                </a:cubicBezTo>
                <a:lnTo>
                  <a:pt x="61761" y="0"/>
                </a:lnTo>
                <a:cubicBezTo>
                  <a:pt x="61589" y="4089"/>
                  <a:pt x="62541" y="8084"/>
                  <a:pt x="64309" y="11850"/>
                </a:cubicBezTo>
                <a:cubicBezTo>
                  <a:pt x="67695" y="19116"/>
                  <a:pt x="73535" y="25203"/>
                  <a:pt x="76920" y="32449"/>
                </a:cubicBezTo>
                <a:cubicBezTo>
                  <a:pt x="73154" y="26096"/>
                  <a:pt x="68171" y="20428"/>
                  <a:pt x="64690" y="13904"/>
                </a:cubicBezTo>
                <a:cubicBezTo>
                  <a:pt x="62388" y="9605"/>
                  <a:pt x="60791" y="4869"/>
                  <a:pt x="60848" y="0"/>
                </a:cubicBezTo>
                <a:lnTo>
                  <a:pt x="60163" y="0"/>
                </a:lnTo>
                <a:cubicBezTo>
                  <a:pt x="60125" y="3804"/>
                  <a:pt x="60886" y="7551"/>
                  <a:pt x="62388" y="11032"/>
                </a:cubicBezTo>
                <a:cubicBezTo>
                  <a:pt x="65432" y="18146"/>
                  <a:pt x="70567" y="24099"/>
                  <a:pt x="74752" y="30528"/>
                </a:cubicBezTo>
                <a:cubicBezTo>
                  <a:pt x="70662" y="25393"/>
                  <a:pt x="65470" y="21075"/>
                  <a:pt x="62655" y="15007"/>
                </a:cubicBezTo>
                <a:cubicBezTo>
                  <a:pt x="60391" y="10195"/>
                  <a:pt x="59497" y="5117"/>
                  <a:pt x="59516" y="0"/>
                </a:cubicBezTo>
                <a:lnTo>
                  <a:pt x="58927" y="0"/>
                </a:lnTo>
                <a:cubicBezTo>
                  <a:pt x="58889" y="4831"/>
                  <a:pt x="59782" y="9644"/>
                  <a:pt x="61589" y="14132"/>
                </a:cubicBezTo>
                <a:cubicBezTo>
                  <a:pt x="63263" y="18279"/>
                  <a:pt x="65831" y="21798"/>
                  <a:pt x="68760" y="25126"/>
                </a:cubicBezTo>
                <a:cubicBezTo>
                  <a:pt x="70035" y="26591"/>
                  <a:pt x="71347" y="28018"/>
                  <a:pt x="72603" y="29482"/>
                </a:cubicBezTo>
                <a:lnTo>
                  <a:pt x="72013" y="28950"/>
                </a:lnTo>
                <a:cubicBezTo>
                  <a:pt x="67277" y="24708"/>
                  <a:pt x="62541" y="20657"/>
                  <a:pt x="60125" y="14589"/>
                </a:cubicBezTo>
                <a:cubicBezTo>
                  <a:pt x="59821" y="13809"/>
                  <a:pt x="59535" y="12991"/>
                  <a:pt x="59288" y="12173"/>
                </a:cubicBezTo>
                <a:cubicBezTo>
                  <a:pt x="59041" y="11032"/>
                  <a:pt x="58755" y="9891"/>
                  <a:pt x="58470" y="8750"/>
                </a:cubicBezTo>
                <a:cubicBezTo>
                  <a:pt x="57956" y="5858"/>
                  <a:pt x="57766" y="2929"/>
                  <a:pt x="57899" y="0"/>
                </a:cubicBezTo>
                <a:lnTo>
                  <a:pt x="57481" y="0"/>
                </a:lnTo>
                <a:cubicBezTo>
                  <a:pt x="57386" y="1864"/>
                  <a:pt x="57424" y="3747"/>
                  <a:pt x="57595" y="5611"/>
                </a:cubicBezTo>
                <a:cubicBezTo>
                  <a:pt x="57005" y="3709"/>
                  <a:pt x="56302" y="1826"/>
                  <a:pt x="55465" y="0"/>
                </a:cubicBezTo>
                <a:lnTo>
                  <a:pt x="54742" y="0"/>
                </a:lnTo>
                <a:cubicBezTo>
                  <a:pt x="56130" y="2967"/>
                  <a:pt x="57120" y="6163"/>
                  <a:pt x="57918" y="9415"/>
                </a:cubicBezTo>
                <a:cubicBezTo>
                  <a:pt x="57918" y="9529"/>
                  <a:pt x="57937" y="9644"/>
                  <a:pt x="57956" y="9777"/>
                </a:cubicBezTo>
                <a:cubicBezTo>
                  <a:pt x="57215" y="6905"/>
                  <a:pt x="56530" y="3994"/>
                  <a:pt x="55122" y="1369"/>
                </a:cubicBezTo>
                <a:cubicBezTo>
                  <a:pt x="54875" y="894"/>
                  <a:pt x="54590" y="456"/>
                  <a:pt x="54304" y="0"/>
                </a:cubicBezTo>
                <a:lnTo>
                  <a:pt x="53525" y="0"/>
                </a:lnTo>
                <a:cubicBezTo>
                  <a:pt x="53791" y="399"/>
                  <a:pt x="54057" y="799"/>
                  <a:pt x="54285" y="1217"/>
                </a:cubicBezTo>
                <a:cubicBezTo>
                  <a:pt x="55788" y="3766"/>
                  <a:pt x="56530" y="6619"/>
                  <a:pt x="57272" y="9472"/>
                </a:cubicBezTo>
                <a:cubicBezTo>
                  <a:pt x="55788" y="6201"/>
                  <a:pt x="54152" y="2967"/>
                  <a:pt x="52193" y="0"/>
                </a:cubicBezTo>
                <a:lnTo>
                  <a:pt x="51432" y="0"/>
                </a:lnTo>
                <a:cubicBezTo>
                  <a:pt x="54057" y="3842"/>
                  <a:pt x="56092" y="8122"/>
                  <a:pt x="57937" y="12421"/>
                </a:cubicBezTo>
                <a:cubicBezTo>
                  <a:pt x="55579" y="8236"/>
                  <a:pt x="53258" y="4013"/>
                  <a:pt x="50652" y="0"/>
                </a:cubicBezTo>
                <a:lnTo>
                  <a:pt x="49854" y="0"/>
                </a:lnTo>
                <a:cubicBezTo>
                  <a:pt x="52517" y="3994"/>
                  <a:pt x="54856" y="8217"/>
                  <a:pt x="57253" y="12383"/>
                </a:cubicBezTo>
                <a:lnTo>
                  <a:pt x="57158" y="12268"/>
                </a:lnTo>
                <a:cubicBezTo>
                  <a:pt x="54247" y="8179"/>
                  <a:pt x="51356" y="4089"/>
                  <a:pt x="48427" y="0"/>
                </a:cubicBezTo>
                <a:lnTo>
                  <a:pt x="47590" y="0"/>
                </a:lnTo>
                <a:cubicBezTo>
                  <a:pt x="49816" y="3100"/>
                  <a:pt x="52060" y="6182"/>
                  <a:pt x="54304" y="9282"/>
                </a:cubicBezTo>
                <a:cubicBezTo>
                  <a:pt x="51984" y="6943"/>
                  <a:pt x="49568" y="4698"/>
                  <a:pt x="47305" y="2359"/>
                </a:cubicBezTo>
                <a:cubicBezTo>
                  <a:pt x="46582" y="1617"/>
                  <a:pt x="45821" y="818"/>
                  <a:pt x="45098" y="0"/>
                </a:cubicBezTo>
                <a:lnTo>
                  <a:pt x="44471" y="0"/>
                </a:lnTo>
                <a:cubicBezTo>
                  <a:pt x="44604" y="171"/>
                  <a:pt x="44756" y="323"/>
                  <a:pt x="44908" y="476"/>
                </a:cubicBezTo>
                <a:cubicBezTo>
                  <a:pt x="48560" y="4394"/>
                  <a:pt x="52517" y="7970"/>
                  <a:pt x="56169" y="11850"/>
                </a:cubicBezTo>
                <a:cubicBezTo>
                  <a:pt x="56853" y="12763"/>
                  <a:pt x="57519" y="13695"/>
                  <a:pt x="58185" y="14627"/>
                </a:cubicBezTo>
                <a:cubicBezTo>
                  <a:pt x="54761" y="11184"/>
                  <a:pt x="50976" y="8065"/>
                  <a:pt x="47552" y="4603"/>
                </a:cubicBezTo>
                <a:cubicBezTo>
                  <a:pt x="46107" y="3157"/>
                  <a:pt x="44775" y="1617"/>
                  <a:pt x="43539" y="0"/>
                </a:cubicBezTo>
                <a:lnTo>
                  <a:pt x="42702" y="0"/>
                </a:lnTo>
                <a:cubicBezTo>
                  <a:pt x="43329" y="837"/>
                  <a:pt x="43995" y="1636"/>
                  <a:pt x="44642" y="2397"/>
                </a:cubicBezTo>
                <a:cubicBezTo>
                  <a:pt x="49283" y="7608"/>
                  <a:pt x="54970" y="11793"/>
                  <a:pt x="59763" y="16833"/>
                </a:cubicBezTo>
                <a:cubicBezTo>
                  <a:pt x="60753" y="19059"/>
                  <a:pt x="62027" y="21113"/>
                  <a:pt x="63568" y="22996"/>
                </a:cubicBezTo>
                <a:cubicBezTo>
                  <a:pt x="59231" y="19116"/>
                  <a:pt x="54742" y="15369"/>
                  <a:pt x="50557" y="11317"/>
                </a:cubicBezTo>
                <a:cubicBezTo>
                  <a:pt x="47286" y="8160"/>
                  <a:pt x="44052" y="4261"/>
                  <a:pt x="41770" y="0"/>
                </a:cubicBezTo>
                <a:lnTo>
                  <a:pt x="40495" y="0"/>
                </a:lnTo>
                <a:cubicBezTo>
                  <a:pt x="41085" y="1617"/>
                  <a:pt x="41808" y="3176"/>
                  <a:pt x="42645" y="4679"/>
                </a:cubicBezTo>
                <a:cubicBezTo>
                  <a:pt x="47096" y="12573"/>
                  <a:pt x="54780" y="17499"/>
                  <a:pt x="61913" y="22711"/>
                </a:cubicBezTo>
                <a:cubicBezTo>
                  <a:pt x="63644" y="23966"/>
                  <a:pt x="65337" y="25279"/>
                  <a:pt x="66953" y="26667"/>
                </a:cubicBezTo>
                <a:cubicBezTo>
                  <a:pt x="67809" y="27466"/>
                  <a:pt x="68665" y="28246"/>
                  <a:pt x="69578" y="29007"/>
                </a:cubicBezTo>
                <a:cubicBezTo>
                  <a:pt x="69749" y="29159"/>
                  <a:pt x="69921" y="29349"/>
                  <a:pt x="70092" y="29501"/>
                </a:cubicBezTo>
                <a:cubicBezTo>
                  <a:pt x="68912" y="28721"/>
                  <a:pt x="67695" y="27980"/>
                  <a:pt x="66459" y="27257"/>
                </a:cubicBezTo>
                <a:cubicBezTo>
                  <a:pt x="59992" y="22977"/>
                  <a:pt x="53372" y="18926"/>
                  <a:pt x="47894" y="13391"/>
                </a:cubicBezTo>
                <a:cubicBezTo>
                  <a:pt x="44128" y="9586"/>
                  <a:pt x="41142" y="5079"/>
                  <a:pt x="39487" y="0"/>
                </a:cubicBezTo>
                <a:lnTo>
                  <a:pt x="38593" y="0"/>
                </a:lnTo>
                <a:cubicBezTo>
                  <a:pt x="39145" y="1769"/>
                  <a:pt x="39887" y="3481"/>
                  <a:pt x="40781" y="5117"/>
                </a:cubicBezTo>
                <a:cubicBezTo>
                  <a:pt x="45041" y="12801"/>
                  <a:pt x="52136" y="18317"/>
                  <a:pt x="59364" y="23186"/>
                </a:cubicBezTo>
                <a:cubicBezTo>
                  <a:pt x="57976" y="22368"/>
                  <a:pt x="56625" y="21551"/>
                  <a:pt x="55313" y="20695"/>
                </a:cubicBezTo>
                <a:cubicBezTo>
                  <a:pt x="47837" y="15749"/>
                  <a:pt x="41256" y="8616"/>
                  <a:pt x="38517" y="0"/>
                </a:cubicBezTo>
                <a:lnTo>
                  <a:pt x="37813" y="0"/>
                </a:lnTo>
                <a:cubicBezTo>
                  <a:pt x="38422" y="2016"/>
                  <a:pt x="39221" y="3975"/>
                  <a:pt x="40229" y="5839"/>
                </a:cubicBezTo>
                <a:cubicBezTo>
                  <a:pt x="42702" y="10442"/>
                  <a:pt x="46221" y="14494"/>
                  <a:pt x="50253" y="17784"/>
                </a:cubicBezTo>
                <a:cubicBezTo>
                  <a:pt x="54723" y="21436"/>
                  <a:pt x="59821" y="23947"/>
                  <a:pt x="64766" y="26819"/>
                </a:cubicBezTo>
                <a:cubicBezTo>
                  <a:pt x="65070" y="27009"/>
                  <a:pt x="65394" y="27200"/>
                  <a:pt x="65698" y="27371"/>
                </a:cubicBezTo>
                <a:cubicBezTo>
                  <a:pt x="60734" y="24613"/>
                  <a:pt x="55598" y="22121"/>
                  <a:pt x="50862" y="18945"/>
                </a:cubicBezTo>
                <a:cubicBezTo>
                  <a:pt x="46601" y="16092"/>
                  <a:pt x="42588" y="12706"/>
                  <a:pt x="39735" y="8407"/>
                </a:cubicBezTo>
                <a:cubicBezTo>
                  <a:pt x="38042" y="5858"/>
                  <a:pt x="36862" y="3005"/>
                  <a:pt x="36235" y="0"/>
                </a:cubicBezTo>
                <a:lnTo>
                  <a:pt x="35626" y="0"/>
                </a:lnTo>
                <a:cubicBezTo>
                  <a:pt x="35968" y="1788"/>
                  <a:pt x="36520" y="3519"/>
                  <a:pt x="37262" y="5193"/>
                </a:cubicBezTo>
                <a:cubicBezTo>
                  <a:pt x="41637" y="14874"/>
                  <a:pt x="51451" y="20333"/>
                  <a:pt x="60315" y="25260"/>
                </a:cubicBezTo>
                <a:cubicBezTo>
                  <a:pt x="61399" y="25868"/>
                  <a:pt x="62483" y="26477"/>
                  <a:pt x="63568" y="27086"/>
                </a:cubicBezTo>
                <a:cubicBezTo>
                  <a:pt x="58679" y="24803"/>
                  <a:pt x="53620" y="22768"/>
                  <a:pt x="49036" y="19934"/>
                </a:cubicBezTo>
                <a:cubicBezTo>
                  <a:pt x="44357" y="17024"/>
                  <a:pt x="40362" y="13200"/>
                  <a:pt x="37985" y="8179"/>
                </a:cubicBezTo>
                <a:cubicBezTo>
                  <a:pt x="36767" y="5573"/>
                  <a:pt x="35949" y="2834"/>
                  <a:pt x="35531" y="0"/>
                </a:cubicBezTo>
                <a:lnTo>
                  <a:pt x="34656" y="0"/>
                </a:lnTo>
                <a:cubicBezTo>
                  <a:pt x="34922" y="1693"/>
                  <a:pt x="35303" y="3348"/>
                  <a:pt x="35835" y="4983"/>
                </a:cubicBezTo>
                <a:cubicBezTo>
                  <a:pt x="37433" y="9853"/>
                  <a:pt x="40362" y="14189"/>
                  <a:pt x="44319" y="17461"/>
                </a:cubicBezTo>
                <a:cubicBezTo>
                  <a:pt x="48522" y="20923"/>
                  <a:pt x="53468" y="23243"/>
                  <a:pt x="58432" y="25393"/>
                </a:cubicBezTo>
                <a:cubicBezTo>
                  <a:pt x="61818" y="26876"/>
                  <a:pt x="65241" y="28322"/>
                  <a:pt x="68513" y="30034"/>
                </a:cubicBezTo>
                <a:lnTo>
                  <a:pt x="68989" y="30357"/>
                </a:lnTo>
                <a:cubicBezTo>
                  <a:pt x="66383" y="29083"/>
                  <a:pt x="63606" y="28265"/>
                  <a:pt x="60734" y="27922"/>
                </a:cubicBezTo>
                <a:cubicBezTo>
                  <a:pt x="60372" y="27884"/>
                  <a:pt x="60011" y="27865"/>
                  <a:pt x="59649" y="27827"/>
                </a:cubicBezTo>
                <a:cubicBezTo>
                  <a:pt x="56016" y="26667"/>
                  <a:pt x="52555" y="25145"/>
                  <a:pt x="49321" y="22958"/>
                </a:cubicBezTo>
                <a:cubicBezTo>
                  <a:pt x="44680" y="19858"/>
                  <a:pt x="40800" y="15787"/>
                  <a:pt x="37928" y="11013"/>
                </a:cubicBezTo>
                <a:cubicBezTo>
                  <a:pt x="35911" y="7608"/>
                  <a:pt x="34485" y="3880"/>
                  <a:pt x="33705" y="0"/>
                </a:cubicBezTo>
                <a:lnTo>
                  <a:pt x="32335" y="0"/>
                </a:lnTo>
                <a:cubicBezTo>
                  <a:pt x="32602" y="1331"/>
                  <a:pt x="32944" y="2644"/>
                  <a:pt x="33344" y="3937"/>
                </a:cubicBezTo>
                <a:cubicBezTo>
                  <a:pt x="33591" y="4698"/>
                  <a:pt x="33876" y="5478"/>
                  <a:pt x="34180" y="6220"/>
                </a:cubicBezTo>
                <a:cubicBezTo>
                  <a:pt x="32944" y="4013"/>
                  <a:pt x="31499" y="1921"/>
                  <a:pt x="29844" y="0"/>
                </a:cubicBezTo>
                <a:lnTo>
                  <a:pt x="29349" y="0"/>
                </a:lnTo>
                <a:cubicBezTo>
                  <a:pt x="30414" y="1369"/>
                  <a:pt x="31384" y="2815"/>
                  <a:pt x="32278" y="4318"/>
                </a:cubicBezTo>
                <a:cubicBezTo>
                  <a:pt x="30985" y="2777"/>
                  <a:pt x="29577" y="1331"/>
                  <a:pt x="28056" y="0"/>
                </a:cubicBezTo>
                <a:lnTo>
                  <a:pt x="27067" y="0"/>
                </a:lnTo>
                <a:cubicBezTo>
                  <a:pt x="29501" y="2244"/>
                  <a:pt x="31708" y="4736"/>
                  <a:pt x="33610" y="7456"/>
                </a:cubicBezTo>
                <a:cubicBezTo>
                  <a:pt x="31327" y="4622"/>
                  <a:pt x="28779" y="2035"/>
                  <a:pt x="25925" y="0"/>
                </a:cubicBezTo>
                <a:lnTo>
                  <a:pt x="24613" y="0"/>
                </a:lnTo>
                <a:cubicBezTo>
                  <a:pt x="27086" y="1579"/>
                  <a:pt x="29330" y="3462"/>
                  <a:pt x="31308" y="5611"/>
                </a:cubicBezTo>
                <a:cubicBezTo>
                  <a:pt x="28626" y="3310"/>
                  <a:pt x="25583" y="1503"/>
                  <a:pt x="21969" y="685"/>
                </a:cubicBezTo>
                <a:cubicBezTo>
                  <a:pt x="20448" y="321"/>
                  <a:pt x="18768" y="202"/>
                  <a:pt x="17018" y="202"/>
                </a:cubicBezTo>
                <a:cubicBezTo>
                  <a:pt x="16755" y="202"/>
                  <a:pt x="16491" y="204"/>
                  <a:pt x="16225" y="209"/>
                </a:cubicBezTo>
                <a:cubicBezTo>
                  <a:pt x="15749" y="114"/>
                  <a:pt x="15274" y="57"/>
                  <a:pt x="14798" y="0"/>
                </a:cubicBezTo>
                <a:lnTo>
                  <a:pt x="7684" y="0"/>
                </a:lnTo>
                <a:cubicBezTo>
                  <a:pt x="6695" y="95"/>
                  <a:pt x="5592" y="209"/>
                  <a:pt x="4451" y="247"/>
                </a:cubicBezTo>
                <a:cubicBezTo>
                  <a:pt x="3918" y="190"/>
                  <a:pt x="3405" y="95"/>
                  <a:pt x="289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29253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A0936-AAEB-20D3-77BD-494C6B77F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E9384-1B27-F2AB-B1DD-66D0C25FA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DAC1-96A9-46BC-B2AE-3D7A56AB6017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B5DD79-BC7B-03DA-80AD-067DC9ED8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B0C9EE-4999-07BA-BAA3-EDEB163A1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DF7DF-C312-4C8E-A228-F0CD371A0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272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2"/>
          <p:cNvSpPr txBox="1">
            <a:spLocks noGrp="1"/>
          </p:cNvSpPr>
          <p:nvPr>
            <p:ph type="ctrTitle"/>
          </p:nvPr>
        </p:nvSpPr>
        <p:spPr>
          <a:xfrm>
            <a:off x="960000" y="4091867"/>
            <a:ext cx="2200800" cy="47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449" name="Google Shape;449;p22"/>
          <p:cNvSpPr txBox="1">
            <a:spLocks noGrp="1"/>
          </p:cNvSpPr>
          <p:nvPr>
            <p:ph type="subTitle" idx="1"/>
          </p:nvPr>
        </p:nvSpPr>
        <p:spPr>
          <a:xfrm>
            <a:off x="960000" y="4638800"/>
            <a:ext cx="2200800" cy="7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50" name="Google Shape;450;p22"/>
          <p:cNvSpPr txBox="1">
            <a:spLocks noGrp="1"/>
          </p:cNvSpPr>
          <p:nvPr>
            <p:ph type="ctrTitle" idx="2"/>
          </p:nvPr>
        </p:nvSpPr>
        <p:spPr>
          <a:xfrm>
            <a:off x="3650452" y="4091867"/>
            <a:ext cx="2200800" cy="47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451" name="Google Shape;451;p22"/>
          <p:cNvSpPr txBox="1">
            <a:spLocks noGrp="1"/>
          </p:cNvSpPr>
          <p:nvPr>
            <p:ph type="subTitle" idx="3"/>
          </p:nvPr>
        </p:nvSpPr>
        <p:spPr>
          <a:xfrm>
            <a:off x="3650452" y="4638800"/>
            <a:ext cx="2200800" cy="7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52" name="Google Shape;452;p22"/>
          <p:cNvSpPr txBox="1">
            <a:spLocks noGrp="1"/>
          </p:cNvSpPr>
          <p:nvPr>
            <p:ph type="ctrTitle" idx="4"/>
          </p:nvPr>
        </p:nvSpPr>
        <p:spPr>
          <a:xfrm>
            <a:off x="6340904" y="4091867"/>
            <a:ext cx="2200800" cy="47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453" name="Google Shape;453;p22"/>
          <p:cNvSpPr txBox="1">
            <a:spLocks noGrp="1"/>
          </p:cNvSpPr>
          <p:nvPr>
            <p:ph type="subTitle" idx="5"/>
          </p:nvPr>
        </p:nvSpPr>
        <p:spPr>
          <a:xfrm>
            <a:off x="6340904" y="4638800"/>
            <a:ext cx="2200800" cy="7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54" name="Google Shape;454;p22"/>
          <p:cNvSpPr txBox="1">
            <a:spLocks noGrp="1"/>
          </p:cNvSpPr>
          <p:nvPr>
            <p:ph type="ctrTitle" idx="6"/>
          </p:nvPr>
        </p:nvSpPr>
        <p:spPr>
          <a:xfrm>
            <a:off x="9031355" y="4091867"/>
            <a:ext cx="2200800" cy="47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455" name="Google Shape;455;p22"/>
          <p:cNvSpPr txBox="1">
            <a:spLocks noGrp="1"/>
          </p:cNvSpPr>
          <p:nvPr>
            <p:ph type="subTitle" idx="7"/>
          </p:nvPr>
        </p:nvSpPr>
        <p:spPr>
          <a:xfrm>
            <a:off x="9031355" y="4638800"/>
            <a:ext cx="2200800" cy="7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56" name="Google Shape;456;p22"/>
          <p:cNvSpPr txBox="1">
            <a:spLocks noGrp="1"/>
          </p:cNvSpPr>
          <p:nvPr>
            <p:ph type="title" idx="8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22"/>
          <p:cNvSpPr/>
          <p:nvPr/>
        </p:nvSpPr>
        <p:spPr>
          <a:xfrm flipH="1">
            <a:off x="8" y="5686135"/>
            <a:ext cx="1432889" cy="1171869"/>
          </a:xfrm>
          <a:custGeom>
            <a:avLst/>
            <a:gdLst/>
            <a:ahLst/>
            <a:cxnLst/>
            <a:rect l="l" t="t" r="r" b="b"/>
            <a:pathLst>
              <a:path w="8978" h="7343" extrusionOk="0">
                <a:moveTo>
                  <a:pt x="4257" y="1"/>
                </a:moveTo>
                <a:cubicBezTo>
                  <a:pt x="3373" y="1"/>
                  <a:pt x="2518" y="291"/>
                  <a:pt x="1691" y="1068"/>
                </a:cubicBezTo>
                <a:cubicBezTo>
                  <a:pt x="1096" y="1568"/>
                  <a:pt x="298" y="2759"/>
                  <a:pt x="203" y="3449"/>
                </a:cubicBezTo>
                <a:cubicBezTo>
                  <a:pt x="0" y="4747"/>
                  <a:pt x="893" y="4842"/>
                  <a:pt x="1096" y="5831"/>
                </a:cubicBezTo>
                <a:cubicBezTo>
                  <a:pt x="1215" y="6485"/>
                  <a:pt x="798" y="6878"/>
                  <a:pt x="738" y="7343"/>
                </a:cubicBezTo>
                <a:lnTo>
                  <a:pt x="8977" y="7343"/>
                </a:lnTo>
                <a:lnTo>
                  <a:pt x="8977" y="1223"/>
                </a:lnTo>
                <a:cubicBezTo>
                  <a:pt x="8851" y="1274"/>
                  <a:pt x="8721" y="1296"/>
                  <a:pt x="8588" y="1296"/>
                </a:cubicBezTo>
                <a:cubicBezTo>
                  <a:pt x="7980" y="1296"/>
                  <a:pt x="7318" y="834"/>
                  <a:pt x="6751" y="580"/>
                </a:cubicBezTo>
                <a:cubicBezTo>
                  <a:pt x="5897" y="244"/>
                  <a:pt x="5066" y="1"/>
                  <a:pt x="425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22"/>
          <p:cNvSpPr/>
          <p:nvPr/>
        </p:nvSpPr>
        <p:spPr>
          <a:xfrm rot="10800000">
            <a:off x="9105702" y="7"/>
            <a:ext cx="3086292" cy="1943088"/>
          </a:xfrm>
          <a:custGeom>
            <a:avLst/>
            <a:gdLst/>
            <a:ahLst/>
            <a:cxnLst/>
            <a:rect l="l" t="t" r="r" b="b"/>
            <a:pathLst>
              <a:path w="23016" h="14492" extrusionOk="0">
                <a:moveTo>
                  <a:pt x="359" y="1"/>
                </a:moveTo>
                <a:cubicBezTo>
                  <a:pt x="241" y="1"/>
                  <a:pt x="121" y="5"/>
                  <a:pt x="1" y="14"/>
                </a:cubicBezTo>
                <a:lnTo>
                  <a:pt x="1" y="2633"/>
                </a:lnTo>
                <a:lnTo>
                  <a:pt x="1" y="4514"/>
                </a:lnTo>
                <a:lnTo>
                  <a:pt x="1" y="14492"/>
                </a:lnTo>
                <a:lnTo>
                  <a:pt x="23016" y="14492"/>
                </a:lnTo>
                <a:cubicBezTo>
                  <a:pt x="22528" y="14016"/>
                  <a:pt x="22051" y="13575"/>
                  <a:pt x="21611" y="13301"/>
                </a:cubicBezTo>
                <a:cubicBezTo>
                  <a:pt x="19825" y="12182"/>
                  <a:pt x="18503" y="10491"/>
                  <a:pt x="17015" y="9003"/>
                </a:cubicBezTo>
                <a:cubicBezTo>
                  <a:pt x="15527" y="7515"/>
                  <a:pt x="13729" y="6146"/>
                  <a:pt x="11633" y="5979"/>
                </a:cubicBezTo>
                <a:cubicBezTo>
                  <a:pt x="11462" y="5965"/>
                  <a:pt x="11289" y="5960"/>
                  <a:pt x="11116" y="5960"/>
                </a:cubicBezTo>
                <a:cubicBezTo>
                  <a:pt x="10521" y="5960"/>
                  <a:pt x="9920" y="6021"/>
                  <a:pt x="9329" y="6021"/>
                </a:cubicBezTo>
                <a:cubicBezTo>
                  <a:pt x="8862" y="6021"/>
                  <a:pt x="8401" y="5983"/>
                  <a:pt x="7954" y="5848"/>
                </a:cubicBezTo>
                <a:cubicBezTo>
                  <a:pt x="5502" y="5098"/>
                  <a:pt x="4692" y="1871"/>
                  <a:pt x="2477" y="561"/>
                </a:cubicBezTo>
                <a:cubicBezTo>
                  <a:pt x="2156" y="371"/>
                  <a:pt x="1823" y="240"/>
                  <a:pt x="1465" y="145"/>
                </a:cubicBezTo>
                <a:cubicBezTo>
                  <a:pt x="1104" y="45"/>
                  <a:pt x="735" y="1"/>
                  <a:pt x="35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9" name="Google Shape;459;p22"/>
          <p:cNvSpPr/>
          <p:nvPr/>
        </p:nvSpPr>
        <p:spPr>
          <a:xfrm flipH="1">
            <a:off x="11150977" y="295924"/>
            <a:ext cx="164608" cy="164139"/>
          </a:xfrm>
          <a:custGeom>
            <a:avLst/>
            <a:gdLst/>
            <a:ahLst/>
            <a:cxnLst/>
            <a:rect l="l" t="t" r="r" b="b"/>
            <a:pathLst>
              <a:path w="3858" h="3847" extrusionOk="0">
                <a:moveTo>
                  <a:pt x="1929" y="1"/>
                </a:moveTo>
                <a:cubicBezTo>
                  <a:pt x="870" y="1"/>
                  <a:pt x="0" y="858"/>
                  <a:pt x="0" y="1918"/>
                </a:cubicBezTo>
                <a:cubicBezTo>
                  <a:pt x="0" y="2989"/>
                  <a:pt x="870" y="3846"/>
                  <a:pt x="1929" y="3846"/>
                </a:cubicBezTo>
                <a:cubicBezTo>
                  <a:pt x="2989" y="3846"/>
                  <a:pt x="3858" y="2989"/>
                  <a:pt x="3858" y="1918"/>
                </a:cubicBezTo>
                <a:cubicBezTo>
                  <a:pt x="3858" y="858"/>
                  <a:pt x="2989" y="1"/>
                  <a:pt x="1929" y="1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0" name="Google Shape;460;p22"/>
          <p:cNvSpPr/>
          <p:nvPr/>
        </p:nvSpPr>
        <p:spPr>
          <a:xfrm flipH="1">
            <a:off x="10650283" y="681198"/>
            <a:ext cx="106709" cy="106197"/>
          </a:xfrm>
          <a:custGeom>
            <a:avLst/>
            <a:gdLst/>
            <a:ahLst/>
            <a:cxnLst/>
            <a:rect l="l" t="t" r="r" b="b"/>
            <a:pathLst>
              <a:path w="2501" h="2489" extrusionOk="0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1" name="Google Shape;461;p22"/>
          <p:cNvSpPr/>
          <p:nvPr/>
        </p:nvSpPr>
        <p:spPr>
          <a:xfrm flipH="1">
            <a:off x="11596584" y="787393"/>
            <a:ext cx="179427" cy="179689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2" name="Google Shape;462;p22"/>
          <p:cNvSpPr/>
          <p:nvPr/>
        </p:nvSpPr>
        <p:spPr>
          <a:xfrm flipH="1">
            <a:off x="960003" y="6152422"/>
            <a:ext cx="133216" cy="133420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376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22"/>
          <p:cNvSpPr/>
          <p:nvPr/>
        </p:nvSpPr>
        <p:spPr>
          <a:xfrm flipH="1">
            <a:off x="216417" y="6476993"/>
            <a:ext cx="179427" cy="179689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376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22"/>
          <p:cNvSpPr/>
          <p:nvPr/>
        </p:nvSpPr>
        <p:spPr>
          <a:xfrm flipH="1">
            <a:off x="11775987" y="1356970"/>
            <a:ext cx="164648" cy="164789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22"/>
          <p:cNvSpPr/>
          <p:nvPr/>
        </p:nvSpPr>
        <p:spPr>
          <a:xfrm flipH="1">
            <a:off x="10057567" y="224499"/>
            <a:ext cx="306480" cy="306972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22"/>
          <p:cNvSpPr/>
          <p:nvPr/>
        </p:nvSpPr>
        <p:spPr>
          <a:xfrm flipH="1">
            <a:off x="506783" y="6046230"/>
            <a:ext cx="106709" cy="106197"/>
          </a:xfrm>
          <a:custGeom>
            <a:avLst/>
            <a:gdLst/>
            <a:ahLst/>
            <a:cxnLst/>
            <a:rect l="l" t="t" r="r" b="b"/>
            <a:pathLst>
              <a:path w="2501" h="2489" extrusionOk="0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376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43622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D8436D-C708-45CC-E7BC-7DA46F5A0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DAC1-96A9-46BC-B2AE-3D7A56AB6017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9B74A3-C8A1-1E01-A89A-D15092BAF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BAF78-3560-98CE-969D-BAE6450B3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DF7DF-C312-4C8E-A228-F0CD371A0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7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83370-7690-CEAE-7409-98625C1AB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11041-D2BF-B9D8-AF35-97B624349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E75FFF-8F99-BBC8-719E-E4DE5D0E62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8CE58-D0D3-DF80-65FE-69D89AF8F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DAC1-96A9-46BC-B2AE-3D7A56AB6017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754571-EEB2-C613-C3B4-3BCC27FEF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C68A4-BFD7-7594-C5F6-0A7536756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DF7DF-C312-4C8E-A228-F0CD371A0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91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9617F-8C80-09BF-D680-F5A0AFA0D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591177-2932-17C3-DCB8-98A7C3E802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2E950-74E8-BE27-ABE7-0C1B1FE20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704BB-9E2C-94C3-8DC9-3ACADE0F6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DAC1-96A9-46BC-B2AE-3D7A56AB6017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D288E-2DF5-26A6-9DD6-4529EFD49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F6B379-A8CE-5772-220F-03AF8A369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DF7DF-C312-4C8E-A228-F0CD371A0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4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9" Type="http://schemas.openxmlformats.org/officeDocument/2006/relationships/theme" Target="../theme/theme3.xml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38" Type="http://schemas.openxmlformats.org/officeDocument/2006/relationships/slideLayout" Target="../slideLayouts/slideLayout60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37" Type="http://schemas.openxmlformats.org/officeDocument/2006/relationships/slideLayout" Target="../slideLayouts/slideLayout59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57.xml"/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AB5EC-CF60-5936-3D9C-EA3645E1C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DB347-2609-1F45-3FB3-7BA074A89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B9FB8-1396-6CD3-398B-7A75993B1E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DDAC1-96A9-46BC-B2AE-3D7A56AB6017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BBED8-D9C7-2DAD-B7AD-59C8DE3840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80AA1-7B6B-46C7-1868-A72285C9E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DF7DF-C312-4C8E-A228-F0CD371A0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5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7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"/>
              <a:buNone/>
              <a:defRPr sz="30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2500" y="1536633"/>
            <a:ext cx="10287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●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○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■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●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○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■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●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○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■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86550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4F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>
            <a:extLst>
              <a:ext uri="{FF2B5EF4-FFF2-40B4-BE49-F238E27FC236}">
                <a16:creationId xmlns:a16="http://schemas.microsoft.com/office/drawing/2014/main" id="{C79FCFE0-CE40-EE3A-2CC6-BB984B47180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6486" r="16535"/>
          <a:stretch>
            <a:fillRect/>
          </a:stretch>
        </p:blipFill>
        <p:spPr>
          <a:xfrm rot="-5400000">
            <a:off x="4260201" y="-389140"/>
            <a:ext cx="3624457" cy="721526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755583" y="1840002"/>
            <a:ext cx="7971748" cy="10150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922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white"/>
                </a:solidFill>
                <a:latin typeface="#9Slide07 SVNNexa Rust Slab Bla" panose="020B0606040200020203" pitchFamily="34" charset="0"/>
              </a:rPr>
              <a:t>TIẾT 5. BÀI 3:</a:t>
            </a:r>
            <a:endParaRPr kumimoji="0" lang="en-US" sz="44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SVNNexa Rust Slab Bla" panose="020B0606040200020203" pitchFamily="34" charset="0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3355287" y="5577926"/>
            <a:ext cx="5481420" cy="626466"/>
            <a:chOff x="0" y="0"/>
            <a:chExt cx="2165499" cy="2474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65499" cy="247493"/>
            </a:xfrm>
            <a:custGeom>
              <a:avLst/>
              <a:gdLst/>
              <a:ahLst/>
              <a:cxnLst/>
              <a:rect l="l" t="t" r="r" b="b"/>
              <a:pathLst>
                <a:path w="2165499" h="247493">
                  <a:moveTo>
                    <a:pt x="23540" y="0"/>
                  </a:moveTo>
                  <a:lnTo>
                    <a:pt x="2141960" y="0"/>
                  </a:lnTo>
                  <a:cubicBezTo>
                    <a:pt x="2148203" y="0"/>
                    <a:pt x="2154190" y="2480"/>
                    <a:pt x="2158605" y="6895"/>
                  </a:cubicBezTo>
                  <a:cubicBezTo>
                    <a:pt x="2163019" y="11309"/>
                    <a:pt x="2165499" y="17297"/>
                    <a:pt x="2165499" y="23540"/>
                  </a:cubicBezTo>
                  <a:lnTo>
                    <a:pt x="2165499" y="223953"/>
                  </a:lnTo>
                  <a:cubicBezTo>
                    <a:pt x="2165499" y="236954"/>
                    <a:pt x="2154960" y="247493"/>
                    <a:pt x="2141960" y="247493"/>
                  </a:cubicBezTo>
                  <a:lnTo>
                    <a:pt x="23540" y="247493"/>
                  </a:lnTo>
                  <a:cubicBezTo>
                    <a:pt x="17297" y="247493"/>
                    <a:pt x="11309" y="245013"/>
                    <a:pt x="6895" y="240598"/>
                  </a:cubicBezTo>
                  <a:cubicBezTo>
                    <a:pt x="2480" y="236184"/>
                    <a:pt x="0" y="230196"/>
                    <a:pt x="0" y="223953"/>
                  </a:cubicBezTo>
                  <a:lnTo>
                    <a:pt x="0" y="23540"/>
                  </a:lnTo>
                  <a:cubicBezTo>
                    <a:pt x="0" y="17297"/>
                    <a:pt x="2480" y="11309"/>
                    <a:pt x="6895" y="6895"/>
                  </a:cubicBezTo>
                  <a:cubicBezTo>
                    <a:pt x="11309" y="2480"/>
                    <a:pt x="17297" y="0"/>
                    <a:pt x="23540" y="0"/>
                  </a:cubicBezTo>
                  <a:close/>
                </a:path>
              </a:pathLst>
            </a:custGeom>
            <a:solidFill>
              <a:srgbClr val="FDECCF"/>
            </a:solidFill>
            <a:ln w="76200">
              <a:solidFill>
                <a:srgbClr val="000000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0058400" y="4687338"/>
            <a:ext cx="1854221" cy="190265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34130">
            <a:off x="9658392" y="1564589"/>
            <a:ext cx="800015" cy="12121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77D1E39-D061-68BF-6B1C-FCD157BBE531}"/>
              </a:ext>
            </a:extLst>
          </p:cNvPr>
          <p:cNvSpPr txBox="1"/>
          <p:nvPr/>
        </p:nvSpPr>
        <p:spPr>
          <a:xfrm>
            <a:off x="487006" y="2986627"/>
            <a:ext cx="105089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solidFill>
                  <a:srgbClr val="4BACC6">
                    <a:lumMod val="60000"/>
                    <a:lumOff val="40000"/>
                  </a:srgbClr>
                </a:solidFill>
                <a:latin typeface="#9Slide07 SVNSalty Sans" panose="02000000000000000000" pitchFamily="2" charset="0"/>
              </a:rPr>
              <a:t>PHÉP CỘNG VÀ PHÉP TRỪ ĐA THỨC</a:t>
            </a:r>
            <a:endParaRPr kumimoji="0" lang="en-US" sz="6600" b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60000"/>
                  <a:lumOff val="40000"/>
                </a:srgbClr>
              </a:solidFill>
              <a:effectLst/>
              <a:uLnTx/>
              <a:uFillTx/>
              <a:latin typeface="#9Slide07 SVNSalty Sans" panose="02000000000000000000" pitchFamily="2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8D03DCA-B7E9-AC17-5D72-B5FDC19D0A58}"/>
              </a:ext>
            </a:extLst>
          </p:cNvPr>
          <p:cNvGrpSpPr/>
          <p:nvPr/>
        </p:nvGrpSpPr>
        <p:grpSpPr>
          <a:xfrm>
            <a:off x="3618001" y="5713599"/>
            <a:ext cx="764539" cy="360998"/>
            <a:chOff x="3056685" y="4511040"/>
            <a:chExt cx="1248120" cy="749723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0B816F9-BBF4-6B40-C9AF-642E51E2C1B4}"/>
                </a:ext>
              </a:extLst>
            </p:cNvPr>
            <p:cNvSpPr/>
            <p:nvPr/>
          </p:nvSpPr>
          <p:spPr>
            <a:xfrm>
              <a:off x="3056685" y="4511040"/>
              <a:ext cx="624060" cy="749723"/>
            </a:xfrm>
            <a:prstGeom prst="roundRect">
              <a:avLst/>
            </a:prstGeom>
            <a:solidFill>
              <a:srgbClr val="00B050">
                <a:alpha val="62000"/>
              </a:srgbClr>
            </a:solidFill>
            <a:ln w="1905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18C6079-D18B-73A4-C9C7-48437A49E7BB}"/>
                </a:ext>
              </a:extLst>
            </p:cNvPr>
            <p:cNvSpPr/>
            <p:nvPr/>
          </p:nvSpPr>
          <p:spPr>
            <a:xfrm>
              <a:off x="3680745" y="4511040"/>
              <a:ext cx="624060" cy="749723"/>
            </a:xfrm>
            <a:prstGeom prst="roundRect">
              <a:avLst/>
            </a:prstGeom>
            <a:solidFill>
              <a:srgbClr val="FF0066">
                <a:alpha val="62000"/>
              </a:srgbClr>
            </a:solidFill>
            <a:ln w="1905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90D9D3-EADC-78BC-7176-5403256B076D}"/>
              </a:ext>
            </a:extLst>
          </p:cNvPr>
          <p:cNvGrpSpPr/>
          <p:nvPr/>
        </p:nvGrpSpPr>
        <p:grpSpPr>
          <a:xfrm>
            <a:off x="4794251" y="5713599"/>
            <a:ext cx="764539" cy="360998"/>
            <a:chOff x="4717542" y="4511040"/>
            <a:chExt cx="1248120" cy="749723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F665477-CF39-3C9C-80D2-9529ADCAF4DF}"/>
                </a:ext>
              </a:extLst>
            </p:cNvPr>
            <p:cNvSpPr/>
            <p:nvPr/>
          </p:nvSpPr>
          <p:spPr>
            <a:xfrm>
              <a:off x="4717542" y="4511040"/>
              <a:ext cx="624060" cy="749723"/>
            </a:xfrm>
            <a:prstGeom prst="roundRect">
              <a:avLst/>
            </a:prstGeom>
            <a:solidFill>
              <a:srgbClr val="00B050">
                <a:alpha val="62000"/>
              </a:srgbClr>
            </a:solidFill>
            <a:ln w="1905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877A2215-C3B7-29E9-7893-5CCAB88AB439}"/>
                </a:ext>
              </a:extLst>
            </p:cNvPr>
            <p:cNvSpPr/>
            <p:nvPr/>
          </p:nvSpPr>
          <p:spPr>
            <a:xfrm>
              <a:off x="5341602" y="4511040"/>
              <a:ext cx="624060" cy="749723"/>
            </a:xfrm>
            <a:prstGeom prst="roundRect">
              <a:avLst/>
            </a:prstGeom>
            <a:solidFill>
              <a:srgbClr val="FF0066">
                <a:alpha val="62000"/>
              </a:srgbClr>
            </a:solidFill>
            <a:ln w="1905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F4E52C9-FE17-6441-A4BB-4996FC5057E7}"/>
              </a:ext>
            </a:extLst>
          </p:cNvPr>
          <p:cNvSpPr txBox="1"/>
          <p:nvPr/>
        </p:nvSpPr>
        <p:spPr>
          <a:xfrm>
            <a:off x="4425810" y="5655361"/>
            <a:ext cx="27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182347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+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E43746-2F7F-6D77-574D-8820AEF74076}"/>
              </a:ext>
            </a:extLst>
          </p:cNvPr>
          <p:cNvSpPr/>
          <p:nvPr/>
        </p:nvSpPr>
        <p:spPr>
          <a:xfrm>
            <a:off x="3325791" y="3941472"/>
            <a:ext cx="2133918" cy="533701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2BF18A-329D-F0EF-9D3C-518F3C4FBE34}"/>
              </a:ext>
            </a:extLst>
          </p:cNvPr>
          <p:cNvSpPr/>
          <p:nvPr/>
        </p:nvSpPr>
        <p:spPr>
          <a:xfrm>
            <a:off x="5688965" y="3941472"/>
            <a:ext cx="2842192" cy="533701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8FA15D5-7B85-693F-D566-31E2B9ED050C}"/>
              </a:ext>
            </a:extLst>
          </p:cNvPr>
          <p:cNvSpPr/>
          <p:nvPr/>
        </p:nvSpPr>
        <p:spPr>
          <a:xfrm>
            <a:off x="-412750" y="338646"/>
            <a:ext cx="13017500" cy="779373"/>
          </a:xfrm>
          <a:prstGeom prst="roundRect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529860-4252-B39E-94CC-41FEB60E38A6}"/>
              </a:ext>
            </a:extLst>
          </p:cNvPr>
          <p:cNvSpPr txBox="1"/>
          <p:nvPr/>
        </p:nvSpPr>
        <p:spPr>
          <a:xfrm>
            <a:off x="4125749" y="426720"/>
            <a:ext cx="3919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SVNSalty Sans" panose="02000000000000000000" pitchFamily="2" charset="0"/>
                <a:ea typeface="+mn-ea"/>
                <a:cs typeface="+mn-cs"/>
              </a:rPr>
              <a:t>CỘNG TRỪ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SVNSalty Sans" panose="02000000000000000000" pitchFamily="2" charset="0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SVNSalty Sans" panose="02000000000000000000" pitchFamily="2" charset="0"/>
                <a:ea typeface="+mn-ea"/>
                <a:cs typeface="+mn-cs"/>
              </a:rPr>
              <a:t> ĐA THỨC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D3F6F58-41A1-E472-04F3-158C50759F34}"/>
              </a:ext>
            </a:extLst>
          </p:cNvPr>
          <p:cNvGrpSpPr/>
          <p:nvPr/>
        </p:nvGrpSpPr>
        <p:grpSpPr>
          <a:xfrm>
            <a:off x="690958" y="1765962"/>
            <a:ext cx="10726342" cy="1615413"/>
            <a:chOff x="6648450" y="1206094"/>
            <a:chExt cx="5049519" cy="1184682"/>
          </a:xfrm>
        </p:grpSpPr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5BED0676-AD5B-1315-940D-AFDE003D7A7F}"/>
                </a:ext>
              </a:extLst>
            </p:cNvPr>
            <p:cNvSpPr/>
            <p:nvPr/>
          </p:nvSpPr>
          <p:spPr>
            <a:xfrm>
              <a:off x="6648450" y="1206094"/>
              <a:ext cx="5049519" cy="1184682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2F1A9FBC-DF10-A416-95FC-4F40749673A3}"/>
                </a:ext>
              </a:extLst>
            </p:cNvPr>
            <p:cNvSpPr/>
            <p:nvPr/>
          </p:nvSpPr>
          <p:spPr>
            <a:xfrm>
              <a:off x="6695572" y="1242235"/>
              <a:ext cx="4990069" cy="11282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3F2B4DEE-44DC-D2CB-ED58-A0D10B89E450}"/>
              </a:ext>
            </a:extLst>
          </p:cNvPr>
          <p:cNvSpPr txBox="1"/>
          <p:nvPr/>
        </p:nvSpPr>
        <p:spPr>
          <a:xfrm>
            <a:off x="1105733" y="2225939"/>
            <a:ext cx="8598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Rút gọn và tính giá trị biểu thức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K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tại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x = 2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và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 = –1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trong đó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6DDE8F6-B91E-B166-4A6F-678F879B5E95}"/>
              </a:ext>
            </a:extLst>
          </p:cNvPr>
          <p:cNvGrpSpPr/>
          <p:nvPr/>
        </p:nvGrpSpPr>
        <p:grpSpPr>
          <a:xfrm>
            <a:off x="1105733" y="1491606"/>
            <a:ext cx="1125101" cy="624633"/>
            <a:chOff x="8838050" y="2625550"/>
            <a:chExt cx="1125101" cy="624633"/>
          </a:xfrm>
        </p:grpSpPr>
        <p:grpSp>
          <p:nvGrpSpPr>
            <p:cNvPr id="86" name="Group 25">
              <a:extLst>
                <a:ext uri="{FF2B5EF4-FFF2-40B4-BE49-F238E27FC236}">
                  <a16:creationId xmlns:a16="http://schemas.microsoft.com/office/drawing/2014/main" id="{A05F9E77-14FF-03BB-2589-ACC2F4F200EB}"/>
                </a:ext>
              </a:extLst>
            </p:cNvPr>
            <p:cNvGrpSpPr/>
            <p:nvPr/>
          </p:nvGrpSpPr>
          <p:grpSpPr>
            <a:xfrm>
              <a:off x="8838050" y="2625550"/>
              <a:ext cx="1125101" cy="624633"/>
              <a:chOff x="0" y="-57150"/>
              <a:chExt cx="5976841" cy="3318218"/>
            </a:xfrm>
          </p:grpSpPr>
          <p:sp>
            <p:nvSpPr>
              <p:cNvPr id="88" name="Freeform 26">
                <a:extLst>
                  <a:ext uri="{FF2B5EF4-FFF2-40B4-BE49-F238E27FC236}">
                    <a16:creationId xmlns:a16="http://schemas.microsoft.com/office/drawing/2014/main" id="{1E67BEB0-982F-E15F-D026-41C3093262E5}"/>
                  </a:ext>
                </a:extLst>
              </p:cNvPr>
              <p:cNvSpPr/>
              <p:nvPr/>
            </p:nvSpPr>
            <p:spPr>
              <a:xfrm>
                <a:off x="5" y="0"/>
                <a:ext cx="5976836" cy="3261068"/>
              </a:xfrm>
              <a:custGeom>
                <a:avLst/>
                <a:gdLst/>
                <a:ahLst/>
                <a:cxnLst/>
                <a:rect l="l" t="t" r="r" b="b"/>
                <a:pathLst>
                  <a:path w="10266628" h="3261068">
                    <a:moveTo>
                      <a:pt x="267061" y="0"/>
                    </a:moveTo>
                    <a:lnTo>
                      <a:pt x="9999567" y="0"/>
                    </a:lnTo>
                    <a:cubicBezTo>
                      <a:pt x="10147060" y="0"/>
                      <a:pt x="10266628" y="119567"/>
                      <a:pt x="10266628" y="267061"/>
                    </a:cubicBezTo>
                    <a:lnTo>
                      <a:pt x="10266628" y="2994007"/>
                    </a:lnTo>
                    <a:cubicBezTo>
                      <a:pt x="10266628" y="3064836"/>
                      <a:pt x="10238491" y="3132764"/>
                      <a:pt x="10188408" y="3182848"/>
                    </a:cubicBezTo>
                    <a:cubicBezTo>
                      <a:pt x="10138324" y="3232931"/>
                      <a:pt x="10070396" y="3261068"/>
                      <a:pt x="9999567" y="3261068"/>
                    </a:cubicBezTo>
                    <a:lnTo>
                      <a:pt x="267061" y="3261068"/>
                    </a:lnTo>
                    <a:cubicBezTo>
                      <a:pt x="196232" y="3261068"/>
                      <a:pt x="128304" y="3232931"/>
                      <a:pt x="78220" y="3182848"/>
                    </a:cubicBezTo>
                    <a:cubicBezTo>
                      <a:pt x="28137" y="3132764"/>
                      <a:pt x="0" y="3064836"/>
                      <a:pt x="0" y="2994007"/>
                    </a:cubicBezTo>
                    <a:lnTo>
                      <a:pt x="0" y="267061"/>
                    </a:lnTo>
                    <a:cubicBezTo>
                      <a:pt x="0" y="196232"/>
                      <a:pt x="28137" y="128304"/>
                      <a:pt x="78220" y="78220"/>
                    </a:cubicBezTo>
                    <a:cubicBezTo>
                      <a:pt x="128304" y="28137"/>
                      <a:pt x="196232" y="0"/>
                      <a:pt x="267061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TextBox 27">
                <a:extLst>
                  <a:ext uri="{FF2B5EF4-FFF2-40B4-BE49-F238E27FC236}">
                    <a16:creationId xmlns:a16="http://schemas.microsoft.com/office/drawing/2014/main" id="{987297F2-CE76-20D6-6072-E53C95D89979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7" name="TextBox 28">
              <a:extLst>
                <a:ext uri="{FF2B5EF4-FFF2-40B4-BE49-F238E27FC236}">
                  <a16:creationId xmlns:a16="http://schemas.microsoft.com/office/drawing/2014/main" id="{154C5151-AF9B-A9DA-4DDE-7B152D07B42E}"/>
                </a:ext>
              </a:extLst>
            </p:cNvPr>
            <p:cNvSpPr txBox="1"/>
            <p:nvPr/>
          </p:nvSpPr>
          <p:spPr>
            <a:xfrm>
              <a:off x="9214429" y="2760737"/>
              <a:ext cx="410443" cy="3781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93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33" b="0" i="0" u="none" strike="noStrike" kern="1200" cap="none" spc="0" normalizeH="0" baseline="0" noProof="0" dirty="0">
                  <a:ln>
                    <a:noFill/>
                  </a:ln>
                  <a:solidFill>
                    <a:srgbClr val="FDECCF"/>
                  </a:solidFill>
                  <a:effectLst/>
                  <a:uLnTx/>
                  <a:uFillTx/>
                  <a:latin typeface="#9Slide07 SVNAppleberry" panose="02040603050506020204" pitchFamily="18" charset="0"/>
                  <a:ea typeface="+mn-ea"/>
                  <a:cs typeface="+mn-cs"/>
                </a:rPr>
                <a:t>?5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A4657517-8388-2087-B085-8028BC6CB64C}"/>
              </a:ext>
            </a:extLst>
          </p:cNvPr>
          <p:cNvSpPr txBox="1"/>
          <p:nvPr/>
        </p:nvSpPr>
        <p:spPr>
          <a:xfrm>
            <a:off x="2627650" y="2764724"/>
            <a:ext cx="7571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K  =  (x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+ 2xy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) – (7,5x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– x</a:t>
            </a:r>
            <a:r>
              <a:rPr lang="en-US" sz="2400" i="1" baseline="30000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) + (3xy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– x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 + 7,5x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818A62-7F9C-F7C7-E563-6406FB380A60}"/>
              </a:ext>
            </a:extLst>
          </p:cNvPr>
          <p:cNvSpPr txBox="1"/>
          <p:nvPr/>
        </p:nvSpPr>
        <p:spPr>
          <a:xfrm>
            <a:off x="991127" y="3951824"/>
            <a:ext cx="7673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K  =  (x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+ 2xy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) +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[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–(7,5x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– x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y) + (3xy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– x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 + 7,5x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]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FB12690-8BEA-4F55-4BAF-5501D50E39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690958" y="3873712"/>
            <a:ext cx="300169" cy="3001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6C02A4-5F2A-ECD2-2B10-32C60A8F3ECF}"/>
              </a:ext>
            </a:extLst>
          </p:cNvPr>
          <p:cNvSpPr txBox="1"/>
          <p:nvPr/>
        </p:nvSpPr>
        <p:spPr>
          <a:xfrm>
            <a:off x="1337171" y="4596416"/>
            <a:ext cx="2133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  (x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+ 2xy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) +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1E1A9B-EEA5-F25F-373D-5224D3E82F29}"/>
              </a:ext>
            </a:extLst>
          </p:cNvPr>
          <p:cNvSpPr txBox="1"/>
          <p:nvPr/>
        </p:nvSpPr>
        <p:spPr>
          <a:xfrm>
            <a:off x="3272880" y="4586688"/>
            <a:ext cx="48862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[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–7,5x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x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+ 3xy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– x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 + 7,5x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]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EF3E1C-21BF-63E7-DA80-1AA3BC1A89D5}"/>
              </a:ext>
            </a:extLst>
          </p:cNvPr>
          <p:cNvSpPr txBox="1"/>
          <p:nvPr/>
        </p:nvSpPr>
        <p:spPr>
          <a:xfrm>
            <a:off x="1337171" y="5167727"/>
            <a:ext cx="7391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  (x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+ 2xy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) +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[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(–7,5x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+ 7,5x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) + (x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 – x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y) + 3xy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]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13FA4BC7-DDAE-531D-0CF5-160CAEDA91C0}"/>
              </a:ext>
            </a:extLst>
          </p:cNvPr>
          <p:cNvSpPr/>
          <p:nvPr/>
        </p:nvSpPr>
        <p:spPr>
          <a:xfrm flipV="1">
            <a:off x="5534186" y="3197792"/>
            <a:ext cx="137160" cy="300169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FC36610D-730F-80E3-2379-2BBB2C3B3C60}"/>
              </a:ext>
            </a:extLst>
          </p:cNvPr>
          <p:cNvSpPr/>
          <p:nvPr/>
        </p:nvSpPr>
        <p:spPr>
          <a:xfrm flipV="1">
            <a:off x="9021705" y="3197792"/>
            <a:ext cx="137160" cy="300169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ED416A35-046E-959C-F30C-A75DFBC8A2B5}"/>
              </a:ext>
            </a:extLst>
          </p:cNvPr>
          <p:cNvSpPr/>
          <p:nvPr/>
        </p:nvSpPr>
        <p:spPr>
          <a:xfrm flipV="1">
            <a:off x="6303330" y="3191698"/>
            <a:ext cx="137160" cy="300169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D6A8F1D5-4D1D-E9E5-45B0-3A4168C402DE}"/>
              </a:ext>
            </a:extLst>
          </p:cNvPr>
          <p:cNvSpPr/>
          <p:nvPr/>
        </p:nvSpPr>
        <p:spPr>
          <a:xfrm flipV="1">
            <a:off x="8168865" y="3194754"/>
            <a:ext cx="137160" cy="300169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3D0460-5752-536C-693C-101DFB4F3E65}"/>
              </a:ext>
            </a:extLst>
          </p:cNvPr>
          <p:cNvSpPr txBox="1"/>
          <p:nvPr/>
        </p:nvSpPr>
        <p:spPr>
          <a:xfrm>
            <a:off x="1333555" y="5740906"/>
            <a:ext cx="2980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  (x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+ 2xy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) + (3xy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)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58C4D4-880A-ACC6-0806-001AB808699D}"/>
              </a:ext>
            </a:extLst>
          </p:cNvPr>
          <p:cNvSpPr txBox="1"/>
          <p:nvPr/>
        </p:nvSpPr>
        <p:spPr>
          <a:xfrm>
            <a:off x="4201775" y="5740907"/>
            <a:ext cx="2569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  x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+ 2xy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+ 3xy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7AC2D0-5AE5-F154-399C-3D2FE60532A3}"/>
              </a:ext>
            </a:extLst>
          </p:cNvPr>
          <p:cNvSpPr txBox="1"/>
          <p:nvPr/>
        </p:nvSpPr>
        <p:spPr>
          <a:xfrm>
            <a:off x="6638566" y="5738176"/>
            <a:ext cx="1697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  x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+ 5xy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12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4" grpId="0"/>
      <p:bldP spid="92" grpId="0"/>
      <p:bldP spid="2" grpId="0"/>
      <p:bldP spid="5" grpId="0"/>
      <p:bldP spid="9" grpId="0"/>
      <p:bldP spid="12" grpId="0"/>
      <p:bldP spid="14" grpId="0" animBg="1"/>
      <p:bldP spid="15" grpId="0" animBg="1"/>
      <p:bldP spid="16" grpId="0" animBg="1"/>
      <p:bldP spid="17" grpId="0" animBg="1"/>
      <p:bldP spid="18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72BF18A-329D-F0EF-9D3C-518F3C4FBE34}"/>
              </a:ext>
            </a:extLst>
          </p:cNvPr>
          <p:cNvSpPr/>
          <p:nvPr/>
        </p:nvSpPr>
        <p:spPr>
          <a:xfrm>
            <a:off x="5462557" y="5664586"/>
            <a:ext cx="930621" cy="533701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8FA15D5-7B85-693F-D566-31E2B9ED050C}"/>
              </a:ext>
            </a:extLst>
          </p:cNvPr>
          <p:cNvSpPr/>
          <p:nvPr/>
        </p:nvSpPr>
        <p:spPr>
          <a:xfrm>
            <a:off x="-412750" y="338646"/>
            <a:ext cx="13017500" cy="779373"/>
          </a:xfrm>
          <a:prstGeom prst="roundRect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529860-4252-B39E-94CC-41FEB60E38A6}"/>
              </a:ext>
            </a:extLst>
          </p:cNvPr>
          <p:cNvSpPr txBox="1"/>
          <p:nvPr/>
        </p:nvSpPr>
        <p:spPr>
          <a:xfrm>
            <a:off x="4125749" y="426720"/>
            <a:ext cx="3919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SVNSalty Sans" panose="02000000000000000000" pitchFamily="2" charset="0"/>
                <a:ea typeface="+mn-ea"/>
                <a:cs typeface="+mn-cs"/>
              </a:rPr>
              <a:t>CỘNG TRỪ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SVNSalty Sans" panose="02000000000000000000" pitchFamily="2" charset="0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SVNSalty Sans" panose="02000000000000000000" pitchFamily="2" charset="0"/>
                <a:ea typeface="+mn-ea"/>
                <a:cs typeface="+mn-cs"/>
              </a:rPr>
              <a:t> ĐA THỨC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818A62-7F9C-F7C7-E563-6406FB380A60}"/>
              </a:ext>
            </a:extLst>
          </p:cNvPr>
          <p:cNvSpPr txBox="1"/>
          <p:nvPr/>
        </p:nvSpPr>
        <p:spPr>
          <a:xfrm>
            <a:off x="767252" y="3943049"/>
            <a:ext cx="5801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K  =  (x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+ 2xy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) +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[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–(7,5x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– x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y) + (3xy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– x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 + 7,5x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]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FB12690-8BEA-4F55-4BAF-5501D50E39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482990" y="3792965"/>
            <a:ext cx="300169" cy="3001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6C02A4-5F2A-ECD2-2B10-32C60A8F3ECF}"/>
              </a:ext>
            </a:extLst>
          </p:cNvPr>
          <p:cNvSpPr txBox="1"/>
          <p:nvPr/>
        </p:nvSpPr>
        <p:spPr>
          <a:xfrm>
            <a:off x="1057896" y="4561187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  (x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+ 2xy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) +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1E1A9B-EEA5-F25F-373D-5224D3E82F29}"/>
              </a:ext>
            </a:extLst>
          </p:cNvPr>
          <p:cNvSpPr txBox="1"/>
          <p:nvPr/>
        </p:nvSpPr>
        <p:spPr>
          <a:xfrm>
            <a:off x="2645778" y="4561187"/>
            <a:ext cx="3724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[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–7,5x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x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+ 3xy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– x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 + 7,5x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EF3E1C-21BF-63E7-DA80-1AA3BC1A89D5}"/>
              </a:ext>
            </a:extLst>
          </p:cNvPr>
          <p:cNvSpPr txBox="1"/>
          <p:nvPr/>
        </p:nvSpPr>
        <p:spPr>
          <a:xfrm>
            <a:off x="1049819" y="5153511"/>
            <a:ext cx="5589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  (x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+ 2xy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) +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[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(–7,5x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+ 7,5x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) + (x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 – x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y) + 3xy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]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3D0460-5752-536C-693C-101DFB4F3E65}"/>
              </a:ext>
            </a:extLst>
          </p:cNvPr>
          <p:cNvSpPr txBox="1"/>
          <p:nvPr/>
        </p:nvSpPr>
        <p:spPr>
          <a:xfrm>
            <a:off x="1014222" y="5740907"/>
            <a:ext cx="228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  (x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+ 2xy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) + (3xy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)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58C4D4-880A-ACC6-0806-001AB808699D}"/>
              </a:ext>
            </a:extLst>
          </p:cNvPr>
          <p:cNvSpPr txBox="1"/>
          <p:nvPr/>
        </p:nvSpPr>
        <p:spPr>
          <a:xfrm>
            <a:off x="3191534" y="5740907"/>
            <a:ext cx="1973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  x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+ 2xy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+ 3xy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7AC2D0-5AE5-F154-399C-3D2FE60532A3}"/>
              </a:ext>
            </a:extLst>
          </p:cNvPr>
          <p:cNvSpPr txBox="1"/>
          <p:nvPr/>
        </p:nvSpPr>
        <p:spPr>
          <a:xfrm>
            <a:off x="5094907" y="5740907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    x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+ 5xy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C64706F-518E-C758-BE82-5BE186671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6925062" y="3792965"/>
            <a:ext cx="300169" cy="3001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4F217D-CA57-C755-A33A-1899EC8D69CE}"/>
              </a:ext>
            </a:extLst>
          </p:cNvPr>
          <p:cNvSpPr txBox="1"/>
          <p:nvPr/>
        </p:nvSpPr>
        <p:spPr>
          <a:xfrm>
            <a:off x="7201738" y="3850716"/>
            <a:ext cx="4772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Thay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x = 2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và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 = -1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vào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K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ta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được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2DC517-5F38-C1AB-7518-C139CE93C046}"/>
              </a:ext>
            </a:extLst>
          </p:cNvPr>
          <p:cNvCxnSpPr>
            <a:cxnSpLocks/>
          </p:cNvCxnSpPr>
          <p:nvPr/>
        </p:nvCxnSpPr>
        <p:spPr>
          <a:xfrm>
            <a:off x="6778223" y="3789236"/>
            <a:ext cx="0" cy="245543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E2CECE5-8D1E-D982-A772-BD0BA69BCD01}"/>
              </a:ext>
            </a:extLst>
          </p:cNvPr>
          <p:cNvSpPr txBox="1"/>
          <p:nvPr/>
        </p:nvSpPr>
        <p:spPr>
          <a:xfrm>
            <a:off x="8184584" y="4561187"/>
            <a:ext cx="2595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K  =  2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+ 5. 2. (-1)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9E15F8-01A7-74BB-27C6-15E5DC3F8C57}"/>
              </a:ext>
            </a:extLst>
          </p:cNvPr>
          <p:cNvSpPr txBox="1"/>
          <p:nvPr/>
        </p:nvSpPr>
        <p:spPr>
          <a:xfrm>
            <a:off x="8540856" y="5107344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  8 + (-10)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440B33-D64A-3ABA-990C-ECFEFF098ECD}"/>
              </a:ext>
            </a:extLst>
          </p:cNvPr>
          <p:cNvSpPr txBox="1"/>
          <p:nvPr/>
        </p:nvSpPr>
        <p:spPr>
          <a:xfrm>
            <a:off x="10070597" y="5110432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  -2.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72E220-EEBB-9EC5-E358-DD25DF38611F}"/>
              </a:ext>
            </a:extLst>
          </p:cNvPr>
          <p:cNvGrpSpPr/>
          <p:nvPr/>
        </p:nvGrpSpPr>
        <p:grpSpPr>
          <a:xfrm>
            <a:off x="690958" y="1765962"/>
            <a:ext cx="10726342" cy="1615413"/>
            <a:chOff x="6648450" y="1206094"/>
            <a:chExt cx="5049519" cy="118468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63CB393-88D6-86C1-CD84-920E4935169F}"/>
                </a:ext>
              </a:extLst>
            </p:cNvPr>
            <p:cNvSpPr/>
            <p:nvPr/>
          </p:nvSpPr>
          <p:spPr>
            <a:xfrm>
              <a:off x="6648450" y="1206094"/>
              <a:ext cx="5049519" cy="1184682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F1CFB8A-2B78-033E-DB8B-75CD6C8BE41C}"/>
                </a:ext>
              </a:extLst>
            </p:cNvPr>
            <p:cNvSpPr/>
            <p:nvPr/>
          </p:nvSpPr>
          <p:spPr>
            <a:xfrm>
              <a:off x="6695572" y="1242235"/>
              <a:ext cx="4990069" cy="11282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8F631C7-0D18-0DED-FB59-6912447F689B}"/>
              </a:ext>
            </a:extLst>
          </p:cNvPr>
          <p:cNvSpPr txBox="1"/>
          <p:nvPr/>
        </p:nvSpPr>
        <p:spPr>
          <a:xfrm>
            <a:off x="1105733" y="2225939"/>
            <a:ext cx="8598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Rút gọn và tính giá trị biểu thức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K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tại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x = 2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và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 = –1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trong đó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E5FBEAF-8136-FE33-825B-AEA88698454A}"/>
              </a:ext>
            </a:extLst>
          </p:cNvPr>
          <p:cNvGrpSpPr/>
          <p:nvPr/>
        </p:nvGrpSpPr>
        <p:grpSpPr>
          <a:xfrm>
            <a:off x="1105733" y="1491606"/>
            <a:ext cx="1125101" cy="624633"/>
            <a:chOff x="8838050" y="2625550"/>
            <a:chExt cx="1125101" cy="624633"/>
          </a:xfrm>
        </p:grpSpPr>
        <p:grpSp>
          <p:nvGrpSpPr>
            <p:cNvPr id="17" name="Group 25">
              <a:extLst>
                <a:ext uri="{FF2B5EF4-FFF2-40B4-BE49-F238E27FC236}">
                  <a16:creationId xmlns:a16="http://schemas.microsoft.com/office/drawing/2014/main" id="{505CFB3E-89C1-B6F5-4B27-9D53F94552E2}"/>
                </a:ext>
              </a:extLst>
            </p:cNvPr>
            <p:cNvGrpSpPr/>
            <p:nvPr/>
          </p:nvGrpSpPr>
          <p:grpSpPr>
            <a:xfrm>
              <a:off x="8838050" y="2625550"/>
              <a:ext cx="1125101" cy="624633"/>
              <a:chOff x="0" y="-57150"/>
              <a:chExt cx="5976841" cy="3318218"/>
            </a:xfrm>
          </p:grpSpPr>
          <p:sp>
            <p:nvSpPr>
              <p:cNvPr id="25" name="Freeform 26">
                <a:extLst>
                  <a:ext uri="{FF2B5EF4-FFF2-40B4-BE49-F238E27FC236}">
                    <a16:creationId xmlns:a16="http://schemas.microsoft.com/office/drawing/2014/main" id="{FFFF1381-DF2C-BA10-E5BB-CB36F63B96D2}"/>
                  </a:ext>
                </a:extLst>
              </p:cNvPr>
              <p:cNvSpPr/>
              <p:nvPr/>
            </p:nvSpPr>
            <p:spPr>
              <a:xfrm>
                <a:off x="5" y="0"/>
                <a:ext cx="5976836" cy="3261068"/>
              </a:xfrm>
              <a:custGeom>
                <a:avLst/>
                <a:gdLst/>
                <a:ahLst/>
                <a:cxnLst/>
                <a:rect l="l" t="t" r="r" b="b"/>
                <a:pathLst>
                  <a:path w="10266628" h="3261068">
                    <a:moveTo>
                      <a:pt x="267061" y="0"/>
                    </a:moveTo>
                    <a:lnTo>
                      <a:pt x="9999567" y="0"/>
                    </a:lnTo>
                    <a:cubicBezTo>
                      <a:pt x="10147060" y="0"/>
                      <a:pt x="10266628" y="119567"/>
                      <a:pt x="10266628" y="267061"/>
                    </a:cubicBezTo>
                    <a:lnTo>
                      <a:pt x="10266628" y="2994007"/>
                    </a:lnTo>
                    <a:cubicBezTo>
                      <a:pt x="10266628" y="3064836"/>
                      <a:pt x="10238491" y="3132764"/>
                      <a:pt x="10188408" y="3182848"/>
                    </a:cubicBezTo>
                    <a:cubicBezTo>
                      <a:pt x="10138324" y="3232931"/>
                      <a:pt x="10070396" y="3261068"/>
                      <a:pt x="9999567" y="3261068"/>
                    </a:cubicBezTo>
                    <a:lnTo>
                      <a:pt x="267061" y="3261068"/>
                    </a:lnTo>
                    <a:cubicBezTo>
                      <a:pt x="196232" y="3261068"/>
                      <a:pt x="128304" y="3232931"/>
                      <a:pt x="78220" y="3182848"/>
                    </a:cubicBezTo>
                    <a:cubicBezTo>
                      <a:pt x="28137" y="3132764"/>
                      <a:pt x="0" y="3064836"/>
                      <a:pt x="0" y="2994007"/>
                    </a:cubicBezTo>
                    <a:lnTo>
                      <a:pt x="0" y="267061"/>
                    </a:lnTo>
                    <a:cubicBezTo>
                      <a:pt x="0" y="196232"/>
                      <a:pt x="28137" y="128304"/>
                      <a:pt x="78220" y="78220"/>
                    </a:cubicBezTo>
                    <a:cubicBezTo>
                      <a:pt x="128304" y="28137"/>
                      <a:pt x="196232" y="0"/>
                      <a:pt x="267061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TextBox 27">
                <a:extLst>
                  <a:ext uri="{FF2B5EF4-FFF2-40B4-BE49-F238E27FC236}">
                    <a16:creationId xmlns:a16="http://schemas.microsoft.com/office/drawing/2014/main" id="{1788553D-3A25-E482-1E31-EB5FD7A37F45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9" name="TextBox 28">
              <a:extLst>
                <a:ext uri="{FF2B5EF4-FFF2-40B4-BE49-F238E27FC236}">
                  <a16:creationId xmlns:a16="http://schemas.microsoft.com/office/drawing/2014/main" id="{BB630F4B-75CC-7EB9-CA1D-5AE9F50791AE}"/>
                </a:ext>
              </a:extLst>
            </p:cNvPr>
            <p:cNvSpPr txBox="1"/>
            <p:nvPr/>
          </p:nvSpPr>
          <p:spPr>
            <a:xfrm>
              <a:off x="9214429" y="2760737"/>
              <a:ext cx="410443" cy="3781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93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33" b="0" i="0" u="none" strike="noStrike" kern="1200" cap="none" spc="0" normalizeH="0" baseline="0" noProof="0" dirty="0">
                  <a:ln>
                    <a:noFill/>
                  </a:ln>
                  <a:solidFill>
                    <a:srgbClr val="FDECCF"/>
                  </a:solidFill>
                  <a:effectLst/>
                  <a:uLnTx/>
                  <a:uFillTx/>
                  <a:latin typeface="#9Slide07 SVNAppleberry" panose="02040603050506020204" pitchFamily="18" charset="0"/>
                  <a:ea typeface="+mn-ea"/>
                  <a:cs typeface="+mn-cs"/>
                </a:rPr>
                <a:t>?5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30654C0-0319-B98C-7DB9-6D45AAF370C5}"/>
              </a:ext>
            </a:extLst>
          </p:cNvPr>
          <p:cNvSpPr txBox="1"/>
          <p:nvPr/>
        </p:nvSpPr>
        <p:spPr>
          <a:xfrm>
            <a:off x="2627650" y="2764724"/>
            <a:ext cx="7571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K  =  (x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+ 2xy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) – (7,5x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– x</a:t>
            </a:r>
            <a:r>
              <a:rPr lang="en-US" sz="2400" i="1" baseline="30000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) + (3xy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– x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 + 7,5x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38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929BF29-8B0C-40A6-D42D-7A3AD0B0BEB8}"/>
              </a:ext>
            </a:extLst>
          </p:cNvPr>
          <p:cNvSpPr/>
          <p:nvPr/>
        </p:nvSpPr>
        <p:spPr>
          <a:xfrm>
            <a:off x="6676696" y="4129499"/>
            <a:ext cx="1044724" cy="90965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F7A85C-9993-EB2F-3117-7B0A78C9A740}"/>
              </a:ext>
            </a:extLst>
          </p:cNvPr>
          <p:cNvSpPr/>
          <p:nvPr/>
        </p:nvSpPr>
        <p:spPr>
          <a:xfrm>
            <a:off x="7724825" y="4129499"/>
            <a:ext cx="1044724" cy="909655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AFF814-7BB9-8D2F-C9FA-C101F6967626}"/>
              </a:ext>
            </a:extLst>
          </p:cNvPr>
          <p:cNvSpPr/>
          <p:nvPr/>
        </p:nvSpPr>
        <p:spPr>
          <a:xfrm>
            <a:off x="4575579" y="4129499"/>
            <a:ext cx="2095013" cy="909655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257D0F-D5FB-486D-B3CB-F9932DF13DBD}"/>
              </a:ext>
            </a:extLst>
          </p:cNvPr>
          <p:cNvSpPr txBox="1"/>
          <p:nvPr/>
        </p:nvSpPr>
        <p:spPr>
          <a:xfrm>
            <a:off x="521407" y="1394136"/>
            <a:ext cx="106811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Trong buổi sinh hoạt câu lạc bộ Toán học của lớp, hai bạn tính giá trị của hai đa thức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12F78-03E0-4EEC-C5DF-524B31FF9EA2}"/>
              </a:ext>
            </a:extLst>
          </p:cNvPr>
          <p:cNvSpPr txBox="1"/>
          <p:nvPr/>
        </p:nvSpPr>
        <p:spPr>
          <a:xfrm>
            <a:off x="3314700" y="1955889"/>
            <a:ext cx="24130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Palatino Linotype" panose="02040502050505030304" pitchFamily="18" charset="0"/>
              </a:rPr>
              <a:t>P</a:t>
            </a:r>
            <a:r>
              <a:rPr lang="en-US" sz="2200" dirty="0">
                <a:latin typeface="Palatino Linotype" panose="02040502050505030304" pitchFamily="18" charset="0"/>
              </a:rPr>
              <a:t> = </a:t>
            </a:r>
            <a:r>
              <a:rPr lang="en-US" sz="2200" dirty="0" err="1">
                <a:latin typeface="Palatino Linotype" panose="02040502050505030304" pitchFamily="18" charset="0"/>
              </a:rPr>
              <a:t>2</a:t>
            </a:r>
            <a:r>
              <a:rPr lang="en-US" sz="2200" i="1" dirty="0" err="1">
                <a:latin typeface="Palatino Linotype" panose="02040502050505030304" pitchFamily="18" charset="0"/>
              </a:rPr>
              <a:t>x</a:t>
            </a:r>
            <a:r>
              <a:rPr lang="en-US" sz="2200" baseline="30000" dirty="0" err="1">
                <a:latin typeface="Palatino Linotype" panose="02040502050505030304" pitchFamily="18" charset="0"/>
              </a:rPr>
              <a:t>2</a:t>
            </a:r>
            <a:r>
              <a:rPr lang="en-US" sz="2200" i="1" dirty="0" err="1">
                <a:latin typeface="Palatino Linotype" panose="02040502050505030304" pitchFamily="18" charset="0"/>
              </a:rPr>
              <a:t>y</a:t>
            </a:r>
            <a:r>
              <a:rPr lang="en-US" sz="2200" dirty="0">
                <a:latin typeface="Palatino Linotype" panose="02040502050505030304" pitchFamily="18" charset="0"/>
              </a:rPr>
              <a:t> – </a:t>
            </a:r>
            <a:r>
              <a:rPr lang="en-US" sz="2200" i="1" dirty="0" err="1">
                <a:latin typeface="Palatino Linotype" panose="02040502050505030304" pitchFamily="18" charset="0"/>
              </a:rPr>
              <a:t>xy</a:t>
            </a:r>
            <a:r>
              <a:rPr lang="en-US" sz="2200" baseline="30000" dirty="0" err="1">
                <a:latin typeface="Palatino Linotype" panose="02040502050505030304" pitchFamily="18" charset="0"/>
              </a:rPr>
              <a:t>2</a:t>
            </a:r>
            <a:r>
              <a:rPr lang="en-US" sz="2200" dirty="0">
                <a:latin typeface="Palatino Linotype" panose="02040502050505030304" pitchFamily="18" charset="0"/>
              </a:rPr>
              <a:t> + 22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6D4281-0F00-7207-2BA1-221E5E477B2A}"/>
              </a:ext>
            </a:extLst>
          </p:cNvPr>
          <p:cNvSpPr txBox="1"/>
          <p:nvPr/>
        </p:nvSpPr>
        <p:spPr>
          <a:xfrm>
            <a:off x="7534275" y="1955889"/>
            <a:ext cx="24705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Palatino Linotype" panose="02040502050505030304" pitchFamily="18" charset="0"/>
              </a:rPr>
              <a:t>Q</a:t>
            </a:r>
            <a:r>
              <a:rPr lang="en-US" sz="2200" dirty="0">
                <a:latin typeface="Palatino Linotype" panose="02040502050505030304" pitchFamily="18" charset="0"/>
              </a:rPr>
              <a:t> = </a:t>
            </a:r>
            <a:r>
              <a:rPr lang="en-US" sz="2200" i="1" dirty="0" err="1">
                <a:latin typeface="Palatino Linotype" panose="02040502050505030304" pitchFamily="18" charset="0"/>
              </a:rPr>
              <a:t>xy</a:t>
            </a:r>
            <a:r>
              <a:rPr lang="en-US" sz="2200" baseline="30000" dirty="0" err="1">
                <a:latin typeface="Palatino Linotype" panose="02040502050505030304" pitchFamily="18" charset="0"/>
              </a:rPr>
              <a:t>2</a:t>
            </a:r>
            <a:r>
              <a:rPr lang="en-US" sz="2200" dirty="0">
                <a:latin typeface="Palatino Linotype" panose="02040502050505030304" pitchFamily="18" charset="0"/>
              </a:rPr>
              <a:t> – </a:t>
            </a:r>
            <a:r>
              <a:rPr lang="en-US" sz="2200" dirty="0" err="1">
                <a:latin typeface="Palatino Linotype" panose="02040502050505030304" pitchFamily="18" charset="0"/>
              </a:rPr>
              <a:t>2</a:t>
            </a:r>
            <a:r>
              <a:rPr lang="en-US" sz="2200" i="1" dirty="0" err="1">
                <a:latin typeface="Palatino Linotype" panose="02040502050505030304" pitchFamily="18" charset="0"/>
              </a:rPr>
              <a:t>x</a:t>
            </a:r>
            <a:r>
              <a:rPr lang="en-US" sz="2200" baseline="30000" dirty="0" err="1">
                <a:latin typeface="Palatino Linotype" panose="02040502050505030304" pitchFamily="18" charset="0"/>
              </a:rPr>
              <a:t>2</a:t>
            </a:r>
            <a:r>
              <a:rPr lang="en-US" sz="2200" i="1" dirty="0" err="1">
                <a:latin typeface="Palatino Linotype" panose="02040502050505030304" pitchFamily="18" charset="0"/>
              </a:rPr>
              <a:t>y</a:t>
            </a:r>
            <a:r>
              <a:rPr lang="en-US" sz="2200" dirty="0">
                <a:latin typeface="Palatino Linotype" panose="02040502050505030304" pitchFamily="18" charset="0"/>
              </a:rPr>
              <a:t> + 23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99EA1C-5C75-5489-8509-63092F1AD403}"/>
              </a:ext>
            </a:extLst>
          </p:cNvPr>
          <p:cNvSpPr txBox="1"/>
          <p:nvPr/>
        </p:nvSpPr>
        <p:spPr>
          <a:xfrm>
            <a:off x="521407" y="2517645"/>
            <a:ext cx="857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tại những giá trị cho trước của </a:t>
            </a:r>
            <a:r>
              <a:rPr lang="en-US" sz="2200" i="1" dirty="0">
                <a:latin typeface="Palatino Linotype" panose="02040502050505030304" pitchFamily="18" charset="0"/>
              </a:rPr>
              <a:t>x</a:t>
            </a:r>
            <a:r>
              <a:rPr lang="en-US" sz="2200" dirty="0">
                <a:latin typeface="Palatino Linotype" panose="02040502050505030304" pitchFamily="18" charset="0"/>
              </a:rPr>
              <a:t> và </a:t>
            </a:r>
            <a:r>
              <a:rPr lang="en-US" sz="2200" i="1" dirty="0">
                <a:latin typeface="Palatino Linotype" panose="02040502050505030304" pitchFamily="18" charset="0"/>
              </a:rPr>
              <a:t>y</a:t>
            </a:r>
            <a:r>
              <a:rPr lang="en-US" sz="2200" dirty="0">
                <a:latin typeface="Palatino Linotype" panose="02040502050505030304" pitchFamily="18" charset="0"/>
              </a:rPr>
              <a:t>. Kết quả được ghi lại như sau: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1E3657E-8306-2425-2432-F6CCFDE56715}"/>
              </a:ext>
            </a:extLst>
          </p:cNvPr>
          <p:cNvSpPr/>
          <p:nvPr/>
        </p:nvSpPr>
        <p:spPr>
          <a:xfrm>
            <a:off x="-412750" y="338646"/>
            <a:ext cx="13017500" cy="779373"/>
          </a:xfrm>
          <a:prstGeom prst="roundRect">
            <a:avLst/>
          </a:prstGeom>
          <a:solidFill>
            <a:srgbClr val="00B0F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8C0320-0A58-9894-38B1-6F0D74D6D924}"/>
              </a:ext>
            </a:extLst>
          </p:cNvPr>
          <p:cNvSpPr txBox="1"/>
          <p:nvPr/>
        </p:nvSpPr>
        <p:spPr>
          <a:xfrm>
            <a:off x="521407" y="445198"/>
            <a:ext cx="1496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SVNSalty Sans" panose="02000000000000000000" pitchFamily="2" charset="0"/>
                <a:ea typeface="+mn-ea"/>
                <a:cs typeface="+mn-cs"/>
              </a:rPr>
              <a:t>MỞ ĐẦU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4743A2E-087C-F249-3337-9315B412D4C0}"/>
              </a:ext>
            </a:extLst>
          </p:cNvPr>
          <p:cNvGrpSpPr/>
          <p:nvPr/>
        </p:nvGrpSpPr>
        <p:grpSpPr>
          <a:xfrm>
            <a:off x="3416351" y="3224398"/>
            <a:ext cx="5359298" cy="1813482"/>
            <a:chOff x="4215675" y="3740509"/>
            <a:chExt cx="4785450" cy="161930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CB6D231-9D1D-E285-2EC7-EB4A40306255}"/>
                </a:ext>
              </a:extLst>
            </p:cNvPr>
            <p:cNvSpPr/>
            <p:nvPr/>
          </p:nvSpPr>
          <p:spPr>
            <a:xfrm>
              <a:off x="4215675" y="3750088"/>
              <a:ext cx="1023783" cy="1609724"/>
            </a:xfrm>
            <a:prstGeom prst="rect">
              <a:avLst/>
            </a:prstGeom>
            <a:solidFill>
              <a:srgbClr val="00B0F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6702F46-93A0-926C-3CC4-F407F487A0D9}"/>
                </a:ext>
              </a:extLst>
            </p:cNvPr>
            <p:cNvSpPr/>
            <p:nvPr/>
          </p:nvSpPr>
          <p:spPr>
            <a:xfrm>
              <a:off x="4219575" y="3745298"/>
              <a:ext cx="4781550" cy="1609725"/>
            </a:xfrm>
            <a:prstGeom prst="rect">
              <a:avLst/>
            </a:prstGeom>
            <a:noFill/>
            <a:ln w="158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Palatino Linotype" panose="02040502050505030304" pitchFamily="18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F8CEAC7-FCBE-A0CD-1AFB-57EB68B4B74B}"/>
                </a:ext>
              </a:extLst>
            </p:cNvPr>
            <p:cNvCxnSpPr>
              <a:cxnSpLocks/>
            </p:cNvCxnSpPr>
            <p:nvPr/>
          </p:nvCxnSpPr>
          <p:spPr>
            <a:xfrm>
              <a:off x="4219575" y="4145335"/>
              <a:ext cx="478155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12E962B-1057-FD85-42A7-DA573EE1BEB4}"/>
                </a:ext>
              </a:extLst>
            </p:cNvPr>
            <p:cNvCxnSpPr>
              <a:cxnSpLocks/>
            </p:cNvCxnSpPr>
            <p:nvPr/>
          </p:nvCxnSpPr>
          <p:spPr>
            <a:xfrm>
              <a:off x="4219575" y="4945409"/>
              <a:ext cx="478155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DF8957E-3D31-77B0-821D-9DE6E1CA66FD}"/>
                </a:ext>
              </a:extLst>
            </p:cNvPr>
            <p:cNvCxnSpPr>
              <a:cxnSpLocks/>
            </p:cNvCxnSpPr>
            <p:nvPr/>
          </p:nvCxnSpPr>
          <p:spPr>
            <a:xfrm>
              <a:off x="4219575" y="4545372"/>
              <a:ext cx="478155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51E1BD5-3A30-DE09-90B8-8A1CC8EB51C9}"/>
                </a:ext>
              </a:extLst>
            </p:cNvPr>
            <p:cNvCxnSpPr>
              <a:cxnSpLocks/>
            </p:cNvCxnSpPr>
            <p:nvPr/>
          </p:nvCxnSpPr>
          <p:spPr>
            <a:xfrm>
              <a:off x="5241321" y="3740509"/>
              <a:ext cx="0" cy="160972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CED5CF9-F14E-97D6-68E5-7A764B2E94E8}"/>
                </a:ext>
              </a:extLst>
            </p:cNvPr>
            <p:cNvCxnSpPr>
              <a:cxnSpLocks/>
            </p:cNvCxnSpPr>
            <p:nvPr/>
          </p:nvCxnSpPr>
          <p:spPr>
            <a:xfrm>
              <a:off x="6180807" y="3745298"/>
              <a:ext cx="0" cy="160972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F96EA9E-0400-2C48-B197-832D885B3A56}"/>
                </a:ext>
              </a:extLst>
            </p:cNvPr>
            <p:cNvCxnSpPr>
              <a:cxnSpLocks/>
            </p:cNvCxnSpPr>
            <p:nvPr/>
          </p:nvCxnSpPr>
          <p:spPr>
            <a:xfrm>
              <a:off x="7120293" y="3745298"/>
              <a:ext cx="0" cy="160972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6440575-7645-CAA1-D449-3F8D17A232B1}"/>
                </a:ext>
              </a:extLst>
            </p:cNvPr>
            <p:cNvCxnSpPr>
              <a:cxnSpLocks/>
            </p:cNvCxnSpPr>
            <p:nvPr/>
          </p:nvCxnSpPr>
          <p:spPr>
            <a:xfrm>
              <a:off x="8059779" y="3740509"/>
              <a:ext cx="0" cy="160972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AB7D16A3-8927-3FD0-DECA-5CC2368756BC}"/>
              </a:ext>
            </a:extLst>
          </p:cNvPr>
          <p:cNvSpPr txBox="1"/>
          <p:nvPr/>
        </p:nvSpPr>
        <p:spPr>
          <a:xfrm>
            <a:off x="3823788" y="3228296"/>
            <a:ext cx="3305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Palatino Linotype" panose="02040502050505030304" pitchFamily="18" charset="0"/>
              </a:rPr>
              <a:t>x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05E6C1-6F10-F0C4-C5D2-C6A19B69869F}"/>
              </a:ext>
            </a:extLst>
          </p:cNvPr>
          <p:cNvSpPr txBox="1"/>
          <p:nvPr/>
        </p:nvSpPr>
        <p:spPr>
          <a:xfrm>
            <a:off x="3823788" y="3659183"/>
            <a:ext cx="3305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Palatino Linotype" panose="02040502050505030304" pitchFamily="18" charset="0"/>
              </a:rPr>
              <a:t>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E3AF6A-238D-241D-19FB-D583D0EE2B34}"/>
              </a:ext>
            </a:extLst>
          </p:cNvPr>
          <p:cNvSpPr txBox="1"/>
          <p:nvPr/>
        </p:nvSpPr>
        <p:spPr>
          <a:xfrm>
            <a:off x="3810163" y="4143693"/>
            <a:ext cx="3577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Palatino Linotype" panose="02040502050505030304" pitchFamily="18" charset="0"/>
              </a:rPr>
              <a:t>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B8D20F7-514B-27BC-6533-8BDF536B4B9A}"/>
              </a:ext>
            </a:extLst>
          </p:cNvPr>
          <p:cNvSpPr txBox="1"/>
          <p:nvPr/>
        </p:nvSpPr>
        <p:spPr>
          <a:xfrm>
            <a:off x="3786919" y="4573783"/>
            <a:ext cx="4042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Palatino Linotype" panose="02040502050505030304" pitchFamily="18" charset="0"/>
              </a:rPr>
              <a:t>Q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6CB13A6-6195-FF0F-16F1-3D391C1DB9F1}"/>
              </a:ext>
            </a:extLst>
          </p:cNvPr>
          <p:cNvSpPr txBox="1"/>
          <p:nvPr/>
        </p:nvSpPr>
        <p:spPr>
          <a:xfrm>
            <a:off x="4964758" y="3235168"/>
            <a:ext cx="3305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273CC3-839C-067C-60BA-A02DF7CD6AE9}"/>
              </a:ext>
            </a:extLst>
          </p:cNvPr>
          <p:cNvSpPr txBox="1"/>
          <p:nvPr/>
        </p:nvSpPr>
        <p:spPr>
          <a:xfrm>
            <a:off x="5989735" y="3235168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C77CAF2-F8CE-DA90-BC05-87B60D1A0207}"/>
              </a:ext>
            </a:extLst>
          </p:cNvPr>
          <p:cNvSpPr txBox="1"/>
          <p:nvPr/>
        </p:nvSpPr>
        <p:spPr>
          <a:xfrm>
            <a:off x="7051390" y="3235168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03E9395-A85F-2247-AC47-D169873C38B2}"/>
              </a:ext>
            </a:extLst>
          </p:cNvPr>
          <p:cNvSpPr txBox="1"/>
          <p:nvPr/>
        </p:nvSpPr>
        <p:spPr>
          <a:xfrm>
            <a:off x="8109857" y="3235168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00D2070-3D03-92E9-FD0D-A2C019CF5B33}"/>
              </a:ext>
            </a:extLst>
          </p:cNvPr>
          <p:cNvSpPr txBox="1"/>
          <p:nvPr/>
        </p:nvSpPr>
        <p:spPr>
          <a:xfrm>
            <a:off x="8109857" y="369861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D68BFCA-FD21-7423-C4D1-581C9F196ACA}"/>
              </a:ext>
            </a:extLst>
          </p:cNvPr>
          <p:cNvSpPr txBox="1"/>
          <p:nvPr/>
        </p:nvSpPr>
        <p:spPr>
          <a:xfrm>
            <a:off x="7051390" y="3696244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D8E7A18-BEB4-BCAD-AFB1-597C1069D4CD}"/>
              </a:ext>
            </a:extLst>
          </p:cNvPr>
          <p:cNvSpPr txBox="1"/>
          <p:nvPr/>
        </p:nvSpPr>
        <p:spPr>
          <a:xfrm>
            <a:off x="6027058" y="3703450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1E0180F-48C7-630E-88E1-E669A25E3E4E}"/>
              </a:ext>
            </a:extLst>
          </p:cNvPr>
          <p:cNvSpPr txBox="1"/>
          <p:nvPr/>
        </p:nvSpPr>
        <p:spPr>
          <a:xfrm>
            <a:off x="4919874" y="3686611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-1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389E37B-F054-20CA-A3FE-D0887AC378D0}"/>
              </a:ext>
            </a:extLst>
          </p:cNvPr>
          <p:cNvSpPr txBox="1"/>
          <p:nvPr/>
        </p:nvSpPr>
        <p:spPr>
          <a:xfrm>
            <a:off x="4896631" y="4149356"/>
            <a:ext cx="4667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19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61B7234-0FAE-AEEB-4728-E7848012B4BF}"/>
              </a:ext>
            </a:extLst>
          </p:cNvPr>
          <p:cNvSpPr txBox="1"/>
          <p:nvPr/>
        </p:nvSpPr>
        <p:spPr>
          <a:xfrm>
            <a:off x="5948671" y="4149356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25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F30AE38-013F-C82F-F9C3-19F76FB83C93}"/>
              </a:ext>
            </a:extLst>
          </p:cNvPr>
          <p:cNvSpPr txBox="1"/>
          <p:nvPr/>
        </p:nvSpPr>
        <p:spPr>
          <a:xfrm>
            <a:off x="6980858" y="4149356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38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4197617-5903-66A1-8F51-A7233E1B32EB}"/>
              </a:ext>
            </a:extLst>
          </p:cNvPr>
          <p:cNvSpPr txBox="1"/>
          <p:nvPr/>
        </p:nvSpPr>
        <p:spPr>
          <a:xfrm>
            <a:off x="8039325" y="4149356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22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0363AA7-3D8D-F9F8-53A7-EDEAE1F200E7}"/>
              </a:ext>
            </a:extLst>
          </p:cNvPr>
          <p:cNvSpPr txBox="1"/>
          <p:nvPr/>
        </p:nvSpPr>
        <p:spPr>
          <a:xfrm>
            <a:off x="8039325" y="460645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23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49248CC-1875-6359-33CC-A680E8FA29D5}"/>
              </a:ext>
            </a:extLst>
          </p:cNvPr>
          <p:cNvSpPr txBox="1"/>
          <p:nvPr/>
        </p:nvSpPr>
        <p:spPr>
          <a:xfrm>
            <a:off x="6980858" y="460645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17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86843E-6A79-570A-59E2-22F9DBA34EF6}"/>
              </a:ext>
            </a:extLst>
          </p:cNvPr>
          <p:cNvSpPr txBox="1"/>
          <p:nvPr/>
        </p:nvSpPr>
        <p:spPr>
          <a:xfrm>
            <a:off x="5936133" y="460645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20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BE02F35-277D-1A84-265A-C53259F0CA50}"/>
              </a:ext>
            </a:extLst>
          </p:cNvPr>
          <p:cNvSpPr txBox="1"/>
          <p:nvPr/>
        </p:nvSpPr>
        <p:spPr>
          <a:xfrm>
            <a:off x="4896631" y="460645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1D8C86-F862-01A7-7228-E615C7E66A7E}"/>
              </a:ext>
            </a:extLst>
          </p:cNvPr>
          <p:cNvSpPr txBox="1"/>
          <p:nvPr/>
        </p:nvSpPr>
        <p:spPr>
          <a:xfrm>
            <a:off x="1231170" y="5509300"/>
            <a:ext cx="54248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P + Q  =  (</a:t>
            </a:r>
            <a:r>
              <a:rPr lang="en-US" sz="22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2x</a:t>
            </a:r>
            <a:r>
              <a:rPr lang="en-US" sz="2200" i="1" baseline="30000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2</a:t>
            </a:r>
            <a:r>
              <a:rPr lang="en-US" sz="22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y</a:t>
            </a:r>
            <a:r>
              <a:rPr lang="en-US" sz="22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– </a:t>
            </a:r>
            <a:r>
              <a:rPr lang="en-US" sz="22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xy</a:t>
            </a:r>
            <a:r>
              <a:rPr lang="en-US" sz="2200" i="1" baseline="30000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2</a:t>
            </a:r>
            <a:r>
              <a:rPr lang="en-US" sz="22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+ 22) + (</a:t>
            </a:r>
            <a:r>
              <a:rPr lang="en-US" sz="22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xy</a:t>
            </a:r>
            <a:r>
              <a:rPr lang="en-US" sz="2200" i="1" baseline="30000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2</a:t>
            </a:r>
            <a:r>
              <a:rPr lang="en-US" sz="22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– </a:t>
            </a:r>
            <a:r>
              <a:rPr lang="en-US" sz="22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2x</a:t>
            </a:r>
            <a:r>
              <a:rPr lang="en-US" sz="2200" i="1" baseline="30000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2</a:t>
            </a:r>
            <a:r>
              <a:rPr lang="en-US" sz="22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y</a:t>
            </a:r>
            <a:r>
              <a:rPr lang="en-US" sz="22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+ 23)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C8BBEC2-835C-1EBF-347F-E4460F02A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931001" y="5424574"/>
            <a:ext cx="300169" cy="3001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BAEBBAC-44D9-DE71-B654-23EA41BAEACA}"/>
              </a:ext>
            </a:extLst>
          </p:cNvPr>
          <p:cNvSpPr txBox="1"/>
          <p:nvPr/>
        </p:nvSpPr>
        <p:spPr>
          <a:xfrm>
            <a:off x="6563456" y="5507241"/>
            <a:ext cx="42306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=  </a:t>
            </a:r>
            <a:r>
              <a:rPr lang="en-US" sz="22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2x</a:t>
            </a:r>
            <a:r>
              <a:rPr lang="en-US" sz="2200" i="1" baseline="30000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2</a:t>
            </a:r>
            <a:r>
              <a:rPr lang="en-US" sz="22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y</a:t>
            </a:r>
            <a:r>
              <a:rPr lang="en-US" sz="22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– </a:t>
            </a:r>
            <a:r>
              <a:rPr lang="en-US" sz="22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xy</a:t>
            </a:r>
            <a:r>
              <a:rPr lang="en-US" sz="2200" i="1" baseline="30000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2</a:t>
            </a:r>
            <a:r>
              <a:rPr lang="en-US" sz="22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+ 22 + </a:t>
            </a:r>
            <a:r>
              <a:rPr lang="en-US" sz="22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xy</a:t>
            </a:r>
            <a:r>
              <a:rPr lang="en-US" sz="2200" i="1" baseline="30000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2</a:t>
            </a:r>
            <a:r>
              <a:rPr lang="en-US" sz="22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– </a:t>
            </a:r>
            <a:r>
              <a:rPr lang="en-US" sz="22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2x</a:t>
            </a:r>
            <a:r>
              <a:rPr lang="en-US" sz="2200" i="1" baseline="30000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2</a:t>
            </a:r>
            <a:r>
              <a:rPr lang="en-US" sz="22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y</a:t>
            </a:r>
            <a:r>
              <a:rPr lang="en-US" sz="22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+ 23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AAF133-D0D8-8CBC-6E2F-A609719F4C64}"/>
              </a:ext>
            </a:extLst>
          </p:cNvPr>
          <p:cNvSpPr txBox="1"/>
          <p:nvPr/>
        </p:nvSpPr>
        <p:spPr>
          <a:xfrm>
            <a:off x="2017922" y="6034640"/>
            <a:ext cx="47981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=  (</a:t>
            </a:r>
            <a:r>
              <a:rPr lang="en-US" sz="22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2x</a:t>
            </a:r>
            <a:r>
              <a:rPr lang="en-US" sz="2200" i="1" baseline="30000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2</a:t>
            </a:r>
            <a:r>
              <a:rPr lang="en-US" sz="22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y</a:t>
            </a:r>
            <a:r>
              <a:rPr lang="en-US" sz="22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– </a:t>
            </a:r>
            <a:r>
              <a:rPr lang="en-US" sz="22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2x</a:t>
            </a:r>
            <a:r>
              <a:rPr lang="en-US" sz="2200" i="1" baseline="30000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2</a:t>
            </a:r>
            <a:r>
              <a:rPr lang="en-US" sz="22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y</a:t>
            </a:r>
            <a:r>
              <a:rPr lang="en-US" sz="22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) + (</a:t>
            </a:r>
            <a:r>
              <a:rPr lang="en-US" sz="22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xy</a:t>
            </a:r>
            <a:r>
              <a:rPr lang="en-US" sz="2200" i="1" baseline="30000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2</a:t>
            </a:r>
            <a:r>
              <a:rPr lang="en-US" sz="22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– </a:t>
            </a:r>
            <a:r>
              <a:rPr lang="en-US" sz="22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xy</a:t>
            </a:r>
            <a:r>
              <a:rPr lang="en-US" sz="2200" i="1" baseline="30000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2</a:t>
            </a:r>
            <a:r>
              <a:rPr lang="en-US" sz="22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) + (22 + 23)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FAFBED-3E6F-23BD-6B3A-65B2C65416D1}"/>
              </a:ext>
            </a:extLst>
          </p:cNvPr>
          <p:cNvSpPr txBox="1"/>
          <p:nvPr/>
        </p:nvSpPr>
        <p:spPr>
          <a:xfrm>
            <a:off x="6732532" y="6034640"/>
            <a:ext cx="7489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=  45</a:t>
            </a:r>
          </a:p>
        </p:txBody>
      </p:sp>
      <p:sp>
        <p:nvSpPr>
          <p:cNvPr id="9" name="Arrow: Curved Right 8">
            <a:extLst>
              <a:ext uri="{FF2B5EF4-FFF2-40B4-BE49-F238E27FC236}">
                <a16:creationId xmlns:a16="http://schemas.microsoft.com/office/drawing/2014/main" id="{8043AF11-6202-35B4-DFC6-79D099D31AEE}"/>
              </a:ext>
            </a:extLst>
          </p:cNvPr>
          <p:cNvSpPr/>
          <p:nvPr/>
        </p:nvSpPr>
        <p:spPr>
          <a:xfrm>
            <a:off x="234950" y="329561"/>
            <a:ext cx="288026" cy="478843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4A1059-1404-ECEA-EE6D-9A5DD17B5452}"/>
              </a:ext>
            </a:extLst>
          </p:cNvPr>
          <p:cNvSpPr txBox="1"/>
          <p:nvPr/>
        </p:nvSpPr>
        <p:spPr>
          <a:xfrm>
            <a:off x="3227217" y="501586"/>
            <a:ext cx="6351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Palatino Linotype" panose="02040502050505030304" pitchFamily="18" charset="0"/>
              </a:rPr>
              <a:t>Làm sao để phát hiện ra cột viết sai kết quả?</a:t>
            </a:r>
          </a:p>
        </p:txBody>
      </p:sp>
    </p:spTree>
    <p:extLst>
      <p:ext uri="{BB962C8B-B14F-4D97-AF65-F5344CB8AC3E}">
        <p14:creationId xmlns:p14="http://schemas.microsoft.com/office/powerpoint/2010/main" val="10696622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3" grpId="0"/>
      <p:bldP spid="14" grpId="0"/>
      <p:bldP spid="15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2704;p66">
            <a:extLst>
              <a:ext uri="{FF2B5EF4-FFF2-40B4-BE49-F238E27FC236}">
                <a16:creationId xmlns:a16="http://schemas.microsoft.com/office/drawing/2014/main" id="{5D0AB491-2CF6-FC18-6F25-8C296EDD695D}"/>
              </a:ext>
            </a:extLst>
          </p:cNvPr>
          <p:cNvGrpSpPr/>
          <p:nvPr/>
        </p:nvGrpSpPr>
        <p:grpSpPr>
          <a:xfrm>
            <a:off x="3529557" y="2677120"/>
            <a:ext cx="884735" cy="885662"/>
            <a:chOff x="813095" y="4030482"/>
            <a:chExt cx="332906" cy="333255"/>
          </a:xfrm>
        </p:grpSpPr>
        <p:sp>
          <p:nvSpPr>
            <p:cNvPr id="145" name="Google Shape;2705;p66">
              <a:extLst>
                <a:ext uri="{FF2B5EF4-FFF2-40B4-BE49-F238E27FC236}">
                  <a16:creationId xmlns:a16="http://schemas.microsoft.com/office/drawing/2014/main" id="{323DE8BB-C2A2-B16E-C178-4C3804369B25}"/>
                </a:ext>
              </a:extLst>
            </p:cNvPr>
            <p:cNvSpPr/>
            <p:nvPr/>
          </p:nvSpPr>
          <p:spPr>
            <a:xfrm>
              <a:off x="819537" y="4030482"/>
              <a:ext cx="326464" cy="327226"/>
            </a:xfrm>
            <a:custGeom>
              <a:avLst/>
              <a:gdLst/>
              <a:ahLst/>
              <a:cxnLst/>
              <a:rect l="l" t="t" r="r" b="b"/>
              <a:pathLst>
                <a:path w="10288" h="10312" extrusionOk="0">
                  <a:moveTo>
                    <a:pt x="5049" y="1"/>
                  </a:moveTo>
                  <a:cubicBezTo>
                    <a:pt x="4120" y="1"/>
                    <a:pt x="3239" y="239"/>
                    <a:pt x="2489" y="667"/>
                  </a:cubicBezTo>
                  <a:cubicBezTo>
                    <a:pt x="881" y="1560"/>
                    <a:pt x="0" y="3275"/>
                    <a:pt x="0" y="5251"/>
                  </a:cubicBezTo>
                  <a:cubicBezTo>
                    <a:pt x="0" y="8145"/>
                    <a:pt x="2143" y="10311"/>
                    <a:pt x="5049" y="10311"/>
                  </a:cubicBezTo>
                  <a:cubicBezTo>
                    <a:pt x="7013" y="10311"/>
                    <a:pt x="8728" y="9407"/>
                    <a:pt x="9632" y="7799"/>
                  </a:cubicBezTo>
                  <a:cubicBezTo>
                    <a:pt x="10049" y="7049"/>
                    <a:pt x="10287" y="6180"/>
                    <a:pt x="10287" y="5251"/>
                  </a:cubicBezTo>
                  <a:lnTo>
                    <a:pt x="9168" y="2001"/>
                  </a:lnTo>
                  <a:cubicBezTo>
                    <a:pt x="8204" y="786"/>
                    <a:pt x="6715" y="1"/>
                    <a:pt x="5049" y="1"/>
                  </a:cubicBezTo>
                  <a:close/>
                </a:path>
              </a:pathLst>
            </a:custGeom>
            <a:solidFill>
              <a:srgbClr val="A4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2706;p66">
              <a:extLst>
                <a:ext uri="{FF2B5EF4-FFF2-40B4-BE49-F238E27FC236}">
                  <a16:creationId xmlns:a16="http://schemas.microsoft.com/office/drawing/2014/main" id="{12923FED-C0ED-685C-D123-44F11F922F28}"/>
                </a:ext>
              </a:extLst>
            </p:cNvPr>
            <p:cNvSpPr/>
            <p:nvPr/>
          </p:nvSpPr>
          <p:spPr>
            <a:xfrm>
              <a:off x="887920" y="4093947"/>
              <a:ext cx="258080" cy="191601"/>
            </a:xfrm>
            <a:custGeom>
              <a:avLst/>
              <a:gdLst/>
              <a:ahLst/>
              <a:cxnLst/>
              <a:rect l="l" t="t" r="r" b="b"/>
              <a:pathLst>
                <a:path w="8133" h="6038" extrusionOk="0">
                  <a:moveTo>
                    <a:pt x="7013" y="1"/>
                  </a:moveTo>
                  <a:lnTo>
                    <a:pt x="6299" y="561"/>
                  </a:lnTo>
                  <a:cubicBezTo>
                    <a:pt x="6180" y="656"/>
                    <a:pt x="6108" y="799"/>
                    <a:pt x="6108" y="953"/>
                  </a:cubicBezTo>
                  <a:lnTo>
                    <a:pt x="6108" y="2061"/>
                  </a:lnTo>
                  <a:cubicBezTo>
                    <a:pt x="6108" y="2251"/>
                    <a:pt x="5953" y="2406"/>
                    <a:pt x="5763" y="2406"/>
                  </a:cubicBezTo>
                  <a:lnTo>
                    <a:pt x="5299" y="2406"/>
                  </a:lnTo>
                  <a:cubicBezTo>
                    <a:pt x="5168" y="2406"/>
                    <a:pt x="5037" y="2346"/>
                    <a:pt x="4941" y="2251"/>
                  </a:cubicBezTo>
                  <a:cubicBezTo>
                    <a:pt x="4924" y="2233"/>
                    <a:pt x="4897" y="2224"/>
                    <a:pt x="4870" y="2224"/>
                  </a:cubicBezTo>
                  <a:cubicBezTo>
                    <a:pt x="4843" y="2224"/>
                    <a:pt x="4816" y="2233"/>
                    <a:pt x="4799" y="2251"/>
                  </a:cubicBezTo>
                  <a:lnTo>
                    <a:pt x="4441" y="2608"/>
                  </a:lnTo>
                  <a:lnTo>
                    <a:pt x="4108" y="3216"/>
                  </a:lnTo>
                  <a:cubicBezTo>
                    <a:pt x="4034" y="3294"/>
                    <a:pt x="3919" y="3328"/>
                    <a:pt x="3794" y="3328"/>
                  </a:cubicBezTo>
                  <a:cubicBezTo>
                    <a:pt x="3598" y="3328"/>
                    <a:pt x="3379" y="3244"/>
                    <a:pt x="3263" y="3120"/>
                  </a:cubicBezTo>
                  <a:lnTo>
                    <a:pt x="3060" y="2942"/>
                  </a:lnTo>
                  <a:cubicBezTo>
                    <a:pt x="3026" y="2900"/>
                    <a:pt x="2987" y="2875"/>
                    <a:pt x="2947" y="2875"/>
                  </a:cubicBezTo>
                  <a:cubicBezTo>
                    <a:pt x="2918" y="2875"/>
                    <a:pt x="2888" y="2888"/>
                    <a:pt x="2858" y="2918"/>
                  </a:cubicBezTo>
                  <a:lnTo>
                    <a:pt x="2667" y="3156"/>
                  </a:lnTo>
                  <a:cubicBezTo>
                    <a:pt x="2608" y="3216"/>
                    <a:pt x="2572" y="3263"/>
                    <a:pt x="2560" y="3358"/>
                  </a:cubicBezTo>
                  <a:cubicBezTo>
                    <a:pt x="2560" y="3489"/>
                    <a:pt x="2429" y="3644"/>
                    <a:pt x="2263" y="3644"/>
                  </a:cubicBezTo>
                  <a:lnTo>
                    <a:pt x="1703" y="3585"/>
                  </a:lnTo>
                  <a:lnTo>
                    <a:pt x="238" y="3585"/>
                  </a:lnTo>
                  <a:lnTo>
                    <a:pt x="0" y="4454"/>
                  </a:lnTo>
                  <a:lnTo>
                    <a:pt x="1429" y="6037"/>
                  </a:lnTo>
                  <a:lnTo>
                    <a:pt x="2584" y="5918"/>
                  </a:lnTo>
                  <a:lnTo>
                    <a:pt x="4168" y="4335"/>
                  </a:lnTo>
                  <a:cubicBezTo>
                    <a:pt x="4239" y="4269"/>
                    <a:pt x="4328" y="4237"/>
                    <a:pt x="4416" y="4237"/>
                  </a:cubicBezTo>
                  <a:cubicBezTo>
                    <a:pt x="4504" y="4237"/>
                    <a:pt x="4590" y="4269"/>
                    <a:pt x="4656" y="4335"/>
                  </a:cubicBezTo>
                  <a:lnTo>
                    <a:pt x="4822" y="4501"/>
                  </a:lnTo>
                  <a:cubicBezTo>
                    <a:pt x="4882" y="4561"/>
                    <a:pt x="4965" y="4609"/>
                    <a:pt x="5061" y="4609"/>
                  </a:cubicBezTo>
                  <a:lnTo>
                    <a:pt x="6215" y="4609"/>
                  </a:lnTo>
                  <a:cubicBezTo>
                    <a:pt x="6585" y="4609"/>
                    <a:pt x="6930" y="4466"/>
                    <a:pt x="7180" y="4204"/>
                  </a:cubicBezTo>
                  <a:lnTo>
                    <a:pt x="8132" y="3251"/>
                  </a:lnTo>
                  <a:cubicBezTo>
                    <a:pt x="8132" y="2025"/>
                    <a:pt x="7716" y="894"/>
                    <a:pt x="7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2707;p66">
              <a:extLst>
                <a:ext uri="{FF2B5EF4-FFF2-40B4-BE49-F238E27FC236}">
                  <a16:creationId xmlns:a16="http://schemas.microsoft.com/office/drawing/2014/main" id="{9B574468-1325-63B6-5C0A-2762E7760D38}"/>
                </a:ext>
              </a:extLst>
            </p:cNvPr>
            <p:cNvSpPr/>
            <p:nvPr/>
          </p:nvSpPr>
          <p:spPr>
            <a:xfrm>
              <a:off x="819537" y="4051647"/>
              <a:ext cx="305679" cy="308313"/>
            </a:xfrm>
            <a:custGeom>
              <a:avLst/>
              <a:gdLst/>
              <a:ahLst/>
              <a:cxnLst/>
              <a:rect l="l" t="t" r="r" b="b"/>
              <a:pathLst>
                <a:path w="9633" h="9716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310" y="96"/>
                    <a:pt x="2132" y="203"/>
                    <a:pt x="1965" y="322"/>
                  </a:cubicBezTo>
                  <a:cubicBezTo>
                    <a:pt x="655" y="1286"/>
                    <a:pt x="0" y="2834"/>
                    <a:pt x="0" y="4584"/>
                  </a:cubicBezTo>
                  <a:cubicBezTo>
                    <a:pt x="0" y="7478"/>
                    <a:pt x="2143" y="9716"/>
                    <a:pt x="5049" y="9716"/>
                  </a:cubicBezTo>
                  <a:cubicBezTo>
                    <a:pt x="6799" y="9716"/>
                    <a:pt x="8347" y="8978"/>
                    <a:pt x="9299" y="7656"/>
                  </a:cubicBezTo>
                  <a:cubicBezTo>
                    <a:pt x="9418" y="7489"/>
                    <a:pt x="9525" y="7311"/>
                    <a:pt x="9632" y="7132"/>
                  </a:cubicBezTo>
                  <a:lnTo>
                    <a:pt x="9632" y="7132"/>
                  </a:lnTo>
                  <a:cubicBezTo>
                    <a:pt x="8870" y="7561"/>
                    <a:pt x="8001" y="7799"/>
                    <a:pt x="7073" y="7799"/>
                  </a:cubicBezTo>
                  <a:cubicBezTo>
                    <a:pt x="4179" y="7799"/>
                    <a:pt x="1822" y="5453"/>
                    <a:pt x="1822" y="2548"/>
                  </a:cubicBezTo>
                  <a:cubicBezTo>
                    <a:pt x="1822" y="1620"/>
                    <a:pt x="2072" y="751"/>
                    <a:pt x="2489" y="0"/>
                  </a:cubicBezTo>
                  <a:close/>
                </a:path>
              </a:pathLst>
            </a:custGeom>
            <a:solidFill>
              <a:srgbClr val="77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2708;p66">
              <a:extLst>
                <a:ext uri="{FF2B5EF4-FFF2-40B4-BE49-F238E27FC236}">
                  <a16:creationId xmlns:a16="http://schemas.microsoft.com/office/drawing/2014/main" id="{3E043825-CC00-C1A7-8369-95251EAB5F9F}"/>
                </a:ext>
              </a:extLst>
            </p:cNvPr>
            <p:cNvSpPr/>
            <p:nvPr/>
          </p:nvSpPr>
          <p:spPr>
            <a:xfrm>
              <a:off x="813476" y="4061833"/>
              <a:ext cx="301173" cy="301554"/>
            </a:xfrm>
            <a:custGeom>
              <a:avLst/>
              <a:gdLst/>
              <a:ahLst/>
              <a:cxnLst/>
              <a:rect l="l" t="t" r="r" b="b"/>
              <a:pathLst>
                <a:path w="9491" h="9503" extrusionOk="0">
                  <a:moveTo>
                    <a:pt x="2156" y="1"/>
                  </a:moveTo>
                  <a:cubicBezTo>
                    <a:pt x="930" y="906"/>
                    <a:pt x="96" y="2311"/>
                    <a:pt x="1" y="3930"/>
                  </a:cubicBezTo>
                  <a:lnTo>
                    <a:pt x="941" y="7288"/>
                  </a:lnTo>
                  <a:cubicBezTo>
                    <a:pt x="1834" y="8550"/>
                    <a:pt x="3263" y="9395"/>
                    <a:pt x="4894" y="9502"/>
                  </a:cubicBezTo>
                  <a:lnTo>
                    <a:pt x="7061" y="9181"/>
                  </a:lnTo>
                  <a:cubicBezTo>
                    <a:pt x="8049" y="8812"/>
                    <a:pt x="8883" y="8169"/>
                    <a:pt x="9490" y="7335"/>
                  </a:cubicBezTo>
                  <a:lnTo>
                    <a:pt x="9490" y="7335"/>
                  </a:lnTo>
                  <a:cubicBezTo>
                    <a:pt x="8621" y="7954"/>
                    <a:pt x="7561" y="8323"/>
                    <a:pt x="6418" y="8323"/>
                  </a:cubicBezTo>
                  <a:cubicBezTo>
                    <a:pt x="3525" y="8323"/>
                    <a:pt x="1168" y="5978"/>
                    <a:pt x="1168" y="3073"/>
                  </a:cubicBezTo>
                  <a:cubicBezTo>
                    <a:pt x="1168" y="1930"/>
                    <a:pt x="1537" y="870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2709;p66">
              <a:extLst>
                <a:ext uri="{FF2B5EF4-FFF2-40B4-BE49-F238E27FC236}">
                  <a16:creationId xmlns:a16="http://schemas.microsoft.com/office/drawing/2014/main" id="{9F10C1A4-4CAB-45CF-7107-A1A9637BBD0E}"/>
                </a:ext>
              </a:extLst>
            </p:cNvPr>
            <p:cNvSpPr/>
            <p:nvPr/>
          </p:nvSpPr>
          <p:spPr>
            <a:xfrm>
              <a:off x="920414" y="4075669"/>
              <a:ext cx="134514" cy="105225"/>
            </a:xfrm>
            <a:custGeom>
              <a:avLst/>
              <a:gdLst/>
              <a:ahLst/>
              <a:cxnLst/>
              <a:rect l="l" t="t" r="r" b="b"/>
              <a:pathLst>
                <a:path w="4239" h="3316" extrusionOk="0">
                  <a:moveTo>
                    <a:pt x="1949" y="0"/>
                  </a:moveTo>
                  <a:cubicBezTo>
                    <a:pt x="1861" y="0"/>
                    <a:pt x="1773" y="14"/>
                    <a:pt x="1691" y="41"/>
                  </a:cubicBezTo>
                  <a:lnTo>
                    <a:pt x="465" y="458"/>
                  </a:lnTo>
                  <a:cubicBezTo>
                    <a:pt x="191" y="541"/>
                    <a:pt x="0" y="803"/>
                    <a:pt x="0" y="1101"/>
                  </a:cubicBezTo>
                  <a:lnTo>
                    <a:pt x="0" y="2803"/>
                  </a:lnTo>
                  <a:cubicBezTo>
                    <a:pt x="0" y="3089"/>
                    <a:pt x="227" y="3315"/>
                    <a:pt x="512" y="3315"/>
                  </a:cubicBezTo>
                  <a:lnTo>
                    <a:pt x="846" y="3315"/>
                  </a:lnTo>
                  <a:lnTo>
                    <a:pt x="1417" y="3030"/>
                  </a:lnTo>
                  <a:cubicBezTo>
                    <a:pt x="1502" y="2944"/>
                    <a:pt x="1659" y="2904"/>
                    <a:pt x="1824" y="2904"/>
                  </a:cubicBezTo>
                  <a:cubicBezTo>
                    <a:pt x="2029" y="2904"/>
                    <a:pt x="2246" y="2965"/>
                    <a:pt x="2358" y="3077"/>
                  </a:cubicBezTo>
                  <a:lnTo>
                    <a:pt x="3179" y="2946"/>
                  </a:lnTo>
                  <a:lnTo>
                    <a:pt x="3536" y="2589"/>
                  </a:lnTo>
                  <a:cubicBezTo>
                    <a:pt x="3572" y="2553"/>
                    <a:pt x="3572" y="2494"/>
                    <a:pt x="3536" y="2446"/>
                  </a:cubicBezTo>
                  <a:lnTo>
                    <a:pt x="3513" y="2422"/>
                  </a:lnTo>
                  <a:cubicBezTo>
                    <a:pt x="3405" y="2315"/>
                    <a:pt x="3477" y="2137"/>
                    <a:pt x="3632" y="2137"/>
                  </a:cubicBezTo>
                  <a:lnTo>
                    <a:pt x="3894" y="2137"/>
                  </a:lnTo>
                  <a:cubicBezTo>
                    <a:pt x="4084" y="2137"/>
                    <a:pt x="4239" y="1982"/>
                    <a:pt x="4239" y="1791"/>
                  </a:cubicBezTo>
                  <a:lnTo>
                    <a:pt x="4239" y="1422"/>
                  </a:lnTo>
                  <a:cubicBezTo>
                    <a:pt x="4239" y="1232"/>
                    <a:pt x="4132" y="1065"/>
                    <a:pt x="3965" y="970"/>
                  </a:cubicBezTo>
                  <a:lnTo>
                    <a:pt x="2358" y="101"/>
                  </a:lnTo>
                  <a:cubicBezTo>
                    <a:pt x="2233" y="35"/>
                    <a:pt x="2090" y="0"/>
                    <a:pt x="1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2710;p66">
              <a:extLst>
                <a:ext uri="{FF2B5EF4-FFF2-40B4-BE49-F238E27FC236}">
                  <a16:creationId xmlns:a16="http://schemas.microsoft.com/office/drawing/2014/main" id="{5B36A846-9413-47F6-DCE3-7983B349952A}"/>
                </a:ext>
              </a:extLst>
            </p:cNvPr>
            <p:cNvSpPr/>
            <p:nvPr/>
          </p:nvSpPr>
          <p:spPr>
            <a:xfrm>
              <a:off x="813095" y="4186510"/>
              <a:ext cx="46139" cy="106589"/>
            </a:xfrm>
            <a:custGeom>
              <a:avLst/>
              <a:gdLst/>
              <a:ahLst/>
              <a:cxnLst/>
              <a:rect l="l" t="t" r="r" b="b"/>
              <a:pathLst>
                <a:path w="1454" h="3359" extrusionOk="0">
                  <a:moveTo>
                    <a:pt x="13" y="1"/>
                  </a:moveTo>
                  <a:cubicBezTo>
                    <a:pt x="1" y="108"/>
                    <a:pt x="1" y="215"/>
                    <a:pt x="1" y="334"/>
                  </a:cubicBezTo>
                  <a:cubicBezTo>
                    <a:pt x="1" y="1454"/>
                    <a:pt x="358" y="2501"/>
                    <a:pt x="953" y="3359"/>
                  </a:cubicBezTo>
                  <a:lnTo>
                    <a:pt x="1358" y="2692"/>
                  </a:lnTo>
                  <a:cubicBezTo>
                    <a:pt x="1453" y="2489"/>
                    <a:pt x="1418" y="2263"/>
                    <a:pt x="1263" y="2108"/>
                  </a:cubicBezTo>
                  <a:lnTo>
                    <a:pt x="1239" y="2073"/>
                  </a:lnTo>
                  <a:cubicBezTo>
                    <a:pt x="1096" y="1942"/>
                    <a:pt x="1049" y="1739"/>
                    <a:pt x="1108" y="1561"/>
                  </a:cubicBezTo>
                  <a:lnTo>
                    <a:pt x="1227" y="1215"/>
                  </a:lnTo>
                  <a:cubicBezTo>
                    <a:pt x="1299" y="1001"/>
                    <a:pt x="1215" y="751"/>
                    <a:pt x="1013" y="63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2711;p66">
              <a:extLst>
                <a:ext uri="{FF2B5EF4-FFF2-40B4-BE49-F238E27FC236}">
                  <a16:creationId xmlns:a16="http://schemas.microsoft.com/office/drawing/2014/main" id="{678385D6-9023-E722-D3DB-71A3D2CE244C}"/>
                </a:ext>
              </a:extLst>
            </p:cNvPr>
            <p:cNvSpPr/>
            <p:nvPr/>
          </p:nvSpPr>
          <p:spPr>
            <a:xfrm>
              <a:off x="968775" y="4331242"/>
              <a:ext cx="68796" cy="32494"/>
            </a:xfrm>
            <a:custGeom>
              <a:avLst/>
              <a:gdLst/>
              <a:ahLst/>
              <a:cxnLst/>
              <a:rect l="l" t="t" r="r" b="b"/>
              <a:pathLst>
                <a:path w="2168" h="1024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lnTo>
                    <a:pt x="0" y="1012"/>
                  </a:lnTo>
                  <a:cubicBezTo>
                    <a:pt x="119" y="1012"/>
                    <a:pt x="227" y="1024"/>
                    <a:pt x="346" y="1024"/>
                  </a:cubicBezTo>
                  <a:cubicBezTo>
                    <a:pt x="989" y="1024"/>
                    <a:pt x="1596" y="905"/>
                    <a:pt x="2167" y="691"/>
                  </a:cubicBezTo>
                  <a:lnTo>
                    <a:pt x="1548" y="155"/>
                  </a:lnTo>
                  <a:cubicBezTo>
                    <a:pt x="1417" y="60"/>
                    <a:pt x="1274" y="0"/>
                    <a:pt x="110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2712;p66">
              <a:extLst>
                <a:ext uri="{FF2B5EF4-FFF2-40B4-BE49-F238E27FC236}">
                  <a16:creationId xmlns:a16="http://schemas.microsoft.com/office/drawing/2014/main" id="{8FE9A06E-8B1E-92BC-8ECE-076DCC4E12A3}"/>
                </a:ext>
              </a:extLst>
            </p:cNvPr>
            <p:cNvSpPr/>
            <p:nvPr/>
          </p:nvSpPr>
          <p:spPr>
            <a:xfrm>
              <a:off x="883002" y="4207676"/>
              <a:ext cx="86915" cy="92881"/>
            </a:xfrm>
            <a:custGeom>
              <a:avLst/>
              <a:gdLst/>
              <a:ahLst/>
              <a:cxnLst/>
              <a:rect l="l" t="t" r="r" b="b"/>
              <a:pathLst>
                <a:path w="2739" h="2927" extrusionOk="0">
                  <a:moveTo>
                    <a:pt x="334" y="1"/>
                  </a:moveTo>
                  <a:cubicBezTo>
                    <a:pt x="143" y="1"/>
                    <a:pt x="1" y="155"/>
                    <a:pt x="1" y="346"/>
                  </a:cubicBezTo>
                  <a:lnTo>
                    <a:pt x="1" y="834"/>
                  </a:lnTo>
                  <a:cubicBezTo>
                    <a:pt x="1" y="1060"/>
                    <a:pt x="84" y="1275"/>
                    <a:pt x="239" y="1441"/>
                  </a:cubicBezTo>
                  <a:lnTo>
                    <a:pt x="1584" y="2775"/>
                  </a:lnTo>
                  <a:cubicBezTo>
                    <a:pt x="1685" y="2876"/>
                    <a:pt x="1816" y="2927"/>
                    <a:pt x="1946" y="2927"/>
                  </a:cubicBezTo>
                  <a:cubicBezTo>
                    <a:pt x="2075" y="2927"/>
                    <a:pt x="2203" y="2876"/>
                    <a:pt x="2298" y="2775"/>
                  </a:cubicBezTo>
                  <a:lnTo>
                    <a:pt x="2739" y="2334"/>
                  </a:lnTo>
                  <a:cubicBezTo>
                    <a:pt x="1727" y="1834"/>
                    <a:pt x="905" y="1013"/>
                    <a:pt x="393" y="1"/>
                  </a:cubicBezTo>
                  <a:close/>
                </a:path>
              </a:pathLst>
            </a:custGeom>
            <a:solidFill>
              <a:srgbClr val="9A85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2713;p66">
              <a:extLst>
                <a:ext uri="{FF2B5EF4-FFF2-40B4-BE49-F238E27FC236}">
                  <a16:creationId xmlns:a16="http://schemas.microsoft.com/office/drawing/2014/main" id="{21BDECFC-DCC9-F7D0-E408-9F39A3D4262F}"/>
                </a:ext>
              </a:extLst>
            </p:cNvPr>
            <p:cNvSpPr/>
            <p:nvPr/>
          </p:nvSpPr>
          <p:spPr>
            <a:xfrm>
              <a:off x="941929" y="4176705"/>
              <a:ext cx="102052" cy="56040"/>
            </a:xfrm>
            <a:custGeom>
              <a:avLst/>
              <a:gdLst/>
              <a:ahLst/>
              <a:cxnLst/>
              <a:rect l="l" t="t" r="r" b="b"/>
              <a:pathLst>
                <a:path w="3216" h="1766" extrusionOk="0">
                  <a:moveTo>
                    <a:pt x="2739" y="0"/>
                  </a:moveTo>
                  <a:lnTo>
                    <a:pt x="2311" y="441"/>
                  </a:lnTo>
                  <a:cubicBezTo>
                    <a:pt x="2210" y="536"/>
                    <a:pt x="2079" y="584"/>
                    <a:pt x="1948" y="584"/>
                  </a:cubicBezTo>
                  <a:cubicBezTo>
                    <a:pt x="1817" y="584"/>
                    <a:pt x="1686" y="536"/>
                    <a:pt x="1584" y="441"/>
                  </a:cubicBezTo>
                  <a:lnTo>
                    <a:pt x="1394" y="239"/>
                  </a:lnTo>
                  <a:cubicBezTo>
                    <a:pt x="1358" y="203"/>
                    <a:pt x="1314" y="185"/>
                    <a:pt x="1270" y="185"/>
                  </a:cubicBezTo>
                  <a:cubicBezTo>
                    <a:pt x="1227" y="185"/>
                    <a:pt x="1186" y="203"/>
                    <a:pt x="1156" y="239"/>
                  </a:cubicBezTo>
                  <a:lnTo>
                    <a:pt x="906" y="477"/>
                  </a:lnTo>
                  <a:cubicBezTo>
                    <a:pt x="846" y="548"/>
                    <a:pt x="799" y="631"/>
                    <a:pt x="787" y="715"/>
                  </a:cubicBezTo>
                  <a:cubicBezTo>
                    <a:pt x="787" y="846"/>
                    <a:pt x="680" y="977"/>
                    <a:pt x="513" y="977"/>
                  </a:cubicBezTo>
                  <a:lnTo>
                    <a:pt x="1" y="977"/>
                  </a:lnTo>
                  <a:lnTo>
                    <a:pt x="692" y="1667"/>
                  </a:lnTo>
                  <a:cubicBezTo>
                    <a:pt x="757" y="1733"/>
                    <a:pt x="843" y="1765"/>
                    <a:pt x="930" y="1765"/>
                  </a:cubicBezTo>
                  <a:cubicBezTo>
                    <a:pt x="1016" y="1765"/>
                    <a:pt x="1102" y="1733"/>
                    <a:pt x="1168" y="1667"/>
                  </a:cubicBezTo>
                  <a:lnTo>
                    <a:pt x="1501" y="1346"/>
                  </a:lnTo>
                  <a:cubicBezTo>
                    <a:pt x="1620" y="1215"/>
                    <a:pt x="1799" y="1143"/>
                    <a:pt x="1977" y="1143"/>
                  </a:cubicBezTo>
                  <a:lnTo>
                    <a:pt x="2882" y="1143"/>
                  </a:lnTo>
                  <a:cubicBezTo>
                    <a:pt x="3061" y="1143"/>
                    <a:pt x="3216" y="1001"/>
                    <a:pt x="3216" y="810"/>
                  </a:cubicBezTo>
                  <a:lnTo>
                    <a:pt x="3216" y="679"/>
                  </a:lnTo>
                  <a:cubicBezTo>
                    <a:pt x="3216" y="548"/>
                    <a:pt x="3168" y="417"/>
                    <a:pt x="3073" y="322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2714;p66">
              <a:extLst>
                <a:ext uri="{FF2B5EF4-FFF2-40B4-BE49-F238E27FC236}">
                  <a16:creationId xmlns:a16="http://schemas.microsoft.com/office/drawing/2014/main" id="{BB29F4F8-0C8D-8035-8972-4A6AB9C9B2EC}"/>
                </a:ext>
              </a:extLst>
            </p:cNvPr>
            <p:cNvSpPr/>
            <p:nvPr/>
          </p:nvSpPr>
          <p:spPr>
            <a:xfrm>
              <a:off x="947228" y="4137801"/>
              <a:ext cx="74095" cy="47916"/>
            </a:xfrm>
            <a:custGeom>
              <a:avLst/>
              <a:gdLst/>
              <a:ahLst/>
              <a:cxnLst/>
              <a:rect l="l" t="t" r="r" b="b"/>
              <a:pathLst>
                <a:path w="2335" h="1510" extrusionOk="0">
                  <a:moveTo>
                    <a:pt x="513" y="0"/>
                  </a:moveTo>
                  <a:cubicBezTo>
                    <a:pt x="227" y="0"/>
                    <a:pt x="1" y="238"/>
                    <a:pt x="1" y="512"/>
                  </a:cubicBezTo>
                  <a:lnTo>
                    <a:pt x="1" y="1357"/>
                  </a:lnTo>
                  <a:lnTo>
                    <a:pt x="36" y="1357"/>
                  </a:lnTo>
                  <a:cubicBezTo>
                    <a:pt x="120" y="1357"/>
                    <a:pt x="203" y="1393"/>
                    <a:pt x="274" y="1465"/>
                  </a:cubicBezTo>
                  <a:cubicBezTo>
                    <a:pt x="304" y="1494"/>
                    <a:pt x="346" y="1509"/>
                    <a:pt x="389" y="1509"/>
                  </a:cubicBezTo>
                  <a:cubicBezTo>
                    <a:pt x="432" y="1509"/>
                    <a:pt x="477" y="1494"/>
                    <a:pt x="513" y="1465"/>
                  </a:cubicBezTo>
                  <a:lnTo>
                    <a:pt x="739" y="1226"/>
                  </a:lnTo>
                  <a:cubicBezTo>
                    <a:pt x="840" y="1125"/>
                    <a:pt x="971" y="1075"/>
                    <a:pt x="1102" y="1075"/>
                  </a:cubicBezTo>
                  <a:cubicBezTo>
                    <a:pt x="1233" y="1075"/>
                    <a:pt x="1364" y="1125"/>
                    <a:pt x="1465" y="1226"/>
                  </a:cubicBezTo>
                  <a:lnTo>
                    <a:pt x="1656" y="1429"/>
                  </a:lnTo>
                  <a:cubicBezTo>
                    <a:pt x="1691" y="1459"/>
                    <a:pt x="1736" y="1473"/>
                    <a:pt x="1781" y="1473"/>
                  </a:cubicBezTo>
                  <a:cubicBezTo>
                    <a:pt x="1825" y="1473"/>
                    <a:pt x="1870" y="1459"/>
                    <a:pt x="1906" y="1429"/>
                  </a:cubicBezTo>
                  <a:lnTo>
                    <a:pt x="2334" y="988"/>
                  </a:lnTo>
                  <a:lnTo>
                    <a:pt x="2179" y="833"/>
                  </a:lnTo>
                  <a:cubicBezTo>
                    <a:pt x="2084" y="738"/>
                    <a:pt x="2037" y="607"/>
                    <a:pt x="2037" y="476"/>
                  </a:cubicBezTo>
                  <a:lnTo>
                    <a:pt x="2037" y="345"/>
                  </a:lnTo>
                  <a:cubicBezTo>
                    <a:pt x="2037" y="155"/>
                    <a:pt x="1882" y="0"/>
                    <a:pt x="1691" y="0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4CFB53-6C4C-4188-ED02-8AE7FE4A3634}"/>
              </a:ext>
            </a:extLst>
          </p:cNvPr>
          <p:cNvSpPr txBox="1"/>
          <p:nvPr/>
        </p:nvSpPr>
        <p:spPr>
          <a:xfrm>
            <a:off x="4388150" y="2547868"/>
            <a:ext cx="46258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7 SVNSalty Sans" panose="02000000000000000000" pitchFamily="2" charset="0"/>
                <a:ea typeface="+mn-ea"/>
                <a:cs typeface="+mn-cs"/>
              </a:rPr>
              <a:t>HẸN GẶP LẠI!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391142-A18E-1C11-840C-FC840C7CA049}"/>
              </a:ext>
            </a:extLst>
          </p:cNvPr>
          <p:cNvSpPr txBox="1"/>
          <p:nvPr/>
        </p:nvSpPr>
        <p:spPr>
          <a:xfrm>
            <a:off x="2780811" y="3968136"/>
            <a:ext cx="72648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8F1F7">
                    <a:lumMod val="50000"/>
                  </a:srgbClr>
                </a:solidFill>
                <a:effectLst/>
                <a:uLnTx/>
                <a:uFillTx/>
                <a:latin typeface="#9Slide07 SVNSalty Sans" panose="02000000000000000000" pitchFamily="2" charset="0"/>
                <a:ea typeface="+mn-ea"/>
                <a:cs typeface="+mn-cs"/>
              </a:rPr>
              <a:t>CÁC CON TRONG CÁC BÀI HỌC TIẾP THEO</a:t>
            </a:r>
          </a:p>
        </p:txBody>
      </p:sp>
    </p:spTree>
    <p:extLst>
      <p:ext uri="{BB962C8B-B14F-4D97-AF65-F5344CB8AC3E}">
        <p14:creationId xmlns:p14="http://schemas.microsoft.com/office/powerpoint/2010/main" val="230143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257D0F-D5FB-486D-B3CB-F9932DF13DBD}"/>
              </a:ext>
            </a:extLst>
          </p:cNvPr>
          <p:cNvSpPr txBox="1"/>
          <p:nvPr/>
        </p:nvSpPr>
        <p:spPr>
          <a:xfrm>
            <a:off x="521407" y="1617873"/>
            <a:ext cx="106811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Trong buổi sinh hoạt câu lạc bộ Toán học của lớp, hai bạn tính giá trị của hai đa thức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12F78-03E0-4EEC-C5DF-524B31FF9EA2}"/>
              </a:ext>
            </a:extLst>
          </p:cNvPr>
          <p:cNvSpPr txBox="1"/>
          <p:nvPr/>
        </p:nvSpPr>
        <p:spPr>
          <a:xfrm>
            <a:off x="3314700" y="2247722"/>
            <a:ext cx="24130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Palatino Linotype" panose="02040502050505030304" pitchFamily="18" charset="0"/>
              </a:rPr>
              <a:t>P</a:t>
            </a:r>
            <a:r>
              <a:rPr lang="en-US" sz="2200" dirty="0">
                <a:latin typeface="Palatino Linotype" panose="02040502050505030304" pitchFamily="18" charset="0"/>
              </a:rPr>
              <a:t> = </a:t>
            </a:r>
            <a:r>
              <a:rPr lang="en-US" sz="2200" dirty="0" err="1">
                <a:latin typeface="Palatino Linotype" panose="02040502050505030304" pitchFamily="18" charset="0"/>
              </a:rPr>
              <a:t>2</a:t>
            </a:r>
            <a:r>
              <a:rPr lang="en-US" sz="2200" i="1" dirty="0" err="1">
                <a:latin typeface="Palatino Linotype" panose="02040502050505030304" pitchFamily="18" charset="0"/>
              </a:rPr>
              <a:t>x</a:t>
            </a:r>
            <a:r>
              <a:rPr lang="en-US" sz="2200" baseline="30000" dirty="0" err="1">
                <a:latin typeface="Palatino Linotype" panose="02040502050505030304" pitchFamily="18" charset="0"/>
              </a:rPr>
              <a:t>2</a:t>
            </a:r>
            <a:r>
              <a:rPr lang="en-US" sz="2200" i="1" dirty="0" err="1">
                <a:latin typeface="Palatino Linotype" panose="02040502050505030304" pitchFamily="18" charset="0"/>
              </a:rPr>
              <a:t>y</a:t>
            </a:r>
            <a:r>
              <a:rPr lang="en-US" sz="2200" dirty="0">
                <a:latin typeface="Palatino Linotype" panose="02040502050505030304" pitchFamily="18" charset="0"/>
              </a:rPr>
              <a:t> – </a:t>
            </a:r>
            <a:r>
              <a:rPr lang="en-US" sz="2200" i="1" dirty="0" err="1">
                <a:latin typeface="Palatino Linotype" panose="02040502050505030304" pitchFamily="18" charset="0"/>
              </a:rPr>
              <a:t>xy</a:t>
            </a:r>
            <a:r>
              <a:rPr lang="en-US" sz="2200" baseline="30000" dirty="0" err="1">
                <a:latin typeface="Palatino Linotype" panose="02040502050505030304" pitchFamily="18" charset="0"/>
              </a:rPr>
              <a:t>2</a:t>
            </a:r>
            <a:r>
              <a:rPr lang="en-US" sz="2200" dirty="0">
                <a:latin typeface="Palatino Linotype" panose="02040502050505030304" pitchFamily="18" charset="0"/>
              </a:rPr>
              <a:t> + 22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6D4281-0F00-7207-2BA1-221E5E477B2A}"/>
              </a:ext>
            </a:extLst>
          </p:cNvPr>
          <p:cNvSpPr txBox="1"/>
          <p:nvPr/>
        </p:nvSpPr>
        <p:spPr>
          <a:xfrm>
            <a:off x="7534275" y="2247722"/>
            <a:ext cx="24705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Palatino Linotype" panose="02040502050505030304" pitchFamily="18" charset="0"/>
              </a:rPr>
              <a:t>Q</a:t>
            </a:r>
            <a:r>
              <a:rPr lang="en-US" sz="2200" dirty="0">
                <a:latin typeface="Palatino Linotype" panose="02040502050505030304" pitchFamily="18" charset="0"/>
              </a:rPr>
              <a:t> = </a:t>
            </a:r>
            <a:r>
              <a:rPr lang="en-US" sz="2200" i="1" dirty="0" err="1">
                <a:latin typeface="Palatino Linotype" panose="02040502050505030304" pitchFamily="18" charset="0"/>
              </a:rPr>
              <a:t>xy</a:t>
            </a:r>
            <a:r>
              <a:rPr lang="en-US" sz="2200" baseline="30000" dirty="0" err="1">
                <a:latin typeface="Palatino Linotype" panose="02040502050505030304" pitchFamily="18" charset="0"/>
              </a:rPr>
              <a:t>2</a:t>
            </a:r>
            <a:r>
              <a:rPr lang="en-US" sz="2200" dirty="0">
                <a:latin typeface="Palatino Linotype" panose="02040502050505030304" pitchFamily="18" charset="0"/>
              </a:rPr>
              <a:t> – </a:t>
            </a:r>
            <a:r>
              <a:rPr lang="en-US" sz="2200" dirty="0" err="1">
                <a:latin typeface="Palatino Linotype" panose="02040502050505030304" pitchFamily="18" charset="0"/>
              </a:rPr>
              <a:t>2</a:t>
            </a:r>
            <a:r>
              <a:rPr lang="en-US" sz="2200" i="1" dirty="0" err="1">
                <a:latin typeface="Palatino Linotype" panose="02040502050505030304" pitchFamily="18" charset="0"/>
              </a:rPr>
              <a:t>x</a:t>
            </a:r>
            <a:r>
              <a:rPr lang="en-US" sz="2200" baseline="30000" dirty="0" err="1">
                <a:latin typeface="Palatino Linotype" panose="02040502050505030304" pitchFamily="18" charset="0"/>
              </a:rPr>
              <a:t>2</a:t>
            </a:r>
            <a:r>
              <a:rPr lang="en-US" sz="2200" i="1" dirty="0" err="1">
                <a:latin typeface="Palatino Linotype" panose="02040502050505030304" pitchFamily="18" charset="0"/>
              </a:rPr>
              <a:t>y</a:t>
            </a:r>
            <a:r>
              <a:rPr lang="en-US" sz="2200" dirty="0">
                <a:latin typeface="Palatino Linotype" panose="02040502050505030304" pitchFamily="18" charset="0"/>
              </a:rPr>
              <a:t> + 23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99EA1C-5C75-5489-8509-63092F1AD403}"/>
              </a:ext>
            </a:extLst>
          </p:cNvPr>
          <p:cNvSpPr txBox="1"/>
          <p:nvPr/>
        </p:nvSpPr>
        <p:spPr>
          <a:xfrm>
            <a:off x="521407" y="2897026"/>
            <a:ext cx="857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tại những giá trị cho trước của </a:t>
            </a:r>
            <a:r>
              <a:rPr lang="en-US" sz="2200" i="1" dirty="0">
                <a:latin typeface="Palatino Linotype" panose="02040502050505030304" pitchFamily="18" charset="0"/>
              </a:rPr>
              <a:t>x</a:t>
            </a:r>
            <a:r>
              <a:rPr lang="en-US" sz="2200" dirty="0">
                <a:latin typeface="Palatino Linotype" panose="02040502050505030304" pitchFamily="18" charset="0"/>
              </a:rPr>
              <a:t> và </a:t>
            </a:r>
            <a:r>
              <a:rPr lang="en-US" sz="2200" i="1" dirty="0">
                <a:latin typeface="Palatino Linotype" panose="02040502050505030304" pitchFamily="18" charset="0"/>
              </a:rPr>
              <a:t>y</a:t>
            </a:r>
            <a:r>
              <a:rPr lang="en-US" sz="2200" dirty="0">
                <a:latin typeface="Palatino Linotype" panose="02040502050505030304" pitchFamily="18" charset="0"/>
              </a:rPr>
              <a:t>. Kết quả được ghi lại như sau: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FADDD2-C5BD-AF61-FD3C-E8B3B425CE97}"/>
              </a:ext>
            </a:extLst>
          </p:cNvPr>
          <p:cNvSpPr txBox="1"/>
          <p:nvPr/>
        </p:nvSpPr>
        <p:spPr>
          <a:xfrm>
            <a:off x="521407" y="5693127"/>
            <a:ext cx="84008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Trên bảng có 1 cột sai kết quả, làm sao để phát hiện nhanh cột đó?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1E3657E-8306-2425-2432-F6CCFDE56715}"/>
              </a:ext>
            </a:extLst>
          </p:cNvPr>
          <p:cNvSpPr/>
          <p:nvPr/>
        </p:nvSpPr>
        <p:spPr>
          <a:xfrm>
            <a:off x="-412750" y="338646"/>
            <a:ext cx="13017500" cy="779373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8C0320-0A58-9894-38B1-6F0D74D6D924}"/>
              </a:ext>
            </a:extLst>
          </p:cNvPr>
          <p:cNvSpPr txBox="1"/>
          <p:nvPr/>
        </p:nvSpPr>
        <p:spPr>
          <a:xfrm>
            <a:off x="5347654" y="462369"/>
            <a:ext cx="1496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SVNSalty Sans" panose="02000000000000000000" pitchFamily="2" charset="0"/>
                <a:ea typeface="+mn-ea"/>
                <a:cs typeface="+mn-cs"/>
              </a:rPr>
              <a:t>MỞ ĐẦU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4743A2E-087C-F249-3337-9315B412D4C0}"/>
              </a:ext>
            </a:extLst>
          </p:cNvPr>
          <p:cNvGrpSpPr/>
          <p:nvPr/>
        </p:nvGrpSpPr>
        <p:grpSpPr>
          <a:xfrm>
            <a:off x="3416351" y="3603779"/>
            <a:ext cx="5359298" cy="1813482"/>
            <a:chOff x="4215675" y="3740509"/>
            <a:chExt cx="4785450" cy="161930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CB6D231-9D1D-E285-2EC7-EB4A40306255}"/>
                </a:ext>
              </a:extLst>
            </p:cNvPr>
            <p:cNvSpPr/>
            <p:nvPr/>
          </p:nvSpPr>
          <p:spPr>
            <a:xfrm>
              <a:off x="4215675" y="3750088"/>
              <a:ext cx="1023783" cy="1609724"/>
            </a:xfrm>
            <a:prstGeom prst="rect">
              <a:avLst/>
            </a:prstGeom>
            <a:solidFill>
              <a:schemeClr val="accent2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6702F46-93A0-926C-3CC4-F407F487A0D9}"/>
                </a:ext>
              </a:extLst>
            </p:cNvPr>
            <p:cNvSpPr/>
            <p:nvPr/>
          </p:nvSpPr>
          <p:spPr>
            <a:xfrm>
              <a:off x="4219575" y="3745298"/>
              <a:ext cx="4781550" cy="1609725"/>
            </a:xfrm>
            <a:prstGeom prst="rect">
              <a:avLst/>
            </a:prstGeom>
            <a:noFill/>
            <a:ln w="158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Palatino Linotype" panose="02040502050505030304" pitchFamily="18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F8CEAC7-FCBE-A0CD-1AFB-57EB68B4B74B}"/>
                </a:ext>
              </a:extLst>
            </p:cNvPr>
            <p:cNvCxnSpPr>
              <a:cxnSpLocks/>
            </p:cNvCxnSpPr>
            <p:nvPr/>
          </p:nvCxnSpPr>
          <p:spPr>
            <a:xfrm>
              <a:off x="4219575" y="4145335"/>
              <a:ext cx="478155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12E962B-1057-FD85-42A7-DA573EE1BEB4}"/>
                </a:ext>
              </a:extLst>
            </p:cNvPr>
            <p:cNvCxnSpPr>
              <a:cxnSpLocks/>
            </p:cNvCxnSpPr>
            <p:nvPr/>
          </p:nvCxnSpPr>
          <p:spPr>
            <a:xfrm>
              <a:off x="4219575" y="4945409"/>
              <a:ext cx="478155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DF8957E-3D31-77B0-821D-9DE6E1CA66FD}"/>
                </a:ext>
              </a:extLst>
            </p:cNvPr>
            <p:cNvCxnSpPr>
              <a:cxnSpLocks/>
            </p:cNvCxnSpPr>
            <p:nvPr/>
          </p:nvCxnSpPr>
          <p:spPr>
            <a:xfrm>
              <a:off x="4219575" y="4545372"/>
              <a:ext cx="478155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51E1BD5-3A30-DE09-90B8-8A1CC8EB51C9}"/>
                </a:ext>
              </a:extLst>
            </p:cNvPr>
            <p:cNvCxnSpPr>
              <a:cxnSpLocks/>
            </p:cNvCxnSpPr>
            <p:nvPr/>
          </p:nvCxnSpPr>
          <p:spPr>
            <a:xfrm>
              <a:off x="5241321" y="3740509"/>
              <a:ext cx="0" cy="160972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CED5CF9-F14E-97D6-68E5-7A764B2E94E8}"/>
                </a:ext>
              </a:extLst>
            </p:cNvPr>
            <p:cNvCxnSpPr>
              <a:cxnSpLocks/>
            </p:cNvCxnSpPr>
            <p:nvPr/>
          </p:nvCxnSpPr>
          <p:spPr>
            <a:xfrm>
              <a:off x="6180807" y="3745298"/>
              <a:ext cx="0" cy="160972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F96EA9E-0400-2C48-B197-832D885B3A56}"/>
                </a:ext>
              </a:extLst>
            </p:cNvPr>
            <p:cNvCxnSpPr>
              <a:cxnSpLocks/>
            </p:cNvCxnSpPr>
            <p:nvPr/>
          </p:nvCxnSpPr>
          <p:spPr>
            <a:xfrm>
              <a:off x="7120293" y="3745298"/>
              <a:ext cx="0" cy="160972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6440575-7645-CAA1-D449-3F8D17A232B1}"/>
                </a:ext>
              </a:extLst>
            </p:cNvPr>
            <p:cNvCxnSpPr>
              <a:cxnSpLocks/>
            </p:cNvCxnSpPr>
            <p:nvPr/>
          </p:nvCxnSpPr>
          <p:spPr>
            <a:xfrm>
              <a:off x="8059779" y="3740509"/>
              <a:ext cx="0" cy="160972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AB7D16A3-8927-3FD0-DECA-5CC2368756BC}"/>
              </a:ext>
            </a:extLst>
          </p:cNvPr>
          <p:cNvSpPr txBox="1"/>
          <p:nvPr/>
        </p:nvSpPr>
        <p:spPr>
          <a:xfrm>
            <a:off x="3823788" y="3607677"/>
            <a:ext cx="3305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Palatino Linotype" panose="02040502050505030304" pitchFamily="18" charset="0"/>
              </a:rPr>
              <a:t>x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05E6C1-6F10-F0C4-C5D2-C6A19B69869F}"/>
              </a:ext>
            </a:extLst>
          </p:cNvPr>
          <p:cNvSpPr txBox="1"/>
          <p:nvPr/>
        </p:nvSpPr>
        <p:spPr>
          <a:xfrm>
            <a:off x="3823788" y="4038564"/>
            <a:ext cx="3305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Palatino Linotype" panose="02040502050505030304" pitchFamily="18" charset="0"/>
              </a:rPr>
              <a:t>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E3AF6A-238D-241D-19FB-D583D0EE2B34}"/>
              </a:ext>
            </a:extLst>
          </p:cNvPr>
          <p:cNvSpPr txBox="1"/>
          <p:nvPr/>
        </p:nvSpPr>
        <p:spPr>
          <a:xfrm>
            <a:off x="3810163" y="4523074"/>
            <a:ext cx="3577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Palatino Linotype" panose="02040502050505030304" pitchFamily="18" charset="0"/>
              </a:rPr>
              <a:t>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B8D20F7-514B-27BC-6533-8BDF536B4B9A}"/>
              </a:ext>
            </a:extLst>
          </p:cNvPr>
          <p:cNvSpPr txBox="1"/>
          <p:nvPr/>
        </p:nvSpPr>
        <p:spPr>
          <a:xfrm>
            <a:off x="3786919" y="4953164"/>
            <a:ext cx="4042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Palatino Linotype" panose="02040502050505030304" pitchFamily="18" charset="0"/>
              </a:rPr>
              <a:t>Q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6CB13A6-6195-FF0F-16F1-3D391C1DB9F1}"/>
              </a:ext>
            </a:extLst>
          </p:cNvPr>
          <p:cNvSpPr txBox="1"/>
          <p:nvPr/>
        </p:nvSpPr>
        <p:spPr>
          <a:xfrm>
            <a:off x="4964758" y="3614549"/>
            <a:ext cx="3305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273CC3-839C-067C-60BA-A02DF7CD6AE9}"/>
              </a:ext>
            </a:extLst>
          </p:cNvPr>
          <p:cNvSpPr txBox="1"/>
          <p:nvPr/>
        </p:nvSpPr>
        <p:spPr>
          <a:xfrm>
            <a:off x="5989735" y="3614549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C77CAF2-F8CE-DA90-BC05-87B60D1A0207}"/>
              </a:ext>
            </a:extLst>
          </p:cNvPr>
          <p:cNvSpPr txBox="1"/>
          <p:nvPr/>
        </p:nvSpPr>
        <p:spPr>
          <a:xfrm>
            <a:off x="7051390" y="3614549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03E9395-A85F-2247-AC47-D169873C38B2}"/>
              </a:ext>
            </a:extLst>
          </p:cNvPr>
          <p:cNvSpPr txBox="1"/>
          <p:nvPr/>
        </p:nvSpPr>
        <p:spPr>
          <a:xfrm>
            <a:off x="8109857" y="3614549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00D2070-3D03-92E9-FD0D-A2C019CF5B33}"/>
              </a:ext>
            </a:extLst>
          </p:cNvPr>
          <p:cNvSpPr txBox="1"/>
          <p:nvPr/>
        </p:nvSpPr>
        <p:spPr>
          <a:xfrm>
            <a:off x="8109857" y="4077993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D68BFCA-FD21-7423-C4D1-581C9F196ACA}"/>
              </a:ext>
            </a:extLst>
          </p:cNvPr>
          <p:cNvSpPr txBox="1"/>
          <p:nvPr/>
        </p:nvSpPr>
        <p:spPr>
          <a:xfrm>
            <a:off x="7051390" y="4075625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D8E7A18-BEB4-BCAD-AFB1-597C1069D4CD}"/>
              </a:ext>
            </a:extLst>
          </p:cNvPr>
          <p:cNvSpPr txBox="1"/>
          <p:nvPr/>
        </p:nvSpPr>
        <p:spPr>
          <a:xfrm>
            <a:off x="6027058" y="408283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1E0180F-48C7-630E-88E1-E669A25E3E4E}"/>
              </a:ext>
            </a:extLst>
          </p:cNvPr>
          <p:cNvSpPr txBox="1"/>
          <p:nvPr/>
        </p:nvSpPr>
        <p:spPr>
          <a:xfrm>
            <a:off x="4919874" y="4065992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-1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389E37B-F054-20CA-A3FE-D0887AC378D0}"/>
              </a:ext>
            </a:extLst>
          </p:cNvPr>
          <p:cNvSpPr txBox="1"/>
          <p:nvPr/>
        </p:nvSpPr>
        <p:spPr>
          <a:xfrm>
            <a:off x="4896631" y="4528737"/>
            <a:ext cx="4667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19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61B7234-0FAE-AEEB-4728-E7848012B4BF}"/>
              </a:ext>
            </a:extLst>
          </p:cNvPr>
          <p:cNvSpPr txBox="1"/>
          <p:nvPr/>
        </p:nvSpPr>
        <p:spPr>
          <a:xfrm>
            <a:off x="5948671" y="4528737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25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F30AE38-013F-C82F-F9C3-19F76FB83C93}"/>
              </a:ext>
            </a:extLst>
          </p:cNvPr>
          <p:cNvSpPr txBox="1"/>
          <p:nvPr/>
        </p:nvSpPr>
        <p:spPr>
          <a:xfrm>
            <a:off x="6980858" y="4528737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38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4197617-5903-66A1-8F51-A7233E1B32EB}"/>
              </a:ext>
            </a:extLst>
          </p:cNvPr>
          <p:cNvSpPr txBox="1"/>
          <p:nvPr/>
        </p:nvSpPr>
        <p:spPr>
          <a:xfrm>
            <a:off x="8039325" y="4528737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22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0363AA7-3D8D-F9F8-53A7-EDEAE1F200E7}"/>
              </a:ext>
            </a:extLst>
          </p:cNvPr>
          <p:cNvSpPr txBox="1"/>
          <p:nvPr/>
        </p:nvSpPr>
        <p:spPr>
          <a:xfrm>
            <a:off x="8039325" y="4985832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23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49248CC-1875-6359-33CC-A680E8FA29D5}"/>
              </a:ext>
            </a:extLst>
          </p:cNvPr>
          <p:cNvSpPr txBox="1"/>
          <p:nvPr/>
        </p:nvSpPr>
        <p:spPr>
          <a:xfrm>
            <a:off x="6980858" y="4985832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17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86843E-6A79-570A-59E2-22F9DBA34EF6}"/>
              </a:ext>
            </a:extLst>
          </p:cNvPr>
          <p:cNvSpPr txBox="1"/>
          <p:nvPr/>
        </p:nvSpPr>
        <p:spPr>
          <a:xfrm>
            <a:off x="5936133" y="4985832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20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BE02F35-277D-1A84-265A-C53259F0CA50}"/>
              </a:ext>
            </a:extLst>
          </p:cNvPr>
          <p:cNvSpPr txBox="1"/>
          <p:nvPr/>
        </p:nvSpPr>
        <p:spPr>
          <a:xfrm>
            <a:off x="4896631" y="4985832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2582082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2" grpId="0" animBg="1"/>
      <p:bldP spid="11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CBB171C-420E-8258-DBA2-37B1FDE5465C}"/>
              </a:ext>
            </a:extLst>
          </p:cNvPr>
          <p:cNvGrpSpPr/>
          <p:nvPr/>
        </p:nvGrpSpPr>
        <p:grpSpPr>
          <a:xfrm>
            <a:off x="619759" y="1784174"/>
            <a:ext cx="10829696" cy="1853971"/>
            <a:chOff x="6648450" y="1206094"/>
            <a:chExt cx="5049519" cy="1184682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F51C4797-CEE5-F15A-92C6-2B26C200105A}"/>
                </a:ext>
              </a:extLst>
            </p:cNvPr>
            <p:cNvSpPr/>
            <p:nvPr/>
          </p:nvSpPr>
          <p:spPr>
            <a:xfrm>
              <a:off x="6648450" y="1206094"/>
              <a:ext cx="5049519" cy="1184682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881B53EB-30A8-1D74-8717-D9D2A3525E13}"/>
                </a:ext>
              </a:extLst>
            </p:cNvPr>
            <p:cNvSpPr/>
            <p:nvPr/>
          </p:nvSpPr>
          <p:spPr>
            <a:xfrm>
              <a:off x="6695572" y="1249548"/>
              <a:ext cx="4990069" cy="11282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8FA15D5-7B85-693F-D566-31E2B9ED050C}"/>
              </a:ext>
            </a:extLst>
          </p:cNvPr>
          <p:cNvSpPr/>
          <p:nvPr/>
        </p:nvSpPr>
        <p:spPr>
          <a:xfrm>
            <a:off x="-412750" y="338646"/>
            <a:ext cx="13017500" cy="779373"/>
          </a:xfrm>
          <a:prstGeom prst="roundRect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529860-4252-B39E-94CC-41FEB60E38A6}"/>
              </a:ext>
            </a:extLst>
          </p:cNvPr>
          <p:cNvSpPr txBox="1"/>
          <p:nvPr/>
        </p:nvSpPr>
        <p:spPr>
          <a:xfrm>
            <a:off x="4125749" y="426720"/>
            <a:ext cx="3940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SVNSalty Sans" panose="02000000000000000000" pitchFamily="2" charset="0"/>
                <a:ea typeface="+mn-ea"/>
                <a:cs typeface="+mn-cs"/>
              </a:rPr>
              <a:t>CỘNG TRỪ HAI ĐA THỨC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0E3E26-1FBD-9226-24D7-5FA5DFB0F2D3}"/>
              </a:ext>
            </a:extLst>
          </p:cNvPr>
          <p:cNvSpPr txBox="1"/>
          <p:nvPr/>
        </p:nvSpPr>
        <p:spPr>
          <a:xfrm>
            <a:off x="1034534" y="2288586"/>
            <a:ext cx="2436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Cho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hai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đa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thức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: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B391789-FF59-2324-EC17-EDCF5CC2C3CE}"/>
              </a:ext>
            </a:extLst>
          </p:cNvPr>
          <p:cNvGrpSpPr/>
          <p:nvPr/>
        </p:nvGrpSpPr>
        <p:grpSpPr>
          <a:xfrm>
            <a:off x="1034534" y="1509818"/>
            <a:ext cx="1125101" cy="624633"/>
            <a:chOff x="8838050" y="2625550"/>
            <a:chExt cx="1125101" cy="624633"/>
          </a:xfrm>
        </p:grpSpPr>
        <p:grpSp>
          <p:nvGrpSpPr>
            <p:cNvPr id="34" name="Group 25">
              <a:extLst>
                <a:ext uri="{FF2B5EF4-FFF2-40B4-BE49-F238E27FC236}">
                  <a16:creationId xmlns:a16="http://schemas.microsoft.com/office/drawing/2014/main" id="{E3143E82-06ED-18C1-3F34-70D67FB41281}"/>
                </a:ext>
              </a:extLst>
            </p:cNvPr>
            <p:cNvGrpSpPr/>
            <p:nvPr/>
          </p:nvGrpSpPr>
          <p:grpSpPr>
            <a:xfrm>
              <a:off x="8838050" y="2625550"/>
              <a:ext cx="1125101" cy="624633"/>
              <a:chOff x="0" y="-57150"/>
              <a:chExt cx="5976841" cy="3318218"/>
            </a:xfrm>
          </p:grpSpPr>
          <p:sp>
            <p:nvSpPr>
              <p:cNvPr id="35" name="Freeform 26">
                <a:extLst>
                  <a:ext uri="{FF2B5EF4-FFF2-40B4-BE49-F238E27FC236}">
                    <a16:creationId xmlns:a16="http://schemas.microsoft.com/office/drawing/2014/main" id="{B7CBF0F3-5533-7EFF-74FB-2A1F3C517B7C}"/>
                  </a:ext>
                </a:extLst>
              </p:cNvPr>
              <p:cNvSpPr/>
              <p:nvPr/>
            </p:nvSpPr>
            <p:spPr>
              <a:xfrm>
                <a:off x="5" y="0"/>
                <a:ext cx="5976836" cy="3261068"/>
              </a:xfrm>
              <a:custGeom>
                <a:avLst/>
                <a:gdLst/>
                <a:ahLst/>
                <a:cxnLst/>
                <a:rect l="l" t="t" r="r" b="b"/>
                <a:pathLst>
                  <a:path w="10266628" h="3261068">
                    <a:moveTo>
                      <a:pt x="267061" y="0"/>
                    </a:moveTo>
                    <a:lnTo>
                      <a:pt x="9999567" y="0"/>
                    </a:lnTo>
                    <a:cubicBezTo>
                      <a:pt x="10147060" y="0"/>
                      <a:pt x="10266628" y="119567"/>
                      <a:pt x="10266628" y="267061"/>
                    </a:cubicBezTo>
                    <a:lnTo>
                      <a:pt x="10266628" y="2994007"/>
                    </a:lnTo>
                    <a:cubicBezTo>
                      <a:pt x="10266628" y="3064836"/>
                      <a:pt x="10238491" y="3132764"/>
                      <a:pt x="10188408" y="3182848"/>
                    </a:cubicBezTo>
                    <a:cubicBezTo>
                      <a:pt x="10138324" y="3232931"/>
                      <a:pt x="10070396" y="3261068"/>
                      <a:pt x="9999567" y="3261068"/>
                    </a:cubicBezTo>
                    <a:lnTo>
                      <a:pt x="267061" y="3261068"/>
                    </a:lnTo>
                    <a:cubicBezTo>
                      <a:pt x="196232" y="3261068"/>
                      <a:pt x="128304" y="3232931"/>
                      <a:pt x="78220" y="3182848"/>
                    </a:cubicBezTo>
                    <a:cubicBezTo>
                      <a:pt x="28137" y="3132764"/>
                      <a:pt x="0" y="3064836"/>
                      <a:pt x="0" y="2994007"/>
                    </a:cubicBezTo>
                    <a:lnTo>
                      <a:pt x="0" y="267061"/>
                    </a:lnTo>
                    <a:cubicBezTo>
                      <a:pt x="0" y="196232"/>
                      <a:pt x="28137" y="128304"/>
                      <a:pt x="78220" y="78220"/>
                    </a:cubicBezTo>
                    <a:cubicBezTo>
                      <a:pt x="128304" y="28137"/>
                      <a:pt x="196232" y="0"/>
                      <a:pt x="267061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TextBox 27">
                <a:extLst>
                  <a:ext uri="{FF2B5EF4-FFF2-40B4-BE49-F238E27FC236}">
                    <a16:creationId xmlns:a16="http://schemas.microsoft.com/office/drawing/2014/main" id="{9AC796E2-91F8-0940-59BE-2E19EAE0BD81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7" name="TextBox 28">
              <a:extLst>
                <a:ext uri="{FF2B5EF4-FFF2-40B4-BE49-F238E27FC236}">
                  <a16:creationId xmlns:a16="http://schemas.microsoft.com/office/drawing/2014/main" id="{C008579A-9C49-CCFC-D9EC-4C915A16EDCD}"/>
                </a:ext>
              </a:extLst>
            </p:cNvPr>
            <p:cNvSpPr txBox="1"/>
            <p:nvPr/>
          </p:nvSpPr>
          <p:spPr>
            <a:xfrm>
              <a:off x="9214429" y="2760737"/>
              <a:ext cx="410443" cy="3781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93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33" b="0" i="0" u="none" strike="noStrike" kern="1200" cap="none" spc="0" normalizeH="0" baseline="0" noProof="0" dirty="0">
                  <a:ln>
                    <a:noFill/>
                  </a:ln>
                  <a:solidFill>
                    <a:srgbClr val="FDECCF"/>
                  </a:solidFill>
                  <a:effectLst/>
                  <a:uLnTx/>
                  <a:uFillTx/>
                  <a:latin typeface="#9Slide07 SVNAppleberry" panose="02040603050506020204" pitchFamily="18" charset="0"/>
                  <a:ea typeface="+mn-ea"/>
                  <a:cs typeface="+mn-cs"/>
                </a:rPr>
                <a:t>?1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2ADCBC6-2322-6C33-5BC7-71F7F8214424}"/>
              </a:ext>
            </a:extLst>
          </p:cNvPr>
          <p:cNvSpPr txBox="1"/>
          <p:nvPr/>
        </p:nvSpPr>
        <p:spPr>
          <a:xfrm>
            <a:off x="4162085" y="2288586"/>
            <a:ext cx="234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30"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A =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5x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2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 </a:t>
            </a:r>
            <a:r>
              <a:rPr lang="en-US" sz="24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+ </a:t>
            </a:r>
            <a:r>
              <a:rPr lang="en-US" sz="24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5x</a:t>
            </a:r>
            <a:r>
              <a:rPr lang="en-US" sz="24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– 3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alatino Linotype" panose="0204050205050503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4B9470C-9362-DAB1-F39C-AACCDFDBD5FA}"/>
              </a:ext>
            </a:extLst>
          </p:cNvPr>
          <p:cNvSpPr txBox="1"/>
          <p:nvPr/>
        </p:nvSpPr>
        <p:spPr>
          <a:xfrm>
            <a:off x="7493987" y="2288586"/>
            <a:ext cx="2937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30"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B = x</a:t>
            </a:r>
            <a:r>
              <a:rPr lang="en-US" sz="24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y – </a:t>
            </a:r>
            <a:r>
              <a:rPr lang="en-US" sz="24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4x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2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 +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5x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 – 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0C7E1B1-D697-C270-0D61-0CB4F2CC1634}"/>
              </a:ext>
            </a:extLst>
          </p:cNvPr>
          <p:cNvSpPr txBox="1"/>
          <p:nvPr/>
        </p:nvSpPr>
        <p:spPr>
          <a:xfrm>
            <a:off x="2077169" y="2949151"/>
            <a:ext cx="2267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Lập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tổng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 + B.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DC893E-39CF-6538-012E-B81B25E7F2C4}"/>
              </a:ext>
            </a:extLst>
          </p:cNvPr>
          <p:cNvGrpSpPr/>
          <p:nvPr/>
        </p:nvGrpSpPr>
        <p:grpSpPr>
          <a:xfrm>
            <a:off x="1821356" y="3006953"/>
            <a:ext cx="278678" cy="332720"/>
            <a:chOff x="7029084" y="5582799"/>
            <a:chExt cx="278678" cy="33272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8E0BCFC-88A4-2E44-DBBB-429343F4494C}"/>
                </a:ext>
              </a:extLst>
            </p:cNvPr>
            <p:cNvSpPr/>
            <p:nvPr/>
          </p:nvSpPr>
          <p:spPr>
            <a:xfrm>
              <a:off x="7033846" y="5657229"/>
              <a:ext cx="228600" cy="228600"/>
            </a:xfrm>
            <a:prstGeom prst="ellipse">
              <a:avLst/>
            </a:prstGeom>
            <a:solidFill>
              <a:srgbClr val="EFCA2E">
                <a:lumMod val="40000"/>
                <a:lumOff val="60000"/>
              </a:srgbClr>
            </a:solidFill>
            <a:ln w="15875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59BE4A7-5C4B-9755-8737-15105F9AFC00}"/>
                </a:ext>
              </a:extLst>
            </p:cNvPr>
            <p:cNvSpPr txBox="1"/>
            <p:nvPr/>
          </p:nvSpPr>
          <p:spPr>
            <a:xfrm>
              <a:off x="7029084" y="5582799"/>
              <a:ext cx="278678" cy="332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82347"/>
                  </a:solidFill>
                  <a:effectLst/>
                  <a:uLnTx/>
                  <a:uFillTx/>
                  <a:latin typeface="#9Slide03 Comfortaa" panose="00000500000000000000" pitchFamily="2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A366B87-74F0-231B-9238-B92E3CBF78F9}"/>
              </a:ext>
            </a:extLst>
          </p:cNvPr>
          <p:cNvGrpSpPr/>
          <p:nvPr/>
        </p:nvGrpSpPr>
        <p:grpSpPr>
          <a:xfrm>
            <a:off x="5694792" y="3001854"/>
            <a:ext cx="278678" cy="332720"/>
            <a:chOff x="7017179" y="6036460"/>
            <a:chExt cx="278678" cy="33272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6E69338-AE48-41E7-5780-88CD4A4D718A}"/>
                </a:ext>
              </a:extLst>
            </p:cNvPr>
            <p:cNvSpPr/>
            <p:nvPr/>
          </p:nvSpPr>
          <p:spPr>
            <a:xfrm>
              <a:off x="7033846" y="6113271"/>
              <a:ext cx="228600" cy="228600"/>
            </a:xfrm>
            <a:prstGeom prst="ellipse">
              <a:avLst/>
            </a:prstGeom>
            <a:solidFill>
              <a:srgbClr val="4F73F5">
                <a:lumMod val="40000"/>
                <a:lumOff val="60000"/>
              </a:srgbClr>
            </a:solidFill>
            <a:ln w="15875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2DE7FDA-B79F-7085-139A-268F9693DD85}"/>
                </a:ext>
              </a:extLst>
            </p:cNvPr>
            <p:cNvSpPr txBox="1"/>
            <p:nvPr/>
          </p:nvSpPr>
          <p:spPr>
            <a:xfrm>
              <a:off x="7017179" y="6036460"/>
              <a:ext cx="278678" cy="332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82347"/>
                  </a:solidFill>
                  <a:effectLst/>
                  <a:uLnTx/>
                  <a:uFillTx/>
                  <a:latin typeface="#9Slide03 Comfortaa" panose="00000500000000000000" pitchFamily="2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DC074F34-C1EE-D95C-33D9-04A52D71C9FF}"/>
              </a:ext>
            </a:extLst>
          </p:cNvPr>
          <p:cNvSpPr txBox="1"/>
          <p:nvPr/>
        </p:nvSpPr>
        <p:spPr>
          <a:xfrm>
            <a:off x="5973470" y="2937381"/>
            <a:ext cx="4067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Thu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gọn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đa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thức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nhận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được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AFA2A26-AE5C-8304-8DC6-A258F44B42B5}"/>
              </a:ext>
            </a:extLst>
          </p:cNvPr>
          <p:cNvSpPr txBox="1"/>
          <p:nvPr/>
        </p:nvSpPr>
        <p:spPr>
          <a:xfrm>
            <a:off x="1393565" y="4281882"/>
            <a:ext cx="3199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30"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 + B  =  (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5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5x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– 3)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18B367B-426B-69A6-F3E1-1101A58E3CAD}"/>
              </a:ext>
            </a:extLst>
          </p:cNvPr>
          <p:cNvSpPr txBox="1"/>
          <p:nvPr/>
        </p:nvSpPr>
        <p:spPr>
          <a:xfrm>
            <a:off x="4452425" y="4284725"/>
            <a:ext cx="2877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30"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+ (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xy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– 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4x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5x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– 1)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B9C7094-0BA2-D868-4D4E-39635E910E4D}"/>
              </a:ext>
            </a:extLst>
          </p:cNvPr>
          <p:cNvGrpSpPr/>
          <p:nvPr/>
        </p:nvGrpSpPr>
        <p:grpSpPr>
          <a:xfrm>
            <a:off x="1034534" y="4330368"/>
            <a:ext cx="278678" cy="332720"/>
            <a:chOff x="7019559" y="5582799"/>
            <a:chExt cx="278678" cy="33272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0AD2080-C4E9-24FE-959E-7BF85173D9F4}"/>
                </a:ext>
              </a:extLst>
            </p:cNvPr>
            <p:cNvSpPr/>
            <p:nvPr/>
          </p:nvSpPr>
          <p:spPr>
            <a:xfrm>
              <a:off x="7033846" y="5657229"/>
              <a:ext cx="228600" cy="228600"/>
            </a:xfrm>
            <a:prstGeom prst="ellipse">
              <a:avLst/>
            </a:prstGeom>
            <a:solidFill>
              <a:srgbClr val="EFCA2E">
                <a:lumMod val="40000"/>
                <a:lumOff val="60000"/>
              </a:srgbClr>
            </a:solidFill>
            <a:ln w="15875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2D7786F-E6C2-32D0-C2F8-C8CF3AEAFDE0}"/>
                </a:ext>
              </a:extLst>
            </p:cNvPr>
            <p:cNvSpPr txBox="1"/>
            <p:nvPr/>
          </p:nvSpPr>
          <p:spPr>
            <a:xfrm>
              <a:off x="7019559" y="5582799"/>
              <a:ext cx="278678" cy="332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82347"/>
                  </a:solidFill>
                  <a:effectLst/>
                  <a:uLnTx/>
                  <a:uFillTx/>
                  <a:latin typeface="#9Slide03 Comfortaa" panose="00000500000000000000" pitchFamily="2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689EBEC-F832-964C-77EB-E943C628C32C}"/>
              </a:ext>
            </a:extLst>
          </p:cNvPr>
          <p:cNvGrpSpPr/>
          <p:nvPr/>
        </p:nvGrpSpPr>
        <p:grpSpPr>
          <a:xfrm>
            <a:off x="1048194" y="5110776"/>
            <a:ext cx="278678" cy="332720"/>
            <a:chOff x="7017179" y="6036460"/>
            <a:chExt cx="278678" cy="33272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629C164B-10D2-DB01-8783-B6F6CB11E7F9}"/>
                </a:ext>
              </a:extLst>
            </p:cNvPr>
            <p:cNvSpPr/>
            <p:nvPr/>
          </p:nvSpPr>
          <p:spPr>
            <a:xfrm>
              <a:off x="7033846" y="6113271"/>
              <a:ext cx="228600" cy="228600"/>
            </a:xfrm>
            <a:prstGeom prst="ellipse">
              <a:avLst/>
            </a:prstGeom>
            <a:solidFill>
              <a:srgbClr val="4F73F5">
                <a:lumMod val="40000"/>
                <a:lumOff val="60000"/>
              </a:srgbClr>
            </a:solidFill>
            <a:ln w="15875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E9A82CA-57F0-621D-5B3F-97016BB576C4}"/>
                </a:ext>
              </a:extLst>
            </p:cNvPr>
            <p:cNvSpPr txBox="1"/>
            <p:nvPr/>
          </p:nvSpPr>
          <p:spPr>
            <a:xfrm>
              <a:off x="7017179" y="6036460"/>
              <a:ext cx="278678" cy="332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82347"/>
                  </a:solidFill>
                  <a:effectLst/>
                  <a:uLnTx/>
                  <a:uFillTx/>
                  <a:latin typeface="#9Slide03 Comfortaa" panose="00000500000000000000" pitchFamily="2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E77EBD55-BD80-9AB6-1565-CC414BE02BC9}"/>
              </a:ext>
            </a:extLst>
          </p:cNvPr>
          <p:cNvSpPr txBox="1"/>
          <p:nvPr/>
        </p:nvSpPr>
        <p:spPr>
          <a:xfrm>
            <a:off x="7219828" y="5068500"/>
            <a:ext cx="4775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 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5x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– 3 +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xy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–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4x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5x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– 1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07D1309-C2B5-F3A3-B0B6-35888A055602}"/>
              </a:ext>
            </a:extLst>
          </p:cNvPr>
          <p:cNvSpPr txBox="1"/>
          <p:nvPr/>
        </p:nvSpPr>
        <p:spPr>
          <a:xfrm>
            <a:off x="1393565" y="5065657"/>
            <a:ext cx="3199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30"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 + B  =  (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5x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– 3)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04238C3-5859-8C79-C5AE-40F9972CB5EF}"/>
              </a:ext>
            </a:extLst>
          </p:cNvPr>
          <p:cNvSpPr txBox="1"/>
          <p:nvPr/>
        </p:nvSpPr>
        <p:spPr>
          <a:xfrm>
            <a:off x="4452425" y="5068500"/>
            <a:ext cx="2877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30"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+ (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xy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– 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4x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5x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– 1)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AC093B5-7EAE-782E-9B72-951FBE5F0361}"/>
              </a:ext>
            </a:extLst>
          </p:cNvPr>
          <p:cNvSpPr txBox="1"/>
          <p:nvPr/>
        </p:nvSpPr>
        <p:spPr>
          <a:xfrm>
            <a:off x="2247091" y="5590847"/>
            <a:ext cx="541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30"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  (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–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4x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)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+ (5x + 5x) + 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xy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+ (-1 - 3)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87CF3F3-8430-428A-AAF9-28C88B36D144}"/>
              </a:ext>
            </a:extLst>
          </p:cNvPr>
          <p:cNvSpPr txBox="1"/>
          <p:nvPr/>
        </p:nvSpPr>
        <p:spPr>
          <a:xfrm>
            <a:off x="7477032" y="5557763"/>
            <a:ext cx="2749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 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10x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xy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– 4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59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44" grpId="0"/>
      <p:bldP spid="45" grpId="0"/>
      <p:bldP spid="46" grpId="0"/>
      <p:bldP spid="53" grpId="0"/>
      <p:bldP spid="63" grpId="0"/>
      <p:bldP spid="64" grpId="0"/>
      <p:bldP spid="57" grpId="0"/>
      <p:bldP spid="77" grpId="0"/>
      <p:bldP spid="79" grpId="0"/>
      <p:bldP spid="80" grpId="0"/>
      <p:bldP spid="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CBB171C-420E-8258-DBA2-37B1FDE5465C}"/>
              </a:ext>
            </a:extLst>
          </p:cNvPr>
          <p:cNvGrpSpPr/>
          <p:nvPr/>
        </p:nvGrpSpPr>
        <p:grpSpPr>
          <a:xfrm>
            <a:off x="619759" y="1784174"/>
            <a:ext cx="10829696" cy="1853971"/>
            <a:chOff x="6648450" y="1206094"/>
            <a:chExt cx="5049519" cy="1184682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F51C4797-CEE5-F15A-92C6-2B26C200105A}"/>
                </a:ext>
              </a:extLst>
            </p:cNvPr>
            <p:cNvSpPr/>
            <p:nvPr/>
          </p:nvSpPr>
          <p:spPr>
            <a:xfrm>
              <a:off x="6648450" y="1206094"/>
              <a:ext cx="5049519" cy="1184682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881B53EB-30A8-1D74-8717-D9D2A3525E13}"/>
                </a:ext>
              </a:extLst>
            </p:cNvPr>
            <p:cNvSpPr/>
            <p:nvPr/>
          </p:nvSpPr>
          <p:spPr>
            <a:xfrm>
              <a:off x="6695572" y="1249548"/>
              <a:ext cx="4990069" cy="11282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8FA15D5-7B85-693F-D566-31E2B9ED050C}"/>
              </a:ext>
            </a:extLst>
          </p:cNvPr>
          <p:cNvSpPr/>
          <p:nvPr/>
        </p:nvSpPr>
        <p:spPr>
          <a:xfrm>
            <a:off x="-412750" y="338646"/>
            <a:ext cx="13017500" cy="779373"/>
          </a:xfrm>
          <a:prstGeom prst="roundRect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529860-4252-B39E-94CC-41FEB60E38A6}"/>
              </a:ext>
            </a:extLst>
          </p:cNvPr>
          <p:cNvSpPr txBox="1"/>
          <p:nvPr/>
        </p:nvSpPr>
        <p:spPr>
          <a:xfrm>
            <a:off x="4125749" y="426720"/>
            <a:ext cx="3940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SVNSalty Sans" panose="02000000000000000000" pitchFamily="2" charset="0"/>
                <a:ea typeface="+mn-ea"/>
                <a:cs typeface="+mn-cs"/>
              </a:rPr>
              <a:t>CỘNG TRỪ HAI ĐA THỨC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0E3E26-1FBD-9226-24D7-5FA5DFB0F2D3}"/>
              </a:ext>
            </a:extLst>
          </p:cNvPr>
          <p:cNvSpPr txBox="1"/>
          <p:nvPr/>
        </p:nvSpPr>
        <p:spPr>
          <a:xfrm>
            <a:off x="1034534" y="2288586"/>
            <a:ext cx="2436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Cho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hai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đa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thức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: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B391789-FF59-2324-EC17-EDCF5CC2C3CE}"/>
              </a:ext>
            </a:extLst>
          </p:cNvPr>
          <p:cNvGrpSpPr/>
          <p:nvPr/>
        </p:nvGrpSpPr>
        <p:grpSpPr>
          <a:xfrm>
            <a:off x="1034534" y="1509818"/>
            <a:ext cx="1125101" cy="624633"/>
            <a:chOff x="8838050" y="2625550"/>
            <a:chExt cx="1125101" cy="624633"/>
          </a:xfrm>
        </p:grpSpPr>
        <p:grpSp>
          <p:nvGrpSpPr>
            <p:cNvPr id="34" name="Group 25">
              <a:extLst>
                <a:ext uri="{FF2B5EF4-FFF2-40B4-BE49-F238E27FC236}">
                  <a16:creationId xmlns:a16="http://schemas.microsoft.com/office/drawing/2014/main" id="{E3143E82-06ED-18C1-3F34-70D67FB41281}"/>
                </a:ext>
              </a:extLst>
            </p:cNvPr>
            <p:cNvGrpSpPr/>
            <p:nvPr/>
          </p:nvGrpSpPr>
          <p:grpSpPr>
            <a:xfrm>
              <a:off x="8838050" y="2625550"/>
              <a:ext cx="1125101" cy="624633"/>
              <a:chOff x="0" y="-57150"/>
              <a:chExt cx="5976841" cy="3318218"/>
            </a:xfrm>
          </p:grpSpPr>
          <p:sp>
            <p:nvSpPr>
              <p:cNvPr id="35" name="Freeform 26">
                <a:extLst>
                  <a:ext uri="{FF2B5EF4-FFF2-40B4-BE49-F238E27FC236}">
                    <a16:creationId xmlns:a16="http://schemas.microsoft.com/office/drawing/2014/main" id="{B7CBF0F3-5533-7EFF-74FB-2A1F3C517B7C}"/>
                  </a:ext>
                </a:extLst>
              </p:cNvPr>
              <p:cNvSpPr/>
              <p:nvPr/>
            </p:nvSpPr>
            <p:spPr>
              <a:xfrm>
                <a:off x="5" y="0"/>
                <a:ext cx="5976836" cy="3261068"/>
              </a:xfrm>
              <a:custGeom>
                <a:avLst/>
                <a:gdLst/>
                <a:ahLst/>
                <a:cxnLst/>
                <a:rect l="l" t="t" r="r" b="b"/>
                <a:pathLst>
                  <a:path w="10266628" h="3261068">
                    <a:moveTo>
                      <a:pt x="267061" y="0"/>
                    </a:moveTo>
                    <a:lnTo>
                      <a:pt x="9999567" y="0"/>
                    </a:lnTo>
                    <a:cubicBezTo>
                      <a:pt x="10147060" y="0"/>
                      <a:pt x="10266628" y="119567"/>
                      <a:pt x="10266628" y="267061"/>
                    </a:cubicBezTo>
                    <a:lnTo>
                      <a:pt x="10266628" y="2994007"/>
                    </a:lnTo>
                    <a:cubicBezTo>
                      <a:pt x="10266628" y="3064836"/>
                      <a:pt x="10238491" y="3132764"/>
                      <a:pt x="10188408" y="3182848"/>
                    </a:cubicBezTo>
                    <a:cubicBezTo>
                      <a:pt x="10138324" y="3232931"/>
                      <a:pt x="10070396" y="3261068"/>
                      <a:pt x="9999567" y="3261068"/>
                    </a:cubicBezTo>
                    <a:lnTo>
                      <a:pt x="267061" y="3261068"/>
                    </a:lnTo>
                    <a:cubicBezTo>
                      <a:pt x="196232" y="3261068"/>
                      <a:pt x="128304" y="3232931"/>
                      <a:pt x="78220" y="3182848"/>
                    </a:cubicBezTo>
                    <a:cubicBezTo>
                      <a:pt x="28137" y="3132764"/>
                      <a:pt x="0" y="3064836"/>
                      <a:pt x="0" y="2994007"/>
                    </a:cubicBezTo>
                    <a:lnTo>
                      <a:pt x="0" y="267061"/>
                    </a:lnTo>
                    <a:cubicBezTo>
                      <a:pt x="0" y="196232"/>
                      <a:pt x="28137" y="128304"/>
                      <a:pt x="78220" y="78220"/>
                    </a:cubicBezTo>
                    <a:cubicBezTo>
                      <a:pt x="128304" y="28137"/>
                      <a:pt x="196232" y="0"/>
                      <a:pt x="267061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TextBox 27">
                <a:extLst>
                  <a:ext uri="{FF2B5EF4-FFF2-40B4-BE49-F238E27FC236}">
                    <a16:creationId xmlns:a16="http://schemas.microsoft.com/office/drawing/2014/main" id="{9AC796E2-91F8-0940-59BE-2E19EAE0BD81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7" name="TextBox 28">
              <a:extLst>
                <a:ext uri="{FF2B5EF4-FFF2-40B4-BE49-F238E27FC236}">
                  <a16:creationId xmlns:a16="http://schemas.microsoft.com/office/drawing/2014/main" id="{C008579A-9C49-CCFC-D9EC-4C915A16EDCD}"/>
                </a:ext>
              </a:extLst>
            </p:cNvPr>
            <p:cNvSpPr txBox="1"/>
            <p:nvPr/>
          </p:nvSpPr>
          <p:spPr>
            <a:xfrm>
              <a:off x="9214429" y="2760737"/>
              <a:ext cx="410443" cy="3781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93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33" b="0" i="0" u="none" strike="noStrike" kern="1200" cap="none" spc="0" normalizeH="0" baseline="0" noProof="0" dirty="0">
                  <a:ln>
                    <a:noFill/>
                  </a:ln>
                  <a:solidFill>
                    <a:srgbClr val="FDECCF"/>
                  </a:solidFill>
                  <a:effectLst/>
                  <a:uLnTx/>
                  <a:uFillTx/>
                  <a:latin typeface="#9Slide07 SVNAppleberry" panose="02040603050506020204" pitchFamily="18" charset="0"/>
                  <a:ea typeface="+mn-ea"/>
                  <a:cs typeface="+mn-cs"/>
                </a:rPr>
                <a:t>?2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2ADCBC6-2322-6C33-5BC7-71F7F8214424}"/>
              </a:ext>
            </a:extLst>
          </p:cNvPr>
          <p:cNvSpPr txBox="1"/>
          <p:nvPr/>
        </p:nvSpPr>
        <p:spPr>
          <a:xfrm>
            <a:off x="4162085" y="2288586"/>
            <a:ext cx="234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30"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A =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5x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2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 </a:t>
            </a:r>
            <a:r>
              <a:rPr lang="en-US" sz="24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+ </a:t>
            </a:r>
            <a:r>
              <a:rPr lang="en-US" sz="24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5x</a:t>
            </a:r>
            <a:r>
              <a:rPr lang="en-US" sz="24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– 3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alatino Linotype" panose="0204050205050503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4B9470C-9362-DAB1-F39C-AACCDFDBD5FA}"/>
              </a:ext>
            </a:extLst>
          </p:cNvPr>
          <p:cNvSpPr txBox="1"/>
          <p:nvPr/>
        </p:nvSpPr>
        <p:spPr>
          <a:xfrm>
            <a:off x="7493987" y="2288586"/>
            <a:ext cx="2937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30"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B = x</a:t>
            </a:r>
            <a:r>
              <a:rPr lang="en-US" sz="24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y – </a:t>
            </a:r>
            <a:r>
              <a:rPr lang="en-US" sz="24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4x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2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 +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5x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 – 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0C7E1B1-D697-C270-0D61-0CB4F2CC1634}"/>
              </a:ext>
            </a:extLst>
          </p:cNvPr>
          <p:cNvSpPr txBox="1"/>
          <p:nvPr/>
        </p:nvSpPr>
        <p:spPr>
          <a:xfrm>
            <a:off x="2077169" y="2949151"/>
            <a:ext cx="2250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30">
              <a:defRPr/>
            </a:pP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Lập hiệu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 </a:t>
            </a:r>
            <a:r>
              <a:rPr lang="en-US" sz="24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–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B.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DC893E-39CF-6538-012E-B81B25E7F2C4}"/>
              </a:ext>
            </a:extLst>
          </p:cNvPr>
          <p:cNvGrpSpPr/>
          <p:nvPr/>
        </p:nvGrpSpPr>
        <p:grpSpPr>
          <a:xfrm>
            <a:off x="1821356" y="2987497"/>
            <a:ext cx="278678" cy="332720"/>
            <a:chOff x="7029084" y="5582799"/>
            <a:chExt cx="278678" cy="33272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8E0BCFC-88A4-2E44-DBBB-429343F4494C}"/>
                </a:ext>
              </a:extLst>
            </p:cNvPr>
            <p:cNvSpPr/>
            <p:nvPr/>
          </p:nvSpPr>
          <p:spPr>
            <a:xfrm>
              <a:off x="7033846" y="5657229"/>
              <a:ext cx="228600" cy="228600"/>
            </a:xfrm>
            <a:prstGeom prst="ellipse">
              <a:avLst/>
            </a:prstGeom>
            <a:solidFill>
              <a:srgbClr val="EFCA2E">
                <a:lumMod val="40000"/>
                <a:lumOff val="60000"/>
              </a:srgbClr>
            </a:solidFill>
            <a:ln w="15875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59BE4A7-5C4B-9755-8737-15105F9AFC00}"/>
                </a:ext>
              </a:extLst>
            </p:cNvPr>
            <p:cNvSpPr txBox="1"/>
            <p:nvPr/>
          </p:nvSpPr>
          <p:spPr>
            <a:xfrm>
              <a:off x="7029084" y="5582799"/>
              <a:ext cx="278678" cy="332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82347"/>
                  </a:solidFill>
                  <a:effectLst/>
                  <a:uLnTx/>
                  <a:uFillTx/>
                  <a:latin typeface="#9Slide03 Comfortaa" panose="00000500000000000000" pitchFamily="2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A366B87-74F0-231B-9238-B92E3CBF78F9}"/>
              </a:ext>
            </a:extLst>
          </p:cNvPr>
          <p:cNvGrpSpPr/>
          <p:nvPr/>
        </p:nvGrpSpPr>
        <p:grpSpPr>
          <a:xfrm>
            <a:off x="5694792" y="2992126"/>
            <a:ext cx="278678" cy="332720"/>
            <a:chOff x="7017179" y="6036460"/>
            <a:chExt cx="278678" cy="33272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6E69338-AE48-41E7-5780-88CD4A4D718A}"/>
                </a:ext>
              </a:extLst>
            </p:cNvPr>
            <p:cNvSpPr/>
            <p:nvPr/>
          </p:nvSpPr>
          <p:spPr>
            <a:xfrm>
              <a:off x="7033846" y="6113271"/>
              <a:ext cx="228600" cy="228600"/>
            </a:xfrm>
            <a:prstGeom prst="ellipse">
              <a:avLst/>
            </a:prstGeom>
            <a:solidFill>
              <a:srgbClr val="4F73F5">
                <a:lumMod val="40000"/>
                <a:lumOff val="60000"/>
              </a:srgbClr>
            </a:solidFill>
            <a:ln w="15875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2DE7FDA-B79F-7085-139A-268F9693DD85}"/>
                </a:ext>
              </a:extLst>
            </p:cNvPr>
            <p:cNvSpPr txBox="1"/>
            <p:nvPr/>
          </p:nvSpPr>
          <p:spPr>
            <a:xfrm>
              <a:off x="7017179" y="6036460"/>
              <a:ext cx="278678" cy="332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82347"/>
                  </a:solidFill>
                  <a:effectLst/>
                  <a:uLnTx/>
                  <a:uFillTx/>
                  <a:latin typeface="#9Slide03 Comfortaa" panose="00000500000000000000" pitchFamily="2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DC074F34-C1EE-D95C-33D9-04A52D71C9FF}"/>
              </a:ext>
            </a:extLst>
          </p:cNvPr>
          <p:cNvSpPr txBox="1"/>
          <p:nvPr/>
        </p:nvSpPr>
        <p:spPr>
          <a:xfrm>
            <a:off x="5973470" y="2937381"/>
            <a:ext cx="4067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Thu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gọn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đa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thức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nhận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được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AFA2A26-AE5C-8304-8DC6-A258F44B42B5}"/>
              </a:ext>
            </a:extLst>
          </p:cNvPr>
          <p:cNvSpPr txBox="1"/>
          <p:nvPr/>
        </p:nvSpPr>
        <p:spPr>
          <a:xfrm>
            <a:off x="1393565" y="3853257"/>
            <a:ext cx="3199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30"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 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–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B  =  (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5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5x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– 3)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18B367B-426B-69A6-F3E1-1101A58E3CAD}"/>
              </a:ext>
            </a:extLst>
          </p:cNvPr>
          <p:cNvSpPr txBox="1"/>
          <p:nvPr/>
        </p:nvSpPr>
        <p:spPr>
          <a:xfrm>
            <a:off x="4452425" y="3856100"/>
            <a:ext cx="2877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30">
              <a:defRPr/>
            </a:pP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–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(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xy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– 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4x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5x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– 1)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B9C7094-0BA2-D868-4D4E-39635E910E4D}"/>
              </a:ext>
            </a:extLst>
          </p:cNvPr>
          <p:cNvGrpSpPr/>
          <p:nvPr/>
        </p:nvGrpSpPr>
        <p:grpSpPr>
          <a:xfrm>
            <a:off x="1034534" y="3901743"/>
            <a:ext cx="278678" cy="332720"/>
            <a:chOff x="7019559" y="5582799"/>
            <a:chExt cx="278678" cy="33272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0AD2080-C4E9-24FE-959E-7BF85173D9F4}"/>
                </a:ext>
              </a:extLst>
            </p:cNvPr>
            <p:cNvSpPr/>
            <p:nvPr/>
          </p:nvSpPr>
          <p:spPr>
            <a:xfrm>
              <a:off x="7033846" y="5657229"/>
              <a:ext cx="228600" cy="228600"/>
            </a:xfrm>
            <a:prstGeom prst="ellipse">
              <a:avLst/>
            </a:prstGeom>
            <a:solidFill>
              <a:srgbClr val="EFCA2E">
                <a:lumMod val="40000"/>
                <a:lumOff val="60000"/>
              </a:srgbClr>
            </a:solidFill>
            <a:ln w="15875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2D7786F-E6C2-32D0-C2F8-C8CF3AEAFDE0}"/>
                </a:ext>
              </a:extLst>
            </p:cNvPr>
            <p:cNvSpPr txBox="1"/>
            <p:nvPr/>
          </p:nvSpPr>
          <p:spPr>
            <a:xfrm>
              <a:off x="7019559" y="5582799"/>
              <a:ext cx="278678" cy="332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82347"/>
                  </a:solidFill>
                  <a:effectLst/>
                  <a:uLnTx/>
                  <a:uFillTx/>
                  <a:latin typeface="#9Slide03 Comfortaa" panose="00000500000000000000" pitchFamily="2" charset="0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5F79C2E-D80F-3038-BD54-51EFBB751517}"/>
              </a:ext>
            </a:extLst>
          </p:cNvPr>
          <p:cNvSpPr txBox="1"/>
          <p:nvPr/>
        </p:nvSpPr>
        <p:spPr>
          <a:xfrm>
            <a:off x="950063" y="4415887"/>
            <a:ext cx="2743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2060"/>
                </a:solidFill>
                <a:latin typeface="Palatino Linotype" panose="02040502050505030304" pitchFamily="18" charset="0"/>
              </a:rPr>
              <a:t>Quy tắc dấu ngoặc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17BF69-7748-A5E5-F27C-C46A64EA5F36}"/>
              </a:ext>
            </a:extLst>
          </p:cNvPr>
          <p:cNvSpPr txBox="1"/>
          <p:nvPr/>
        </p:nvSpPr>
        <p:spPr>
          <a:xfrm>
            <a:off x="2513973" y="4621553"/>
            <a:ext cx="377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–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4A3450F-C6E5-A3C6-C92B-D0103E23F020}"/>
              </a:ext>
            </a:extLst>
          </p:cNvPr>
          <p:cNvSpPr/>
          <p:nvPr/>
        </p:nvSpPr>
        <p:spPr>
          <a:xfrm>
            <a:off x="2938204" y="5019947"/>
            <a:ext cx="377026" cy="265173"/>
          </a:xfrm>
          <a:prstGeom prst="roundRect">
            <a:avLst/>
          </a:prstGeom>
          <a:solidFill>
            <a:srgbClr val="00B050">
              <a:alpha val="62000"/>
            </a:srgbClr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5F72AD-F839-1565-3CAA-79444C2F7452}"/>
              </a:ext>
            </a:extLst>
          </p:cNvPr>
          <p:cNvSpPr/>
          <p:nvPr/>
        </p:nvSpPr>
        <p:spPr>
          <a:xfrm>
            <a:off x="3598051" y="5019947"/>
            <a:ext cx="377026" cy="265173"/>
          </a:xfrm>
          <a:prstGeom prst="roundRect">
            <a:avLst/>
          </a:prstGeom>
          <a:solidFill>
            <a:srgbClr val="FFC000">
              <a:alpha val="62000"/>
            </a:srgbClr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6E8676-9AAC-4C7A-5960-D9DD42A76111}"/>
              </a:ext>
            </a:extLst>
          </p:cNvPr>
          <p:cNvSpPr/>
          <p:nvPr/>
        </p:nvSpPr>
        <p:spPr>
          <a:xfrm>
            <a:off x="4257898" y="5019947"/>
            <a:ext cx="377026" cy="265173"/>
          </a:xfrm>
          <a:prstGeom prst="roundRect">
            <a:avLst/>
          </a:prstGeom>
          <a:solidFill>
            <a:srgbClr val="FF5050">
              <a:alpha val="61961"/>
            </a:srgbClr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Left Bracket 8">
            <a:extLst>
              <a:ext uri="{FF2B5EF4-FFF2-40B4-BE49-F238E27FC236}">
                <a16:creationId xmlns:a16="http://schemas.microsoft.com/office/drawing/2014/main" id="{D5F1D020-BDB1-74CB-26A8-A5372BD600BD}"/>
              </a:ext>
            </a:extLst>
          </p:cNvPr>
          <p:cNvSpPr/>
          <p:nvPr/>
        </p:nvSpPr>
        <p:spPr>
          <a:xfrm>
            <a:off x="2843896" y="4970665"/>
            <a:ext cx="49213" cy="358775"/>
          </a:xfrm>
          <a:prstGeom prst="leftBracket">
            <a:avLst>
              <a:gd name="adj" fmla="val 26278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Left Bracket 9">
            <a:extLst>
              <a:ext uri="{FF2B5EF4-FFF2-40B4-BE49-F238E27FC236}">
                <a16:creationId xmlns:a16="http://schemas.microsoft.com/office/drawing/2014/main" id="{D5272824-E002-A688-24E9-862C84811234}"/>
              </a:ext>
            </a:extLst>
          </p:cNvPr>
          <p:cNvSpPr/>
          <p:nvPr/>
        </p:nvSpPr>
        <p:spPr>
          <a:xfrm flipH="1">
            <a:off x="4683014" y="4970664"/>
            <a:ext cx="49213" cy="358775"/>
          </a:xfrm>
          <a:prstGeom prst="leftBracket">
            <a:avLst>
              <a:gd name="adj" fmla="val 26278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E12B7C-3112-A3B7-DD8A-A94078A4CB5A}"/>
              </a:ext>
            </a:extLst>
          </p:cNvPr>
          <p:cNvSpPr txBox="1"/>
          <p:nvPr/>
        </p:nvSpPr>
        <p:spPr>
          <a:xfrm>
            <a:off x="3303853" y="495247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4CCD64-4160-5895-BDEF-244ED6761874}"/>
              </a:ext>
            </a:extLst>
          </p:cNvPr>
          <p:cNvSpPr txBox="1"/>
          <p:nvPr/>
        </p:nvSpPr>
        <p:spPr>
          <a:xfrm>
            <a:off x="3956783" y="4626316"/>
            <a:ext cx="377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–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E36D7F-09CD-C888-3DC6-817F78AC1EF5}"/>
              </a:ext>
            </a:extLst>
          </p:cNvPr>
          <p:cNvSpPr txBox="1"/>
          <p:nvPr/>
        </p:nvSpPr>
        <p:spPr>
          <a:xfrm>
            <a:off x="5107585" y="4618431"/>
            <a:ext cx="377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–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9DF191D-0C32-ADDC-7E33-0B062438B122}"/>
              </a:ext>
            </a:extLst>
          </p:cNvPr>
          <p:cNvSpPr/>
          <p:nvPr/>
        </p:nvSpPr>
        <p:spPr>
          <a:xfrm>
            <a:off x="5633416" y="5016825"/>
            <a:ext cx="377026" cy="265173"/>
          </a:xfrm>
          <a:prstGeom prst="roundRect">
            <a:avLst/>
          </a:prstGeom>
          <a:solidFill>
            <a:srgbClr val="00B050">
              <a:alpha val="62000"/>
            </a:srgbClr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D0A9616-DB53-1629-F917-F29C7C6250BD}"/>
              </a:ext>
            </a:extLst>
          </p:cNvPr>
          <p:cNvSpPr/>
          <p:nvPr/>
        </p:nvSpPr>
        <p:spPr>
          <a:xfrm>
            <a:off x="6293263" y="5016825"/>
            <a:ext cx="377026" cy="265173"/>
          </a:xfrm>
          <a:prstGeom prst="roundRect">
            <a:avLst/>
          </a:prstGeom>
          <a:solidFill>
            <a:srgbClr val="FFC000">
              <a:alpha val="62000"/>
            </a:srgbClr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09DE056-6B63-A3DC-160D-4BCFF4667351}"/>
              </a:ext>
            </a:extLst>
          </p:cNvPr>
          <p:cNvSpPr/>
          <p:nvPr/>
        </p:nvSpPr>
        <p:spPr>
          <a:xfrm>
            <a:off x="6953110" y="5016825"/>
            <a:ext cx="377026" cy="265173"/>
          </a:xfrm>
          <a:prstGeom prst="roundRect">
            <a:avLst/>
          </a:prstGeom>
          <a:solidFill>
            <a:srgbClr val="FF5050">
              <a:alpha val="61961"/>
            </a:srgbClr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Left Bracket 16">
            <a:extLst>
              <a:ext uri="{FF2B5EF4-FFF2-40B4-BE49-F238E27FC236}">
                <a16:creationId xmlns:a16="http://schemas.microsoft.com/office/drawing/2014/main" id="{A52FED7A-107C-B958-17B7-7F7A6BF8CBB6}"/>
              </a:ext>
            </a:extLst>
          </p:cNvPr>
          <p:cNvSpPr/>
          <p:nvPr/>
        </p:nvSpPr>
        <p:spPr>
          <a:xfrm>
            <a:off x="5399408" y="4967543"/>
            <a:ext cx="49213" cy="358775"/>
          </a:xfrm>
          <a:prstGeom prst="leftBracket">
            <a:avLst>
              <a:gd name="adj" fmla="val 26278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Left Bracket 17">
            <a:extLst>
              <a:ext uri="{FF2B5EF4-FFF2-40B4-BE49-F238E27FC236}">
                <a16:creationId xmlns:a16="http://schemas.microsoft.com/office/drawing/2014/main" id="{B6337709-2AA2-B504-4C8A-C4808D68EB42}"/>
              </a:ext>
            </a:extLst>
          </p:cNvPr>
          <p:cNvSpPr/>
          <p:nvPr/>
        </p:nvSpPr>
        <p:spPr>
          <a:xfrm flipH="1">
            <a:off x="7378226" y="4967542"/>
            <a:ext cx="49213" cy="358775"/>
          </a:xfrm>
          <a:prstGeom prst="leftBracket">
            <a:avLst>
              <a:gd name="adj" fmla="val 26278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5BC8C6-8ADA-5492-BECC-75EE080EB186}"/>
              </a:ext>
            </a:extLst>
          </p:cNvPr>
          <p:cNvSpPr txBox="1"/>
          <p:nvPr/>
        </p:nvSpPr>
        <p:spPr>
          <a:xfrm>
            <a:off x="5999065" y="494935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AACC9E-8CD5-E7D6-2F51-C4D1FB93E612}"/>
              </a:ext>
            </a:extLst>
          </p:cNvPr>
          <p:cNvSpPr txBox="1"/>
          <p:nvPr/>
        </p:nvSpPr>
        <p:spPr>
          <a:xfrm>
            <a:off x="6651995" y="4623194"/>
            <a:ext cx="377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–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D3B4E0-11CA-04D1-4D3F-A2DAD7BBE9D9}"/>
              </a:ext>
            </a:extLst>
          </p:cNvPr>
          <p:cNvSpPr txBox="1"/>
          <p:nvPr/>
        </p:nvSpPr>
        <p:spPr>
          <a:xfrm>
            <a:off x="7477032" y="496433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9E2D09-A55C-B032-9645-B6D3769C659B}"/>
              </a:ext>
            </a:extLst>
          </p:cNvPr>
          <p:cNvSpPr txBox="1"/>
          <p:nvPr/>
        </p:nvSpPr>
        <p:spPr>
          <a:xfrm>
            <a:off x="5356920" y="494935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+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EC5E8E-E92F-422D-E2AD-CB8CE7587234}"/>
              </a:ext>
            </a:extLst>
          </p:cNvPr>
          <p:cNvSpPr txBox="1"/>
          <p:nvPr/>
        </p:nvSpPr>
        <p:spPr>
          <a:xfrm>
            <a:off x="7723263" y="4643687"/>
            <a:ext cx="377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–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5C15642-804D-AA3D-6E5E-2F42B832F88D}"/>
              </a:ext>
            </a:extLst>
          </p:cNvPr>
          <p:cNvSpPr/>
          <p:nvPr/>
        </p:nvSpPr>
        <p:spPr>
          <a:xfrm>
            <a:off x="8016145" y="5016826"/>
            <a:ext cx="377026" cy="265173"/>
          </a:xfrm>
          <a:prstGeom prst="roundRect">
            <a:avLst/>
          </a:prstGeom>
          <a:solidFill>
            <a:srgbClr val="00B050">
              <a:alpha val="62000"/>
            </a:srgbClr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E0F98D-8E5F-0312-4ED3-7A37B9A39E37}"/>
              </a:ext>
            </a:extLst>
          </p:cNvPr>
          <p:cNvSpPr txBox="1"/>
          <p:nvPr/>
        </p:nvSpPr>
        <p:spPr>
          <a:xfrm>
            <a:off x="8407212" y="4643687"/>
            <a:ext cx="377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– 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9E94179-4302-4B9E-5962-914DC023C6AC}"/>
              </a:ext>
            </a:extLst>
          </p:cNvPr>
          <p:cNvSpPr/>
          <p:nvPr/>
        </p:nvSpPr>
        <p:spPr>
          <a:xfrm>
            <a:off x="8715894" y="5016825"/>
            <a:ext cx="377026" cy="265173"/>
          </a:xfrm>
          <a:prstGeom prst="roundRect">
            <a:avLst/>
          </a:prstGeom>
          <a:solidFill>
            <a:srgbClr val="FFC000">
              <a:alpha val="62000"/>
            </a:srgbClr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5236AB-95C2-8238-BF4E-DEF2E81EC0D5}"/>
              </a:ext>
            </a:extLst>
          </p:cNvPr>
          <p:cNvSpPr txBox="1"/>
          <p:nvPr/>
        </p:nvSpPr>
        <p:spPr>
          <a:xfrm>
            <a:off x="9099326" y="494935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+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C91CC3F-62F7-B3C4-4909-0251135204C1}"/>
              </a:ext>
            </a:extLst>
          </p:cNvPr>
          <p:cNvSpPr/>
          <p:nvPr/>
        </p:nvSpPr>
        <p:spPr>
          <a:xfrm>
            <a:off x="9419148" y="5013084"/>
            <a:ext cx="377026" cy="265173"/>
          </a:xfrm>
          <a:prstGeom prst="roundRect">
            <a:avLst/>
          </a:prstGeom>
          <a:solidFill>
            <a:srgbClr val="FF5050">
              <a:alpha val="61961"/>
            </a:srgbClr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1B9131-3079-8359-91F7-8BEB6FD35A6E}"/>
              </a:ext>
            </a:extLst>
          </p:cNvPr>
          <p:cNvSpPr txBox="1"/>
          <p:nvPr/>
        </p:nvSpPr>
        <p:spPr>
          <a:xfrm>
            <a:off x="4820259" y="494561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689EBEC-F832-964C-77EB-E943C628C32C}"/>
              </a:ext>
            </a:extLst>
          </p:cNvPr>
          <p:cNvGrpSpPr/>
          <p:nvPr/>
        </p:nvGrpSpPr>
        <p:grpSpPr>
          <a:xfrm>
            <a:off x="1048194" y="5720376"/>
            <a:ext cx="278678" cy="332720"/>
            <a:chOff x="7017179" y="6036460"/>
            <a:chExt cx="278678" cy="33272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629C164B-10D2-DB01-8783-B6F6CB11E7F9}"/>
                </a:ext>
              </a:extLst>
            </p:cNvPr>
            <p:cNvSpPr/>
            <p:nvPr/>
          </p:nvSpPr>
          <p:spPr>
            <a:xfrm>
              <a:off x="7033846" y="6113271"/>
              <a:ext cx="228600" cy="228600"/>
            </a:xfrm>
            <a:prstGeom prst="ellipse">
              <a:avLst/>
            </a:prstGeom>
            <a:solidFill>
              <a:srgbClr val="4F73F5">
                <a:lumMod val="40000"/>
                <a:lumOff val="60000"/>
              </a:srgbClr>
            </a:solidFill>
            <a:ln w="15875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E9A82CA-57F0-621D-5B3F-97016BB576C4}"/>
                </a:ext>
              </a:extLst>
            </p:cNvPr>
            <p:cNvSpPr txBox="1"/>
            <p:nvPr/>
          </p:nvSpPr>
          <p:spPr>
            <a:xfrm>
              <a:off x="7017179" y="6036460"/>
              <a:ext cx="278678" cy="332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82347"/>
                  </a:solidFill>
                  <a:effectLst/>
                  <a:uLnTx/>
                  <a:uFillTx/>
                  <a:latin typeface="#9Slide03 Comfortaa" panose="00000500000000000000" pitchFamily="2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E77EBD55-BD80-9AB6-1565-CC414BE02BC9}"/>
              </a:ext>
            </a:extLst>
          </p:cNvPr>
          <p:cNvSpPr txBox="1"/>
          <p:nvPr/>
        </p:nvSpPr>
        <p:spPr>
          <a:xfrm>
            <a:off x="4297153" y="5668394"/>
            <a:ext cx="267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30">
              <a:defRPr/>
            </a:pP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–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xy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4x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–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5x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+ 1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07D1309-C2B5-F3A3-B0B6-35888A055602}"/>
              </a:ext>
            </a:extLst>
          </p:cNvPr>
          <p:cNvSpPr txBox="1"/>
          <p:nvPr/>
        </p:nvSpPr>
        <p:spPr>
          <a:xfrm>
            <a:off x="1393565" y="5675257"/>
            <a:ext cx="2994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30"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 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–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B  = 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5x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– 3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AC093B5-7EAE-782E-9B72-951FBE5F0361}"/>
              </a:ext>
            </a:extLst>
          </p:cNvPr>
          <p:cNvSpPr txBox="1"/>
          <p:nvPr/>
        </p:nvSpPr>
        <p:spPr>
          <a:xfrm>
            <a:off x="2257730" y="6169725"/>
            <a:ext cx="5314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30"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  (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4x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)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+ (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5x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– 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5x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) – 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xy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+ (1 – 3)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87CF3F3-8430-428A-AAF9-28C88B36D144}"/>
              </a:ext>
            </a:extLst>
          </p:cNvPr>
          <p:cNvSpPr txBox="1"/>
          <p:nvPr/>
        </p:nvSpPr>
        <p:spPr>
          <a:xfrm>
            <a:off x="7456623" y="6166058"/>
            <a:ext cx="2133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30"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 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9x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–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xy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– 2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2498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77" grpId="0"/>
      <p:bldP spid="80" grpId="0"/>
      <p:bldP spid="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CBB171C-420E-8258-DBA2-37B1FDE5465C}"/>
              </a:ext>
            </a:extLst>
          </p:cNvPr>
          <p:cNvGrpSpPr/>
          <p:nvPr/>
        </p:nvGrpSpPr>
        <p:grpSpPr>
          <a:xfrm>
            <a:off x="674070" y="2663038"/>
            <a:ext cx="10810084" cy="2443983"/>
            <a:chOff x="6648450" y="1206094"/>
            <a:chExt cx="5049519" cy="1184682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F51C4797-CEE5-F15A-92C6-2B26C200105A}"/>
                </a:ext>
              </a:extLst>
            </p:cNvPr>
            <p:cNvSpPr/>
            <p:nvPr/>
          </p:nvSpPr>
          <p:spPr>
            <a:xfrm>
              <a:off x="6648450" y="1206094"/>
              <a:ext cx="5049519" cy="118468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881B53EB-30A8-1D74-8717-D9D2A3525E13}"/>
                </a:ext>
              </a:extLst>
            </p:cNvPr>
            <p:cNvSpPr/>
            <p:nvPr/>
          </p:nvSpPr>
          <p:spPr>
            <a:xfrm>
              <a:off x="6695572" y="1249548"/>
              <a:ext cx="4990069" cy="11282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8FA15D5-7B85-693F-D566-31E2B9ED050C}"/>
              </a:ext>
            </a:extLst>
          </p:cNvPr>
          <p:cNvSpPr/>
          <p:nvPr/>
        </p:nvSpPr>
        <p:spPr>
          <a:xfrm>
            <a:off x="-412750" y="338646"/>
            <a:ext cx="13017500" cy="779373"/>
          </a:xfrm>
          <a:prstGeom prst="roundRect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529860-4252-B39E-94CC-41FEB60E38A6}"/>
              </a:ext>
            </a:extLst>
          </p:cNvPr>
          <p:cNvSpPr txBox="1"/>
          <p:nvPr/>
        </p:nvSpPr>
        <p:spPr>
          <a:xfrm>
            <a:off x="4125749" y="426720"/>
            <a:ext cx="3940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SVNSalty Sans" panose="02000000000000000000" pitchFamily="2" charset="0"/>
                <a:ea typeface="+mn-ea"/>
                <a:cs typeface="+mn-cs"/>
              </a:rPr>
              <a:t>CỘNG TRỪ HAI ĐA THỨC</a:t>
            </a:r>
          </a:p>
        </p:txBody>
      </p:sp>
      <p:grpSp>
        <p:nvGrpSpPr>
          <p:cNvPr id="34" name="Group 25">
            <a:extLst>
              <a:ext uri="{FF2B5EF4-FFF2-40B4-BE49-F238E27FC236}">
                <a16:creationId xmlns:a16="http://schemas.microsoft.com/office/drawing/2014/main" id="{E3143E82-06ED-18C1-3F34-70D67FB41281}"/>
              </a:ext>
            </a:extLst>
          </p:cNvPr>
          <p:cNvGrpSpPr/>
          <p:nvPr/>
        </p:nvGrpSpPr>
        <p:grpSpPr>
          <a:xfrm>
            <a:off x="1336495" y="2388682"/>
            <a:ext cx="1795811" cy="624633"/>
            <a:chOff x="0" y="-57150"/>
            <a:chExt cx="5976841" cy="3318218"/>
          </a:xfrm>
        </p:grpSpPr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B7CBF0F3-5533-7EFF-74FB-2A1F3C517B7C}"/>
                </a:ext>
              </a:extLst>
            </p:cNvPr>
            <p:cNvSpPr/>
            <p:nvPr/>
          </p:nvSpPr>
          <p:spPr>
            <a:xfrm>
              <a:off x="5" y="0"/>
              <a:ext cx="5976836" cy="3261068"/>
            </a:xfrm>
            <a:custGeom>
              <a:avLst/>
              <a:gdLst/>
              <a:ahLst/>
              <a:cxnLst/>
              <a:rect l="l" t="t" r="r" b="b"/>
              <a:pathLst>
                <a:path w="10266628" h="3261068">
                  <a:moveTo>
                    <a:pt x="267061" y="0"/>
                  </a:moveTo>
                  <a:lnTo>
                    <a:pt x="9999567" y="0"/>
                  </a:lnTo>
                  <a:cubicBezTo>
                    <a:pt x="10147060" y="0"/>
                    <a:pt x="10266628" y="119567"/>
                    <a:pt x="10266628" y="267061"/>
                  </a:cubicBezTo>
                  <a:lnTo>
                    <a:pt x="10266628" y="2994007"/>
                  </a:lnTo>
                  <a:cubicBezTo>
                    <a:pt x="10266628" y="3064836"/>
                    <a:pt x="10238491" y="3132764"/>
                    <a:pt x="10188408" y="3182848"/>
                  </a:cubicBezTo>
                  <a:cubicBezTo>
                    <a:pt x="10138324" y="3232931"/>
                    <a:pt x="10070396" y="3261068"/>
                    <a:pt x="9999567" y="3261068"/>
                  </a:cubicBezTo>
                  <a:lnTo>
                    <a:pt x="267061" y="3261068"/>
                  </a:lnTo>
                  <a:cubicBezTo>
                    <a:pt x="196232" y="3261068"/>
                    <a:pt x="128304" y="3232931"/>
                    <a:pt x="78220" y="3182848"/>
                  </a:cubicBezTo>
                  <a:cubicBezTo>
                    <a:pt x="28137" y="3132764"/>
                    <a:pt x="0" y="3064836"/>
                    <a:pt x="0" y="2994007"/>
                  </a:cubicBezTo>
                  <a:lnTo>
                    <a:pt x="0" y="267061"/>
                  </a:lnTo>
                  <a:cubicBezTo>
                    <a:pt x="0" y="196232"/>
                    <a:pt x="28137" y="128304"/>
                    <a:pt x="78220" y="78220"/>
                  </a:cubicBezTo>
                  <a:cubicBezTo>
                    <a:pt x="128304" y="28137"/>
                    <a:pt x="196232" y="0"/>
                    <a:pt x="26706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TextBox 27">
              <a:extLst>
                <a:ext uri="{FF2B5EF4-FFF2-40B4-BE49-F238E27FC236}">
                  <a16:creationId xmlns:a16="http://schemas.microsoft.com/office/drawing/2014/main" id="{9AC796E2-91F8-0940-59BE-2E19EAE0BD81}"/>
                </a:ext>
              </a:extLst>
            </p:cNvPr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94B9470C-9362-DAB1-F39C-AACCDFDBD5FA}"/>
              </a:ext>
            </a:extLst>
          </p:cNvPr>
          <p:cNvSpPr txBox="1"/>
          <p:nvPr/>
        </p:nvSpPr>
        <p:spPr>
          <a:xfrm>
            <a:off x="934774" y="3062899"/>
            <a:ext cx="10522987" cy="114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Cộng (hay trừ) hai đa thức tức là thu gọn đa thức nhận được sau khi nối hai đa thức đã cho bởi dấu “+” (hay dấu “-”)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0C7E1B1-D697-C270-0D61-0CB4F2CC1634}"/>
              </a:ext>
            </a:extLst>
          </p:cNvPr>
          <p:cNvSpPr txBox="1"/>
          <p:nvPr/>
        </p:nvSpPr>
        <p:spPr>
          <a:xfrm>
            <a:off x="1641121" y="4380485"/>
            <a:ext cx="4249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Lập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đa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thức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 + B 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(hay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 – B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).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DC893E-39CF-6538-012E-B81B25E7F2C4}"/>
              </a:ext>
            </a:extLst>
          </p:cNvPr>
          <p:cNvGrpSpPr/>
          <p:nvPr/>
        </p:nvGrpSpPr>
        <p:grpSpPr>
          <a:xfrm>
            <a:off x="1350160" y="4422158"/>
            <a:ext cx="278678" cy="332720"/>
            <a:chOff x="7029084" y="5582799"/>
            <a:chExt cx="278678" cy="33272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8E0BCFC-88A4-2E44-DBBB-429343F4494C}"/>
                </a:ext>
              </a:extLst>
            </p:cNvPr>
            <p:cNvSpPr/>
            <p:nvPr/>
          </p:nvSpPr>
          <p:spPr>
            <a:xfrm>
              <a:off x="7033846" y="5657229"/>
              <a:ext cx="228600" cy="228600"/>
            </a:xfrm>
            <a:prstGeom prst="ellipse">
              <a:avLst/>
            </a:prstGeom>
            <a:solidFill>
              <a:srgbClr val="EFCA2E">
                <a:lumMod val="40000"/>
                <a:lumOff val="60000"/>
              </a:srgbClr>
            </a:solidFill>
            <a:ln w="15875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59BE4A7-5C4B-9755-8737-15105F9AFC00}"/>
                </a:ext>
              </a:extLst>
            </p:cNvPr>
            <p:cNvSpPr txBox="1"/>
            <p:nvPr/>
          </p:nvSpPr>
          <p:spPr>
            <a:xfrm>
              <a:off x="7029084" y="5582799"/>
              <a:ext cx="278678" cy="332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82347"/>
                  </a:solidFill>
                  <a:effectLst/>
                  <a:uLnTx/>
                  <a:uFillTx/>
                  <a:latin typeface="#9Slide03 Comfortaa" panose="00000500000000000000" pitchFamily="2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A366B87-74F0-231B-9238-B92E3CBF78F9}"/>
              </a:ext>
            </a:extLst>
          </p:cNvPr>
          <p:cNvGrpSpPr/>
          <p:nvPr/>
        </p:nvGrpSpPr>
        <p:grpSpPr>
          <a:xfrm>
            <a:off x="6646315" y="4422158"/>
            <a:ext cx="278678" cy="332720"/>
            <a:chOff x="7017179" y="6036460"/>
            <a:chExt cx="278678" cy="33272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6E69338-AE48-41E7-5780-88CD4A4D718A}"/>
                </a:ext>
              </a:extLst>
            </p:cNvPr>
            <p:cNvSpPr/>
            <p:nvPr/>
          </p:nvSpPr>
          <p:spPr>
            <a:xfrm>
              <a:off x="7033846" y="6113271"/>
              <a:ext cx="228600" cy="228600"/>
            </a:xfrm>
            <a:prstGeom prst="ellipse">
              <a:avLst/>
            </a:prstGeom>
            <a:solidFill>
              <a:srgbClr val="4F73F5">
                <a:lumMod val="40000"/>
                <a:lumOff val="60000"/>
              </a:srgbClr>
            </a:solidFill>
            <a:ln w="15875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2DE7FDA-B79F-7085-139A-268F9693DD85}"/>
                </a:ext>
              </a:extLst>
            </p:cNvPr>
            <p:cNvSpPr txBox="1"/>
            <p:nvPr/>
          </p:nvSpPr>
          <p:spPr>
            <a:xfrm>
              <a:off x="7017179" y="6036460"/>
              <a:ext cx="278678" cy="332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82347"/>
                  </a:solidFill>
                  <a:effectLst/>
                  <a:uLnTx/>
                  <a:uFillTx/>
                  <a:latin typeface="#9Slide03 Comfortaa" panose="00000500000000000000" pitchFamily="2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DC074F34-C1EE-D95C-33D9-04A52D71C9FF}"/>
              </a:ext>
            </a:extLst>
          </p:cNvPr>
          <p:cNvSpPr txBox="1"/>
          <p:nvPr/>
        </p:nvSpPr>
        <p:spPr>
          <a:xfrm>
            <a:off x="6906893" y="4380485"/>
            <a:ext cx="4067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Thu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gọn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đa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thức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nhận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được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EAE9F4-EA60-8749-10B4-2967B8E40E40}"/>
              </a:ext>
            </a:extLst>
          </p:cNvPr>
          <p:cNvSpPr txBox="1"/>
          <p:nvPr/>
        </p:nvSpPr>
        <p:spPr>
          <a:xfrm>
            <a:off x="1419915" y="2496958"/>
            <a:ext cx="1628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QUY TẮC</a:t>
            </a:r>
          </a:p>
        </p:txBody>
      </p:sp>
    </p:spTree>
    <p:extLst>
      <p:ext uri="{BB962C8B-B14F-4D97-AF65-F5344CB8AC3E}">
        <p14:creationId xmlns:p14="http://schemas.microsoft.com/office/powerpoint/2010/main" val="8555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5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CBB171C-420E-8258-DBA2-37B1FDE5465C}"/>
              </a:ext>
            </a:extLst>
          </p:cNvPr>
          <p:cNvGrpSpPr/>
          <p:nvPr/>
        </p:nvGrpSpPr>
        <p:grpSpPr>
          <a:xfrm>
            <a:off x="619759" y="1784174"/>
            <a:ext cx="10829696" cy="1747653"/>
            <a:chOff x="6648450" y="1206094"/>
            <a:chExt cx="5049519" cy="1184682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F51C4797-CEE5-F15A-92C6-2B26C200105A}"/>
                </a:ext>
              </a:extLst>
            </p:cNvPr>
            <p:cNvSpPr/>
            <p:nvPr/>
          </p:nvSpPr>
          <p:spPr>
            <a:xfrm>
              <a:off x="6648450" y="1206094"/>
              <a:ext cx="5049519" cy="1184682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881B53EB-30A8-1D74-8717-D9D2A3525E13}"/>
                </a:ext>
              </a:extLst>
            </p:cNvPr>
            <p:cNvSpPr/>
            <p:nvPr/>
          </p:nvSpPr>
          <p:spPr>
            <a:xfrm>
              <a:off x="6695572" y="1249548"/>
              <a:ext cx="4990069" cy="11282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8FA15D5-7B85-693F-D566-31E2B9ED050C}"/>
              </a:ext>
            </a:extLst>
          </p:cNvPr>
          <p:cNvSpPr/>
          <p:nvPr/>
        </p:nvSpPr>
        <p:spPr>
          <a:xfrm>
            <a:off x="-412750" y="338646"/>
            <a:ext cx="13017500" cy="779373"/>
          </a:xfrm>
          <a:prstGeom prst="roundRect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529860-4252-B39E-94CC-41FEB60E38A6}"/>
              </a:ext>
            </a:extLst>
          </p:cNvPr>
          <p:cNvSpPr txBox="1"/>
          <p:nvPr/>
        </p:nvSpPr>
        <p:spPr>
          <a:xfrm>
            <a:off x="4125749" y="426720"/>
            <a:ext cx="3940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SVNSalty Sans" panose="02000000000000000000" pitchFamily="2" charset="0"/>
                <a:ea typeface="+mn-ea"/>
                <a:cs typeface="+mn-cs"/>
              </a:rPr>
              <a:t>CỘNG TRỪ HAI ĐA THỨC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0E3E26-1FBD-9226-24D7-5FA5DFB0F2D3}"/>
              </a:ext>
            </a:extLst>
          </p:cNvPr>
          <p:cNvSpPr txBox="1"/>
          <p:nvPr/>
        </p:nvSpPr>
        <p:spPr>
          <a:xfrm>
            <a:off x="1034534" y="2288586"/>
            <a:ext cx="4679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Tìm</a:t>
            </a:r>
            <a:r>
              <a:rPr kumimoji="0" lang="en-US" sz="2400" b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tổng và hiệu của hai đa thức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B391789-FF59-2324-EC17-EDCF5CC2C3CE}"/>
              </a:ext>
            </a:extLst>
          </p:cNvPr>
          <p:cNvGrpSpPr/>
          <p:nvPr/>
        </p:nvGrpSpPr>
        <p:grpSpPr>
          <a:xfrm>
            <a:off x="1034534" y="1509818"/>
            <a:ext cx="1125101" cy="624633"/>
            <a:chOff x="8838050" y="2625550"/>
            <a:chExt cx="1125101" cy="624633"/>
          </a:xfrm>
        </p:grpSpPr>
        <p:grpSp>
          <p:nvGrpSpPr>
            <p:cNvPr id="34" name="Group 25">
              <a:extLst>
                <a:ext uri="{FF2B5EF4-FFF2-40B4-BE49-F238E27FC236}">
                  <a16:creationId xmlns:a16="http://schemas.microsoft.com/office/drawing/2014/main" id="{E3143E82-06ED-18C1-3F34-70D67FB41281}"/>
                </a:ext>
              </a:extLst>
            </p:cNvPr>
            <p:cNvGrpSpPr/>
            <p:nvPr/>
          </p:nvGrpSpPr>
          <p:grpSpPr>
            <a:xfrm>
              <a:off x="8838050" y="2625550"/>
              <a:ext cx="1125101" cy="624633"/>
              <a:chOff x="0" y="-57150"/>
              <a:chExt cx="5976841" cy="3318218"/>
            </a:xfrm>
          </p:grpSpPr>
          <p:sp>
            <p:nvSpPr>
              <p:cNvPr id="35" name="Freeform 26">
                <a:extLst>
                  <a:ext uri="{FF2B5EF4-FFF2-40B4-BE49-F238E27FC236}">
                    <a16:creationId xmlns:a16="http://schemas.microsoft.com/office/drawing/2014/main" id="{B7CBF0F3-5533-7EFF-74FB-2A1F3C517B7C}"/>
                  </a:ext>
                </a:extLst>
              </p:cNvPr>
              <p:cNvSpPr/>
              <p:nvPr/>
            </p:nvSpPr>
            <p:spPr>
              <a:xfrm>
                <a:off x="5" y="0"/>
                <a:ext cx="5976836" cy="3261068"/>
              </a:xfrm>
              <a:custGeom>
                <a:avLst/>
                <a:gdLst/>
                <a:ahLst/>
                <a:cxnLst/>
                <a:rect l="l" t="t" r="r" b="b"/>
                <a:pathLst>
                  <a:path w="10266628" h="3261068">
                    <a:moveTo>
                      <a:pt x="267061" y="0"/>
                    </a:moveTo>
                    <a:lnTo>
                      <a:pt x="9999567" y="0"/>
                    </a:lnTo>
                    <a:cubicBezTo>
                      <a:pt x="10147060" y="0"/>
                      <a:pt x="10266628" y="119567"/>
                      <a:pt x="10266628" y="267061"/>
                    </a:cubicBezTo>
                    <a:lnTo>
                      <a:pt x="10266628" y="2994007"/>
                    </a:lnTo>
                    <a:cubicBezTo>
                      <a:pt x="10266628" y="3064836"/>
                      <a:pt x="10238491" y="3132764"/>
                      <a:pt x="10188408" y="3182848"/>
                    </a:cubicBezTo>
                    <a:cubicBezTo>
                      <a:pt x="10138324" y="3232931"/>
                      <a:pt x="10070396" y="3261068"/>
                      <a:pt x="9999567" y="3261068"/>
                    </a:cubicBezTo>
                    <a:lnTo>
                      <a:pt x="267061" y="3261068"/>
                    </a:lnTo>
                    <a:cubicBezTo>
                      <a:pt x="196232" y="3261068"/>
                      <a:pt x="128304" y="3232931"/>
                      <a:pt x="78220" y="3182848"/>
                    </a:cubicBezTo>
                    <a:cubicBezTo>
                      <a:pt x="28137" y="3132764"/>
                      <a:pt x="0" y="3064836"/>
                      <a:pt x="0" y="2994007"/>
                    </a:cubicBezTo>
                    <a:lnTo>
                      <a:pt x="0" y="267061"/>
                    </a:lnTo>
                    <a:cubicBezTo>
                      <a:pt x="0" y="196232"/>
                      <a:pt x="28137" y="128304"/>
                      <a:pt x="78220" y="78220"/>
                    </a:cubicBezTo>
                    <a:cubicBezTo>
                      <a:pt x="128304" y="28137"/>
                      <a:pt x="196232" y="0"/>
                      <a:pt x="267061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TextBox 27">
                <a:extLst>
                  <a:ext uri="{FF2B5EF4-FFF2-40B4-BE49-F238E27FC236}">
                    <a16:creationId xmlns:a16="http://schemas.microsoft.com/office/drawing/2014/main" id="{9AC796E2-91F8-0940-59BE-2E19EAE0BD81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7" name="TextBox 28">
              <a:extLst>
                <a:ext uri="{FF2B5EF4-FFF2-40B4-BE49-F238E27FC236}">
                  <a16:creationId xmlns:a16="http://schemas.microsoft.com/office/drawing/2014/main" id="{C008579A-9C49-CCFC-D9EC-4C915A16EDCD}"/>
                </a:ext>
              </a:extLst>
            </p:cNvPr>
            <p:cNvSpPr txBox="1"/>
            <p:nvPr/>
          </p:nvSpPr>
          <p:spPr>
            <a:xfrm>
              <a:off x="9214429" y="2760737"/>
              <a:ext cx="410443" cy="3781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93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33" b="0" i="0" u="none" strike="noStrike" kern="1200" cap="none" spc="0" normalizeH="0" baseline="0" noProof="0" dirty="0">
                  <a:ln>
                    <a:noFill/>
                  </a:ln>
                  <a:solidFill>
                    <a:srgbClr val="FDECCF"/>
                  </a:solidFill>
                  <a:effectLst/>
                  <a:uLnTx/>
                  <a:uFillTx/>
                  <a:latin typeface="#9Slide07 SVNAppleberry" panose="02040603050506020204" pitchFamily="18" charset="0"/>
                  <a:ea typeface="+mn-ea"/>
                  <a:cs typeface="+mn-cs"/>
                </a:rPr>
                <a:t>?3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2ADCBC6-2322-6C33-5BC7-71F7F8214424}"/>
              </a:ext>
            </a:extLst>
          </p:cNvPr>
          <p:cNvSpPr txBox="1"/>
          <p:nvPr/>
        </p:nvSpPr>
        <p:spPr>
          <a:xfrm>
            <a:off x="2509810" y="2844964"/>
            <a:ext cx="2937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30"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C =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5x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2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 </a:t>
            </a:r>
            <a:r>
              <a:rPr lang="en-US" sz="24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+ </a:t>
            </a:r>
            <a:r>
              <a:rPr lang="en-US" sz="24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5x</a:t>
            </a:r>
            <a:r>
              <a:rPr lang="en-US" sz="24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– </a:t>
            </a:r>
            <a:r>
              <a:rPr lang="en-US" sz="24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3z</a:t>
            </a:r>
            <a:r>
              <a:rPr lang="en-US" sz="24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+ 2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alatino Linotype" panose="0204050205050503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4B9470C-9362-DAB1-F39C-AACCDFDBD5FA}"/>
              </a:ext>
            </a:extLst>
          </p:cNvPr>
          <p:cNvSpPr txBox="1"/>
          <p:nvPr/>
        </p:nvSpPr>
        <p:spPr>
          <a:xfrm>
            <a:off x="6872637" y="2844159"/>
            <a:ext cx="3124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30">
              <a:defRPr/>
            </a:pPr>
            <a:r>
              <a:rPr lang="en-US" sz="24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D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 = x</a:t>
            </a:r>
            <a:r>
              <a:rPr lang="en-US" sz="24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yz</a:t>
            </a:r>
            <a:r>
              <a:rPr lang="en-US" sz="24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– </a:t>
            </a:r>
            <a:r>
              <a:rPr lang="en-US" sz="24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4x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2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 +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5x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 – 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AFA2A26-AE5C-8304-8DC6-A258F44B42B5}"/>
              </a:ext>
            </a:extLst>
          </p:cNvPr>
          <p:cNvSpPr txBox="1"/>
          <p:nvPr/>
        </p:nvSpPr>
        <p:spPr>
          <a:xfrm>
            <a:off x="1393565" y="3931078"/>
            <a:ext cx="3842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30"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 + D  =  (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5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5x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– 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3z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+ 2)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18B367B-426B-69A6-F3E1-1101A58E3CAD}"/>
              </a:ext>
            </a:extLst>
          </p:cNvPr>
          <p:cNvSpPr txBox="1"/>
          <p:nvPr/>
        </p:nvSpPr>
        <p:spPr>
          <a:xfrm>
            <a:off x="5177917" y="3931077"/>
            <a:ext cx="3090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30">
              <a:defRPr/>
            </a:pP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+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(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xyz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– 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4x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5x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– 1)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2C84C6-3493-2536-333B-11B785167CC2}"/>
              </a:ext>
            </a:extLst>
          </p:cNvPr>
          <p:cNvSpPr txBox="1"/>
          <p:nvPr/>
        </p:nvSpPr>
        <p:spPr>
          <a:xfrm>
            <a:off x="2288509" y="4547873"/>
            <a:ext cx="5432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30"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  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5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5x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– 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3z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+ 2 + 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xyz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– 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4x</a:t>
            </a:r>
            <a:r>
              <a:rPr lang="en-US" sz="2400" i="1" baseline="30000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y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+ 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5x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– 1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F2CCC11-8B4A-EDF9-D10C-4EDEAD45A30A}"/>
              </a:ext>
            </a:extLst>
          </p:cNvPr>
          <p:cNvSpPr txBox="1"/>
          <p:nvPr/>
        </p:nvSpPr>
        <p:spPr>
          <a:xfrm>
            <a:off x="2288509" y="5164668"/>
            <a:ext cx="6048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30"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  (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5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– 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4x</a:t>
            </a:r>
            <a:r>
              <a:rPr lang="en-US" sz="2400" i="1" baseline="30000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y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)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(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5x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+ 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5x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) – 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3z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+ 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xyz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+ (2 – 1)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CDAD07A-FFAD-AB49-6ED4-D5AB157CCE1D}"/>
              </a:ext>
            </a:extLst>
          </p:cNvPr>
          <p:cNvSpPr txBox="1"/>
          <p:nvPr/>
        </p:nvSpPr>
        <p:spPr>
          <a:xfrm>
            <a:off x="2288509" y="5781463"/>
            <a:ext cx="3483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30"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 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+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10x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– 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3z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+ 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xyz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+ 1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79BF8600-025E-C076-78AD-6EA97A901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056273" y="3931077"/>
            <a:ext cx="300169" cy="30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1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4" grpId="0"/>
      <p:bldP spid="45" grpId="0"/>
      <p:bldP spid="63" grpId="0"/>
      <p:bldP spid="64" grpId="0"/>
      <p:bldP spid="2" grpId="0"/>
      <p:bldP spid="33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CBB171C-420E-8258-DBA2-37B1FDE5465C}"/>
              </a:ext>
            </a:extLst>
          </p:cNvPr>
          <p:cNvGrpSpPr/>
          <p:nvPr/>
        </p:nvGrpSpPr>
        <p:grpSpPr>
          <a:xfrm>
            <a:off x="619759" y="1784174"/>
            <a:ext cx="10829696" cy="1747653"/>
            <a:chOff x="6648450" y="1206094"/>
            <a:chExt cx="5049519" cy="1184682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F51C4797-CEE5-F15A-92C6-2B26C200105A}"/>
                </a:ext>
              </a:extLst>
            </p:cNvPr>
            <p:cNvSpPr/>
            <p:nvPr/>
          </p:nvSpPr>
          <p:spPr>
            <a:xfrm>
              <a:off x="6648450" y="1206094"/>
              <a:ext cx="5049519" cy="1184682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881B53EB-30A8-1D74-8717-D9D2A3525E13}"/>
                </a:ext>
              </a:extLst>
            </p:cNvPr>
            <p:cNvSpPr/>
            <p:nvPr/>
          </p:nvSpPr>
          <p:spPr>
            <a:xfrm>
              <a:off x="6695572" y="1249548"/>
              <a:ext cx="4990069" cy="11282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8FA15D5-7B85-693F-D566-31E2B9ED050C}"/>
              </a:ext>
            </a:extLst>
          </p:cNvPr>
          <p:cNvSpPr/>
          <p:nvPr/>
        </p:nvSpPr>
        <p:spPr>
          <a:xfrm>
            <a:off x="-412750" y="338646"/>
            <a:ext cx="13017500" cy="779373"/>
          </a:xfrm>
          <a:prstGeom prst="roundRect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529860-4252-B39E-94CC-41FEB60E38A6}"/>
              </a:ext>
            </a:extLst>
          </p:cNvPr>
          <p:cNvSpPr txBox="1"/>
          <p:nvPr/>
        </p:nvSpPr>
        <p:spPr>
          <a:xfrm>
            <a:off x="4125749" y="426720"/>
            <a:ext cx="3940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SVNSalty Sans" panose="02000000000000000000" pitchFamily="2" charset="0"/>
                <a:ea typeface="+mn-ea"/>
                <a:cs typeface="+mn-cs"/>
              </a:rPr>
              <a:t>CỘNG TRỪ HAI ĐA THỨC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0E3E26-1FBD-9226-24D7-5FA5DFB0F2D3}"/>
              </a:ext>
            </a:extLst>
          </p:cNvPr>
          <p:cNvSpPr txBox="1"/>
          <p:nvPr/>
        </p:nvSpPr>
        <p:spPr>
          <a:xfrm>
            <a:off x="1034534" y="2288586"/>
            <a:ext cx="4679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Tìm</a:t>
            </a:r>
            <a:r>
              <a:rPr kumimoji="0" lang="en-US" sz="2400" b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tổng và </a:t>
            </a:r>
            <a:r>
              <a:rPr kumimoji="0" lang="en-US" sz="2400" b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hiệu của hai đa thức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B391789-FF59-2324-EC17-EDCF5CC2C3CE}"/>
              </a:ext>
            </a:extLst>
          </p:cNvPr>
          <p:cNvGrpSpPr/>
          <p:nvPr/>
        </p:nvGrpSpPr>
        <p:grpSpPr>
          <a:xfrm>
            <a:off x="1034534" y="1509818"/>
            <a:ext cx="1125101" cy="624633"/>
            <a:chOff x="8838050" y="2625550"/>
            <a:chExt cx="1125101" cy="624633"/>
          </a:xfrm>
        </p:grpSpPr>
        <p:grpSp>
          <p:nvGrpSpPr>
            <p:cNvPr id="34" name="Group 25">
              <a:extLst>
                <a:ext uri="{FF2B5EF4-FFF2-40B4-BE49-F238E27FC236}">
                  <a16:creationId xmlns:a16="http://schemas.microsoft.com/office/drawing/2014/main" id="{E3143E82-06ED-18C1-3F34-70D67FB41281}"/>
                </a:ext>
              </a:extLst>
            </p:cNvPr>
            <p:cNvGrpSpPr/>
            <p:nvPr/>
          </p:nvGrpSpPr>
          <p:grpSpPr>
            <a:xfrm>
              <a:off x="8838050" y="2625550"/>
              <a:ext cx="1125101" cy="624633"/>
              <a:chOff x="0" y="-57150"/>
              <a:chExt cx="5976841" cy="3318218"/>
            </a:xfrm>
          </p:grpSpPr>
          <p:sp>
            <p:nvSpPr>
              <p:cNvPr id="35" name="Freeform 26">
                <a:extLst>
                  <a:ext uri="{FF2B5EF4-FFF2-40B4-BE49-F238E27FC236}">
                    <a16:creationId xmlns:a16="http://schemas.microsoft.com/office/drawing/2014/main" id="{B7CBF0F3-5533-7EFF-74FB-2A1F3C517B7C}"/>
                  </a:ext>
                </a:extLst>
              </p:cNvPr>
              <p:cNvSpPr/>
              <p:nvPr/>
            </p:nvSpPr>
            <p:spPr>
              <a:xfrm>
                <a:off x="5" y="0"/>
                <a:ext cx="5976836" cy="3261068"/>
              </a:xfrm>
              <a:custGeom>
                <a:avLst/>
                <a:gdLst/>
                <a:ahLst/>
                <a:cxnLst/>
                <a:rect l="l" t="t" r="r" b="b"/>
                <a:pathLst>
                  <a:path w="10266628" h="3261068">
                    <a:moveTo>
                      <a:pt x="267061" y="0"/>
                    </a:moveTo>
                    <a:lnTo>
                      <a:pt x="9999567" y="0"/>
                    </a:lnTo>
                    <a:cubicBezTo>
                      <a:pt x="10147060" y="0"/>
                      <a:pt x="10266628" y="119567"/>
                      <a:pt x="10266628" y="267061"/>
                    </a:cubicBezTo>
                    <a:lnTo>
                      <a:pt x="10266628" y="2994007"/>
                    </a:lnTo>
                    <a:cubicBezTo>
                      <a:pt x="10266628" y="3064836"/>
                      <a:pt x="10238491" y="3132764"/>
                      <a:pt x="10188408" y="3182848"/>
                    </a:cubicBezTo>
                    <a:cubicBezTo>
                      <a:pt x="10138324" y="3232931"/>
                      <a:pt x="10070396" y="3261068"/>
                      <a:pt x="9999567" y="3261068"/>
                    </a:cubicBezTo>
                    <a:lnTo>
                      <a:pt x="267061" y="3261068"/>
                    </a:lnTo>
                    <a:cubicBezTo>
                      <a:pt x="196232" y="3261068"/>
                      <a:pt x="128304" y="3232931"/>
                      <a:pt x="78220" y="3182848"/>
                    </a:cubicBezTo>
                    <a:cubicBezTo>
                      <a:pt x="28137" y="3132764"/>
                      <a:pt x="0" y="3064836"/>
                      <a:pt x="0" y="2994007"/>
                    </a:cubicBezTo>
                    <a:lnTo>
                      <a:pt x="0" y="267061"/>
                    </a:lnTo>
                    <a:cubicBezTo>
                      <a:pt x="0" y="196232"/>
                      <a:pt x="28137" y="128304"/>
                      <a:pt x="78220" y="78220"/>
                    </a:cubicBezTo>
                    <a:cubicBezTo>
                      <a:pt x="128304" y="28137"/>
                      <a:pt x="196232" y="0"/>
                      <a:pt x="267061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TextBox 27">
                <a:extLst>
                  <a:ext uri="{FF2B5EF4-FFF2-40B4-BE49-F238E27FC236}">
                    <a16:creationId xmlns:a16="http://schemas.microsoft.com/office/drawing/2014/main" id="{9AC796E2-91F8-0940-59BE-2E19EAE0BD81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7" name="TextBox 28">
              <a:extLst>
                <a:ext uri="{FF2B5EF4-FFF2-40B4-BE49-F238E27FC236}">
                  <a16:creationId xmlns:a16="http://schemas.microsoft.com/office/drawing/2014/main" id="{C008579A-9C49-CCFC-D9EC-4C915A16EDCD}"/>
                </a:ext>
              </a:extLst>
            </p:cNvPr>
            <p:cNvSpPr txBox="1"/>
            <p:nvPr/>
          </p:nvSpPr>
          <p:spPr>
            <a:xfrm>
              <a:off x="9214429" y="2760737"/>
              <a:ext cx="410443" cy="3781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93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33" b="0" i="0" u="none" strike="noStrike" kern="1200" cap="none" spc="0" normalizeH="0" baseline="0" noProof="0" dirty="0">
                  <a:ln>
                    <a:noFill/>
                  </a:ln>
                  <a:solidFill>
                    <a:srgbClr val="FDECCF"/>
                  </a:solidFill>
                  <a:effectLst/>
                  <a:uLnTx/>
                  <a:uFillTx/>
                  <a:latin typeface="#9Slide07 SVNAppleberry" panose="02040603050506020204" pitchFamily="18" charset="0"/>
                  <a:ea typeface="+mn-ea"/>
                  <a:cs typeface="+mn-cs"/>
                </a:rPr>
                <a:t>?3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2ADCBC6-2322-6C33-5BC7-71F7F8214424}"/>
              </a:ext>
            </a:extLst>
          </p:cNvPr>
          <p:cNvSpPr txBox="1"/>
          <p:nvPr/>
        </p:nvSpPr>
        <p:spPr>
          <a:xfrm>
            <a:off x="2509810" y="2844964"/>
            <a:ext cx="2937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30"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C =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5x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2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 </a:t>
            </a:r>
            <a:r>
              <a:rPr lang="en-US" sz="24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+ </a:t>
            </a:r>
            <a:r>
              <a:rPr lang="en-US" sz="24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5x</a:t>
            </a:r>
            <a:r>
              <a:rPr lang="en-US" sz="24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– </a:t>
            </a:r>
            <a:r>
              <a:rPr lang="en-US" sz="24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3z</a:t>
            </a:r>
            <a:r>
              <a:rPr lang="en-US" sz="24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+ 2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alatino Linotype" panose="0204050205050503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4B9470C-9362-DAB1-F39C-AACCDFDBD5FA}"/>
              </a:ext>
            </a:extLst>
          </p:cNvPr>
          <p:cNvSpPr txBox="1"/>
          <p:nvPr/>
        </p:nvSpPr>
        <p:spPr>
          <a:xfrm>
            <a:off x="6872637" y="2844159"/>
            <a:ext cx="3124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30">
              <a:defRPr/>
            </a:pPr>
            <a:r>
              <a:rPr lang="en-US" sz="24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D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 = x</a:t>
            </a:r>
            <a:r>
              <a:rPr lang="en-US" sz="24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yz</a:t>
            </a:r>
            <a:r>
              <a:rPr lang="en-US" sz="24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– </a:t>
            </a:r>
            <a:r>
              <a:rPr lang="en-US" sz="24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4x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2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 +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5x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 – 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AFA2A26-AE5C-8304-8DC6-A258F44B42B5}"/>
              </a:ext>
            </a:extLst>
          </p:cNvPr>
          <p:cNvSpPr txBox="1"/>
          <p:nvPr/>
        </p:nvSpPr>
        <p:spPr>
          <a:xfrm>
            <a:off x="1393565" y="3931078"/>
            <a:ext cx="3842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30"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 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–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D  =  (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5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5x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– 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3z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+ 2)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18B367B-426B-69A6-F3E1-1101A58E3CAD}"/>
              </a:ext>
            </a:extLst>
          </p:cNvPr>
          <p:cNvSpPr txBox="1"/>
          <p:nvPr/>
        </p:nvSpPr>
        <p:spPr>
          <a:xfrm>
            <a:off x="5177917" y="3931077"/>
            <a:ext cx="3090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30">
              <a:defRPr/>
            </a:pP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–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(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xyz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– 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4x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5x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– 1)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2C84C6-3493-2536-333B-11B785167CC2}"/>
              </a:ext>
            </a:extLst>
          </p:cNvPr>
          <p:cNvSpPr txBox="1"/>
          <p:nvPr/>
        </p:nvSpPr>
        <p:spPr>
          <a:xfrm>
            <a:off x="2288509" y="4547873"/>
            <a:ext cx="5432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30"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  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5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5x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– 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3z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+ 2 – 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xyz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+ 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4x</a:t>
            </a:r>
            <a:r>
              <a:rPr lang="en-US" sz="2400" i="1" baseline="30000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y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– 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5x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+ 1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F2CCC11-8B4A-EDF9-D10C-4EDEAD45A30A}"/>
              </a:ext>
            </a:extLst>
          </p:cNvPr>
          <p:cNvSpPr txBox="1"/>
          <p:nvPr/>
        </p:nvSpPr>
        <p:spPr>
          <a:xfrm>
            <a:off x="2288509" y="5164668"/>
            <a:ext cx="6048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30"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  (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5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+ 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4x</a:t>
            </a:r>
            <a:r>
              <a:rPr lang="en-US" sz="2400" i="1" baseline="30000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y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)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(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5x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– 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5x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) – 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3z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– 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xyz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+ (2 + 1)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CDAD07A-FFAD-AB49-6ED4-D5AB157CCE1D}"/>
              </a:ext>
            </a:extLst>
          </p:cNvPr>
          <p:cNvSpPr txBox="1"/>
          <p:nvPr/>
        </p:nvSpPr>
        <p:spPr>
          <a:xfrm>
            <a:off x="2288509" y="5781463"/>
            <a:ext cx="2868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30"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 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9x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– 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3z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– 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xyz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+ 3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1B4B02D-DA4E-3CEA-2E8E-7BC628CDF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056273" y="3931077"/>
            <a:ext cx="300169" cy="30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68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2" grpId="0"/>
      <p:bldP spid="33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0A94C3A9-F068-F944-B932-75F82BFF5A84}"/>
              </a:ext>
            </a:extLst>
          </p:cNvPr>
          <p:cNvSpPr/>
          <p:nvPr/>
        </p:nvSpPr>
        <p:spPr>
          <a:xfrm>
            <a:off x="-412750" y="338646"/>
            <a:ext cx="13017500" cy="779373"/>
          </a:xfrm>
          <a:prstGeom prst="roundRect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3FAC5D8-C3D7-9DAE-D9A0-2E6ED1063E7A}"/>
              </a:ext>
            </a:extLst>
          </p:cNvPr>
          <p:cNvSpPr txBox="1"/>
          <p:nvPr/>
        </p:nvSpPr>
        <p:spPr>
          <a:xfrm>
            <a:off x="4125749" y="426720"/>
            <a:ext cx="3919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SVNSalty Sans" panose="02000000000000000000" pitchFamily="2" charset="0"/>
                <a:ea typeface="+mn-ea"/>
                <a:cs typeface="+mn-cs"/>
              </a:rPr>
              <a:t>CỘNG TRỪ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SVNSalty Sans" panose="02000000000000000000" pitchFamily="2" charset="0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SVNSalty Sans" panose="02000000000000000000" pitchFamily="2" charset="0"/>
                <a:ea typeface="+mn-ea"/>
                <a:cs typeface="+mn-cs"/>
              </a:rPr>
              <a:t> ĐA THỨC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21A543A-D7A6-BC61-4E0C-B97E09968F9C}"/>
              </a:ext>
            </a:extLst>
          </p:cNvPr>
          <p:cNvGrpSpPr/>
          <p:nvPr/>
        </p:nvGrpSpPr>
        <p:grpSpPr>
          <a:xfrm>
            <a:off x="732829" y="1629891"/>
            <a:ext cx="10726342" cy="1131441"/>
            <a:chOff x="6648450" y="1206094"/>
            <a:chExt cx="5049519" cy="1184682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D45C324E-7DE5-4D39-B576-A1E94B93CDB9}"/>
                </a:ext>
              </a:extLst>
            </p:cNvPr>
            <p:cNvSpPr/>
            <p:nvPr/>
          </p:nvSpPr>
          <p:spPr>
            <a:xfrm>
              <a:off x="6648450" y="1206094"/>
              <a:ext cx="5049519" cy="1184682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11E7B0E0-99AC-3177-E63A-F653EDE4275E}"/>
                </a:ext>
              </a:extLst>
            </p:cNvPr>
            <p:cNvSpPr/>
            <p:nvPr/>
          </p:nvSpPr>
          <p:spPr>
            <a:xfrm>
              <a:off x="6695572" y="1234472"/>
              <a:ext cx="4990069" cy="11282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627A3705-7A32-6F84-3170-348CC60596AE}"/>
              </a:ext>
            </a:extLst>
          </p:cNvPr>
          <p:cNvSpPr txBox="1"/>
          <p:nvPr/>
        </p:nvSpPr>
        <p:spPr>
          <a:xfrm>
            <a:off x="1272646" y="2118777"/>
            <a:ext cx="99533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Cho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hai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đa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thức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G = x</a:t>
            </a:r>
            <a:r>
              <a:rPr kumimoji="0" lang="en-US" sz="22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 – 3xy – 3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và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H = 3x</a:t>
            </a:r>
            <a:r>
              <a:rPr kumimoji="0" lang="en-US" sz="22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 +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xy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– 0,5x + 5.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Tính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G + H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và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G – H. 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1BF4351-84E9-BE2B-0678-1C55A276CBBC}"/>
              </a:ext>
            </a:extLst>
          </p:cNvPr>
          <p:cNvGrpSpPr/>
          <p:nvPr/>
        </p:nvGrpSpPr>
        <p:grpSpPr>
          <a:xfrm>
            <a:off x="1147604" y="1355535"/>
            <a:ext cx="1125101" cy="624633"/>
            <a:chOff x="8838050" y="2625550"/>
            <a:chExt cx="1125101" cy="624633"/>
          </a:xfrm>
        </p:grpSpPr>
        <p:grpSp>
          <p:nvGrpSpPr>
            <p:cNvPr id="75" name="Group 25">
              <a:extLst>
                <a:ext uri="{FF2B5EF4-FFF2-40B4-BE49-F238E27FC236}">
                  <a16:creationId xmlns:a16="http://schemas.microsoft.com/office/drawing/2014/main" id="{D3E57F0A-BB11-02C7-26DA-389ECFAE8AE8}"/>
                </a:ext>
              </a:extLst>
            </p:cNvPr>
            <p:cNvGrpSpPr/>
            <p:nvPr/>
          </p:nvGrpSpPr>
          <p:grpSpPr>
            <a:xfrm>
              <a:off x="8838050" y="2625550"/>
              <a:ext cx="1125101" cy="624633"/>
              <a:chOff x="0" y="-57150"/>
              <a:chExt cx="5976841" cy="3318218"/>
            </a:xfrm>
          </p:grpSpPr>
          <p:sp>
            <p:nvSpPr>
              <p:cNvPr id="77" name="Freeform 26">
                <a:extLst>
                  <a:ext uri="{FF2B5EF4-FFF2-40B4-BE49-F238E27FC236}">
                    <a16:creationId xmlns:a16="http://schemas.microsoft.com/office/drawing/2014/main" id="{01209404-94A9-7F21-E7CB-5C0126436139}"/>
                  </a:ext>
                </a:extLst>
              </p:cNvPr>
              <p:cNvSpPr/>
              <p:nvPr/>
            </p:nvSpPr>
            <p:spPr>
              <a:xfrm>
                <a:off x="5" y="0"/>
                <a:ext cx="5976836" cy="3261068"/>
              </a:xfrm>
              <a:custGeom>
                <a:avLst/>
                <a:gdLst/>
                <a:ahLst/>
                <a:cxnLst/>
                <a:rect l="l" t="t" r="r" b="b"/>
                <a:pathLst>
                  <a:path w="10266628" h="3261068">
                    <a:moveTo>
                      <a:pt x="267061" y="0"/>
                    </a:moveTo>
                    <a:lnTo>
                      <a:pt x="9999567" y="0"/>
                    </a:lnTo>
                    <a:cubicBezTo>
                      <a:pt x="10147060" y="0"/>
                      <a:pt x="10266628" y="119567"/>
                      <a:pt x="10266628" y="267061"/>
                    </a:cubicBezTo>
                    <a:lnTo>
                      <a:pt x="10266628" y="2994007"/>
                    </a:lnTo>
                    <a:cubicBezTo>
                      <a:pt x="10266628" y="3064836"/>
                      <a:pt x="10238491" y="3132764"/>
                      <a:pt x="10188408" y="3182848"/>
                    </a:cubicBezTo>
                    <a:cubicBezTo>
                      <a:pt x="10138324" y="3232931"/>
                      <a:pt x="10070396" y="3261068"/>
                      <a:pt x="9999567" y="3261068"/>
                    </a:cubicBezTo>
                    <a:lnTo>
                      <a:pt x="267061" y="3261068"/>
                    </a:lnTo>
                    <a:cubicBezTo>
                      <a:pt x="196232" y="3261068"/>
                      <a:pt x="128304" y="3232931"/>
                      <a:pt x="78220" y="3182848"/>
                    </a:cubicBezTo>
                    <a:cubicBezTo>
                      <a:pt x="28137" y="3132764"/>
                      <a:pt x="0" y="3064836"/>
                      <a:pt x="0" y="2994007"/>
                    </a:cubicBezTo>
                    <a:lnTo>
                      <a:pt x="0" y="267061"/>
                    </a:lnTo>
                    <a:cubicBezTo>
                      <a:pt x="0" y="196232"/>
                      <a:pt x="28137" y="128304"/>
                      <a:pt x="78220" y="78220"/>
                    </a:cubicBezTo>
                    <a:cubicBezTo>
                      <a:pt x="128304" y="28137"/>
                      <a:pt x="196232" y="0"/>
                      <a:pt x="267061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TextBox 27">
                <a:extLst>
                  <a:ext uri="{FF2B5EF4-FFF2-40B4-BE49-F238E27FC236}">
                    <a16:creationId xmlns:a16="http://schemas.microsoft.com/office/drawing/2014/main" id="{E052FC4E-D6FA-5F7B-A461-90BA06F116A5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6" name="TextBox 28">
              <a:extLst>
                <a:ext uri="{FF2B5EF4-FFF2-40B4-BE49-F238E27FC236}">
                  <a16:creationId xmlns:a16="http://schemas.microsoft.com/office/drawing/2014/main" id="{D660297D-F4CA-7A4A-16FA-16D05C50FE9E}"/>
                </a:ext>
              </a:extLst>
            </p:cNvPr>
            <p:cNvSpPr txBox="1"/>
            <p:nvPr/>
          </p:nvSpPr>
          <p:spPr>
            <a:xfrm>
              <a:off x="9214429" y="2760737"/>
              <a:ext cx="410443" cy="3781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93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33" b="0" i="0" u="none" strike="noStrike" kern="1200" cap="none" spc="0" normalizeH="0" baseline="0" noProof="0" dirty="0">
                  <a:ln>
                    <a:noFill/>
                  </a:ln>
                  <a:solidFill>
                    <a:srgbClr val="FDECCF"/>
                  </a:solidFill>
                  <a:effectLst/>
                  <a:uLnTx/>
                  <a:uFillTx/>
                  <a:latin typeface="#9Slide07 SVNAppleberry" panose="02040603050506020204" pitchFamily="18" charset="0"/>
                  <a:ea typeface="+mn-ea"/>
                  <a:cs typeface="+mn-cs"/>
                </a:rPr>
                <a:t>?4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CE52040E-2EEC-B24A-2043-23ABFBE8D623}"/>
              </a:ext>
            </a:extLst>
          </p:cNvPr>
          <p:cNvSpPr txBox="1"/>
          <p:nvPr/>
        </p:nvSpPr>
        <p:spPr>
          <a:xfrm>
            <a:off x="1190084" y="3199441"/>
            <a:ext cx="57599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G + H  =  (x</a:t>
            </a:r>
            <a:r>
              <a:rPr kumimoji="0" lang="en-US" sz="22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 – 3xy – 3) + (3x</a:t>
            </a:r>
            <a:r>
              <a:rPr kumimoji="0" lang="en-US" sz="22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 +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xy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– 0,5x + 5)</a:t>
            </a:r>
          </a:p>
        </p:txBody>
      </p:sp>
      <p:pic>
        <p:nvPicPr>
          <p:cNvPr id="80" name="Graphic 79">
            <a:extLst>
              <a:ext uri="{FF2B5EF4-FFF2-40B4-BE49-F238E27FC236}">
                <a16:creationId xmlns:a16="http://schemas.microsoft.com/office/drawing/2014/main" id="{AE431AC4-0C9B-2F7B-9A0B-2B0752444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89915" y="3207349"/>
            <a:ext cx="300169" cy="300169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D503AB74-903F-F992-75EF-A6664864B336}"/>
              </a:ext>
            </a:extLst>
          </p:cNvPr>
          <p:cNvSpPr txBox="1"/>
          <p:nvPr/>
        </p:nvSpPr>
        <p:spPr>
          <a:xfrm>
            <a:off x="1224106" y="5027860"/>
            <a:ext cx="57599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G – H  =  (x</a:t>
            </a:r>
            <a:r>
              <a:rPr kumimoji="0" lang="en-US" sz="2200" b="0" i="1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 – 3xy – 3) – (3x</a:t>
            </a:r>
            <a:r>
              <a:rPr kumimoji="0" lang="en-US" sz="2200" b="0" i="1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 +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xy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– 0,5x + 5)</a:t>
            </a:r>
          </a:p>
        </p:txBody>
      </p:sp>
      <p:pic>
        <p:nvPicPr>
          <p:cNvPr id="82" name="Graphic 81">
            <a:extLst>
              <a:ext uri="{FF2B5EF4-FFF2-40B4-BE49-F238E27FC236}">
                <a16:creationId xmlns:a16="http://schemas.microsoft.com/office/drawing/2014/main" id="{93AD3066-0B49-7E0F-7F2A-12CFD578F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89914" y="5041202"/>
            <a:ext cx="300169" cy="300169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B8B1A90E-2E96-AD7E-A8AC-BDDB226260F4}"/>
              </a:ext>
            </a:extLst>
          </p:cNvPr>
          <p:cNvSpPr txBox="1"/>
          <p:nvPr/>
        </p:nvSpPr>
        <p:spPr>
          <a:xfrm>
            <a:off x="2031803" y="3731480"/>
            <a:ext cx="45352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  x</a:t>
            </a:r>
            <a:r>
              <a:rPr kumimoji="0" lang="en-US" sz="22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 – 3xy – 3 + 3x</a:t>
            </a:r>
            <a:r>
              <a:rPr kumimoji="0" lang="en-US" sz="22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 +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xy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– 0,5x + 5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FA9CD93-CE64-C922-A9E0-9A9306C05C65}"/>
              </a:ext>
            </a:extLst>
          </p:cNvPr>
          <p:cNvSpPr txBox="1"/>
          <p:nvPr/>
        </p:nvSpPr>
        <p:spPr>
          <a:xfrm>
            <a:off x="2060987" y="5559899"/>
            <a:ext cx="45352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  x</a:t>
            </a:r>
            <a:r>
              <a:rPr kumimoji="0" lang="en-US" sz="2200" b="0" i="1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 – 3xy – 3 – 3x</a:t>
            </a:r>
            <a:r>
              <a:rPr kumimoji="0" lang="en-US" sz="2200" b="0" i="1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 –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xy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+ 0,5x – 5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535E260-19CB-C288-A76F-814D71F94D8F}"/>
              </a:ext>
            </a:extLst>
          </p:cNvPr>
          <p:cNvSpPr txBox="1"/>
          <p:nvPr/>
        </p:nvSpPr>
        <p:spPr>
          <a:xfrm>
            <a:off x="2031803" y="4267151"/>
            <a:ext cx="52437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  (x</a:t>
            </a:r>
            <a:r>
              <a:rPr kumimoji="0" lang="en-US" sz="22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 + 3x</a:t>
            </a:r>
            <a:r>
              <a:rPr kumimoji="0" lang="en-US" sz="22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y) + (–3xy +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xy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) – 0,5x + (5 – 3)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5EAB2BA-1AF0-AD2D-F4DC-2DC3C6204329}"/>
              </a:ext>
            </a:extLst>
          </p:cNvPr>
          <p:cNvSpPr txBox="1"/>
          <p:nvPr/>
        </p:nvSpPr>
        <p:spPr>
          <a:xfrm>
            <a:off x="7194912" y="4267151"/>
            <a:ext cx="29594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  4x</a:t>
            </a:r>
            <a:r>
              <a:rPr kumimoji="0" lang="en-US" sz="22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 – 2xy – 0,5x + 2.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4161C97-9AD6-1425-2C59-A572F6101F71}"/>
              </a:ext>
            </a:extLst>
          </p:cNvPr>
          <p:cNvSpPr txBox="1"/>
          <p:nvPr/>
        </p:nvSpPr>
        <p:spPr>
          <a:xfrm>
            <a:off x="2070715" y="6091938"/>
            <a:ext cx="53848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  (x</a:t>
            </a:r>
            <a:r>
              <a:rPr kumimoji="0" lang="en-US" sz="2200" b="0" i="1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 – 3x</a:t>
            </a:r>
            <a:r>
              <a:rPr kumimoji="0" lang="en-US" sz="2200" b="0" i="1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y) + (–3xy –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xy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) + 0,5x + (–5 – 3)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4144C22-C464-EBAE-2191-1D0D7141641D}"/>
              </a:ext>
            </a:extLst>
          </p:cNvPr>
          <p:cNvSpPr txBox="1"/>
          <p:nvPr/>
        </p:nvSpPr>
        <p:spPr>
          <a:xfrm>
            <a:off x="7355267" y="6086810"/>
            <a:ext cx="31005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  –2x</a:t>
            </a:r>
            <a:r>
              <a:rPr kumimoji="0" lang="en-US" sz="2200" b="0" i="1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 – 4xy + 0,5x – 8.</a:t>
            </a:r>
          </a:p>
        </p:txBody>
      </p:sp>
    </p:spTree>
    <p:extLst>
      <p:ext uri="{BB962C8B-B14F-4D97-AF65-F5344CB8AC3E}">
        <p14:creationId xmlns:p14="http://schemas.microsoft.com/office/powerpoint/2010/main" val="2989180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9" grpId="0"/>
      <p:bldP spid="81" grpId="0"/>
      <p:bldP spid="83" grpId="0"/>
      <p:bldP spid="84" grpId="0"/>
      <p:bldP spid="86" grpId="0"/>
      <p:bldP spid="90" grpId="0"/>
      <p:bldP spid="92" grpId="0"/>
      <p:bldP spid="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CBB171C-420E-8258-DBA2-37B1FDE5465C}"/>
              </a:ext>
            </a:extLst>
          </p:cNvPr>
          <p:cNvGrpSpPr/>
          <p:nvPr/>
        </p:nvGrpSpPr>
        <p:grpSpPr>
          <a:xfrm>
            <a:off x="690958" y="2184626"/>
            <a:ext cx="10726342" cy="2766753"/>
            <a:chOff x="6648450" y="1206094"/>
            <a:chExt cx="5049519" cy="1184682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F51C4797-CEE5-F15A-92C6-2B26C200105A}"/>
                </a:ext>
              </a:extLst>
            </p:cNvPr>
            <p:cNvSpPr/>
            <p:nvPr/>
          </p:nvSpPr>
          <p:spPr>
            <a:xfrm>
              <a:off x="6648450" y="1206094"/>
              <a:ext cx="5049519" cy="118468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881B53EB-30A8-1D74-8717-D9D2A3525E13}"/>
                </a:ext>
              </a:extLst>
            </p:cNvPr>
            <p:cNvSpPr/>
            <p:nvPr/>
          </p:nvSpPr>
          <p:spPr>
            <a:xfrm>
              <a:off x="6688793" y="1249548"/>
              <a:ext cx="4990069" cy="11282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8FA15D5-7B85-693F-D566-31E2B9ED050C}"/>
              </a:ext>
            </a:extLst>
          </p:cNvPr>
          <p:cNvSpPr/>
          <p:nvPr/>
        </p:nvSpPr>
        <p:spPr>
          <a:xfrm>
            <a:off x="-412750" y="338646"/>
            <a:ext cx="13017500" cy="779373"/>
          </a:xfrm>
          <a:prstGeom prst="roundRect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529860-4252-B39E-94CC-41FEB60E38A6}"/>
              </a:ext>
            </a:extLst>
          </p:cNvPr>
          <p:cNvSpPr txBox="1"/>
          <p:nvPr/>
        </p:nvSpPr>
        <p:spPr>
          <a:xfrm>
            <a:off x="4125749" y="426720"/>
            <a:ext cx="3919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SVNSalty Sans" panose="02000000000000000000" pitchFamily="2" charset="0"/>
                <a:ea typeface="+mn-ea"/>
                <a:cs typeface="+mn-cs"/>
              </a:rPr>
              <a:t>CỘNG TRỪ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SVNSalty Sans" panose="02000000000000000000" pitchFamily="2" charset="0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SVNSalty Sans" panose="02000000000000000000" pitchFamily="2" charset="0"/>
                <a:ea typeface="+mn-ea"/>
                <a:cs typeface="+mn-cs"/>
              </a:rPr>
              <a:t> ĐA THỨC</a:t>
            </a:r>
          </a:p>
        </p:txBody>
      </p:sp>
      <p:grpSp>
        <p:nvGrpSpPr>
          <p:cNvPr id="34" name="Group 25">
            <a:extLst>
              <a:ext uri="{FF2B5EF4-FFF2-40B4-BE49-F238E27FC236}">
                <a16:creationId xmlns:a16="http://schemas.microsoft.com/office/drawing/2014/main" id="{E3143E82-06ED-18C1-3F34-70D67FB41281}"/>
              </a:ext>
            </a:extLst>
          </p:cNvPr>
          <p:cNvGrpSpPr/>
          <p:nvPr/>
        </p:nvGrpSpPr>
        <p:grpSpPr>
          <a:xfrm>
            <a:off x="1353383" y="1910270"/>
            <a:ext cx="1341179" cy="624633"/>
            <a:chOff x="0" y="-57150"/>
            <a:chExt cx="7124706" cy="3318218"/>
          </a:xfrm>
        </p:grpSpPr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B7CBF0F3-5533-7EFF-74FB-2A1F3C517B7C}"/>
                </a:ext>
              </a:extLst>
            </p:cNvPr>
            <p:cNvSpPr/>
            <p:nvPr/>
          </p:nvSpPr>
          <p:spPr>
            <a:xfrm>
              <a:off x="5" y="-1"/>
              <a:ext cx="7124701" cy="3261069"/>
            </a:xfrm>
            <a:custGeom>
              <a:avLst/>
              <a:gdLst/>
              <a:ahLst/>
              <a:cxnLst/>
              <a:rect l="l" t="t" r="r" b="b"/>
              <a:pathLst>
                <a:path w="10266628" h="3261068">
                  <a:moveTo>
                    <a:pt x="267061" y="0"/>
                  </a:moveTo>
                  <a:lnTo>
                    <a:pt x="9999567" y="0"/>
                  </a:lnTo>
                  <a:cubicBezTo>
                    <a:pt x="10147060" y="0"/>
                    <a:pt x="10266628" y="119567"/>
                    <a:pt x="10266628" y="267061"/>
                  </a:cubicBezTo>
                  <a:lnTo>
                    <a:pt x="10266628" y="2994007"/>
                  </a:lnTo>
                  <a:cubicBezTo>
                    <a:pt x="10266628" y="3064836"/>
                    <a:pt x="10238491" y="3132764"/>
                    <a:pt x="10188408" y="3182848"/>
                  </a:cubicBezTo>
                  <a:cubicBezTo>
                    <a:pt x="10138324" y="3232931"/>
                    <a:pt x="10070396" y="3261068"/>
                    <a:pt x="9999567" y="3261068"/>
                  </a:cubicBezTo>
                  <a:lnTo>
                    <a:pt x="267061" y="3261068"/>
                  </a:lnTo>
                  <a:cubicBezTo>
                    <a:pt x="196232" y="3261068"/>
                    <a:pt x="128304" y="3232931"/>
                    <a:pt x="78220" y="3182848"/>
                  </a:cubicBezTo>
                  <a:cubicBezTo>
                    <a:pt x="28137" y="3132764"/>
                    <a:pt x="0" y="3064836"/>
                    <a:pt x="0" y="2994007"/>
                  </a:cubicBezTo>
                  <a:lnTo>
                    <a:pt x="0" y="267061"/>
                  </a:lnTo>
                  <a:cubicBezTo>
                    <a:pt x="0" y="196232"/>
                    <a:pt x="28137" y="128304"/>
                    <a:pt x="78220" y="78220"/>
                  </a:cubicBezTo>
                  <a:cubicBezTo>
                    <a:pt x="128304" y="28137"/>
                    <a:pt x="196232" y="0"/>
                    <a:pt x="26706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TextBox 27">
              <a:extLst>
                <a:ext uri="{FF2B5EF4-FFF2-40B4-BE49-F238E27FC236}">
                  <a16:creationId xmlns:a16="http://schemas.microsoft.com/office/drawing/2014/main" id="{9AC796E2-91F8-0940-59BE-2E19EAE0BD81}"/>
                </a:ext>
              </a:extLst>
            </p:cNvPr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94B9470C-9362-DAB1-F39C-AACCDFDBD5FA}"/>
              </a:ext>
            </a:extLst>
          </p:cNvPr>
          <p:cNvSpPr txBox="1"/>
          <p:nvPr/>
        </p:nvSpPr>
        <p:spPr>
          <a:xfrm>
            <a:off x="1884034" y="2624009"/>
            <a:ext cx="8385300" cy="58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Phép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cộng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đa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thức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cũng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có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các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tính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chất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giao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hoán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kết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hợp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C7783C5-03BC-D202-7DF8-2AC0362FF0EC}"/>
              </a:ext>
            </a:extLst>
          </p:cNvPr>
          <p:cNvSpPr/>
          <p:nvPr/>
        </p:nvSpPr>
        <p:spPr>
          <a:xfrm>
            <a:off x="3012036" y="3455084"/>
            <a:ext cx="377026" cy="265173"/>
          </a:xfrm>
          <a:prstGeom prst="roundRect">
            <a:avLst/>
          </a:prstGeom>
          <a:solidFill>
            <a:srgbClr val="00B050">
              <a:alpha val="62000"/>
            </a:srgbClr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8A893F1-0B2C-0B0F-A68F-43AE5349C566}"/>
              </a:ext>
            </a:extLst>
          </p:cNvPr>
          <p:cNvSpPr/>
          <p:nvPr/>
        </p:nvSpPr>
        <p:spPr>
          <a:xfrm>
            <a:off x="3671883" y="3455084"/>
            <a:ext cx="377026" cy="265173"/>
          </a:xfrm>
          <a:prstGeom prst="roundRect">
            <a:avLst/>
          </a:prstGeom>
          <a:solidFill>
            <a:srgbClr val="FFC000">
              <a:alpha val="62000"/>
            </a:srgbClr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26E99C3-8A87-434B-A4EB-034915E6593C}"/>
              </a:ext>
            </a:extLst>
          </p:cNvPr>
          <p:cNvSpPr/>
          <p:nvPr/>
        </p:nvSpPr>
        <p:spPr>
          <a:xfrm>
            <a:off x="4331730" y="3455084"/>
            <a:ext cx="377026" cy="265173"/>
          </a:xfrm>
          <a:prstGeom prst="roundRect">
            <a:avLst/>
          </a:prstGeom>
          <a:solidFill>
            <a:srgbClr val="FF5050">
              <a:alpha val="61961"/>
            </a:srgbClr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4015603-3292-FF23-2C39-361701410331}"/>
              </a:ext>
            </a:extLst>
          </p:cNvPr>
          <p:cNvSpPr txBox="1"/>
          <p:nvPr/>
        </p:nvSpPr>
        <p:spPr>
          <a:xfrm>
            <a:off x="3385877" y="338513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+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FEF5571-88E8-B0C4-2EC5-1777DEBD16ED}"/>
              </a:ext>
            </a:extLst>
          </p:cNvPr>
          <p:cNvSpPr txBox="1"/>
          <p:nvPr/>
        </p:nvSpPr>
        <p:spPr>
          <a:xfrm>
            <a:off x="4048012" y="338513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+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BB4B5CDD-8EC7-DE45-13CE-F04FE29C3EC6}"/>
              </a:ext>
            </a:extLst>
          </p:cNvPr>
          <p:cNvSpPr/>
          <p:nvPr/>
        </p:nvSpPr>
        <p:spPr>
          <a:xfrm>
            <a:off x="5380767" y="3455084"/>
            <a:ext cx="377026" cy="265173"/>
          </a:xfrm>
          <a:prstGeom prst="roundRect">
            <a:avLst/>
          </a:prstGeom>
          <a:solidFill>
            <a:srgbClr val="00B050">
              <a:alpha val="62000"/>
            </a:srgbClr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1BEEB2EA-FF48-E84D-7093-6BA96FCA4C3C}"/>
              </a:ext>
            </a:extLst>
          </p:cNvPr>
          <p:cNvSpPr/>
          <p:nvPr/>
        </p:nvSpPr>
        <p:spPr>
          <a:xfrm>
            <a:off x="6040614" y="3455084"/>
            <a:ext cx="377026" cy="265173"/>
          </a:xfrm>
          <a:prstGeom prst="roundRect">
            <a:avLst/>
          </a:prstGeom>
          <a:solidFill>
            <a:srgbClr val="FFC000">
              <a:alpha val="62000"/>
            </a:srgbClr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49E8B4F8-EAB5-FBD9-8B1D-D380A0810960}"/>
              </a:ext>
            </a:extLst>
          </p:cNvPr>
          <p:cNvSpPr/>
          <p:nvPr/>
        </p:nvSpPr>
        <p:spPr>
          <a:xfrm>
            <a:off x="6795711" y="3455084"/>
            <a:ext cx="377026" cy="265173"/>
          </a:xfrm>
          <a:prstGeom prst="roundRect">
            <a:avLst/>
          </a:prstGeom>
          <a:solidFill>
            <a:srgbClr val="FF5050">
              <a:alpha val="61961"/>
            </a:srgbClr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Left Bracket 63">
            <a:extLst>
              <a:ext uri="{FF2B5EF4-FFF2-40B4-BE49-F238E27FC236}">
                <a16:creationId xmlns:a16="http://schemas.microsoft.com/office/drawing/2014/main" id="{BAA74767-44F9-A769-C677-408EE31BC9E8}"/>
              </a:ext>
            </a:extLst>
          </p:cNvPr>
          <p:cNvSpPr/>
          <p:nvPr/>
        </p:nvSpPr>
        <p:spPr>
          <a:xfrm flipH="1">
            <a:off x="6477877" y="3405801"/>
            <a:ext cx="49213" cy="358775"/>
          </a:xfrm>
          <a:prstGeom prst="leftBracket">
            <a:avLst>
              <a:gd name="adj" fmla="val 26278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5B12E71-9E14-C794-8607-8317BCF18E03}"/>
              </a:ext>
            </a:extLst>
          </p:cNvPr>
          <p:cNvSpPr txBox="1"/>
          <p:nvPr/>
        </p:nvSpPr>
        <p:spPr>
          <a:xfrm>
            <a:off x="5754608" y="338513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+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C170367-ABBD-8CF4-32F8-9BBDF11A154D}"/>
              </a:ext>
            </a:extLst>
          </p:cNvPr>
          <p:cNvSpPr txBox="1"/>
          <p:nvPr/>
        </p:nvSpPr>
        <p:spPr>
          <a:xfrm>
            <a:off x="6511993" y="338513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+</a:t>
            </a:r>
          </a:p>
        </p:txBody>
      </p:sp>
      <p:sp>
        <p:nvSpPr>
          <p:cNvPr id="67" name="Left Bracket 66">
            <a:extLst>
              <a:ext uri="{FF2B5EF4-FFF2-40B4-BE49-F238E27FC236}">
                <a16:creationId xmlns:a16="http://schemas.microsoft.com/office/drawing/2014/main" id="{644D2BEF-EEDC-16D6-6B36-595DF9649C95}"/>
              </a:ext>
            </a:extLst>
          </p:cNvPr>
          <p:cNvSpPr/>
          <p:nvPr/>
        </p:nvSpPr>
        <p:spPr>
          <a:xfrm>
            <a:off x="5278012" y="3405800"/>
            <a:ext cx="49213" cy="358775"/>
          </a:xfrm>
          <a:prstGeom prst="leftBracket">
            <a:avLst>
              <a:gd name="adj" fmla="val 26278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615B0DEB-FA68-71D7-F4FA-04A35BD39A1E}"/>
              </a:ext>
            </a:extLst>
          </p:cNvPr>
          <p:cNvSpPr/>
          <p:nvPr/>
        </p:nvSpPr>
        <p:spPr>
          <a:xfrm>
            <a:off x="7747957" y="3455084"/>
            <a:ext cx="377026" cy="265173"/>
          </a:xfrm>
          <a:prstGeom prst="roundRect">
            <a:avLst/>
          </a:prstGeom>
          <a:solidFill>
            <a:srgbClr val="00B050">
              <a:alpha val="62000"/>
            </a:srgbClr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091ED9BB-E3A9-17A3-E759-0669257E73A2}"/>
              </a:ext>
            </a:extLst>
          </p:cNvPr>
          <p:cNvSpPr/>
          <p:nvPr/>
        </p:nvSpPr>
        <p:spPr>
          <a:xfrm>
            <a:off x="8560204" y="3455084"/>
            <a:ext cx="377026" cy="265173"/>
          </a:xfrm>
          <a:prstGeom prst="roundRect">
            <a:avLst/>
          </a:prstGeom>
          <a:solidFill>
            <a:srgbClr val="FFC000">
              <a:alpha val="62000"/>
            </a:srgbClr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FD52CE1C-7D3E-8422-0510-603BA5A55EA7}"/>
              </a:ext>
            </a:extLst>
          </p:cNvPr>
          <p:cNvSpPr/>
          <p:nvPr/>
        </p:nvSpPr>
        <p:spPr>
          <a:xfrm>
            <a:off x="9220051" y="3455084"/>
            <a:ext cx="377026" cy="265173"/>
          </a:xfrm>
          <a:prstGeom prst="roundRect">
            <a:avLst/>
          </a:prstGeom>
          <a:solidFill>
            <a:srgbClr val="FF5050">
              <a:alpha val="61961"/>
            </a:srgbClr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Left Bracket 70">
            <a:extLst>
              <a:ext uri="{FF2B5EF4-FFF2-40B4-BE49-F238E27FC236}">
                <a16:creationId xmlns:a16="http://schemas.microsoft.com/office/drawing/2014/main" id="{0EBF2D8C-C908-FB02-1E6C-E1F86C941F72}"/>
              </a:ext>
            </a:extLst>
          </p:cNvPr>
          <p:cNvSpPr/>
          <p:nvPr/>
        </p:nvSpPr>
        <p:spPr>
          <a:xfrm flipH="1">
            <a:off x="9645167" y="3405801"/>
            <a:ext cx="49213" cy="358775"/>
          </a:xfrm>
          <a:prstGeom prst="leftBracket">
            <a:avLst>
              <a:gd name="adj" fmla="val 26278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B2AF4FF-F120-DD58-E1AF-079939200255}"/>
              </a:ext>
            </a:extLst>
          </p:cNvPr>
          <p:cNvSpPr txBox="1"/>
          <p:nvPr/>
        </p:nvSpPr>
        <p:spPr>
          <a:xfrm>
            <a:off x="8131323" y="338513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+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425191C-317F-5A31-2408-2F6FCC2E1C0E}"/>
              </a:ext>
            </a:extLst>
          </p:cNvPr>
          <p:cNvSpPr txBox="1"/>
          <p:nvPr/>
        </p:nvSpPr>
        <p:spPr>
          <a:xfrm>
            <a:off x="8936333" y="338513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+</a:t>
            </a:r>
          </a:p>
        </p:txBody>
      </p:sp>
      <p:sp>
        <p:nvSpPr>
          <p:cNvPr id="74" name="Left Bracket 73">
            <a:extLst>
              <a:ext uri="{FF2B5EF4-FFF2-40B4-BE49-F238E27FC236}">
                <a16:creationId xmlns:a16="http://schemas.microsoft.com/office/drawing/2014/main" id="{7E2A2B90-3FEB-E669-8AB3-53D71EC49004}"/>
              </a:ext>
            </a:extLst>
          </p:cNvPr>
          <p:cNvSpPr/>
          <p:nvPr/>
        </p:nvSpPr>
        <p:spPr>
          <a:xfrm>
            <a:off x="8454827" y="3405800"/>
            <a:ext cx="49213" cy="358775"/>
          </a:xfrm>
          <a:prstGeom prst="leftBracket">
            <a:avLst>
              <a:gd name="adj" fmla="val 26278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AF0D8A8-EC1A-9BEB-CAFB-5BEB8FE89190}"/>
              </a:ext>
            </a:extLst>
          </p:cNvPr>
          <p:cNvSpPr txBox="1"/>
          <p:nvPr/>
        </p:nvSpPr>
        <p:spPr>
          <a:xfrm>
            <a:off x="4854421" y="338022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64C89DF-0DF6-0B6A-FC2B-293C892516BD}"/>
              </a:ext>
            </a:extLst>
          </p:cNvPr>
          <p:cNvSpPr txBox="1"/>
          <p:nvPr/>
        </p:nvSpPr>
        <p:spPr>
          <a:xfrm>
            <a:off x="7294986" y="338022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188B2E8-44C6-7512-C6AD-E1E129B1C4AF}"/>
              </a:ext>
            </a:extLst>
          </p:cNvPr>
          <p:cNvSpPr txBox="1"/>
          <p:nvPr/>
        </p:nvSpPr>
        <p:spPr>
          <a:xfrm>
            <a:off x="1884034" y="4092814"/>
            <a:ext cx="7644895" cy="58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Nếu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 – B = C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thì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 = B + C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nếu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 = B + C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thì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 – B = C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C98BCC-5566-8CD8-A8DB-89981CCA677E}"/>
              </a:ext>
            </a:extLst>
          </p:cNvPr>
          <p:cNvSpPr txBox="1"/>
          <p:nvPr/>
        </p:nvSpPr>
        <p:spPr>
          <a:xfrm>
            <a:off x="1410429" y="2017941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CHÚ Ý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E2E65CC-49AA-8F2C-DB25-EE9A77D132D7}"/>
              </a:ext>
            </a:extLst>
          </p:cNvPr>
          <p:cNvSpPr/>
          <p:nvPr/>
        </p:nvSpPr>
        <p:spPr>
          <a:xfrm flipH="1">
            <a:off x="1632807" y="2879985"/>
            <a:ext cx="208378" cy="20837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3D63B67-7FD3-8B7E-31FA-606D27236F0B}"/>
              </a:ext>
            </a:extLst>
          </p:cNvPr>
          <p:cNvSpPr/>
          <p:nvPr/>
        </p:nvSpPr>
        <p:spPr>
          <a:xfrm flipH="1">
            <a:off x="1632807" y="4342554"/>
            <a:ext cx="208378" cy="20837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6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9" grpId="0" animBg="1"/>
      <p:bldP spid="32" grpId="0" animBg="1"/>
      <p:bldP spid="33" grpId="0" animBg="1"/>
      <p:bldP spid="39" grpId="0"/>
      <p:bldP spid="42" grpId="0"/>
      <p:bldP spid="58" grpId="0" animBg="1"/>
      <p:bldP spid="60" grpId="0" animBg="1"/>
      <p:bldP spid="63" grpId="0" animBg="1"/>
      <p:bldP spid="64" grpId="0" animBg="1"/>
      <p:bldP spid="65" grpId="0"/>
      <p:bldP spid="66" grpId="0"/>
      <p:bldP spid="67" grpId="0" animBg="1"/>
      <p:bldP spid="68" grpId="0" animBg="1"/>
      <p:bldP spid="69" grpId="0" animBg="1"/>
      <p:bldP spid="70" grpId="0" animBg="1"/>
      <p:bldP spid="71" grpId="0" animBg="1"/>
      <p:bldP spid="72" grpId="0"/>
      <p:bldP spid="73" grpId="0"/>
      <p:bldP spid="74" grpId="0" animBg="1"/>
      <p:bldP spid="75" grpId="0"/>
      <p:bldP spid="76" grpId="0"/>
      <p:bldP spid="80" grpId="0"/>
      <p:bldP spid="3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Bài 3. Cộng, trừ đa thức"/>
  <p:tag name="ISPRING_PLAYERS_CUSTOMIZATION_2" val="UEsDBBQAAgAIAOULIVE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ReCVXpmRal5QGAACRFwAAHQAAAHVuaXZlcnNhbC9jb21tb25fbWVzc2FnZXMubG5nrVjPj9tEFL4j8T+MIq0EEhSKBKrQNtXEmd1Y69ipPel2QciatSeb0dqe4B/ZLiduHIErEhIVFFEEEgdOWQGHIP6P8JfwZuykSUtle7uHSptx3/fevPm+997M/r1HcYTmPM2ETO52bt96t4N4EshQJGd3O2N68PadDspyloQskgm/20lkB93rvv7afsSSs4Kdcfj79dcQ2o95lsHPrKt+PfuNRHi3M+r52DCI55k9i/h43Dcd38aui6np2L6Fe8TqdHERCokSlqYsh2D236kQ6gFHFj4hru8ZBEAVtEN9bzwaOS4l/U6XTjnKRFxEGheJDCUyR1kxm8k05yESCcrhv7AgAA/iVEQiv0SxDHmLELwj0/bBvd5ftWxaJj3xh06fQAxFmiBwfmNObMcdYmsHfTK5AfiRSzxiU0jnaOBQp9MdpTzjSc5TNJvKXLbBs8w+BOo7B77hjG3a6XqRCDnauz8mnj55ezzsEXcPQkd71KGwn/Unb6+Fowfg538I9QCcXY9QxxgSMMTuUZkTwyWw0PePTTrodI2UM0WbC5FPkfBmKUgF8TmLipJflZjq3PWwceRTx8ejkd8bU/os7h4LzuusDWc4wvaJbzmHjt8zDyEsGc9YcokseSbfeO+DO49uv//Bm61gPCCUtQuENNL77zYAsqnrWD6gEcu3yUM4bWquFn+OEF1d/WC0s3fG1DJtIPbfX/3z2+rqW0jwqVj+nLRDASo/6HTvj/EJslaL78xa67HrAvUr3pqeriMqQxbRdeREFmjK5hzlEs0Fv9BVA6QhUqgvmtnwIZCwkBS1uus7QwzUArVR1zQUbUEeMk0v3yqLUZFPZQruMhSKjJ1GQDjlU3FNfZ+VqiwZJ1UBg7IWypiJ5Fa962PbcnBfU28InMeHqoZsNgVIO/Ca6HMlprfAxUUSSRaiScoB0PEQm80iEVSltVLDKGKXtVG4+Ni0D0ECjuVBVeuvVzpdkoSonzK12ZYoLvaIC3tZLZ5eXsPU1wLQ1ihfLZ7kKFgtvm8HNDAPBxb8oyqQ3nKRo2T5NEf1lXMXZkTsbfNkurr6sg6hqtvY844dt6/yqMo2QzOWZRcyDXeIu33EdcCmbTigDYNugauuugEGygiYGtKUB3k9GESJNeUrqcG2gZM+1VVDqSwuMkg91KGI51xHK9RWWKBZdsonEiQXcTYv5QDetf5qmW/hsW0M/B7d1FqLFUkwbWgHev1fyWwLpMj4jgxqY6rQ/J7zEApOp2s7bSyco07XOWpjcUI8SDLx6mxs/MA8LPsplMJ1nVrXwYCpshNdVhOHYtNcyCKDFZUSqFb6RLJb7dx4BAYAm5rYekm5LVHXI9uZmHOIIw15WusIuoFB+kpg98fmR/4BNi3d0p+nHrvU4yEL5ywJOJAtYOpML+FbKEL9TdFe+/+0EJ8hllfVf69qHHafPNxrG89Or3mJIlie83iW17lWCavCv04USuIvDaHJ1q/nfzO938jJbM37r3w+O/eKNmdUG8QrZqr5ad10JNUVgcAMA0olMHZEza0Gym3PhFo3EPUXlGd2pn2wcx8xk4lsbm07FYAt0XUxvAHkWEfuwfQTQxdqbqsvKdvh6+tJc/tj0vNMCl3nmJ9mIq/1rPXcuL9qOV+/sW6NsTvNhprUgpBtADzb3L4jEUP8YQPM8ZCsM1C2iJ2dHMsiCrX8I3Gu2wTktoj5iwPyJJWxXo1YtqZ/2abuvUoU5ebc0umoxTy1UXDj89kS8PVPySPYhTHGwLahZh9DqT1qaATyUamwqLcenUBHMcuDKbTjiSySsCFQeTfrkwMMYNWe6fKXGJ2L1eKvuCHKc7GUq6ha/bAViBrroJKSDdjHtsx59klrELWXDUb51JHzR3k90LinqeT5zsEBjHOTSZ0Fxb3dkA8HJjIGy2+aGFaX67XpUF3P4YLc4JJOTVDCjdxYWdkgYxnD0q16v1S98mniYEqxMRiCFj11U7v6Yob+/nr5azJF58uf4jZIawoaztiFq1+lZkMWKQwVVOQRR+QRUxpsg6pejaBa60scoC1/h+0Hq6snaL5a/NEGSJ8vnOxUoGC6XLQx3Tyf9BnkJVs+DqZlhWgD8nzfpVO9lxxG7+RMv8oIlMnV4nFttVO5oObIx/2+fmiCtEQiOC9HjhDup0H14hTJM9kUzBhgG5rMc3g8FHlbQJeQzcORehbRTxCWZOoJ/N/Pf6yzLx8fqxIOVbL8/axGzl9s85tfmX48339n6y39P1BLAwQUAAIACAAReCVX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BF4JVcNPB/kAgUAABcZAAAnAAAAdW5pdmVyc2FsL2ZsYXNoX3B1Ymxpc2hpbmdfc2V0dGluZ3MueG1s5VlPbxpHFL/zKUZb5RiwE7txLMByYKlRMDjsuo1VVdawO7BTZme2O7MQcuqtx6rfoFWbqpHaW09YbQ/0i9BP0rcMxmBje3DiyK0PGPbNe7/35v2bN+v8zquQoR6JJRW8YK1n1yxEuCd8yjsF69CtPNyykFSY+5gJTgoWFxbaKWbyUdJiVAYOUQpYJQIYLrcjVbACpaLtXK7f72epjOJ0VbBEAb7MeiLMRTGRhCsS5yKGB/ClBhGR1hTBAAA+oeBTsWImg1BeI+0LP2EEUR8s5zTdFGYVhmVg5TRbC3vdTiwS7pcEEzGKO62C9VHJLq+XH5/yaKgyDQlPfSKLQEzJahv7Pk2twMyhrwkKCO0EYO762oaF+tRXQcF6tJHCAHvuIswEXO8dpzAlAU7gaoofEoV9rLB+1Apj0iYxRIPIoooTAqALtDlORV6pGUGT/AHHIfVcWEGpqwpW2T1u2hW7addL9vFhs6ZNNZZwq27NNpJxatWyfVxvuLZzvOfu11YWcu2X7gpCq1pmDL93dGA3a9X682O30ai51YMzqUkw5tyezy1GMA+RFkk8HycVJGGLY8qgaM4FSxIFZcdw3CGuqFDIqjZmkljoy4h0XiSYUTVIMw2qs0tItCsj4qlmmkYFK00N6wxOA4JhkFuzHN18OkvRJ1sLW89p7WfbWmplHiuFvQCSWZ3m4jzllIumZY09RXtQKOTcHtsJY04SRSJWZ+k8T5yZcAlMvi34guPSZ9QSzJ+5i4Qt4tdxSOY6gNOlvAKc6xZqQ4gZOLIREY4czKHrUAXO9WYAMmlJRdWk21Sm3LsxxQwBHrRFgvadC872AhzLhZjO4pqWulf8vC4UkV9oZ2vSpawOo6AlzSwjfpv7qBzjPnRJE/Zno6FCfPQW/gTjk29XE1HChN8dD98OjBmRGg/fKOSNhz+ayHwmEuajgUgQo11wk0BQZ0kIvwKC5rsrascinFDhAFBITrzao6RP/B0TRUegIkxAEk6biBGlNXyV0NeoRdoiBlyCe+B1oFOp8bMrAUdYyjNQfGrjA92jqvWy/fJBukHs9zD0+9XAoTpJGKlbwccDxIU6lQN3eDiRZBIUn/qTNZO9ZW8ehlmDgDi/p2gs4EsaJgy/T/iZQ+agbzHkt6NllcBfa4Gx2gD3JoWeFu8EGkqcQkg0Jix40Nwpnx4oBoAe5khwNkDYg+NZpm2jR0UigaIbhIaWN7dQy0OaTp46cBCBxtgnsRHk2vqjxxubHz/Zerqdzf3z9c8PrxSaDi4HDKfq9ORSunJuM5Y8NyNeI3fJLGYmdW4iu0boirnsgmxFxGFaGv4FpctnTQPxat21m7slt/pp1T1aAjCJ18WhIJ9LB5bl88tkiLur44tj7zZLe6hpO4c119k2yeG6gHahvACqoJ3et0xkXhzuHqHaePh91Wh6qI6Hfx4gd3zyU8moUG3HyPCGCVfjuQlXU48mB3NjiZEJcNR0dOuEw4bRkEL6fbDG8S5lbFRRN+oA/40qfudbiG4Dt1PF7ujXEHXpePhXeGvJdD+a7W1G6X/s9rt9R79nF2k4N7+J0N/fjX7jAeqOfjHqCaXR73AH8sYnb1BvPPzDRKSMAV+OfvACPRWbyHwSUOQFo+EHbVOLCe/Y+9VnjVr5HpwLd9SD+mn2dnXhdWo+t/RFeroSUk5DcGuaa7O378XNjbV8bvlSJgNoi//MKGb+BVBLAwQUAAIACAAReCVXtFD3CpMDAAC0DAAAIQAAAHVuaXZlcnNhbC9mbGFzaF9za2luX3NldHRpbmdzLnhtbJVXS27bMBDd9xSCuy3ixHWRFFAM+FegaNoGTeA9LY1tIhQpkJRTn6Bn6BG67q5d9iS5SYcfSZQtxU6EAOHMe+R8HodIrB4oj7YgFRX8ujfojV5FUZwUUgLX95DljGiIOMnguregT39/6Gjz7zd5Ez39+cWj5OnvTx2JglEOvb6jCibkHWhN+VoZS2mLaHrdWxZaC36WCK5x/zMuZEZYb/T6g/2J+xZ5jCUw3FM5K5JAfcy7wdVkdhLFnzGcXM6m77sIichywnc3Yi3OliR5WEtR8PRoaJtdDhJL9oDI8/eX0/llF5JRpT9qyBoxza/Mdxoll6AUuJCGk+HgKIuRJbDypHP7cyInPOq57PdoW6qotrTxhfm6aDlZQ7PI0/nsYva2G89x9wZhPJnPPlw8T9DwXZu+Xw6vhuNOKCM7kC9peS7yIt8jDMzXSZBibQr6okNKDhMkxeuHhNm5+Y4STELmoKNdUIym2AYhUyfFc/N1gX0tD1Tk/wyHRGzuthTs1jRhb3oYhSwZjLQsIO6XK+dTG/H4tdBm/oxWhCkEhKYadIsZ3pJClds0bTXuGzxSngYgb6gRC8GKDKYu3gDYtNf46XRi50oYX2ULApSw9cYgwtpYI79gWQ+QgbFG3plufeVsdwDf9zhOqYcJ8c18vvroBU5wWdarXJVec9KNueUqONobSkwmUhhZWd3TDEzX4r61uZD6BzHFnGzpmmh8rz4b3HJnk1Fxf8/hldauq1hTzaBNbokopMJg0L3w2frOtXgcxT0caqxvYKV9qk1b3RPzWIRSsOvjQvfbVWVz60jjU3LdI1qTZJPh26h6kefh9cNt3KN8yDDDGuEgP/KVCDg2sC5SRuQDyHsh2KnHcKHhVKxwd7YDXRXUtbW9e7Hfo62tvMiWIOeoBgqlHJs2h9vQ9Ybhr15QeIS0SehwOqbe4Hac0ErtgcH3H4hMNuVdcAvnyQqmKYMtsFIbgcVm3JVarFD8bQkbcXn1BXJ7iR79BKqF0pxMgb0Fv8CwGhvveZqS97im5jVZKptZY6AcG/fllDTSC0HO4MXU2Br9bTXEdjUKSgot7jSR5Q2v1z59soUxp5mdQOjQlWzaPI7DhMh9YayzDPjAXodgXq1qsyrDFk8XxczZ0aCNYj37Q/Yeb+doJQHCAWuNr4In4BPsloLI9EsFabwJLW7Hxhzx1bTzGid9luu4H5hcc6o24N/438roP1BLAwQUAAIACAAReCVXkshP9f4EAAChGAAAJgAAAHVuaXZlcnNhbC9odG1sX3B1Ymxpc2hpbmdfc2V0dGluZ3MueG1s5VlPbxpHFL/7U4y2yjFgJ07jWIDlwFKjYCDsuo1VVdawO7BTz85sd2Yh5NRbj1W/Qas2VSO1t56w2h7oF6GfpG8ZjMHG9uAaR24OGPbt+/3mzfs3b9e5ndchQ10SSyp43trIrFuIcE/4lHfy1oFbfrhlIakw9zETnOQtLiy0U1jLRUmLURk4RClQlQhouNyOVN4KlIq2s9ler5ehMorTu4IlCvhlxhNhNoqJJFyROBsx3Icv1Y+ItCYMBgTwCQWfwAprawjlNNO+8BNGEPXBck7TTWG2p0JmZbVWC3vHnVgk3C8KJmIUd1p566OiXdooPT7V0UwlGhKeukQWQJiK1Tb2fZoagZlD3xAUENoJwNqN9U0L9aivgrz1aDOlAfXsRZoxud46TmmKAnzA1YQ/JAr7WGF9qReMSZvEEAwiCypOCJDOyWY0FXmtpgIt8vsch9Rz4Q5KPZW3Su5R0y7bTbtWtI8OmlVtqjHCrbhV2wjjVCsl+6hWd23naM/dry4Ncu1X7hKgZS0zpt87bNjNaqX24sit16tupXGGGgdjxu257HwEcxBpkcSzcVJBErY4pgxq5lywJFFQdQzHHeKKMoWsamMmiYW+jEjnZYIZVf0006A4jwmJdmVEPNVM0yhvpalhndFpQjAMcmuao0+eTVP06dbc1rN69bNtLbQyh5XCXgDJrE5zcVZyqkXTqsaeol0oFHJuj+2EMSeJIhGrs3SeFU5NuIQm1xZ8znHpNWoJ5k/dRcIW8Ws4hPA1ytxCbYgpA8/VI8KRgzl0GarAm94UIZOWVFSNu0t5or0bU8wQdBBogwTtOxe86wU4lnNBnAYyrW2v8HlNKCK/0N7VoktVHUZhlTSVjPRt7qNSjHvQFU3Unw8HCvHhO/gTjE6+XQ6ihIm+Oxq86xsrIjUavFXIGw1+NMF8JhLmo75IEKPH4CaBoLCSEH4FBM22U9SORTiWMiwVkmOvdinpEX/HZKFDWCJMAAmnS8SI0it8ldA3qEXaIgZegrvgdZBTqfkzSxFHWMozUnxq4wPdlCq1kv3qQbpB7HcxNPjlyKEcSRiplfDjPuJCneLAHR5OJBkHxaf++J7J3jI3D8O0I0Ccbykac/yShgnDt0k/dcgM9QpDvppVlgn8tRYYLxvg7rjQ0+IdU0OJUwiJ5oQbHvR9yicniAGhhzkSnPUR9uA8lmnb6FKRSJDoBqGp5c0t1HhI0/FVB0ZPWDH2SWxEub7x6PHmk4+fbj3bzmT/+frnh1eCJpNKg+F0OT2qFK8c1IyR54bCa3CXDF9mqHMj2DWgKwaxC9iyiMO0NPwLiy4eLg3glZprN3eLbuXTinu4gGAcr4tDQS6bTiiLB5bx1HZuXmm9v4HFsXebxT3UtJ2Dqutsm2RtTUCDUF4Aed9OH6lMMC8Pdg9RdTT4vmI0L1RGgz8byB2d/FQ0Kk3bMTK8bqJVf2Gi1dTDSGNmEDEyAQ6Xjm6WcLwwGlJIuDtrFf+lcI1q6EY1fz/qduGDBr2ycHWpr6Zu3eGvITqmo8Ff4crS5x431PcXmP+xpxeWgFx0eCGHhDQF3dEp9oE9G8PB+E2E/v5u+BsP0PHwF6MWUBz+Do813ujkLeqOBn+YQEoY+OXwBy/Qg64J5pOAIi8YDu60K80nu2PvV57Xq6WVZj01S/t70Wpu1336avp6dO59aC678E34Gsjn/61QWPsXUEsDBBQAAgAIABF4JVc3SezgvAEAAH8GAAAfAAAAdW5pdmVyc2FsL2h0bWxfc2tpbl9zZXR0aW5ncy5qc42UTW/CMAyG7/sVVXedELBOsN2AgjSJw6TtNu2QFlMq0rhK0m5s4r+vCV9JSLfGl+bl6evaIf65CZoVpmHwFPzoZ71/sfdaA6VJXsGdrdMWvVB6KGi+gre8AJozCB2kPr16lvcXwmccMm2a7F6VrTD8QlS/rAkVJl56LLhHEx6t9mifHu3Ll/jbquxY1aEio81JJSWyXopMApM9hrwgmglvF3qZBTow1sD/QdckBcv0YTiexq3kxTGajuLZo8mlWJSE7ZaYYS8h6TbjWLFVW/7NrgTeHPj2APQfR7P5yARoLuSzhMJNPB+raCdLDkLAOW80jYZemJIEqOHb1+sP1DF2C3LoOhe5PNGTgQqTLkkGV12azeNBfG9jrPFyucl0Hi8G15yEL3k8nVE0jiYWQckOeIeDKbGsymtuqMLiOGaqI10sTyhFsspZduDivgovpz5W2bZ1T0+MXoJ8df5X9FWYzKUZx5O1rhk612zjubWF79ayjqNBem+3cNIufSloa15X7DzQ6jNofY50h43avwchkZKkm6KZIc38bBpB+Bb4GyLVW4YS9ANWUo/s4MMcF76ZnHau0573+5v9L1BLAwQUAAIACAAReCVXASLxaX0AAAB9AAAAHAAAAHVuaXZlcnNhbC9sb2NhbF9zZXR0aW5ncy54bWyzsa/IzVEoSy0qzszPs1Uy1DNQUkjNS85PycxLt1UKDXHTtVBSKC5JzEtJzMnPS7VVystXUrC347LJyU9OzAlOLSkBKixWKMhJrEwtCknNBTJKUv0Sc4EqwzIf7m4vUcg4vDlRR+HhrpV5CskPd88sUcgvzcnMS1XSt+MCAFBLAwQUAAIACAASeCVXwTFqPx4ZAAChLgAAFwAAAHVuaXZlcnNhbC91bml2ZXJzYWwucG5n7Xp7VFJp2zflZDNm0zQ6lWVaaamZmpp5QsiZGuuxUcvxlAdqxCwTTBlF5FQ5NWXmsUQ8gM805ZQHRk0MU8wxRQVhOijZVmg8QImASoKIwIc9z7zr+9613vW8/35ryVqw197cv/u+rmv/ruv63XvtGyFBAetNtpqAQKD1x44ePgkCfWIPAhklf2psuEI2Jn9qOKxCnQz4GlTPtXxvOPkk0f87fxCoIX/d0pk1hvPPLh6NQoFAn3ctf1exUn6Dg0DOB48d9v8+M046yruZ/P6M1dsl9MG4/kzSp/Ir0tiCmW9Xde/4NJJydbMNdqf5kbhzZuc3flp0pW3Lr6ePb9rU1Hjg2O3D/l+eObqrO/7r6z5taFG5ZuB5RPrDoAgVViIQXybV1yvuBlWiWluZLQ9r9J1GBisOka+sNhx+Cw0x/ILSTZb9qQryX2U4vHIwOAS61PrNmm4aYd7RISHBgxpDqRsEp5ykhyt6azaDQI/REV+Z19h1v7gxnqp5Xe0SDxtJAYHexjnYyw7ksaTxVGYuPrVjFegSNj3VvyFr175du2hxhgFWDvaHD8c1gUBP/ebsrNBbWePKhmBYD/Ox0HCp/WTIyHnLfIAFwVtoxggGK1X/8E+tvtGhBaydq/sa/ts6Z0AY4P+6NLguR47Xa1wayzJsiQpP6MIzlX7uAnF25iVV98GMjyh+j1XkJvOhdi3zd63bWyoyJM9C1+9AWSMxx2W7g5uDibM3YSPTbY/PxuqntgnBWCaFHSq9eZcxCeFkMbVS+b7qgT4cY3TwUWDa+/F+J3m0IXyqqWPrcng45QaSRXY22EEfQNWNbsZwzD6Yrnb7IpAw7kmUjPtHmWRDdWPUpTdLAJwJ90CU1xLT8UWaeTVP/zztTZ1ZwNoCB2s6Cz6tNy2Z08q1OuuRH//88KrPlYe5PV6pQb+frVCU4svioXJew3ZyCYKdDiR8y60MBabrLtiynFkz70Cad8yFFyTddLdyUnx6KWZ0DNz6gQArsiwPpDu0eFoF5sEJMWSXFBRbU7Ic56wSdEhF1mpKRGaoM/z3AjbwnrRHYm10yVTZc+jti3TKNnByk2cpp+qDt7EyFQ7yNrmenKgEMvZT5ajjbsL4vD5UoqltkxxFzDPl5Mte3jZzCOiBbLcQ+ztTt13KQ3TYYiVb++iWTnZFdzW7gBKE5b0zyu8IZ50xdp2MmKwOVVF82nudlSrBQ1rEyXdk6KuVnXUywJA4IzVJ/q7GrL7MiCNFEWcUHkYTx9n80Oy6fZ60eOcvRIAlrSwPI+5U4UYf4x7CS/lUYBtQxmHzjMqliESGVBUvCDQLMC7AJGhe4QNFWm+5al/xeYUre7IhRpZSz8YPEILDVRf2UdU9TDZO0caow3TkwQGxYocRczbvTgyU7ujttgPSGhw8yi9M1VHfoBUYHzvVmYpQBjWKJ2htFIrGn4y2kESumh8gqmJLSWpFUXKwiE0/qxFLmqanxBflBF4fgd3aAx6v6PNp3D5MOV7OK3Ql3s/XNre3T7waDxmqfD+sbBiIJ8dwfVhZxWrIHkadqxM7XyKmdgYuM/5heMjEsUzBFYqdlExhq8vOk9FWBZNplFoe2w4zpnsg1FVuzr7OIaVPalzxzmZp3pItEo6jIP5pgUShLT3ItGZzLSSWki3ZP5vaihDcjNzzUXteovB0D2FiwQEeVnrJJ890RxM1gm8XH91D52rwx7dpfGBiKZe5hZ1ADuss0Baqe3zCjRi2L+niwKJ00cEeFQOMtAPK2FEH+bQSITt0+qUt8CNSOCB+XzFdrAb36YDoCBm6nsp3lQOBqB9hySnQvgyeypVlB1TChbfiy6TgeVSpnDcqL6wIVeCiWAvenPTx2T3iQLchPytiEQbG1UBJxanRNlG8UhcJTzqxiBHySO5CHDYqo4I2PHR8G0A+H8/4Oz65dh/GNerPcKJK6u3EpwX+rAWCrYEBl85YfYpwyb/8DzdhHBO59lW18S0GJLvKtKIH5DuMFIJDAIFSqcEYKML/fEcE60yQ8am7j46JtJSEFqNZKd6Sn9hRi7RjXYDU2ygajgYhEod8U75xFrcmizN0oSx5DLI5WIF34z64oBytGPTuaKlXpzUuk6GXeZTeAk2bgnABEq2a8LlKpjrKvbrPXY+rK5psxDmL22AI1P38xp1kErmYVSXNsAM0B51TiFzRPJL4bdCoiLGckw+/MldDjPJw2y2C36Awvqcj118U2WltFLhqZztFI1YyHAelY7FaHKzoxOlkfrMWokDK5XFjQ2u6k3x76BSfa/G6GCva4tnf6aPUviQorR7aUjmssviJm3BExDsNYXOGnZ+Q7mp+9L3ITbc4l4eIHKXiqBIUBgvJra0XRvNx3t7NPFUaHGYLAMEnN+U27mY5GX3gkH59tw1oeTMUyOvwdvgqbRvqRilii/z7oyLqX6EGmzreXLOVcL2pQPnNHLWOQ+LVeSrgfmoCPIxQse7f+dzhw6g8CL1MXeuFmoMTNBN4q1eVrRUco2vqud6ki171PJC3UQWGHEOcCgOkrXRhily++4aNUe80K1mfdMr4osKVrNI8iPei+8JYEDJsO6X4fE3nUIaehrxgK7GiReYDFi3tlao34LPUvMszvTjrcFWiAC3mNku9m//rJr1jvhYQ3DpeOmiSIFCRNBohee2JVWHvzKLKgMAzrvSdZD6JVsP6RboYAfz+neyCybUYSLqQ3uJJ81TERB9N/pt6/l0LEKM21y3sNsUjzCV3O6MC1y1H03wVp+WvJidevT0D99UrF10zrY1Kk2F0FMezPpgueUOganx5xGNjvSC3bKrpG7rRFLxtDmySi+mg5f3VNkp2kXBV1TllqW30NceQiRCB9yYA2Gqh8SOn2EkqYU6w0Y52g3NnsUHrfVTK0QcoJ82P2DhZnaMmFbLBHfEkLzDtRxgHKJqgN6X0uPI+NOC9g7yR8Zq59Cd18cLpUbm3Qn1H6zrkS41ngIc8rW7SxZMZ2hrEUdFkmuAWgiLn4TCa1yQJK6upfro4FSnWSDOkBqUiG2wyN8e8YGaF7Te6A3a1tsjuj+G+TY6hshWnfwwyvhrPBD+nptjx65ztLGxtAbYNoI7g56/COydqRAiKGKi/oMHT1W9WpVtaHNrDoCkyuEAxwoI/oMGnm7IyEimuvVth7vaxo9XqzN0MZBykDwwAZcWYYnXryFCbnudE3Js/XA1oPFK6GHgSm4ymHGz0q04bUQ55yH+uKB+ulzLwx/JkN5PZrwW2QOP2pzzAUz89QApwE0bKRrQUdyEBaaNxJbc4JXS1MdVL2/gp/GW+AuCS7wwUYVZwgEY/YYv4RdvI7mWlMr9vTTcDPlPU2YWLpdymxVncId24m/0+OpFQ3X3UOAb48oxLQJwTMyHuHv5N3r/VTZiLPZ22b49JjvZZzfchE6W30nbCFIm2fKuuQcZMBeaO8ryvsltrUIaysPaqyATNUJJ6/lnNgUsVwkYKOnRkfBY7qDzv/u8hg45RIb2EP0Bz9P+oiVLBSGvNh4Tpm5r1hixzXNNd2TP7GD/9ktTgIvMEgS7SzM3/d+Lq/52opsYkJ9JvZ4l4INkjtp6X7KH9rn8oyQozv6x1ZFMfFePbIXPzZf1Y+T/rx9iwkKUFFnTTxn99hgea652XJSWIe+J/VJs+a5a1cUh11fKAqf+4xApoBbQCWgGtgFZAK6AV0ApoBbQCWgGtgFZAK6AV0ApoBbQC+v8QJIsyMfn3c8NCFEavVUGTvnRGh32casb8Pz96jA1ZknfoiRtgep0+c6Eapn/fBdUp9IszD6C6YBqusXJYkIymW4NA7xZqrHWjXVC9iCdPAu+sdu855X3fm55f2PCG1KHR3ZzfXQMUR7iPl04u+J3l4MP8ZxV6NdFa9xdVJ540Hg1s1DIMszxVLL4kKoQk3vPJ+WN5sxv1s2K9WMYqmzuTZokC5z9+WJUZaxWSp/vTYBwL/rQxC+lMg+WZBik+zx1snYAUj2Oeha3plrw4N0kwjODZEZHtH4ek1dKaT+WPoPMMM0SOvms3BoEyISY5nnYmJsfyQkJAPNmQNR37IfsiYi0ITF2KO6UVFPFdvIf4p+oCZL4B9vaXEudfWdPL02Fz/o/pRiAK6crYwI0rXxfZmJs/bcrK2wC0T/wL7LKmu9xszVVbAwb5LhGqGe4S64et/dpUAuLCuzI8bGmM2haJVGrl+iebJerpRP3MEebsrRTCgavRms4NhJlZJpevjsSJffXK8fiZe1CN4meYbo5k/Z36V5QitjWvbhBTmNChbO5YyMQrMIWYJk5piaa50ROGtAHIUsLeYDXycuFIjxWwCsQL9J8VTaQ72s/FTI3q51TcvxxRP10Z+9btT027UJ/9czBxER38+ectJ+Fwcp0pOPQk/PfSdG1Pim4o7N5aEnu2n8klcAm8t35uBdYst2OYhq2PqOXyF+nJlT4ujclDrkMkTNq2QmkQplCCIqY9cRSL2K2NulpPBfjOIG88FM5LIlf3UgbdgjeCzrk/xqLS5GuO6I6cNbkxQV26qVfO0PRafdYsLZQ6fvUe32E5YLbZ7V6qqfnwuAfMidGN/Npi9mRpwiGI5lWKnsuS7yrNH4jZCt8BNZ4Ri3w9pRWh4iMllTcfcooxTe3DsigZ38suNHliabjcBeYeLCu/MpYxjBpwy1ejvgCdCw1p82aIr+y6ehgCX6IRFtAu//is+9ms5T+rHjdc6P/JdYugOIIhvuzQ0rD1ev54i08exi5wIjL3h/ERnPh+JWqq7bWzb0oikyvSlHxpM9klwHVNtUaf0oKRxUM+HeYvTllvvy2PclKYD6Peu+Vra01A556k+xeKP/vGmSYqDJIxqnoVf7oQVdr8Dt5kjCdP4TPhTSDk/bbJPJoU9OQIpT8ppLUooplFNasojuhroc2httVcXgC/FVqxwhgXkcxAvqsvOs7Syf5aoDg6Fh1YQ2UVHhg6/yAxgMqZjnJqIoUCaUg81jlKtCn4HahKWrLmiPGtb+KkkLmU1iY/i9KBKES8QEA9D2xeN9eWsM8TRs3l7TuqmxuFEX44pftqoZSOT4CoHPk8ownveMaIMmmxlwEEcxEapyJtZt1gVt5Zy6ZQC1YaDqoUt8HoUXW+Lr9NMvdUcztHhtooiEYmBz0BDkx1Q0L7VCQmYAP46n0XQ8Uj8WkGxvWEZ7+4o66br564I5deKgKi1j8Tr9IrvSAB/qmytszRdTngUq7+c3dSxIYXmBnOoxiibFWmgT2hFh0TwU7oqUU4bzd7gsQSmBW2gw5FG4fUCE/w93SYJQbEjQqYO9zYjzCCWcvTT7QOW6+pF215oWeBTkkm1924+hglxbTa+Mk3SKwHHi5X8pb9waf/7U9Pg2WPrkLFHhK0KnCI+ZEfU2BwvCLLxY9HZ2VmTC0N74H6NrEgwhHRp2u6b9UZ34se7zLj9Tm+V3MuB+o++Sn+5CfJwsq0vsQQDncA/d7nWrti7F1iiCmJy99rL1qrkRopKg4MNrXt/T1r/2hTpf77ucAzSJL4/LhmNv2On7ikD78tSPviyQHQnxkylcaDzL4KdokcQDkrLrm64CbQ+CJ219LqvmYjFhwMs2AjYZWUtaRxFbY/J7J9/Ay8F0G7nz89qmMgOo6I8LgHBqf28NazUreLA5WSx0jTtz/HkOSK9C2KvNz0fHzZ/C30ftOaeBKwVbKFJ238brx1FqwsU+yTWLrpIyPyFBnqdg6vrmVyJH65SPQ4O9j3PJ27fSII7mejeHob6LuEnwZMX7F8TdNi+6+c+OKWnrDR4cu03LHl/KibrtxMhmzeO255IwbaX5AsXPLeNDwUs1ks2rZ1TfdS4OKIy+TEbWn2LAUjQHCHuZ7E2ATeg4Qes7sY4QSp53nRatCb+u1edUXppgFszewfXQ9Hthj1mm5ipfNNLYsxM14CaSH6OEdhq3hinwbdBWTIBuU7W9rLKDFpmmq6Npyc//JeuIRxJGh7B3yLRlGkbTwlnGqLSpgmDeL4FYnjSivN6vCiSRbvcK3y5fOPOW+6X9X/k+n3rEupu7MnENz1Md7OrJ3ZyulxXOVaicUSTUmspwpvXExienkiLsjbrt9eF4+/a3sjGT0EvT8gPs20vveMob5Wi45T1dURrAJQ5TCK2ArekvINO/u81eGIjl5VspiK4pYyF1v7DTVQUXPwGCVmgrnnbkLHQdCfyteXeeCQm66/te1R+IQTtzZuNY1zv3i8x9f121VucZ1C3edC5iEzrOacF1rowtCGAoSaCULMhWZK9MSr2cBrDVCxtkgdIBKfrZm/Nd6yt10EJ2cm+7uaXB2RgeXPOS0b44nggx/bVrpMnKrz5YT1ZOsvyhDnsOHs3Ar3+zRmfWNiM2cv5mTqo4qjoCqE70zrwfiq7VijzlDy2h9q/F8n7c9E+LvSUaZJLCqyliLORZ84bFyJpV3bIDYuII3oHiA6wnoOLZ2sQZeO7A1YlzMcY587n1COwuCsgc1kuoUmIU7YG8nbLR7+vTU4wD1ufy6K10Dr22hi8jaqUoMZwRYMfJAKF+tEgcraEgvvxOMwvIETSeRAlMypCgAdAuLXho5XrirsXPLoWBsg6hRsuU0pg9Q/OfvWS485YnJ5n3vc6aj1f4jRJ2IaidcG6XYkgS4JSCGPyDzCjZTRk/8VJraN4ubheHxTRX7N6qTyBli4SlWmSI4crbbpw7gL7mwEePu8yz62cR+VIrPPCFukvjb4Ybl5FaJ6Pgzywwz2MWwxjYUwWwAdVpFFWgN6NPrD/vnXERhWot+zJOy3n7ltENEsvLi7+/unVB8K5hHVCPeKMtULAGYoN8Ufyw2y8O6a7gxBYQMTvJm91HePauSqZMevy5l1Jt+V2745W+uCbOZOGKrMVcJcMRWM00pgxEyNtAVaGEM6/zQhHJo/vkr9okV1a+1zVPDxf0XMV7hkqCI1CUo3/S9lgTm4ARWgNgOdi17/BW3ACfJnym3LKN6Sc26tL+/IrmxeqjZz7R9KDCuzE07QuZXwUOXJQC/4t0p+oalay6ykD1xMEgSmED3etSeklRtkj3iThcoPeFR5MFeL6SN4tzDbc7VF6cnVsSjKLcz4q5uhpLOQcDX58aNkxrLWyfgVd3Tj7FB0it/SPEw/34WVt6tutCm4vhtgC39sjuPc/e0S3tCzLggEXsQQEaOFKjU0rf6lqu2KR7PahY8pQoILEtUJRXKWGX1wyVAS4Yda+pXfNNG2V936Gjrnkd0NN5W1ZD9SS+UW4Dz1z7MMoyj576P3XZ0kZFrwtQsmOXXJPI8WWtXC/q6HVa+3siuihXE9hD4f+ktnQ0FXiCSlaA6UpooRofaEW1tqSg1lwGs8ewMk8wTk15+87BS3ftlFuvzSEOq+zJNfVFvNKKq8oVuoFzJVtSXed5Yat7Y8KSMstyIDR91J5k2DbR9tRO9VOPZacGI1D1OMM6OQjnzEWtWx+ugBqB4zlXnPl2chSgjoQd2Q7rhoSNDUAamjPYQzs9fcvM+QGb0PUJmE6m7GROLZOMK8jMJa7jMWMHV/RNzSZ6x7biklq4KiteA9mENWHV42G0oxX1iT9aIDyq0Cw23n7t4wVk0gG7w0xI4PX/qlvE5kdIm+xD2lzfMpWoqjwEYi1791Pmb8a589eC4GHhZiyxhwJRatGkuCYJpNcrDsZvGwh4JrcTV8ItHB4Jzc1fuXUyEHmuyIzEL04RhHNjzqNGJe4ZX28DPK5I1vrC5FsHnDTadEDsuV495wiU9XUpxB5ST4p0rgFw9SssGDp6WM4he7XerB3Y7j2BMhYGe1u8jyyQSF123IL7uJ0S/UnBt1Maq6FLzkSNB3HaLYzTP3o7Rgbl/2Ravb4ogju4TV79sfWQj+XmS3d1jQsyQC6Bz2zroc247oplt9dfpNHYWzspd35c6Y4+bm+eyFlH0OA+Ev5bsNJAxaGBFDVDM6DXXJ0w+6+Dzfirk4SCPsYiBLEhr3/U5fxOBypj+KtOUVVoMQtCz/2dbdLlMxc/Uvq69fGUvtW5fB1/X11JQuG4wTuVPV714EAmk/wC8075v5pziz/BQyPl8KuiS+V5WJ+qWqYDllPzMxydyq6Dia9bBiUb7J/W/hfdh/p6Ha5ZiFE8cKeaTXJWYA758zdlYXBaHEme+H2rVLOV/996Fz8q8jrK+o2+V4+XjaLlJLYy7Rw0Q8aUSkjKXsauK261e7NW0HzeDMzVOCzM2Llgn81yhaiM+U1LVAFmVpUXvYhp2ci4O9oMLe3tZ77OGVMQfhtaWKPu3jw/3X0AKM+K5cmSCwuWfY/rTJlsWfM7WcLSFZSi6Maoi1BcF7WIrrNSY54oX9LeLee9ZbPCHBY4BQpwzg1+JnOte6iKLwSMO+c+YvsXMdZRlpQyXOt+Z6THZZaguUBmS1bhnZbL2F9MdOqkOhYdeDtY7VvFgILTgeEWTY3p2H6WQatvjd3KIta+E6/0ytg7Xojatq+uGVXZSprhGKTb766WPcwiSQ0qEdg13n9qXXbHj5CQhEiIVQnx76MB+Y976QRykdVUSGQjjx0F+1/+uXaP7Tttkem7mg/+t5evlQU63z8r/HjgQdrv/69JX/A1BLAwQUAAIACAASeCVXkXUJiEwAAABrAAAAGwAAAHVuaXZlcnNhbC91bml2ZXJzYWwucG5nLnhtbLOxr8jNUShLLSrOzM+zVTLUM1Cyt+PlsikoSi3LTC1XqACKAQUhQEmh0lbJxAjBLc9MKckAqjAwMUAIZqRmpmeU2CqZWyAE9YFmAgBQSwECAAAUAAIACADlCyFRNmFYAkcDAADhCQAAFAAAAAAAAAABAAAAAAAAAAAAdW5pdmVyc2FsL3BsYXllci54bWxQSwECAAAUAAIACAAReCVXpmRal5QGAACRFwAAHQAAAAAAAAABAAAAAAB5AwAAdW5pdmVyc2FsL2NvbW1vbl9tZXNzYWdlcy5sbmdQSwECAAAUAAIACAAReCVXFR5gG6MAAAB/AQAALgAAAAAAAAABAAAAAABICgAAdW5pdmVyc2FsL3BsYXliYWNrX2FuZF9uYXZpZ2F0aW9uX3NldHRpbmdzLnhtbFBLAQIAABQAAgAIABF4JVcNPB/kAgUAABcZAAAnAAAAAAAAAAEAAAAAADcLAAB1bml2ZXJzYWwvZmxhc2hfcHVibGlzaGluZ19zZXR0aW5ncy54bWxQSwECAAAUAAIACAAReCVXtFD3CpMDAAC0DAAAIQAAAAAAAAABAAAAAAB+EAAAdW5pdmVyc2FsL2ZsYXNoX3NraW5fc2V0dGluZ3MueG1sUEsBAgAAFAACAAgAEXglV5LIT/X+BAAAoRgAACYAAAAAAAAAAQAAAAAAUBQAAHVuaXZlcnNhbC9odG1sX3B1Ymxpc2hpbmdfc2V0dGluZ3MueG1sUEsBAgAAFAACAAgAEXglVzdJ7OC8AQAAfwYAAB8AAAAAAAAAAQAAAAAAkhkAAHVuaXZlcnNhbC9odG1sX3NraW5fc2V0dGluZ3MuanNQSwECAAAUAAIACAAReCVXASLxaX0AAAB9AAAAHAAAAAAAAAABAAAAAACLGwAAdW5pdmVyc2FsL2xvY2FsX3NldHRpbmdzLnhtbFBLAQIAABQAAgAIABJ4JVfBMWo/HhkAAKEuAAAXAAAAAAAAAAAAAAAAAEIcAAB1bml2ZXJzYWwvdW5pdmVyc2FsLnBuZ1BLAQIAABQAAgAIABJ4JVeRdQmITAAAAGsAAAAbAAAAAAAAAAEAAAAAAJU1AAB1bml2ZXJzYWwvdW5pdmVyc2FsLnBuZy54bWxQSwUGAAAAAAoACgAGAwAAGjYAAAAA"/>
  <p:tag name="ISPRING_LMS_API_VERSION" val="SCORM 2004 (4th edition)"/>
  <p:tag name="ISPRING_ULTRA_SCORM_COURSE_ID" val="F5FA1EFD-8EE9-4AAE-B09A-98ACFA0FFBEC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`\u0018\uFFFD{F3558BC5-3075-45E6-A7D9-7BB9C018EF27}&quot;,&quot;E:\\\u273F\u273F PPT cho giáo viên OLM\u273F\u273F\\Bài 3. Phép cộng, phép trừ đa thức (HOÀN THÀNH)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100,&quot;optimizeImageForResolution&quot;:&quot;T_FALSE&quot;},&quot;audioQuality&quot;:100,&quot;videoQuality&quot;:10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ài 3. Cộng, trừ đa thức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lobal Wind Day by Slidesgo">
  <a:themeElements>
    <a:clrScheme name="Simple Light">
      <a:dk1>
        <a:srgbClr val="4499CB"/>
      </a:dk1>
      <a:lt1>
        <a:srgbClr val="E9FCFF"/>
      </a:lt1>
      <a:dk2>
        <a:srgbClr val="166796"/>
      </a:dk2>
      <a:lt2>
        <a:srgbClr val="63ADD8"/>
      </a:lt2>
      <a:accent1>
        <a:srgbClr val="FFFFFF"/>
      </a:accent1>
      <a:accent2>
        <a:srgbClr val="C8F1F7"/>
      </a:accent2>
      <a:accent3>
        <a:srgbClr val="2179AC"/>
      </a:accent3>
      <a:accent4>
        <a:srgbClr val="FFFFFF"/>
      </a:accent4>
      <a:accent5>
        <a:srgbClr val="FFFFFF"/>
      </a:accent5>
      <a:accent6>
        <a:srgbClr val="FFFFFF"/>
      </a:accent6>
      <a:hlink>
        <a:srgbClr val="4499C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1308</Words>
  <Application>Microsoft Office PowerPoint</Application>
  <PresentationFormat>Widescreen</PresentationFormat>
  <Paragraphs>203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#9Slide07 SVNAppleberry</vt:lpstr>
      <vt:lpstr>Calibri Light</vt:lpstr>
      <vt:lpstr>Calibri</vt:lpstr>
      <vt:lpstr>#9Slide03 Comfortaa</vt:lpstr>
      <vt:lpstr>#9Slide07 SVNNexa Rust Slab Bla</vt:lpstr>
      <vt:lpstr>Roboto Condensed</vt:lpstr>
      <vt:lpstr>#9Slide07 SVNSalty Sans</vt:lpstr>
      <vt:lpstr>Overpass</vt:lpstr>
      <vt:lpstr>Palatino Linotype</vt:lpstr>
      <vt:lpstr>Arial</vt:lpstr>
      <vt:lpstr>Open Sans</vt:lpstr>
      <vt:lpstr>Rubik</vt:lpstr>
      <vt:lpstr>Office Theme</vt:lpstr>
      <vt:lpstr>1_Office Theme</vt:lpstr>
      <vt:lpstr>Global Wind 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3. Cộng, trừ đa thức</dc:title>
  <dc:creator>Cao Đô</dc:creator>
  <cp:lastModifiedBy>Thảo Nguyễn Thu</cp:lastModifiedBy>
  <cp:revision>17</cp:revision>
  <dcterms:created xsi:type="dcterms:W3CDTF">2023-08-11T09:27:40Z</dcterms:created>
  <dcterms:modified xsi:type="dcterms:W3CDTF">2025-09-21T09:44:09Z</dcterms:modified>
</cp:coreProperties>
</file>